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4" r:id="rId3"/>
    <p:sldId id="275" r:id="rId4"/>
    <p:sldId id="258" r:id="rId5"/>
    <p:sldId id="287" r:id="rId6"/>
    <p:sldId id="261" r:id="rId7"/>
    <p:sldId id="270" r:id="rId8"/>
    <p:sldId id="288" r:id="rId9"/>
    <p:sldId id="262" r:id="rId10"/>
    <p:sldId id="277" r:id="rId11"/>
    <p:sldId id="278" r:id="rId12"/>
    <p:sldId id="279" r:id="rId13"/>
    <p:sldId id="280" r:id="rId14"/>
    <p:sldId id="281" r:id="rId15"/>
    <p:sldId id="282" r:id="rId16"/>
    <p:sldId id="283" r:id="rId17"/>
    <p:sldId id="284" r:id="rId18"/>
    <p:sldId id="285" r:id="rId19"/>
    <p:sldId id="28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AEBD2E-2670-4687-B6CB-AB1210106243}" v="246" dt="2026-02-14T19:59:46.0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9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ya Zulfiqar (2229775)" userId="S::2229775@student.uwtsd.ac.uk::5a754594-227c-4944-975f-b192a6346a72" providerId="AD" clId="Web-{4ECBE9DF-865D-40D6-A65B-777CFDD5DD62}"/>
    <pc:docChg chg="addSld delSld modSld">
      <pc:chgData name="Asya Zulfiqar (2229775)" userId="S::2229775@student.uwtsd.ac.uk::5a754594-227c-4944-975f-b192a6346a72" providerId="AD" clId="Web-{4ECBE9DF-865D-40D6-A65B-777CFDD5DD62}" dt="2026-02-11T08:26:18.242" v="161"/>
      <pc:docMkLst>
        <pc:docMk/>
      </pc:docMkLst>
      <pc:sldChg chg="addSp delSp modSp mod setBg">
        <pc:chgData name="Asya Zulfiqar (2229775)" userId="S::2229775@student.uwtsd.ac.uk::5a754594-227c-4944-975f-b192a6346a72" providerId="AD" clId="Web-{4ECBE9DF-865D-40D6-A65B-777CFDD5DD62}" dt="2026-02-11T08:25:46.741" v="158"/>
        <pc:sldMkLst>
          <pc:docMk/>
          <pc:sldMk cId="4275973887" sldId="274"/>
        </pc:sldMkLst>
        <pc:spChg chg="mod">
          <ac:chgData name="Asya Zulfiqar (2229775)" userId="S::2229775@student.uwtsd.ac.uk::5a754594-227c-4944-975f-b192a6346a72" providerId="AD" clId="Web-{4ECBE9DF-865D-40D6-A65B-777CFDD5DD62}" dt="2026-02-11T08:25:46.741" v="158"/>
          <ac:spMkLst>
            <pc:docMk/>
            <pc:sldMk cId="4275973887" sldId="274"/>
            <ac:spMk id="2" creationId="{03D3CBCC-1DB3-D3DF-1D91-510B97C8669B}"/>
          </ac:spMkLst>
        </pc:spChg>
        <pc:graphicFrameChg chg="add">
          <ac:chgData name="Asya Zulfiqar (2229775)" userId="S::2229775@student.uwtsd.ac.uk::5a754594-227c-4944-975f-b192a6346a72" providerId="AD" clId="Web-{4ECBE9DF-865D-40D6-A65B-777CFDD5DD62}" dt="2026-02-11T08:25:46.741" v="158"/>
          <ac:graphicFrameMkLst>
            <pc:docMk/>
            <pc:sldMk cId="4275973887" sldId="274"/>
            <ac:graphicFrameMk id="24" creationId="{22745724-96C8-68BE-1AF6-0892C173801D}"/>
          </ac:graphicFrameMkLst>
        </pc:graphicFrameChg>
      </pc:sldChg>
      <pc:sldChg chg="addSp delSp modSp new mod setBg">
        <pc:chgData name="Asya Zulfiqar (2229775)" userId="S::2229775@student.uwtsd.ac.uk::5a754594-227c-4944-975f-b192a6346a72" providerId="AD" clId="Web-{4ECBE9DF-865D-40D6-A65B-777CFDD5DD62}" dt="2026-02-11T08:26:07.851" v="159"/>
        <pc:sldMkLst>
          <pc:docMk/>
          <pc:sldMk cId="675206462" sldId="275"/>
        </pc:sldMkLst>
        <pc:spChg chg="mod">
          <ac:chgData name="Asya Zulfiqar (2229775)" userId="S::2229775@student.uwtsd.ac.uk::5a754594-227c-4944-975f-b192a6346a72" providerId="AD" clId="Web-{4ECBE9DF-865D-40D6-A65B-777CFDD5DD62}" dt="2026-02-11T08:26:07.851" v="159"/>
          <ac:spMkLst>
            <pc:docMk/>
            <pc:sldMk cId="675206462" sldId="275"/>
            <ac:spMk id="2" creationId="{3B81D8AF-7A2C-7F8E-CA9A-1FFC45A3012F}"/>
          </ac:spMkLst>
        </pc:spChg>
        <pc:graphicFrameChg chg="add mod modGraphic">
          <ac:chgData name="Asya Zulfiqar (2229775)" userId="S::2229775@student.uwtsd.ac.uk::5a754594-227c-4944-975f-b192a6346a72" providerId="AD" clId="Web-{4ECBE9DF-865D-40D6-A65B-777CFDD5DD62}" dt="2026-02-11T08:26:07.851" v="159"/>
          <ac:graphicFrameMkLst>
            <pc:docMk/>
            <pc:sldMk cId="675206462" sldId="275"/>
            <ac:graphicFrameMk id="5" creationId="{733953F5-83EC-4DC2-B0D6-BA7E3B1E3C79}"/>
          </ac:graphicFrameMkLst>
        </pc:graphicFrameChg>
      </pc:sldChg>
      <pc:sldChg chg="addSp delSp modSp new">
        <pc:chgData name="Asya Zulfiqar (2229775)" userId="S::2229775@student.uwtsd.ac.uk::5a754594-227c-4944-975f-b192a6346a72" providerId="AD" clId="Web-{4ECBE9DF-865D-40D6-A65B-777CFDD5DD62}" dt="2026-02-11T08:23:21.611" v="149"/>
        <pc:sldMkLst>
          <pc:docMk/>
          <pc:sldMk cId="2806546665" sldId="277"/>
        </pc:sldMkLst>
        <pc:graphicFrameChg chg="add">
          <ac:chgData name="Asya Zulfiqar (2229775)" userId="S::2229775@student.uwtsd.ac.uk::5a754594-227c-4944-975f-b192a6346a72" providerId="AD" clId="Web-{4ECBE9DF-865D-40D6-A65B-777CFDD5DD62}" dt="2026-02-11T08:23:21.611" v="149"/>
          <ac:graphicFrameMkLst>
            <pc:docMk/>
            <pc:sldMk cId="2806546665" sldId="277"/>
            <ac:graphicFrameMk id="5" creationId="{CEB5FFFA-E075-D0BD-ADA4-6FB3E442BCCE}"/>
          </ac:graphicFrameMkLst>
        </pc:graphicFrameChg>
      </pc:sldChg>
      <pc:sldChg chg="addSp modSp new mod setBg">
        <pc:chgData name="Asya Zulfiqar (2229775)" userId="S::2229775@student.uwtsd.ac.uk::5a754594-227c-4944-975f-b192a6346a72" providerId="AD" clId="Web-{4ECBE9DF-865D-40D6-A65B-777CFDD5DD62}" dt="2026-02-11T08:24:27.286" v="155" actId="14100"/>
        <pc:sldMkLst>
          <pc:docMk/>
          <pc:sldMk cId="3953211499" sldId="278"/>
        </pc:sldMkLst>
        <pc:spChg chg="mod">
          <ac:chgData name="Asya Zulfiqar (2229775)" userId="S::2229775@student.uwtsd.ac.uk::5a754594-227c-4944-975f-b192a6346a72" providerId="AD" clId="Web-{4ECBE9DF-865D-40D6-A65B-777CFDD5DD62}" dt="2026-02-11T08:24:27.286" v="155" actId="14100"/>
          <ac:spMkLst>
            <pc:docMk/>
            <pc:sldMk cId="3953211499" sldId="278"/>
            <ac:spMk id="2" creationId="{35CE218C-8B21-F3F9-129A-4BC0C02045DE}"/>
          </ac:spMkLst>
        </pc:spChg>
        <pc:spChg chg="mod ord">
          <ac:chgData name="Asya Zulfiqar (2229775)" userId="S::2229775@student.uwtsd.ac.uk::5a754594-227c-4944-975f-b192a6346a72" providerId="AD" clId="Web-{4ECBE9DF-865D-40D6-A65B-777CFDD5DD62}" dt="2026-02-11T08:24:13.348" v="151"/>
          <ac:spMkLst>
            <pc:docMk/>
            <pc:sldMk cId="3953211499" sldId="278"/>
            <ac:spMk id="3" creationId="{9BE6B541-6702-0C1D-959E-5509C4A3C735}"/>
          </ac:spMkLst>
        </pc:spChg>
        <pc:spChg chg="add">
          <ac:chgData name="Asya Zulfiqar (2229775)" userId="S::2229775@student.uwtsd.ac.uk::5a754594-227c-4944-975f-b192a6346a72" providerId="AD" clId="Web-{4ECBE9DF-865D-40D6-A65B-777CFDD5DD62}" dt="2026-02-11T08:24:13.348" v="151"/>
          <ac:spMkLst>
            <pc:docMk/>
            <pc:sldMk cId="3953211499" sldId="278"/>
            <ac:spMk id="10" creationId="{E81BF4F6-F2CF-4984-9D14-D6966D92F99F}"/>
          </ac:spMkLst>
        </pc:spChg>
        <pc:picChg chg="add">
          <ac:chgData name="Asya Zulfiqar (2229775)" userId="S::2229775@student.uwtsd.ac.uk::5a754594-227c-4944-975f-b192a6346a72" providerId="AD" clId="Web-{4ECBE9DF-865D-40D6-A65B-777CFDD5DD62}" dt="2026-02-11T08:24:09.879" v="150"/>
          <ac:picMkLst>
            <pc:docMk/>
            <pc:sldMk cId="3953211499" sldId="278"/>
            <ac:picMk id="5" creationId="{F78BAE51-6FFD-4C8F-5ED3-934219938F3E}"/>
          </ac:picMkLst>
        </pc:picChg>
      </pc:sldChg>
      <pc:sldChg chg="modSp new">
        <pc:chgData name="Asya Zulfiqar (2229775)" userId="S::2229775@student.uwtsd.ac.uk::5a754594-227c-4944-975f-b192a6346a72" providerId="AD" clId="Web-{4ECBE9DF-865D-40D6-A65B-777CFDD5DD62}" dt="2026-02-11T08:10:22.828" v="44" actId="20577"/>
        <pc:sldMkLst>
          <pc:docMk/>
          <pc:sldMk cId="2125672701" sldId="279"/>
        </pc:sldMkLst>
        <pc:spChg chg="mod">
          <ac:chgData name="Asya Zulfiqar (2229775)" userId="S::2229775@student.uwtsd.ac.uk::5a754594-227c-4944-975f-b192a6346a72" providerId="AD" clId="Web-{4ECBE9DF-865D-40D6-A65B-777CFDD5DD62}" dt="2026-02-11T08:09:03.857" v="34" actId="20577"/>
          <ac:spMkLst>
            <pc:docMk/>
            <pc:sldMk cId="2125672701" sldId="279"/>
            <ac:spMk id="2" creationId="{E6BE0708-071B-0182-8900-9340601B910A}"/>
          </ac:spMkLst>
        </pc:spChg>
        <pc:spChg chg="mod">
          <ac:chgData name="Asya Zulfiqar (2229775)" userId="S::2229775@student.uwtsd.ac.uk::5a754594-227c-4944-975f-b192a6346a72" providerId="AD" clId="Web-{4ECBE9DF-865D-40D6-A65B-777CFDD5DD62}" dt="2026-02-11T08:10:22.828" v="44" actId="20577"/>
          <ac:spMkLst>
            <pc:docMk/>
            <pc:sldMk cId="2125672701" sldId="279"/>
            <ac:spMk id="3" creationId="{D5993052-7EC9-3633-77BD-58445E3443C4}"/>
          </ac:spMkLst>
        </pc:spChg>
      </pc:sldChg>
      <pc:sldChg chg="modSp new">
        <pc:chgData name="Asya Zulfiqar (2229775)" userId="S::2229775@student.uwtsd.ac.uk::5a754594-227c-4944-975f-b192a6346a72" providerId="AD" clId="Web-{4ECBE9DF-865D-40D6-A65B-777CFDD5DD62}" dt="2026-02-11T08:11:03.797" v="48" actId="20577"/>
        <pc:sldMkLst>
          <pc:docMk/>
          <pc:sldMk cId="3278433248" sldId="280"/>
        </pc:sldMkLst>
        <pc:spChg chg="mod">
          <ac:chgData name="Asya Zulfiqar (2229775)" userId="S::2229775@student.uwtsd.ac.uk::5a754594-227c-4944-975f-b192a6346a72" providerId="AD" clId="Web-{4ECBE9DF-865D-40D6-A65B-777CFDD5DD62}" dt="2026-02-11T08:10:46.735" v="46" actId="20577"/>
          <ac:spMkLst>
            <pc:docMk/>
            <pc:sldMk cId="3278433248" sldId="280"/>
            <ac:spMk id="2" creationId="{AFCCDB12-645F-DD3E-C1DB-6510C614D86F}"/>
          </ac:spMkLst>
        </pc:spChg>
      </pc:sldChg>
      <pc:sldChg chg="modSp new">
        <pc:chgData name="Asya Zulfiqar (2229775)" userId="S::2229775@student.uwtsd.ac.uk::5a754594-227c-4944-975f-b192a6346a72" providerId="AD" clId="Web-{4ECBE9DF-865D-40D6-A65B-777CFDD5DD62}" dt="2026-02-11T08:11:59.080" v="53" actId="20577"/>
        <pc:sldMkLst>
          <pc:docMk/>
          <pc:sldMk cId="2698537343" sldId="281"/>
        </pc:sldMkLst>
        <pc:spChg chg="mod">
          <ac:chgData name="Asya Zulfiqar (2229775)" userId="S::2229775@student.uwtsd.ac.uk::5a754594-227c-4944-975f-b192a6346a72" providerId="AD" clId="Web-{4ECBE9DF-865D-40D6-A65B-777CFDD5DD62}" dt="2026-02-11T08:11:59.080" v="53" actId="20577"/>
          <ac:spMkLst>
            <pc:docMk/>
            <pc:sldMk cId="2698537343" sldId="281"/>
            <ac:spMk id="3" creationId="{14BF0447-B98D-54DC-69D7-2A970271F862}"/>
          </ac:spMkLst>
        </pc:spChg>
      </pc:sldChg>
      <pc:sldChg chg="modSp new">
        <pc:chgData name="Asya Zulfiqar (2229775)" userId="S::2229775@student.uwtsd.ac.uk::5a754594-227c-4944-975f-b192a6346a72" providerId="AD" clId="Web-{4ECBE9DF-865D-40D6-A65B-777CFDD5DD62}" dt="2026-02-11T08:12:27.159" v="57" actId="20577"/>
        <pc:sldMkLst>
          <pc:docMk/>
          <pc:sldMk cId="3981207305" sldId="282"/>
        </pc:sldMkLst>
        <pc:spChg chg="mod">
          <ac:chgData name="Asya Zulfiqar (2229775)" userId="S::2229775@student.uwtsd.ac.uk::5a754594-227c-4944-975f-b192a6346a72" providerId="AD" clId="Web-{4ECBE9DF-865D-40D6-A65B-777CFDD5DD62}" dt="2026-02-11T08:12:04.564" v="55" actId="20577"/>
          <ac:spMkLst>
            <pc:docMk/>
            <pc:sldMk cId="3981207305" sldId="282"/>
            <ac:spMk id="2" creationId="{842FB497-4027-C460-FFE5-8702B501112E}"/>
          </ac:spMkLst>
        </pc:spChg>
        <pc:spChg chg="mod">
          <ac:chgData name="Asya Zulfiqar (2229775)" userId="S::2229775@student.uwtsd.ac.uk::5a754594-227c-4944-975f-b192a6346a72" providerId="AD" clId="Web-{4ECBE9DF-865D-40D6-A65B-777CFDD5DD62}" dt="2026-02-11T08:12:27.159" v="57" actId="20577"/>
          <ac:spMkLst>
            <pc:docMk/>
            <pc:sldMk cId="3981207305" sldId="282"/>
            <ac:spMk id="3" creationId="{258AD884-0D61-A354-70BA-46DFD89307B7}"/>
          </ac:spMkLst>
        </pc:spChg>
      </pc:sldChg>
      <pc:sldChg chg="modSp new">
        <pc:chgData name="Asya Zulfiqar (2229775)" userId="S::2229775@student.uwtsd.ac.uk::5a754594-227c-4944-975f-b192a6346a72" providerId="AD" clId="Web-{4ECBE9DF-865D-40D6-A65B-777CFDD5DD62}" dt="2026-02-11T08:25:24.350" v="157" actId="20577"/>
        <pc:sldMkLst>
          <pc:docMk/>
          <pc:sldMk cId="2862314014" sldId="283"/>
        </pc:sldMkLst>
        <pc:spChg chg="mod">
          <ac:chgData name="Asya Zulfiqar (2229775)" userId="S::2229775@student.uwtsd.ac.uk::5a754594-227c-4944-975f-b192a6346a72" providerId="AD" clId="Web-{4ECBE9DF-865D-40D6-A65B-777CFDD5DD62}" dt="2026-02-11T08:13:14.566" v="63" actId="20577"/>
          <ac:spMkLst>
            <pc:docMk/>
            <pc:sldMk cId="2862314014" sldId="283"/>
            <ac:spMk id="2" creationId="{F173B2E8-8D55-36A4-52FC-152CD29E08C6}"/>
          </ac:spMkLst>
        </pc:spChg>
        <pc:spChg chg="mod">
          <ac:chgData name="Asya Zulfiqar (2229775)" userId="S::2229775@student.uwtsd.ac.uk::5a754594-227c-4944-975f-b192a6346a72" providerId="AD" clId="Web-{4ECBE9DF-865D-40D6-A65B-777CFDD5DD62}" dt="2026-02-11T08:25:24.350" v="157" actId="20577"/>
          <ac:spMkLst>
            <pc:docMk/>
            <pc:sldMk cId="2862314014" sldId="283"/>
            <ac:spMk id="3" creationId="{361A9521-F96C-261C-40FE-646A170300D6}"/>
          </ac:spMkLst>
        </pc:spChg>
      </pc:sldChg>
      <pc:sldChg chg="modSp new">
        <pc:chgData name="Asya Zulfiqar (2229775)" userId="S::2229775@student.uwtsd.ac.uk::5a754594-227c-4944-975f-b192a6346a72" providerId="AD" clId="Web-{4ECBE9DF-865D-40D6-A65B-777CFDD5DD62}" dt="2026-02-11T08:18:46.110" v="124" actId="20577"/>
        <pc:sldMkLst>
          <pc:docMk/>
          <pc:sldMk cId="1153906768" sldId="284"/>
        </pc:sldMkLst>
        <pc:spChg chg="mod">
          <ac:chgData name="Asya Zulfiqar (2229775)" userId="S::2229775@student.uwtsd.ac.uk::5a754594-227c-4944-975f-b192a6346a72" providerId="AD" clId="Web-{4ECBE9DF-865D-40D6-A65B-777CFDD5DD62}" dt="2026-02-11T08:14:25.573" v="77" actId="20577"/>
          <ac:spMkLst>
            <pc:docMk/>
            <pc:sldMk cId="1153906768" sldId="284"/>
            <ac:spMk id="2" creationId="{8E2601AC-5B4D-B150-5FAA-A2034A01BA58}"/>
          </ac:spMkLst>
        </pc:spChg>
        <pc:spChg chg="mod">
          <ac:chgData name="Asya Zulfiqar (2229775)" userId="S::2229775@student.uwtsd.ac.uk::5a754594-227c-4944-975f-b192a6346a72" providerId="AD" clId="Web-{4ECBE9DF-865D-40D6-A65B-777CFDD5DD62}" dt="2026-02-11T08:18:46.110" v="124" actId="20577"/>
          <ac:spMkLst>
            <pc:docMk/>
            <pc:sldMk cId="1153906768" sldId="284"/>
            <ac:spMk id="3" creationId="{A7884CEF-31F9-1226-055D-F30063BA783B}"/>
          </ac:spMkLst>
        </pc:spChg>
      </pc:sldChg>
      <pc:sldChg chg="modSp new">
        <pc:chgData name="Asya Zulfiqar (2229775)" userId="S::2229775@student.uwtsd.ac.uk::5a754594-227c-4944-975f-b192a6346a72" providerId="AD" clId="Web-{4ECBE9DF-865D-40D6-A65B-777CFDD5DD62}" dt="2026-02-11T08:20:26.992" v="135" actId="14100"/>
        <pc:sldMkLst>
          <pc:docMk/>
          <pc:sldMk cId="4107138876" sldId="285"/>
        </pc:sldMkLst>
        <pc:spChg chg="mod">
          <ac:chgData name="Asya Zulfiqar (2229775)" userId="S::2229775@student.uwtsd.ac.uk::5a754594-227c-4944-975f-b192a6346a72" providerId="AD" clId="Web-{4ECBE9DF-865D-40D6-A65B-777CFDD5DD62}" dt="2026-02-11T08:20:26.992" v="135" actId="14100"/>
          <ac:spMkLst>
            <pc:docMk/>
            <pc:sldMk cId="4107138876" sldId="285"/>
            <ac:spMk id="2" creationId="{B3196CC2-0739-4D0C-D33C-BF5FAD55145F}"/>
          </ac:spMkLst>
        </pc:spChg>
        <pc:spChg chg="mod">
          <ac:chgData name="Asya Zulfiqar (2229775)" userId="S::2229775@student.uwtsd.ac.uk::5a754594-227c-4944-975f-b192a6346a72" providerId="AD" clId="Web-{4ECBE9DF-865D-40D6-A65B-777CFDD5DD62}" dt="2026-02-11T08:20:11.929" v="131" actId="20577"/>
          <ac:spMkLst>
            <pc:docMk/>
            <pc:sldMk cId="4107138876" sldId="285"/>
            <ac:spMk id="3" creationId="{CDFC738E-838E-8F59-0FA0-8C097C52C5A2}"/>
          </ac:spMkLst>
        </pc:spChg>
      </pc:sldChg>
      <pc:sldChg chg="modSp new">
        <pc:chgData name="Asya Zulfiqar (2229775)" userId="S::2229775@student.uwtsd.ac.uk::5a754594-227c-4944-975f-b192a6346a72" providerId="AD" clId="Web-{4ECBE9DF-865D-40D6-A65B-777CFDD5DD62}" dt="2026-02-11T08:21:49.575" v="145" actId="20577"/>
        <pc:sldMkLst>
          <pc:docMk/>
          <pc:sldMk cId="933211560" sldId="286"/>
        </pc:sldMkLst>
        <pc:spChg chg="mod">
          <ac:chgData name="Asya Zulfiqar (2229775)" userId="S::2229775@student.uwtsd.ac.uk::5a754594-227c-4944-975f-b192a6346a72" providerId="AD" clId="Web-{4ECBE9DF-865D-40D6-A65B-777CFDD5DD62}" dt="2026-02-11T08:20:54.385" v="141" actId="14100"/>
          <ac:spMkLst>
            <pc:docMk/>
            <pc:sldMk cId="933211560" sldId="286"/>
            <ac:spMk id="2" creationId="{9A06F96E-B64D-71F2-0266-DA9615765FB8}"/>
          </ac:spMkLst>
        </pc:spChg>
        <pc:spChg chg="mod">
          <ac:chgData name="Asya Zulfiqar (2229775)" userId="S::2229775@student.uwtsd.ac.uk::5a754594-227c-4944-975f-b192a6346a72" providerId="AD" clId="Web-{4ECBE9DF-865D-40D6-A65B-777CFDD5DD62}" dt="2026-02-11T08:21:49.575" v="145" actId="20577"/>
          <ac:spMkLst>
            <pc:docMk/>
            <pc:sldMk cId="933211560" sldId="286"/>
            <ac:spMk id="3" creationId="{D528EABA-53A0-FC81-5A38-046065FE9DC1}"/>
          </ac:spMkLst>
        </pc:spChg>
      </pc:sldChg>
    </pc:docChg>
  </pc:docChgLst>
  <pc:docChgLst>
    <pc:chgData name="Asya Zulfiqar (2229775)" userId="S::2229775@student.uwtsd.ac.uk::5a754594-227c-4944-975f-b192a6346a72" providerId="AD" clId="Web-{4DACF91F-FD9F-F7DC-001B-17A457D78FA7}"/>
    <pc:docChg chg="modSld">
      <pc:chgData name="Asya Zulfiqar (2229775)" userId="S::2229775@student.uwtsd.ac.uk::5a754594-227c-4944-975f-b192a6346a72" providerId="AD" clId="Web-{4DACF91F-FD9F-F7DC-001B-17A457D78FA7}" dt="2026-01-23T23:03:44.599" v="12" actId="1076"/>
      <pc:docMkLst>
        <pc:docMk/>
      </pc:docMkLst>
      <pc:sldChg chg="modSp">
        <pc:chgData name="Asya Zulfiqar (2229775)" userId="S::2229775@student.uwtsd.ac.uk::5a754594-227c-4944-975f-b192a6346a72" providerId="AD" clId="Web-{4DACF91F-FD9F-F7DC-001B-17A457D78FA7}" dt="2026-01-23T23:03:10.281" v="11" actId="1076"/>
        <pc:sldMkLst>
          <pc:docMk/>
          <pc:sldMk cId="109857222" sldId="256"/>
        </pc:sldMkLst>
      </pc:sldChg>
      <pc:sldChg chg="modSp">
        <pc:chgData name="Asya Zulfiqar (2229775)" userId="S::2229775@student.uwtsd.ac.uk::5a754594-227c-4944-975f-b192a6346a72" providerId="AD" clId="Web-{4DACF91F-FD9F-F7DC-001B-17A457D78FA7}" dt="2026-01-23T23:03:44.599" v="12" actId="1076"/>
        <pc:sldMkLst>
          <pc:docMk/>
          <pc:sldMk cId="2757179648" sldId="258"/>
        </pc:sldMkLst>
      </pc:sldChg>
    </pc:docChg>
  </pc:docChgLst>
  <pc:docChgLst>
    <pc:chgData clId="Web-{4DACF91F-FD9F-F7DC-001B-17A457D78FA7}"/>
    <pc:docChg chg="modSld">
      <pc:chgData name="" userId="" providerId="" clId="Web-{4DACF91F-FD9F-F7DC-001B-17A457D78FA7}" dt="2026-01-23T23:02:32.059" v="4" actId="20577"/>
      <pc:docMkLst>
        <pc:docMk/>
      </pc:docMkLst>
      <pc:sldChg chg="modSp">
        <pc:chgData name="" userId="" providerId="" clId="Web-{4DACF91F-FD9F-F7DC-001B-17A457D78FA7}" dt="2026-01-23T23:02:32.059" v="4" actId="20577"/>
        <pc:sldMkLst>
          <pc:docMk/>
          <pc:sldMk cId="109857222" sldId="256"/>
        </pc:sldMkLst>
      </pc:sldChg>
    </pc:docChg>
  </pc:docChgLst>
  <pc:docChgLst>
    <pc:chgData name="Asya Zulfiqar (2229775)" userId="S::2229775@student.uwtsd.ac.uk::5a754594-227c-4944-975f-b192a6346a72" providerId="AD" clId="Web-{B158DF62-3DC2-8E51-4359-708A05D8AD8D}"/>
    <pc:docChg chg="modSld">
      <pc:chgData name="Asya Zulfiqar (2229775)" userId="S::2229775@student.uwtsd.ac.uk::5a754594-227c-4944-975f-b192a6346a72" providerId="AD" clId="Web-{B158DF62-3DC2-8E51-4359-708A05D8AD8D}" dt="2026-02-02T09:43:57.113" v="20" actId="20577"/>
      <pc:docMkLst>
        <pc:docMk/>
      </pc:docMkLst>
      <pc:sldChg chg="modSp">
        <pc:chgData name="Asya Zulfiqar (2229775)" userId="S::2229775@student.uwtsd.ac.uk::5a754594-227c-4944-975f-b192a6346a72" providerId="AD" clId="Web-{B158DF62-3DC2-8E51-4359-708A05D8AD8D}" dt="2026-02-02T09:43:21.423" v="17" actId="20577"/>
        <pc:sldMkLst>
          <pc:docMk/>
          <pc:sldMk cId="2063611753" sldId="262"/>
        </pc:sldMkLst>
        <pc:graphicFrameChg chg="modGraphic">
          <ac:chgData name="Asya Zulfiqar (2229775)" userId="S::2229775@student.uwtsd.ac.uk::5a754594-227c-4944-975f-b192a6346a72" providerId="AD" clId="Web-{B158DF62-3DC2-8E51-4359-708A05D8AD8D}" dt="2026-02-02T09:43:21.423" v="17" actId="20577"/>
          <ac:graphicFrameMkLst>
            <pc:docMk/>
            <pc:sldMk cId="2063611753" sldId="262"/>
            <ac:graphicFrameMk id="7188" creationId="{39C93C03-A6B8-88E5-8581-60A049015E0D}"/>
          </ac:graphicFrameMkLst>
        </pc:graphicFrameChg>
      </pc:sldChg>
    </pc:docChg>
  </pc:docChgLst>
  <pc:docChgLst>
    <pc:chgData name="Asya Zulfiqar (2229775)" userId="5a754594-227c-4944-975f-b192a6346a72" providerId="ADAL" clId="{285B14CB-8D08-4631-A91C-46717D0C9976}"/>
    <pc:docChg chg="undo custSel addSld delSld modSld sldOrd">
      <pc:chgData name="Asya Zulfiqar (2229775)" userId="5a754594-227c-4944-975f-b192a6346a72" providerId="ADAL" clId="{285B14CB-8D08-4631-A91C-46717D0C9976}" dt="2026-02-14T20:09:41.333" v="4131" actId="27636"/>
      <pc:docMkLst>
        <pc:docMk/>
      </pc:docMkLst>
      <pc:sldChg chg="addSp delSp modSp mod modNotesTx">
        <pc:chgData name="Asya Zulfiqar (2229775)" userId="5a754594-227c-4944-975f-b192a6346a72" providerId="ADAL" clId="{285B14CB-8D08-4631-A91C-46717D0C9976}" dt="2026-02-14T19:36:07.483" v="3799" actId="20577"/>
        <pc:sldMkLst>
          <pc:docMk/>
          <pc:sldMk cId="109857222" sldId="256"/>
        </pc:sldMkLst>
        <pc:spChg chg="add del mod">
          <ac:chgData name="Asya Zulfiqar (2229775)" userId="5a754594-227c-4944-975f-b192a6346a72" providerId="ADAL" clId="{285B14CB-8D08-4631-A91C-46717D0C9976}" dt="2026-02-13T00:16:18.447" v="2103" actId="478"/>
          <ac:spMkLst>
            <pc:docMk/>
            <pc:sldMk cId="109857222" sldId="256"/>
            <ac:spMk id="2" creationId="{CE884BA1-CC1F-A38D-23C9-73597B7EB0C4}"/>
          </ac:spMkLst>
        </pc:spChg>
        <pc:spChg chg="add mod">
          <ac:chgData name="Asya Zulfiqar (2229775)" userId="5a754594-227c-4944-975f-b192a6346a72" providerId="ADAL" clId="{285B14CB-8D08-4631-A91C-46717D0C9976}" dt="2026-02-14T19:36:07.483" v="3799" actId="20577"/>
          <ac:spMkLst>
            <pc:docMk/>
            <pc:sldMk cId="109857222" sldId="256"/>
            <ac:spMk id="5" creationId="{15B6AFE4-E7AC-50B3-0C2A-85B85DBE0073}"/>
          </ac:spMkLst>
        </pc:spChg>
        <pc:graphicFrameChg chg="add del mod">
          <ac:chgData name="Asya Zulfiqar (2229775)" userId="5a754594-227c-4944-975f-b192a6346a72" providerId="ADAL" clId="{285B14CB-8D08-4631-A91C-46717D0C9976}" dt="2026-02-13T00:10:33.830" v="2043" actId="478"/>
          <ac:graphicFrameMkLst>
            <pc:docMk/>
            <pc:sldMk cId="109857222" sldId="256"/>
            <ac:graphicFrameMk id="3" creationId="{72269A56-1916-7382-D7E4-B449862FC0F0}"/>
          </ac:graphicFrameMkLst>
        </pc:graphicFrameChg>
        <pc:graphicFrameChg chg="add del mod">
          <ac:chgData name="Asya Zulfiqar (2229775)" userId="5a754594-227c-4944-975f-b192a6346a72" providerId="ADAL" clId="{285B14CB-8D08-4631-A91C-46717D0C9976}" dt="2026-02-13T00:10:39.528" v="2045" actId="478"/>
          <ac:graphicFrameMkLst>
            <pc:docMk/>
            <pc:sldMk cId="109857222" sldId="256"/>
            <ac:graphicFrameMk id="4" creationId="{5826F242-9180-2C09-E159-30D841409685}"/>
          </ac:graphicFrameMkLst>
        </pc:graphicFrameChg>
        <pc:graphicFrameChg chg="add del mod">
          <ac:chgData name="Asya Zulfiqar (2229775)" userId="5a754594-227c-4944-975f-b192a6346a72" providerId="ADAL" clId="{285B14CB-8D08-4631-A91C-46717D0C9976}" dt="2026-02-13T00:12:53.404" v="2082" actId="478"/>
          <ac:graphicFrameMkLst>
            <pc:docMk/>
            <pc:sldMk cId="109857222" sldId="256"/>
            <ac:graphicFrameMk id="6" creationId="{69426612-7E46-D73F-8021-B5F330161558}"/>
          </ac:graphicFrameMkLst>
        </pc:graphicFrameChg>
        <pc:picChg chg="add mod">
          <ac:chgData name="Asya Zulfiqar (2229775)" userId="5a754594-227c-4944-975f-b192a6346a72" providerId="ADAL" clId="{285B14CB-8D08-4631-A91C-46717D0C9976}" dt="2026-01-28T03:05:40.446" v="945" actId="1076"/>
          <ac:picMkLst>
            <pc:docMk/>
            <pc:sldMk cId="109857222" sldId="256"/>
            <ac:picMk id="1028" creationId="{509A56C0-C03F-DE64-3EFC-CEE716841F2F}"/>
          </ac:picMkLst>
        </pc:picChg>
      </pc:sldChg>
      <pc:sldChg chg="addSp delSp modSp new mod ord setBg modNotesTx">
        <pc:chgData name="Asya Zulfiqar (2229775)" userId="5a754594-227c-4944-975f-b192a6346a72" providerId="ADAL" clId="{285B14CB-8D08-4631-A91C-46717D0C9976}" dt="2026-02-14T04:34:46.031" v="3648" actId="1076"/>
        <pc:sldMkLst>
          <pc:docMk/>
          <pc:sldMk cId="2757179648" sldId="258"/>
        </pc:sldMkLst>
        <pc:spChg chg="add mod">
          <ac:chgData name="Asya Zulfiqar (2229775)" userId="5a754594-227c-4944-975f-b192a6346a72" providerId="ADAL" clId="{285B14CB-8D08-4631-A91C-46717D0C9976}" dt="2026-02-14T04:34:46.031" v="3648" actId="1076"/>
          <ac:spMkLst>
            <pc:docMk/>
            <pc:sldMk cId="2757179648" sldId="258"/>
            <ac:spMk id="2" creationId="{4086D870-D3FB-6C55-3FC2-F41C138DF14D}"/>
          </ac:spMkLst>
        </pc:spChg>
        <pc:spChg chg="add mod">
          <ac:chgData name="Asya Zulfiqar (2229775)" userId="5a754594-227c-4944-975f-b192a6346a72" providerId="ADAL" clId="{285B14CB-8D08-4631-A91C-46717D0C9976}" dt="2026-02-14T04:26:44.725" v="3436" actId="166"/>
          <ac:spMkLst>
            <pc:docMk/>
            <pc:sldMk cId="2757179648" sldId="258"/>
            <ac:spMk id="4" creationId="{0F83F973-2152-ADF9-89B8-3BCABFDE2B73}"/>
          </ac:spMkLst>
        </pc:spChg>
        <pc:spChg chg="add mod">
          <ac:chgData name="Asya Zulfiqar (2229775)" userId="5a754594-227c-4944-975f-b192a6346a72" providerId="ADAL" clId="{285B14CB-8D08-4631-A91C-46717D0C9976}" dt="2026-02-14T04:34:34.529" v="3647" actId="20577"/>
          <ac:spMkLst>
            <pc:docMk/>
            <pc:sldMk cId="2757179648" sldId="258"/>
            <ac:spMk id="9" creationId="{45C7633C-C4D3-DD41-DCCA-B575BE185173}"/>
          </ac:spMkLst>
        </pc:spChg>
        <pc:spChg chg="add">
          <ac:chgData name="Asya Zulfiqar (2229775)" userId="5a754594-227c-4944-975f-b192a6346a72" providerId="ADAL" clId="{285B14CB-8D08-4631-A91C-46717D0C9976}" dt="2026-01-23T23:41:51.801" v="466" actId="26606"/>
          <ac:spMkLst>
            <pc:docMk/>
            <pc:sldMk cId="2757179648" sldId="258"/>
            <ac:spMk id="3104" creationId="{22587ECF-85E9-4393-9D87-8EB6F3F6C208}"/>
          </ac:spMkLst>
        </pc:spChg>
        <pc:picChg chg="add del mod">
          <ac:chgData name="Asya Zulfiqar (2229775)" userId="5a754594-227c-4944-975f-b192a6346a72" providerId="ADAL" clId="{285B14CB-8D08-4631-A91C-46717D0C9976}" dt="2026-02-14T04:23:41.185" v="3413" actId="478"/>
          <ac:picMkLst>
            <pc:docMk/>
            <pc:sldMk cId="2757179648" sldId="258"/>
            <ac:picMk id="5" creationId="{7028205F-DEDD-2BEB-A90F-C38ADF59EE7A}"/>
          </ac:picMkLst>
        </pc:picChg>
        <pc:picChg chg="add del mod modCrop">
          <ac:chgData name="Asya Zulfiqar (2229775)" userId="5a754594-227c-4944-975f-b192a6346a72" providerId="ADAL" clId="{285B14CB-8D08-4631-A91C-46717D0C9976}" dt="2026-02-14T04:24:31.820" v="3422" actId="478"/>
          <ac:picMkLst>
            <pc:docMk/>
            <pc:sldMk cId="2757179648" sldId="258"/>
            <ac:picMk id="6" creationId="{23082B38-AB26-7682-CBC7-3189A5C66F1C}"/>
          </ac:picMkLst>
        </pc:picChg>
        <pc:picChg chg="add mod modCrop">
          <ac:chgData name="Asya Zulfiqar (2229775)" userId="5a754594-227c-4944-975f-b192a6346a72" providerId="ADAL" clId="{285B14CB-8D08-4631-A91C-46717D0C9976}" dt="2026-02-14T04:32:46.827" v="3584" actId="14100"/>
          <ac:picMkLst>
            <pc:docMk/>
            <pc:sldMk cId="2757179648" sldId="258"/>
            <ac:picMk id="8" creationId="{06DD823E-B574-23EC-239E-FBD226D1C715}"/>
          </ac:picMkLst>
        </pc:picChg>
      </pc:sldChg>
      <pc:sldChg chg="addSp delSp modSp new mod ord setBg">
        <pc:chgData name="Asya Zulfiqar (2229775)" userId="5a754594-227c-4944-975f-b192a6346a72" providerId="ADAL" clId="{285B14CB-8D08-4631-A91C-46717D0C9976}" dt="2026-02-13T23:31:29.510" v="2890" actId="255"/>
        <pc:sldMkLst>
          <pc:docMk/>
          <pc:sldMk cId="148757963" sldId="261"/>
        </pc:sldMkLst>
        <pc:spChg chg="add mod">
          <ac:chgData name="Asya Zulfiqar (2229775)" userId="5a754594-227c-4944-975f-b192a6346a72" providerId="ADAL" clId="{285B14CB-8D08-4631-A91C-46717D0C9976}" dt="2026-02-13T05:27:39.802" v="2210" actId="13926"/>
          <ac:spMkLst>
            <pc:docMk/>
            <pc:sldMk cId="148757963" sldId="261"/>
            <ac:spMk id="2" creationId="{14CE1206-3E75-A13F-25B4-C480E215DFB8}"/>
          </ac:spMkLst>
        </pc:spChg>
        <pc:spChg chg="add del mod">
          <ac:chgData name="Asya Zulfiqar (2229775)" userId="5a754594-227c-4944-975f-b192a6346a72" providerId="ADAL" clId="{285B14CB-8D08-4631-A91C-46717D0C9976}" dt="2026-02-13T23:30:52.751" v="2886" actId="478"/>
          <ac:spMkLst>
            <pc:docMk/>
            <pc:sldMk cId="148757963" sldId="261"/>
            <ac:spMk id="3" creationId="{DC31D9FC-698B-ED9B-F946-F463D559A84F}"/>
          </ac:spMkLst>
        </pc:spChg>
        <pc:spChg chg="add del mod">
          <ac:chgData name="Asya Zulfiqar (2229775)" userId="5a754594-227c-4944-975f-b192a6346a72" providerId="ADAL" clId="{285B14CB-8D08-4631-A91C-46717D0C9976}" dt="2026-02-13T23:31:29.510" v="2890" actId="255"/>
          <ac:spMkLst>
            <pc:docMk/>
            <pc:sldMk cId="148757963" sldId="261"/>
            <ac:spMk id="4" creationId="{433B0D38-C965-6C44-755B-A17F0DCF58B9}"/>
          </ac:spMkLst>
        </pc:spChg>
        <pc:spChg chg="add mod">
          <ac:chgData name="Asya Zulfiqar (2229775)" userId="5a754594-227c-4944-975f-b192a6346a72" providerId="ADAL" clId="{285B14CB-8D08-4631-A91C-46717D0C9976}" dt="2026-02-13T00:02:33.328" v="2008" actId="208"/>
          <ac:spMkLst>
            <pc:docMk/>
            <pc:sldMk cId="148757963" sldId="261"/>
            <ac:spMk id="5" creationId="{683F6279-E681-3C3A-B371-17526D8014CC}"/>
          </ac:spMkLst>
        </pc:spChg>
        <pc:spChg chg="add">
          <ac:chgData name="Asya Zulfiqar (2229775)" userId="5a754594-227c-4944-975f-b192a6346a72" providerId="ADAL" clId="{285B14CB-8D08-4631-A91C-46717D0C9976}" dt="2026-01-23T04:27:09.314" v="279" actId="26606"/>
          <ac:spMkLst>
            <pc:docMk/>
            <pc:sldMk cId="148757963" sldId="261"/>
            <ac:spMk id="6158" creationId="{04812C46-200A-4DEB-A05E-3ED6C68C2387}"/>
          </ac:spMkLst>
        </pc:spChg>
        <pc:picChg chg="add mod">
          <ac:chgData name="Asya Zulfiqar (2229775)" userId="5a754594-227c-4944-975f-b192a6346a72" providerId="ADAL" clId="{285B14CB-8D08-4631-A91C-46717D0C9976}" dt="2026-02-13T23:31:08.627" v="2888" actId="1076"/>
          <ac:picMkLst>
            <pc:docMk/>
            <pc:sldMk cId="148757963" sldId="261"/>
            <ac:picMk id="6146" creationId="{704B5FFF-E862-77F0-4CED-AEF58082F7BF}"/>
          </ac:picMkLst>
        </pc:picChg>
      </pc:sldChg>
      <pc:sldChg chg="addSp delSp modSp new mod ord setBg">
        <pc:chgData name="Asya Zulfiqar (2229775)" userId="5a754594-227c-4944-975f-b192a6346a72" providerId="ADAL" clId="{285B14CB-8D08-4631-A91C-46717D0C9976}" dt="2026-02-13T05:29:23.254" v="2225" actId="20577"/>
        <pc:sldMkLst>
          <pc:docMk/>
          <pc:sldMk cId="2063611753" sldId="262"/>
        </pc:sldMkLst>
        <pc:spChg chg="add mod ord">
          <ac:chgData name="Asya Zulfiqar (2229775)" userId="5a754594-227c-4944-975f-b192a6346a72" providerId="ADAL" clId="{285B14CB-8D08-4631-A91C-46717D0C9976}" dt="2026-02-13T05:29:23.254" v="2225" actId="20577"/>
          <ac:spMkLst>
            <pc:docMk/>
            <pc:sldMk cId="2063611753" sldId="262"/>
            <ac:spMk id="4" creationId="{B04466EF-2C94-C586-B7EE-94FFD96651DC}"/>
          </ac:spMkLst>
        </pc:spChg>
        <pc:grpChg chg="add">
          <ac:chgData name="Asya Zulfiqar (2229775)" userId="5a754594-227c-4944-975f-b192a6346a72" providerId="ADAL" clId="{285B14CB-8D08-4631-A91C-46717D0C9976}" dt="2026-01-23T04:35:33" v="303" actId="26606"/>
          <ac:grpSpMkLst>
            <pc:docMk/>
            <pc:sldMk cId="2063611753" sldId="262"/>
            <ac:grpSpMk id="7184" creationId="{31C49F18-8757-4E87-5C2E-9D6D7B82BA3B}"/>
          </ac:grpSpMkLst>
        </pc:grpChg>
        <pc:graphicFrameChg chg="add mod modGraphic">
          <ac:chgData name="Asya Zulfiqar (2229775)" userId="5a754594-227c-4944-975f-b192a6346a72" providerId="ADAL" clId="{285B14CB-8D08-4631-A91C-46717D0C9976}" dt="2026-02-12T23:05:52.468" v="1880" actId="207"/>
          <ac:graphicFrameMkLst>
            <pc:docMk/>
            <pc:sldMk cId="2063611753" sldId="262"/>
            <ac:graphicFrameMk id="7188" creationId="{39C93C03-A6B8-88E5-8581-60A049015E0D}"/>
          </ac:graphicFrameMkLst>
        </pc:graphicFrameChg>
        <pc:picChg chg="add mod ord">
          <ac:chgData name="Asya Zulfiqar (2229775)" userId="5a754594-227c-4944-975f-b192a6346a72" providerId="ADAL" clId="{285B14CB-8D08-4631-A91C-46717D0C9976}" dt="2026-02-13T05:29:16.827" v="2222" actId="1076"/>
          <ac:picMkLst>
            <pc:docMk/>
            <pc:sldMk cId="2063611753" sldId="262"/>
            <ac:picMk id="7172" creationId="{A21A825E-208E-C214-EC60-630E9531543E}"/>
          </ac:picMkLst>
        </pc:picChg>
      </pc:sldChg>
      <pc:sldChg chg="addSp delSp modSp new mod ord setBg">
        <pc:chgData name="Asya Zulfiqar (2229775)" userId="5a754594-227c-4944-975f-b192a6346a72" providerId="ADAL" clId="{285B14CB-8D08-4631-A91C-46717D0C9976}" dt="2026-02-13T05:29:07.984" v="2221" actId="14100"/>
        <pc:sldMkLst>
          <pc:docMk/>
          <pc:sldMk cId="1073929043" sldId="270"/>
        </pc:sldMkLst>
        <pc:spChg chg="mod ord">
          <ac:chgData name="Asya Zulfiqar (2229775)" userId="5a754594-227c-4944-975f-b192a6346a72" providerId="ADAL" clId="{285B14CB-8D08-4631-A91C-46717D0C9976}" dt="2026-02-13T05:28:14.895" v="2215" actId="207"/>
          <ac:spMkLst>
            <pc:docMk/>
            <pc:sldMk cId="1073929043" sldId="270"/>
            <ac:spMk id="2" creationId="{717B9C10-4571-1DA3-58DB-5A01A45BF7FA}"/>
          </ac:spMkLst>
        </pc:spChg>
        <pc:spChg chg="add mod">
          <ac:chgData name="Asya Zulfiqar (2229775)" userId="5a754594-227c-4944-975f-b192a6346a72" providerId="ADAL" clId="{285B14CB-8D08-4631-A91C-46717D0C9976}" dt="2026-02-13T05:28:53.567" v="2218" actId="207"/>
          <ac:spMkLst>
            <pc:docMk/>
            <pc:sldMk cId="1073929043" sldId="270"/>
            <ac:spMk id="3" creationId="{6F7E0832-0C69-1641-203D-A3807C02656C}"/>
          </ac:spMkLst>
        </pc:spChg>
        <pc:spChg chg="add mod">
          <ac:chgData name="Asya Zulfiqar (2229775)" userId="5a754594-227c-4944-975f-b192a6346a72" providerId="ADAL" clId="{285B14CB-8D08-4631-A91C-46717D0C9976}" dt="2026-02-13T00:04:08.923" v="2020" actId="20577"/>
          <ac:spMkLst>
            <pc:docMk/>
            <pc:sldMk cId="1073929043" sldId="270"/>
            <ac:spMk id="4" creationId="{25E17B4E-E6BD-B0C0-D3FA-2A6863AC14FC}"/>
          </ac:spMkLst>
        </pc:spChg>
        <pc:spChg chg="add mod">
          <ac:chgData name="Asya Zulfiqar (2229775)" userId="5a754594-227c-4944-975f-b192a6346a72" providerId="ADAL" clId="{285B14CB-8D08-4631-A91C-46717D0C9976}" dt="2026-02-13T05:29:07.984" v="2221" actId="14100"/>
          <ac:spMkLst>
            <pc:docMk/>
            <pc:sldMk cId="1073929043" sldId="270"/>
            <ac:spMk id="2079" creationId="{24508981-926B-DC10-305B-438F7169FB33}"/>
          </ac:spMkLst>
        </pc:spChg>
        <pc:spChg chg="add">
          <ac:chgData name="Asya Zulfiqar (2229775)" userId="5a754594-227c-4944-975f-b192a6346a72" providerId="ADAL" clId="{285B14CB-8D08-4631-A91C-46717D0C9976}" dt="2026-02-12T00:38:52.427" v="1359" actId="26606"/>
          <ac:spMkLst>
            <pc:docMk/>
            <pc:sldMk cId="1073929043" sldId="270"/>
            <ac:spMk id="2097" creationId="{F94AA2BD-2E3F-4B1D-8127-5744B8115311}"/>
          </ac:spMkLst>
        </pc:spChg>
        <pc:spChg chg="add">
          <ac:chgData name="Asya Zulfiqar (2229775)" userId="5a754594-227c-4944-975f-b192a6346a72" providerId="ADAL" clId="{285B14CB-8D08-4631-A91C-46717D0C9976}" dt="2026-02-12T00:38:52.427" v="1359" actId="26606"/>
          <ac:spMkLst>
            <pc:docMk/>
            <pc:sldMk cId="1073929043" sldId="270"/>
            <ac:spMk id="2099" creationId="{4BD02261-2DC8-4AA8-9E16-7751AE892445}"/>
          </ac:spMkLst>
        </pc:spChg>
        <pc:spChg chg="add">
          <ac:chgData name="Asya Zulfiqar (2229775)" userId="5a754594-227c-4944-975f-b192a6346a72" providerId="ADAL" clId="{285B14CB-8D08-4631-A91C-46717D0C9976}" dt="2026-02-12T00:38:52.427" v="1359" actId="26606"/>
          <ac:spMkLst>
            <pc:docMk/>
            <pc:sldMk cId="1073929043" sldId="270"/>
            <ac:spMk id="2101" creationId="{3D752CF2-2291-40B5-B462-C17B174C10BC}"/>
          </ac:spMkLst>
        </pc:spChg>
        <pc:picChg chg="add mod">
          <ac:chgData name="Asya Zulfiqar (2229775)" userId="5a754594-227c-4944-975f-b192a6346a72" providerId="ADAL" clId="{285B14CB-8D08-4631-A91C-46717D0C9976}" dt="2026-02-12T00:39:26.254" v="1366" actId="1076"/>
          <ac:picMkLst>
            <pc:docMk/>
            <pc:sldMk cId="1073929043" sldId="270"/>
            <ac:picMk id="2050" creationId="{1BC3D16A-6A0F-E424-B257-08EA3DC46A25}"/>
          </ac:picMkLst>
        </pc:picChg>
      </pc:sldChg>
      <pc:sldChg chg="addSp delSp modSp new mod">
        <pc:chgData name="Asya Zulfiqar (2229775)" userId="5a754594-227c-4944-975f-b192a6346a72" providerId="ADAL" clId="{285B14CB-8D08-4631-A91C-46717D0C9976}" dt="2026-02-12T22:59:58.920" v="1818" actId="14100"/>
        <pc:sldMkLst>
          <pc:docMk/>
          <pc:sldMk cId="4275973887" sldId="274"/>
        </pc:sldMkLst>
        <pc:spChg chg="mod ord">
          <ac:chgData name="Asya Zulfiqar (2229775)" userId="5a754594-227c-4944-975f-b192a6346a72" providerId="ADAL" clId="{285B14CB-8D08-4631-A91C-46717D0C9976}" dt="2026-02-12T22:59:58.920" v="1818" actId="14100"/>
          <ac:spMkLst>
            <pc:docMk/>
            <pc:sldMk cId="4275973887" sldId="274"/>
            <ac:spMk id="2" creationId="{03D3CBCC-1DB3-D3DF-1D91-510B97C8669B}"/>
          </ac:spMkLst>
        </pc:spChg>
        <pc:grpChg chg="add">
          <ac:chgData name="Asya Zulfiqar (2229775)" userId="5a754594-227c-4944-975f-b192a6346a72" providerId="ADAL" clId="{285B14CB-8D08-4631-A91C-46717D0C9976}" dt="2026-02-12T01:49:21.686" v="1694" actId="26606"/>
          <ac:grpSpMkLst>
            <pc:docMk/>
            <pc:sldMk cId="4275973887" sldId="274"/>
            <ac:grpSpMk id="60" creationId="{1FD67D68-9B83-C338-8342-3348D8F22347}"/>
          </ac:grpSpMkLst>
        </pc:grpChg>
        <pc:graphicFrameChg chg="mod ord modGraphic">
          <ac:chgData name="Asya Zulfiqar (2229775)" userId="5a754594-227c-4944-975f-b192a6346a72" providerId="ADAL" clId="{285B14CB-8D08-4631-A91C-46717D0C9976}" dt="2026-02-12T22:59:51.075" v="1817" actId="2711"/>
          <ac:graphicFrameMkLst>
            <pc:docMk/>
            <pc:sldMk cId="4275973887" sldId="274"/>
            <ac:graphicFrameMk id="24" creationId="{22745724-96C8-68BE-1AF6-0892C173801D}"/>
          </ac:graphicFrameMkLst>
        </pc:graphicFrameChg>
        <pc:picChg chg="add mod ord modCrop">
          <ac:chgData name="Asya Zulfiqar (2229775)" userId="5a754594-227c-4944-975f-b192a6346a72" providerId="ADAL" clId="{285B14CB-8D08-4631-A91C-46717D0C9976}" dt="2026-02-12T22:59:12.130" v="1815" actId="1076"/>
          <ac:picMkLst>
            <pc:docMk/>
            <pc:sldMk cId="4275973887" sldId="274"/>
            <ac:picMk id="4" creationId="{773585E3-30DE-D075-EA6D-A1A272A0F477}"/>
          </ac:picMkLst>
        </pc:picChg>
      </pc:sldChg>
      <pc:sldChg chg="addSp delSp modSp mod">
        <pc:chgData name="Asya Zulfiqar (2229775)" userId="5a754594-227c-4944-975f-b192a6346a72" providerId="ADAL" clId="{285B14CB-8D08-4631-A91C-46717D0C9976}" dt="2026-02-14T19:37:00.871" v="3806" actId="20577"/>
        <pc:sldMkLst>
          <pc:docMk/>
          <pc:sldMk cId="675206462" sldId="275"/>
        </pc:sldMkLst>
        <pc:spChg chg="mod">
          <ac:chgData name="Asya Zulfiqar (2229775)" userId="5a754594-227c-4944-975f-b192a6346a72" providerId="ADAL" clId="{285B14CB-8D08-4631-A91C-46717D0C9976}" dt="2026-02-12T23:00:32.046" v="1823" actId="1076"/>
          <ac:spMkLst>
            <pc:docMk/>
            <pc:sldMk cId="675206462" sldId="275"/>
            <ac:spMk id="2" creationId="{3B81D8AF-7A2C-7F8E-CA9A-1FFC45A3012F}"/>
          </ac:spMkLst>
        </pc:spChg>
        <pc:spChg chg="add">
          <ac:chgData name="Asya Zulfiqar (2229775)" userId="5a754594-227c-4944-975f-b192a6346a72" providerId="ADAL" clId="{285B14CB-8D08-4631-A91C-46717D0C9976}" dt="2026-02-12T01:06:45.998" v="1433" actId="26606"/>
          <ac:spMkLst>
            <pc:docMk/>
            <pc:sldMk cId="675206462" sldId="275"/>
            <ac:spMk id="29" creationId="{35DB3719-6FDC-4E5D-891D-FF40B7300F64}"/>
          </ac:spMkLst>
        </pc:spChg>
        <pc:spChg chg="add">
          <ac:chgData name="Asya Zulfiqar (2229775)" userId="5a754594-227c-4944-975f-b192a6346a72" providerId="ADAL" clId="{285B14CB-8D08-4631-A91C-46717D0C9976}" dt="2026-02-12T01:06:45.998" v="1433" actId="26606"/>
          <ac:spMkLst>
            <pc:docMk/>
            <pc:sldMk cId="675206462" sldId="275"/>
            <ac:spMk id="31" creationId="{E0CBAC23-2E3F-4A90-BA59-F8299F6A5439}"/>
          </ac:spMkLst>
        </pc:spChg>
        <pc:graphicFrameChg chg="mod modGraphic">
          <ac:chgData name="Asya Zulfiqar (2229775)" userId="5a754594-227c-4944-975f-b192a6346a72" providerId="ADAL" clId="{285B14CB-8D08-4631-A91C-46717D0C9976}" dt="2026-02-14T19:37:00.871" v="3806" actId="20577"/>
          <ac:graphicFrameMkLst>
            <pc:docMk/>
            <pc:sldMk cId="675206462" sldId="275"/>
            <ac:graphicFrameMk id="5" creationId="{733953F5-83EC-4DC2-B0D6-BA7E3B1E3C79}"/>
          </ac:graphicFrameMkLst>
        </pc:graphicFrameChg>
      </pc:sldChg>
      <pc:sldChg chg="addSp delSp modSp mod setBg">
        <pc:chgData name="Asya Zulfiqar (2229775)" userId="5a754594-227c-4944-975f-b192a6346a72" providerId="ADAL" clId="{285B14CB-8D08-4631-A91C-46717D0C9976}" dt="2026-02-13T05:29:40.966" v="2227" actId="1076"/>
        <pc:sldMkLst>
          <pc:docMk/>
          <pc:sldMk cId="2806546665" sldId="277"/>
        </pc:sldMkLst>
        <pc:spChg chg="add mod">
          <ac:chgData name="Asya Zulfiqar (2229775)" userId="5a754594-227c-4944-975f-b192a6346a72" providerId="ADAL" clId="{285B14CB-8D08-4631-A91C-46717D0C9976}" dt="2026-02-12T23:54:59.610" v="2002" actId="1076"/>
          <ac:spMkLst>
            <pc:docMk/>
            <pc:sldMk cId="2806546665" sldId="277"/>
            <ac:spMk id="2" creationId="{E325F27D-DFA8-B676-079E-96E84336D6F9}"/>
          </ac:spMkLst>
        </pc:spChg>
        <pc:spChg chg="add ord">
          <ac:chgData name="Asya Zulfiqar (2229775)" userId="5a754594-227c-4944-975f-b192a6346a72" providerId="ADAL" clId="{285B14CB-8D08-4631-A91C-46717D0C9976}" dt="2026-02-12T00:11:06.569" v="1267" actId="26606"/>
          <ac:spMkLst>
            <pc:docMk/>
            <pc:sldMk cId="2806546665" sldId="277"/>
            <ac:spMk id="10" creationId="{86A78E44-2F35-9620-085D-16FEB6790992}"/>
          </ac:spMkLst>
        </pc:spChg>
        <pc:spChg chg="add del mod">
          <ac:chgData name="Asya Zulfiqar (2229775)" userId="5a754594-227c-4944-975f-b192a6346a72" providerId="ADAL" clId="{285B14CB-8D08-4631-A91C-46717D0C9976}" dt="2026-02-13T00:04:21.196" v="2022" actId="20577"/>
          <ac:spMkLst>
            <pc:docMk/>
            <pc:sldMk cId="2806546665" sldId="277"/>
            <ac:spMk id="28" creationId="{F58EBF0F-4FCA-D84F-C487-45A29D7DDE6D}"/>
          </ac:spMkLst>
        </pc:spChg>
        <pc:spChg chg="add">
          <ac:chgData name="Asya Zulfiqar (2229775)" userId="5a754594-227c-4944-975f-b192a6346a72" providerId="ADAL" clId="{285B14CB-8D08-4631-A91C-46717D0C9976}" dt="2026-02-12T00:12:19.793" v="1278" actId="26606"/>
          <ac:spMkLst>
            <pc:docMk/>
            <pc:sldMk cId="2806546665" sldId="277"/>
            <ac:spMk id="40" creationId="{F821940F-7A1D-4ACC-85B4-A932898ABB37}"/>
          </ac:spMkLst>
        </pc:spChg>
        <pc:spChg chg="add">
          <ac:chgData name="Asya Zulfiqar (2229775)" userId="5a754594-227c-4944-975f-b192a6346a72" providerId="ADAL" clId="{285B14CB-8D08-4631-A91C-46717D0C9976}" dt="2026-02-12T00:12:19.793" v="1278" actId="26606"/>
          <ac:spMkLst>
            <pc:docMk/>
            <pc:sldMk cId="2806546665" sldId="277"/>
            <ac:spMk id="42" creationId="{16674508-81D3-48CF-96BF-7FC60EAA572A}"/>
          </ac:spMkLst>
        </pc:spChg>
        <pc:graphicFrameChg chg="mod ord modGraphic">
          <ac:chgData name="Asya Zulfiqar (2229775)" userId="5a754594-227c-4944-975f-b192a6346a72" providerId="ADAL" clId="{285B14CB-8D08-4631-A91C-46717D0C9976}" dt="2026-02-12T23:55:03.916" v="2003" actId="1076"/>
          <ac:graphicFrameMkLst>
            <pc:docMk/>
            <pc:sldMk cId="2806546665" sldId="277"/>
            <ac:graphicFrameMk id="5" creationId="{CEB5FFFA-E075-D0BD-ADA4-6FB3E442BCCE}"/>
          </ac:graphicFrameMkLst>
        </pc:graphicFrameChg>
        <pc:picChg chg="add mod ord modCrop">
          <ac:chgData name="Asya Zulfiqar (2229775)" userId="5a754594-227c-4944-975f-b192a6346a72" providerId="ADAL" clId="{285B14CB-8D08-4631-A91C-46717D0C9976}" dt="2026-02-12T01:55:03.035" v="1721" actId="14100"/>
          <ac:picMkLst>
            <pc:docMk/>
            <pc:sldMk cId="2806546665" sldId="277"/>
            <ac:picMk id="15" creationId="{E79CF45B-B6D5-17AA-04BA-64696CFCE609}"/>
          </ac:picMkLst>
        </pc:picChg>
        <pc:picChg chg="add mod ord modCrop">
          <ac:chgData name="Asya Zulfiqar (2229775)" userId="5a754594-227c-4944-975f-b192a6346a72" providerId="ADAL" clId="{285B14CB-8D08-4631-A91C-46717D0C9976}" dt="2026-02-13T05:29:40.966" v="2227" actId="1076"/>
          <ac:picMkLst>
            <pc:docMk/>
            <pc:sldMk cId="2806546665" sldId="277"/>
            <ac:picMk id="34" creationId="{97B68E71-DCFE-CD74-5A5E-C20618F7C6B2}"/>
          </ac:picMkLst>
        </pc:picChg>
      </pc:sldChg>
      <pc:sldChg chg="modSp mod">
        <pc:chgData name="Asya Zulfiqar (2229775)" userId="5a754594-227c-4944-975f-b192a6346a72" providerId="ADAL" clId="{285B14CB-8D08-4631-A91C-46717D0C9976}" dt="2026-02-12T23:07:43.133" v="1896" actId="1076"/>
        <pc:sldMkLst>
          <pc:docMk/>
          <pc:sldMk cId="3953211499" sldId="278"/>
        </pc:sldMkLst>
        <pc:spChg chg="mod">
          <ac:chgData name="Asya Zulfiqar (2229775)" userId="5a754594-227c-4944-975f-b192a6346a72" providerId="ADAL" clId="{285B14CB-8D08-4631-A91C-46717D0C9976}" dt="2026-02-12T23:07:19.466" v="1891" actId="255"/>
          <ac:spMkLst>
            <pc:docMk/>
            <pc:sldMk cId="3953211499" sldId="278"/>
            <ac:spMk id="2" creationId="{35CE218C-8B21-F3F9-129A-4BC0C02045DE}"/>
          </ac:spMkLst>
        </pc:spChg>
        <pc:spChg chg="mod">
          <ac:chgData name="Asya Zulfiqar (2229775)" userId="5a754594-227c-4944-975f-b192a6346a72" providerId="ADAL" clId="{285B14CB-8D08-4631-A91C-46717D0C9976}" dt="2026-02-12T23:07:43.133" v="1896" actId="1076"/>
          <ac:spMkLst>
            <pc:docMk/>
            <pc:sldMk cId="3953211499" sldId="278"/>
            <ac:spMk id="3" creationId="{9BE6B541-6702-0C1D-959E-5509C4A3C735}"/>
          </ac:spMkLst>
        </pc:spChg>
      </pc:sldChg>
      <pc:sldChg chg="addSp modSp mod setBg">
        <pc:chgData name="Asya Zulfiqar (2229775)" userId="5a754594-227c-4944-975f-b192a6346a72" providerId="ADAL" clId="{285B14CB-8D08-4631-A91C-46717D0C9976}" dt="2026-02-12T23:08:15.376" v="1899" actId="255"/>
        <pc:sldMkLst>
          <pc:docMk/>
          <pc:sldMk cId="2125672701" sldId="279"/>
        </pc:sldMkLst>
        <pc:spChg chg="mod">
          <ac:chgData name="Asya Zulfiqar (2229775)" userId="5a754594-227c-4944-975f-b192a6346a72" providerId="ADAL" clId="{285B14CB-8D08-4631-A91C-46717D0C9976}" dt="2026-02-12T23:08:02.796" v="1897" actId="2711"/>
          <ac:spMkLst>
            <pc:docMk/>
            <pc:sldMk cId="2125672701" sldId="279"/>
            <ac:spMk id="2" creationId="{E6BE0708-071B-0182-8900-9340601B910A}"/>
          </ac:spMkLst>
        </pc:spChg>
        <pc:spChg chg="mod">
          <ac:chgData name="Asya Zulfiqar (2229775)" userId="5a754594-227c-4944-975f-b192a6346a72" providerId="ADAL" clId="{285B14CB-8D08-4631-A91C-46717D0C9976}" dt="2026-02-12T23:08:15.376" v="1899" actId="255"/>
          <ac:spMkLst>
            <pc:docMk/>
            <pc:sldMk cId="2125672701" sldId="279"/>
            <ac:spMk id="3" creationId="{D5993052-7EC9-3633-77BD-58445E3443C4}"/>
          </ac:spMkLst>
        </pc:spChg>
        <pc:spChg chg="add">
          <ac:chgData name="Asya Zulfiqar (2229775)" userId="5a754594-227c-4944-975f-b192a6346a72" providerId="ADAL" clId="{285B14CB-8D08-4631-A91C-46717D0C9976}" dt="2026-02-12T01:18:19.200" v="1495" actId="26606"/>
          <ac:spMkLst>
            <pc:docMk/>
            <pc:sldMk cId="2125672701" sldId="279"/>
            <ac:spMk id="7175" creationId="{F821940F-7A1D-4ACC-85B4-A932898ABB37}"/>
          </ac:spMkLst>
        </pc:spChg>
        <pc:spChg chg="add">
          <ac:chgData name="Asya Zulfiqar (2229775)" userId="5a754594-227c-4944-975f-b192a6346a72" providerId="ADAL" clId="{285B14CB-8D08-4631-A91C-46717D0C9976}" dt="2026-02-12T01:18:19.200" v="1495" actId="26606"/>
          <ac:spMkLst>
            <pc:docMk/>
            <pc:sldMk cId="2125672701" sldId="279"/>
            <ac:spMk id="7177" creationId="{16674508-81D3-48CF-96BF-7FC60EAA572A}"/>
          </ac:spMkLst>
        </pc:spChg>
        <pc:picChg chg="add mod">
          <ac:chgData name="Asya Zulfiqar (2229775)" userId="5a754594-227c-4944-975f-b192a6346a72" providerId="ADAL" clId="{285B14CB-8D08-4631-A91C-46717D0C9976}" dt="2026-02-12T01:18:19.200" v="1495" actId="26606"/>
          <ac:picMkLst>
            <pc:docMk/>
            <pc:sldMk cId="2125672701" sldId="279"/>
            <ac:picMk id="7170" creationId="{B1AAC9E1-63E7-90DC-235F-28743D48957E}"/>
          </ac:picMkLst>
        </pc:picChg>
      </pc:sldChg>
      <pc:sldChg chg="addSp delSp modSp mod setBg">
        <pc:chgData name="Asya Zulfiqar (2229775)" userId="5a754594-227c-4944-975f-b192a6346a72" providerId="ADAL" clId="{285B14CB-8D08-4631-A91C-46717D0C9976}" dt="2026-02-13T06:00:15.579" v="2270" actId="208"/>
        <pc:sldMkLst>
          <pc:docMk/>
          <pc:sldMk cId="3278433248" sldId="280"/>
        </pc:sldMkLst>
        <pc:spChg chg="mod">
          <ac:chgData name="Asya Zulfiqar (2229775)" userId="5a754594-227c-4944-975f-b192a6346a72" providerId="ADAL" clId="{285B14CB-8D08-4631-A91C-46717D0C9976}" dt="2026-02-12T23:08:32.707" v="1902" actId="14100"/>
          <ac:spMkLst>
            <pc:docMk/>
            <pc:sldMk cId="3278433248" sldId="280"/>
            <ac:spMk id="2" creationId="{AFCCDB12-645F-DD3E-C1DB-6510C614D86F}"/>
          </ac:spMkLst>
        </pc:spChg>
        <pc:spChg chg="add mod">
          <ac:chgData name="Asya Zulfiqar (2229775)" userId="5a754594-227c-4944-975f-b192a6346a72" providerId="ADAL" clId="{285B14CB-8D08-4631-A91C-46717D0C9976}" dt="2026-02-13T06:00:15.579" v="2270" actId="208"/>
          <ac:spMkLst>
            <pc:docMk/>
            <pc:sldMk cId="3278433248" sldId="280"/>
            <ac:spMk id="3" creationId="{6E1D729A-A12A-183E-744E-AD7CE616B01F}"/>
          </ac:spMkLst>
        </pc:spChg>
        <pc:spChg chg="add mod">
          <ac:chgData name="Asya Zulfiqar (2229775)" userId="5a754594-227c-4944-975f-b192a6346a72" providerId="ADAL" clId="{285B14CB-8D08-4631-A91C-46717D0C9976}" dt="2026-02-13T00:04:34.285" v="2024" actId="20577"/>
          <ac:spMkLst>
            <pc:docMk/>
            <pc:sldMk cId="3278433248" sldId="280"/>
            <ac:spMk id="16" creationId="{58973DD5-A9DF-63B8-B56E-B90939EC27A6}"/>
          </ac:spMkLst>
        </pc:spChg>
        <pc:spChg chg="add">
          <ac:chgData name="Asya Zulfiqar (2229775)" userId="5a754594-227c-4944-975f-b192a6346a72" providerId="ADAL" clId="{285B14CB-8D08-4631-A91C-46717D0C9976}" dt="2026-02-12T01:33:26.912" v="1607" actId="26606"/>
          <ac:spMkLst>
            <pc:docMk/>
            <pc:sldMk cId="3278433248" sldId="280"/>
            <ac:spMk id="18" creationId="{5AA03EDC-7067-4DFF-B672-541D016AAAB8}"/>
          </ac:spMkLst>
        </pc:spChg>
        <pc:spChg chg="add">
          <ac:chgData name="Asya Zulfiqar (2229775)" userId="5a754594-227c-4944-975f-b192a6346a72" providerId="ADAL" clId="{285B14CB-8D08-4631-A91C-46717D0C9976}" dt="2026-02-12T01:33:26.912" v="1607" actId="26606"/>
          <ac:spMkLst>
            <pc:docMk/>
            <pc:sldMk cId="3278433248" sldId="280"/>
            <ac:spMk id="20" creationId="{0EBF3E39-B0BE-496A-8604-9007470FFA3A}"/>
          </ac:spMkLst>
        </pc:spChg>
        <pc:graphicFrameChg chg="add mod ord modGraphic">
          <ac:chgData name="Asya Zulfiqar (2229775)" userId="5a754594-227c-4944-975f-b192a6346a72" providerId="ADAL" clId="{285B14CB-8D08-4631-A91C-46717D0C9976}" dt="2026-02-12T23:09:04.343" v="1905" actId="113"/>
          <ac:graphicFrameMkLst>
            <pc:docMk/>
            <pc:sldMk cId="3278433248" sldId="280"/>
            <ac:graphicFrameMk id="5" creationId="{7DBC3692-8BB4-5027-AFA9-7B4C22C64EC1}"/>
          </ac:graphicFrameMkLst>
        </pc:graphicFrameChg>
        <pc:picChg chg="add mod modCrop">
          <ac:chgData name="Asya Zulfiqar (2229775)" userId="5a754594-227c-4944-975f-b192a6346a72" providerId="ADAL" clId="{285B14CB-8D08-4631-A91C-46717D0C9976}" dt="2026-02-12T01:53:35.761" v="1716" actId="1076"/>
          <ac:picMkLst>
            <pc:docMk/>
            <pc:sldMk cId="3278433248" sldId="280"/>
            <ac:picMk id="13" creationId="{B5CFCF5E-5F97-6898-9625-6544A3EBE1FF}"/>
          </ac:picMkLst>
        </pc:picChg>
      </pc:sldChg>
      <pc:sldChg chg="addSp delSp modSp mod setBg">
        <pc:chgData name="Asya Zulfiqar (2229775)" userId="5a754594-227c-4944-975f-b192a6346a72" providerId="ADAL" clId="{285B14CB-8D08-4631-A91C-46717D0C9976}" dt="2026-02-14T04:40:39.390" v="3682" actId="113"/>
        <pc:sldMkLst>
          <pc:docMk/>
          <pc:sldMk cId="2698537343" sldId="281"/>
        </pc:sldMkLst>
        <pc:spChg chg="add mod">
          <ac:chgData name="Asya Zulfiqar (2229775)" userId="5a754594-227c-4944-975f-b192a6346a72" providerId="ADAL" clId="{285B14CB-8D08-4631-A91C-46717D0C9976}" dt="2026-02-13T23:32:19.707" v="2894" actId="1076"/>
          <ac:spMkLst>
            <pc:docMk/>
            <pc:sldMk cId="2698537343" sldId="281"/>
            <ac:spMk id="2" creationId="{581AE147-C651-CDD3-91B1-51B69EAD9D35}"/>
          </ac:spMkLst>
        </pc:spChg>
        <pc:spChg chg="mod">
          <ac:chgData name="Asya Zulfiqar (2229775)" userId="5a754594-227c-4944-975f-b192a6346a72" providerId="ADAL" clId="{285B14CB-8D08-4631-A91C-46717D0C9976}" dt="2026-02-14T04:40:39.390" v="3682" actId="113"/>
          <ac:spMkLst>
            <pc:docMk/>
            <pc:sldMk cId="2698537343" sldId="281"/>
            <ac:spMk id="3" creationId="{14BF0447-B98D-54DC-69D7-2A970271F862}"/>
          </ac:spMkLst>
        </pc:spChg>
        <pc:spChg chg="add mod">
          <ac:chgData name="Asya Zulfiqar (2229775)" userId="5a754594-227c-4944-975f-b192a6346a72" providerId="ADAL" clId="{285B14CB-8D08-4631-A91C-46717D0C9976}" dt="2026-02-13T05:56:12.638" v="2263" actId="1076"/>
          <ac:spMkLst>
            <pc:docMk/>
            <pc:sldMk cId="2698537343" sldId="281"/>
            <ac:spMk id="4" creationId="{9F01B07E-B66E-06B3-6D96-BD2B52193E88}"/>
          </ac:spMkLst>
        </pc:spChg>
        <pc:grpChg chg="add">
          <ac:chgData name="Asya Zulfiqar (2229775)" userId="5a754594-227c-4944-975f-b192a6346a72" providerId="ADAL" clId="{285B14CB-8D08-4631-A91C-46717D0C9976}" dt="2026-02-12T22:32:06.076" v="1788" actId="26606"/>
          <ac:grpSpMkLst>
            <pc:docMk/>
            <pc:sldMk cId="2698537343" sldId="281"/>
            <ac:grpSpMk id="16" creationId="{6258F736-B256-8039-9DC6-F4E49A5C5AD5}"/>
          </ac:grpSpMkLst>
        </pc:grpChg>
        <pc:picChg chg="add mod ord modCrop">
          <ac:chgData name="Asya Zulfiqar (2229775)" userId="5a754594-227c-4944-975f-b192a6346a72" providerId="ADAL" clId="{285B14CB-8D08-4631-A91C-46717D0C9976}" dt="2026-02-13T23:32:15.910" v="2893" actId="1076"/>
          <ac:picMkLst>
            <pc:docMk/>
            <pc:sldMk cId="2698537343" sldId="281"/>
            <ac:picMk id="7" creationId="{0B3D2EFB-3E7A-F6F3-622F-6A06F4515BB8}"/>
          </ac:picMkLst>
        </pc:picChg>
      </pc:sldChg>
      <pc:sldChg chg="addSp delSp modSp mod setBg">
        <pc:chgData name="Asya Zulfiqar (2229775)" userId="5a754594-227c-4944-975f-b192a6346a72" providerId="ADAL" clId="{285B14CB-8D08-4631-A91C-46717D0C9976}" dt="2026-02-13T05:54:13.540" v="2229" actId="27636"/>
        <pc:sldMkLst>
          <pc:docMk/>
          <pc:sldMk cId="3981207305" sldId="282"/>
        </pc:sldMkLst>
        <pc:spChg chg="mod">
          <ac:chgData name="Asya Zulfiqar (2229775)" userId="5a754594-227c-4944-975f-b192a6346a72" providerId="ADAL" clId="{285B14CB-8D08-4631-A91C-46717D0C9976}" dt="2026-02-12T23:14:29.037" v="1927" actId="26606"/>
          <ac:spMkLst>
            <pc:docMk/>
            <pc:sldMk cId="3981207305" sldId="282"/>
            <ac:spMk id="2" creationId="{842FB497-4027-C460-FFE5-8702B501112E}"/>
          </ac:spMkLst>
        </pc:spChg>
        <pc:spChg chg="mod">
          <ac:chgData name="Asya Zulfiqar (2229775)" userId="5a754594-227c-4944-975f-b192a6346a72" providerId="ADAL" clId="{285B14CB-8D08-4631-A91C-46717D0C9976}" dt="2026-02-13T05:54:13.540" v="2229" actId="27636"/>
          <ac:spMkLst>
            <pc:docMk/>
            <pc:sldMk cId="3981207305" sldId="282"/>
            <ac:spMk id="3" creationId="{258AD884-0D61-A354-70BA-46DFD89307B7}"/>
          </ac:spMkLst>
        </pc:spChg>
        <pc:spChg chg="add">
          <ac:chgData name="Asya Zulfiqar (2229775)" userId="5a754594-227c-4944-975f-b192a6346a72" providerId="ADAL" clId="{285B14CB-8D08-4631-A91C-46717D0C9976}" dt="2026-02-12T23:14:29.037" v="1927" actId="26606"/>
          <ac:spMkLst>
            <pc:docMk/>
            <pc:sldMk cId="3981207305" sldId="282"/>
            <ac:spMk id="9" creationId="{131BAD53-4E89-4F62-BBB7-26359763ED39}"/>
          </ac:spMkLst>
        </pc:spChg>
        <pc:spChg chg="add">
          <ac:chgData name="Asya Zulfiqar (2229775)" userId="5a754594-227c-4944-975f-b192a6346a72" providerId="ADAL" clId="{285B14CB-8D08-4631-A91C-46717D0C9976}" dt="2026-02-12T23:14:29.037" v="1927" actId="26606"/>
          <ac:spMkLst>
            <pc:docMk/>
            <pc:sldMk cId="3981207305" sldId="282"/>
            <ac:spMk id="11" creationId="{62756DA2-40EB-4C6F-B962-5822FFB54FB6}"/>
          </ac:spMkLst>
        </pc:spChg>
        <pc:picChg chg="add mod ord modCrop">
          <ac:chgData name="Asya Zulfiqar (2229775)" userId="5a754594-227c-4944-975f-b192a6346a72" providerId="ADAL" clId="{285B14CB-8D08-4631-A91C-46717D0C9976}" dt="2026-02-12T23:14:54.379" v="1932" actId="14100"/>
          <ac:picMkLst>
            <pc:docMk/>
            <pc:sldMk cId="3981207305" sldId="282"/>
            <ac:picMk id="5" creationId="{28C3891D-9DFF-0177-2731-D48835C78AE7}"/>
          </ac:picMkLst>
        </pc:picChg>
      </pc:sldChg>
      <pc:sldChg chg="addSp delSp modSp mod setBg">
        <pc:chgData name="Asya Zulfiqar (2229775)" userId="5a754594-227c-4944-975f-b192a6346a72" providerId="ADAL" clId="{285B14CB-8D08-4631-A91C-46717D0C9976}" dt="2026-02-12T23:22:11.087" v="1964" actId="14100"/>
        <pc:sldMkLst>
          <pc:docMk/>
          <pc:sldMk cId="2862314014" sldId="283"/>
        </pc:sldMkLst>
        <pc:spChg chg="mod ord">
          <ac:chgData name="Asya Zulfiqar (2229775)" userId="5a754594-227c-4944-975f-b192a6346a72" providerId="ADAL" clId="{285B14CB-8D08-4631-A91C-46717D0C9976}" dt="2026-02-12T23:22:11.087" v="1964" actId="14100"/>
          <ac:spMkLst>
            <pc:docMk/>
            <pc:sldMk cId="2862314014" sldId="283"/>
            <ac:spMk id="2" creationId="{F173B2E8-8D55-36A4-52FC-152CD29E08C6}"/>
          </ac:spMkLst>
        </pc:spChg>
        <pc:spChg chg="mod">
          <ac:chgData name="Asya Zulfiqar (2229775)" userId="5a754594-227c-4944-975f-b192a6346a72" providerId="ADAL" clId="{285B14CB-8D08-4631-A91C-46717D0C9976}" dt="2026-02-12T23:21:24.011" v="1958" actId="20577"/>
          <ac:spMkLst>
            <pc:docMk/>
            <pc:sldMk cId="2862314014" sldId="283"/>
            <ac:spMk id="3" creationId="{361A9521-F96C-261C-40FE-646A170300D6}"/>
          </ac:spMkLst>
        </pc:spChg>
        <pc:grpChg chg="add">
          <ac:chgData name="Asya Zulfiqar (2229775)" userId="5a754594-227c-4944-975f-b192a6346a72" providerId="ADAL" clId="{285B14CB-8D08-4631-A91C-46717D0C9976}" dt="2026-02-12T23:20:13.829" v="1947" actId="26606"/>
          <ac:grpSpMkLst>
            <pc:docMk/>
            <pc:sldMk cId="2862314014" sldId="283"/>
            <ac:grpSpMk id="17" creationId="{6258F736-B256-8039-9DC6-F4E49A5C5AD5}"/>
          </ac:grpSpMkLst>
        </pc:grpChg>
        <pc:picChg chg="add mod modCrop">
          <ac:chgData name="Asya Zulfiqar (2229775)" userId="5a754594-227c-4944-975f-b192a6346a72" providerId="ADAL" clId="{285B14CB-8D08-4631-A91C-46717D0C9976}" dt="2026-02-12T23:21:00.801" v="1957" actId="14100"/>
          <ac:picMkLst>
            <pc:docMk/>
            <pc:sldMk cId="2862314014" sldId="283"/>
            <ac:picMk id="7" creationId="{0E9290A1-E966-DF39-F0D3-E210C9457C74}"/>
          </ac:picMkLst>
        </pc:picChg>
      </pc:sldChg>
      <pc:sldChg chg="modSp mod">
        <pc:chgData name="Asya Zulfiqar (2229775)" userId="5a754594-227c-4944-975f-b192a6346a72" providerId="ADAL" clId="{285B14CB-8D08-4631-A91C-46717D0C9976}" dt="2026-02-14T20:09:12.595" v="4124" actId="113"/>
        <pc:sldMkLst>
          <pc:docMk/>
          <pc:sldMk cId="1153906768" sldId="284"/>
        </pc:sldMkLst>
        <pc:spChg chg="mod">
          <ac:chgData name="Asya Zulfiqar (2229775)" userId="5a754594-227c-4944-975f-b192a6346a72" providerId="ADAL" clId="{285B14CB-8D08-4631-A91C-46717D0C9976}" dt="2026-02-14T20:09:12.595" v="4124" actId="113"/>
          <ac:spMkLst>
            <pc:docMk/>
            <pc:sldMk cId="1153906768" sldId="284"/>
            <ac:spMk id="2" creationId="{8E2601AC-5B4D-B150-5FAA-A2034A01BA58}"/>
          </ac:spMkLst>
        </pc:spChg>
        <pc:spChg chg="mod">
          <ac:chgData name="Asya Zulfiqar (2229775)" userId="5a754594-227c-4944-975f-b192a6346a72" providerId="ADAL" clId="{285B14CB-8D08-4631-A91C-46717D0C9976}" dt="2026-02-14T19:46:09.843" v="3834" actId="27636"/>
          <ac:spMkLst>
            <pc:docMk/>
            <pc:sldMk cId="1153906768" sldId="284"/>
            <ac:spMk id="3" creationId="{A7884CEF-31F9-1226-055D-F30063BA783B}"/>
          </ac:spMkLst>
        </pc:spChg>
      </pc:sldChg>
      <pc:sldChg chg="modSp mod">
        <pc:chgData name="Asya Zulfiqar (2229775)" userId="5a754594-227c-4944-975f-b192a6346a72" providerId="ADAL" clId="{285B14CB-8D08-4631-A91C-46717D0C9976}" dt="2026-02-14T20:09:26.741" v="4126" actId="1076"/>
        <pc:sldMkLst>
          <pc:docMk/>
          <pc:sldMk cId="4107138876" sldId="285"/>
        </pc:sldMkLst>
        <pc:spChg chg="mod">
          <ac:chgData name="Asya Zulfiqar (2229775)" userId="5a754594-227c-4944-975f-b192a6346a72" providerId="ADAL" clId="{285B14CB-8D08-4631-A91C-46717D0C9976}" dt="2026-02-14T20:09:23.072" v="4125" actId="1076"/>
          <ac:spMkLst>
            <pc:docMk/>
            <pc:sldMk cId="4107138876" sldId="285"/>
            <ac:spMk id="2" creationId="{B3196CC2-0739-4D0C-D33C-BF5FAD55145F}"/>
          </ac:spMkLst>
        </pc:spChg>
        <pc:spChg chg="mod">
          <ac:chgData name="Asya Zulfiqar (2229775)" userId="5a754594-227c-4944-975f-b192a6346a72" providerId="ADAL" clId="{285B14CB-8D08-4631-A91C-46717D0C9976}" dt="2026-02-14T20:09:26.741" v="4126" actId="1076"/>
          <ac:spMkLst>
            <pc:docMk/>
            <pc:sldMk cId="4107138876" sldId="285"/>
            <ac:spMk id="3" creationId="{CDFC738E-838E-8F59-0FA0-8C097C52C5A2}"/>
          </ac:spMkLst>
        </pc:spChg>
      </pc:sldChg>
      <pc:sldChg chg="addSp delSp modSp mod">
        <pc:chgData name="Asya Zulfiqar (2229775)" userId="5a754594-227c-4944-975f-b192a6346a72" providerId="ADAL" clId="{285B14CB-8D08-4631-A91C-46717D0C9976}" dt="2026-02-14T20:09:41.333" v="4131" actId="27636"/>
        <pc:sldMkLst>
          <pc:docMk/>
          <pc:sldMk cId="933211560" sldId="286"/>
        </pc:sldMkLst>
        <pc:spChg chg="mod">
          <ac:chgData name="Asya Zulfiqar (2229775)" userId="5a754594-227c-4944-975f-b192a6346a72" providerId="ADAL" clId="{285B14CB-8D08-4631-A91C-46717D0C9976}" dt="2026-02-14T20:09:41.333" v="4131" actId="27636"/>
          <ac:spMkLst>
            <pc:docMk/>
            <pc:sldMk cId="933211560" sldId="286"/>
            <ac:spMk id="2" creationId="{9A06F96E-B64D-71F2-0266-DA9615765FB8}"/>
          </ac:spMkLst>
        </pc:spChg>
        <pc:spChg chg="mod">
          <ac:chgData name="Asya Zulfiqar (2229775)" userId="5a754594-227c-4944-975f-b192a6346a72" providerId="ADAL" clId="{285B14CB-8D08-4631-A91C-46717D0C9976}" dt="2026-02-14T19:45:21.872" v="3832" actId="20577"/>
          <ac:spMkLst>
            <pc:docMk/>
            <pc:sldMk cId="933211560" sldId="286"/>
            <ac:spMk id="3" creationId="{D528EABA-53A0-FC81-5A38-046065FE9DC1}"/>
          </ac:spMkLst>
        </pc:spChg>
        <pc:spChg chg="add del mod">
          <ac:chgData name="Asya Zulfiqar (2229775)" userId="5a754594-227c-4944-975f-b192a6346a72" providerId="ADAL" clId="{285B14CB-8D08-4631-A91C-46717D0C9976}" dt="2026-02-14T04:05:18.506" v="3208" actId="478"/>
          <ac:spMkLst>
            <pc:docMk/>
            <pc:sldMk cId="933211560" sldId="286"/>
            <ac:spMk id="4" creationId="{A7E70424-42A4-F5CA-FD0B-028639ABFF2D}"/>
          </ac:spMkLst>
        </pc:spChg>
        <pc:spChg chg="add del mod">
          <ac:chgData name="Asya Zulfiqar (2229775)" userId="5a754594-227c-4944-975f-b192a6346a72" providerId="ADAL" clId="{285B14CB-8D08-4631-A91C-46717D0C9976}" dt="2026-02-14T04:06:27.167" v="3213" actId="478"/>
          <ac:spMkLst>
            <pc:docMk/>
            <pc:sldMk cId="933211560" sldId="286"/>
            <ac:spMk id="6" creationId="{6CAA4990-D032-EA81-B41E-105DF29574FE}"/>
          </ac:spMkLst>
        </pc:spChg>
      </pc:sldChg>
      <pc:sldChg chg="addSp delSp modSp new mod setBg">
        <pc:chgData name="Asya Zulfiqar (2229775)" userId="5a754594-227c-4944-975f-b192a6346a72" providerId="ADAL" clId="{285B14CB-8D08-4631-A91C-46717D0C9976}" dt="2026-02-14T04:36:48.225" v="3654" actId="20577"/>
        <pc:sldMkLst>
          <pc:docMk/>
          <pc:sldMk cId="1074620525" sldId="287"/>
        </pc:sldMkLst>
        <pc:spChg chg="mod">
          <ac:chgData name="Asya Zulfiqar (2229775)" userId="5a754594-227c-4944-975f-b192a6346a72" providerId="ADAL" clId="{285B14CB-8D08-4631-A91C-46717D0C9976}" dt="2026-02-12T23:02:48.752" v="1840" actId="14100"/>
          <ac:spMkLst>
            <pc:docMk/>
            <pc:sldMk cId="1074620525" sldId="287"/>
            <ac:spMk id="2" creationId="{232A8030-0847-60F4-CF60-985033BB0D9A}"/>
          </ac:spMkLst>
        </pc:spChg>
        <pc:spChg chg="mod">
          <ac:chgData name="Asya Zulfiqar (2229775)" userId="5a754594-227c-4944-975f-b192a6346a72" providerId="ADAL" clId="{285B14CB-8D08-4631-A91C-46717D0C9976}" dt="2026-02-14T04:36:48.225" v="3654" actId="20577"/>
          <ac:spMkLst>
            <pc:docMk/>
            <pc:sldMk cId="1074620525" sldId="287"/>
            <ac:spMk id="3" creationId="{25FFA2BC-83BF-6375-2F87-93C9E7A61A75}"/>
          </ac:spMkLst>
        </pc:spChg>
        <pc:spChg chg="add">
          <ac:chgData name="Asya Zulfiqar (2229775)" userId="5a754594-227c-4944-975f-b192a6346a72" providerId="ADAL" clId="{285B14CB-8D08-4631-A91C-46717D0C9976}" dt="2026-02-11T08:55:35.429" v="1184" actId="26606"/>
          <ac:spMkLst>
            <pc:docMk/>
            <pc:sldMk cId="1074620525" sldId="287"/>
            <ac:spMk id="9" creationId="{9F7D5CDA-D291-4307-BF55-1381FED29634}"/>
          </ac:spMkLst>
        </pc:spChg>
        <pc:spChg chg="add">
          <ac:chgData name="Asya Zulfiqar (2229775)" userId="5a754594-227c-4944-975f-b192a6346a72" providerId="ADAL" clId="{285B14CB-8D08-4631-A91C-46717D0C9976}" dt="2026-02-11T08:55:35.429" v="1184" actId="26606"/>
          <ac:spMkLst>
            <pc:docMk/>
            <pc:sldMk cId="1074620525" sldId="287"/>
            <ac:spMk id="11" creationId="{59B296B9-C5A5-4E4F-9B60-C907B5F1466C}"/>
          </ac:spMkLst>
        </pc:spChg>
        <pc:spChg chg="add">
          <ac:chgData name="Asya Zulfiqar (2229775)" userId="5a754594-227c-4944-975f-b192a6346a72" providerId="ADAL" clId="{285B14CB-8D08-4631-A91C-46717D0C9976}" dt="2026-02-11T08:55:35.429" v="1184" actId="26606"/>
          <ac:spMkLst>
            <pc:docMk/>
            <pc:sldMk cId="1074620525" sldId="287"/>
            <ac:spMk id="13" creationId="{D0300FD3-5AF1-6305-15FA-9078072672E2}"/>
          </ac:spMkLst>
        </pc:spChg>
        <pc:picChg chg="add mod">
          <ac:chgData name="Asya Zulfiqar (2229775)" userId="5a754594-227c-4944-975f-b192a6346a72" providerId="ADAL" clId="{285B14CB-8D08-4631-A91C-46717D0C9976}" dt="2026-02-11T08:55:42.403" v="1185" actId="14100"/>
          <ac:picMkLst>
            <pc:docMk/>
            <pc:sldMk cId="1074620525" sldId="287"/>
            <ac:picMk id="5" creationId="{3841C828-7F4A-2D1B-6334-6D64E1672A67}"/>
          </ac:picMkLst>
        </pc:picChg>
      </pc:sldChg>
      <pc:sldChg chg="addSp delSp modSp new mod">
        <pc:chgData name="Asya Zulfiqar (2229775)" userId="5a754594-227c-4944-975f-b192a6346a72" providerId="ADAL" clId="{285B14CB-8D08-4631-A91C-46717D0C9976}" dt="2026-02-14T20:01:34.576" v="4118" actId="27636"/>
        <pc:sldMkLst>
          <pc:docMk/>
          <pc:sldMk cId="1301371533" sldId="288"/>
        </pc:sldMkLst>
        <pc:spChg chg="mod">
          <ac:chgData name="Asya Zulfiqar (2229775)" userId="5a754594-227c-4944-975f-b192a6346a72" providerId="ADAL" clId="{285B14CB-8D08-4631-A91C-46717D0C9976}" dt="2026-02-14T20:01:34.576" v="4118" actId="27636"/>
          <ac:spMkLst>
            <pc:docMk/>
            <pc:sldMk cId="1301371533" sldId="288"/>
            <ac:spMk id="2" creationId="{53A720E6-7095-F4CA-0A84-9A4E63C60EFF}"/>
          </ac:spMkLst>
        </pc:spChg>
        <pc:spChg chg="del">
          <ac:chgData name="Asya Zulfiqar (2229775)" userId="5a754594-227c-4944-975f-b192a6346a72" providerId="ADAL" clId="{285B14CB-8D08-4631-A91C-46717D0C9976}" dt="2026-02-14T19:48:13.704" v="3836" actId="478"/>
          <ac:spMkLst>
            <pc:docMk/>
            <pc:sldMk cId="1301371533" sldId="288"/>
            <ac:spMk id="3" creationId="{ECAB7136-4B4C-0C23-8446-3A613139B68E}"/>
          </ac:spMkLst>
        </pc:spChg>
        <pc:spChg chg="add del mod">
          <ac:chgData name="Asya Zulfiqar (2229775)" userId="5a754594-227c-4944-975f-b192a6346a72" providerId="ADAL" clId="{285B14CB-8D08-4631-A91C-46717D0C9976}" dt="2026-02-14T19:48:27.057" v="3839" actId="478"/>
          <ac:spMkLst>
            <pc:docMk/>
            <pc:sldMk cId="1301371533" sldId="288"/>
            <ac:spMk id="5" creationId="{581F6C1A-3866-217E-48DA-66EDB09DC518}"/>
          </ac:spMkLst>
        </pc:spChg>
        <pc:spChg chg="add mod">
          <ac:chgData name="Asya Zulfiqar (2229775)" userId="5a754594-227c-4944-975f-b192a6346a72" providerId="ADAL" clId="{285B14CB-8D08-4631-A91C-46717D0C9976}" dt="2026-02-14T19:54:05.828" v="3912" actId="1076"/>
          <ac:spMkLst>
            <pc:docMk/>
            <pc:sldMk cId="1301371533" sldId="288"/>
            <ac:spMk id="8" creationId="{D9914432-8D49-D20D-B652-7D0F5B2B88F0}"/>
          </ac:spMkLst>
        </pc:spChg>
        <pc:spChg chg="add mod">
          <ac:chgData name="Asya Zulfiqar (2229775)" userId="5a754594-227c-4944-975f-b192a6346a72" providerId="ADAL" clId="{285B14CB-8D08-4631-A91C-46717D0C9976}" dt="2026-02-14T20:01:12.867" v="4114" actId="13926"/>
          <ac:spMkLst>
            <pc:docMk/>
            <pc:sldMk cId="1301371533" sldId="288"/>
            <ac:spMk id="9" creationId="{4854FF1D-4B42-8F25-BCFE-62BC5B9C8D0B}"/>
          </ac:spMkLst>
        </pc:spChg>
        <pc:picChg chg="add mod modCrop">
          <ac:chgData name="Asya Zulfiqar (2229775)" userId="5a754594-227c-4944-975f-b192a6346a72" providerId="ADAL" clId="{285B14CB-8D08-4631-A91C-46717D0C9976}" dt="2026-02-14T20:01:24.963" v="4115" actId="1076"/>
          <ac:picMkLst>
            <pc:docMk/>
            <pc:sldMk cId="1301371533" sldId="288"/>
            <ac:picMk id="7" creationId="{B0F32F64-0EBF-C3E6-F7D9-8862C27052BB}"/>
          </ac:picMkLst>
        </pc:picChg>
      </pc:sldChg>
      <pc:sldChg chg="modSp new del mod ord">
        <pc:chgData name="Asya Zulfiqar (2229775)" userId="5a754594-227c-4944-975f-b192a6346a72" providerId="ADAL" clId="{285B14CB-8D08-4631-A91C-46717D0C9976}" dt="2026-02-14T04:06:51.191" v="3216" actId="2696"/>
        <pc:sldMkLst>
          <pc:docMk/>
          <pc:sldMk cId="1746603692" sldId="288"/>
        </pc:sldMkLst>
        <pc:spChg chg="mod">
          <ac:chgData name="Asya Zulfiqar (2229775)" userId="5a754594-227c-4944-975f-b192a6346a72" providerId="ADAL" clId="{285B14CB-8D08-4631-A91C-46717D0C9976}" dt="2026-02-14T04:06:44.112" v="3215" actId="20577"/>
          <ac:spMkLst>
            <pc:docMk/>
            <pc:sldMk cId="1746603692" sldId="288"/>
            <ac:spMk id="3" creationId="{D7343133-A630-D4BB-4FA3-A60B5BB06443}"/>
          </ac:spMkLst>
        </pc:spChg>
      </pc:sldChg>
      <pc:sldChg chg="addSp delSp modSp new del mod">
        <pc:chgData name="Asya Zulfiqar (2229775)" userId="5a754594-227c-4944-975f-b192a6346a72" providerId="ADAL" clId="{285B14CB-8D08-4631-A91C-46717D0C9976}" dt="2026-02-13T21:19:46.112" v="2347" actId="2696"/>
        <pc:sldMkLst>
          <pc:docMk/>
          <pc:sldMk cId="1427035710" sldId="289"/>
        </pc:sldMkLst>
        <pc:spChg chg="del">
          <ac:chgData name="Asya Zulfiqar (2229775)" userId="5a754594-227c-4944-975f-b192a6346a72" providerId="ADAL" clId="{285B14CB-8D08-4631-A91C-46717D0C9976}" dt="2026-02-13T06:01:18.061" v="2274" actId="478"/>
          <ac:spMkLst>
            <pc:docMk/>
            <pc:sldMk cId="1427035710" sldId="289"/>
            <ac:spMk id="2" creationId="{F340FC6A-9251-7CC6-94C4-E624CF23DD9C}"/>
          </ac:spMkLst>
        </pc:spChg>
        <pc:spChg chg="del mod">
          <ac:chgData name="Asya Zulfiqar (2229775)" userId="5a754594-227c-4944-975f-b192a6346a72" providerId="ADAL" clId="{285B14CB-8D08-4631-A91C-46717D0C9976}" dt="2026-02-13T06:01:14.067" v="2273" actId="478"/>
          <ac:spMkLst>
            <pc:docMk/>
            <pc:sldMk cId="1427035710" sldId="289"/>
            <ac:spMk id="3" creationId="{288C8C3F-F528-1D88-7DF9-13C0113C9D2A}"/>
          </ac:spMkLst>
        </pc:spChg>
        <pc:spChg chg="add del">
          <ac:chgData name="Asya Zulfiqar (2229775)" userId="5a754594-227c-4944-975f-b192a6346a72" providerId="ADAL" clId="{285B14CB-8D08-4631-A91C-46717D0C9976}" dt="2026-02-13T06:02:23.824" v="2276" actId="478"/>
          <ac:spMkLst>
            <pc:docMk/>
            <pc:sldMk cId="1427035710" sldId="289"/>
            <ac:spMk id="4" creationId="{E20406A0-2653-8FCA-AF39-AB85D5C07F1D}"/>
          </ac:spMkLst>
        </pc:spChg>
        <pc:spChg chg="add del">
          <ac:chgData name="Asya Zulfiqar (2229775)" userId="5a754594-227c-4944-975f-b192a6346a72" providerId="ADAL" clId="{285B14CB-8D08-4631-A91C-46717D0C9976}" dt="2026-02-13T06:07:41.621" v="2278" actId="478"/>
          <ac:spMkLst>
            <pc:docMk/>
            <pc:sldMk cId="1427035710" sldId="289"/>
            <ac:spMk id="5" creationId="{199A5EFD-5F93-33B9-A877-9A0EAC64A090}"/>
          </ac:spMkLst>
        </pc:spChg>
        <pc:spChg chg="add mod ord">
          <ac:chgData name="Asya Zulfiqar (2229775)" userId="5a754594-227c-4944-975f-b192a6346a72" providerId="ADAL" clId="{285B14CB-8D08-4631-A91C-46717D0C9976}" dt="2026-02-13T06:10:47.360" v="2302" actId="207"/>
          <ac:spMkLst>
            <pc:docMk/>
            <pc:sldMk cId="1427035710" sldId="289"/>
            <ac:spMk id="8" creationId="{97CDEF9E-17D2-AFDA-A9A0-AA95E3E8A258}"/>
          </ac:spMkLst>
        </pc:spChg>
        <pc:spChg chg="add del">
          <ac:chgData name="Asya Zulfiqar (2229775)" userId="5a754594-227c-4944-975f-b192a6346a72" providerId="ADAL" clId="{285B14CB-8D08-4631-A91C-46717D0C9976}" dt="2026-02-13T06:15:42.441" v="2310" actId="478"/>
          <ac:spMkLst>
            <pc:docMk/>
            <pc:sldMk cId="1427035710" sldId="289"/>
            <ac:spMk id="9" creationId="{861DAE31-E623-C7F7-E86F-A9036BFF4D2F}"/>
          </ac:spMkLst>
        </pc:spChg>
        <pc:picChg chg="add del mod modCrop">
          <ac:chgData name="Asya Zulfiqar (2229775)" userId="5a754594-227c-4944-975f-b192a6346a72" providerId="ADAL" clId="{285B14CB-8D08-4631-A91C-46717D0C9976}" dt="2026-02-13T06:15:39.680" v="2308" actId="478"/>
          <ac:picMkLst>
            <pc:docMk/>
            <pc:sldMk cId="1427035710" sldId="289"/>
            <ac:picMk id="7" creationId="{FACAA26F-E4C1-FD56-0019-973B69E3AEA7}"/>
          </ac:picMkLst>
        </pc:picChg>
        <pc:picChg chg="add mod modCrop">
          <ac:chgData name="Asya Zulfiqar (2229775)" userId="5a754594-227c-4944-975f-b192a6346a72" providerId="ADAL" clId="{285B14CB-8D08-4631-A91C-46717D0C9976}" dt="2026-02-13T06:16:48.509" v="2320" actId="1076"/>
          <ac:picMkLst>
            <pc:docMk/>
            <pc:sldMk cId="1427035710" sldId="289"/>
            <ac:picMk id="11" creationId="{6F6B4C18-4A8F-E316-F426-D21D33BDDC34}"/>
          </ac:picMkLst>
        </pc:picChg>
      </pc:sldChg>
    </pc:docChg>
  </pc:docChgLst>
  <pc:docChgLst>
    <pc:chgData clId="Web-{0D6C3ED0-9079-AFD9-6B1D-9FB6E1AE23F3}"/>
    <pc:docChg chg="modSld">
      <pc:chgData name="" userId="" providerId="" clId="Web-{0D6C3ED0-9079-AFD9-6B1D-9FB6E1AE23F3}" dt="2026-01-22T21:58:28.931" v="1"/>
      <pc:docMkLst>
        <pc:docMk/>
      </pc:docMkLst>
      <pc:sldChg chg="delSp">
        <pc:chgData name="" userId="" providerId="" clId="Web-{0D6C3ED0-9079-AFD9-6B1D-9FB6E1AE23F3}" dt="2026-01-22T21:58:28.931" v="1"/>
        <pc:sldMkLst>
          <pc:docMk/>
          <pc:sldMk cId="109857222" sldId="256"/>
        </pc:sldMkLst>
      </pc:sldChg>
    </pc:docChg>
  </pc:docChgLst>
  <pc:docChgLst>
    <pc:chgData name="Asya Zulfiqar (2229775)" userId="S::2229775@student.uwtsd.ac.uk::5a754594-227c-4944-975f-b192a6346a72" providerId="AD" clId="Web-{A412A394-514F-3837-11C2-B2662349D945}"/>
    <pc:docChg chg="modSld">
      <pc:chgData name="Asya Zulfiqar (2229775)" userId="S::2229775@student.uwtsd.ac.uk::5a754594-227c-4944-975f-b192a6346a72" providerId="AD" clId="Web-{A412A394-514F-3837-11C2-B2662349D945}" dt="2026-01-23T23:07:20.494" v="4" actId="1076"/>
      <pc:docMkLst>
        <pc:docMk/>
      </pc:docMkLst>
      <pc:sldChg chg="modSp">
        <pc:chgData name="Asya Zulfiqar (2229775)" userId="S::2229775@student.uwtsd.ac.uk::5a754594-227c-4944-975f-b192a6346a72" providerId="AD" clId="Web-{A412A394-514F-3837-11C2-B2662349D945}" dt="2026-01-23T23:07:11.634" v="3" actId="1076"/>
        <pc:sldMkLst>
          <pc:docMk/>
          <pc:sldMk cId="109857222" sldId="256"/>
        </pc:sldMkLst>
      </pc:sldChg>
      <pc:sldChg chg="modSp">
        <pc:chgData name="Asya Zulfiqar (2229775)" userId="S::2229775@student.uwtsd.ac.uk::5a754594-227c-4944-975f-b192a6346a72" providerId="AD" clId="Web-{A412A394-514F-3837-11C2-B2662349D945}" dt="2026-01-23T23:07:20.494" v="4" actId="1076"/>
        <pc:sldMkLst>
          <pc:docMk/>
          <pc:sldMk cId="2757179648" sldId="258"/>
        </pc:sldMkLst>
      </pc:sldChg>
    </pc:docChg>
  </pc:docChgLst>
  <pc:docChgLst>
    <pc:chgData name="Asya Zulfiqar (2229775)" userId="S::2229775@student.uwtsd.ac.uk::5a754594-227c-4944-975f-b192a6346a72" providerId="AD" clId="Web-{0D6C3ED0-9079-AFD9-6B1D-9FB6E1AE23F3}"/>
    <pc:docChg chg="modSld">
      <pc:chgData name="Asya Zulfiqar (2229775)" userId="S::2229775@student.uwtsd.ac.uk::5a754594-227c-4944-975f-b192a6346a72" providerId="AD" clId="Web-{0D6C3ED0-9079-AFD9-6B1D-9FB6E1AE23F3}" dt="2026-01-22T21:58:47.979" v="1" actId="1076"/>
      <pc:docMkLst>
        <pc:docMk/>
      </pc:docMkLst>
      <pc:sldChg chg="addSp modSp">
        <pc:chgData name="Asya Zulfiqar (2229775)" userId="S::2229775@student.uwtsd.ac.uk::5a754594-227c-4944-975f-b192a6346a72" providerId="AD" clId="Web-{0D6C3ED0-9079-AFD9-6B1D-9FB6E1AE23F3}" dt="2026-01-22T21:58:47.979" v="1" actId="1076"/>
        <pc:sldMkLst>
          <pc:docMk/>
          <pc:sldMk cId="109857222"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D3A874-0491-49B4-9098-9488D1CF1033}"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69313603-E4A1-49E9-B7C2-36AFD9F6AB8F}">
      <dgm:prSet custT="1"/>
      <dgm:spPr>
        <a:solidFill>
          <a:schemeClr val="accent3">
            <a:lumMod val="40000"/>
            <a:lumOff val="60000"/>
          </a:schemeClr>
        </a:solidFill>
        <a:ln>
          <a:solidFill>
            <a:schemeClr val="tx1"/>
          </a:solidFill>
        </a:ln>
      </dgm:spPr>
      <dgm:t>
        <a:bodyPr/>
        <a:lstStyle/>
        <a:p>
          <a:r>
            <a:rPr lang="en-GB" sz="1600" b="1">
              <a:solidFill>
                <a:schemeClr val="tx1"/>
              </a:solidFill>
              <a:latin typeface="Arial" panose="020B0604020202020204" pitchFamily="34" charset="0"/>
              <a:cs typeface="Arial" panose="020B0604020202020204" pitchFamily="34" charset="0"/>
            </a:rPr>
            <a:t> Today, I will critically examine how health, wellbeing, and sustainable development are integrated within the UK health and social care system. </a:t>
          </a:r>
          <a:endParaRPr lang="en-US" sz="1600" b="1">
            <a:solidFill>
              <a:schemeClr val="tx1"/>
            </a:solidFill>
            <a:latin typeface="Arial" panose="020B0604020202020204" pitchFamily="34" charset="0"/>
            <a:cs typeface="Arial" panose="020B0604020202020204" pitchFamily="34" charset="0"/>
          </a:endParaRPr>
        </a:p>
      </dgm:t>
    </dgm:pt>
    <dgm:pt modelId="{DF44B233-361A-4121-95C8-06AE1C2077E1}" type="parTrans" cxnId="{CD5CF468-A7C9-4F6E-B963-E30A384C47FB}">
      <dgm:prSet/>
      <dgm:spPr/>
      <dgm:t>
        <a:bodyPr/>
        <a:lstStyle/>
        <a:p>
          <a:endParaRPr lang="en-US"/>
        </a:p>
      </dgm:t>
    </dgm:pt>
    <dgm:pt modelId="{E2CC4C67-69D7-4574-A481-D9DA34E74B4D}" type="sibTrans" cxnId="{CD5CF468-A7C9-4F6E-B963-E30A384C47FB}">
      <dgm:prSet/>
      <dgm:spPr/>
      <dgm:t>
        <a:bodyPr/>
        <a:lstStyle/>
        <a:p>
          <a:endParaRPr lang="en-US"/>
        </a:p>
      </dgm:t>
    </dgm:pt>
    <dgm:pt modelId="{76431CC6-9CFA-4B44-9C3C-E14E3F755793}">
      <dgm:prSet custT="1"/>
      <dgm:spPr>
        <a:solidFill>
          <a:schemeClr val="accent3">
            <a:lumMod val="40000"/>
            <a:lumOff val="60000"/>
          </a:schemeClr>
        </a:solidFill>
        <a:ln>
          <a:solidFill>
            <a:schemeClr val="tx1"/>
          </a:solidFill>
        </a:ln>
      </dgm:spPr>
      <dgm:t>
        <a:bodyPr/>
        <a:lstStyle/>
        <a:p>
          <a:r>
            <a:rPr lang="en-GB" sz="1600" b="1">
              <a:solidFill>
                <a:schemeClr val="tx1"/>
              </a:solidFill>
              <a:latin typeface="Arial" panose="020B0604020202020204" pitchFamily="34" charset="0"/>
              <a:cs typeface="Arial" panose="020B0604020202020204" pitchFamily="34" charset="0"/>
            </a:rPr>
            <a:t>These interconnected dimensions shape how services are designed and delivered. Integrated care is no longer a policy ideal but a necessity, especially in the context of chronic illness, ageing populations, and rising health inequalities (NHS England, 2019; WHO, 2023).</a:t>
          </a:r>
        </a:p>
        <a:p>
          <a:endParaRPr lang="en-US" sz="2100"/>
        </a:p>
      </dgm:t>
    </dgm:pt>
    <dgm:pt modelId="{6D7538C5-ED37-429B-809E-582629715F45}" type="parTrans" cxnId="{AB91DC11-9F33-46A9-9CFA-415FF27B9632}">
      <dgm:prSet/>
      <dgm:spPr/>
      <dgm:t>
        <a:bodyPr/>
        <a:lstStyle/>
        <a:p>
          <a:endParaRPr lang="en-US"/>
        </a:p>
      </dgm:t>
    </dgm:pt>
    <dgm:pt modelId="{0CED0AD0-5F30-4FCE-BEF0-2EC8486CEC3B}" type="sibTrans" cxnId="{AB91DC11-9F33-46A9-9CFA-415FF27B9632}">
      <dgm:prSet/>
      <dgm:spPr/>
      <dgm:t>
        <a:bodyPr/>
        <a:lstStyle/>
        <a:p>
          <a:endParaRPr lang="en-US"/>
        </a:p>
      </dgm:t>
    </dgm:pt>
    <dgm:pt modelId="{EB5422BA-348F-4311-B85F-54F99C1777F0}" type="pres">
      <dgm:prSet presAssocID="{F6D3A874-0491-49B4-9098-9488D1CF1033}" presName="linear" presStyleCnt="0">
        <dgm:presLayoutVars>
          <dgm:animLvl val="lvl"/>
          <dgm:resizeHandles val="exact"/>
        </dgm:presLayoutVars>
      </dgm:prSet>
      <dgm:spPr/>
    </dgm:pt>
    <dgm:pt modelId="{A54D30F0-D584-4878-9C83-C2670988024B}" type="pres">
      <dgm:prSet presAssocID="{69313603-E4A1-49E9-B7C2-36AFD9F6AB8F}" presName="parentText" presStyleLbl="node1" presStyleIdx="0" presStyleCnt="2" custLinFactY="16298" custLinFactNeighborY="100000">
        <dgm:presLayoutVars>
          <dgm:chMax val="0"/>
          <dgm:bulletEnabled val="1"/>
        </dgm:presLayoutVars>
      </dgm:prSet>
      <dgm:spPr/>
    </dgm:pt>
    <dgm:pt modelId="{1830630E-74EB-4BB7-B3E0-90B12F1B5D0B}" type="pres">
      <dgm:prSet presAssocID="{E2CC4C67-69D7-4574-A481-D9DA34E74B4D}" presName="spacer" presStyleCnt="0"/>
      <dgm:spPr/>
    </dgm:pt>
    <dgm:pt modelId="{E0703DB0-26CF-46FF-8B6A-9CE20989CF98}" type="pres">
      <dgm:prSet presAssocID="{76431CC6-9CFA-4B44-9C3C-E14E3F755793}" presName="parentText" presStyleLbl="node1" presStyleIdx="1" presStyleCnt="2" custLinFactY="34578" custLinFactNeighborY="100000">
        <dgm:presLayoutVars>
          <dgm:chMax val="0"/>
          <dgm:bulletEnabled val="1"/>
        </dgm:presLayoutVars>
      </dgm:prSet>
      <dgm:spPr/>
    </dgm:pt>
  </dgm:ptLst>
  <dgm:cxnLst>
    <dgm:cxn modelId="{AB91DC11-9F33-46A9-9CFA-415FF27B9632}" srcId="{F6D3A874-0491-49B4-9098-9488D1CF1033}" destId="{76431CC6-9CFA-4B44-9C3C-E14E3F755793}" srcOrd="1" destOrd="0" parTransId="{6D7538C5-ED37-429B-809E-582629715F45}" sibTransId="{0CED0AD0-5F30-4FCE-BEF0-2EC8486CEC3B}"/>
    <dgm:cxn modelId="{F2EE3667-75D0-4FEE-B759-3EA5C48875B3}" type="presOf" srcId="{69313603-E4A1-49E9-B7C2-36AFD9F6AB8F}" destId="{A54D30F0-D584-4878-9C83-C2670988024B}" srcOrd="0" destOrd="0" presId="urn:microsoft.com/office/officeart/2005/8/layout/vList2"/>
    <dgm:cxn modelId="{7F8BDC68-B356-48F4-A381-810B14F5CFD2}" type="presOf" srcId="{F6D3A874-0491-49B4-9098-9488D1CF1033}" destId="{EB5422BA-348F-4311-B85F-54F99C1777F0}" srcOrd="0" destOrd="0" presId="urn:microsoft.com/office/officeart/2005/8/layout/vList2"/>
    <dgm:cxn modelId="{CD5CF468-A7C9-4F6E-B963-E30A384C47FB}" srcId="{F6D3A874-0491-49B4-9098-9488D1CF1033}" destId="{69313603-E4A1-49E9-B7C2-36AFD9F6AB8F}" srcOrd="0" destOrd="0" parTransId="{DF44B233-361A-4121-95C8-06AE1C2077E1}" sibTransId="{E2CC4C67-69D7-4574-A481-D9DA34E74B4D}"/>
    <dgm:cxn modelId="{C49CFDD8-6855-4419-A1B2-4D1FE8A66A7A}" type="presOf" srcId="{76431CC6-9CFA-4B44-9C3C-E14E3F755793}" destId="{E0703DB0-26CF-46FF-8B6A-9CE20989CF98}" srcOrd="0" destOrd="0" presId="urn:microsoft.com/office/officeart/2005/8/layout/vList2"/>
    <dgm:cxn modelId="{0B2FEAA2-B361-4D44-B9D9-AB4CE9859FD7}" type="presParOf" srcId="{EB5422BA-348F-4311-B85F-54F99C1777F0}" destId="{A54D30F0-D584-4878-9C83-C2670988024B}" srcOrd="0" destOrd="0" presId="urn:microsoft.com/office/officeart/2005/8/layout/vList2"/>
    <dgm:cxn modelId="{6F951E97-7E43-4A64-B11E-D99DAEA3ECFB}" type="presParOf" srcId="{EB5422BA-348F-4311-B85F-54F99C1777F0}" destId="{1830630E-74EB-4BB7-B3E0-90B12F1B5D0B}" srcOrd="1" destOrd="0" presId="urn:microsoft.com/office/officeart/2005/8/layout/vList2"/>
    <dgm:cxn modelId="{A2E0E0A1-CB35-4B4C-95FB-28DC5687A52E}" type="presParOf" srcId="{EB5422BA-348F-4311-B85F-54F99C1777F0}" destId="{E0703DB0-26CF-46FF-8B6A-9CE20989CF9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D3B164-42BC-4205-9856-948042F9BBA4}"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6F43DDE-D59F-4B88-ADAA-AAAD6D101A35}">
      <dgm:prSet custT="1"/>
      <dgm:spPr/>
      <dgm:t>
        <a:bodyPr/>
        <a:lstStyle/>
        <a:p>
          <a:r>
            <a:rPr lang="en-GB" sz="1600" b="1">
              <a:solidFill>
                <a:schemeClr val="tx1"/>
              </a:solidFill>
              <a:latin typeface="Arial" panose="020B0604020202020204" pitchFamily="34" charset="0"/>
              <a:cs typeface="Arial" panose="020B0604020202020204" pitchFamily="34" charset="0"/>
            </a:rPr>
            <a:t>Health is defined by the World Health Organization (1948) as a state of complete physical, mental and social well-being, not merely the absence of disease. </a:t>
          </a:r>
          <a:endParaRPr lang="en-US" sz="1600" b="1">
            <a:solidFill>
              <a:schemeClr val="tx1"/>
            </a:solidFill>
            <a:latin typeface="Arial" panose="020B0604020202020204" pitchFamily="34" charset="0"/>
            <a:cs typeface="Arial" panose="020B0604020202020204" pitchFamily="34" charset="0"/>
          </a:endParaRPr>
        </a:p>
      </dgm:t>
    </dgm:pt>
    <dgm:pt modelId="{D03CE02A-2261-4EA7-8CE2-852B31FB846F}" type="parTrans" cxnId="{6D1FA371-9E07-403C-AC51-72112110ABA3}">
      <dgm:prSet/>
      <dgm:spPr/>
      <dgm:t>
        <a:bodyPr/>
        <a:lstStyle/>
        <a:p>
          <a:endParaRPr lang="en-US"/>
        </a:p>
      </dgm:t>
    </dgm:pt>
    <dgm:pt modelId="{1C693136-C970-45F4-935B-68F509CE739D}" type="sibTrans" cxnId="{6D1FA371-9E07-403C-AC51-72112110ABA3}">
      <dgm:prSet phldrT="01" phldr="0"/>
      <dgm:spPr/>
      <dgm:t>
        <a:bodyPr/>
        <a:lstStyle/>
        <a:p>
          <a:r>
            <a:rPr lang="en-US"/>
            <a:t>01</a:t>
          </a:r>
        </a:p>
      </dgm:t>
    </dgm:pt>
    <dgm:pt modelId="{2BF0F994-DDCB-48C1-BC59-4A56533A7FC4}">
      <dgm:prSet custT="1"/>
      <dgm:spPr/>
      <dgm:t>
        <a:bodyPr/>
        <a:lstStyle/>
        <a:p>
          <a:r>
            <a:rPr lang="en-GB" sz="1600" b="1" dirty="0">
              <a:solidFill>
                <a:schemeClr val="tx1"/>
              </a:solidFill>
              <a:latin typeface="Arial" panose="020B0604020202020204" pitchFamily="34" charset="0"/>
              <a:cs typeface="Arial" panose="020B0604020202020204" pitchFamily="34" charset="0"/>
            </a:rPr>
            <a:t>Wellbeing includes both subjective aspects on how people feel and objective determinants such as housing, income, and employment (Dodge et al., 2012; Public Health England, 2018).</a:t>
          </a:r>
          <a:endParaRPr lang="en-US" sz="1600" b="1" dirty="0">
            <a:solidFill>
              <a:schemeClr val="tx1"/>
            </a:solidFill>
            <a:latin typeface="Arial" panose="020B0604020202020204" pitchFamily="34" charset="0"/>
            <a:cs typeface="Arial" panose="020B0604020202020204" pitchFamily="34" charset="0"/>
          </a:endParaRPr>
        </a:p>
      </dgm:t>
    </dgm:pt>
    <dgm:pt modelId="{AD870B51-B91C-4F85-8114-16DA2FEB88B7}" type="parTrans" cxnId="{75BA6833-88A6-40FC-AAA1-DCA23E8CB8AE}">
      <dgm:prSet/>
      <dgm:spPr/>
      <dgm:t>
        <a:bodyPr/>
        <a:lstStyle/>
        <a:p>
          <a:endParaRPr lang="en-US"/>
        </a:p>
      </dgm:t>
    </dgm:pt>
    <dgm:pt modelId="{C5CF2D2B-67BD-473B-8426-D21578CFF221}" type="sibTrans" cxnId="{75BA6833-88A6-40FC-AAA1-DCA23E8CB8AE}">
      <dgm:prSet phldrT="02" phldr="0"/>
      <dgm:spPr/>
      <dgm:t>
        <a:bodyPr/>
        <a:lstStyle/>
        <a:p>
          <a:r>
            <a:rPr lang="en-US"/>
            <a:t>02</a:t>
          </a:r>
        </a:p>
      </dgm:t>
    </dgm:pt>
    <dgm:pt modelId="{385539ED-1682-4E03-B479-8755001B4B29}">
      <dgm:prSet custT="1"/>
      <dgm:spPr/>
      <dgm:t>
        <a:bodyPr/>
        <a:lstStyle/>
        <a:p>
          <a:r>
            <a:rPr lang="en-GB" sz="1600" b="1">
              <a:solidFill>
                <a:schemeClr val="tx1"/>
              </a:solidFill>
              <a:latin typeface="Arial" panose="020B0604020202020204" pitchFamily="34" charset="0"/>
              <a:cs typeface="Arial" panose="020B0604020202020204" pitchFamily="34" charset="0"/>
            </a:rPr>
            <a:t>Sustainable development, defined in the Brundtland Report (1987), means meeting the needs of the present without compromising future generations. SDG 3 focuses on ensuring healthy lives and promoting well-being for all at all ages (UN, 2024).</a:t>
          </a:r>
          <a:endParaRPr lang="en-US" sz="1600" b="1">
            <a:solidFill>
              <a:schemeClr val="tx1"/>
            </a:solidFill>
            <a:latin typeface="Arial" panose="020B0604020202020204" pitchFamily="34" charset="0"/>
            <a:cs typeface="Arial" panose="020B0604020202020204" pitchFamily="34" charset="0"/>
          </a:endParaRPr>
        </a:p>
      </dgm:t>
    </dgm:pt>
    <dgm:pt modelId="{5DD19F34-DDF9-4936-85B6-6685E184BF11}" type="parTrans" cxnId="{5D9FFF4A-1FEA-440C-ADA0-BFCCCE483C16}">
      <dgm:prSet/>
      <dgm:spPr/>
      <dgm:t>
        <a:bodyPr/>
        <a:lstStyle/>
        <a:p>
          <a:endParaRPr lang="en-US"/>
        </a:p>
      </dgm:t>
    </dgm:pt>
    <dgm:pt modelId="{DC1B8E58-2B27-475F-9D45-C0BC92E7FF0F}" type="sibTrans" cxnId="{5D9FFF4A-1FEA-440C-ADA0-BFCCCE483C16}">
      <dgm:prSet phldrT="03" phldr="0"/>
      <dgm:spPr/>
      <dgm:t>
        <a:bodyPr/>
        <a:lstStyle/>
        <a:p>
          <a:r>
            <a:rPr lang="en-US"/>
            <a:t>03</a:t>
          </a:r>
        </a:p>
      </dgm:t>
    </dgm:pt>
    <dgm:pt modelId="{91FA9C90-BEE2-47A3-933E-AFE22D3F79DC}" type="pres">
      <dgm:prSet presAssocID="{46D3B164-42BC-4205-9856-948042F9BBA4}" presName="Name0" presStyleCnt="0">
        <dgm:presLayoutVars>
          <dgm:animLvl val="lvl"/>
          <dgm:resizeHandles val="exact"/>
        </dgm:presLayoutVars>
      </dgm:prSet>
      <dgm:spPr/>
    </dgm:pt>
    <dgm:pt modelId="{17C0879C-489B-4A53-935F-1AD62C916CFC}" type="pres">
      <dgm:prSet presAssocID="{86F43DDE-D59F-4B88-ADAA-AAAD6D101A35}" presName="compositeNode" presStyleCnt="0">
        <dgm:presLayoutVars>
          <dgm:bulletEnabled val="1"/>
        </dgm:presLayoutVars>
      </dgm:prSet>
      <dgm:spPr/>
    </dgm:pt>
    <dgm:pt modelId="{7C70CD3D-63F0-4481-8EE0-C189DA8A56C4}" type="pres">
      <dgm:prSet presAssocID="{86F43DDE-D59F-4B88-ADAA-AAAD6D101A35}" presName="bgRect" presStyleLbl="alignNode1" presStyleIdx="0" presStyleCnt="3"/>
      <dgm:spPr/>
    </dgm:pt>
    <dgm:pt modelId="{E33D7081-1984-4E91-92D5-E8E12160AA82}" type="pres">
      <dgm:prSet presAssocID="{1C693136-C970-45F4-935B-68F509CE739D}" presName="sibTransNodeRect" presStyleLbl="alignNode1" presStyleIdx="0" presStyleCnt="3">
        <dgm:presLayoutVars>
          <dgm:chMax val="0"/>
          <dgm:bulletEnabled val="1"/>
        </dgm:presLayoutVars>
      </dgm:prSet>
      <dgm:spPr/>
    </dgm:pt>
    <dgm:pt modelId="{60A1A35C-405A-4794-B27E-1A11E21CED2A}" type="pres">
      <dgm:prSet presAssocID="{86F43DDE-D59F-4B88-ADAA-AAAD6D101A35}" presName="nodeRect" presStyleLbl="alignNode1" presStyleIdx="0" presStyleCnt="3">
        <dgm:presLayoutVars>
          <dgm:bulletEnabled val="1"/>
        </dgm:presLayoutVars>
      </dgm:prSet>
      <dgm:spPr/>
    </dgm:pt>
    <dgm:pt modelId="{50C7025F-90C0-40BD-A365-AF1AF4935DB8}" type="pres">
      <dgm:prSet presAssocID="{1C693136-C970-45F4-935B-68F509CE739D}" presName="sibTrans" presStyleCnt="0"/>
      <dgm:spPr/>
    </dgm:pt>
    <dgm:pt modelId="{9F789698-CC9C-4076-907A-1629FAA3E611}" type="pres">
      <dgm:prSet presAssocID="{2BF0F994-DDCB-48C1-BC59-4A56533A7FC4}" presName="compositeNode" presStyleCnt="0">
        <dgm:presLayoutVars>
          <dgm:bulletEnabled val="1"/>
        </dgm:presLayoutVars>
      </dgm:prSet>
      <dgm:spPr/>
    </dgm:pt>
    <dgm:pt modelId="{30C3D7BD-0D92-4E9C-85D9-B9458EF12703}" type="pres">
      <dgm:prSet presAssocID="{2BF0F994-DDCB-48C1-BC59-4A56533A7FC4}" presName="bgRect" presStyleLbl="alignNode1" presStyleIdx="1" presStyleCnt="3"/>
      <dgm:spPr/>
    </dgm:pt>
    <dgm:pt modelId="{BA83921B-C9CA-40C4-8B89-EE0073D8BDC2}" type="pres">
      <dgm:prSet presAssocID="{C5CF2D2B-67BD-473B-8426-D21578CFF221}" presName="sibTransNodeRect" presStyleLbl="alignNode1" presStyleIdx="1" presStyleCnt="3">
        <dgm:presLayoutVars>
          <dgm:chMax val="0"/>
          <dgm:bulletEnabled val="1"/>
        </dgm:presLayoutVars>
      </dgm:prSet>
      <dgm:spPr/>
    </dgm:pt>
    <dgm:pt modelId="{AA1E9818-A95F-441C-B329-55FF7229D775}" type="pres">
      <dgm:prSet presAssocID="{2BF0F994-DDCB-48C1-BC59-4A56533A7FC4}" presName="nodeRect" presStyleLbl="alignNode1" presStyleIdx="1" presStyleCnt="3">
        <dgm:presLayoutVars>
          <dgm:bulletEnabled val="1"/>
        </dgm:presLayoutVars>
      </dgm:prSet>
      <dgm:spPr/>
    </dgm:pt>
    <dgm:pt modelId="{5184B47E-17C1-4B41-8542-EBE101C6B805}" type="pres">
      <dgm:prSet presAssocID="{C5CF2D2B-67BD-473B-8426-D21578CFF221}" presName="sibTrans" presStyleCnt="0"/>
      <dgm:spPr/>
    </dgm:pt>
    <dgm:pt modelId="{B4F3DCBA-FBCC-4A26-9CA0-DB0C4E641B2C}" type="pres">
      <dgm:prSet presAssocID="{385539ED-1682-4E03-B479-8755001B4B29}" presName="compositeNode" presStyleCnt="0">
        <dgm:presLayoutVars>
          <dgm:bulletEnabled val="1"/>
        </dgm:presLayoutVars>
      </dgm:prSet>
      <dgm:spPr/>
    </dgm:pt>
    <dgm:pt modelId="{0882BA92-AEDF-4B41-B358-92DF40C9F5FF}" type="pres">
      <dgm:prSet presAssocID="{385539ED-1682-4E03-B479-8755001B4B29}" presName="bgRect" presStyleLbl="alignNode1" presStyleIdx="2" presStyleCnt="3"/>
      <dgm:spPr/>
    </dgm:pt>
    <dgm:pt modelId="{3BE91A67-BCDC-410C-B711-B8873935ED21}" type="pres">
      <dgm:prSet presAssocID="{DC1B8E58-2B27-475F-9D45-C0BC92E7FF0F}" presName="sibTransNodeRect" presStyleLbl="alignNode1" presStyleIdx="2" presStyleCnt="3">
        <dgm:presLayoutVars>
          <dgm:chMax val="0"/>
          <dgm:bulletEnabled val="1"/>
        </dgm:presLayoutVars>
      </dgm:prSet>
      <dgm:spPr/>
    </dgm:pt>
    <dgm:pt modelId="{3F19442D-D87D-4322-A229-FB074284E738}" type="pres">
      <dgm:prSet presAssocID="{385539ED-1682-4E03-B479-8755001B4B29}" presName="nodeRect" presStyleLbl="alignNode1" presStyleIdx="2" presStyleCnt="3">
        <dgm:presLayoutVars>
          <dgm:bulletEnabled val="1"/>
        </dgm:presLayoutVars>
      </dgm:prSet>
      <dgm:spPr/>
    </dgm:pt>
  </dgm:ptLst>
  <dgm:cxnLst>
    <dgm:cxn modelId="{F519132A-1567-4211-9F66-5195A190575C}" type="presOf" srcId="{2BF0F994-DDCB-48C1-BC59-4A56533A7FC4}" destId="{AA1E9818-A95F-441C-B329-55FF7229D775}" srcOrd="1" destOrd="0" presId="urn:microsoft.com/office/officeart/2016/7/layout/LinearBlockProcessNumbered"/>
    <dgm:cxn modelId="{75BA6833-88A6-40FC-AAA1-DCA23E8CB8AE}" srcId="{46D3B164-42BC-4205-9856-948042F9BBA4}" destId="{2BF0F994-DDCB-48C1-BC59-4A56533A7FC4}" srcOrd="1" destOrd="0" parTransId="{AD870B51-B91C-4F85-8114-16DA2FEB88B7}" sibTransId="{C5CF2D2B-67BD-473B-8426-D21578CFF221}"/>
    <dgm:cxn modelId="{6F260B67-88D7-419E-9380-D77677BA94CC}" type="presOf" srcId="{86F43DDE-D59F-4B88-ADAA-AAAD6D101A35}" destId="{7C70CD3D-63F0-4481-8EE0-C189DA8A56C4}" srcOrd="0" destOrd="0" presId="urn:microsoft.com/office/officeart/2016/7/layout/LinearBlockProcessNumbered"/>
    <dgm:cxn modelId="{5D9FFF4A-1FEA-440C-ADA0-BFCCCE483C16}" srcId="{46D3B164-42BC-4205-9856-948042F9BBA4}" destId="{385539ED-1682-4E03-B479-8755001B4B29}" srcOrd="2" destOrd="0" parTransId="{5DD19F34-DDF9-4936-85B6-6685E184BF11}" sibTransId="{DC1B8E58-2B27-475F-9D45-C0BC92E7FF0F}"/>
    <dgm:cxn modelId="{C8434D50-146B-42A0-BB69-520E2FE5DBEB}" type="presOf" srcId="{1C693136-C970-45F4-935B-68F509CE739D}" destId="{E33D7081-1984-4E91-92D5-E8E12160AA82}" srcOrd="0" destOrd="0" presId="urn:microsoft.com/office/officeart/2016/7/layout/LinearBlockProcessNumbered"/>
    <dgm:cxn modelId="{6D1FA371-9E07-403C-AC51-72112110ABA3}" srcId="{46D3B164-42BC-4205-9856-948042F9BBA4}" destId="{86F43DDE-D59F-4B88-ADAA-AAAD6D101A35}" srcOrd="0" destOrd="0" parTransId="{D03CE02A-2261-4EA7-8CE2-852B31FB846F}" sibTransId="{1C693136-C970-45F4-935B-68F509CE739D}"/>
    <dgm:cxn modelId="{216A86B2-2F21-488E-8534-2B7B33789D78}" type="presOf" srcId="{86F43DDE-D59F-4B88-ADAA-AAAD6D101A35}" destId="{60A1A35C-405A-4794-B27E-1A11E21CED2A}" srcOrd="1" destOrd="0" presId="urn:microsoft.com/office/officeart/2016/7/layout/LinearBlockProcessNumbered"/>
    <dgm:cxn modelId="{C2805AB6-55FF-459B-97BF-EEEF2F46F70E}" type="presOf" srcId="{385539ED-1682-4E03-B479-8755001B4B29}" destId="{3F19442D-D87D-4322-A229-FB074284E738}" srcOrd="1" destOrd="0" presId="urn:microsoft.com/office/officeart/2016/7/layout/LinearBlockProcessNumbered"/>
    <dgm:cxn modelId="{552284B6-58EE-4E95-8829-01DF914AC37A}" type="presOf" srcId="{385539ED-1682-4E03-B479-8755001B4B29}" destId="{0882BA92-AEDF-4B41-B358-92DF40C9F5FF}" srcOrd="0" destOrd="0" presId="urn:microsoft.com/office/officeart/2016/7/layout/LinearBlockProcessNumbered"/>
    <dgm:cxn modelId="{A60EA6D9-0825-4AA8-BE5B-4F60AF9E201E}" type="presOf" srcId="{DC1B8E58-2B27-475F-9D45-C0BC92E7FF0F}" destId="{3BE91A67-BCDC-410C-B711-B8873935ED21}" srcOrd="0" destOrd="0" presId="urn:microsoft.com/office/officeart/2016/7/layout/LinearBlockProcessNumbered"/>
    <dgm:cxn modelId="{FD9BC5E3-BA5C-4A5C-9F41-7E2CC7244338}" type="presOf" srcId="{46D3B164-42BC-4205-9856-948042F9BBA4}" destId="{91FA9C90-BEE2-47A3-933E-AFE22D3F79DC}" srcOrd="0" destOrd="0" presId="urn:microsoft.com/office/officeart/2016/7/layout/LinearBlockProcessNumbered"/>
    <dgm:cxn modelId="{7F596AF4-07FE-4AC0-AF2B-93E2353BA45F}" type="presOf" srcId="{2BF0F994-DDCB-48C1-BC59-4A56533A7FC4}" destId="{30C3D7BD-0D92-4E9C-85D9-B9458EF12703}" srcOrd="0" destOrd="0" presId="urn:microsoft.com/office/officeart/2016/7/layout/LinearBlockProcessNumbered"/>
    <dgm:cxn modelId="{5F3B61FF-EF27-45F9-8B88-CBA2AA9881C7}" type="presOf" srcId="{C5CF2D2B-67BD-473B-8426-D21578CFF221}" destId="{BA83921B-C9CA-40C4-8B89-EE0073D8BDC2}" srcOrd="0" destOrd="0" presId="urn:microsoft.com/office/officeart/2016/7/layout/LinearBlockProcessNumbered"/>
    <dgm:cxn modelId="{29AFE35F-5481-408E-8ED3-27393F4B6E5B}" type="presParOf" srcId="{91FA9C90-BEE2-47A3-933E-AFE22D3F79DC}" destId="{17C0879C-489B-4A53-935F-1AD62C916CFC}" srcOrd="0" destOrd="0" presId="urn:microsoft.com/office/officeart/2016/7/layout/LinearBlockProcessNumbered"/>
    <dgm:cxn modelId="{702BD340-361E-48A1-9D6F-2A604791B7EB}" type="presParOf" srcId="{17C0879C-489B-4A53-935F-1AD62C916CFC}" destId="{7C70CD3D-63F0-4481-8EE0-C189DA8A56C4}" srcOrd="0" destOrd="0" presId="urn:microsoft.com/office/officeart/2016/7/layout/LinearBlockProcessNumbered"/>
    <dgm:cxn modelId="{D1C2FB7F-2C00-428A-AACC-E1D699363AA9}" type="presParOf" srcId="{17C0879C-489B-4A53-935F-1AD62C916CFC}" destId="{E33D7081-1984-4E91-92D5-E8E12160AA82}" srcOrd="1" destOrd="0" presId="urn:microsoft.com/office/officeart/2016/7/layout/LinearBlockProcessNumbered"/>
    <dgm:cxn modelId="{AE134F0A-00FB-430C-B4E0-253FBBFFB30B}" type="presParOf" srcId="{17C0879C-489B-4A53-935F-1AD62C916CFC}" destId="{60A1A35C-405A-4794-B27E-1A11E21CED2A}" srcOrd="2" destOrd="0" presId="urn:microsoft.com/office/officeart/2016/7/layout/LinearBlockProcessNumbered"/>
    <dgm:cxn modelId="{46DC5B8D-C673-410C-81BA-FA9C25A0F225}" type="presParOf" srcId="{91FA9C90-BEE2-47A3-933E-AFE22D3F79DC}" destId="{50C7025F-90C0-40BD-A365-AF1AF4935DB8}" srcOrd="1" destOrd="0" presId="urn:microsoft.com/office/officeart/2016/7/layout/LinearBlockProcessNumbered"/>
    <dgm:cxn modelId="{A4FE56A5-786F-4F66-922D-FA686E84CFB7}" type="presParOf" srcId="{91FA9C90-BEE2-47A3-933E-AFE22D3F79DC}" destId="{9F789698-CC9C-4076-907A-1629FAA3E611}" srcOrd="2" destOrd="0" presId="urn:microsoft.com/office/officeart/2016/7/layout/LinearBlockProcessNumbered"/>
    <dgm:cxn modelId="{BC9403E0-FA14-4E01-9CB2-34244C23AD8E}" type="presParOf" srcId="{9F789698-CC9C-4076-907A-1629FAA3E611}" destId="{30C3D7BD-0D92-4E9C-85D9-B9458EF12703}" srcOrd="0" destOrd="0" presId="urn:microsoft.com/office/officeart/2016/7/layout/LinearBlockProcessNumbered"/>
    <dgm:cxn modelId="{94DB7403-8894-47A3-BA64-030CC8AD640C}" type="presParOf" srcId="{9F789698-CC9C-4076-907A-1629FAA3E611}" destId="{BA83921B-C9CA-40C4-8B89-EE0073D8BDC2}" srcOrd="1" destOrd="0" presId="urn:microsoft.com/office/officeart/2016/7/layout/LinearBlockProcessNumbered"/>
    <dgm:cxn modelId="{3EA65075-D512-4464-BAB8-0A2069DCE7A7}" type="presParOf" srcId="{9F789698-CC9C-4076-907A-1629FAA3E611}" destId="{AA1E9818-A95F-441C-B329-55FF7229D775}" srcOrd="2" destOrd="0" presId="urn:microsoft.com/office/officeart/2016/7/layout/LinearBlockProcessNumbered"/>
    <dgm:cxn modelId="{ED14DBB5-754F-49FE-A596-CF7AEB4A664D}" type="presParOf" srcId="{91FA9C90-BEE2-47A3-933E-AFE22D3F79DC}" destId="{5184B47E-17C1-4B41-8542-EBE101C6B805}" srcOrd="3" destOrd="0" presId="urn:microsoft.com/office/officeart/2016/7/layout/LinearBlockProcessNumbered"/>
    <dgm:cxn modelId="{40816C41-305D-494A-BF6C-D788197F4860}" type="presParOf" srcId="{91FA9C90-BEE2-47A3-933E-AFE22D3F79DC}" destId="{B4F3DCBA-FBCC-4A26-9CA0-DB0C4E641B2C}" srcOrd="4" destOrd="0" presId="urn:microsoft.com/office/officeart/2016/7/layout/LinearBlockProcessNumbered"/>
    <dgm:cxn modelId="{FB82EEBB-F6E9-4272-AE5C-FDDC6834D4D6}" type="presParOf" srcId="{B4F3DCBA-FBCC-4A26-9CA0-DB0C4E641B2C}" destId="{0882BA92-AEDF-4B41-B358-92DF40C9F5FF}" srcOrd="0" destOrd="0" presId="urn:microsoft.com/office/officeart/2016/7/layout/LinearBlockProcessNumbered"/>
    <dgm:cxn modelId="{85D00120-ECA8-41FB-A75F-187A9D0A07EF}" type="presParOf" srcId="{B4F3DCBA-FBCC-4A26-9CA0-DB0C4E641B2C}" destId="{3BE91A67-BCDC-410C-B711-B8873935ED21}" srcOrd="1" destOrd="0" presId="urn:microsoft.com/office/officeart/2016/7/layout/LinearBlockProcessNumbered"/>
    <dgm:cxn modelId="{7EE2048C-B389-4C96-8DC6-54F053730AA5}" type="presParOf" srcId="{B4F3DCBA-FBCC-4A26-9CA0-DB0C4E641B2C}" destId="{3F19442D-D87D-4322-A229-FB074284E738}"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BB71D-1704-4F15-805F-6ACD7D6D4EC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0F844E-1F5A-433A-97BE-C29D1F6ABC1D}">
      <dgm:prSet custT="1"/>
      <dgm:spPr>
        <a:solidFill>
          <a:schemeClr val="accent6">
            <a:lumMod val="60000"/>
            <a:lumOff val="40000"/>
          </a:schemeClr>
        </a:solidFill>
      </dgm:spPr>
      <dgm:t>
        <a:bodyPr/>
        <a:lstStyle/>
        <a:p>
          <a:r>
            <a:rPr lang="en-GB" sz="1600">
              <a:solidFill>
                <a:schemeClr val="tx1"/>
              </a:solidFill>
              <a:latin typeface="Arial" panose="020B0604020202020204" pitchFamily="34" charset="0"/>
              <a:cs typeface="Arial" panose="020B0604020202020204" pitchFamily="34" charset="0"/>
            </a:rPr>
            <a:t>The Sustainable Development Goals (SDGs) were established by the UN to guide global development, with Goal 3 focusing on good health and wellbeing (United Nations, 2024).</a:t>
          </a:r>
          <a:endParaRPr lang="en-US" sz="1600">
            <a:solidFill>
              <a:schemeClr val="tx1"/>
            </a:solidFill>
            <a:latin typeface="Arial" panose="020B0604020202020204" pitchFamily="34" charset="0"/>
            <a:cs typeface="Arial" panose="020B0604020202020204" pitchFamily="34" charset="0"/>
          </a:endParaRPr>
        </a:p>
      </dgm:t>
    </dgm:pt>
    <dgm:pt modelId="{0C573597-02E4-4139-BEDE-01D34A82D2D8}" type="parTrans" cxnId="{40C312C7-B5B2-40B5-AA37-3432C8E5AECD}">
      <dgm:prSet/>
      <dgm:spPr/>
      <dgm:t>
        <a:bodyPr/>
        <a:lstStyle/>
        <a:p>
          <a:endParaRPr lang="en-GB"/>
        </a:p>
      </dgm:t>
    </dgm:pt>
    <dgm:pt modelId="{6B7FC225-C008-43B7-AAA5-EAA18828DD42}" type="sibTrans" cxnId="{40C312C7-B5B2-40B5-AA37-3432C8E5AECD}">
      <dgm:prSet/>
      <dgm:spPr/>
      <dgm:t>
        <a:bodyPr/>
        <a:lstStyle/>
        <a:p>
          <a:endParaRPr lang="en-GB"/>
        </a:p>
      </dgm:t>
    </dgm:pt>
    <dgm:pt modelId="{76A0214F-2D5E-45C0-ACD3-D8477A584CD2}">
      <dgm:prSet custT="1"/>
      <dgm:spPr>
        <a:solidFill>
          <a:schemeClr val="accent6">
            <a:lumMod val="20000"/>
            <a:lumOff val="80000"/>
          </a:schemeClr>
        </a:solidFill>
      </dgm:spPr>
      <dgm:t>
        <a:bodyPr/>
        <a:lstStyle/>
        <a:p>
          <a:r>
            <a:rPr lang="en-GB" sz="1600">
              <a:solidFill>
                <a:schemeClr val="tx1"/>
              </a:solidFill>
              <a:latin typeface="Arial" panose="020B0604020202020204" pitchFamily="34" charset="0"/>
              <a:cs typeface="Arial" panose="020B0604020202020204" pitchFamily="34" charset="0"/>
            </a:rPr>
            <a:t>The UK integrates these through ‘Health in All Policies’ and environmental strategies in healthcare settings (WHO, 2022; NHS Sustainable Development Unit, 2018). </a:t>
          </a:r>
          <a:endParaRPr lang="en-US" sz="1600">
            <a:solidFill>
              <a:schemeClr val="tx1"/>
            </a:solidFill>
            <a:latin typeface="Arial" panose="020B0604020202020204" pitchFamily="34" charset="0"/>
            <a:cs typeface="Arial" panose="020B0604020202020204" pitchFamily="34" charset="0"/>
          </a:endParaRPr>
        </a:p>
      </dgm:t>
    </dgm:pt>
    <dgm:pt modelId="{A93DA207-FC3E-44B9-B5D7-A3A6BF595405}" type="parTrans" cxnId="{4306FA1F-8E14-40A9-A584-C7BBAA95AA9A}">
      <dgm:prSet/>
      <dgm:spPr/>
      <dgm:t>
        <a:bodyPr/>
        <a:lstStyle/>
        <a:p>
          <a:endParaRPr lang="en-GB"/>
        </a:p>
      </dgm:t>
    </dgm:pt>
    <dgm:pt modelId="{07626234-EEB0-4578-B715-E1060051194D}" type="sibTrans" cxnId="{4306FA1F-8E14-40A9-A584-C7BBAA95AA9A}">
      <dgm:prSet/>
      <dgm:spPr/>
      <dgm:t>
        <a:bodyPr/>
        <a:lstStyle/>
        <a:p>
          <a:endParaRPr lang="en-GB"/>
        </a:p>
      </dgm:t>
    </dgm:pt>
    <dgm:pt modelId="{8DB9F075-9A65-4049-B0F8-54947DFDF982}">
      <dgm:prSet custT="1"/>
      <dgm:spPr>
        <a:solidFill>
          <a:schemeClr val="accent6"/>
        </a:solidFill>
      </dgm:spPr>
      <dgm:t>
        <a:bodyPr/>
        <a:lstStyle/>
        <a:p>
          <a:r>
            <a:rPr lang="en-GB" sz="1600">
              <a:solidFill>
                <a:schemeClr val="tx1"/>
              </a:solidFill>
              <a:latin typeface="Arial" panose="020B0604020202020204" pitchFamily="34" charset="0"/>
              <a:cs typeface="Arial" panose="020B0604020202020204" pitchFamily="34" charset="0"/>
            </a:rPr>
            <a:t>The Global Action Plan for SDG3 aligns healthcare delivery with equity, prevention, and environmental sustainability (WHO, 2024).</a:t>
          </a:r>
          <a:endParaRPr lang="en-US" sz="1600">
            <a:solidFill>
              <a:schemeClr val="tx1"/>
            </a:solidFill>
            <a:latin typeface="Arial" panose="020B0604020202020204" pitchFamily="34" charset="0"/>
            <a:cs typeface="Arial" panose="020B0604020202020204" pitchFamily="34" charset="0"/>
          </a:endParaRPr>
        </a:p>
      </dgm:t>
    </dgm:pt>
    <dgm:pt modelId="{69E33A9F-8762-446D-B0BC-DBBB397331C9}" type="parTrans" cxnId="{C94C63F0-515D-4496-935C-88946A95C8E1}">
      <dgm:prSet/>
      <dgm:spPr/>
      <dgm:t>
        <a:bodyPr/>
        <a:lstStyle/>
        <a:p>
          <a:endParaRPr lang="en-GB"/>
        </a:p>
      </dgm:t>
    </dgm:pt>
    <dgm:pt modelId="{ADF50BA4-4409-4F44-9B5B-76B698FC497D}" type="sibTrans" cxnId="{C94C63F0-515D-4496-935C-88946A95C8E1}">
      <dgm:prSet/>
      <dgm:spPr/>
      <dgm:t>
        <a:bodyPr/>
        <a:lstStyle/>
        <a:p>
          <a:endParaRPr lang="en-GB"/>
        </a:p>
      </dgm:t>
    </dgm:pt>
    <dgm:pt modelId="{353252A1-75E5-41AD-801C-033DE6EFC71A}" type="pres">
      <dgm:prSet presAssocID="{C47BB71D-1704-4F15-805F-6ACD7D6D4ECE}" presName="linear" presStyleCnt="0">
        <dgm:presLayoutVars>
          <dgm:animLvl val="lvl"/>
          <dgm:resizeHandles val="exact"/>
        </dgm:presLayoutVars>
      </dgm:prSet>
      <dgm:spPr/>
    </dgm:pt>
    <dgm:pt modelId="{53AE476D-B516-43F5-8605-7FD0EC3A6D49}" type="pres">
      <dgm:prSet presAssocID="{CC0F844E-1F5A-433A-97BE-C29D1F6ABC1D}" presName="parentText" presStyleLbl="node1" presStyleIdx="0" presStyleCnt="3">
        <dgm:presLayoutVars>
          <dgm:chMax val="0"/>
          <dgm:bulletEnabled val="1"/>
        </dgm:presLayoutVars>
      </dgm:prSet>
      <dgm:spPr/>
    </dgm:pt>
    <dgm:pt modelId="{08051A49-0CE4-4D04-8CB9-5ABFBD02D017}" type="pres">
      <dgm:prSet presAssocID="{6B7FC225-C008-43B7-AAA5-EAA18828DD42}" presName="spacer" presStyleCnt="0"/>
      <dgm:spPr/>
    </dgm:pt>
    <dgm:pt modelId="{0C7DC647-A99B-4501-B932-6858E0036F9B}" type="pres">
      <dgm:prSet presAssocID="{76A0214F-2D5E-45C0-ACD3-D8477A584CD2}" presName="parentText" presStyleLbl="node1" presStyleIdx="1" presStyleCnt="3">
        <dgm:presLayoutVars>
          <dgm:chMax val="0"/>
          <dgm:bulletEnabled val="1"/>
        </dgm:presLayoutVars>
      </dgm:prSet>
      <dgm:spPr/>
    </dgm:pt>
    <dgm:pt modelId="{C345C3C5-092D-440F-AACC-A1EA9B827252}" type="pres">
      <dgm:prSet presAssocID="{07626234-EEB0-4578-B715-E1060051194D}" presName="spacer" presStyleCnt="0"/>
      <dgm:spPr/>
    </dgm:pt>
    <dgm:pt modelId="{1DF8E649-E2A8-461E-A337-22C46E53420E}" type="pres">
      <dgm:prSet presAssocID="{8DB9F075-9A65-4049-B0F8-54947DFDF982}" presName="parentText" presStyleLbl="node1" presStyleIdx="2" presStyleCnt="3">
        <dgm:presLayoutVars>
          <dgm:chMax val="0"/>
          <dgm:bulletEnabled val="1"/>
        </dgm:presLayoutVars>
      </dgm:prSet>
      <dgm:spPr/>
    </dgm:pt>
  </dgm:ptLst>
  <dgm:cxnLst>
    <dgm:cxn modelId="{4306FA1F-8E14-40A9-A584-C7BBAA95AA9A}" srcId="{C47BB71D-1704-4F15-805F-6ACD7D6D4ECE}" destId="{76A0214F-2D5E-45C0-ACD3-D8477A584CD2}" srcOrd="1" destOrd="0" parTransId="{A93DA207-FC3E-44B9-B5D7-A3A6BF595405}" sibTransId="{07626234-EEB0-4578-B715-E1060051194D}"/>
    <dgm:cxn modelId="{B28CE358-A81F-421C-B61C-9C0E27722AAC}" type="presOf" srcId="{76A0214F-2D5E-45C0-ACD3-D8477A584CD2}" destId="{0C7DC647-A99B-4501-B932-6858E0036F9B}" srcOrd="0" destOrd="0" presId="urn:microsoft.com/office/officeart/2005/8/layout/vList2"/>
    <dgm:cxn modelId="{0832BFA4-DB58-4D63-A0D7-FE396E98E96B}" type="presOf" srcId="{C47BB71D-1704-4F15-805F-6ACD7D6D4ECE}" destId="{353252A1-75E5-41AD-801C-033DE6EFC71A}" srcOrd="0" destOrd="0" presId="urn:microsoft.com/office/officeart/2005/8/layout/vList2"/>
    <dgm:cxn modelId="{9E287FBF-BA86-49D7-A3A9-7AB6B7465C84}" type="presOf" srcId="{8DB9F075-9A65-4049-B0F8-54947DFDF982}" destId="{1DF8E649-E2A8-461E-A337-22C46E53420E}" srcOrd="0" destOrd="0" presId="urn:microsoft.com/office/officeart/2005/8/layout/vList2"/>
    <dgm:cxn modelId="{40C312C7-B5B2-40B5-AA37-3432C8E5AECD}" srcId="{C47BB71D-1704-4F15-805F-6ACD7D6D4ECE}" destId="{CC0F844E-1F5A-433A-97BE-C29D1F6ABC1D}" srcOrd="0" destOrd="0" parTransId="{0C573597-02E4-4139-BEDE-01D34A82D2D8}" sibTransId="{6B7FC225-C008-43B7-AAA5-EAA18828DD42}"/>
    <dgm:cxn modelId="{A81AE1EA-8A53-4DD0-98E0-A7699F75F239}" type="presOf" srcId="{CC0F844E-1F5A-433A-97BE-C29D1F6ABC1D}" destId="{53AE476D-B516-43F5-8605-7FD0EC3A6D49}" srcOrd="0" destOrd="0" presId="urn:microsoft.com/office/officeart/2005/8/layout/vList2"/>
    <dgm:cxn modelId="{C94C63F0-515D-4496-935C-88946A95C8E1}" srcId="{C47BB71D-1704-4F15-805F-6ACD7D6D4ECE}" destId="{8DB9F075-9A65-4049-B0F8-54947DFDF982}" srcOrd="2" destOrd="0" parTransId="{69E33A9F-8762-446D-B0BC-DBBB397331C9}" sibTransId="{ADF50BA4-4409-4F44-9B5B-76B698FC497D}"/>
    <dgm:cxn modelId="{FF0ADC89-026E-460B-8F8E-3C44CDB2AA2C}" type="presParOf" srcId="{353252A1-75E5-41AD-801C-033DE6EFC71A}" destId="{53AE476D-B516-43F5-8605-7FD0EC3A6D49}" srcOrd="0" destOrd="0" presId="urn:microsoft.com/office/officeart/2005/8/layout/vList2"/>
    <dgm:cxn modelId="{2477C331-046B-4761-BD02-DED35DCBDA15}" type="presParOf" srcId="{353252A1-75E5-41AD-801C-033DE6EFC71A}" destId="{08051A49-0CE4-4D04-8CB9-5ABFBD02D017}" srcOrd="1" destOrd="0" presId="urn:microsoft.com/office/officeart/2005/8/layout/vList2"/>
    <dgm:cxn modelId="{0F54D5CA-7DF7-4F0D-BFDB-8073C9332CB6}" type="presParOf" srcId="{353252A1-75E5-41AD-801C-033DE6EFC71A}" destId="{0C7DC647-A99B-4501-B932-6858E0036F9B}" srcOrd="2" destOrd="0" presId="urn:microsoft.com/office/officeart/2005/8/layout/vList2"/>
    <dgm:cxn modelId="{DF7C4E42-1E52-425B-9C4E-F6B60DB46A19}" type="presParOf" srcId="{353252A1-75E5-41AD-801C-033DE6EFC71A}" destId="{C345C3C5-092D-440F-AACC-A1EA9B827252}" srcOrd="3" destOrd="0" presId="urn:microsoft.com/office/officeart/2005/8/layout/vList2"/>
    <dgm:cxn modelId="{7049C44E-9486-41BC-9C59-951149425620}" type="presParOf" srcId="{353252A1-75E5-41AD-801C-033DE6EFC71A}" destId="{1DF8E649-E2A8-461E-A337-22C46E53420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90FA4E-E511-491E-A743-9A70760DE68C}"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0015E8F3-15A4-46CE-AC82-B7B291EF8696}">
      <dgm:prSet custT="1"/>
      <dgm:spPr/>
      <dgm:t>
        <a:bodyPr/>
        <a:lstStyle/>
        <a:p>
          <a:r>
            <a:rPr lang="en-GB" sz="1600" b="1">
              <a:latin typeface="Arial" panose="020B0604020202020204" pitchFamily="34" charset="0"/>
              <a:cs typeface="Arial" panose="020B0604020202020204" pitchFamily="34" charset="0"/>
            </a:rPr>
            <a:t>The NHS Long Term Plan (2019) outlines prevention, digital access, and integrated systems. </a:t>
          </a:r>
        </a:p>
        <a:p>
          <a:r>
            <a:rPr lang="en-GB" sz="1600" b="1">
              <a:latin typeface="Arial" panose="020B0604020202020204" pitchFamily="34" charset="0"/>
              <a:cs typeface="Arial" panose="020B0604020202020204" pitchFamily="34" charset="0"/>
            </a:rPr>
            <a:t>Making Every Contact Count (MECC) encourages opportunistic health advice during routine care (NHS England, 2022).</a:t>
          </a:r>
          <a:endParaRPr lang="en-US" sz="1600" b="1">
            <a:latin typeface="Arial" panose="020B0604020202020204" pitchFamily="34" charset="0"/>
            <a:cs typeface="Arial" panose="020B0604020202020204" pitchFamily="34" charset="0"/>
          </a:endParaRPr>
        </a:p>
      </dgm:t>
    </dgm:pt>
    <dgm:pt modelId="{C3FD611D-F0EE-406D-9B39-A3CDAFFF6322}" type="parTrans" cxnId="{6CBB51A1-0968-4DC4-A5C4-574E251EB3F9}">
      <dgm:prSet/>
      <dgm:spPr/>
      <dgm:t>
        <a:bodyPr/>
        <a:lstStyle/>
        <a:p>
          <a:endParaRPr lang="en-US"/>
        </a:p>
      </dgm:t>
    </dgm:pt>
    <dgm:pt modelId="{DB310142-B14B-4FF0-82CD-61924BC86239}" type="sibTrans" cxnId="{6CBB51A1-0968-4DC4-A5C4-574E251EB3F9}">
      <dgm:prSet/>
      <dgm:spPr/>
      <dgm:t>
        <a:bodyPr/>
        <a:lstStyle/>
        <a:p>
          <a:endParaRPr lang="en-US"/>
        </a:p>
      </dgm:t>
    </dgm:pt>
    <dgm:pt modelId="{57CFF8C3-BC76-4FC5-863F-D57C29CE1370}">
      <dgm:prSet custT="1"/>
      <dgm:spPr/>
      <dgm:t>
        <a:bodyPr/>
        <a:lstStyle/>
        <a:p>
          <a:r>
            <a:rPr lang="en-GB" sz="1600" b="1">
              <a:latin typeface="Arial" panose="020B0604020202020204" pitchFamily="34" charset="0"/>
              <a:cs typeface="Arial" panose="020B0604020202020204" pitchFamily="34" charset="0"/>
            </a:rPr>
            <a:t>Core20PLUS5 targets the most deprived 20% of the population, aiming to reduce inequalities across five clinical areas like maternity and respiratory health (NHS England, 2021). </a:t>
          </a:r>
          <a:endParaRPr lang="en-US" sz="1600" b="1">
            <a:latin typeface="Arial" panose="020B0604020202020204" pitchFamily="34" charset="0"/>
            <a:cs typeface="Arial" panose="020B0604020202020204" pitchFamily="34" charset="0"/>
          </a:endParaRPr>
        </a:p>
      </dgm:t>
    </dgm:pt>
    <dgm:pt modelId="{B998062F-7A24-47BF-A539-A6CABB0F5B39}" type="parTrans" cxnId="{69D19986-E492-4A6B-98CE-6D26655A2837}">
      <dgm:prSet/>
      <dgm:spPr/>
      <dgm:t>
        <a:bodyPr/>
        <a:lstStyle/>
        <a:p>
          <a:endParaRPr lang="en-US"/>
        </a:p>
      </dgm:t>
    </dgm:pt>
    <dgm:pt modelId="{0AC2FA55-F075-4BF3-9194-9AF41611E140}" type="sibTrans" cxnId="{69D19986-E492-4A6B-98CE-6D26655A2837}">
      <dgm:prSet/>
      <dgm:spPr/>
      <dgm:t>
        <a:bodyPr/>
        <a:lstStyle/>
        <a:p>
          <a:endParaRPr lang="en-US"/>
        </a:p>
      </dgm:t>
    </dgm:pt>
    <dgm:pt modelId="{CCE39500-C099-42B7-9D77-304D7DFFD41D}">
      <dgm:prSet custT="1"/>
      <dgm:spPr/>
      <dgm:t>
        <a:bodyPr/>
        <a:lstStyle/>
        <a:p>
          <a:r>
            <a:rPr lang="en-GB" sz="1600" b="1">
              <a:latin typeface="Arial" panose="020B0604020202020204" pitchFamily="34" charset="0"/>
              <a:cs typeface="Arial" panose="020B0604020202020204" pitchFamily="34" charset="0"/>
            </a:rPr>
            <a:t>Together, these policies embed SDG principles into health service delivery.</a:t>
          </a:r>
          <a:endParaRPr lang="en-US" sz="1600" b="1">
            <a:latin typeface="Arial" panose="020B0604020202020204" pitchFamily="34" charset="0"/>
            <a:cs typeface="Arial" panose="020B0604020202020204" pitchFamily="34" charset="0"/>
          </a:endParaRPr>
        </a:p>
      </dgm:t>
    </dgm:pt>
    <dgm:pt modelId="{CB1B8FB4-9DF6-4D09-AC60-29A908CF5744}" type="parTrans" cxnId="{907A61DC-9972-4751-A1FC-8E67308BE9A1}">
      <dgm:prSet/>
      <dgm:spPr/>
      <dgm:t>
        <a:bodyPr/>
        <a:lstStyle/>
        <a:p>
          <a:endParaRPr lang="en-US"/>
        </a:p>
      </dgm:t>
    </dgm:pt>
    <dgm:pt modelId="{BB2D5D93-CCC8-4F15-B486-969D32D0F6F8}" type="sibTrans" cxnId="{907A61DC-9972-4751-A1FC-8E67308BE9A1}">
      <dgm:prSet/>
      <dgm:spPr/>
      <dgm:t>
        <a:bodyPr/>
        <a:lstStyle/>
        <a:p>
          <a:endParaRPr lang="en-US"/>
        </a:p>
      </dgm:t>
    </dgm:pt>
    <dgm:pt modelId="{01AE0B2D-7632-4601-A9D2-6E9066AEBF9F}" type="pres">
      <dgm:prSet presAssocID="{2990FA4E-E511-491E-A743-9A70760DE68C}" presName="vert0" presStyleCnt="0">
        <dgm:presLayoutVars>
          <dgm:dir/>
          <dgm:animOne val="branch"/>
          <dgm:animLvl val="lvl"/>
        </dgm:presLayoutVars>
      </dgm:prSet>
      <dgm:spPr/>
    </dgm:pt>
    <dgm:pt modelId="{72D84C06-ECA0-4B24-8647-A6266D8A8031}" type="pres">
      <dgm:prSet presAssocID="{0015E8F3-15A4-46CE-AC82-B7B291EF8696}" presName="thickLine" presStyleLbl="alignNode1" presStyleIdx="0" presStyleCnt="3"/>
      <dgm:spPr/>
    </dgm:pt>
    <dgm:pt modelId="{3C1812EB-DDFD-4537-8B5D-E4BD21397E08}" type="pres">
      <dgm:prSet presAssocID="{0015E8F3-15A4-46CE-AC82-B7B291EF8696}" presName="horz1" presStyleCnt="0"/>
      <dgm:spPr/>
    </dgm:pt>
    <dgm:pt modelId="{77B86561-E1F9-47BA-82AD-EAA7DB3714D5}" type="pres">
      <dgm:prSet presAssocID="{0015E8F3-15A4-46CE-AC82-B7B291EF8696}" presName="tx1" presStyleLbl="revTx" presStyleIdx="0" presStyleCnt="3"/>
      <dgm:spPr/>
    </dgm:pt>
    <dgm:pt modelId="{840025C8-6E54-494F-8762-02DD176056F7}" type="pres">
      <dgm:prSet presAssocID="{0015E8F3-15A4-46CE-AC82-B7B291EF8696}" presName="vert1" presStyleCnt="0"/>
      <dgm:spPr/>
    </dgm:pt>
    <dgm:pt modelId="{B34AB2E0-3AB6-432A-8572-8378DE9ECE5A}" type="pres">
      <dgm:prSet presAssocID="{57CFF8C3-BC76-4FC5-863F-D57C29CE1370}" presName="thickLine" presStyleLbl="alignNode1" presStyleIdx="1" presStyleCnt="3"/>
      <dgm:spPr/>
    </dgm:pt>
    <dgm:pt modelId="{B7E81D48-A63B-4646-823C-2D4B0590467A}" type="pres">
      <dgm:prSet presAssocID="{57CFF8C3-BC76-4FC5-863F-D57C29CE1370}" presName="horz1" presStyleCnt="0"/>
      <dgm:spPr/>
    </dgm:pt>
    <dgm:pt modelId="{A9506AE9-655F-4470-A81B-1C0F18FBDE66}" type="pres">
      <dgm:prSet presAssocID="{57CFF8C3-BC76-4FC5-863F-D57C29CE1370}" presName="tx1" presStyleLbl="revTx" presStyleIdx="1" presStyleCnt="3"/>
      <dgm:spPr/>
    </dgm:pt>
    <dgm:pt modelId="{E1A14318-CD4A-4A32-A0F3-F7503347112E}" type="pres">
      <dgm:prSet presAssocID="{57CFF8C3-BC76-4FC5-863F-D57C29CE1370}" presName="vert1" presStyleCnt="0"/>
      <dgm:spPr/>
    </dgm:pt>
    <dgm:pt modelId="{13F69692-470F-4807-A861-0BB2259E4B76}" type="pres">
      <dgm:prSet presAssocID="{CCE39500-C099-42B7-9D77-304D7DFFD41D}" presName="thickLine" presStyleLbl="alignNode1" presStyleIdx="2" presStyleCnt="3"/>
      <dgm:spPr/>
    </dgm:pt>
    <dgm:pt modelId="{75B50AC0-3A97-4B40-A377-FA01D4180BB7}" type="pres">
      <dgm:prSet presAssocID="{CCE39500-C099-42B7-9D77-304D7DFFD41D}" presName="horz1" presStyleCnt="0"/>
      <dgm:spPr/>
    </dgm:pt>
    <dgm:pt modelId="{94EA49DE-9710-4A19-BB53-19A6C4264BD0}" type="pres">
      <dgm:prSet presAssocID="{CCE39500-C099-42B7-9D77-304D7DFFD41D}" presName="tx1" presStyleLbl="revTx" presStyleIdx="2" presStyleCnt="3"/>
      <dgm:spPr/>
    </dgm:pt>
    <dgm:pt modelId="{DF2CDE02-E15B-493B-87C0-00AD7547C9A6}" type="pres">
      <dgm:prSet presAssocID="{CCE39500-C099-42B7-9D77-304D7DFFD41D}" presName="vert1" presStyleCnt="0"/>
      <dgm:spPr/>
    </dgm:pt>
  </dgm:ptLst>
  <dgm:cxnLst>
    <dgm:cxn modelId="{E345712D-E09A-4242-9DF5-887180462A5D}" type="presOf" srcId="{CCE39500-C099-42B7-9D77-304D7DFFD41D}" destId="{94EA49DE-9710-4A19-BB53-19A6C4264BD0}" srcOrd="0" destOrd="0" presId="urn:microsoft.com/office/officeart/2008/layout/LinedList"/>
    <dgm:cxn modelId="{86AA9439-E2FE-40BF-BC8C-A0A180AF1127}" type="presOf" srcId="{0015E8F3-15A4-46CE-AC82-B7B291EF8696}" destId="{77B86561-E1F9-47BA-82AD-EAA7DB3714D5}" srcOrd="0" destOrd="0" presId="urn:microsoft.com/office/officeart/2008/layout/LinedList"/>
    <dgm:cxn modelId="{69D19986-E492-4A6B-98CE-6D26655A2837}" srcId="{2990FA4E-E511-491E-A743-9A70760DE68C}" destId="{57CFF8C3-BC76-4FC5-863F-D57C29CE1370}" srcOrd="1" destOrd="0" parTransId="{B998062F-7A24-47BF-A539-A6CABB0F5B39}" sibTransId="{0AC2FA55-F075-4BF3-9194-9AF41611E140}"/>
    <dgm:cxn modelId="{21614F9D-B4A5-42E1-B42E-0496DCE625DF}" type="presOf" srcId="{57CFF8C3-BC76-4FC5-863F-D57C29CE1370}" destId="{A9506AE9-655F-4470-A81B-1C0F18FBDE66}" srcOrd="0" destOrd="0" presId="urn:microsoft.com/office/officeart/2008/layout/LinedList"/>
    <dgm:cxn modelId="{6CBB51A1-0968-4DC4-A5C4-574E251EB3F9}" srcId="{2990FA4E-E511-491E-A743-9A70760DE68C}" destId="{0015E8F3-15A4-46CE-AC82-B7B291EF8696}" srcOrd="0" destOrd="0" parTransId="{C3FD611D-F0EE-406D-9B39-A3CDAFFF6322}" sibTransId="{DB310142-B14B-4FF0-82CD-61924BC86239}"/>
    <dgm:cxn modelId="{C2B07FBC-9D79-4E25-B918-8CA19DD79CF0}" type="presOf" srcId="{2990FA4E-E511-491E-A743-9A70760DE68C}" destId="{01AE0B2D-7632-4601-A9D2-6E9066AEBF9F}" srcOrd="0" destOrd="0" presId="urn:microsoft.com/office/officeart/2008/layout/LinedList"/>
    <dgm:cxn modelId="{907A61DC-9972-4751-A1FC-8E67308BE9A1}" srcId="{2990FA4E-E511-491E-A743-9A70760DE68C}" destId="{CCE39500-C099-42B7-9D77-304D7DFFD41D}" srcOrd="2" destOrd="0" parTransId="{CB1B8FB4-9DF6-4D09-AC60-29A908CF5744}" sibTransId="{BB2D5D93-CCC8-4F15-B486-969D32D0F6F8}"/>
    <dgm:cxn modelId="{9C366293-2A68-4B5E-9DBE-376311332C4A}" type="presParOf" srcId="{01AE0B2D-7632-4601-A9D2-6E9066AEBF9F}" destId="{72D84C06-ECA0-4B24-8647-A6266D8A8031}" srcOrd="0" destOrd="0" presId="urn:microsoft.com/office/officeart/2008/layout/LinedList"/>
    <dgm:cxn modelId="{F46CEA34-BCE4-4117-A29C-4FA08023E540}" type="presParOf" srcId="{01AE0B2D-7632-4601-A9D2-6E9066AEBF9F}" destId="{3C1812EB-DDFD-4537-8B5D-E4BD21397E08}" srcOrd="1" destOrd="0" presId="urn:microsoft.com/office/officeart/2008/layout/LinedList"/>
    <dgm:cxn modelId="{E9B8EB9A-F54B-4721-B544-842AF56D2CB8}" type="presParOf" srcId="{3C1812EB-DDFD-4537-8B5D-E4BD21397E08}" destId="{77B86561-E1F9-47BA-82AD-EAA7DB3714D5}" srcOrd="0" destOrd="0" presId="urn:microsoft.com/office/officeart/2008/layout/LinedList"/>
    <dgm:cxn modelId="{363326BD-D54A-4153-8A9C-FFEEA6D7AF3D}" type="presParOf" srcId="{3C1812EB-DDFD-4537-8B5D-E4BD21397E08}" destId="{840025C8-6E54-494F-8762-02DD176056F7}" srcOrd="1" destOrd="0" presId="urn:microsoft.com/office/officeart/2008/layout/LinedList"/>
    <dgm:cxn modelId="{C1B5F771-A272-4D82-B515-8FECD1962139}" type="presParOf" srcId="{01AE0B2D-7632-4601-A9D2-6E9066AEBF9F}" destId="{B34AB2E0-3AB6-432A-8572-8378DE9ECE5A}" srcOrd="2" destOrd="0" presId="urn:microsoft.com/office/officeart/2008/layout/LinedList"/>
    <dgm:cxn modelId="{35C4623D-0548-4290-8A51-4221AA3BC2CA}" type="presParOf" srcId="{01AE0B2D-7632-4601-A9D2-6E9066AEBF9F}" destId="{B7E81D48-A63B-4646-823C-2D4B0590467A}" srcOrd="3" destOrd="0" presId="urn:microsoft.com/office/officeart/2008/layout/LinedList"/>
    <dgm:cxn modelId="{13FD9C0E-D5D7-43E5-AEE2-6B3FC1386F81}" type="presParOf" srcId="{B7E81D48-A63B-4646-823C-2D4B0590467A}" destId="{A9506AE9-655F-4470-A81B-1C0F18FBDE66}" srcOrd="0" destOrd="0" presId="urn:microsoft.com/office/officeart/2008/layout/LinedList"/>
    <dgm:cxn modelId="{8ADCC10C-0523-4103-993E-EF2800514086}" type="presParOf" srcId="{B7E81D48-A63B-4646-823C-2D4B0590467A}" destId="{E1A14318-CD4A-4A32-A0F3-F7503347112E}" srcOrd="1" destOrd="0" presId="urn:microsoft.com/office/officeart/2008/layout/LinedList"/>
    <dgm:cxn modelId="{37CD950F-2BE1-437B-81BA-F3B507EB10BF}" type="presParOf" srcId="{01AE0B2D-7632-4601-A9D2-6E9066AEBF9F}" destId="{13F69692-470F-4807-A861-0BB2259E4B76}" srcOrd="4" destOrd="0" presId="urn:microsoft.com/office/officeart/2008/layout/LinedList"/>
    <dgm:cxn modelId="{6BBAA922-235C-468C-AF4D-D8D7EDC316B0}" type="presParOf" srcId="{01AE0B2D-7632-4601-A9D2-6E9066AEBF9F}" destId="{75B50AC0-3A97-4B40-A377-FA01D4180BB7}" srcOrd="5" destOrd="0" presId="urn:microsoft.com/office/officeart/2008/layout/LinedList"/>
    <dgm:cxn modelId="{A8A0FA9D-0D98-40FD-ADA5-0DAC0F541831}" type="presParOf" srcId="{75B50AC0-3A97-4B40-A377-FA01D4180BB7}" destId="{94EA49DE-9710-4A19-BB53-19A6C4264BD0}" srcOrd="0" destOrd="0" presId="urn:microsoft.com/office/officeart/2008/layout/LinedList"/>
    <dgm:cxn modelId="{A9AC905C-6511-47EB-AD26-B311CAEAA0BC}" type="presParOf" srcId="{75B50AC0-3A97-4B40-A377-FA01D4180BB7}" destId="{DF2CDE02-E15B-493B-87C0-00AD7547C9A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7B704A-0932-4161-967E-C5A50A3D807B}" type="doc">
      <dgm:prSet loTypeId="urn:microsoft.com/office/officeart/2005/8/layout/vList2" loCatId="list" qsTypeId="urn:microsoft.com/office/officeart/2005/8/quickstyle/simple2" qsCatId="simple" csTypeId="urn:microsoft.com/office/officeart/2005/8/colors/accent4_2" csCatId="accent4" phldr="1"/>
      <dgm:spPr/>
      <dgm:t>
        <a:bodyPr/>
        <a:lstStyle/>
        <a:p>
          <a:endParaRPr lang="en-US"/>
        </a:p>
      </dgm:t>
    </dgm:pt>
    <dgm:pt modelId="{E1604261-A9ED-4C0E-AC91-DBC09115BB6D}">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Equity and access remain at the heart of sustainable health systems.</a:t>
          </a:r>
          <a:endParaRPr lang="en-US" sz="1600" b="1">
            <a:solidFill>
              <a:schemeClr val="tx1"/>
            </a:solidFill>
            <a:latin typeface="Arial" panose="020B0604020202020204" pitchFamily="34" charset="0"/>
            <a:cs typeface="Arial" panose="020B0604020202020204" pitchFamily="34" charset="0"/>
          </a:endParaRPr>
        </a:p>
      </dgm:t>
    </dgm:pt>
    <dgm:pt modelId="{3282115D-E7BF-4B47-8E1F-C36196A0E8E4}" type="parTrans" cxnId="{62930276-CA54-4BCA-BB6C-F2696D1D2B1D}">
      <dgm:prSet/>
      <dgm:spPr/>
      <dgm:t>
        <a:bodyPr/>
        <a:lstStyle/>
        <a:p>
          <a:endParaRPr lang="en-US"/>
        </a:p>
      </dgm:t>
    </dgm:pt>
    <dgm:pt modelId="{1CEA96AC-8266-4239-A29D-682055BC6872}" type="sibTrans" cxnId="{62930276-CA54-4BCA-BB6C-F2696D1D2B1D}">
      <dgm:prSet/>
      <dgm:spPr/>
      <dgm:t>
        <a:bodyPr/>
        <a:lstStyle/>
        <a:p>
          <a:endParaRPr lang="en-US"/>
        </a:p>
      </dgm:t>
    </dgm:pt>
    <dgm:pt modelId="{5EC0492A-798D-4FA2-969C-69F132525980}">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Health inequalities are driven by social determinants such as income, race, education, and geography (Marmot et al., 2020; WHO, 2023). </a:t>
          </a:r>
          <a:endParaRPr lang="en-US" sz="1600" b="1">
            <a:solidFill>
              <a:schemeClr val="tx1"/>
            </a:solidFill>
            <a:latin typeface="Arial" panose="020B0604020202020204" pitchFamily="34" charset="0"/>
            <a:cs typeface="Arial" panose="020B0604020202020204" pitchFamily="34" charset="0"/>
          </a:endParaRPr>
        </a:p>
      </dgm:t>
    </dgm:pt>
    <dgm:pt modelId="{0E9D535E-01F7-4EB9-9D32-FDFC898C7806}" type="parTrans" cxnId="{B2DF924A-F3A1-413C-9532-B49421C16FE9}">
      <dgm:prSet/>
      <dgm:spPr/>
      <dgm:t>
        <a:bodyPr/>
        <a:lstStyle/>
        <a:p>
          <a:endParaRPr lang="en-US"/>
        </a:p>
      </dgm:t>
    </dgm:pt>
    <dgm:pt modelId="{C88A883F-964E-47BF-8546-47B53920E59A}" type="sibTrans" cxnId="{B2DF924A-F3A1-413C-9532-B49421C16FE9}">
      <dgm:prSet/>
      <dgm:spPr/>
      <dgm:t>
        <a:bodyPr/>
        <a:lstStyle/>
        <a:p>
          <a:endParaRPr lang="en-US"/>
        </a:p>
      </dgm:t>
    </dgm:pt>
    <dgm:pt modelId="{3CACA1DD-387C-4D6A-A26A-6B4C26C130F8}">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The Marmot Review (2010) and its 10-year update underline the long-standing nature of these issues. During the COVID-19 pandemic, vaccine uptake was significantly lower in deprived areas (Bambra et al., 2020). </a:t>
          </a:r>
          <a:endParaRPr lang="en-US" sz="1600" b="1">
            <a:solidFill>
              <a:schemeClr val="tx1"/>
            </a:solidFill>
            <a:latin typeface="Arial" panose="020B0604020202020204" pitchFamily="34" charset="0"/>
            <a:cs typeface="Arial" panose="020B0604020202020204" pitchFamily="34" charset="0"/>
          </a:endParaRPr>
        </a:p>
      </dgm:t>
    </dgm:pt>
    <dgm:pt modelId="{6382F432-7E17-4949-AB89-998A4D985449}" type="parTrans" cxnId="{C1D1B7FC-2B12-4474-B4BA-268FC3AF01AA}">
      <dgm:prSet/>
      <dgm:spPr/>
      <dgm:t>
        <a:bodyPr/>
        <a:lstStyle/>
        <a:p>
          <a:endParaRPr lang="en-US"/>
        </a:p>
      </dgm:t>
    </dgm:pt>
    <dgm:pt modelId="{A9D648E1-0F65-467C-9794-5ED276319B14}" type="sibTrans" cxnId="{C1D1B7FC-2B12-4474-B4BA-268FC3AF01AA}">
      <dgm:prSet/>
      <dgm:spPr/>
      <dgm:t>
        <a:bodyPr/>
        <a:lstStyle/>
        <a:p>
          <a:endParaRPr lang="en-US"/>
        </a:p>
      </dgm:t>
    </dgm:pt>
    <dgm:pt modelId="{8B9EA703-58E2-4802-AF97-FDC6FD5DA06E}">
      <dgm:prSet custT="1"/>
      <dgm:spPr>
        <a:solidFill>
          <a:srgbClr val="FFC000"/>
        </a:solidFill>
      </dgm:spPr>
      <dgm:t>
        <a:bodyPr/>
        <a:lstStyle/>
        <a:p>
          <a:r>
            <a:rPr lang="en-GB" sz="1600" b="1">
              <a:solidFill>
                <a:schemeClr val="tx1"/>
              </a:solidFill>
              <a:latin typeface="Arial" panose="020B0604020202020204" pitchFamily="34" charset="0"/>
              <a:cs typeface="Arial" panose="020B0604020202020204" pitchFamily="34" charset="0"/>
            </a:rPr>
            <a:t>Policies like Core20PLUS5 and digital inclusion strategies aim to address these disparities (The Health Foundation, 2025).</a:t>
          </a:r>
          <a:endParaRPr lang="en-US" sz="1600" b="1">
            <a:solidFill>
              <a:schemeClr val="tx1"/>
            </a:solidFill>
            <a:latin typeface="Arial" panose="020B0604020202020204" pitchFamily="34" charset="0"/>
            <a:cs typeface="Arial" panose="020B0604020202020204" pitchFamily="34" charset="0"/>
          </a:endParaRPr>
        </a:p>
      </dgm:t>
    </dgm:pt>
    <dgm:pt modelId="{8D98DC60-B04C-45A4-939C-2607F3D911CA}" type="parTrans" cxnId="{6B70101F-C12D-4204-A777-F98808BFE84B}">
      <dgm:prSet/>
      <dgm:spPr/>
      <dgm:t>
        <a:bodyPr/>
        <a:lstStyle/>
        <a:p>
          <a:endParaRPr lang="en-US"/>
        </a:p>
      </dgm:t>
    </dgm:pt>
    <dgm:pt modelId="{FD3EAC0A-5BBF-4A47-9231-F323D6A86662}" type="sibTrans" cxnId="{6B70101F-C12D-4204-A777-F98808BFE84B}">
      <dgm:prSet/>
      <dgm:spPr/>
      <dgm:t>
        <a:bodyPr/>
        <a:lstStyle/>
        <a:p>
          <a:endParaRPr lang="en-US"/>
        </a:p>
      </dgm:t>
    </dgm:pt>
    <dgm:pt modelId="{87BDB320-0A16-4A5F-8409-DEF2410C78D2}" type="pres">
      <dgm:prSet presAssocID="{E17B704A-0932-4161-967E-C5A50A3D807B}" presName="linear" presStyleCnt="0">
        <dgm:presLayoutVars>
          <dgm:animLvl val="lvl"/>
          <dgm:resizeHandles val="exact"/>
        </dgm:presLayoutVars>
      </dgm:prSet>
      <dgm:spPr/>
    </dgm:pt>
    <dgm:pt modelId="{EF8BE0FE-82B3-4C30-B69F-B927A94C571C}" type="pres">
      <dgm:prSet presAssocID="{E1604261-A9ED-4C0E-AC91-DBC09115BB6D}" presName="parentText" presStyleLbl="node1" presStyleIdx="0" presStyleCnt="4">
        <dgm:presLayoutVars>
          <dgm:chMax val="0"/>
          <dgm:bulletEnabled val="1"/>
        </dgm:presLayoutVars>
      </dgm:prSet>
      <dgm:spPr/>
    </dgm:pt>
    <dgm:pt modelId="{6B7D5DC6-6264-45C0-9BCE-6E80F85D1719}" type="pres">
      <dgm:prSet presAssocID="{1CEA96AC-8266-4239-A29D-682055BC6872}" presName="spacer" presStyleCnt="0"/>
      <dgm:spPr/>
    </dgm:pt>
    <dgm:pt modelId="{A6E4BA5E-8541-45C4-813F-EC6710D79902}" type="pres">
      <dgm:prSet presAssocID="{5EC0492A-798D-4FA2-969C-69F132525980}" presName="parentText" presStyleLbl="node1" presStyleIdx="1" presStyleCnt="4" custLinFactNeighborX="-249" custLinFactNeighborY="-81410">
        <dgm:presLayoutVars>
          <dgm:chMax val="0"/>
          <dgm:bulletEnabled val="1"/>
        </dgm:presLayoutVars>
      </dgm:prSet>
      <dgm:spPr/>
    </dgm:pt>
    <dgm:pt modelId="{F1A55A25-596E-40F3-9EA0-A4F0D7526AC5}" type="pres">
      <dgm:prSet presAssocID="{C88A883F-964E-47BF-8546-47B53920E59A}" presName="spacer" presStyleCnt="0"/>
      <dgm:spPr/>
    </dgm:pt>
    <dgm:pt modelId="{DCAE5B91-0805-4711-9554-5E966BF696BD}" type="pres">
      <dgm:prSet presAssocID="{3CACA1DD-387C-4D6A-A26A-6B4C26C130F8}" presName="parentText" presStyleLbl="node1" presStyleIdx="2" presStyleCnt="4">
        <dgm:presLayoutVars>
          <dgm:chMax val="0"/>
          <dgm:bulletEnabled val="1"/>
        </dgm:presLayoutVars>
      </dgm:prSet>
      <dgm:spPr/>
    </dgm:pt>
    <dgm:pt modelId="{B83E31F5-32BB-4B25-AB71-A53C6C3EF1EF}" type="pres">
      <dgm:prSet presAssocID="{A9D648E1-0F65-467C-9794-5ED276319B14}" presName="spacer" presStyleCnt="0"/>
      <dgm:spPr/>
    </dgm:pt>
    <dgm:pt modelId="{1F29E612-16A9-4768-9FD5-A1A83139AD07}" type="pres">
      <dgm:prSet presAssocID="{8B9EA703-58E2-4802-AF97-FDC6FD5DA06E}" presName="parentText" presStyleLbl="node1" presStyleIdx="3" presStyleCnt="4" custLinFactNeighborX="2557" custLinFactNeighborY="-81203">
        <dgm:presLayoutVars>
          <dgm:chMax val="0"/>
          <dgm:bulletEnabled val="1"/>
        </dgm:presLayoutVars>
      </dgm:prSet>
      <dgm:spPr/>
    </dgm:pt>
  </dgm:ptLst>
  <dgm:cxnLst>
    <dgm:cxn modelId="{6B70101F-C12D-4204-A777-F98808BFE84B}" srcId="{E17B704A-0932-4161-967E-C5A50A3D807B}" destId="{8B9EA703-58E2-4802-AF97-FDC6FD5DA06E}" srcOrd="3" destOrd="0" parTransId="{8D98DC60-B04C-45A4-939C-2607F3D911CA}" sibTransId="{FD3EAC0A-5BBF-4A47-9231-F323D6A86662}"/>
    <dgm:cxn modelId="{4AACD833-E182-45C2-9BD7-AFD34624F026}" type="presOf" srcId="{E17B704A-0932-4161-967E-C5A50A3D807B}" destId="{87BDB320-0A16-4A5F-8409-DEF2410C78D2}" srcOrd="0" destOrd="0" presId="urn:microsoft.com/office/officeart/2005/8/layout/vList2"/>
    <dgm:cxn modelId="{B2DF924A-F3A1-413C-9532-B49421C16FE9}" srcId="{E17B704A-0932-4161-967E-C5A50A3D807B}" destId="{5EC0492A-798D-4FA2-969C-69F132525980}" srcOrd="1" destOrd="0" parTransId="{0E9D535E-01F7-4EB9-9D32-FDFC898C7806}" sibTransId="{C88A883F-964E-47BF-8546-47B53920E59A}"/>
    <dgm:cxn modelId="{C778346C-E85B-4B10-98D7-BD37D5FEE938}" type="presOf" srcId="{5EC0492A-798D-4FA2-969C-69F132525980}" destId="{A6E4BA5E-8541-45C4-813F-EC6710D79902}" srcOrd="0" destOrd="0" presId="urn:microsoft.com/office/officeart/2005/8/layout/vList2"/>
    <dgm:cxn modelId="{62930276-CA54-4BCA-BB6C-F2696D1D2B1D}" srcId="{E17B704A-0932-4161-967E-C5A50A3D807B}" destId="{E1604261-A9ED-4C0E-AC91-DBC09115BB6D}" srcOrd="0" destOrd="0" parTransId="{3282115D-E7BF-4B47-8E1F-C36196A0E8E4}" sibTransId="{1CEA96AC-8266-4239-A29D-682055BC6872}"/>
    <dgm:cxn modelId="{F97A9699-5007-4504-8548-5B00DF5E9F0E}" type="presOf" srcId="{E1604261-A9ED-4C0E-AC91-DBC09115BB6D}" destId="{EF8BE0FE-82B3-4C30-B69F-B927A94C571C}" srcOrd="0" destOrd="0" presId="urn:microsoft.com/office/officeart/2005/8/layout/vList2"/>
    <dgm:cxn modelId="{E928B1C1-4F5F-49B7-AC52-CD13F3DC3659}" type="presOf" srcId="{8B9EA703-58E2-4802-AF97-FDC6FD5DA06E}" destId="{1F29E612-16A9-4768-9FD5-A1A83139AD07}" srcOrd="0" destOrd="0" presId="urn:microsoft.com/office/officeart/2005/8/layout/vList2"/>
    <dgm:cxn modelId="{89E4C9D0-4EBA-4B88-ABB7-800CC7D62231}" type="presOf" srcId="{3CACA1DD-387C-4D6A-A26A-6B4C26C130F8}" destId="{DCAE5B91-0805-4711-9554-5E966BF696BD}" srcOrd="0" destOrd="0" presId="urn:microsoft.com/office/officeart/2005/8/layout/vList2"/>
    <dgm:cxn modelId="{C1D1B7FC-2B12-4474-B4BA-268FC3AF01AA}" srcId="{E17B704A-0932-4161-967E-C5A50A3D807B}" destId="{3CACA1DD-387C-4D6A-A26A-6B4C26C130F8}" srcOrd="2" destOrd="0" parTransId="{6382F432-7E17-4949-AB89-998A4D985449}" sibTransId="{A9D648E1-0F65-467C-9794-5ED276319B14}"/>
    <dgm:cxn modelId="{2C53D2F9-9A5C-49B4-95B4-9DA3D092164F}" type="presParOf" srcId="{87BDB320-0A16-4A5F-8409-DEF2410C78D2}" destId="{EF8BE0FE-82B3-4C30-B69F-B927A94C571C}" srcOrd="0" destOrd="0" presId="urn:microsoft.com/office/officeart/2005/8/layout/vList2"/>
    <dgm:cxn modelId="{5EF7C69E-E525-4469-B210-A2D83B5CFE5C}" type="presParOf" srcId="{87BDB320-0A16-4A5F-8409-DEF2410C78D2}" destId="{6B7D5DC6-6264-45C0-9BCE-6E80F85D1719}" srcOrd="1" destOrd="0" presId="urn:microsoft.com/office/officeart/2005/8/layout/vList2"/>
    <dgm:cxn modelId="{77FF3E6D-072F-42BC-A481-0681BC6D6A9B}" type="presParOf" srcId="{87BDB320-0A16-4A5F-8409-DEF2410C78D2}" destId="{A6E4BA5E-8541-45C4-813F-EC6710D79902}" srcOrd="2" destOrd="0" presId="urn:microsoft.com/office/officeart/2005/8/layout/vList2"/>
    <dgm:cxn modelId="{3785F311-96AB-456F-89D5-1922B43D94EF}" type="presParOf" srcId="{87BDB320-0A16-4A5F-8409-DEF2410C78D2}" destId="{F1A55A25-596E-40F3-9EA0-A4F0D7526AC5}" srcOrd="3" destOrd="0" presId="urn:microsoft.com/office/officeart/2005/8/layout/vList2"/>
    <dgm:cxn modelId="{7FB1FDCE-59A3-48BF-8938-BFA3A11F3849}" type="presParOf" srcId="{87BDB320-0A16-4A5F-8409-DEF2410C78D2}" destId="{DCAE5B91-0805-4711-9554-5E966BF696BD}" srcOrd="4" destOrd="0" presId="urn:microsoft.com/office/officeart/2005/8/layout/vList2"/>
    <dgm:cxn modelId="{B2BA89AF-6DA3-48F0-B3FB-C11256FE34DF}" type="presParOf" srcId="{87BDB320-0A16-4A5F-8409-DEF2410C78D2}" destId="{B83E31F5-32BB-4B25-AB71-A53C6C3EF1EF}" srcOrd="5" destOrd="0" presId="urn:microsoft.com/office/officeart/2005/8/layout/vList2"/>
    <dgm:cxn modelId="{00DE0176-200C-42BC-82A5-F7E79A7E6901}" type="presParOf" srcId="{87BDB320-0A16-4A5F-8409-DEF2410C78D2}" destId="{1F29E612-16A9-4768-9FD5-A1A83139AD0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D30F0-D584-4878-9C83-C2670988024B}">
      <dsp:nvSpPr>
        <dsp:cNvPr id="0" name=""/>
        <dsp:cNvSpPr/>
      </dsp:nvSpPr>
      <dsp:spPr>
        <a:xfrm>
          <a:off x="0" y="1653445"/>
          <a:ext cx="5928176" cy="1749150"/>
        </a:xfrm>
        <a:prstGeom prst="roundRect">
          <a:avLst/>
        </a:prstGeom>
        <a:solidFill>
          <a:schemeClr val="accent3">
            <a:lumMod val="40000"/>
            <a:lumOff val="60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 Today, I will critically examine how health, wellbeing, and sustainable development are integrated within the UK health and social care system. </a:t>
          </a:r>
          <a:endParaRPr lang="en-US" sz="1600" b="1" kern="1200">
            <a:solidFill>
              <a:schemeClr val="tx1"/>
            </a:solidFill>
            <a:latin typeface="Arial" panose="020B0604020202020204" pitchFamily="34" charset="0"/>
            <a:cs typeface="Arial" panose="020B0604020202020204" pitchFamily="34" charset="0"/>
          </a:endParaRPr>
        </a:p>
      </dsp:txBody>
      <dsp:txXfrm>
        <a:off x="85386" y="1738831"/>
        <a:ext cx="5757404" cy="1578378"/>
      </dsp:txXfrm>
    </dsp:sp>
    <dsp:sp modelId="{E0703DB0-26CF-46FF-8B6A-9CE20989CF98}">
      <dsp:nvSpPr>
        <dsp:cNvPr id="0" name=""/>
        <dsp:cNvSpPr/>
      </dsp:nvSpPr>
      <dsp:spPr>
        <a:xfrm>
          <a:off x="0" y="3909540"/>
          <a:ext cx="5928176" cy="1749150"/>
        </a:xfrm>
        <a:prstGeom prst="roundRect">
          <a:avLst/>
        </a:prstGeom>
        <a:solidFill>
          <a:schemeClr val="accent3">
            <a:lumMod val="40000"/>
            <a:lumOff val="60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These interconnected dimensions shape how services are designed and delivered. Integrated care is no longer a policy ideal but a necessity, especially in the context of chronic illness, ageing populations, and rising health inequalities (NHS England, 2019; WHO, 2023).</a:t>
          </a:r>
        </a:p>
        <a:p>
          <a:pPr marL="0" lvl="0" indent="0" algn="l" defTabSz="711200">
            <a:lnSpc>
              <a:spcPct val="90000"/>
            </a:lnSpc>
            <a:spcBef>
              <a:spcPct val="0"/>
            </a:spcBef>
            <a:spcAft>
              <a:spcPct val="35000"/>
            </a:spcAft>
            <a:buNone/>
          </a:pPr>
          <a:endParaRPr lang="en-US" sz="2100" kern="1200"/>
        </a:p>
      </dsp:txBody>
      <dsp:txXfrm>
        <a:off x="85386" y="3994926"/>
        <a:ext cx="5757404" cy="1578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0CD3D-63F0-4481-8EE0-C189DA8A56C4}">
      <dsp:nvSpPr>
        <dsp:cNvPr id="0" name=""/>
        <dsp:cNvSpPr/>
      </dsp:nvSpPr>
      <dsp:spPr>
        <a:xfrm>
          <a:off x="821" y="0"/>
          <a:ext cx="3327201" cy="394887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Health is defined by the World Health Organization (1948) as a state of complete physical, mental and social well-being, not merely the absence of disease. </a:t>
          </a:r>
          <a:endParaRPr lang="en-US" sz="1600" b="1" kern="1200">
            <a:solidFill>
              <a:schemeClr val="tx1"/>
            </a:solidFill>
            <a:latin typeface="Arial" panose="020B0604020202020204" pitchFamily="34" charset="0"/>
            <a:cs typeface="Arial" panose="020B0604020202020204" pitchFamily="34" charset="0"/>
          </a:endParaRPr>
        </a:p>
      </dsp:txBody>
      <dsp:txXfrm>
        <a:off x="821" y="1579550"/>
        <a:ext cx="3327201" cy="2369325"/>
      </dsp:txXfrm>
    </dsp:sp>
    <dsp:sp modelId="{E33D7081-1984-4E91-92D5-E8E12160AA82}">
      <dsp:nvSpPr>
        <dsp:cNvPr id="0" name=""/>
        <dsp:cNvSpPr/>
      </dsp:nvSpPr>
      <dsp:spPr>
        <a:xfrm>
          <a:off x="821"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579550"/>
      </dsp:txXfrm>
    </dsp:sp>
    <dsp:sp modelId="{30C3D7BD-0D92-4E9C-85D9-B9458EF12703}">
      <dsp:nvSpPr>
        <dsp:cNvPr id="0" name=""/>
        <dsp:cNvSpPr/>
      </dsp:nvSpPr>
      <dsp:spPr>
        <a:xfrm>
          <a:off x="3594199" y="0"/>
          <a:ext cx="3327201" cy="3948876"/>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Wellbeing includes both subjective aspects on how people feel and objective determinants such as housing, income, and employment (Dodge et al., 2012; Public Health England, 2018).</a:t>
          </a:r>
          <a:endParaRPr lang="en-US" sz="1600" b="1" kern="1200" dirty="0">
            <a:solidFill>
              <a:schemeClr val="tx1"/>
            </a:solidFill>
            <a:latin typeface="Arial" panose="020B0604020202020204" pitchFamily="34" charset="0"/>
            <a:cs typeface="Arial" panose="020B0604020202020204" pitchFamily="34" charset="0"/>
          </a:endParaRPr>
        </a:p>
      </dsp:txBody>
      <dsp:txXfrm>
        <a:off x="3594199" y="1579550"/>
        <a:ext cx="3327201" cy="2369325"/>
      </dsp:txXfrm>
    </dsp:sp>
    <dsp:sp modelId="{BA83921B-C9CA-40C4-8B89-EE0073D8BDC2}">
      <dsp:nvSpPr>
        <dsp:cNvPr id="0" name=""/>
        <dsp:cNvSpPr/>
      </dsp:nvSpPr>
      <dsp:spPr>
        <a:xfrm>
          <a:off x="3594199"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579550"/>
      </dsp:txXfrm>
    </dsp:sp>
    <dsp:sp modelId="{0882BA92-AEDF-4B41-B358-92DF40C9F5FF}">
      <dsp:nvSpPr>
        <dsp:cNvPr id="0" name=""/>
        <dsp:cNvSpPr/>
      </dsp:nvSpPr>
      <dsp:spPr>
        <a:xfrm>
          <a:off x="7187576" y="0"/>
          <a:ext cx="3327201" cy="3948876"/>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Sustainable development, defined in the Brundtland Report (1987), means meeting the needs of the present without compromising future generations. SDG 3 focuses on ensuring healthy lives and promoting well-being for all at all ages (UN, 2024).</a:t>
          </a:r>
          <a:endParaRPr lang="en-US" sz="1600" b="1" kern="1200">
            <a:solidFill>
              <a:schemeClr val="tx1"/>
            </a:solidFill>
            <a:latin typeface="Arial" panose="020B0604020202020204" pitchFamily="34" charset="0"/>
            <a:cs typeface="Arial" panose="020B0604020202020204" pitchFamily="34" charset="0"/>
          </a:endParaRPr>
        </a:p>
      </dsp:txBody>
      <dsp:txXfrm>
        <a:off x="7187576" y="1579550"/>
        <a:ext cx="3327201" cy="2369325"/>
      </dsp:txXfrm>
    </dsp:sp>
    <dsp:sp modelId="{3BE91A67-BCDC-410C-B711-B8873935ED21}">
      <dsp:nvSpPr>
        <dsp:cNvPr id="0" name=""/>
        <dsp:cNvSpPr/>
      </dsp:nvSpPr>
      <dsp:spPr>
        <a:xfrm>
          <a:off x="7187576"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5795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E476D-B516-43F5-8605-7FD0EC3A6D49}">
      <dsp:nvSpPr>
        <dsp:cNvPr id="0" name=""/>
        <dsp:cNvSpPr/>
      </dsp:nvSpPr>
      <dsp:spPr>
        <a:xfrm>
          <a:off x="0" y="728782"/>
          <a:ext cx="7100124" cy="1216800"/>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Sustainable Development Goals (SDGs) were established by the UN to guide global development, with Goal 3 focusing on good health and wellbeing (United Nations, 2024).</a:t>
          </a:r>
          <a:endParaRPr lang="en-US" sz="1600" kern="1200">
            <a:solidFill>
              <a:schemeClr val="tx1"/>
            </a:solidFill>
            <a:latin typeface="Arial" panose="020B0604020202020204" pitchFamily="34" charset="0"/>
            <a:cs typeface="Arial" panose="020B0604020202020204" pitchFamily="34" charset="0"/>
          </a:endParaRPr>
        </a:p>
      </dsp:txBody>
      <dsp:txXfrm>
        <a:off x="59399" y="788181"/>
        <a:ext cx="6981326" cy="1098002"/>
      </dsp:txXfrm>
    </dsp:sp>
    <dsp:sp modelId="{0C7DC647-A99B-4501-B932-6858E0036F9B}">
      <dsp:nvSpPr>
        <dsp:cNvPr id="0" name=""/>
        <dsp:cNvSpPr/>
      </dsp:nvSpPr>
      <dsp:spPr>
        <a:xfrm>
          <a:off x="0" y="2132783"/>
          <a:ext cx="7100124" cy="1216800"/>
        </a:xfrm>
        <a:prstGeom prst="roundRect">
          <a:avLst/>
        </a:prstGeom>
        <a:solidFill>
          <a:schemeClr val="accent6">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UK integrates these through ‘Health in All Policies’ and environmental strategies in healthcare settings (WHO, 2022; NHS Sustainable Development Unit, 2018). </a:t>
          </a:r>
          <a:endParaRPr lang="en-US" sz="1600" kern="1200">
            <a:solidFill>
              <a:schemeClr val="tx1"/>
            </a:solidFill>
            <a:latin typeface="Arial" panose="020B0604020202020204" pitchFamily="34" charset="0"/>
            <a:cs typeface="Arial" panose="020B0604020202020204" pitchFamily="34" charset="0"/>
          </a:endParaRPr>
        </a:p>
      </dsp:txBody>
      <dsp:txXfrm>
        <a:off x="59399" y="2192182"/>
        <a:ext cx="6981326" cy="1098002"/>
      </dsp:txXfrm>
    </dsp:sp>
    <dsp:sp modelId="{1DF8E649-E2A8-461E-A337-22C46E53420E}">
      <dsp:nvSpPr>
        <dsp:cNvPr id="0" name=""/>
        <dsp:cNvSpPr/>
      </dsp:nvSpPr>
      <dsp:spPr>
        <a:xfrm>
          <a:off x="0" y="3536783"/>
          <a:ext cx="7100124" cy="1216800"/>
        </a:xfrm>
        <a:prstGeom prst="roundRect">
          <a:avLst/>
        </a:prstGeom>
        <a:solidFill>
          <a:schemeClr val="accent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latin typeface="Arial" panose="020B0604020202020204" pitchFamily="34" charset="0"/>
              <a:cs typeface="Arial" panose="020B0604020202020204" pitchFamily="34" charset="0"/>
            </a:rPr>
            <a:t>The Global Action Plan for SDG3 aligns healthcare delivery with equity, prevention, and environmental sustainability (WHO, 2024).</a:t>
          </a:r>
          <a:endParaRPr lang="en-US" sz="1600" kern="1200">
            <a:solidFill>
              <a:schemeClr val="tx1"/>
            </a:solidFill>
            <a:latin typeface="Arial" panose="020B0604020202020204" pitchFamily="34" charset="0"/>
            <a:cs typeface="Arial" panose="020B0604020202020204" pitchFamily="34" charset="0"/>
          </a:endParaRPr>
        </a:p>
      </dsp:txBody>
      <dsp:txXfrm>
        <a:off x="59399" y="3596182"/>
        <a:ext cx="698132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84C06-ECA0-4B24-8647-A6266D8A8031}">
      <dsp:nvSpPr>
        <dsp:cNvPr id="0" name=""/>
        <dsp:cNvSpPr/>
      </dsp:nvSpPr>
      <dsp:spPr>
        <a:xfrm>
          <a:off x="0" y="3069"/>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B86561-E1F9-47BA-82AD-EAA7DB3714D5}">
      <dsp:nvSpPr>
        <dsp:cNvPr id="0" name=""/>
        <dsp:cNvSpPr/>
      </dsp:nvSpPr>
      <dsp:spPr>
        <a:xfrm>
          <a:off x="0" y="3069"/>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The NHS Long Term Plan (2019) outlines prevention, digital access, and integrated systems. </a:t>
          </a:r>
        </a:p>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Making Every Contact Count (MECC) encourages opportunistic health advice during routine care (NHS England, 2022).</a:t>
          </a:r>
          <a:endParaRPr lang="en-US" sz="1600" b="1" kern="1200">
            <a:latin typeface="Arial" panose="020B0604020202020204" pitchFamily="34" charset="0"/>
            <a:cs typeface="Arial" panose="020B0604020202020204" pitchFamily="34" charset="0"/>
          </a:endParaRPr>
        </a:p>
      </dsp:txBody>
      <dsp:txXfrm>
        <a:off x="0" y="3069"/>
        <a:ext cx="3716008" cy="2093323"/>
      </dsp:txXfrm>
    </dsp:sp>
    <dsp:sp modelId="{B34AB2E0-3AB6-432A-8572-8378DE9ECE5A}">
      <dsp:nvSpPr>
        <dsp:cNvPr id="0" name=""/>
        <dsp:cNvSpPr/>
      </dsp:nvSpPr>
      <dsp:spPr>
        <a:xfrm>
          <a:off x="0" y="2096392"/>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506AE9-655F-4470-A81B-1C0F18FBDE66}">
      <dsp:nvSpPr>
        <dsp:cNvPr id="0" name=""/>
        <dsp:cNvSpPr/>
      </dsp:nvSpPr>
      <dsp:spPr>
        <a:xfrm>
          <a:off x="0" y="2096392"/>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Core20PLUS5 targets the most deprived 20% of the population, aiming to reduce inequalities across five clinical areas like maternity and respiratory health (NHS England, 2021). </a:t>
          </a:r>
          <a:endParaRPr lang="en-US" sz="1600" b="1" kern="1200">
            <a:latin typeface="Arial" panose="020B0604020202020204" pitchFamily="34" charset="0"/>
            <a:cs typeface="Arial" panose="020B0604020202020204" pitchFamily="34" charset="0"/>
          </a:endParaRPr>
        </a:p>
      </dsp:txBody>
      <dsp:txXfrm>
        <a:off x="0" y="2096392"/>
        <a:ext cx="3716008" cy="2093323"/>
      </dsp:txXfrm>
    </dsp:sp>
    <dsp:sp modelId="{13F69692-470F-4807-A861-0BB2259E4B76}">
      <dsp:nvSpPr>
        <dsp:cNvPr id="0" name=""/>
        <dsp:cNvSpPr/>
      </dsp:nvSpPr>
      <dsp:spPr>
        <a:xfrm>
          <a:off x="0" y="4189715"/>
          <a:ext cx="371600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EA49DE-9710-4A19-BB53-19A6C4264BD0}">
      <dsp:nvSpPr>
        <dsp:cNvPr id="0" name=""/>
        <dsp:cNvSpPr/>
      </dsp:nvSpPr>
      <dsp:spPr>
        <a:xfrm>
          <a:off x="0" y="4189715"/>
          <a:ext cx="3716008" cy="2093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Together, these policies embed SDG principles into health service delivery.</a:t>
          </a:r>
          <a:endParaRPr lang="en-US" sz="1600" b="1" kern="1200">
            <a:latin typeface="Arial" panose="020B0604020202020204" pitchFamily="34" charset="0"/>
            <a:cs typeface="Arial" panose="020B0604020202020204" pitchFamily="34" charset="0"/>
          </a:endParaRPr>
        </a:p>
      </dsp:txBody>
      <dsp:txXfrm>
        <a:off x="0" y="4189715"/>
        <a:ext cx="3716008" cy="20933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BE0FE-82B3-4C30-B69F-B927A94C571C}">
      <dsp:nvSpPr>
        <dsp:cNvPr id="0" name=""/>
        <dsp:cNvSpPr/>
      </dsp:nvSpPr>
      <dsp:spPr>
        <a:xfrm>
          <a:off x="0" y="49569"/>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Equity and access remain at the heart of sustainable health systems.</a:t>
          </a:r>
          <a:endParaRPr lang="en-US" sz="1600" b="1" kern="1200">
            <a:solidFill>
              <a:schemeClr val="tx1"/>
            </a:solidFill>
            <a:latin typeface="Arial" panose="020B0604020202020204" pitchFamily="34" charset="0"/>
            <a:cs typeface="Arial" panose="020B0604020202020204" pitchFamily="34" charset="0"/>
          </a:endParaRPr>
        </a:p>
      </dsp:txBody>
      <dsp:txXfrm>
        <a:off x="64968" y="114537"/>
        <a:ext cx="5630784" cy="1200939"/>
      </dsp:txXfrm>
    </dsp:sp>
    <dsp:sp modelId="{A6E4BA5E-8541-45C4-813F-EC6710D79902}">
      <dsp:nvSpPr>
        <dsp:cNvPr id="0" name=""/>
        <dsp:cNvSpPr/>
      </dsp:nvSpPr>
      <dsp:spPr>
        <a:xfrm>
          <a:off x="0" y="1415244"/>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Health inequalities are driven by social determinants such as income, race, education, and geography (Marmot et al., 2020; WHO, 2023). </a:t>
          </a:r>
          <a:endParaRPr lang="en-US" sz="1600" b="1" kern="1200">
            <a:solidFill>
              <a:schemeClr val="tx1"/>
            </a:solidFill>
            <a:latin typeface="Arial" panose="020B0604020202020204" pitchFamily="34" charset="0"/>
            <a:cs typeface="Arial" panose="020B0604020202020204" pitchFamily="34" charset="0"/>
          </a:endParaRPr>
        </a:p>
      </dsp:txBody>
      <dsp:txXfrm>
        <a:off x="64968" y="1480212"/>
        <a:ext cx="5630784" cy="1200939"/>
      </dsp:txXfrm>
    </dsp:sp>
    <dsp:sp modelId="{DCAE5B91-0805-4711-9554-5E966BF696BD}">
      <dsp:nvSpPr>
        <dsp:cNvPr id="0" name=""/>
        <dsp:cNvSpPr/>
      </dsp:nvSpPr>
      <dsp:spPr>
        <a:xfrm>
          <a:off x="0" y="3085719"/>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The Marmot Review (2010) and its 10-year update underline the long-standing nature of these issues. During the COVID-19 pandemic, vaccine uptake was significantly lower in deprived areas (Bambra et al., 2020). </a:t>
          </a:r>
          <a:endParaRPr lang="en-US" sz="1600" b="1" kern="1200">
            <a:solidFill>
              <a:schemeClr val="tx1"/>
            </a:solidFill>
            <a:latin typeface="Arial" panose="020B0604020202020204" pitchFamily="34" charset="0"/>
            <a:cs typeface="Arial" panose="020B0604020202020204" pitchFamily="34" charset="0"/>
          </a:endParaRPr>
        </a:p>
      </dsp:txBody>
      <dsp:txXfrm>
        <a:off x="64968" y="3150687"/>
        <a:ext cx="5630784" cy="1200939"/>
      </dsp:txXfrm>
    </dsp:sp>
    <dsp:sp modelId="{1F29E612-16A9-4768-9FD5-A1A83139AD07}">
      <dsp:nvSpPr>
        <dsp:cNvPr id="0" name=""/>
        <dsp:cNvSpPr/>
      </dsp:nvSpPr>
      <dsp:spPr>
        <a:xfrm>
          <a:off x="0" y="4451782"/>
          <a:ext cx="5760720" cy="1330875"/>
        </a:xfrm>
        <a:prstGeom prst="roundRect">
          <a:avLst/>
        </a:prstGeom>
        <a:solidFill>
          <a:srgbClr val="FFC000"/>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chemeClr val="tx1"/>
              </a:solidFill>
              <a:latin typeface="Arial" panose="020B0604020202020204" pitchFamily="34" charset="0"/>
              <a:cs typeface="Arial" panose="020B0604020202020204" pitchFamily="34" charset="0"/>
            </a:rPr>
            <a:t>Policies like Core20PLUS5 and digital inclusion strategies aim to address these disparities (The Health Foundation, 2025).</a:t>
          </a:r>
          <a:endParaRPr lang="en-US" sz="1600" b="1" kern="1200">
            <a:solidFill>
              <a:schemeClr val="tx1"/>
            </a:solidFill>
            <a:latin typeface="Arial" panose="020B0604020202020204" pitchFamily="34" charset="0"/>
            <a:cs typeface="Arial" panose="020B0604020202020204" pitchFamily="34" charset="0"/>
          </a:endParaRPr>
        </a:p>
      </dsp:txBody>
      <dsp:txXfrm>
        <a:off x="64968" y="4516750"/>
        <a:ext cx="5630784"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7B4E-903C-4C1D-B4DA-45EF051C5B18}"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7EE10-429E-422B-A5B6-51EE68DAB6DE}" type="slidenum">
              <a:rPr lang="en-GB" smtClean="0"/>
              <a:t>‹#›</a:t>
            </a:fld>
            <a:endParaRPr lang="en-GB"/>
          </a:p>
        </p:txBody>
      </p:sp>
    </p:spTree>
    <p:extLst>
      <p:ext uri="{BB962C8B-B14F-4D97-AF65-F5344CB8AC3E}">
        <p14:creationId xmlns:p14="http://schemas.microsoft.com/office/powerpoint/2010/main" val="674630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a:t>
            </a:fld>
            <a:endParaRPr lang="en-GB"/>
          </a:p>
        </p:txBody>
      </p:sp>
    </p:spTree>
    <p:extLst>
      <p:ext uri="{BB962C8B-B14F-4D97-AF65-F5344CB8AC3E}">
        <p14:creationId xmlns:p14="http://schemas.microsoft.com/office/powerpoint/2010/main" val="241907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2</a:t>
            </a:fld>
            <a:endParaRPr lang="en-GB"/>
          </a:p>
        </p:txBody>
      </p:sp>
    </p:spTree>
    <p:extLst>
      <p:ext uri="{BB962C8B-B14F-4D97-AF65-F5344CB8AC3E}">
        <p14:creationId xmlns:p14="http://schemas.microsoft.com/office/powerpoint/2010/main" val="3744070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3</a:t>
            </a:fld>
            <a:endParaRPr lang="en-GB"/>
          </a:p>
        </p:txBody>
      </p:sp>
    </p:spTree>
    <p:extLst>
      <p:ext uri="{BB962C8B-B14F-4D97-AF65-F5344CB8AC3E}">
        <p14:creationId xmlns:p14="http://schemas.microsoft.com/office/powerpoint/2010/main" val="3817523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4</a:t>
            </a:fld>
            <a:endParaRPr lang="en-GB"/>
          </a:p>
        </p:txBody>
      </p:sp>
    </p:spTree>
    <p:extLst>
      <p:ext uri="{BB962C8B-B14F-4D97-AF65-F5344CB8AC3E}">
        <p14:creationId xmlns:p14="http://schemas.microsoft.com/office/powerpoint/2010/main" val="657723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5</a:t>
            </a:fld>
            <a:endParaRPr lang="en-GB"/>
          </a:p>
        </p:txBody>
      </p:sp>
    </p:spTree>
    <p:extLst>
      <p:ext uri="{BB962C8B-B14F-4D97-AF65-F5344CB8AC3E}">
        <p14:creationId xmlns:p14="http://schemas.microsoft.com/office/powerpoint/2010/main" val="2236224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“These models help us understand how to embed wellbeing and sustainability in care.</a:t>
            </a:r>
          </a:p>
          <a:p>
            <a:r>
              <a:rPr lang="en-GB" sz="1200" b="0" i="0" kern="1200">
                <a:solidFill>
                  <a:schemeClr val="tx1"/>
                </a:solidFill>
                <a:effectLst/>
                <a:latin typeface="+mn-lt"/>
                <a:ea typeface="+mn-ea"/>
                <a:cs typeface="+mn-cs"/>
              </a:rPr>
              <a:t>The Biopsychosocial Model (Engel, 1977) frames health as the interaction between body, mind, and society—moving away from a purely biomedical view.</a:t>
            </a:r>
          </a:p>
          <a:p>
            <a:r>
              <a:rPr lang="en-GB" sz="1200" b="0" i="0" kern="1200">
                <a:solidFill>
                  <a:schemeClr val="tx1"/>
                </a:solidFill>
                <a:effectLst/>
                <a:latin typeface="+mn-lt"/>
                <a:ea typeface="+mn-ea"/>
                <a:cs typeface="+mn-cs"/>
              </a:rPr>
              <a:t>Bronfenbrenner’s Ecological Model (1979) widens this perspective to include environmental and community influences.</a:t>
            </a:r>
          </a:p>
          <a:p>
            <a:r>
              <a:rPr lang="en-GB" sz="1200" b="0" i="0" kern="1200">
                <a:solidFill>
                  <a:schemeClr val="tx1"/>
                </a:solidFill>
                <a:effectLst/>
                <a:latin typeface="+mn-lt"/>
                <a:ea typeface="+mn-ea"/>
                <a:cs typeface="+mn-cs"/>
              </a:rPr>
              <a:t>Recent work by Marshall et al. (2023) and Singha (2025) shows these frameworks support integrated, person-centred systems.</a:t>
            </a:r>
          </a:p>
          <a:p>
            <a:r>
              <a:rPr lang="en-GB" sz="1200" b="0" i="0" kern="1200">
                <a:solidFill>
                  <a:schemeClr val="tx1"/>
                </a:solidFill>
                <a:effectLst/>
                <a:latin typeface="+mn-lt"/>
                <a:ea typeface="+mn-ea"/>
                <a:cs typeface="+mn-cs"/>
              </a:rPr>
              <a:t>However, Hartley (2019) and </a:t>
            </a:r>
            <a:r>
              <a:rPr lang="en-GB" sz="1200" b="0" i="0" kern="1200" err="1">
                <a:solidFill>
                  <a:schemeClr val="tx1"/>
                </a:solidFill>
                <a:effectLst/>
                <a:latin typeface="+mn-lt"/>
                <a:ea typeface="+mn-ea"/>
                <a:cs typeface="+mn-cs"/>
              </a:rPr>
              <a:t>Alyakhri</a:t>
            </a:r>
            <a:r>
              <a:rPr lang="en-GB" sz="1200" b="0" i="0" kern="1200">
                <a:solidFill>
                  <a:schemeClr val="tx1"/>
                </a:solidFill>
                <a:effectLst/>
                <a:latin typeface="+mn-lt"/>
                <a:ea typeface="+mn-ea"/>
                <a:cs typeface="+mn-cs"/>
              </a:rPr>
              <a:t> &amp; Jabbar (2025) argue that these models must evolve to include sustainability, digital inclusion, and environmental health.”</a:t>
            </a:r>
          </a:p>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6</a:t>
            </a:fld>
            <a:endParaRPr lang="en-GB"/>
          </a:p>
        </p:txBody>
      </p:sp>
    </p:spTree>
    <p:extLst>
      <p:ext uri="{BB962C8B-B14F-4D97-AF65-F5344CB8AC3E}">
        <p14:creationId xmlns:p14="http://schemas.microsoft.com/office/powerpoint/2010/main" val="2377717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7</a:t>
            </a:fld>
            <a:endParaRPr lang="en-GB"/>
          </a:p>
        </p:txBody>
      </p:sp>
    </p:spTree>
    <p:extLst>
      <p:ext uri="{BB962C8B-B14F-4D97-AF65-F5344CB8AC3E}">
        <p14:creationId xmlns:p14="http://schemas.microsoft.com/office/powerpoint/2010/main" val="1492708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F7EE10-429E-422B-A5B6-51EE68DAB6DE}" type="slidenum">
              <a:rPr lang="en-GB" smtClean="0"/>
              <a:t>8</a:t>
            </a:fld>
            <a:endParaRPr lang="en-GB"/>
          </a:p>
        </p:txBody>
      </p:sp>
    </p:spTree>
    <p:extLst>
      <p:ext uri="{BB962C8B-B14F-4D97-AF65-F5344CB8AC3E}">
        <p14:creationId xmlns:p14="http://schemas.microsoft.com/office/powerpoint/2010/main" val="1711047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“SDG 3 underpins all efforts to achieve sustainable health and wellbeing globally.</a:t>
            </a:r>
          </a:p>
          <a:p>
            <a:r>
              <a:rPr lang="en-GB" sz="1200" b="0" i="0" kern="1200">
                <a:solidFill>
                  <a:schemeClr val="tx1"/>
                </a:solidFill>
                <a:effectLst/>
                <a:latin typeface="+mn-lt"/>
                <a:ea typeface="+mn-ea"/>
                <a:cs typeface="+mn-cs"/>
              </a:rPr>
              <a:t>The UK’s NHS contributes through programmes like the Diabetes Prevention Programme, which reflects SDG 3’s emphasis on prevention and health equity (Morse, 2022).</a:t>
            </a:r>
          </a:p>
          <a:p>
            <a:r>
              <a:rPr lang="en-GB" sz="1200" b="0" i="0" kern="1200">
                <a:solidFill>
                  <a:schemeClr val="tx1"/>
                </a:solidFill>
                <a:effectLst/>
                <a:latin typeface="+mn-lt"/>
                <a:ea typeface="+mn-ea"/>
                <a:cs typeface="+mn-cs"/>
              </a:rPr>
              <a:t>Pineo (2022) highlights how sustainable healthcare design must consider social determinants like housing and education.</a:t>
            </a:r>
          </a:p>
          <a:p>
            <a:r>
              <a:rPr lang="en-GB" sz="1200" b="0" i="0" kern="1200">
                <a:solidFill>
                  <a:schemeClr val="tx1"/>
                </a:solidFill>
                <a:effectLst/>
                <a:latin typeface="+mn-lt"/>
                <a:ea typeface="+mn-ea"/>
                <a:cs typeface="+mn-cs"/>
              </a:rPr>
              <a:t>Gonzalez-</a:t>
            </a:r>
            <a:r>
              <a:rPr lang="en-GB" sz="1200" b="0" i="0" kern="1200" err="1">
                <a:solidFill>
                  <a:schemeClr val="tx1"/>
                </a:solidFill>
                <a:effectLst/>
                <a:latin typeface="+mn-lt"/>
                <a:ea typeface="+mn-ea"/>
                <a:cs typeface="+mn-cs"/>
              </a:rPr>
              <a:t>Holguera</a:t>
            </a:r>
            <a:r>
              <a:rPr lang="en-GB" sz="1200" b="0" i="0" kern="1200">
                <a:solidFill>
                  <a:schemeClr val="tx1"/>
                </a:solidFill>
                <a:effectLst/>
                <a:latin typeface="+mn-lt"/>
                <a:ea typeface="+mn-ea"/>
                <a:cs typeface="+mn-cs"/>
              </a:rPr>
              <a:t> &amp; Gaille (2022) also note that planetary health and primary care sustainability are inseparable.</a:t>
            </a:r>
          </a:p>
          <a:p>
            <a:r>
              <a:rPr lang="en-GB" sz="1200" b="0" i="0" kern="1200">
                <a:solidFill>
                  <a:schemeClr val="tx1"/>
                </a:solidFill>
                <a:effectLst/>
                <a:latin typeface="+mn-lt"/>
                <a:ea typeface="+mn-ea"/>
                <a:cs typeface="+mn-cs"/>
              </a:rPr>
              <a:t>This alignment of local practice with global goals illustrates the UK’s integrated health and sustainability agenda.”</a:t>
            </a:r>
          </a:p>
          <a:p>
            <a:pPr fontAlgn="base"/>
            <a:br>
              <a:rPr lang="en-GB" sz="1200" b="0" i="0" kern="1200">
                <a:solidFill>
                  <a:schemeClr val="tx1"/>
                </a:solidFill>
                <a:effectLst/>
                <a:latin typeface="+mn-lt"/>
                <a:ea typeface="+mn-ea"/>
                <a:cs typeface="+mn-cs"/>
              </a:rPr>
            </a:br>
            <a:endParaRPr lang="en-GB" sz="1200" b="0" i="0" kern="1200">
              <a:solidFill>
                <a:schemeClr val="tx1"/>
              </a:solidFill>
              <a:effectLst/>
              <a:latin typeface="+mn-lt"/>
              <a:ea typeface="+mn-ea"/>
              <a:cs typeface="+mn-cs"/>
            </a:endParaRPr>
          </a:p>
          <a:p>
            <a:pPr fontAlgn="base"/>
            <a:r>
              <a:rPr lang="en-GB" sz="1200" b="1" i="0" kern="1200">
                <a:solidFill>
                  <a:schemeClr val="tx1"/>
                </a:solidFill>
                <a:effectLst/>
                <a:latin typeface="+mn-lt"/>
                <a:ea typeface="+mn-ea"/>
                <a:cs typeface="+mn-cs"/>
              </a:rPr>
              <a:t>🇬🇧 </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9</a:t>
            </a:fld>
            <a:endParaRPr lang="en-GB"/>
          </a:p>
        </p:txBody>
      </p:sp>
    </p:spTree>
    <p:extLst>
      <p:ext uri="{BB962C8B-B14F-4D97-AF65-F5344CB8AC3E}">
        <p14:creationId xmlns:p14="http://schemas.microsoft.com/office/powerpoint/2010/main" val="3566726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10</a:t>
            </a:fld>
            <a:endParaRPr lang="en-GB"/>
          </a:p>
        </p:txBody>
      </p:sp>
    </p:spTree>
    <p:extLst>
      <p:ext uri="{BB962C8B-B14F-4D97-AF65-F5344CB8AC3E}">
        <p14:creationId xmlns:p14="http://schemas.microsoft.com/office/powerpoint/2010/main" val="70906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11</a:t>
            </a:fld>
            <a:endParaRPr lang="en-GB"/>
          </a:p>
        </p:txBody>
      </p:sp>
    </p:spTree>
    <p:extLst>
      <p:ext uri="{BB962C8B-B14F-4D97-AF65-F5344CB8AC3E}">
        <p14:creationId xmlns:p14="http://schemas.microsoft.com/office/powerpoint/2010/main" val="2503855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12</a:t>
            </a:fld>
            <a:endParaRPr lang="en-GB"/>
          </a:p>
        </p:txBody>
      </p:sp>
    </p:spTree>
    <p:extLst>
      <p:ext uri="{BB962C8B-B14F-4D97-AF65-F5344CB8AC3E}">
        <p14:creationId xmlns:p14="http://schemas.microsoft.com/office/powerpoint/2010/main" val="9963405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13</a:t>
            </a:fld>
            <a:endParaRPr lang="en-GB"/>
          </a:p>
        </p:txBody>
      </p:sp>
    </p:spTree>
    <p:extLst>
      <p:ext uri="{BB962C8B-B14F-4D97-AF65-F5344CB8AC3E}">
        <p14:creationId xmlns:p14="http://schemas.microsoft.com/office/powerpoint/2010/main" val="381036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14</a:t>
            </a:fld>
            <a:endParaRPr lang="en-GB"/>
          </a:p>
        </p:txBody>
      </p:sp>
    </p:spTree>
    <p:extLst>
      <p:ext uri="{BB962C8B-B14F-4D97-AF65-F5344CB8AC3E}">
        <p14:creationId xmlns:p14="http://schemas.microsoft.com/office/powerpoint/2010/main" val="28485200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15</a:t>
            </a:fld>
            <a:endParaRPr lang="en-GB"/>
          </a:p>
        </p:txBody>
      </p:sp>
    </p:spTree>
    <p:extLst>
      <p:ext uri="{BB962C8B-B14F-4D97-AF65-F5344CB8AC3E}">
        <p14:creationId xmlns:p14="http://schemas.microsoft.com/office/powerpoint/2010/main" val="3017630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7EE10-429E-422B-A5B6-51EE68DAB6DE}" type="slidenum">
              <a:rPr lang="en-GB" smtClean="0"/>
              <a:t>16</a:t>
            </a:fld>
            <a:endParaRPr lang="en-GB"/>
          </a:p>
        </p:txBody>
      </p:sp>
    </p:spTree>
    <p:extLst>
      <p:ext uri="{BB962C8B-B14F-4D97-AF65-F5344CB8AC3E}">
        <p14:creationId xmlns:p14="http://schemas.microsoft.com/office/powerpoint/2010/main" val="1079609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9.png"/><Relationship Id="rId7" Type="http://schemas.openxmlformats.org/officeDocument/2006/relationships/diagramQuickStyle" Target="../diagrams/quickStyle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0.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25-year-environment-plan" TargetMode="External"/><Relationship Id="rId2" Type="http://schemas.openxmlformats.org/officeDocument/2006/relationships/hyperlink" Target="https://www.brundtland.co.za/other-publication/brundtland-report-1987-our-common-future/"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7157616/" TargetMode="External"/><Relationship Id="rId4" Type="http://schemas.openxmlformats.org/officeDocument/2006/relationships/hyperlink" Target="https://doi.org/10.1126/science.84746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ice.org.uk/guidance/ph49" TargetMode="External"/><Relationship Id="rId3" Type="http://schemas.openxmlformats.org/officeDocument/2006/relationships/hyperlink" Target="https://www.health.org.uk/publications/reports/the-marmot-review-10-years-on" TargetMode="External"/><Relationship Id="rId7" Type="http://schemas.openxmlformats.org/officeDocument/2006/relationships/hyperlink" Target="https://www.england.nhs.uk/publication/making-every-contact-count-mecc-consensus-statement/" TargetMode="External"/><Relationship Id="rId12" Type="http://schemas.openxmlformats.org/officeDocument/2006/relationships/hyperlink" Target="https://sdgs.un.org/goals" TargetMode="External"/><Relationship Id="rId2" Type="http://schemas.openxmlformats.org/officeDocument/2006/relationships/hyperlink" Target="https://www.instituteofhealthequity.org/resources-reports/fair-society-healthy-lives-the-marmot-review" TargetMode="External"/><Relationship Id="rId1" Type="http://schemas.openxmlformats.org/officeDocument/2006/relationships/slideLayout" Target="../slideLayouts/slideLayout2.xml"/><Relationship Id="rId6" Type="http://schemas.openxmlformats.org/officeDocument/2006/relationships/hyperlink" Target="https://www.england.nhs.uk/about/equality/equality-hub/core20plus5/" TargetMode="External"/><Relationship Id="rId11" Type="http://schemas.openxmlformats.org/officeDocument/2006/relationships/hyperlink" Target="https://www.the-healing-institute.com/entries/general/What-Is-Holistic-Health-" TargetMode="External"/><Relationship Id="rId5" Type="http://schemas.openxmlformats.org/officeDocument/2006/relationships/hyperlink" Target="https://www.longtermplan.nhs.uk/online-version/overview-and-summary/" TargetMode="External"/><Relationship Id="rId10" Type="http://schemas.openxmlformats.org/officeDocument/2006/relationships/hyperlink" Target="https://www.gov.uk/government/publications/health-profile-for-england/chapter-6-social-determinants-of-health" TargetMode="External"/><Relationship Id="rId4" Type="http://schemas.openxmlformats.org/officeDocument/2006/relationships/hyperlink" Target="https://digital.nhs.uk/about-nhs-digital/our-work/digital-inclusion" TargetMode="External"/><Relationship Id="rId9" Type="http://schemas.openxmlformats.org/officeDocument/2006/relationships/hyperlink" Target="https://www.ons.gov.u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blog.w9-taxform.com/" TargetMode="External"/><Relationship Id="rId2" Type="http://schemas.openxmlformats.org/officeDocument/2006/relationships/hyperlink" Target="https://www.undp.org/stories/promise-health-all" TargetMode="External"/><Relationship Id="rId1" Type="http://schemas.openxmlformats.org/officeDocument/2006/relationships/slideLayout" Target="../slideLayouts/slideLayout2.xml"/><Relationship Id="rId6" Type="http://schemas.openxmlformats.org/officeDocument/2006/relationships/hyperlink" Target="https://www.who.int/initiatives/sdg3-global-action-plan" TargetMode="External"/><Relationship Id="rId5" Type="http://schemas.openxmlformats.org/officeDocument/2006/relationships/hyperlink" Target="https://www.who.int/health-topics/social-determinants-of-health" TargetMode="External"/><Relationship Id="rId4" Type="http://schemas.openxmlformats.org/officeDocument/2006/relationships/hyperlink" Target="https://www.who.int/health-topics/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 close-up of a sign&#10;&#10;AI-generated content may be incorrect.">
            <a:extLst>
              <a:ext uri="{FF2B5EF4-FFF2-40B4-BE49-F238E27FC236}">
                <a16:creationId xmlns:a16="http://schemas.microsoft.com/office/drawing/2014/main" id="{509A56C0-C03F-DE64-3EFC-CEE716841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6603"/>
            <a:ext cx="4781550" cy="15335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B6AFE4-E7AC-50B3-0C2A-85B85DBE0073}"/>
              </a:ext>
            </a:extLst>
          </p:cNvPr>
          <p:cNvSpPr txBox="1"/>
          <p:nvPr/>
        </p:nvSpPr>
        <p:spPr>
          <a:xfrm>
            <a:off x="728869" y="2680421"/>
            <a:ext cx="9859617" cy="2769861"/>
          </a:xfrm>
          <a:prstGeom prst="rect">
            <a:avLst/>
          </a:prstGeom>
          <a:noFill/>
        </p:spPr>
        <p:txBody>
          <a:bodyPr wrap="square">
            <a:spAutoFit/>
          </a:bodyPr>
          <a:lstStyle/>
          <a:p>
            <a:pPr algn="l" rtl="0" fontAlgn="base">
              <a:lnSpc>
                <a:spcPts val="1575"/>
              </a:lnSpc>
              <a:buNone/>
            </a:pPr>
            <a:r>
              <a:rPr lang="nl-NL" sz="1800" b="1" i="0" u="none" strike="noStrike" dirty="0">
                <a:solidFill>
                  <a:srgbClr val="000000"/>
                </a:solidFill>
                <a:effectLst/>
                <a:latin typeface="Arial" panose="020B0604020202020204" pitchFamily="34" charset="0"/>
                <a:cs typeface="Arial" panose="020B0604020202020204" pitchFamily="34" charset="0"/>
              </a:rPr>
              <a:t>Student Name :    Asya Zulfiqar</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nl-NL" sz="1800" b="1" i="0" u="none" strike="noStrike" dirty="0">
                <a:solidFill>
                  <a:srgbClr val="000000"/>
                </a:solidFill>
                <a:effectLst/>
                <a:latin typeface="Arial" panose="020B0604020202020204" pitchFamily="34" charset="0"/>
                <a:cs typeface="Arial" panose="020B0604020202020204" pitchFamily="34" charset="0"/>
              </a:rPr>
              <a:t>Student ID:           2229775</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u="none" strike="noStrike" dirty="0">
                <a:solidFill>
                  <a:srgbClr val="000000"/>
                </a:solidFill>
                <a:effectLst/>
                <a:latin typeface="Arial" panose="020B0604020202020204" pitchFamily="34" charset="0"/>
                <a:cs typeface="Arial" panose="020B0604020202020204" pitchFamily="34" charset="0"/>
              </a:rPr>
              <a:t>Course:                 BSc (Hons) Health and Social Care </a:t>
            </a: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algn="l" rtl="0" fontAlgn="base">
              <a:lnSpc>
                <a:spcPts val="1575"/>
              </a:lnSpc>
              <a:buNone/>
            </a:pPr>
            <a:r>
              <a:rPr lang="en-GB" sz="1800" b="1" i="0" dirty="0">
                <a:solidFill>
                  <a:srgbClr val="000000"/>
                </a:solidFill>
                <a:effectLst/>
                <a:latin typeface="Arial" panose="020B0604020202020204" pitchFamily="34" charset="0"/>
                <a:cs typeface="Arial" panose="020B0604020202020204" pitchFamily="34" charset="0"/>
              </a:rPr>
              <a:t>​</a:t>
            </a:r>
            <a:endParaRPr lang="en-GB" b="1" i="0" dirty="0">
              <a:solidFill>
                <a:srgbClr val="000000"/>
              </a:solidFill>
              <a:effectLst/>
              <a:latin typeface="Arial" panose="020B0604020202020204" pitchFamily="34" charset="0"/>
              <a:cs typeface="Arial" panose="020B0604020202020204" pitchFamily="34" charset="0"/>
            </a:endParaRPr>
          </a:p>
          <a:p>
            <a:pPr fontAlgn="base">
              <a:lnSpc>
                <a:spcPts val="1575"/>
              </a:lnSpc>
            </a:pPr>
            <a:r>
              <a:rPr lang="en-GB" sz="1800" b="1" i="0" u="none" strike="noStrike" dirty="0">
                <a:solidFill>
                  <a:srgbClr val="000000"/>
                </a:solidFill>
                <a:effectLst/>
                <a:latin typeface="Arial" panose="020B0604020202020204" pitchFamily="34" charset="0"/>
                <a:cs typeface="Arial" panose="020B0604020202020204" pitchFamily="34" charset="0"/>
              </a:rPr>
              <a:t>Module:               </a:t>
            </a:r>
            <a:r>
              <a:rPr lang="en-GB" b="1" dirty="0">
                <a:latin typeface="Arial" panose="020B0604020202020204" pitchFamily="34" charset="0"/>
                <a:cs typeface="Arial" panose="020B0604020202020204" pitchFamily="34" charset="0"/>
              </a:rPr>
              <a:t>  Health, Wellbeing, and Sustainable Development</a:t>
            </a:r>
          </a:p>
          <a:p>
            <a:pPr fontAlgn="base">
              <a:lnSpc>
                <a:spcPts val="1575"/>
              </a:lnSpc>
            </a:pPr>
            <a:endParaRPr lang="en-GB" b="1" dirty="0">
              <a:latin typeface="Arial" panose="020B0604020202020204" pitchFamily="34" charset="0"/>
              <a:cs typeface="Arial" panose="020B0604020202020204" pitchFamily="34" charset="0"/>
            </a:endParaRPr>
          </a:p>
          <a:p>
            <a:pPr fontAlgn="base">
              <a:lnSpc>
                <a:spcPts val="1575"/>
              </a:lnSpc>
            </a:pPr>
            <a:r>
              <a:rPr lang="en-GB" b="1" dirty="0">
                <a:latin typeface="Arial" panose="020B0604020202020204" pitchFamily="34" charset="0"/>
                <a:cs typeface="Arial" panose="020B0604020202020204" pitchFamily="34" charset="0"/>
              </a:rPr>
              <a:t>Module code :       BMHP6030</a:t>
            </a:r>
          </a:p>
          <a:p>
            <a:pPr fontAlgn="base">
              <a:lnSpc>
                <a:spcPts val="1575"/>
              </a:lnSpc>
            </a:pPr>
            <a:endParaRPr lang="en-GB" b="1" dirty="0">
              <a:latin typeface="Arial" panose="020B0604020202020204" pitchFamily="34" charset="0"/>
              <a:cs typeface="Arial" panose="020B0604020202020204" pitchFamily="34" charset="0"/>
            </a:endParaRPr>
          </a:p>
          <a:p>
            <a:pPr fontAlgn="base">
              <a:lnSpc>
                <a:spcPts val="1575"/>
              </a:lnSpc>
            </a:pPr>
            <a:r>
              <a:rPr lang="en-GB" b="1" dirty="0">
                <a:latin typeface="Arial" panose="020B0604020202020204" pitchFamily="34" charset="0"/>
                <a:cs typeface="Arial" panose="020B0604020202020204" pitchFamily="34" charset="0"/>
              </a:rPr>
              <a:t>Assignment Title:</a:t>
            </a:r>
            <a:r>
              <a:rPr lang="en-GB" sz="1800" b="1" i="0" u="none" strike="noStrike" dirty="0">
                <a:solidFill>
                  <a:srgbClr val="000000"/>
                </a:solidFill>
                <a:effectLst/>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Component 1 Presentation -</a:t>
            </a:r>
            <a:r>
              <a:rPr lang="en-GB" b="1" dirty="0"/>
              <a:t> The Integration of Health, Wellbeing and   </a:t>
            </a:r>
          </a:p>
          <a:p>
            <a:pPr fontAlgn="base">
              <a:lnSpc>
                <a:spcPts val="1575"/>
              </a:lnSpc>
            </a:pPr>
            <a:r>
              <a:rPr lang="en-GB" b="1" dirty="0"/>
              <a:t>         </a:t>
            </a:r>
          </a:p>
          <a:p>
            <a:pPr algn="ctr" fontAlgn="base">
              <a:lnSpc>
                <a:spcPts val="1575"/>
              </a:lnSpc>
            </a:pPr>
            <a:r>
              <a:rPr lang="en-GB" b="1" dirty="0"/>
              <a:t>                  Sustainable Development in Health and Social Care Sector         </a:t>
            </a:r>
            <a:endParaRPr lang="en-US" b="1"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3585E3-30DE-D075-EA6D-A1A272A0F477}"/>
              </a:ext>
            </a:extLst>
          </p:cNvPr>
          <p:cNvPicPr>
            <a:picLocks noChangeAspect="1"/>
          </p:cNvPicPr>
          <p:nvPr/>
        </p:nvPicPr>
        <p:blipFill>
          <a:blip r:embed="rId3">
            <a:extLst>
              <a:ext uri="{28A0092B-C50C-407E-A947-70E740481C1C}">
                <a14:useLocalDpi xmlns:a14="http://schemas.microsoft.com/office/drawing/2010/main" val="0"/>
              </a:ext>
            </a:extLst>
          </a:blip>
          <a:srcRect l="50583" t="58199" r="35163" b="20275"/>
          <a:stretch>
            <a:fillRect/>
          </a:stretch>
        </p:blipFill>
        <p:spPr>
          <a:xfrm>
            <a:off x="6427305" y="1060940"/>
            <a:ext cx="5247860" cy="5524347"/>
          </a:xfrm>
          <a:prstGeom prst="rect">
            <a:avLst/>
          </a:prstGeom>
          <a:ln>
            <a:solidFill>
              <a:schemeClr val="accent3">
                <a:lumMod val="40000"/>
                <a:lumOff val="60000"/>
              </a:schemeClr>
            </a:solidFill>
          </a:ln>
        </p:spPr>
      </p:pic>
      <p:grpSp>
        <p:nvGrpSpPr>
          <p:cNvPr id="60" name="Group 5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61" name="Rectangle 6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4" name="Content Placeholder 8">
            <a:extLst>
              <a:ext uri="{FF2B5EF4-FFF2-40B4-BE49-F238E27FC236}">
                <a16:creationId xmlns:a16="http://schemas.microsoft.com/office/drawing/2014/main" id="{22745724-96C8-68BE-1AF6-0892C173801D}"/>
              </a:ext>
            </a:extLst>
          </p:cNvPr>
          <p:cNvGraphicFramePr>
            <a:graphicFrameLocks noGrp="1"/>
          </p:cNvGraphicFramePr>
          <p:nvPr>
            <p:ph idx="1"/>
            <p:extLst>
              <p:ext uri="{D42A27DB-BD31-4B8C-83A1-F6EECF244321}">
                <p14:modId xmlns:p14="http://schemas.microsoft.com/office/powerpoint/2010/main" val="1128870070"/>
              </p:ext>
            </p:extLst>
          </p:nvPr>
        </p:nvGraphicFramePr>
        <p:xfrm>
          <a:off x="167824" y="14018"/>
          <a:ext cx="5928176" cy="6047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03D3CBCC-1DB3-D3DF-1D91-510B97C8669B}"/>
              </a:ext>
            </a:extLst>
          </p:cNvPr>
          <p:cNvSpPr>
            <a:spLocks noGrp="1"/>
          </p:cNvSpPr>
          <p:nvPr>
            <p:ph type="title"/>
          </p:nvPr>
        </p:nvSpPr>
        <p:spPr>
          <a:xfrm>
            <a:off x="3758670" y="318818"/>
            <a:ext cx="3622791" cy="742122"/>
          </a:xfrm>
        </p:spPr>
        <p:txBody>
          <a:bodyPr anchor="b">
            <a:noAutofit/>
          </a:bodyPr>
          <a:lstStyle/>
          <a:p>
            <a:r>
              <a:rPr lang="en-GB" b="1">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4275973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1D8AF-7A2C-7F8E-CA9A-1FFC45A3012F}"/>
              </a:ext>
            </a:extLst>
          </p:cNvPr>
          <p:cNvSpPr>
            <a:spLocks noGrp="1"/>
          </p:cNvSpPr>
          <p:nvPr>
            <p:ph type="title"/>
          </p:nvPr>
        </p:nvSpPr>
        <p:spPr>
          <a:xfrm>
            <a:off x="3766931" y="383413"/>
            <a:ext cx="4303643" cy="1181925"/>
          </a:xfrm>
        </p:spPr>
        <p:txBody>
          <a:bodyPr>
            <a:normAutofit/>
          </a:bodyPr>
          <a:lstStyle/>
          <a:p>
            <a:r>
              <a:rPr lang="en-GB" b="1">
                <a:latin typeface="Arial" panose="020B0604020202020204" pitchFamily="34" charset="0"/>
                <a:ea typeface="+mj-lt"/>
                <a:cs typeface="Arial" panose="020B0604020202020204" pitchFamily="34" charset="0"/>
              </a:rPr>
              <a:t>Key Definitions</a:t>
            </a:r>
            <a:endParaRPr lang="en-US" b="1">
              <a:latin typeface="Arial" panose="020B0604020202020204" pitchFamily="34" charset="0"/>
              <a:cs typeface="Arial" panose="020B0604020202020204" pitchFamily="34" charset="0"/>
            </a:endParaRPr>
          </a:p>
        </p:txBody>
      </p:sp>
      <p:sp>
        <p:nvSpPr>
          <p:cNvPr id="3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3953F5-83EC-4DC2-B0D6-BA7E3B1E3C79}"/>
              </a:ext>
            </a:extLst>
          </p:cNvPr>
          <p:cNvGraphicFramePr>
            <a:graphicFrameLocks noGrp="1"/>
          </p:cNvGraphicFramePr>
          <p:nvPr>
            <p:ph idx="1"/>
            <p:extLst>
              <p:ext uri="{D42A27DB-BD31-4B8C-83A1-F6EECF244321}">
                <p14:modId xmlns:p14="http://schemas.microsoft.com/office/powerpoint/2010/main" val="4150572599"/>
              </p:ext>
            </p:extLst>
          </p:nvPr>
        </p:nvGraphicFramePr>
        <p:xfrm>
          <a:off x="746760" y="1658243"/>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20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4" name="Rectangle 3103">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086D870-D3FB-6C55-3FC2-F41C138DF14D}"/>
              </a:ext>
            </a:extLst>
          </p:cNvPr>
          <p:cNvSpPr txBox="1"/>
          <p:nvPr/>
        </p:nvSpPr>
        <p:spPr>
          <a:xfrm>
            <a:off x="8469203" y="1584449"/>
            <a:ext cx="2328486" cy="3293209"/>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The SDG Wheel is a colourful circular diagram that visually represents the 17 Sustainable Development Goals (SDGs) set by the United Nations. These goals aim to end poverty, protect the planet, and ensure peace and prosperity by 2030.</a:t>
            </a:r>
          </a:p>
        </p:txBody>
      </p:sp>
      <p:pic>
        <p:nvPicPr>
          <p:cNvPr id="8" name="Picture 7">
            <a:extLst>
              <a:ext uri="{FF2B5EF4-FFF2-40B4-BE49-F238E27FC236}">
                <a16:creationId xmlns:a16="http://schemas.microsoft.com/office/drawing/2014/main" id="{06DD823E-B574-23EC-239E-FBD226D1C715}"/>
              </a:ext>
            </a:extLst>
          </p:cNvPr>
          <p:cNvPicPr>
            <a:picLocks noChangeAspect="1"/>
          </p:cNvPicPr>
          <p:nvPr/>
        </p:nvPicPr>
        <p:blipFill>
          <a:blip r:embed="rId3">
            <a:extLst>
              <a:ext uri="{28A0092B-C50C-407E-A947-70E740481C1C}">
                <a14:useLocalDpi xmlns:a14="http://schemas.microsoft.com/office/drawing/2010/main" val="0"/>
              </a:ext>
            </a:extLst>
          </a:blip>
          <a:srcRect l="11184" t="9608" r="48335" b="16490"/>
          <a:stretch>
            <a:fillRect/>
          </a:stretch>
        </p:blipFill>
        <p:spPr>
          <a:xfrm>
            <a:off x="1" y="756358"/>
            <a:ext cx="8469202" cy="5757332"/>
          </a:xfrm>
          <a:prstGeom prst="rect">
            <a:avLst/>
          </a:prstGeom>
        </p:spPr>
      </p:pic>
      <p:sp>
        <p:nvSpPr>
          <p:cNvPr id="4" name="Rectangle 2">
            <a:extLst>
              <a:ext uri="{FF2B5EF4-FFF2-40B4-BE49-F238E27FC236}">
                <a16:creationId xmlns:a16="http://schemas.microsoft.com/office/drawing/2014/main" id="{0F83F973-2152-ADF9-89B8-3BCABFDE2B73}"/>
              </a:ext>
            </a:extLst>
          </p:cNvPr>
          <p:cNvSpPr>
            <a:spLocks noChangeArrowheads="1"/>
          </p:cNvSpPr>
          <p:nvPr/>
        </p:nvSpPr>
        <p:spPr bwMode="auto">
          <a:xfrm>
            <a:off x="2723001" y="122959"/>
            <a:ext cx="6954982" cy="10190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lnSpcReduction="10000"/>
          </a:bodyPr>
          <a:lstStyle/>
          <a:p>
            <a:pPr marR="0" lvl="0" fontAlgn="base">
              <a:lnSpc>
                <a:spcPct val="90000"/>
              </a:lnSpc>
              <a:spcBef>
                <a:spcPct val="0"/>
              </a:spcBef>
              <a:spcAft>
                <a:spcPts val="600"/>
              </a:spcAft>
              <a:buClrTx/>
              <a:buSzTx/>
              <a:tabLst/>
            </a:pPr>
            <a:endParaRPr lang="en-US" altLang="en-US" sz="2000" b="1"/>
          </a:p>
          <a:p>
            <a:pPr marR="0" lvl="0" fontAlgn="base">
              <a:lnSpc>
                <a:spcPct val="90000"/>
              </a:lnSpc>
              <a:spcBef>
                <a:spcPct val="0"/>
              </a:spcBef>
              <a:spcAft>
                <a:spcPts val="600"/>
              </a:spcAft>
              <a:buClrTx/>
              <a:buSzTx/>
              <a:tabLst/>
            </a:pPr>
            <a:r>
              <a:rPr kumimoji="0" lang="en-US" altLang="en-US" sz="4400" b="1" i="0" u="none" strike="noStrike" cap="none" normalizeH="0" baseline="0">
                <a:ln>
                  <a:noFill/>
                </a:ln>
                <a:effectLst/>
                <a:latin typeface="Arial" panose="020B0604020202020204" pitchFamily="34" charset="0"/>
                <a:cs typeface="Arial" panose="020B0604020202020204" pitchFamily="34" charset="0"/>
              </a:rPr>
              <a:t>Diagram of the SDG wheel</a:t>
            </a: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2000"/>
          </a:p>
          <a:p>
            <a:pPr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endParaRPr>
          </a:p>
        </p:txBody>
      </p:sp>
      <p:sp>
        <p:nvSpPr>
          <p:cNvPr id="9" name="TextBox 8">
            <a:extLst>
              <a:ext uri="{FF2B5EF4-FFF2-40B4-BE49-F238E27FC236}">
                <a16:creationId xmlns:a16="http://schemas.microsoft.com/office/drawing/2014/main" id="{45C7633C-C4D3-DD41-DCCA-B575BE185173}"/>
              </a:ext>
            </a:extLst>
          </p:cNvPr>
          <p:cNvSpPr txBox="1"/>
          <p:nvPr/>
        </p:nvSpPr>
        <p:spPr>
          <a:xfrm>
            <a:off x="363780" y="6190524"/>
            <a:ext cx="8105423" cy="646331"/>
          </a:xfrm>
          <a:prstGeom prst="rect">
            <a:avLst/>
          </a:prstGeom>
          <a:noFill/>
        </p:spPr>
        <p:txBody>
          <a:bodyPr wrap="square" rtlCol="0">
            <a:spAutoFit/>
          </a:bodyPr>
          <a:lstStyle/>
          <a:p>
            <a:r>
              <a:rPr lang="en-US" altLang="en-US" b="1">
                <a:latin typeface="Arial" panose="020B0604020202020204" pitchFamily="34" charset="0"/>
              </a:rPr>
              <a:t>Figure 1: Sustainable Development Goals(vector stock, </a:t>
            </a:r>
            <a:r>
              <a:rPr lang="en-US" altLang="en-US" b="1" err="1">
                <a:latin typeface="Arial" panose="020B0604020202020204" pitchFamily="34" charset="0"/>
              </a:rPr>
              <a:t>n.d</a:t>
            </a:r>
            <a:r>
              <a:rPr lang="en-US" altLang="en-US" b="1">
                <a:latin typeface="Arial" panose="020B0604020202020204" pitchFamily="34" charset="0"/>
              </a:rPr>
              <a:t>).</a:t>
            </a:r>
          </a:p>
          <a:p>
            <a:endParaRPr lang="en-GB"/>
          </a:p>
        </p:txBody>
      </p:sp>
    </p:spTree>
    <p:extLst>
      <p:ext uri="{BB962C8B-B14F-4D97-AF65-F5344CB8AC3E}">
        <p14:creationId xmlns:p14="http://schemas.microsoft.com/office/powerpoint/2010/main" val="2757179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molecular model">
            <a:extLst>
              <a:ext uri="{FF2B5EF4-FFF2-40B4-BE49-F238E27FC236}">
                <a16:creationId xmlns:a16="http://schemas.microsoft.com/office/drawing/2014/main" id="{3841C828-7F4A-2D1B-6334-6D64E1672A67}"/>
              </a:ext>
            </a:extLst>
          </p:cNvPr>
          <p:cNvPicPr>
            <a:picLocks noChangeAspect="1"/>
          </p:cNvPicPr>
          <p:nvPr/>
        </p:nvPicPr>
        <p:blipFill>
          <a:blip r:embed="rId3"/>
          <a:srcRect l="33410"/>
          <a:stretch>
            <a:fillRect/>
          </a:stretch>
        </p:blipFill>
        <p:spPr>
          <a:xfrm>
            <a:off x="8110330" y="10"/>
            <a:ext cx="4081668"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A8030-0847-60F4-CF60-985033BB0D9A}"/>
              </a:ext>
            </a:extLst>
          </p:cNvPr>
          <p:cNvSpPr>
            <a:spLocks noGrp="1"/>
          </p:cNvSpPr>
          <p:nvPr>
            <p:ph type="title"/>
          </p:nvPr>
        </p:nvSpPr>
        <p:spPr>
          <a:xfrm>
            <a:off x="1715760" y="328512"/>
            <a:ext cx="6103024" cy="869357"/>
          </a:xfrm>
        </p:spPr>
        <p:txBody>
          <a:bodyPr anchor="ctr">
            <a:normAutofit fontScale="90000"/>
          </a:bodyPr>
          <a:lstStyle/>
          <a:p>
            <a:br>
              <a:rPr lang="en-GB" sz="4000" b="1"/>
            </a:br>
            <a:r>
              <a:rPr lang="en-GB" sz="4900" b="1">
                <a:latin typeface="Arial" panose="020B0604020202020204" pitchFamily="34" charset="0"/>
                <a:cs typeface="Arial" panose="020B0604020202020204" pitchFamily="34" charset="0"/>
              </a:rPr>
              <a:t>Theoretical Models</a:t>
            </a:r>
            <a:br>
              <a:rPr lang="en-GB" sz="4000"/>
            </a:br>
            <a:endParaRPr lang="en-GB" sz="4000"/>
          </a:p>
        </p:txBody>
      </p:sp>
      <p:sp>
        <p:nvSpPr>
          <p:cNvPr id="3" name="Content Placeholder 2">
            <a:extLst>
              <a:ext uri="{FF2B5EF4-FFF2-40B4-BE49-F238E27FC236}">
                <a16:creationId xmlns:a16="http://schemas.microsoft.com/office/drawing/2014/main" id="{25FFA2BC-83BF-6375-2F87-93C9E7A61A75}"/>
              </a:ext>
            </a:extLst>
          </p:cNvPr>
          <p:cNvSpPr>
            <a:spLocks noGrp="1"/>
          </p:cNvSpPr>
          <p:nvPr>
            <p:ph idx="1"/>
          </p:nvPr>
        </p:nvSpPr>
        <p:spPr>
          <a:xfrm>
            <a:off x="606189" y="1612515"/>
            <a:ext cx="6950964" cy="3374137"/>
          </a:xfrm>
        </p:spPr>
        <p:txBody>
          <a:bodyPr anchor="ctr">
            <a:normAutofit/>
          </a:bodyPr>
          <a:lstStyle/>
          <a:p>
            <a:pPr marL="0" indent="0">
              <a:buNone/>
            </a:pPr>
            <a:r>
              <a:rPr lang="en-GB" sz="1600" b="1" dirty="0">
                <a:latin typeface="Arial" panose="020B0604020202020204" pitchFamily="34" charset="0"/>
                <a:cs typeface="Arial" panose="020B0604020202020204" pitchFamily="34" charset="0"/>
              </a:rPr>
              <a:t>Several models help explain the integration of health and wellbeing in service delivery. </a:t>
            </a:r>
          </a:p>
          <a:p>
            <a:r>
              <a:rPr lang="en-GB" sz="1600" b="1" dirty="0">
                <a:latin typeface="Arial" panose="020B0604020202020204" pitchFamily="34" charset="0"/>
                <a:cs typeface="Arial" panose="020B0604020202020204" pitchFamily="34" charset="0"/>
              </a:rPr>
              <a:t>Engel’s Biopsychosocial Model (1977) recognises that health outcomes stem from biological, psychological, and social factors.</a:t>
            </a:r>
          </a:p>
          <a:p>
            <a:r>
              <a:rPr lang="en-GB" sz="1600" b="1" dirty="0">
                <a:latin typeface="Arial" panose="020B0604020202020204" pitchFamily="34" charset="0"/>
                <a:cs typeface="Arial" panose="020B0604020202020204" pitchFamily="34" charset="0"/>
              </a:rPr>
              <a:t> The Ecological Model by Dahlgren and Whitehead (1991) layers these determinants within individual, community, and policy contexts. </a:t>
            </a:r>
          </a:p>
          <a:p>
            <a:r>
              <a:rPr lang="en-GB" sz="1600" b="1" dirty="0">
                <a:latin typeface="Arial" panose="020B0604020202020204" pitchFamily="34" charset="0"/>
                <a:cs typeface="Arial" panose="020B0604020202020204" pitchFamily="34" charset="0"/>
              </a:rPr>
              <a:t>Holistic care models align with these, particularly in mental health, where person-centred and culturally sensitive services are essential (Ahad, Gonzalez and Junquera, 2023).</a:t>
            </a:r>
          </a:p>
          <a:p>
            <a:endParaRPr lang="en-GB" sz="1600" dirty="0"/>
          </a:p>
        </p:txBody>
      </p:sp>
    </p:spTree>
    <p:extLst>
      <p:ext uri="{BB962C8B-B14F-4D97-AF65-F5344CB8AC3E}">
        <p14:creationId xmlns:p14="http://schemas.microsoft.com/office/powerpoint/2010/main" val="1074620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704B5FFF-E862-77F0-4CED-AEF58082F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437" r="7430" b="-1"/>
          <a:stretch>
            <a:fillRect/>
          </a:stretch>
        </p:blipFill>
        <p:spPr bwMode="auto">
          <a:xfrm>
            <a:off x="139005" y="10"/>
            <a:ext cx="89274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CE1206-3E75-A13F-25B4-C480E215DFB8}"/>
              </a:ext>
            </a:extLst>
          </p:cNvPr>
          <p:cNvSpPr txBox="1"/>
          <p:nvPr/>
        </p:nvSpPr>
        <p:spPr>
          <a:xfrm>
            <a:off x="7589248" y="2632533"/>
            <a:ext cx="4178461" cy="1354217"/>
          </a:xfrm>
          <a:prstGeom prst="rect">
            <a:avLst/>
          </a:prstGeom>
          <a:noFill/>
        </p:spPr>
        <p:txBody>
          <a:bodyPr wrap="square" rtlCol="0">
            <a:spAutoFit/>
          </a:bodyPr>
          <a:lstStyle/>
          <a:p>
            <a:r>
              <a:rPr lang="en-GB" sz="1600" b="1">
                <a:highlight>
                  <a:srgbClr val="FFFF00"/>
                </a:highlight>
                <a:latin typeface="Arial" panose="020B0604020202020204" pitchFamily="34" charset="0"/>
                <a:cs typeface="Arial" panose="020B0604020202020204" pitchFamily="34" charset="0"/>
              </a:rPr>
              <a:t>The Biopsychosocial Model (Engel, 1977) frames health as the interaction between body, mind, and society moving away from a purely biomedical view.</a:t>
            </a:r>
          </a:p>
          <a:p>
            <a:endParaRPr lang="en-GB"/>
          </a:p>
        </p:txBody>
      </p:sp>
      <p:sp>
        <p:nvSpPr>
          <p:cNvPr id="4" name="Rectangle 1">
            <a:extLst>
              <a:ext uri="{FF2B5EF4-FFF2-40B4-BE49-F238E27FC236}">
                <a16:creationId xmlns:a16="http://schemas.microsoft.com/office/drawing/2014/main" id="{433B0D38-C965-6C44-755B-A17F0DCF58B9}"/>
              </a:ext>
            </a:extLst>
          </p:cNvPr>
          <p:cNvSpPr>
            <a:spLocks noChangeArrowheads="1"/>
          </p:cNvSpPr>
          <p:nvPr/>
        </p:nvSpPr>
        <p:spPr bwMode="auto">
          <a:xfrm>
            <a:off x="429882" y="6352377"/>
            <a:ext cx="791260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rPr>
              <a:t>Figure </a:t>
            </a:r>
            <a:r>
              <a:rPr lang="en-US" altLang="en-US" sz="1600" b="1">
                <a:latin typeface="Arial" panose="020B0604020202020204" pitchFamily="34" charset="0"/>
              </a:rPr>
              <a:t>2</a:t>
            </a:r>
            <a:r>
              <a:rPr kumimoji="0" lang="en-US" altLang="en-US" sz="1600" b="1" i="0" u="none" strike="noStrike" cap="none" normalizeH="0" baseline="0">
                <a:ln>
                  <a:noFill/>
                </a:ln>
                <a:solidFill>
                  <a:schemeClr val="tx1"/>
                </a:solidFill>
                <a:effectLst/>
                <a:latin typeface="Arial" panose="020B0604020202020204" pitchFamily="34" charset="0"/>
              </a:rPr>
              <a:t>: Core components of the Biopsychosocial model (Engel, 1977).</a:t>
            </a:r>
          </a:p>
        </p:txBody>
      </p:sp>
      <p:sp>
        <p:nvSpPr>
          <p:cNvPr id="5" name="Oval 4">
            <a:extLst>
              <a:ext uri="{FF2B5EF4-FFF2-40B4-BE49-F238E27FC236}">
                <a16:creationId xmlns:a16="http://schemas.microsoft.com/office/drawing/2014/main" id="{683F6279-E681-3C3A-B371-17526D8014CC}"/>
              </a:ext>
            </a:extLst>
          </p:cNvPr>
          <p:cNvSpPr/>
          <p:nvPr/>
        </p:nvSpPr>
        <p:spPr>
          <a:xfrm>
            <a:off x="8560904" y="6003235"/>
            <a:ext cx="803913" cy="75364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75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7" name="Rectangle 209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B9C10-4571-1DA3-58DB-5A01A45BF7FA}"/>
              </a:ext>
            </a:extLst>
          </p:cNvPr>
          <p:cNvSpPr>
            <a:spLocks noGrp="1"/>
          </p:cNvSpPr>
          <p:nvPr>
            <p:ph type="title"/>
          </p:nvPr>
        </p:nvSpPr>
        <p:spPr>
          <a:xfrm>
            <a:off x="212698" y="404282"/>
            <a:ext cx="5326711" cy="1088136"/>
          </a:xfrm>
          <a:solidFill>
            <a:schemeClr val="bg1"/>
          </a:solidFill>
        </p:spPr>
        <p:txBody>
          <a:bodyPr anchor="b">
            <a:noAutofit/>
          </a:bodyPr>
          <a:lstStyle/>
          <a:p>
            <a:r>
              <a:rPr lang="en-GB" b="1">
                <a:latin typeface="Arial" panose="020B0604020202020204" pitchFamily="34" charset="0"/>
                <a:cs typeface="Arial" panose="020B0604020202020204" pitchFamily="34" charset="0"/>
              </a:rPr>
              <a:t>Ecological Model</a:t>
            </a:r>
          </a:p>
        </p:txBody>
      </p:sp>
      <p:sp>
        <p:nvSpPr>
          <p:cNvPr id="2099" name="Rectangle 209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01" name="Rectangle 210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79" name="Content Placeholder 2053">
            <a:extLst>
              <a:ext uri="{FF2B5EF4-FFF2-40B4-BE49-F238E27FC236}">
                <a16:creationId xmlns:a16="http://schemas.microsoft.com/office/drawing/2014/main" id="{24508981-926B-DC10-305B-438F7169FB33}"/>
              </a:ext>
            </a:extLst>
          </p:cNvPr>
          <p:cNvSpPr>
            <a:spLocks noGrp="1"/>
          </p:cNvSpPr>
          <p:nvPr>
            <p:ph idx="1"/>
          </p:nvPr>
        </p:nvSpPr>
        <p:spPr>
          <a:xfrm>
            <a:off x="356616" y="2629032"/>
            <a:ext cx="4389120" cy="1306335"/>
          </a:xfrm>
        </p:spPr>
        <p:txBody>
          <a:bodyPr anchor="t">
            <a:normAutofit/>
          </a:bodyPr>
          <a:lstStyle/>
          <a:p>
            <a:pPr marL="0" indent="0">
              <a:buNone/>
            </a:pPr>
            <a:r>
              <a:rPr lang="en-GB" sz="1800" b="1" dirty="0">
                <a:highlight>
                  <a:srgbClr val="FFFF00"/>
                </a:highlight>
                <a:latin typeface="Arial" panose="020B0604020202020204" pitchFamily="34" charset="0"/>
                <a:cs typeface="Arial" panose="020B0604020202020204" pitchFamily="34" charset="0"/>
              </a:rPr>
              <a:t>Bronfenbrenner’s Ecological Model (1979) widens this perspective to include environmental and community influences</a:t>
            </a:r>
            <a:r>
              <a:rPr lang="en-GB" sz="1800" dirty="0">
                <a:highlight>
                  <a:srgbClr val="FFFF00"/>
                </a:highlight>
                <a:latin typeface="Arial" panose="020B0604020202020204" pitchFamily="34" charset="0"/>
                <a:cs typeface="Arial" panose="020B0604020202020204" pitchFamily="34" charset="0"/>
              </a:rPr>
              <a:t>.</a:t>
            </a:r>
          </a:p>
          <a:p>
            <a:endParaRPr lang="en-US" sz="1800" dirty="0"/>
          </a:p>
        </p:txBody>
      </p:sp>
      <p:pic>
        <p:nvPicPr>
          <p:cNvPr id="2050" name="Picture 2">
            <a:extLst>
              <a:ext uri="{FF2B5EF4-FFF2-40B4-BE49-F238E27FC236}">
                <a16:creationId xmlns:a16="http://schemas.microsoft.com/office/drawing/2014/main" id="{1BC3D16A-6A0F-E424-B257-08EA3DC46A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75" r="-4" b="-4"/>
          <a:stretch>
            <a:fillRect/>
          </a:stretch>
        </p:blipFill>
        <p:spPr bwMode="auto">
          <a:xfrm>
            <a:off x="5620790" y="125288"/>
            <a:ext cx="5969548" cy="5947038"/>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25E17B4E-E6BD-B0C0-D3FA-2A6863AC14FC}"/>
              </a:ext>
            </a:extLst>
          </p:cNvPr>
          <p:cNvSpPr>
            <a:spLocks noChangeArrowheads="1"/>
          </p:cNvSpPr>
          <p:nvPr/>
        </p:nvSpPr>
        <p:spPr bwMode="auto">
          <a:xfrm>
            <a:off x="5539409" y="6117159"/>
            <a:ext cx="659950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rPr>
              <a:t>Figure 3: Layers of the ecological model of health influences (Dahlgren and Whitehead, 1991).</a:t>
            </a:r>
          </a:p>
        </p:txBody>
      </p:sp>
      <p:sp>
        <p:nvSpPr>
          <p:cNvPr id="3" name="Oval 2">
            <a:extLst>
              <a:ext uri="{FF2B5EF4-FFF2-40B4-BE49-F238E27FC236}">
                <a16:creationId xmlns:a16="http://schemas.microsoft.com/office/drawing/2014/main" id="{6F7E0832-0C69-1641-203D-A3807C02656C}"/>
              </a:ext>
            </a:extLst>
          </p:cNvPr>
          <p:cNvSpPr/>
          <p:nvPr/>
        </p:nvSpPr>
        <p:spPr>
          <a:xfrm>
            <a:off x="411479" y="503583"/>
            <a:ext cx="548640" cy="37106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3929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720E6-7095-F4CA-0A84-9A4E63C60EFF}"/>
              </a:ext>
            </a:extLst>
          </p:cNvPr>
          <p:cNvSpPr>
            <a:spLocks noGrp="1"/>
          </p:cNvSpPr>
          <p:nvPr>
            <p:ph type="title"/>
          </p:nvPr>
        </p:nvSpPr>
        <p:spPr>
          <a:xfrm>
            <a:off x="4140200" y="249198"/>
            <a:ext cx="3754120" cy="813435"/>
          </a:xfrm>
        </p:spPr>
        <p:txBody>
          <a:bodyPr>
            <a:normAutofit fontScale="90000"/>
          </a:bodyPr>
          <a:lstStyle/>
          <a:p>
            <a:r>
              <a:rPr lang="en-GB" b="1" dirty="0">
                <a:latin typeface="Arial" panose="020B0604020202020204" pitchFamily="34" charset="0"/>
                <a:cs typeface="Arial" panose="020B0604020202020204" pitchFamily="34" charset="0"/>
              </a:rPr>
              <a:t>Holistic Health</a:t>
            </a:r>
          </a:p>
        </p:txBody>
      </p:sp>
      <p:pic>
        <p:nvPicPr>
          <p:cNvPr id="7" name="Picture 6">
            <a:extLst>
              <a:ext uri="{FF2B5EF4-FFF2-40B4-BE49-F238E27FC236}">
                <a16:creationId xmlns:a16="http://schemas.microsoft.com/office/drawing/2014/main" id="{B0F32F64-0EBF-C3E6-F7D9-8862C27052BB}"/>
              </a:ext>
            </a:extLst>
          </p:cNvPr>
          <p:cNvPicPr>
            <a:picLocks noChangeAspect="1"/>
          </p:cNvPicPr>
          <p:nvPr/>
        </p:nvPicPr>
        <p:blipFill>
          <a:blip r:embed="rId3">
            <a:extLst>
              <a:ext uri="{28A0092B-C50C-407E-A947-70E740481C1C}">
                <a14:useLocalDpi xmlns:a14="http://schemas.microsoft.com/office/drawing/2010/main" val="0"/>
              </a:ext>
            </a:extLst>
          </a:blip>
          <a:srcRect l="30667" t="17922" r="30781" b="9732"/>
          <a:stretch>
            <a:fillRect/>
          </a:stretch>
        </p:blipFill>
        <p:spPr>
          <a:xfrm>
            <a:off x="1040337" y="1072552"/>
            <a:ext cx="4700063" cy="4907542"/>
          </a:xfrm>
          <a:prstGeom prst="rect">
            <a:avLst/>
          </a:prstGeom>
        </p:spPr>
      </p:pic>
      <p:sp>
        <p:nvSpPr>
          <p:cNvPr id="8" name="TextBox 7">
            <a:extLst>
              <a:ext uri="{FF2B5EF4-FFF2-40B4-BE49-F238E27FC236}">
                <a16:creationId xmlns:a16="http://schemas.microsoft.com/office/drawing/2014/main" id="{D9914432-8D49-D20D-B652-7D0F5B2B88F0}"/>
              </a:ext>
            </a:extLst>
          </p:cNvPr>
          <p:cNvSpPr txBox="1"/>
          <p:nvPr/>
        </p:nvSpPr>
        <p:spPr>
          <a:xfrm>
            <a:off x="71120" y="6101774"/>
            <a:ext cx="6756400" cy="646331"/>
          </a:xfrm>
          <a:prstGeom prst="rect">
            <a:avLst/>
          </a:prstGeom>
          <a:noFill/>
        </p:spPr>
        <p:txBody>
          <a:bodyPr wrap="square" rtlCol="0">
            <a:spAutoFit/>
          </a:bodyPr>
          <a:lstStyle/>
          <a:p>
            <a:r>
              <a:rPr lang="en-US" altLang="en-US" b="1" dirty="0">
                <a:latin typeface="Arial" panose="020B0604020202020204" pitchFamily="34" charset="0"/>
              </a:rPr>
              <a:t>Figure 4:</a:t>
            </a:r>
            <a:r>
              <a:rPr lang="en-GB" b="1" dirty="0"/>
              <a:t>Holistic Health benefits (The healing institute,2024</a:t>
            </a:r>
            <a:r>
              <a:rPr lang="en-US" altLang="en-US" b="1" dirty="0">
                <a:latin typeface="Arial" panose="020B0604020202020204" pitchFamily="34" charset="0"/>
              </a:rPr>
              <a:t>).</a:t>
            </a:r>
          </a:p>
          <a:p>
            <a:endParaRPr lang="en-GB" dirty="0"/>
          </a:p>
        </p:txBody>
      </p:sp>
      <p:sp>
        <p:nvSpPr>
          <p:cNvPr id="9" name="TextBox 8">
            <a:extLst>
              <a:ext uri="{FF2B5EF4-FFF2-40B4-BE49-F238E27FC236}">
                <a16:creationId xmlns:a16="http://schemas.microsoft.com/office/drawing/2014/main" id="{4854FF1D-4B42-8F25-BCFE-62BC5B9C8D0B}"/>
              </a:ext>
            </a:extLst>
          </p:cNvPr>
          <p:cNvSpPr txBox="1"/>
          <p:nvPr/>
        </p:nvSpPr>
        <p:spPr>
          <a:xfrm>
            <a:off x="6451600" y="2357120"/>
            <a:ext cx="4700063" cy="1477328"/>
          </a:xfrm>
          <a:prstGeom prst="rect">
            <a:avLst/>
          </a:prstGeom>
          <a:noFill/>
        </p:spPr>
        <p:txBody>
          <a:bodyPr wrap="square" rtlCol="0">
            <a:spAutoFit/>
          </a:bodyPr>
          <a:lstStyle/>
          <a:p>
            <a:r>
              <a:rPr lang="en-GB" b="1" dirty="0">
                <a:highlight>
                  <a:srgbClr val="FFFF00"/>
                </a:highlight>
                <a:latin typeface="Arial" panose="020B0604020202020204" pitchFamily="34" charset="0"/>
                <a:cs typeface="Arial" panose="020B0604020202020204" pitchFamily="34" charset="0"/>
              </a:rPr>
              <a:t>Holistic care models align with the other two models, particularly in mental health, where person-centred and culturally sensitive services are essential (Ahad, Gonzalez &amp; Junquera, 2023). </a:t>
            </a:r>
          </a:p>
        </p:txBody>
      </p:sp>
    </p:spTree>
    <p:extLst>
      <p:ext uri="{BB962C8B-B14F-4D97-AF65-F5344CB8AC3E}">
        <p14:creationId xmlns:p14="http://schemas.microsoft.com/office/powerpoint/2010/main" val="1301371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04466EF-2C94-C586-B7EE-94FFD96651DC}"/>
              </a:ext>
            </a:extLst>
          </p:cNvPr>
          <p:cNvSpPr>
            <a:spLocks noGrp="1" noChangeArrowheads="1"/>
          </p:cNvSpPr>
          <p:nvPr>
            <p:ph type="title"/>
          </p:nvPr>
        </p:nvSpPr>
        <p:spPr bwMode="auto">
          <a:xfrm>
            <a:off x="291546" y="612772"/>
            <a:ext cx="15465289" cy="7382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Autofit/>
          </a:bodyPr>
          <a:lstStyle/>
          <a:p>
            <a:pPr marL="0" marR="0" lvl="0" indent="0" defTabSz="914400" rtl="0" eaLnBrk="0" fontAlgn="base" latinLnBrk="0" hangingPunct="0">
              <a:spcBef>
                <a:spcPct val="0"/>
              </a:spcBef>
              <a:spcAft>
                <a:spcPct val="0"/>
              </a:spcAft>
              <a:buClrTx/>
              <a:buSzTx/>
              <a:buFontTx/>
              <a:buNone/>
              <a:tabLst/>
            </a:pPr>
            <a:r>
              <a:rPr kumimoji="0" lang="en-US" altLang="en-US" b="1" i="0" u="none" strike="noStrike" cap="none" normalizeH="0" baseline="0">
                <a:ln>
                  <a:noFill/>
                </a:ln>
                <a:effectLst/>
                <a:latin typeface="Arial" panose="020B0604020202020204" pitchFamily="34" charset="0"/>
                <a:cs typeface="Arial" panose="020B0604020202020204" pitchFamily="34" charset="0"/>
              </a:rPr>
              <a:t>The UN Sustainable Development Goals                     (SDGs)</a:t>
            </a:r>
            <a:endParaRPr kumimoji="0" lang="en-US" altLang="en-US" b="0" i="0" u="none" strike="noStrike" cap="none" normalizeH="0" baseline="0">
              <a:ln>
                <a:noFill/>
              </a:ln>
              <a:effectLst/>
              <a:latin typeface="Arial" panose="020B0604020202020204" pitchFamily="34" charset="0"/>
              <a:cs typeface="Arial" panose="020B0604020202020204" pitchFamily="34" charset="0"/>
            </a:endParaRPr>
          </a:p>
        </p:txBody>
      </p:sp>
      <p:pic>
        <p:nvPicPr>
          <p:cNvPr id="7172" name="Picture 4" descr="The Elsevier Foundation | SDG 3 – Good Health and Well Being">
            <a:extLst>
              <a:ext uri="{FF2B5EF4-FFF2-40B4-BE49-F238E27FC236}">
                <a16:creationId xmlns:a16="http://schemas.microsoft.com/office/drawing/2014/main" id="{A21A825E-208E-C214-EC60-630E95315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4436"/>
          <a:stretch>
            <a:fillRect/>
          </a:stretch>
        </p:blipFill>
        <p:spPr bwMode="auto">
          <a:xfrm>
            <a:off x="408216" y="1792946"/>
            <a:ext cx="4395457" cy="45028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188" name="Content Placeholder 2">
            <a:extLst>
              <a:ext uri="{FF2B5EF4-FFF2-40B4-BE49-F238E27FC236}">
                <a16:creationId xmlns:a16="http://schemas.microsoft.com/office/drawing/2014/main" id="{39C93C03-A6B8-88E5-8581-60A049015E0D}"/>
              </a:ext>
            </a:extLst>
          </p:cNvPr>
          <p:cNvGraphicFramePr>
            <a:graphicFrameLocks noGrp="1"/>
          </p:cNvGraphicFramePr>
          <p:nvPr>
            <p:ph idx="1"/>
            <p:extLst>
              <p:ext uri="{D42A27DB-BD31-4B8C-83A1-F6EECF244321}">
                <p14:modId xmlns:p14="http://schemas.microsoft.com/office/powerpoint/2010/main" val="1597785377"/>
              </p:ext>
            </p:extLst>
          </p:nvPr>
        </p:nvGraphicFramePr>
        <p:xfrm>
          <a:off x="4920343" y="1118625"/>
          <a:ext cx="7100124" cy="54823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184" name="Group 7183">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7185" name="Rectangle 7184">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361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97B68E71-DCFE-CD74-5A5E-C20618F7C6B2}"/>
              </a:ext>
            </a:extLst>
          </p:cNvPr>
          <p:cNvPicPr>
            <a:picLocks noChangeAspect="1"/>
          </p:cNvPicPr>
          <p:nvPr/>
        </p:nvPicPr>
        <p:blipFill>
          <a:blip r:embed="rId3">
            <a:extLst>
              <a:ext uri="{28A0092B-C50C-407E-A947-70E740481C1C}">
                <a14:useLocalDpi xmlns:a14="http://schemas.microsoft.com/office/drawing/2010/main" val="0"/>
              </a:ext>
            </a:extLst>
          </a:blip>
          <a:srcRect l="-1179" t="20602" r="17025" b="34663"/>
          <a:stretch>
            <a:fillRect/>
          </a:stretch>
        </p:blipFill>
        <p:spPr>
          <a:xfrm>
            <a:off x="3493242" y="1919553"/>
            <a:ext cx="3574514" cy="2977978"/>
          </a:xfrm>
          <a:prstGeom prst="rect">
            <a:avLst/>
          </a:prstGeom>
        </p:spPr>
      </p:pic>
      <p:sp>
        <p:nvSpPr>
          <p:cNvPr id="42" name="Freeform: Shape 4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4">
            <a:extLst>
              <a:ext uri="{FF2B5EF4-FFF2-40B4-BE49-F238E27FC236}">
                <a16:creationId xmlns:a16="http://schemas.microsoft.com/office/drawing/2014/main" id="{E79CF45B-B6D5-17AA-04BA-64696CFCE609}"/>
              </a:ext>
            </a:extLst>
          </p:cNvPr>
          <p:cNvPicPr>
            <a:picLocks noChangeAspect="1"/>
          </p:cNvPicPr>
          <p:nvPr/>
        </p:nvPicPr>
        <p:blipFill>
          <a:blip r:embed="rId4">
            <a:extLst>
              <a:ext uri="{28A0092B-C50C-407E-A947-70E740481C1C}">
                <a14:useLocalDpi xmlns:a14="http://schemas.microsoft.com/office/drawing/2010/main" val="0"/>
              </a:ext>
            </a:extLst>
          </a:blip>
          <a:srcRect l="5297" t="27320" r="37035" b="16633"/>
          <a:stretch>
            <a:fillRect/>
          </a:stretch>
        </p:blipFill>
        <p:spPr>
          <a:xfrm>
            <a:off x="7078033" y="-270777"/>
            <a:ext cx="5103690" cy="5955956"/>
          </a:xfrm>
          <a:prstGeom prst="rect">
            <a:avLst/>
          </a:prstGeom>
        </p:spPr>
      </p:pic>
      <p:graphicFrame>
        <p:nvGraphicFramePr>
          <p:cNvPr id="5" name="Content Placeholder 2">
            <a:extLst>
              <a:ext uri="{FF2B5EF4-FFF2-40B4-BE49-F238E27FC236}">
                <a16:creationId xmlns:a16="http://schemas.microsoft.com/office/drawing/2014/main" id="{CEB5FFFA-E075-D0BD-ADA4-6FB3E442BCCE}"/>
              </a:ext>
            </a:extLst>
          </p:cNvPr>
          <p:cNvGraphicFramePr>
            <a:graphicFrameLocks noGrp="1"/>
          </p:cNvGraphicFramePr>
          <p:nvPr>
            <p:ph idx="1"/>
            <p:extLst>
              <p:ext uri="{D42A27DB-BD31-4B8C-83A1-F6EECF244321}">
                <p14:modId xmlns:p14="http://schemas.microsoft.com/office/powerpoint/2010/main" val="581507886"/>
              </p:ext>
            </p:extLst>
          </p:nvPr>
        </p:nvGraphicFramePr>
        <p:xfrm>
          <a:off x="10277" y="1367022"/>
          <a:ext cx="3716008" cy="62861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Rectangle 11">
            <a:extLst>
              <a:ext uri="{FF2B5EF4-FFF2-40B4-BE49-F238E27FC236}">
                <a16:creationId xmlns:a16="http://schemas.microsoft.com/office/drawing/2014/main" id="{86A78E44-2F35-9620-085D-16FEB679099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8" name="Rectangle 17">
            <a:extLst>
              <a:ext uri="{FF2B5EF4-FFF2-40B4-BE49-F238E27FC236}">
                <a16:creationId xmlns:a16="http://schemas.microsoft.com/office/drawing/2014/main" id="{F58EBF0F-4FCA-D84F-C487-45A29D7DDE6D}"/>
              </a:ext>
            </a:extLst>
          </p:cNvPr>
          <p:cNvSpPr>
            <a:spLocks noChangeArrowheads="1"/>
          </p:cNvSpPr>
          <p:nvPr/>
        </p:nvSpPr>
        <p:spPr bwMode="auto">
          <a:xfrm rot="10800000" flipV="1">
            <a:off x="7526862" y="5278205"/>
            <a:ext cx="465486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effectLst/>
                <a:latin typeface="Arial" panose="020B0604020202020204" pitchFamily="34" charset="0"/>
              </a:rPr>
              <a:t>Figure 4: Timeline showing key NHS strategies and plans addressing SDG3 and integrated care (NHS England, 2019).</a:t>
            </a:r>
          </a:p>
        </p:txBody>
      </p:sp>
      <p:sp>
        <p:nvSpPr>
          <p:cNvPr id="2" name="TextBox 1">
            <a:extLst>
              <a:ext uri="{FF2B5EF4-FFF2-40B4-BE49-F238E27FC236}">
                <a16:creationId xmlns:a16="http://schemas.microsoft.com/office/drawing/2014/main" id="{E325F27D-DFA8-B676-079E-96E84336D6F9}"/>
              </a:ext>
            </a:extLst>
          </p:cNvPr>
          <p:cNvSpPr txBox="1"/>
          <p:nvPr/>
        </p:nvSpPr>
        <p:spPr>
          <a:xfrm>
            <a:off x="2842961" y="-1"/>
            <a:ext cx="5406887" cy="769441"/>
          </a:xfrm>
          <a:prstGeom prst="rect">
            <a:avLst/>
          </a:prstGeom>
          <a:noFill/>
        </p:spPr>
        <p:txBody>
          <a:bodyPr wrap="square" rtlCol="0">
            <a:spAutoFit/>
          </a:bodyPr>
          <a:lstStyle/>
          <a:p>
            <a:r>
              <a:rPr lang="en-GB" sz="4400" b="1">
                <a:latin typeface="Arial" panose="020B0604020202020204" pitchFamily="34" charset="0"/>
                <a:cs typeface="Arial" panose="020B0604020202020204" pitchFamily="34" charset="0"/>
              </a:rPr>
              <a:t>UK Health Polices </a:t>
            </a:r>
          </a:p>
        </p:txBody>
      </p:sp>
    </p:spTree>
    <p:extLst>
      <p:ext uri="{BB962C8B-B14F-4D97-AF65-F5344CB8AC3E}">
        <p14:creationId xmlns:p14="http://schemas.microsoft.com/office/powerpoint/2010/main" val="2806546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E218C-8B21-F3F9-129A-4BC0C02045DE}"/>
              </a:ext>
            </a:extLst>
          </p:cNvPr>
          <p:cNvSpPr>
            <a:spLocks noGrp="1"/>
          </p:cNvSpPr>
          <p:nvPr>
            <p:ph type="title"/>
          </p:nvPr>
        </p:nvSpPr>
        <p:spPr>
          <a:xfrm>
            <a:off x="250213" y="4544704"/>
            <a:ext cx="5249835" cy="1811645"/>
          </a:xfrm>
        </p:spPr>
        <p:txBody>
          <a:bodyPr anchor="ctr">
            <a:noAutofit/>
          </a:bodyPr>
          <a:lstStyle/>
          <a:p>
            <a:r>
              <a:rPr lang="en-GB">
                <a:latin typeface="Arial" panose="020B0604020202020204" pitchFamily="34" charset="0"/>
                <a:ea typeface="+mj-lt"/>
                <a:cs typeface="Arial" panose="020B0604020202020204" pitchFamily="34" charset="0"/>
              </a:rPr>
              <a:t>Case Study 1: </a:t>
            </a:r>
            <a:br>
              <a:rPr lang="en-GB">
                <a:latin typeface="Arial" panose="020B0604020202020204" pitchFamily="34" charset="0"/>
                <a:ea typeface="+mj-lt"/>
                <a:cs typeface="Arial" panose="020B0604020202020204" pitchFamily="34" charset="0"/>
              </a:rPr>
            </a:br>
            <a:r>
              <a:rPr lang="en-GB">
                <a:latin typeface="Arial" panose="020B0604020202020204" pitchFamily="34" charset="0"/>
                <a:ea typeface="+mj-lt"/>
                <a:cs typeface="Arial" panose="020B0604020202020204" pitchFamily="34" charset="0"/>
              </a:rPr>
              <a:t>Diabetes Prevention Programme</a:t>
            </a:r>
            <a:endParaRPr lang="en-US">
              <a:latin typeface="Arial" panose="020B0604020202020204" pitchFamily="34" charset="0"/>
              <a:cs typeface="Arial" panose="020B0604020202020204" pitchFamily="34" charset="0"/>
            </a:endParaRPr>
          </a:p>
        </p:txBody>
      </p:sp>
      <p:pic>
        <p:nvPicPr>
          <p:cNvPr id="5" name="Picture 2" descr="Franciscan Health Virtual Diabetes Prevention Program Begins October 1 ...">
            <a:extLst>
              <a:ext uri="{FF2B5EF4-FFF2-40B4-BE49-F238E27FC236}">
                <a16:creationId xmlns:a16="http://schemas.microsoft.com/office/drawing/2014/main" id="{F78BAE51-6FFD-4C8F-5ED3-934219938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0000"/>
          <a:stretch>
            <a:fillRect/>
          </a:stretch>
        </p:blipFill>
        <p:spPr bwMode="auto">
          <a:xfrm>
            <a:off x="-1" y="10"/>
            <a:ext cx="6096001" cy="41147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E6B541-6702-0C1D-959E-5509C4A3C735}"/>
              </a:ext>
            </a:extLst>
          </p:cNvPr>
          <p:cNvSpPr>
            <a:spLocks noGrp="1"/>
          </p:cNvSpPr>
          <p:nvPr>
            <p:ph idx="1"/>
          </p:nvPr>
        </p:nvSpPr>
        <p:spPr>
          <a:xfrm>
            <a:off x="6705600" y="108816"/>
            <a:ext cx="4921995" cy="5474173"/>
          </a:xfrm>
        </p:spPr>
        <p:txBody>
          <a:bodyPr vert="horz" lIns="91440" tIns="45720" rIns="91440" bIns="45720" rtlCol="0" anchor="ctr">
            <a:normAutofit/>
          </a:bodyPr>
          <a:lstStyle/>
          <a:p>
            <a:r>
              <a:rPr lang="en-GB" sz="1600" b="1">
                <a:latin typeface="Arial" panose="020B0604020202020204" pitchFamily="34" charset="0"/>
                <a:ea typeface="+mn-lt"/>
                <a:cs typeface="Arial" panose="020B0604020202020204" pitchFamily="34" charset="0"/>
              </a:rPr>
              <a:t>The NHS Diabetes Prevention Programme targets those at risk of Type 2 diabetes through behavioural interventions. It aligns with SDG3 and the Health Belief Model, which explains how perceived risk motivates behaviour change (NICE, 2016).</a:t>
            </a:r>
          </a:p>
          <a:p>
            <a:r>
              <a:rPr lang="en-GB" sz="1600" b="1">
                <a:latin typeface="Arial" panose="020B0604020202020204" pitchFamily="34" charset="0"/>
                <a:ea typeface="+mn-lt"/>
                <a:cs typeface="Arial" panose="020B0604020202020204" pitchFamily="34" charset="0"/>
              </a:rPr>
              <a:t> Evaluation showed a mean weight loss of 3.3kg, suggesting high engagement and effectiveness (</a:t>
            </a:r>
            <a:r>
              <a:rPr lang="en-GB" sz="1600" b="1" err="1">
                <a:latin typeface="Arial" panose="020B0604020202020204" pitchFamily="34" charset="0"/>
                <a:ea typeface="+mn-lt"/>
                <a:cs typeface="Arial" panose="020B0604020202020204" pitchFamily="34" charset="0"/>
              </a:rPr>
              <a:t>Valabhji</a:t>
            </a:r>
            <a:r>
              <a:rPr lang="en-GB" sz="1600" b="1">
                <a:latin typeface="Arial" panose="020B0604020202020204" pitchFamily="34" charset="0"/>
                <a:ea typeface="+mn-lt"/>
                <a:cs typeface="Arial" panose="020B0604020202020204" pitchFamily="34" charset="0"/>
              </a:rPr>
              <a:t> et al., 2020). However, variation in regional uptake and digital access challenges persist (NHS Digital, 2019).</a:t>
            </a:r>
            <a:endParaRPr lang="en-GB" sz="1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211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BE0708-071B-0182-8900-9340601B910A}"/>
              </a:ext>
            </a:extLst>
          </p:cNvPr>
          <p:cNvSpPr>
            <a:spLocks noGrp="1"/>
          </p:cNvSpPr>
          <p:nvPr>
            <p:ph type="title"/>
          </p:nvPr>
        </p:nvSpPr>
        <p:spPr>
          <a:xfrm>
            <a:off x="1918912" y="107949"/>
            <a:ext cx="6241774" cy="1330840"/>
          </a:xfrm>
        </p:spPr>
        <p:txBody>
          <a:bodyPr>
            <a:normAutofit/>
          </a:bodyPr>
          <a:lstStyle/>
          <a:p>
            <a:r>
              <a:rPr lang="en-GB">
                <a:latin typeface="Arial" panose="020B0604020202020204" pitchFamily="34" charset="0"/>
                <a:ea typeface="+mj-lt"/>
                <a:cs typeface="Arial" panose="020B0604020202020204" pitchFamily="34" charset="0"/>
              </a:rPr>
              <a:t>Case Study 2: Change4Life</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993052-7EC9-3633-77BD-58445E3443C4}"/>
              </a:ext>
            </a:extLst>
          </p:cNvPr>
          <p:cNvSpPr>
            <a:spLocks noGrp="1"/>
          </p:cNvSpPr>
          <p:nvPr>
            <p:ph idx="1"/>
          </p:nvPr>
        </p:nvSpPr>
        <p:spPr>
          <a:xfrm>
            <a:off x="172278" y="2194102"/>
            <a:ext cx="6241774" cy="3908585"/>
          </a:xfrm>
        </p:spPr>
        <p:txBody>
          <a:bodyPr vert="horz" lIns="91440" tIns="45720" rIns="91440" bIns="45720" rtlCol="0">
            <a:normAutofit/>
          </a:bodyPr>
          <a:lstStyle/>
          <a:p>
            <a:pPr marL="0" indent="0">
              <a:buNone/>
            </a:pPr>
            <a:r>
              <a:rPr lang="en-GB" sz="1600">
                <a:latin typeface="Arial" panose="020B0604020202020204" pitchFamily="34" charset="0"/>
                <a:ea typeface="+mn-lt"/>
                <a:cs typeface="Arial" panose="020B0604020202020204" pitchFamily="34" charset="0"/>
              </a:rPr>
              <a:t>Change4Life is a public health campaign promoting healthier behaviours.</a:t>
            </a:r>
          </a:p>
          <a:p>
            <a:r>
              <a:rPr lang="en-GB" sz="1600">
                <a:latin typeface="Arial" panose="020B0604020202020204" pitchFamily="34" charset="0"/>
                <a:ea typeface="+mn-lt"/>
                <a:cs typeface="Arial" panose="020B0604020202020204" pitchFamily="34" charset="0"/>
              </a:rPr>
              <a:t> It uses digital tools, school outreach, and community resources.</a:t>
            </a:r>
          </a:p>
          <a:p>
            <a:r>
              <a:rPr lang="en-GB" sz="1600">
                <a:latin typeface="Arial" panose="020B0604020202020204" pitchFamily="34" charset="0"/>
                <a:ea typeface="+mn-lt"/>
                <a:cs typeface="Arial" panose="020B0604020202020204" pitchFamily="34" charset="0"/>
              </a:rPr>
              <a:t> It is evidence-based and supports SDG3 by addressing obesity, a key risk for non-communicable diseases (</a:t>
            </a:r>
            <a:r>
              <a:rPr lang="en-GB" sz="1600" err="1">
                <a:latin typeface="Arial" panose="020B0604020202020204" pitchFamily="34" charset="0"/>
                <a:ea typeface="+mn-lt"/>
                <a:cs typeface="Arial" panose="020B0604020202020204" pitchFamily="34" charset="0"/>
              </a:rPr>
              <a:t>Ganju</a:t>
            </a:r>
            <a:r>
              <a:rPr lang="en-GB" sz="1600">
                <a:latin typeface="Arial" panose="020B0604020202020204" pitchFamily="34" charset="0"/>
                <a:ea typeface="+mn-lt"/>
                <a:cs typeface="Arial" panose="020B0604020202020204" pitchFamily="34" charset="0"/>
              </a:rPr>
              <a:t> et al., 2020).</a:t>
            </a:r>
          </a:p>
          <a:p>
            <a:pPr marL="0" indent="0">
              <a:buNone/>
            </a:pPr>
            <a:r>
              <a:rPr lang="en-GB" sz="1600">
                <a:latin typeface="Arial" panose="020B0604020202020204" pitchFamily="34" charset="0"/>
                <a:ea typeface="+mn-lt"/>
                <a:cs typeface="Arial" panose="020B0604020202020204" pitchFamily="34" charset="0"/>
              </a:rPr>
              <a:t> However, uptake is lower in socioeconomically deprived areas due to digital exclusion (ONS, 2021). This highlights the importance of inclusive design and access equity.</a:t>
            </a:r>
            <a:endParaRPr lang="en-GB" sz="1600">
              <a:latin typeface="Arial" panose="020B0604020202020204" pitchFamily="34" charset="0"/>
              <a:cs typeface="Arial" panose="020B0604020202020204" pitchFamily="34" charset="0"/>
            </a:endParaRPr>
          </a:p>
        </p:txBody>
      </p:sp>
      <p:pic>
        <p:nvPicPr>
          <p:cNvPr id="7170" name="Picture 2" descr="Change for Life Poster, 2014 – People's History of the NHS">
            <a:extLst>
              <a:ext uri="{FF2B5EF4-FFF2-40B4-BE49-F238E27FC236}">
                <a16:creationId xmlns:a16="http://schemas.microsoft.com/office/drawing/2014/main" id="{B1AAC9E1-63E7-90DC-235F-28743D4895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80610" y="1858917"/>
            <a:ext cx="4737650" cy="3162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672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CDB12-645F-DD3E-C1DB-6510C614D86F}"/>
              </a:ext>
            </a:extLst>
          </p:cNvPr>
          <p:cNvSpPr>
            <a:spLocks noGrp="1"/>
          </p:cNvSpPr>
          <p:nvPr>
            <p:ph type="title"/>
          </p:nvPr>
        </p:nvSpPr>
        <p:spPr>
          <a:xfrm>
            <a:off x="2071037" y="-117451"/>
            <a:ext cx="5852160" cy="873760"/>
          </a:xfrm>
        </p:spPr>
        <p:txBody>
          <a:bodyPr anchor="b">
            <a:noAutofit/>
          </a:bodyPr>
          <a:lstStyle/>
          <a:p>
            <a:pPr algn="ctr"/>
            <a:r>
              <a:rPr lang="en-GB">
                <a:solidFill>
                  <a:srgbClr val="595959"/>
                </a:solidFill>
                <a:latin typeface="Arial" panose="020B0604020202020204" pitchFamily="34" charset="0"/>
                <a:ea typeface="+mj-lt"/>
                <a:cs typeface="Arial" panose="020B0604020202020204" pitchFamily="34" charset="0"/>
              </a:rPr>
              <a:t>Equity and Access</a:t>
            </a:r>
            <a:endParaRPr lang="en-US">
              <a:solidFill>
                <a:srgbClr val="595959"/>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5CFCF5E-5F97-6898-9625-6544A3EBE1FF}"/>
              </a:ext>
            </a:extLst>
          </p:cNvPr>
          <p:cNvPicPr>
            <a:picLocks noChangeAspect="1"/>
          </p:cNvPicPr>
          <p:nvPr/>
        </p:nvPicPr>
        <p:blipFill>
          <a:blip r:embed="rId3">
            <a:extLst>
              <a:ext uri="{28A0092B-C50C-407E-A947-70E740481C1C}">
                <a14:useLocalDpi xmlns:a14="http://schemas.microsoft.com/office/drawing/2010/main" val="0"/>
              </a:ext>
            </a:extLst>
          </a:blip>
          <a:srcRect l="1334" t="33713" r="60666" b="21791"/>
          <a:stretch>
            <a:fillRect/>
          </a:stretch>
        </p:blipFill>
        <p:spPr>
          <a:xfrm>
            <a:off x="6217920" y="873760"/>
            <a:ext cx="5852160" cy="4505528"/>
          </a:xfrm>
          <a:prstGeom prst="rect">
            <a:avLst/>
          </a:prstGeom>
        </p:spPr>
      </p:pic>
      <p:graphicFrame>
        <p:nvGraphicFramePr>
          <p:cNvPr id="5" name="Content Placeholder 2">
            <a:extLst>
              <a:ext uri="{FF2B5EF4-FFF2-40B4-BE49-F238E27FC236}">
                <a16:creationId xmlns:a16="http://schemas.microsoft.com/office/drawing/2014/main" id="{7DBC3692-8BB4-5027-AFA9-7B4C22C64EC1}"/>
              </a:ext>
            </a:extLst>
          </p:cNvPr>
          <p:cNvGraphicFramePr>
            <a:graphicFrameLocks noGrp="1"/>
          </p:cNvGraphicFramePr>
          <p:nvPr>
            <p:ph idx="1"/>
            <p:extLst>
              <p:ext uri="{D42A27DB-BD31-4B8C-83A1-F6EECF244321}">
                <p14:modId xmlns:p14="http://schemas.microsoft.com/office/powerpoint/2010/main" val="2678690533"/>
              </p:ext>
            </p:extLst>
          </p:nvPr>
        </p:nvGraphicFramePr>
        <p:xfrm>
          <a:off x="187960" y="873760"/>
          <a:ext cx="5760720" cy="59842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 name="Rectangle 1">
            <a:extLst>
              <a:ext uri="{FF2B5EF4-FFF2-40B4-BE49-F238E27FC236}">
                <a16:creationId xmlns:a16="http://schemas.microsoft.com/office/drawing/2014/main" id="{58973DD5-A9DF-63B8-B56E-B90939EC27A6}"/>
              </a:ext>
            </a:extLst>
          </p:cNvPr>
          <p:cNvSpPr>
            <a:spLocks noChangeArrowheads="1"/>
          </p:cNvSpPr>
          <p:nvPr/>
        </p:nvSpPr>
        <p:spPr bwMode="auto">
          <a:xfrm>
            <a:off x="6543040" y="5923018"/>
            <a:ext cx="54610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effectLst/>
                <a:latin typeface="Arial" panose="020B0604020202020204" pitchFamily="34" charset="0"/>
              </a:rPr>
              <a:t>Figure 5: Example of regional disparities in health inequality scores (Public Health England, 2018).</a:t>
            </a:r>
          </a:p>
        </p:txBody>
      </p:sp>
      <p:sp>
        <p:nvSpPr>
          <p:cNvPr id="3" name="Rectangle 2">
            <a:extLst>
              <a:ext uri="{FF2B5EF4-FFF2-40B4-BE49-F238E27FC236}">
                <a16:creationId xmlns:a16="http://schemas.microsoft.com/office/drawing/2014/main" id="{6E1D729A-A12A-183E-744E-AD7CE616B01F}"/>
              </a:ext>
            </a:extLst>
          </p:cNvPr>
          <p:cNvSpPr/>
          <p:nvPr/>
        </p:nvSpPr>
        <p:spPr>
          <a:xfrm>
            <a:off x="6217920" y="967409"/>
            <a:ext cx="169628" cy="3975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433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BF0447-B98D-54DC-69D7-2A970271F862}"/>
              </a:ext>
            </a:extLst>
          </p:cNvPr>
          <p:cNvSpPr>
            <a:spLocks noGrp="1"/>
          </p:cNvSpPr>
          <p:nvPr>
            <p:ph idx="1"/>
          </p:nvPr>
        </p:nvSpPr>
        <p:spPr>
          <a:xfrm>
            <a:off x="245661" y="1775791"/>
            <a:ext cx="4742011" cy="3233531"/>
          </a:xfrm>
        </p:spPr>
        <p:txBody>
          <a:bodyPr vert="horz" lIns="91440" tIns="45720" rIns="91440" bIns="45720" rtlCol="0" anchor="t">
            <a:normAutofit/>
          </a:bodyPr>
          <a:lstStyle/>
          <a:p>
            <a:r>
              <a:rPr lang="en-GB" sz="1600" b="1">
                <a:latin typeface="Arial" panose="020B0604020202020204" pitchFamily="34" charset="0"/>
                <a:ea typeface="+mn-lt"/>
                <a:cs typeface="Arial" panose="020B0604020202020204" pitchFamily="34" charset="0"/>
              </a:rPr>
              <a:t>Integrated health approaches improve population outcomes, reduce long-term costs, and address complex comorbidities.</a:t>
            </a:r>
          </a:p>
          <a:p>
            <a:r>
              <a:rPr lang="en-GB" sz="1600" b="1">
                <a:latin typeface="Arial" panose="020B0604020202020204" pitchFamily="34" charset="0"/>
                <a:ea typeface="+mn-lt"/>
                <a:cs typeface="Arial" panose="020B0604020202020204" pitchFamily="34" charset="0"/>
              </a:rPr>
              <a:t> Strengths include flexible care pathways and personalised interventions (Owusu et al., 2024). </a:t>
            </a:r>
          </a:p>
          <a:p>
            <a:r>
              <a:rPr lang="en-GB" sz="1600" b="1">
                <a:latin typeface="Arial" panose="020B0604020202020204" pitchFamily="34" charset="0"/>
                <a:ea typeface="+mn-lt"/>
                <a:cs typeface="Arial" panose="020B0604020202020204" pitchFamily="34" charset="0"/>
              </a:rPr>
              <a:t>Challenges include underfunded services, regional disparities, and staffing pressures. Cultural barriers, stigma, and policy inconsistency also hinder full integration (Chelak and Chakole, 2024; Ahad, </a:t>
            </a:r>
            <a:r>
              <a:rPr lang="en-GB" sz="1600" b="1">
                <a:highlight>
                  <a:srgbClr val="FFFFFF"/>
                </a:highlight>
                <a:latin typeface="Arial" panose="020B0604020202020204" pitchFamily="34" charset="0"/>
                <a:cs typeface="Arial" panose="020B0604020202020204" pitchFamily="34" charset="0"/>
              </a:rPr>
              <a:t>Gonzalez, and Junquera</a:t>
            </a:r>
            <a:r>
              <a:rPr lang="en-GB" sz="1600" b="1">
                <a:latin typeface="Arial" panose="020B0604020202020204" pitchFamily="34" charset="0"/>
                <a:ea typeface="+mn-lt"/>
                <a:cs typeface="Arial" panose="020B0604020202020204" pitchFamily="34" charset="0"/>
              </a:rPr>
              <a:t> 2023).</a:t>
            </a:r>
            <a:endParaRPr lang="en-GB" sz="1600" b="1">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B3D2EFB-3E7A-F6F3-622F-6A06F4515BB8}"/>
              </a:ext>
            </a:extLst>
          </p:cNvPr>
          <p:cNvPicPr>
            <a:picLocks noChangeAspect="1"/>
          </p:cNvPicPr>
          <p:nvPr/>
        </p:nvPicPr>
        <p:blipFill>
          <a:blip r:embed="rId3">
            <a:extLst>
              <a:ext uri="{28A0092B-C50C-407E-A947-70E740481C1C}">
                <a14:useLocalDpi xmlns:a14="http://schemas.microsoft.com/office/drawing/2010/main" val="0"/>
              </a:ext>
            </a:extLst>
          </a:blip>
          <a:srcRect l="2306" t="27563" r="61313" b="30361"/>
          <a:stretch>
            <a:fillRect/>
          </a:stretch>
        </p:blipFill>
        <p:spPr>
          <a:xfrm>
            <a:off x="5356694" y="-78644"/>
            <a:ext cx="6835306" cy="6942399"/>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Oval 1">
            <a:extLst>
              <a:ext uri="{FF2B5EF4-FFF2-40B4-BE49-F238E27FC236}">
                <a16:creationId xmlns:a16="http://schemas.microsoft.com/office/drawing/2014/main" id="{581AE147-C651-CDD3-91B1-51B69EAD9D35}"/>
              </a:ext>
            </a:extLst>
          </p:cNvPr>
          <p:cNvSpPr/>
          <p:nvPr/>
        </p:nvSpPr>
        <p:spPr>
          <a:xfrm>
            <a:off x="6440556" y="5486817"/>
            <a:ext cx="4479234" cy="1166191"/>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F01B07E-B66E-06B3-6D96-BD2B52193E88}"/>
              </a:ext>
            </a:extLst>
          </p:cNvPr>
          <p:cNvSpPr txBox="1"/>
          <p:nvPr/>
        </p:nvSpPr>
        <p:spPr>
          <a:xfrm>
            <a:off x="3107635" y="261653"/>
            <a:ext cx="6665843" cy="769441"/>
          </a:xfrm>
          <a:prstGeom prst="rect">
            <a:avLst/>
          </a:prstGeom>
          <a:noFill/>
        </p:spPr>
        <p:txBody>
          <a:bodyPr wrap="square" rtlCol="0">
            <a:spAutoFit/>
          </a:bodyPr>
          <a:lstStyle/>
          <a:p>
            <a:r>
              <a:rPr lang="en-GB" sz="4400" b="1"/>
              <a:t>Strengths and weakness</a:t>
            </a:r>
          </a:p>
        </p:txBody>
      </p:sp>
    </p:spTree>
    <p:extLst>
      <p:ext uri="{BB962C8B-B14F-4D97-AF65-F5344CB8AC3E}">
        <p14:creationId xmlns:p14="http://schemas.microsoft.com/office/powerpoint/2010/main" val="269853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2FB497-4027-C460-FFE5-8702B501112E}"/>
              </a:ext>
            </a:extLst>
          </p:cNvPr>
          <p:cNvSpPr>
            <a:spLocks noGrp="1"/>
          </p:cNvSpPr>
          <p:nvPr>
            <p:ph type="title"/>
          </p:nvPr>
        </p:nvSpPr>
        <p:spPr>
          <a:xfrm>
            <a:off x="838200" y="609600"/>
            <a:ext cx="3739341" cy="1330839"/>
          </a:xfrm>
        </p:spPr>
        <p:txBody>
          <a:bodyPr>
            <a:normAutofit/>
          </a:bodyPr>
          <a:lstStyle/>
          <a:p>
            <a:r>
              <a:rPr lang="en-GB" sz="3400" b="1">
                <a:ea typeface="+mj-lt"/>
                <a:cs typeface="+mj-lt"/>
              </a:rPr>
              <a:t>Recommendations</a:t>
            </a:r>
            <a:endParaRPr lang="en-US" sz="3400" b="1"/>
          </a:p>
        </p:txBody>
      </p:sp>
      <p:sp>
        <p:nvSpPr>
          <p:cNvPr id="3" name="Content Placeholder 2">
            <a:extLst>
              <a:ext uri="{FF2B5EF4-FFF2-40B4-BE49-F238E27FC236}">
                <a16:creationId xmlns:a16="http://schemas.microsoft.com/office/drawing/2014/main" id="{258AD884-0D61-A354-70BA-46DFD89307B7}"/>
              </a:ext>
            </a:extLst>
          </p:cNvPr>
          <p:cNvSpPr>
            <a:spLocks noGrp="1"/>
          </p:cNvSpPr>
          <p:nvPr>
            <p:ph idx="1"/>
          </p:nvPr>
        </p:nvSpPr>
        <p:spPr>
          <a:xfrm>
            <a:off x="862366" y="2194102"/>
            <a:ext cx="3427001" cy="3908586"/>
          </a:xfrm>
        </p:spPr>
        <p:txBody>
          <a:bodyPr vert="horz" lIns="91440" tIns="45720" rIns="91440" bIns="45720" rtlCol="0">
            <a:normAutofit lnSpcReduction="10000"/>
          </a:bodyPr>
          <a:lstStyle/>
          <a:p>
            <a:r>
              <a:rPr lang="en-GB" sz="1600" b="1">
                <a:latin typeface="Arial" panose="020B0604020202020204" pitchFamily="34" charset="0"/>
                <a:ea typeface="+mn-lt"/>
                <a:cs typeface="Arial" panose="020B0604020202020204" pitchFamily="34" charset="0"/>
              </a:rPr>
              <a:t>To enhance integration, services must prioritise cultural competence, digital equity, and sustainability training for health professionals. </a:t>
            </a:r>
          </a:p>
          <a:p>
            <a:r>
              <a:rPr lang="en-GB" sz="1600" b="1">
                <a:latin typeface="Arial" panose="020B0604020202020204" pitchFamily="34" charset="0"/>
                <a:ea typeface="+mn-lt"/>
                <a:cs typeface="Arial" panose="020B0604020202020204" pitchFamily="34" charset="0"/>
              </a:rPr>
              <a:t>Funding should support community-led initiatives and outreach in marginalised areas (Latif, 2020). </a:t>
            </a:r>
          </a:p>
          <a:p>
            <a:r>
              <a:rPr lang="en-GB" sz="1600" b="1">
                <a:latin typeface="Arial" panose="020B0604020202020204" pitchFamily="34" charset="0"/>
                <a:ea typeface="+mn-lt"/>
                <a:cs typeface="Arial" panose="020B0604020202020204" pitchFamily="34" charset="0"/>
              </a:rPr>
              <a:t>Preventative care should be embedded into national priorities through multi-agency collaboration. Addressing environmental health and digital infrastructure is also key (UNDP, 2024; DEFRA, 2018).</a:t>
            </a:r>
            <a:endParaRPr lang="en-GB" sz="1600" b="1">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C3891D-9DFF-0177-2731-D48835C78AE7}"/>
              </a:ext>
            </a:extLst>
          </p:cNvPr>
          <p:cNvPicPr>
            <a:picLocks noChangeAspect="1"/>
          </p:cNvPicPr>
          <p:nvPr/>
        </p:nvPicPr>
        <p:blipFill>
          <a:blip r:embed="rId3">
            <a:extLst>
              <a:ext uri="{28A0092B-C50C-407E-A947-70E740481C1C}">
                <a14:useLocalDpi xmlns:a14="http://schemas.microsoft.com/office/drawing/2010/main" val="0"/>
              </a:ext>
            </a:extLst>
          </a:blip>
          <a:srcRect l="44781" t="30945" r="4349" b="-1739"/>
          <a:stretch>
            <a:fillRect/>
          </a:stretch>
        </p:blipFill>
        <p:spPr>
          <a:xfrm>
            <a:off x="4704522" y="92766"/>
            <a:ext cx="7301947" cy="7050156"/>
          </a:xfrm>
          <a:prstGeom prst="rect">
            <a:avLst/>
          </a:prstGeom>
        </p:spPr>
      </p:pic>
    </p:spTree>
    <p:extLst>
      <p:ext uri="{BB962C8B-B14F-4D97-AF65-F5344CB8AC3E}">
        <p14:creationId xmlns:p14="http://schemas.microsoft.com/office/powerpoint/2010/main" val="3981207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1A9521-F96C-261C-40FE-646A170300D6}"/>
              </a:ext>
            </a:extLst>
          </p:cNvPr>
          <p:cNvSpPr>
            <a:spLocks noGrp="1"/>
          </p:cNvSpPr>
          <p:nvPr>
            <p:ph idx="1"/>
          </p:nvPr>
        </p:nvSpPr>
        <p:spPr>
          <a:xfrm>
            <a:off x="583234" y="1499806"/>
            <a:ext cx="3455821" cy="3447832"/>
          </a:xfrm>
        </p:spPr>
        <p:txBody>
          <a:bodyPr vert="horz" lIns="91440" tIns="45720" rIns="91440" bIns="45720" rtlCol="0" anchor="t">
            <a:noAutofit/>
          </a:bodyPr>
          <a:lstStyle/>
          <a:p>
            <a:r>
              <a:rPr lang="en-GB" sz="1600" b="1">
                <a:latin typeface="Arial" panose="020B0604020202020204" pitchFamily="34" charset="0"/>
                <a:ea typeface="+mn-lt"/>
                <a:cs typeface="Arial" panose="020B0604020202020204" pitchFamily="34" charset="0"/>
              </a:rPr>
              <a:t>In conclusion, integrating health, wellbeing, and sustainable development enhances equity, resilience, and long-term public health outcomes. </a:t>
            </a:r>
          </a:p>
          <a:p>
            <a:r>
              <a:rPr lang="en-GB" sz="1600" b="1">
                <a:latin typeface="Arial" panose="020B0604020202020204" pitchFamily="34" charset="0"/>
                <a:ea typeface="+mn-lt"/>
                <a:cs typeface="Arial" panose="020B0604020202020204" pitchFamily="34" charset="0"/>
              </a:rPr>
              <a:t>The UK has made significant strides through SDG-aligned strategies, national plans, and targeted interventions.</a:t>
            </a:r>
          </a:p>
          <a:p>
            <a:r>
              <a:rPr lang="en-GB" sz="1600" b="1">
                <a:latin typeface="Arial" panose="020B0604020202020204" pitchFamily="34" charset="0"/>
                <a:ea typeface="+mn-lt"/>
                <a:cs typeface="Arial" panose="020B0604020202020204" pitchFamily="34" charset="0"/>
              </a:rPr>
              <a:t> However, challenges remain in implementation, especially for the most disadvantaged communities. A holistic, inclusive, and preventative approach is essential for truly sustainable healthcare delivery (WHO, 2024; Marmot et al., 2020).</a:t>
            </a:r>
            <a:endParaRPr lang="en-GB" sz="1600" b="1">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E9290A1-E966-DF39-F0D3-E210C9457C74}"/>
              </a:ext>
            </a:extLst>
          </p:cNvPr>
          <p:cNvPicPr>
            <a:picLocks noChangeAspect="1"/>
          </p:cNvPicPr>
          <p:nvPr/>
        </p:nvPicPr>
        <p:blipFill>
          <a:blip r:embed="rId3">
            <a:extLst>
              <a:ext uri="{28A0092B-C50C-407E-A947-70E740481C1C}">
                <a14:useLocalDpi xmlns:a14="http://schemas.microsoft.com/office/drawing/2010/main" val="0"/>
              </a:ext>
            </a:extLst>
          </a:blip>
          <a:srcRect l="44674" t="33459" r="2827" b="1252"/>
          <a:stretch>
            <a:fillRect/>
          </a:stretch>
        </p:blipFill>
        <p:spPr>
          <a:xfrm>
            <a:off x="4987672" y="241881"/>
            <a:ext cx="7204328" cy="6516728"/>
          </a:xfrm>
          <a:prstGeom prst="rect">
            <a:avLst/>
          </a:prstGeom>
        </p:spPr>
      </p:pic>
      <p:grpSp>
        <p:nvGrpSpPr>
          <p:cNvPr id="17" name="Group 16">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8" name="Rectangle 17">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173B2E8-8D55-36A4-52FC-152CD29E08C6}"/>
              </a:ext>
            </a:extLst>
          </p:cNvPr>
          <p:cNvSpPr>
            <a:spLocks noGrp="1"/>
          </p:cNvSpPr>
          <p:nvPr>
            <p:ph type="title"/>
          </p:nvPr>
        </p:nvSpPr>
        <p:spPr>
          <a:xfrm>
            <a:off x="781878" y="493672"/>
            <a:ext cx="3731485" cy="634811"/>
          </a:xfrm>
        </p:spPr>
        <p:txBody>
          <a:bodyPr anchor="b">
            <a:noAutofit/>
          </a:bodyPr>
          <a:lstStyle/>
          <a:p>
            <a:r>
              <a:rPr lang="en-GB" b="1">
                <a:latin typeface="Arial" panose="020B0604020202020204" pitchFamily="34" charset="0"/>
                <a:ea typeface="+mj-lt"/>
                <a:cs typeface="Arial" panose="020B0604020202020204" pitchFamily="34" charset="0"/>
              </a:rPr>
              <a:t>Conclusion</a:t>
            </a:r>
            <a:endParaRPr 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314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01AC-5B4D-B150-5FAA-A2034A01BA58}"/>
              </a:ext>
            </a:extLst>
          </p:cNvPr>
          <p:cNvSpPr>
            <a:spLocks noGrp="1"/>
          </p:cNvSpPr>
          <p:nvPr>
            <p:ph type="title"/>
          </p:nvPr>
        </p:nvSpPr>
        <p:spPr>
          <a:xfrm>
            <a:off x="364066" y="142289"/>
            <a:ext cx="3022601" cy="718608"/>
          </a:xfrm>
        </p:spPr>
        <p:txBody>
          <a:bodyPr>
            <a:normAutofit fontScale="90000"/>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7884CEF-31F9-1226-055D-F30063BA783B}"/>
              </a:ext>
            </a:extLst>
          </p:cNvPr>
          <p:cNvSpPr>
            <a:spLocks noGrp="1"/>
          </p:cNvSpPr>
          <p:nvPr>
            <p:ph idx="1"/>
          </p:nvPr>
        </p:nvSpPr>
        <p:spPr>
          <a:xfrm>
            <a:off x="133611" y="940358"/>
            <a:ext cx="11924777" cy="5416049"/>
          </a:xfrm>
        </p:spPr>
        <p:txBody>
          <a:bodyPr vert="horz" lIns="91440" tIns="45720" rIns="91440" bIns="45720" rtlCol="0" anchor="t">
            <a:normAutofit/>
          </a:bodyPr>
          <a:lstStyle/>
          <a:p>
            <a:r>
              <a:rPr lang="en-GB" sz="1300" dirty="0">
                <a:highlight>
                  <a:srgbClr val="FFFFFF"/>
                </a:highlight>
                <a:latin typeface="Arial" panose="020B0604020202020204" pitchFamily="34" charset="0"/>
                <a:cs typeface="Arial" panose="020B0604020202020204" pitchFamily="34" charset="0"/>
              </a:rPr>
              <a:t>Ahad, A.A., Gonzalez, M.S. and Junquera, P. (2023) ‘Understanding and addressing mental health stigma across cultures for improving psychiatric care: A narrative review’, </a:t>
            </a:r>
            <a:r>
              <a:rPr lang="en-GB" sz="1300" i="1" dirty="0" err="1">
                <a:highlight>
                  <a:srgbClr val="FFFFFF"/>
                </a:highlight>
                <a:latin typeface="Arial" panose="020B0604020202020204" pitchFamily="34" charset="0"/>
                <a:cs typeface="Arial" panose="020B0604020202020204" pitchFamily="34" charset="0"/>
              </a:rPr>
              <a:t>Cureus</a:t>
            </a:r>
            <a:r>
              <a:rPr lang="en-GB" sz="1300" dirty="0">
                <a:highlight>
                  <a:srgbClr val="FFFFFF"/>
                </a:highlight>
                <a:latin typeface="Arial" panose="020B0604020202020204" pitchFamily="34" charset="0"/>
                <a:cs typeface="Arial" panose="020B0604020202020204" pitchFamily="34" charset="0"/>
              </a:rPr>
              <a:t>, 15(5), pp. 1–8. </a:t>
            </a:r>
            <a:r>
              <a:rPr lang="en-GB" sz="1300" dirty="0" err="1">
                <a:highlight>
                  <a:srgbClr val="FFFFFF"/>
                </a:highlight>
                <a:latin typeface="Arial" panose="020B0604020202020204" pitchFamily="34" charset="0"/>
                <a:cs typeface="Arial" panose="020B0604020202020204" pitchFamily="34" charset="0"/>
              </a:rPr>
              <a:t>doi</a:t>
            </a:r>
            <a:r>
              <a:rPr lang="en-GB" sz="1300" dirty="0">
                <a:highlight>
                  <a:srgbClr val="FFFFFF"/>
                </a:highlight>
                <a:latin typeface="Arial" panose="020B0604020202020204" pitchFamily="34" charset="0"/>
                <a:cs typeface="Arial" panose="020B0604020202020204" pitchFamily="34" charset="0"/>
              </a:rPr>
              <a:t>: 10.7759/cureus.39549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Bambra, C., Riordan, R., Ford, J. and Matthews, F. (2020) ‘The COVID-19 pandemic and health inequalities’, </a:t>
            </a:r>
            <a:r>
              <a:rPr lang="en-GB" sz="1300" i="1" dirty="0">
                <a:highlight>
                  <a:srgbClr val="FFFFFF"/>
                </a:highlight>
                <a:latin typeface="Arial" panose="020B0604020202020204" pitchFamily="34" charset="0"/>
                <a:cs typeface="Arial" panose="020B0604020202020204" pitchFamily="34" charset="0"/>
              </a:rPr>
              <a:t>Journal of Epidemiology and Community Health</a:t>
            </a:r>
            <a:r>
              <a:rPr lang="en-GB" sz="1300" dirty="0">
                <a:highlight>
                  <a:srgbClr val="FFFFFF"/>
                </a:highlight>
                <a:latin typeface="Arial" panose="020B0604020202020204" pitchFamily="34" charset="0"/>
                <a:cs typeface="Arial" panose="020B0604020202020204" pitchFamily="34" charset="0"/>
              </a:rPr>
              <a:t>, 74(11), pp. 964–968. doi:10.1136/jech-2020-214401.</a:t>
            </a:r>
          </a:p>
          <a:p>
            <a:r>
              <a:rPr lang="en-GB" sz="1300" dirty="0">
                <a:highlight>
                  <a:srgbClr val="FFFFFF"/>
                </a:highlight>
                <a:latin typeface="Arial" panose="020B0604020202020204" pitchFamily="34" charset="0"/>
                <a:cs typeface="Arial" panose="020B0604020202020204" pitchFamily="34" charset="0"/>
              </a:rPr>
              <a:t>Brundtland Commission. (1987) </a:t>
            </a:r>
            <a:r>
              <a:rPr lang="en-GB" sz="1300" i="1" dirty="0">
                <a:highlight>
                  <a:srgbClr val="FFFFFF"/>
                </a:highlight>
                <a:latin typeface="Arial" panose="020B0604020202020204" pitchFamily="34" charset="0"/>
                <a:cs typeface="Arial" panose="020B0604020202020204" pitchFamily="34" charset="0"/>
              </a:rPr>
              <a:t>Our Common Future</a:t>
            </a:r>
            <a:r>
              <a:rPr lang="en-GB" sz="1300" dirty="0">
                <a:highlight>
                  <a:srgbClr val="FFFFFF"/>
                </a:highlight>
                <a:latin typeface="Arial" panose="020B0604020202020204" pitchFamily="34" charset="0"/>
                <a:cs typeface="Arial" panose="020B0604020202020204" pitchFamily="34" charset="0"/>
              </a:rPr>
              <a:t>. Available at: </a:t>
            </a:r>
            <a:r>
              <a:rPr lang="en-GB" sz="1300" dirty="0">
                <a:highlight>
                  <a:srgbClr val="FFFFFF"/>
                </a:highlight>
                <a:latin typeface="Arial" panose="020B0604020202020204" pitchFamily="34" charset="0"/>
                <a:cs typeface="Arial" panose="020B0604020202020204" pitchFamily="34" charset="0"/>
                <a:hlinkClick r:id="rId2"/>
              </a:rPr>
              <a:t>https://www.brundtland.co.za/other-publication/brundtland-report-1987-our-common-future/</a:t>
            </a:r>
            <a:r>
              <a:rPr lang="en-GB" sz="1300" dirty="0">
                <a:highlight>
                  <a:srgbClr val="FFFFFF"/>
                </a:highlight>
                <a:latin typeface="Arial" panose="020B0604020202020204" pitchFamily="34" charset="0"/>
                <a:cs typeface="Arial" panose="020B0604020202020204" pitchFamily="34" charset="0"/>
              </a:rPr>
              <a:t> (Accessed:  31</a:t>
            </a:r>
            <a:r>
              <a:rPr lang="en-GB" sz="1300" baseline="30000" dirty="0">
                <a:highlight>
                  <a:srgbClr val="FFFFFF"/>
                </a:highlight>
                <a:latin typeface="Arial" panose="020B0604020202020204" pitchFamily="34" charset="0"/>
                <a:cs typeface="Arial" panose="020B0604020202020204" pitchFamily="34" charset="0"/>
              </a:rPr>
              <a:t> </a:t>
            </a:r>
            <a:r>
              <a:rPr lang="en-GB" sz="1300" dirty="0">
                <a:highlight>
                  <a:srgbClr val="FFFFFF"/>
                </a:highlight>
                <a:latin typeface="Arial" panose="020B0604020202020204" pitchFamily="34" charset="0"/>
                <a:cs typeface="Arial" panose="020B0604020202020204" pitchFamily="34" charset="0"/>
              </a:rPr>
              <a:t>January 2026).</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Chelak, K. and Chakole, S. (2024) ‘The role of social determinants of health in promoting health equality: A narrative review’, </a:t>
            </a:r>
            <a:r>
              <a:rPr lang="en-GB" sz="1300" i="1" dirty="0" err="1">
                <a:highlight>
                  <a:srgbClr val="FFFFFF"/>
                </a:highlight>
                <a:latin typeface="Arial" panose="020B0604020202020204" pitchFamily="34" charset="0"/>
                <a:cs typeface="Arial" panose="020B0604020202020204" pitchFamily="34" charset="0"/>
              </a:rPr>
              <a:t>Cureus</a:t>
            </a:r>
            <a:r>
              <a:rPr lang="en-GB" sz="1300" dirty="0">
                <a:highlight>
                  <a:srgbClr val="FFFFFF"/>
                </a:highlight>
                <a:latin typeface="Arial" panose="020B0604020202020204" pitchFamily="34" charset="0"/>
                <a:cs typeface="Arial" panose="020B0604020202020204" pitchFamily="34" charset="0"/>
              </a:rPr>
              <a:t>, 15(1), pp. 1–8. doi:10.7759/cureus.33425.</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Dahlgren, G. and Whitehead, M. (1991</a:t>
            </a:r>
            <a:r>
              <a:rPr lang="en-GB" sz="1300" i="1" dirty="0">
                <a:highlight>
                  <a:srgbClr val="FFFFFF"/>
                </a:highlight>
                <a:latin typeface="Arial" panose="020B0604020202020204" pitchFamily="34" charset="0"/>
                <a:cs typeface="Arial" panose="020B0604020202020204" pitchFamily="34" charset="0"/>
              </a:rPr>
              <a:t>) Policies and strategies to promote social equity in health</a:t>
            </a:r>
            <a:r>
              <a:rPr lang="en-GB" sz="1300" dirty="0">
                <a:highlight>
                  <a:srgbClr val="FFFFFF"/>
                </a:highlight>
                <a:latin typeface="Arial" panose="020B0604020202020204" pitchFamily="34" charset="0"/>
                <a:cs typeface="Arial" panose="020B0604020202020204" pitchFamily="34" charset="0"/>
              </a:rPr>
              <a:t>. Stockholm: Institute for Futures Studies.</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DEFRA. (2018) ‘</a:t>
            </a:r>
            <a:r>
              <a:rPr lang="en-GB" sz="1300" i="1" dirty="0">
                <a:highlight>
                  <a:srgbClr val="FFFFFF"/>
                </a:highlight>
                <a:latin typeface="Arial" panose="020B0604020202020204" pitchFamily="34" charset="0"/>
                <a:cs typeface="Arial" panose="020B0604020202020204" pitchFamily="34" charset="0"/>
              </a:rPr>
              <a:t>A Green Future: Our 25 Year Plan to Improve the Environment’</a:t>
            </a:r>
            <a:r>
              <a:rPr lang="en-GB" sz="1300" dirty="0">
                <a:highlight>
                  <a:srgbClr val="FFFFFF"/>
                </a:highlight>
                <a:latin typeface="Arial" panose="020B0604020202020204" pitchFamily="34" charset="0"/>
                <a:cs typeface="Arial" panose="020B0604020202020204" pitchFamily="34" charset="0"/>
              </a:rPr>
              <a:t>. Available at: </a:t>
            </a:r>
            <a:r>
              <a:rPr lang="en-GB" sz="1300" dirty="0">
                <a:highlight>
                  <a:srgbClr val="FFFFFF"/>
                </a:highlight>
                <a:latin typeface="Arial" panose="020B0604020202020204" pitchFamily="34" charset="0"/>
                <a:cs typeface="Arial" panose="020B0604020202020204" pitchFamily="34" charset="0"/>
                <a:hlinkClick r:id="rId3"/>
              </a:rPr>
              <a:t>https://www.gov.uk/government/publications/25-year-environment-plan</a:t>
            </a:r>
            <a:r>
              <a:rPr lang="en-GB" sz="1300" dirty="0">
                <a:highlight>
                  <a:srgbClr val="FFFFFF"/>
                </a:highlight>
                <a:latin typeface="Arial" panose="020B0604020202020204" pitchFamily="34" charset="0"/>
                <a:cs typeface="Arial" panose="020B0604020202020204" pitchFamily="34" charset="0"/>
              </a:rPr>
              <a:t> (Accessed: 2</a:t>
            </a:r>
            <a:r>
              <a:rPr lang="en-GB" sz="1300" baseline="30000" dirty="0">
                <a:highlight>
                  <a:srgbClr val="FFFFFF"/>
                </a:highlight>
                <a:latin typeface="Arial" panose="020B0604020202020204" pitchFamily="34" charset="0"/>
                <a:cs typeface="Arial" panose="020B0604020202020204" pitchFamily="34" charset="0"/>
              </a:rPr>
              <a:t> </a:t>
            </a:r>
            <a:r>
              <a:rPr lang="en-GB" sz="1300" dirty="0">
                <a:highlight>
                  <a:srgbClr val="FFFFFF"/>
                </a:highlight>
                <a:latin typeface="Arial" panose="020B0604020202020204" pitchFamily="34" charset="0"/>
                <a:cs typeface="Arial" panose="020B0604020202020204" pitchFamily="34" charset="0"/>
              </a:rPr>
              <a:t>February 2026).</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Dodge, R., Daly, A.P., Huyton, J. and Sanders, L.D. (2012) ‘The challenge of defining wellbeing’, </a:t>
            </a:r>
            <a:r>
              <a:rPr lang="en-GB" sz="1300" i="1" dirty="0">
                <a:highlight>
                  <a:srgbClr val="FFFFFF"/>
                </a:highlight>
                <a:latin typeface="Arial" panose="020B0604020202020204" pitchFamily="34" charset="0"/>
                <a:cs typeface="Arial" panose="020B0604020202020204" pitchFamily="34" charset="0"/>
              </a:rPr>
              <a:t>International Journal of Wellbeing</a:t>
            </a:r>
            <a:r>
              <a:rPr lang="en-GB" sz="1300" dirty="0">
                <a:highlight>
                  <a:srgbClr val="FFFFFF"/>
                </a:highlight>
                <a:latin typeface="Arial" panose="020B0604020202020204" pitchFamily="34" charset="0"/>
                <a:cs typeface="Arial" panose="020B0604020202020204" pitchFamily="34" charset="0"/>
              </a:rPr>
              <a:t>, 2(3), pp. 222–235. doi:10.5502/ijw.v2i3.4.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Engel, G.L. (1977) ‘The need for a new medical model: A challenge for biomedicine’, </a:t>
            </a:r>
            <a:r>
              <a:rPr lang="en-GB" sz="1300" i="1" dirty="0">
                <a:highlight>
                  <a:srgbClr val="FFFFFF"/>
                </a:highlight>
                <a:latin typeface="Arial" panose="020B0604020202020204" pitchFamily="34" charset="0"/>
                <a:cs typeface="Arial" panose="020B0604020202020204" pitchFamily="34" charset="0"/>
              </a:rPr>
              <a:t>Science, </a:t>
            </a:r>
            <a:r>
              <a:rPr lang="en-GB" sz="1300" dirty="0">
                <a:highlight>
                  <a:srgbClr val="FFFFFF"/>
                </a:highlight>
                <a:latin typeface="Arial" panose="020B0604020202020204" pitchFamily="34" charset="0"/>
                <a:cs typeface="Arial" panose="020B0604020202020204" pitchFamily="34" charset="0"/>
              </a:rPr>
              <a:t>196(4286), pp. 129–136. Available at: </a:t>
            </a:r>
            <a:r>
              <a:rPr lang="en-GB"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https://doi.org/10.1126/science.847460</a:t>
            </a:r>
            <a:r>
              <a:rPr lang="en-GB" sz="1300" dirty="0">
                <a:latin typeface="Arial" panose="020B0604020202020204" pitchFamily="34" charset="0"/>
                <a:cs typeface="Arial" panose="020B0604020202020204" pitchFamily="34" charset="0"/>
              </a:rPr>
              <a:t> (Accessed: 1 February 2026). </a:t>
            </a:r>
            <a:endParaRPr lang="en-GB" sz="1300" dirty="0">
              <a:highlight>
                <a:srgbClr val="FFFFFF"/>
              </a:highlight>
              <a:latin typeface="Arial" panose="020B0604020202020204" pitchFamily="34" charset="0"/>
              <a:cs typeface="Arial" panose="020B0604020202020204" pitchFamily="34" charset="0"/>
            </a:endParaRPr>
          </a:p>
          <a:p>
            <a:r>
              <a:rPr lang="en-GB" sz="1300" dirty="0" err="1">
                <a:highlight>
                  <a:srgbClr val="FFFFFF"/>
                </a:highlight>
                <a:latin typeface="Arial" panose="020B0604020202020204" pitchFamily="34" charset="0"/>
                <a:cs typeface="Arial" panose="020B0604020202020204" pitchFamily="34" charset="0"/>
              </a:rPr>
              <a:t>Ganju</a:t>
            </a:r>
            <a:r>
              <a:rPr lang="en-GB" sz="1300" dirty="0">
                <a:highlight>
                  <a:srgbClr val="FFFFFF"/>
                </a:highlight>
                <a:latin typeface="Arial" panose="020B0604020202020204" pitchFamily="34" charset="0"/>
                <a:cs typeface="Arial" panose="020B0604020202020204" pitchFamily="34" charset="0"/>
              </a:rPr>
              <a:t>, A., </a:t>
            </a:r>
            <a:r>
              <a:rPr lang="en-GB" sz="1300" dirty="0">
                <a:latin typeface="Arial" panose="020B0604020202020204" pitchFamily="34" charset="0"/>
                <a:cs typeface="Arial" panose="020B0604020202020204" pitchFamily="34" charset="0"/>
              </a:rPr>
              <a:t> Goulart, A. C., Ray, A., Majumdar, A., Jeffers, B. W., </a:t>
            </a:r>
            <a:r>
              <a:rPr lang="en-GB" sz="1300" dirty="0" err="1">
                <a:latin typeface="Arial" panose="020B0604020202020204" pitchFamily="34" charset="0"/>
                <a:cs typeface="Arial" panose="020B0604020202020204" pitchFamily="34" charset="0"/>
              </a:rPr>
              <a:t>Llamosa</a:t>
            </a:r>
            <a:r>
              <a:rPr lang="en-GB" sz="1300" dirty="0">
                <a:latin typeface="Arial" panose="020B0604020202020204" pitchFamily="34" charset="0"/>
                <a:cs typeface="Arial" panose="020B0604020202020204" pitchFamily="34" charset="0"/>
              </a:rPr>
              <a:t>, G., Cañizares, H., Ramos-Cañizares, I. J., Fadhil, I., Subramaniam, K., Lim, L. L., El Bizri, L., Ramesh, M., Guilford, M., Ali, R., Devi, R. D., Malik, R. A., </a:t>
            </a:r>
            <a:r>
              <a:rPr lang="en-GB" sz="1300" dirty="0" err="1">
                <a:latin typeface="Arial" panose="020B0604020202020204" pitchFamily="34" charset="0"/>
                <a:cs typeface="Arial" panose="020B0604020202020204" pitchFamily="34" charset="0"/>
              </a:rPr>
              <a:t>Potkar</a:t>
            </a:r>
            <a:r>
              <a:rPr lang="en-GB" sz="1300" dirty="0">
                <a:latin typeface="Arial" panose="020B0604020202020204" pitchFamily="34" charset="0"/>
                <a:cs typeface="Arial" panose="020B0604020202020204" pitchFamily="34" charset="0"/>
              </a:rPr>
              <a:t>, S., and Wang, Y. P</a:t>
            </a:r>
            <a:r>
              <a:rPr lang="en-GB" sz="1300" dirty="0">
                <a:highlight>
                  <a:srgbClr val="FFFFFF"/>
                </a:highlight>
                <a:latin typeface="Arial" panose="020B0604020202020204" pitchFamily="34" charset="0"/>
                <a:cs typeface="Arial" panose="020B0604020202020204" pitchFamily="34" charset="0"/>
              </a:rPr>
              <a:t>. (2020) ‘Systemic solutions for addressing non-communicable diseases in low- and middle-income countries’, </a:t>
            </a:r>
            <a:r>
              <a:rPr lang="en-GB" sz="1300" i="1" dirty="0">
                <a:highlight>
                  <a:srgbClr val="FFFFFF"/>
                </a:highlight>
                <a:latin typeface="Arial" panose="020B0604020202020204" pitchFamily="34" charset="0"/>
                <a:cs typeface="Arial" panose="020B0604020202020204" pitchFamily="34" charset="0"/>
              </a:rPr>
              <a:t>Journal of Multidisciplinary Healthcare</a:t>
            </a:r>
            <a:r>
              <a:rPr lang="en-GB" sz="1300" dirty="0">
                <a:highlight>
                  <a:srgbClr val="FFFFFF"/>
                </a:highlight>
                <a:latin typeface="Arial" panose="020B0604020202020204" pitchFamily="34" charset="0"/>
                <a:cs typeface="Arial" panose="020B0604020202020204" pitchFamily="34" charset="0"/>
              </a:rPr>
              <a:t>, 13, pp. 693–707. </a:t>
            </a:r>
            <a:r>
              <a:rPr lang="en-GB" sz="1300" dirty="0" err="1">
                <a:highlight>
                  <a:srgbClr val="FFFFFF"/>
                </a:highlight>
                <a:latin typeface="Arial" panose="020B0604020202020204" pitchFamily="34" charset="0"/>
                <a:cs typeface="Arial" panose="020B0604020202020204" pitchFamily="34" charset="0"/>
              </a:rPr>
              <a:t>doi</a:t>
            </a:r>
            <a:r>
              <a:rPr lang="en-GB" sz="1300" dirty="0">
                <a:highlight>
                  <a:srgbClr val="FFFFFF"/>
                </a:highlight>
                <a:latin typeface="Arial" panose="020B0604020202020204" pitchFamily="34" charset="0"/>
                <a:cs typeface="Arial" panose="020B0604020202020204" pitchFamily="34" charset="0"/>
              </a:rPr>
              <a:t>: 10.2147/JMDH.S252300. </a:t>
            </a:r>
            <a:endParaRPr lang="en-GB" sz="1300" dirty="0">
              <a:latin typeface="Arial" panose="020B0604020202020204" pitchFamily="34" charset="0"/>
              <a:cs typeface="Arial" panose="020B0604020202020204" pitchFamily="34" charset="0"/>
            </a:endParaRPr>
          </a:p>
          <a:p>
            <a:r>
              <a:rPr lang="en-GB" sz="1300" dirty="0">
                <a:highlight>
                  <a:srgbClr val="FFFFFF"/>
                </a:highlight>
                <a:latin typeface="Arial" panose="020B0604020202020204" pitchFamily="34" charset="0"/>
                <a:cs typeface="Arial" panose="020B0604020202020204" pitchFamily="34" charset="0"/>
              </a:rPr>
              <a:t>Latif, A. (2020) ‘The importance of understanding social and cultural norms in delivering quality health care a personal experience commentary’, </a:t>
            </a:r>
            <a:r>
              <a:rPr lang="en-GB" sz="1300" i="1" dirty="0">
                <a:highlight>
                  <a:srgbClr val="FFFFFF"/>
                </a:highlight>
                <a:latin typeface="Arial" panose="020B0604020202020204" pitchFamily="34" charset="0"/>
                <a:cs typeface="Arial" panose="020B0604020202020204" pitchFamily="34" charset="0"/>
              </a:rPr>
              <a:t>Tropical Medicine and Infectious Disease</a:t>
            </a:r>
            <a:r>
              <a:rPr lang="en-GB" sz="1300" dirty="0">
                <a:highlight>
                  <a:srgbClr val="FFFFFF"/>
                </a:highlight>
                <a:latin typeface="Arial" panose="020B0604020202020204" pitchFamily="34" charset="0"/>
                <a:cs typeface="Arial" panose="020B0604020202020204" pitchFamily="34" charset="0"/>
              </a:rPr>
              <a:t>, 5(1), p. 22. Available at: </a:t>
            </a:r>
            <a:r>
              <a:rPr lang="en-GB" sz="1300" dirty="0">
                <a:highlight>
                  <a:srgbClr val="FFFFFF"/>
                </a:highlight>
                <a:latin typeface="Arial" panose="020B0604020202020204" pitchFamily="34" charset="0"/>
                <a:cs typeface="Arial" panose="020B0604020202020204" pitchFamily="34" charset="0"/>
                <a:hlinkClick r:id="rId5"/>
              </a:rPr>
              <a:t>https://www.ncbi.nlm.nih.gov/pmc/articles/PMC7157616/</a:t>
            </a:r>
            <a:r>
              <a:rPr lang="en-GB" sz="1300" dirty="0">
                <a:highlight>
                  <a:srgbClr val="FFFFFF"/>
                </a:highlight>
                <a:latin typeface="Arial" panose="020B0604020202020204" pitchFamily="34" charset="0"/>
                <a:cs typeface="Arial" panose="020B0604020202020204" pitchFamily="34" charset="0"/>
              </a:rPr>
              <a:t> (Accessed: 3 February 2026).</a:t>
            </a:r>
          </a:p>
          <a:p>
            <a:pPr marL="0" indent="0">
              <a:buNone/>
            </a:pPr>
            <a:endParaRPr lang="en-GB" sz="1400" dirty="0">
              <a:highlight>
                <a:srgbClr val="FFFFFF"/>
              </a:highlight>
              <a:latin typeface="Segoe UI"/>
              <a:cs typeface="Segoe UI"/>
            </a:endParaRPr>
          </a:p>
          <a:p>
            <a:endParaRPr lang="en-GB" sz="1600" dirty="0">
              <a:highlight>
                <a:srgbClr val="FFFFFF"/>
              </a:highlight>
              <a:latin typeface="Arial"/>
              <a:cs typeface="Segoe UI"/>
            </a:endParaRPr>
          </a:p>
          <a:p>
            <a:endParaRPr lang="en-GB" dirty="0"/>
          </a:p>
        </p:txBody>
      </p:sp>
    </p:spTree>
    <p:extLst>
      <p:ext uri="{BB962C8B-B14F-4D97-AF65-F5344CB8AC3E}">
        <p14:creationId xmlns:p14="http://schemas.microsoft.com/office/powerpoint/2010/main" val="1153906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6CC2-0739-4D0C-D33C-BF5FAD55145F}"/>
              </a:ext>
            </a:extLst>
          </p:cNvPr>
          <p:cNvSpPr>
            <a:spLocks noGrp="1"/>
          </p:cNvSpPr>
          <p:nvPr>
            <p:ph type="title"/>
          </p:nvPr>
        </p:nvSpPr>
        <p:spPr>
          <a:xfrm>
            <a:off x="214234" y="135248"/>
            <a:ext cx="3189366" cy="866276"/>
          </a:xfrm>
        </p:spPr>
        <p:txBody>
          <a:bodyPr>
            <a:normAutofit fontScale="90000"/>
          </a:bodyPr>
          <a:lstStyle/>
          <a:p>
            <a:r>
              <a:rPr lang="en-GB" b="1"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CDFC738E-838E-8F59-0FA0-8C097C52C5A2}"/>
              </a:ext>
            </a:extLst>
          </p:cNvPr>
          <p:cNvSpPr>
            <a:spLocks noGrp="1"/>
          </p:cNvSpPr>
          <p:nvPr>
            <p:ph idx="1"/>
          </p:nvPr>
        </p:nvSpPr>
        <p:spPr>
          <a:xfrm>
            <a:off x="346314" y="1001524"/>
            <a:ext cx="11225408" cy="5262563"/>
          </a:xfrm>
        </p:spPr>
        <p:txBody>
          <a:bodyPr vert="horz" lIns="91440" tIns="45720" rIns="91440" bIns="45720" rtlCol="0" anchor="t">
            <a:normAutofit fontScale="92500" lnSpcReduction="10000"/>
          </a:bodyPr>
          <a:lstStyle/>
          <a:p>
            <a:r>
              <a:rPr lang="en-US" sz="1400" dirty="0">
                <a:highlight>
                  <a:srgbClr val="FFFFFF"/>
                </a:highlight>
                <a:latin typeface="Arial" panose="020B0604020202020204" pitchFamily="34" charset="0"/>
                <a:cs typeface="Arial" panose="020B0604020202020204" pitchFamily="34" charset="0"/>
              </a:rPr>
              <a:t>Marmot, M., Allen, J., Boyce, T., </a:t>
            </a:r>
            <a:r>
              <a:rPr lang="en-US" sz="1400" dirty="0" err="1">
                <a:highlight>
                  <a:srgbClr val="FFFFFF"/>
                </a:highlight>
                <a:latin typeface="Arial" panose="020B0604020202020204" pitchFamily="34" charset="0"/>
                <a:cs typeface="Arial" panose="020B0604020202020204" pitchFamily="34" charset="0"/>
              </a:rPr>
              <a:t>Goldblantt</a:t>
            </a:r>
            <a:r>
              <a:rPr lang="en-US" sz="1400" dirty="0">
                <a:highlight>
                  <a:srgbClr val="FFFFFF"/>
                </a:highlight>
                <a:latin typeface="Arial" panose="020B0604020202020204" pitchFamily="34" charset="0"/>
                <a:cs typeface="Arial" panose="020B0604020202020204" pitchFamily="34" charset="0"/>
              </a:rPr>
              <a:t> , P., McNeish, D., and Grady, M., </a:t>
            </a:r>
            <a:r>
              <a:rPr lang="en-US" sz="1400" dirty="0" err="1">
                <a:highlight>
                  <a:srgbClr val="FFFFFF"/>
                </a:highlight>
                <a:latin typeface="Arial" panose="020B0604020202020204" pitchFamily="34" charset="0"/>
                <a:cs typeface="Arial" panose="020B0604020202020204" pitchFamily="34" charset="0"/>
              </a:rPr>
              <a:t>Geddas</a:t>
            </a:r>
            <a:r>
              <a:rPr lang="en-US" sz="1400" dirty="0">
                <a:highlight>
                  <a:srgbClr val="FFFFFF"/>
                </a:highlight>
                <a:latin typeface="Arial" panose="020B0604020202020204" pitchFamily="34" charset="0"/>
                <a:cs typeface="Arial" panose="020B0604020202020204" pitchFamily="34" charset="0"/>
              </a:rPr>
              <a:t>, I. (2010) </a:t>
            </a:r>
            <a:r>
              <a:rPr lang="en-US" sz="1400" i="1" dirty="0">
                <a:highlight>
                  <a:srgbClr val="FFFFFF"/>
                </a:highlight>
                <a:latin typeface="Arial" panose="020B0604020202020204" pitchFamily="34" charset="0"/>
                <a:cs typeface="Arial" panose="020B0604020202020204" pitchFamily="34" charset="0"/>
              </a:rPr>
              <a:t>Fair society, healthy lives: The Marmot Review</a:t>
            </a:r>
            <a:r>
              <a:rPr lang="en-US" sz="1400" dirty="0">
                <a:highlight>
                  <a:srgbClr val="FFFFFF"/>
                </a:highlight>
                <a:latin typeface="Arial" panose="020B0604020202020204" pitchFamily="34" charset="0"/>
                <a:cs typeface="Arial" panose="020B0604020202020204" pitchFamily="34" charset="0"/>
              </a:rPr>
              <a:t>. London: Institute of Health Equity. Available at: </a:t>
            </a:r>
            <a:r>
              <a:rPr lang="en-US" sz="1400" dirty="0">
                <a:highlight>
                  <a:srgbClr val="FFFFFF"/>
                </a:highligh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https://www.instituteofhealthequity.org/resources-reports/fair-society-healthy-lives-the-marmot-review</a:t>
            </a:r>
            <a:r>
              <a:rPr lang="en-US" sz="1400" dirty="0">
                <a:highlight>
                  <a:srgbClr val="FFFFFF"/>
                </a:highlight>
                <a:latin typeface="Arial" panose="020B0604020202020204" pitchFamily="34" charset="0"/>
                <a:cs typeface="Arial" panose="020B0604020202020204" pitchFamily="34" charset="0"/>
              </a:rPr>
              <a:t> (Accessed: 5</a:t>
            </a:r>
            <a:r>
              <a:rPr lang="en-US" sz="1400" baseline="30000" dirty="0">
                <a:highlight>
                  <a:srgbClr val="FFFFFF"/>
                </a:highlight>
                <a:latin typeface="Arial" panose="020B0604020202020204" pitchFamily="34" charset="0"/>
                <a:cs typeface="Arial" panose="020B0604020202020204" pitchFamily="34" charset="0"/>
              </a:rPr>
              <a:t>th</a:t>
            </a:r>
            <a:r>
              <a:rPr lang="en-US" sz="1400" dirty="0">
                <a:highlight>
                  <a:srgbClr val="FFFFFF"/>
                </a:highlight>
                <a:latin typeface="Arial" panose="020B0604020202020204" pitchFamily="34" charset="0"/>
                <a:cs typeface="Arial" panose="020B0604020202020204" pitchFamily="34" charset="0"/>
              </a:rPr>
              <a:t> February 2026).</a:t>
            </a:r>
          </a:p>
          <a:p>
            <a:r>
              <a:rPr lang="en-US" sz="1400" dirty="0">
                <a:highlight>
                  <a:srgbClr val="FFFFFF"/>
                </a:highlight>
                <a:latin typeface="Arial" panose="020B0604020202020204" pitchFamily="34" charset="0"/>
                <a:cs typeface="Arial" panose="020B0604020202020204" pitchFamily="34" charset="0"/>
              </a:rPr>
              <a:t>Marmot, M., Allen, J., Boyce, T., </a:t>
            </a:r>
            <a:r>
              <a:rPr lang="en-US" sz="1400" dirty="0" err="1">
                <a:highlight>
                  <a:srgbClr val="FFFFFF"/>
                </a:highlight>
                <a:latin typeface="Arial" panose="020B0604020202020204" pitchFamily="34" charset="0"/>
                <a:cs typeface="Arial" panose="020B0604020202020204" pitchFamily="34" charset="0"/>
              </a:rPr>
              <a:t>Goldblantt</a:t>
            </a:r>
            <a:r>
              <a:rPr lang="en-US" sz="1400" dirty="0">
                <a:highlight>
                  <a:srgbClr val="FFFFFF"/>
                </a:highlight>
                <a:latin typeface="Arial" panose="020B0604020202020204" pitchFamily="34" charset="0"/>
                <a:cs typeface="Arial" panose="020B0604020202020204" pitchFamily="34" charset="0"/>
              </a:rPr>
              <a:t> , P., and Morrison, J. (2020) </a:t>
            </a:r>
            <a:r>
              <a:rPr lang="en-US" sz="1400" i="1" dirty="0">
                <a:highlight>
                  <a:srgbClr val="FFFFFF"/>
                </a:highlight>
                <a:latin typeface="Arial" panose="020B0604020202020204" pitchFamily="34" charset="0"/>
                <a:cs typeface="Arial" panose="020B0604020202020204" pitchFamily="34" charset="0"/>
              </a:rPr>
              <a:t>Health equity in England: The Marmot Review 10 years on</a:t>
            </a:r>
            <a:r>
              <a:rPr lang="en-US" sz="1400" dirty="0">
                <a:highlight>
                  <a:srgbClr val="FFFFFF"/>
                </a:highlight>
                <a:latin typeface="Arial" panose="020B0604020202020204" pitchFamily="34" charset="0"/>
                <a:cs typeface="Arial" panose="020B0604020202020204" pitchFamily="34" charset="0"/>
              </a:rPr>
              <a:t>. London: Institute of Health Equity. Available at: </a:t>
            </a:r>
            <a:r>
              <a:rPr lang="en-US" sz="1400" dirty="0">
                <a:highlight>
                  <a:srgbClr val="FFFFFF"/>
                </a:highligh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https://www.health.org.uk/publications/reports/the-marmot-review-10-years-on</a:t>
            </a:r>
            <a:r>
              <a:rPr lang="en-US" sz="1400" dirty="0">
                <a:highlight>
                  <a:srgbClr val="FFFFFF"/>
                </a:highlight>
                <a:latin typeface="Arial" panose="020B0604020202020204" pitchFamily="34" charset="0"/>
                <a:cs typeface="Arial" panose="020B0604020202020204" pitchFamily="34" charset="0"/>
              </a:rPr>
              <a:t> (Accessed: 5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Digital. (2019</a:t>
            </a:r>
            <a:r>
              <a:rPr lang="en-US" sz="1400" i="1" dirty="0">
                <a:highlight>
                  <a:srgbClr val="FFFFFF"/>
                </a:highlight>
                <a:latin typeface="Arial" panose="020B0604020202020204" pitchFamily="34" charset="0"/>
                <a:cs typeface="Arial" panose="020B0604020202020204" pitchFamily="34" charset="0"/>
              </a:rPr>
              <a:t>) Digital Inclusion in Health and Care</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4"/>
              </a:rPr>
              <a:t>https://digital.nhs.uk/about-nhs-digital/our-work/digital-inclusion</a:t>
            </a:r>
            <a:r>
              <a:rPr lang="en-US" sz="1400" dirty="0">
                <a:highlight>
                  <a:srgbClr val="FFFFFF"/>
                </a:highlight>
                <a:latin typeface="Arial" panose="020B0604020202020204" pitchFamily="34" charset="0"/>
                <a:cs typeface="Arial" panose="020B0604020202020204" pitchFamily="34" charset="0"/>
              </a:rPr>
              <a:t> (Accessed: 8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.(2019) </a:t>
            </a:r>
            <a:r>
              <a:rPr lang="en-US" sz="1400" i="1" dirty="0">
                <a:highlight>
                  <a:srgbClr val="FFFFFF"/>
                </a:highlight>
                <a:latin typeface="Arial" panose="020B0604020202020204" pitchFamily="34" charset="0"/>
                <a:cs typeface="Arial" panose="020B0604020202020204" pitchFamily="34" charset="0"/>
              </a:rPr>
              <a:t>The NHS Long Term Plan</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5"/>
              </a:rPr>
              <a:t>https://www.longtermplan.nhs.uk/online-version/overview-and-summary/</a:t>
            </a:r>
            <a:r>
              <a:rPr lang="en-US" sz="1400" dirty="0">
                <a:highlight>
                  <a:srgbClr val="FFFFFF"/>
                </a:highlight>
                <a:latin typeface="Arial" panose="020B0604020202020204" pitchFamily="34" charset="0"/>
                <a:cs typeface="Arial" panose="020B0604020202020204" pitchFamily="34" charset="0"/>
              </a:rPr>
              <a:t> (Accessed: 29 January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(2021) </a:t>
            </a:r>
            <a:r>
              <a:rPr lang="en-US" sz="1400" i="1" dirty="0">
                <a:highlight>
                  <a:srgbClr val="FFFFFF"/>
                </a:highlight>
                <a:latin typeface="Arial" panose="020B0604020202020204" pitchFamily="34" charset="0"/>
                <a:cs typeface="Arial" panose="020B0604020202020204" pitchFamily="34" charset="0"/>
              </a:rPr>
              <a:t>Core20PLUS5</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6"/>
              </a:rPr>
              <a:t>https://www.england.nhs.uk/about/equality/equality-hub/core20plus5/</a:t>
            </a:r>
            <a:r>
              <a:rPr lang="en-US" sz="1400" dirty="0">
                <a:highlight>
                  <a:srgbClr val="FFFFFF"/>
                </a:highlight>
                <a:latin typeface="Arial" panose="020B0604020202020204" pitchFamily="34" charset="0"/>
                <a:cs typeface="Arial" panose="020B0604020202020204" pitchFamily="34" charset="0"/>
              </a:rPr>
              <a:t> (Accessed: 4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NHS England. (2022) </a:t>
            </a:r>
            <a:r>
              <a:rPr lang="en-US" sz="1400" i="1" dirty="0">
                <a:highlight>
                  <a:srgbClr val="FFFFFF"/>
                </a:highlight>
                <a:latin typeface="Arial" panose="020B0604020202020204" pitchFamily="34" charset="0"/>
                <a:cs typeface="Arial" panose="020B0604020202020204" pitchFamily="34" charset="0"/>
              </a:rPr>
              <a:t>Making Every Contact Count (MECC).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7"/>
              </a:rPr>
              <a:t>https://www.england.nhs.uk/publication/making-every-contact-count-mecc-consensus-statement/</a:t>
            </a:r>
            <a:r>
              <a:rPr lang="en-US" sz="1400" dirty="0">
                <a:highlight>
                  <a:srgbClr val="FFFFFF"/>
                </a:highlight>
                <a:latin typeface="Arial" panose="020B0604020202020204" pitchFamily="34" charset="0"/>
                <a:cs typeface="Arial" panose="020B0604020202020204" pitchFamily="34" charset="0"/>
              </a:rPr>
              <a:t> (Accessed: 5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NICE. (2016) </a:t>
            </a:r>
            <a:r>
              <a:rPr lang="en-US" sz="1400" i="1" dirty="0" err="1">
                <a:highlight>
                  <a:srgbClr val="FFFFFF"/>
                </a:highlight>
                <a:latin typeface="Arial" panose="020B0604020202020204" pitchFamily="34" charset="0"/>
                <a:cs typeface="Arial" panose="020B0604020202020204" pitchFamily="34" charset="0"/>
              </a:rPr>
              <a:t>Behaviour</a:t>
            </a:r>
            <a:r>
              <a:rPr lang="en-US" sz="1400" i="1" dirty="0">
                <a:highlight>
                  <a:srgbClr val="FFFFFF"/>
                </a:highlight>
                <a:latin typeface="Arial" panose="020B0604020202020204" pitchFamily="34" charset="0"/>
                <a:cs typeface="Arial" panose="020B0604020202020204" pitchFamily="34" charset="0"/>
              </a:rPr>
              <a:t> change: Individual approaches (PH49</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8"/>
              </a:rPr>
              <a:t>https://www.nice.org.uk/guidance/ph49</a:t>
            </a:r>
            <a:r>
              <a:rPr lang="en-US" sz="1400" dirty="0">
                <a:highlight>
                  <a:srgbClr val="FFFFFF"/>
                </a:highlight>
                <a:latin typeface="Arial" panose="020B0604020202020204" pitchFamily="34" charset="0"/>
                <a:cs typeface="Arial" panose="020B0604020202020204" pitchFamily="34" charset="0"/>
              </a:rPr>
              <a:t> (Accessed: 8 February 2026).</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ONS. (2021) </a:t>
            </a:r>
            <a:r>
              <a:rPr lang="en-US" sz="1400" i="1" dirty="0">
                <a:highlight>
                  <a:srgbClr val="FFFFFF"/>
                </a:highlight>
                <a:latin typeface="Arial" panose="020B0604020202020204" pitchFamily="34" charset="0"/>
                <a:cs typeface="Arial" panose="020B0604020202020204" pitchFamily="34" charset="0"/>
              </a:rPr>
              <a:t>Health state life expectancies by deprivation.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9"/>
              </a:rPr>
              <a:t>https://www.ons.gov.uk/</a:t>
            </a:r>
            <a:r>
              <a:rPr lang="en-US" sz="1400" dirty="0">
                <a:highlight>
                  <a:srgbClr val="FFFFFF"/>
                </a:highlight>
                <a:latin typeface="Arial" panose="020B0604020202020204" pitchFamily="34" charset="0"/>
                <a:cs typeface="Arial" panose="020B0604020202020204" pitchFamily="34" charset="0"/>
              </a:rPr>
              <a:t> (Accessed: 9 February 2026).</a:t>
            </a:r>
            <a:endParaRPr lang="en-US"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Owusu, M. F., Adu, J., Gyamfi, S., Martin-Yeboah, E., and </a:t>
            </a:r>
            <a:r>
              <a:rPr lang="en-GB" sz="1400" dirty="0" err="1">
                <a:latin typeface="Arial" panose="020B0604020202020204" pitchFamily="34" charset="0"/>
                <a:cs typeface="Arial" panose="020B0604020202020204" pitchFamily="34" charset="0"/>
              </a:rPr>
              <a:t>Dortey</a:t>
            </a:r>
            <a:r>
              <a:rPr lang="en-GB" sz="1400" dirty="0">
                <a:latin typeface="Arial" panose="020B0604020202020204" pitchFamily="34" charset="0"/>
                <a:cs typeface="Arial" panose="020B0604020202020204" pitchFamily="34" charset="0"/>
              </a:rPr>
              <a:t>, B. A.</a:t>
            </a:r>
            <a:r>
              <a:rPr lang="en-US" sz="1400" dirty="0">
                <a:highlight>
                  <a:srgbClr val="FFFFFF"/>
                </a:highlight>
                <a:latin typeface="Arial" panose="020B0604020202020204" pitchFamily="34" charset="0"/>
                <a:cs typeface="Arial" panose="020B0604020202020204" pitchFamily="34" charset="0"/>
              </a:rPr>
              <a:t>(2024) ‘Tackling the non-communicable disease epidemic: A framework for policy action in low- and middle-income countries’, </a:t>
            </a:r>
            <a:r>
              <a:rPr lang="en-US" sz="1400" i="1" dirty="0">
                <a:highlight>
                  <a:srgbClr val="FFFFFF"/>
                </a:highlight>
                <a:latin typeface="Arial" panose="020B0604020202020204" pitchFamily="34" charset="0"/>
                <a:cs typeface="Arial" panose="020B0604020202020204" pitchFamily="34" charset="0"/>
              </a:rPr>
              <a:t>Pan African Medical Journal</a:t>
            </a:r>
            <a:r>
              <a:rPr lang="en-US" sz="1400" dirty="0">
                <a:highlight>
                  <a:srgbClr val="FFFFFF"/>
                </a:highlight>
                <a:latin typeface="Arial" panose="020B0604020202020204" pitchFamily="34" charset="0"/>
                <a:cs typeface="Arial" panose="020B0604020202020204" pitchFamily="34" charset="0"/>
              </a:rPr>
              <a:t>, 47, p. 82. doi:10.11604/pamj.2024.47.82.41089. </a:t>
            </a:r>
            <a:endParaRPr lang="en-US" sz="1400" dirty="0">
              <a:latin typeface="Arial" panose="020B0604020202020204" pitchFamily="34" charset="0"/>
              <a:cs typeface="Arial" panose="020B0604020202020204" pitchFamily="34" charset="0"/>
            </a:endParaRPr>
          </a:p>
          <a:p>
            <a:r>
              <a:rPr lang="en-US" sz="1400" dirty="0">
                <a:highlight>
                  <a:srgbClr val="FFFFFF"/>
                </a:highlight>
                <a:latin typeface="Arial" panose="020B0604020202020204" pitchFamily="34" charset="0"/>
                <a:cs typeface="Arial" panose="020B0604020202020204" pitchFamily="34" charset="0"/>
              </a:rPr>
              <a:t>Public Health England. (2018) </a:t>
            </a:r>
            <a:r>
              <a:rPr lang="en-US" sz="1400" i="1" dirty="0">
                <a:highlight>
                  <a:srgbClr val="FFFFFF"/>
                </a:highlight>
                <a:latin typeface="Arial" panose="020B0604020202020204" pitchFamily="34" charset="0"/>
                <a:cs typeface="Arial" panose="020B0604020202020204" pitchFamily="34" charset="0"/>
              </a:rPr>
              <a:t>Health profile for England: Chapter 6 – social determinants of health. </a:t>
            </a:r>
            <a:r>
              <a:rPr lang="en-US" sz="1400" dirty="0">
                <a:highlight>
                  <a:srgbClr val="FFFFFF"/>
                </a:highlight>
                <a:latin typeface="Arial" panose="020B0604020202020204" pitchFamily="34" charset="0"/>
                <a:cs typeface="Arial" panose="020B0604020202020204" pitchFamily="34" charset="0"/>
              </a:rPr>
              <a:t>Available at: </a:t>
            </a:r>
            <a:r>
              <a:rPr lang="en-US" sz="1400" dirty="0">
                <a:highlight>
                  <a:srgbClr val="FFFFFF"/>
                </a:highlight>
                <a:latin typeface="Arial" panose="020B0604020202020204" pitchFamily="34" charset="0"/>
                <a:cs typeface="Arial" panose="020B0604020202020204" pitchFamily="34" charset="0"/>
                <a:hlinkClick r:id="rId10"/>
              </a:rPr>
              <a:t>https://www.gov.uk/government/publications/health-profile-for-england/chapter-6-social-determinants-of-health</a:t>
            </a:r>
            <a:r>
              <a:rPr lang="en-US" sz="1400" dirty="0">
                <a:highlight>
                  <a:srgbClr val="FFFFFF"/>
                </a:highlight>
                <a:latin typeface="Arial" panose="020B0604020202020204" pitchFamily="34" charset="0"/>
                <a:cs typeface="Arial" panose="020B0604020202020204" pitchFamily="34" charset="0"/>
              </a:rPr>
              <a:t> (Accessed: 30January 2026).</a:t>
            </a:r>
          </a:p>
          <a:p>
            <a:r>
              <a:rPr lang="en-US" sz="1400" dirty="0">
                <a:highlight>
                  <a:srgbClr val="FFFFFF"/>
                </a:highlight>
                <a:latin typeface="Arial" panose="020B0604020202020204" pitchFamily="34" charset="0"/>
                <a:cs typeface="Arial" panose="020B0604020202020204" pitchFamily="34" charset="0"/>
              </a:rPr>
              <a:t>The healing institute. (2024) </a:t>
            </a:r>
            <a:r>
              <a:rPr lang="en-US" sz="1400" i="1" dirty="0">
                <a:highlight>
                  <a:srgbClr val="FFFFFF"/>
                </a:highlight>
                <a:latin typeface="Arial" panose="020B0604020202020204" pitchFamily="34" charset="0"/>
                <a:cs typeface="Arial" panose="020B0604020202020204" pitchFamily="34" charset="0"/>
              </a:rPr>
              <a:t>Holistic diagram</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11"/>
              </a:rPr>
              <a:t>ht</a:t>
            </a:r>
            <a:r>
              <a:rPr lang="en-US" sz="1400" dirty="0">
                <a:latin typeface="Arial" panose="020B0604020202020204" pitchFamily="34" charset="0"/>
                <a:cs typeface="Arial" panose="020B0604020202020204" pitchFamily="34" charset="0"/>
                <a:hlinkClick r:id="rId11"/>
              </a:rPr>
              <a:t>tps://www.the-healing-institute.com/entries/general/What-Is-Holistic-Health-</a:t>
            </a:r>
            <a:r>
              <a:rPr lang="en-US" sz="1400" dirty="0">
                <a:latin typeface="Arial" panose="020B0604020202020204" pitchFamily="34" charset="0"/>
                <a:cs typeface="Arial" panose="020B0604020202020204" pitchFamily="34" charset="0"/>
              </a:rPr>
              <a:t> (Accessed: 6 February 2026).</a:t>
            </a:r>
          </a:p>
          <a:p>
            <a:r>
              <a:rPr lang="en-US" sz="1400" dirty="0">
                <a:highlight>
                  <a:srgbClr val="FFFFFF"/>
                </a:highlight>
                <a:latin typeface="Arial" panose="020B0604020202020204" pitchFamily="34" charset="0"/>
                <a:cs typeface="Arial" panose="020B0604020202020204" pitchFamily="34" charset="0"/>
              </a:rPr>
              <a:t>United Nations. (2024)</a:t>
            </a:r>
            <a:r>
              <a:rPr lang="en-US" sz="1400" i="1" dirty="0">
                <a:highlight>
                  <a:srgbClr val="FFFFFF"/>
                </a:highlight>
                <a:latin typeface="Arial" panose="020B0604020202020204" pitchFamily="34" charset="0"/>
                <a:cs typeface="Arial" panose="020B0604020202020204" pitchFamily="34" charset="0"/>
              </a:rPr>
              <a:t> The 17 Sustainable Development Goals </a:t>
            </a:r>
            <a:r>
              <a:rPr lang="en-US" sz="1400" dirty="0">
                <a:highlight>
                  <a:srgbClr val="FFFFFF"/>
                </a:highlight>
                <a:latin typeface="Arial" panose="020B0604020202020204" pitchFamily="34" charset="0"/>
                <a:cs typeface="Arial" panose="020B0604020202020204" pitchFamily="34" charset="0"/>
              </a:rPr>
              <a:t>. Available at: </a:t>
            </a:r>
            <a:r>
              <a:rPr lang="en-US" sz="1400" dirty="0">
                <a:highlight>
                  <a:srgbClr val="FFFFFF"/>
                </a:highlight>
                <a:latin typeface="Arial" panose="020B0604020202020204" pitchFamily="34" charset="0"/>
                <a:cs typeface="Arial" panose="020B0604020202020204" pitchFamily="34" charset="0"/>
                <a:hlinkClick r:id="rId12"/>
              </a:rPr>
              <a:t>https://sdgs.un.org/goals</a:t>
            </a:r>
            <a:r>
              <a:rPr lang="en-US" sz="1400" dirty="0">
                <a:highlight>
                  <a:srgbClr val="FFFFFF"/>
                </a:highlight>
                <a:latin typeface="Arial" panose="020B0604020202020204" pitchFamily="34" charset="0"/>
                <a:cs typeface="Arial" panose="020B0604020202020204" pitchFamily="34" charset="0"/>
              </a:rPr>
              <a:t> (Accessed: 31 January 2026).</a:t>
            </a:r>
            <a:endParaRPr lang="en-US" sz="1400" dirty="0">
              <a:latin typeface="Arial" panose="020B0604020202020204" pitchFamily="34" charset="0"/>
              <a:cs typeface="Arial" panose="020B0604020202020204" pitchFamily="34" charset="0"/>
            </a:endParaRPr>
          </a:p>
          <a:p>
            <a:pPr>
              <a:buNone/>
            </a:pPr>
            <a:endParaRPr lang="en-US" dirty="0"/>
          </a:p>
        </p:txBody>
      </p:sp>
    </p:spTree>
    <p:extLst>
      <p:ext uri="{BB962C8B-B14F-4D97-AF65-F5344CB8AC3E}">
        <p14:creationId xmlns:p14="http://schemas.microsoft.com/office/powerpoint/2010/main" val="4107138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F96E-B64D-71F2-0266-DA9615765FB8}"/>
              </a:ext>
            </a:extLst>
          </p:cNvPr>
          <p:cNvSpPr>
            <a:spLocks noGrp="1"/>
          </p:cNvSpPr>
          <p:nvPr>
            <p:ph type="title"/>
          </p:nvPr>
        </p:nvSpPr>
        <p:spPr>
          <a:xfrm>
            <a:off x="3132" y="156358"/>
            <a:ext cx="3278548" cy="949783"/>
          </a:xfrm>
        </p:spPr>
        <p:txBody>
          <a:bodyPr>
            <a:normAutofit/>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528EABA-53A0-FC81-5A38-046065FE9DC1}"/>
              </a:ext>
            </a:extLst>
          </p:cNvPr>
          <p:cNvSpPr>
            <a:spLocks noGrp="1"/>
          </p:cNvSpPr>
          <p:nvPr>
            <p:ph idx="1"/>
          </p:nvPr>
        </p:nvSpPr>
        <p:spPr>
          <a:xfrm>
            <a:off x="34447" y="1094940"/>
            <a:ext cx="11319353" cy="5082023"/>
          </a:xfrm>
        </p:spPr>
        <p:txBody>
          <a:bodyPr vert="horz" lIns="91440" tIns="45720" rIns="91440" bIns="45720" rtlCol="0" anchor="t">
            <a:normAutofit/>
          </a:bodyPr>
          <a:lstStyle/>
          <a:p>
            <a:r>
              <a:rPr lang="en-GB" sz="1400" dirty="0">
                <a:highlight>
                  <a:srgbClr val="FFFFFF"/>
                </a:highlight>
                <a:latin typeface="Arial" panose="020B0604020202020204" pitchFamily="34" charset="0"/>
                <a:cs typeface="Arial" panose="020B0604020202020204" pitchFamily="34" charset="0"/>
              </a:rPr>
              <a:t>UNDP. (2024) </a:t>
            </a:r>
            <a:r>
              <a:rPr lang="en-GB" sz="1400" i="1" dirty="0">
                <a:highlight>
                  <a:srgbClr val="FFFFFF"/>
                </a:highlight>
                <a:latin typeface="Arial" panose="020B0604020202020204" pitchFamily="34" charset="0"/>
                <a:cs typeface="Arial" panose="020B0604020202020204" pitchFamily="34" charset="0"/>
              </a:rPr>
              <a:t>The promise of health for all.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2"/>
              </a:rPr>
              <a:t>https://www.undp.org/stories/promise-health-all</a:t>
            </a:r>
            <a:r>
              <a:rPr lang="en-GB" sz="1400" dirty="0">
                <a:highlight>
                  <a:srgbClr val="FFFFFF"/>
                </a:highlight>
                <a:latin typeface="Arial" panose="020B0604020202020204" pitchFamily="34" charset="0"/>
                <a:cs typeface="Arial" panose="020B0604020202020204" pitchFamily="34" charset="0"/>
              </a:rPr>
              <a:t> (Accessed: 9 February 2026).</a:t>
            </a:r>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Valabhji</a:t>
            </a:r>
            <a:r>
              <a:rPr lang="en-GB" sz="1400" dirty="0">
                <a:latin typeface="Arial" panose="020B0604020202020204" pitchFamily="34" charset="0"/>
                <a:cs typeface="Arial" panose="020B0604020202020204" pitchFamily="34" charset="0"/>
              </a:rPr>
              <a:t>, J., Barron, E., Bradley, D., </a:t>
            </a:r>
            <a:r>
              <a:rPr lang="en-GB" sz="1400" dirty="0" err="1">
                <a:latin typeface="Arial" panose="020B0604020202020204" pitchFamily="34" charset="0"/>
                <a:cs typeface="Arial" panose="020B0604020202020204" pitchFamily="34" charset="0"/>
              </a:rPr>
              <a:t>Bakhai</a:t>
            </a:r>
            <a:r>
              <a:rPr lang="en-GB" sz="1400" dirty="0">
                <a:latin typeface="Arial" panose="020B0604020202020204" pitchFamily="34" charset="0"/>
                <a:cs typeface="Arial" panose="020B0604020202020204" pitchFamily="34" charset="0"/>
              </a:rPr>
              <a:t>, C., Fagg, J., O'Neill, S., Young, B., Wareham, N., </a:t>
            </a:r>
            <a:r>
              <a:rPr lang="en-GB" sz="1400" dirty="0" err="1">
                <a:latin typeface="Arial" panose="020B0604020202020204" pitchFamily="34" charset="0"/>
                <a:cs typeface="Arial" panose="020B0604020202020204" pitchFamily="34" charset="0"/>
              </a:rPr>
              <a:t>Khunti</a:t>
            </a:r>
            <a:r>
              <a:rPr lang="en-GB" sz="1400" dirty="0">
                <a:latin typeface="Arial" panose="020B0604020202020204" pitchFamily="34" charset="0"/>
                <a:cs typeface="Arial" panose="020B0604020202020204" pitchFamily="34" charset="0"/>
              </a:rPr>
              <a:t>, K., Jebb, S., and Smith, J</a:t>
            </a:r>
            <a:r>
              <a:rPr lang="en-GB" sz="1400" dirty="0">
                <a:highlight>
                  <a:srgbClr val="FFFFFF"/>
                </a:highlight>
                <a:latin typeface="Arial" panose="020B0604020202020204" pitchFamily="34" charset="0"/>
                <a:cs typeface="Arial" panose="020B0604020202020204" pitchFamily="34" charset="0"/>
              </a:rPr>
              <a:t>. (2020) ‘Early outcomes of the NHS Diabetes Prevention Programme’, </a:t>
            </a:r>
            <a:r>
              <a:rPr lang="en-GB" sz="1400" i="1" dirty="0">
                <a:highlight>
                  <a:srgbClr val="FFFFFF"/>
                </a:highlight>
                <a:latin typeface="Arial" panose="020B0604020202020204" pitchFamily="34" charset="0"/>
                <a:cs typeface="Arial" panose="020B0604020202020204" pitchFamily="34" charset="0"/>
              </a:rPr>
              <a:t>Diabetic Medicine</a:t>
            </a:r>
            <a:r>
              <a:rPr lang="en-GB" sz="1400" dirty="0">
                <a:highlight>
                  <a:srgbClr val="FFFFFF"/>
                </a:highlight>
                <a:latin typeface="Arial" panose="020B0604020202020204" pitchFamily="34" charset="0"/>
                <a:cs typeface="Arial" panose="020B0604020202020204" pitchFamily="34" charset="0"/>
              </a:rPr>
              <a:t>, 37(9). doi:10.1111/dme.14201.</a:t>
            </a:r>
          </a:p>
          <a:p>
            <a:r>
              <a:rPr lang="en-GB" sz="1400" dirty="0">
                <a:highlight>
                  <a:srgbClr val="FFFFFF"/>
                </a:highlight>
                <a:latin typeface="Arial" panose="020B0604020202020204" pitchFamily="34" charset="0"/>
                <a:cs typeface="Arial" panose="020B0604020202020204" pitchFamily="34" charset="0"/>
              </a:rPr>
              <a:t>Vector Stock. (</a:t>
            </a:r>
            <a:r>
              <a:rPr lang="en-GB" sz="1400" dirty="0" err="1">
                <a:highlight>
                  <a:srgbClr val="FFFFFF"/>
                </a:highlight>
                <a:latin typeface="Arial" panose="020B0604020202020204" pitchFamily="34" charset="0"/>
                <a:cs typeface="Arial" panose="020B0604020202020204" pitchFamily="34" charset="0"/>
              </a:rPr>
              <a:t>n.d</a:t>
            </a:r>
            <a:r>
              <a:rPr lang="en-GB" sz="1400" dirty="0">
                <a:highlight>
                  <a:srgbClr val="FFFFFF"/>
                </a:highlight>
                <a:latin typeface="Arial" panose="020B0604020202020204" pitchFamily="34" charset="0"/>
                <a:cs typeface="Arial" panose="020B0604020202020204" pitchFamily="34" charset="0"/>
              </a:rPr>
              <a:t>) </a:t>
            </a:r>
            <a:r>
              <a:rPr lang="en-GB" sz="1400" i="1" dirty="0">
                <a:highlight>
                  <a:srgbClr val="FFFFFF"/>
                </a:highlight>
                <a:latin typeface="Arial" panose="020B0604020202020204" pitchFamily="34" charset="0"/>
                <a:cs typeface="Arial" panose="020B0604020202020204" pitchFamily="34" charset="0"/>
              </a:rPr>
              <a:t>Image of sustainable development goals</a:t>
            </a:r>
            <a:r>
              <a:rPr lang="en-GB" sz="1400" dirty="0">
                <a:highlight>
                  <a:srgbClr val="FFFFFF"/>
                </a:highlight>
                <a:latin typeface="Arial" panose="020B0604020202020204" pitchFamily="34" charset="0"/>
                <a:cs typeface="Arial" panose="020B0604020202020204" pitchFamily="34" charset="0"/>
              </a:rPr>
              <a:t>. Available at: </a:t>
            </a:r>
            <a:r>
              <a:rPr lang="en-GB" sz="1400" dirty="0">
                <a:highlight>
                  <a:srgbClr val="FFFFFF"/>
                </a:highlight>
                <a:latin typeface="Arial" panose="020B0604020202020204" pitchFamily="34" charset="0"/>
                <a:cs typeface="Arial" panose="020B0604020202020204" pitchFamily="34" charset="0"/>
                <a:hlinkClick r:id="rId3"/>
              </a:rPr>
              <a:t>h</a:t>
            </a:r>
            <a:r>
              <a:rPr lang="en-GB" sz="1400" dirty="0">
                <a:latin typeface="Arial" panose="020B0604020202020204" pitchFamily="34" charset="0"/>
                <a:cs typeface="Arial" panose="020B0604020202020204" pitchFamily="34" charset="0"/>
                <a:hlinkClick r:id="rId3"/>
              </a:rPr>
              <a:t>ttps://blog.w9-taxform.com</a:t>
            </a:r>
            <a:r>
              <a:rPr lang="en-GB" sz="1400" dirty="0">
                <a:latin typeface="Arial" panose="020B0604020202020204" pitchFamily="34" charset="0"/>
                <a:cs typeface="Arial" panose="020B0604020202020204" pitchFamily="34" charset="0"/>
              </a:rPr>
              <a:t> (Accessed: 28 January 2026).</a:t>
            </a:r>
          </a:p>
          <a:p>
            <a:r>
              <a:rPr lang="en-GB" sz="1400" dirty="0">
                <a:highlight>
                  <a:srgbClr val="FFFFFF"/>
                </a:highlight>
                <a:latin typeface="Arial" panose="020B0604020202020204" pitchFamily="34" charset="0"/>
                <a:cs typeface="Arial" panose="020B0604020202020204" pitchFamily="34" charset="0"/>
              </a:rPr>
              <a:t>World Health Organization. (2022) </a:t>
            </a:r>
            <a:r>
              <a:rPr lang="en-GB" sz="1400" i="1" dirty="0">
                <a:highlight>
                  <a:srgbClr val="FFFFFF"/>
                </a:highlight>
                <a:latin typeface="Arial" panose="020B0604020202020204" pitchFamily="34" charset="0"/>
                <a:cs typeface="Arial" panose="020B0604020202020204" pitchFamily="34" charset="0"/>
              </a:rPr>
              <a:t>Health in the Sustainable Development Goals.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4"/>
              </a:rPr>
              <a:t>https://www.who.int/health-topics/sustainable-development-goals</a:t>
            </a:r>
            <a:r>
              <a:rPr lang="en-GB" sz="1400" dirty="0">
                <a:highlight>
                  <a:srgbClr val="FFFFFF"/>
                </a:highlight>
                <a:latin typeface="Arial" panose="020B0604020202020204" pitchFamily="34" charset="0"/>
                <a:cs typeface="Arial" panose="020B0604020202020204" pitchFamily="34" charset="0"/>
              </a:rPr>
              <a:t> (Accessed: 7</a:t>
            </a:r>
            <a:r>
              <a:rPr lang="en-GB" sz="1400" baseline="30000" dirty="0">
                <a:highlight>
                  <a:srgbClr val="FFFFFF"/>
                </a:highlight>
                <a:latin typeface="Arial" panose="020B0604020202020204" pitchFamily="34" charset="0"/>
                <a:cs typeface="Arial" panose="020B0604020202020204" pitchFamily="34" charset="0"/>
              </a:rPr>
              <a:t> </a:t>
            </a:r>
            <a:r>
              <a:rPr lang="en-GB" sz="1400" dirty="0">
                <a:highlight>
                  <a:srgbClr val="FFFFFF"/>
                </a:highlight>
                <a:latin typeface="Arial" panose="020B0604020202020204" pitchFamily="34" charset="0"/>
                <a:cs typeface="Arial" panose="020B0604020202020204" pitchFamily="34" charset="0"/>
              </a:rPr>
              <a:t>February 2026).</a:t>
            </a:r>
            <a:endParaRPr lang="en-GB" sz="1400" dirty="0">
              <a:latin typeface="Arial" panose="020B0604020202020204" pitchFamily="34" charset="0"/>
              <a:cs typeface="Arial" panose="020B0604020202020204" pitchFamily="34" charset="0"/>
            </a:endParaRPr>
          </a:p>
          <a:p>
            <a:r>
              <a:rPr lang="en-GB" sz="1400" dirty="0">
                <a:highlight>
                  <a:srgbClr val="FFFFFF"/>
                </a:highlight>
                <a:latin typeface="Arial" panose="020B0604020202020204" pitchFamily="34" charset="0"/>
                <a:cs typeface="Arial" panose="020B0604020202020204" pitchFamily="34" charset="0"/>
              </a:rPr>
              <a:t>World Health Organization.(2023) </a:t>
            </a:r>
            <a:r>
              <a:rPr lang="en-GB" sz="1400" i="1" dirty="0">
                <a:highlight>
                  <a:srgbClr val="FFFFFF"/>
                </a:highlight>
                <a:latin typeface="Arial" panose="020B0604020202020204" pitchFamily="34" charset="0"/>
                <a:cs typeface="Arial" panose="020B0604020202020204" pitchFamily="34" charset="0"/>
              </a:rPr>
              <a:t>Social determinants of health. </a:t>
            </a:r>
            <a:r>
              <a:rPr lang="en-GB" sz="1400" dirty="0">
                <a:highlight>
                  <a:srgbClr val="FFFFFF"/>
                </a:highlight>
                <a:latin typeface="Arial" panose="020B0604020202020204" pitchFamily="34" charset="0"/>
                <a:cs typeface="Arial" panose="020B0604020202020204" pitchFamily="34" charset="0"/>
              </a:rPr>
              <a:t>Available at: </a:t>
            </a:r>
            <a:r>
              <a:rPr lang="en-GB" sz="1400" dirty="0">
                <a:highlight>
                  <a:srgbClr val="FFFFFF"/>
                </a:highlight>
                <a:latin typeface="Arial" panose="020B0604020202020204" pitchFamily="34" charset="0"/>
                <a:cs typeface="Arial" panose="020B0604020202020204" pitchFamily="34" charset="0"/>
                <a:hlinkClick r:id="rId5"/>
              </a:rPr>
              <a:t>https://www.who.int/health-topics/social-determinants-of-health</a:t>
            </a:r>
            <a:r>
              <a:rPr lang="en-GB" sz="1400" dirty="0">
                <a:highlight>
                  <a:srgbClr val="FFFFFF"/>
                </a:highlight>
                <a:latin typeface="Arial" panose="020B0604020202020204" pitchFamily="34" charset="0"/>
                <a:cs typeface="Arial" panose="020B0604020202020204" pitchFamily="34" charset="0"/>
              </a:rPr>
              <a:t> (Accessed: 10 February 2026).</a:t>
            </a:r>
            <a:endParaRPr lang="en-GB" sz="1400" dirty="0">
              <a:latin typeface="Arial" panose="020B0604020202020204" pitchFamily="34" charset="0"/>
              <a:cs typeface="Arial" panose="020B0604020202020204" pitchFamily="34" charset="0"/>
            </a:endParaRPr>
          </a:p>
          <a:p>
            <a:r>
              <a:rPr lang="en-GB" sz="1400" dirty="0">
                <a:highlight>
                  <a:srgbClr val="FFFFFF"/>
                </a:highlight>
                <a:latin typeface="Arial" panose="020B0604020202020204" pitchFamily="34" charset="0"/>
                <a:cs typeface="Arial" panose="020B0604020202020204" pitchFamily="34" charset="0"/>
              </a:rPr>
              <a:t>World Health Organization. (2024) </a:t>
            </a:r>
            <a:r>
              <a:rPr lang="en-GB" sz="1400" i="1" dirty="0">
                <a:highlight>
                  <a:srgbClr val="FFFFFF"/>
                </a:highlight>
                <a:latin typeface="Arial" panose="020B0604020202020204" pitchFamily="34" charset="0"/>
                <a:cs typeface="Arial" panose="020B0604020202020204" pitchFamily="34" charset="0"/>
              </a:rPr>
              <a:t>Sustainable development goal 3 - global action plan</a:t>
            </a:r>
            <a:r>
              <a:rPr lang="en-GB" sz="1400" dirty="0">
                <a:highlight>
                  <a:srgbClr val="FFFFFF"/>
                </a:highlight>
                <a:latin typeface="Arial" panose="020B0604020202020204" pitchFamily="34" charset="0"/>
                <a:cs typeface="Arial" panose="020B0604020202020204" pitchFamily="34" charset="0"/>
              </a:rPr>
              <a:t>. Available at: </a:t>
            </a:r>
            <a:r>
              <a:rPr lang="en-GB" sz="1400" dirty="0">
                <a:highlight>
                  <a:srgbClr val="FFFFFF"/>
                </a:highlight>
                <a:latin typeface="Arial" panose="020B0604020202020204" pitchFamily="34" charset="0"/>
                <a:cs typeface="Arial" panose="020B0604020202020204" pitchFamily="34" charset="0"/>
                <a:hlinkClick r:id="rId6"/>
              </a:rPr>
              <a:t>https://www.who.int/initiatives/sdg3-global-action-plan</a:t>
            </a:r>
            <a:r>
              <a:rPr lang="en-GB" sz="1400" dirty="0">
                <a:highlight>
                  <a:srgbClr val="FFFFFF"/>
                </a:highlight>
                <a:latin typeface="Arial" panose="020B0604020202020204" pitchFamily="34" charset="0"/>
                <a:cs typeface="Arial" panose="020B0604020202020204" pitchFamily="34" charset="0"/>
              </a:rPr>
              <a:t> (Accessed: 4 February 2026).</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33211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2764</Words>
  <Application>Microsoft Office PowerPoint</Application>
  <PresentationFormat>Widescreen</PresentationFormat>
  <Paragraphs>137</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Segoe UI</vt:lpstr>
      <vt:lpstr>office theme</vt:lpstr>
      <vt:lpstr>PowerPoint Presentation</vt:lpstr>
      <vt:lpstr>Introduction</vt:lpstr>
      <vt:lpstr>Key Definitions</vt:lpstr>
      <vt:lpstr>PowerPoint Presentation</vt:lpstr>
      <vt:lpstr> Theoretical Models </vt:lpstr>
      <vt:lpstr>PowerPoint Presentation</vt:lpstr>
      <vt:lpstr>Ecological Model</vt:lpstr>
      <vt:lpstr>Holistic Health</vt:lpstr>
      <vt:lpstr>The UN Sustainable Development Goals                     (SDGs)</vt:lpstr>
      <vt:lpstr>PowerPoint Presentation</vt:lpstr>
      <vt:lpstr>Case Study 1:  Diabetes Prevention Programme</vt:lpstr>
      <vt:lpstr>Case Study 2: Change4Life</vt:lpstr>
      <vt:lpstr>Equity and Access</vt:lpstr>
      <vt:lpstr>PowerPoint Presentation</vt:lpstr>
      <vt:lpstr>Recommendations</vt:lpstr>
      <vt:lpstr>Conclusion</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Asya Zulfiqar (2229775)</cp:lastModifiedBy>
  <cp:revision>1</cp:revision>
  <dcterms:created xsi:type="dcterms:W3CDTF">2026-01-22T21:58:02Z</dcterms:created>
  <dcterms:modified xsi:type="dcterms:W3CDTF">2026-02-14T20:09:47Z</dcterms:modified>
</cp:coreProperties>
</file>