
<file path=[Content_Types].xml><?xml version="1.0" encoding="utf-8"?>
<Types xmlns="http://schemas.openxmlformats.org/package/2006/content-types">
  <Default Extension="jpeg" ContentType="image/jpeg"/>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Masters/slideMaster2.xml" ContentType="application/vnd.openxmlformats-officedocument.presentationml.slideMaster+xml"/>
  <Override PartName="/ppt/slideMasters/slideMaster3.xml" ContentType="application/vnd.openxmlformats-officedocument.presentationml.slideMaster+xml"/>
  <Override PartName="/ppt/slideMasters/slideMaster4.xml" ContentType="application/vnd.openxmlformats-officedocument.presentationml.slideMaster+xml"/>
  <Override PartName="/ppt/slideMasters/slideMaster5.xml" ContentType="application/vnd.openxmlformats-officedocument.presentationml.slideMaster+xml"/>
  <Override PartName="/ppt/slideMasters/slideMaster6.xml" ContentType="application/vnd.openxmlformats-officedocument.presentationml.slideMaster+xml"/>
  <Override PartName="/ppt/slideMasters/slideMaster7.xml" ContentType="application/vnd.openxmlformats-officedocument.presentationml.slideMaster+xml"/>
  <Override PartName="/ppt/slideMasters/slideMaster8.xml" ContentType="application/vnd.openxmlformats-officedocument.presentationml.slideMaster+xml"/>
  <Override PartName="/ppt/slideMasters/slideMaster9.xml" ContentType="application/vnd.openxmlformats-officedocument.presentationml.slideMaster+xml"/>
  <Override PartName="/ppt/slideMasters/slideMaster10.xml" ContentType="application/vnd.openxmlformats-officedocument.presentationml.slideMaster+xml"/>
  <Override PartName="/ppt/slideMasters/slideMaster11.xml" ContentType="application/vnd.openxmlformats-officedocument.presentationml.slideMaster+xml"/>
  <Override PartName="/ppt/slideMasters/slideMaster12.xml" ContentType="application/vnd.openxmlformats-officedocument.presentationml.slideMaster+xml"/>
  <Override PartName="/ppt/slideMasters/slideMaster13.xml" ContentType="application/vnd.openxmlformats-officedocument.presentationml.slideMaster+xml"/>
  <Override PartName="/ppt/slideMasters/slideMaster14.xml" ContentType="application/vnd.openxmlformats-officedocument.presentationml.slideMaster+xml"/>
  <Override PartName="/ppt/slideMasters/slideMaster15.xml" ContentType="application/vnd.openxmlformats-officedocument.presentationml.slideMaster+xml"/>
  <Override PartName="/ppt/slideMasters/slideMaster16.xml" ContentType="application/vnd.openxmlformats-officedocument.presentationml.slideMaster+xml"/>
  <Override PartName="/ppt/slideMasters/slideMaster17.xml" ContentType="application/vnd.openxmlformats-officedocument.presentationml.slideMaster+xml"/>
  <Override PartName="/ppt/slideMasters/slideMaster18.xml" ContentType="application/vnd.openxmlformats-officedocument.presentationml.slideMaster+xml"/>
  <Override PartName="/ppt/slideMasters/slideMaster19.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theme/theme2.xml" ContentType="application/vnd.openxmlformats-officedocument.theme+xml"/>
  <Override PartName="/ppt/theme/theme3.xml" ContentType="application/vnd.openxmlformats-officedocument.theme+xml"/>
  <Override PartName="/ppt/slideLayouts/slideLayout3.xml" ContentType="application/vnd.openxmlformats-officedocument.presentationml.slideLayout+xml"/>
  <Override PartName="/ppt/theme/theme4.xml" ContentType="application/vnd.openxmlformats-officedocument.theme+xml"/>
  <Override PartName="/ppt/theme/theme5.xml" ContentType="application/vnd.openxmlformats-officedocument.theme+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theme/theme6.xml" ContentType="application/vnd.openxmlformats-officedocument.theme+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theme/theme7.xml" ContentType="application/vnd.openxmlformats-officedocument.theme+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theme/theme8.xml" ContentType="application/vnd.openxmlformats-officedocument.theme+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ppt/slideLayouts/slideLayout18.xml" ContentType="application/vnd.openxmlformats-officedocument.presentationml.slideLayout+xml"/>
  <Override PartName="/ppt/slideLayouts/slideLayout19.xml" ContentType="application/vnd.openxmlformats-officedocument.presentationml.slideLayout+xml"/>
  <Override PartName="/ppt/theme/theme9.xml" ContentType="application/vnd.openxmlformats-officedocument.theme+xml"/>
  <Override PartName="/ppt/slideLayouts/slideLayout20.xml" ContentType="application/vnd.openxmlformats-officedocument.presentationml.slideLayout+xml"/>
  <Override PartName="/ppt/slideLayouts/slideLayout21.xml" ContentType="application/vnd.openxmlformats-officedocument.presentationml.slideLayout+xml"/>
  <Override PartName="/ppt/slideLayouts/slideLayout22.xml" ContentType="application/vnd.openxmlformats-officedocument.presentationml.slideLayout+xml"/>
  <Override PartName="/ppt/slideLayouts/slideLayout23.xml" ContentType="application/vnd.openxmlformats-officedocument.presentationml.slideLayout+xml"/>
  <Override PartName="/ppt/theme/theme10.xml" ContentType="application/vnd.openxmlformats-officedocument.theme+xml"/>
  <Override PartName="/ppt/slideLayouts/slideLayout24.xml" ContentType="application/vnd.openxmlformats-officedocument.presentationml.slideLayout+xml"/>
  <Override PartName="/ppt/theme/theme11.xml" ContentType="application/vnd.openxmlformats-officedocument.theme+xml"/>
  <Override PartName="/ppt/slideLayouts/slideLayout25.xml" ContentType="application/vnd.openxmlformats-officedocument.presentationml.slideLayout+xml"/>
  <Override PartName="/ppt/theme/theme12.xml" ContentType="application/vnd.openxmlformats-officedocument.theme+xml"/>
  <Override PartName="/ppt/slideLayouts/slideLayout26.xml" ContentType="application/vnd.openxmlformats-officedocument.presentationml.slideLayout+xml"/>
  <Override PartName="/ppt/theme/theme13.xml" ContentType="application/vnd.openxmlformats-officedocument.theme+xml"/>
  <Override PartName="/ppt/slideLayouts/slideLayout27.xml" ContentType="application/vnd.openxmlformats-officedocument.presentationml.slideLayout+xml"/>
  <Override PartName="/ppt/theme/theme14.xml" ContentType="application/vnd.openxmlformats-officedocument.theme+xml"/>
  <Override PartName="/ppt/slideLayouts/slideLayout28.xml" ContentType="application/vnd.openxmlformats-officedocument.presentationml.slideLayout+xml"/>
  <Override PartName="/ppt/theme/theme15.xml" ContentType="application/vnd.openxmlformats-officedocument.theme+xml"/>
  <Override PartName="/ppt/slideLayouts/slideLayout29.xml" ContentType="application/vnd.openxmlformats-officedocument.presentationml.slideLayout+xml"/>
  <Override PartName="/ppt/theme/theme16.xml" ContentType="application/vnd.openxmlformats-officedocument.theme+xml"/>
  <Override PartName="/ppt/slideLayouts/slideLayout30.xml" ContentType="application/vnd.openxmlformats-officedocument.presentationml.slideLayout+xml"/>
  <Override PartName="/ppt/theme/theme17.xml" ContentType="application/vnd.openxmlformats-officedocument.theme+xml"/>
  <Override PartName="/ppt/slideLayouts/slideLayout31.xml" ContentType="application/vnd.openxmlformats-officedocument.presentationml.slideLayout+xml"/>
  <Override PartName="/ppt/theme/theme18.xml" ContentType="application/vnd.openxmlformats-officedocument.theme+xml"/>
  <Override PartName="/ppt/slideLayouts/slideLayout32.xml" ContentType="application/vnd.openxmlformats-officedocument.presentationml.slideLayout+xml"/>
  <Override PartName="/ppt/slideLayouts/slideLayout33.xml" ContentType="application/vnd.openxmlformats-officedocument.presentationml.slideLayout+xml"/>
  <Override PartName="/ppt/slideLayouts/slideLayout34.xml" ContentType="application/vnd.openxmlformats-officedocument.presentationml.slideLayout+xml"/>
  <Override PartName="/ppt/slideLayouts/slideLayout35.xml" ContentType="application/vnd.openxmlformats-officedocument.presentationml.slideLayout+xml"/>
  <Override PartName="/ppt/slideLayouts/slideLayout36.xml" ContentType="application/vnd.openxmlformats-officedocument.presentationml.slideLayout+xml"/>
  <Override PartName="/ppt/slideLayouts/slideLayout37.xml" ContentType="application/vnd.openxmlformats-officedocument.presentationml.slideLayout+xml"/>
  <Override PartName="/ppt/slideLayouts/slideLayout38.xml" ContentType="application/vnd.openxmlformats-officedocument.presentationml.slideLayout+xml"/>
  <Override PartName="/ppt/slideLayouts/slideLayout39.xml" ContentType="application/vnd.openxmlformats-officedocument.presentationml.slideLayout+xml"/>
  <Override PartName="/ppt/theme/theme19.xml" ContentType="application/vnd.openxmlformats-officedocument.theme+xml"/>
  <Override PartName="/ppt/theme/theme20.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13.xml" ContentType="application/vnd.openxmlformats-officedocument.presentationml.notesSlide+xml"/>
  <Override PartName="/ppt/notesSlides/notesSlide14.xml" ContentType="application/vnd.openxmlformats-officedocument.presentationml.notesSlide+xml"/>
  <Override PartName="/ppt/notesSlides/notesSlide15.xml" ContentType="application/vnd.openxmlformats-officedocument.presentationml.notesSlide+xml"/>
  <Override PartName="/ppt/notesSlides/notesSlide16.xml" ContentType="application/vnd.openxmlformats-officedocument.presentationml.notesSlide+xml"/>
  <Override PartName="/ppt/notesSlides/notesSlide17.xml" ContentType="application/vnd.openxmlformats-officedocument.presentationml.notesSlide+xml"/>
  <Override PartName="/ppt/notesSlides/notesSlide18.xml" ContentType="application/vnd.openxmlformats-officedocument.presentationml.notesSlide+xml"/>
  <Override PartName="/ppt/notesSlides/notesSlide19.xml" ContentType="application/vnd.openxmlformats-officedocument.presentationml.notesSlide+xml"/>
  <Override PartName="/ppt/changesInfos/changesInfo1.xml" ContentType="application/vnd.ms-powerpoint.changesinfo+xml"/>
  <Override PartName="/ppt/revisionInfo.xml" ContentType="application/vnd.ms-powerpoint.revisioninfo+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autoCompressPictures="0">
  <p:sldMasterIdLst>
    <p:sldMasterId id="2147483660" r:id="rId1"/>
    <p:sldMasterId id="2147483662" r:id="rId2"/>
    <p:sldMasterId id="2147483663" r:id="rId3"/>
    <p:sldMasterId id="2147483666" r:id="rId4"/>
    <p:sldMasterId id="2147483668" r:id="rId5"/>
    <p:sldMasterId id="2147483669" r:id="rId6"/>
    <p:sldMasterId id="2147483768" r:id="rId7"/>
    <p:sldMasterId id="2147483778" r:id="rId8"/>
    <p:sldMasterId id="2147483788" r:id="rId9"/>
    <p:sldMasterId id="2147483798" r:id="rId10"/>
    <p:sldMasterId id="2147483752" r:id="rId11"/>
    <p:sldMasterId id="2147483754" r:id="rId12"/>
    <p:sldMasterId id="2147483756" r:id="rId13"/>
    <p:sldMasterId id="2147483758" r:id="rId14"/>
    <p:sldMasterId id="2147483760" r:id="rId15"/>
    <p:sldMasterId id="2147483762" r:id="rId16"/>
    <p:sldMasterId id="2147483764" r:id="rId17"/>
    <p:sldMasterId id="2147483766" r:id="rId18"/>
    <p:sldMasterId id="2147483740" r:id="rId19"/>
  </p:sldMasterIdLst>
  <p:notesMasterIdLst>
    <p:notesMasterId r:id="rId41"/>
  </p:notesMasterIdLst>
  <p:sldIdLst>
    <p:sldId id="256" r:id="rId20"/>
    <p:sldId id="257" r:id="rId21"/>
    <p:sldId id="258" r:id="rId22"/>
    <p:sldId id="328" r:id="rId23"/>
    <p:sldId id="332" r:id="rId24"/>
    <p:sldId id="354" r:id="rId25"/>
    <p:sldId id="333" r:id="rId26"/>
    <p:sldId id="334" r:id="rId27"/>
    <p:sldId id="336" r:id="rId28"/>
    <p:sldId id="337" r:id="rId29"/>
    <p:sldId id="350" r:id="rId30"/>
    <p:sldId id="319" r:id="rId31"/>
    <p:sldId id="320" r:id="rId32"/>
    <p:sldId id="323" r:id="rId33"/>
    <p:sldId id="344" r:id="rId34"/>
    <p:sldId id="349" r:id="rId35"/>
    <p:sldId id="339" r:id="rId36"/>
    <p:sldId id="335" r:id="rId37"/>
    <p:sldId id="340" r:id="rId38"/>
    <p:sldId id="342" r:id="rId39"/>
    <p:sldId id="347" r:id="rId40"/>
  </p:sldIdLst>
  <p:sldSz cx="9144000" cy="6858000" type="screen4x3"/>
  <p:notesSz cx="6858000" cy="9144000"/>
  <p:defaultTex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revisionInfo.xml><?xml version="1.0" encoding="utf-8"?>
<p1510:revInfo xmlns:a="http://schemas.openxmlformats.org/drawingml/2006/main" xmlns:r="http://schemas.openxmlformats.org/officeDocument/2006/relationships" xmlns:p1510="http://schemas.microsoft.com/office/powerpoint/2015/10/main">
  <p1510:revLst>
    <p1510:client id="{8DE4C8CF-AA17-4AE6-AC26-437B870B33F9}" v="60" dt="2023-09-21T12:07:12.801"/>
  </p1510:revLst>
</p1510:revInfo>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22320"/>
    <p:restoredTop sz="70588" autoAdjust="0"/>
  </p:normalViewPr>
  <p:slideViewPr>
    <p:cSldViewPr snapToGrid="0" snapToObjects="1">
      <p:cViewPr varScale="1">
        <p:scale>
          <a:sx n="58" d="100"/>
          <a:sy n="58" d="100"/>
        </p:scale>
        <p:origin x="1862" y="67"/>
      </p:cViewPr>
      <p:guideLst/>
    </p:cSldViewPr>
  </p:slideViewPr>
  <p:outlineViewPr>
    <p:cViewPr>
      <p:scale>
        <a:sx n="33" d="100"/>
        <a:sy n="33" d="100"/>
      </p:scale>
      <p:origin x="0" y="0"/>
    </p:cViewPr>
  </p:outlin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13" Type="http://schemas.openxmlformats.org/officeDocument/2006/relationships/slideMaster" Target="slideMasters/slideMaster13.xml"/><Relationship Id="rId18" Type="http://schemas.openxmlformats.org/officeDocument/2006/relationships/slideMaster" Target="slideMasters/slideMaster18.xml"/><Relationship Id="rId26" Type="http://schemas.openxmlformats.org/officeDocument/2006/relationships/slide" Target="slides/slide7.xml"/><Relationship Id="rId39" Type="http://schemas.openxmlformats.org/officeDocument/2006/relationships/slide" Target="slides/slide20.xml"/><Relationship Id="rId21" Type="http://schemas.openxmlformats.org/officeDocument/2006/relationships/slide" Target="slides/slide2.xml"/><Relationship Id="rId34" Type="http://schemas.openxmlformats.org/officeDocument/2006/relationships/slide" Target="slides/slide15.xml"/><Relationship Id="rId42" Type="http://schemas.openxmlformats.org/officeDocument/2006/relationships/presProps" Target="presProps.xml"/><Relationship Id="rId47" Type="http://schemas.microsoft.com/office/2015/10/relationships/revisionInfo" Target="revisionInfo.xml"/><Relationship Id="rId7" Type="http://schemas.openxmlformats.org/officeDocument/2006/relationships/slideMaster" Target="slideMasters/slideMaster7.xml"/><Relationship Id="rId2" Type="http://schemas.openxmlformats.org/officeDocument/2006/relationships/slideMaster" Target="slideMasters/slideMaster2.xml"/><Relationship Id="rId16" Type="http://schemas.openxmlformats.org/officeDocument/2006/relationships/slideMaster" Target="slideMasters/slideMaster16.xml"/><Relationship Id="rId29" Type="http://schemas.openxmlformats.org/officeDocument/2006/relationships/slide" Target="slides/slide10.xml"/><Relationship Id="rId1" Type="http://schemas.openxmlformats.org/officeDocument/2006/relationships/slideMaster" Target="slideMasters/slideMaster1.xml"/><Relationship Id="rId6" Type="http://schemas.openxmlformats.org/officeDocument/2006/relationships/slideMaster" Target="slideMasters/slideMaster6.xml"/><Relationship Id="rId11" Type="http://schemas.openxmlformats.org/officeDocument/2006/relationships/slideMaster" Target="slideMasters/slideMaster11.xml"/><Relationship Id="rId24" Type="http://schemas.openxmlformats.org/officeDocument/2006/relationships/slide" Target="slides/slide5.xml"/><Relationship Id="rId32" Type="http://schemas.openxmlformats.org/officeDocument/2006/relationships/slide" Target="slides/slide13.xml"/><Relationship Id="rId37" Type="http://schemas.openxmlformats.org/officeDocument/2006/relationships/slide" Target="slides/slide18.xml"/><Relationship Id="rId40" Type="http://schemas.openxmlformats.org/officeDocument/2006/relationships/slide" Target="slides/slide21.xml"/><Relationship Id="rId45" Type="http://schemas.openxmlformats.org/officeDocument/2006/relationships/tableStyles" Target="tableStyles.xml"/><Relationship Id="rId5" Type="http://schemas.openxmlformats.org/officeDocument/2006/relationships/slideMaster" Target="slideMasters/slideMaster5.xml"/><Relationship Id="rId15" Type="http://schemas.openxmlformats.org/officeDocument/2006/relationships/slideMaster" Target="slideMasters/slideMaster15.xml"/><Relationship Id="rId23" Type="http://schemas.openxmlformats.org/officeDocument/2006/relationships/slide" Target="slides/slide4.xml"/><Relationship Id="rId28" Type="http://schemas.openxmlformats.org/officeDocument/2006/relationships/slide" Target="slides/slide9.xml"/><Relationship Id="rId36" Type="http://schemas.openxmlformats.org/officeDocument/2006/relationships/slide" Target="slides/slide17.xml"/><Relationship Id="rId10" Type="http://schemas.openxmlformats.org/officeDocument/2006/relationships/slideMaster" Target="slideMasters/slideMaster10.xml"/><Relationship Id="rId19" Type="http://schemas.openxmlformats.org/officeDocument/2006/relationships/slideMaster" Target="slideMasters/slideMaster19.xml"/><Relationship Id="rId31" Type="http://schemas.openxmlformats.org/officeDocument/2006/relationships/slide" Target="slides/slide12.xml"/><Relationship Id="rId44" Type="http://schemas.openxmlformats.org/officeDocument/2006/relationships/theme" Target="theme/theme1.xml"/><Relationship Id="rId4" Type="http://schemas.openxmlformats.org/officeDocument/2006/relationships/slideMaster" Target="slideMasters/slideMaster4.xml"/><Relationship Id="rId9" Type="http://schemas.openxmlformats.org/officeDocument/2006/relationships/slideMaster" Target="slideMasters/slideMaster9.xml"/><Relationship Id="rId14" Type="http://schemas.openxmlformats.org/officeDocument/2006/relationships/slideMaster" Target="slideMasters/slideMaster14.xml"/><Relationship Id="rId22" Type="http://schemas.openxmlformats.org/officeDocument/2006/relationships/slide" Target="slides/slide3.xml"/><Relationship Id="rId27" Type="http://schemas.openxmlformats.org/officeDocument/2006/relationships/slide" Target="slides/slide8.xml"/><Relationship Id="rId30" Type="http://schemas.openxmlformats.org/officeDocument/2006/relationships/slide" Target="slides/slide11.xml"/><Relationship Id="rId35" Type="http://schemas.openxmlformats.org/officeDocument/2006/relationships/slide" Target="slides/slide16.xml"/><Relationship Id="rId43" Type="http://schemas.openxmlformats.org/officeDocument/2006/relationships/viewProps" Target="viewProps.xml"/><Relationship Id="rId8" Type="http://schemas.openxmlformats.org/officeDocument/2006/relationships/slideMaster" Target="slideMasters/slideMaster8.xml"/><Relationship Id="rId3" Type="http://schemas.openxmlformats.org/officeDocument/2006/relationships/slideMaster" Target="slideMasters/slideMaster3.xml"/><Relationship Id="rId12" Type="http://schemas.openxmlformats.org/officeDocument/2006/relationships/slideMaster" Target="slideMasters/slideMaster12.xml"/><Relationship Id="rId17" Type="http://schemas.openxmlformats.org/officeDocument/2006/relationships/slideMaster" Target="slideMasters/slideMaster17.xml"/><Relationship Id="rId25" Type="http://schemas.openxmlformats.org/officeDocument/2006/relationships/slide" Target="slides/slide6.xml"/><Relationship Id="rId33" Type="http://schemas.openxmlformats.org/officeDocument/2006/relationships/slide" Target="slides/slide14.xml"/><Relationship Id="rId38" Type="http://schemas.openxmlformats.org/officeDocument/2006/relationships/slide" Target="slides/slide19.xml"/><Relationship Id="rId46" Type="http://schemas.microsoft.com/office/2016/11/relationships/changesInfo" Target="changesInfos/changesInfo1.xml"/><Relationship Id="rId20" Type="http://schemas.openxmlformats.org/officeDocument/2006/relationships/slide" Target="slides/slide1.xml"/><Relationship Id="rId41" Type="http://schemas.openxmlformats.org/officeDocument/2006/relationships/notesMaster" Target="notesMasters/notesMaster1.xml"/></Relationships>
</file>

<file path=ppt/changesInfos/changesInfo1.xml><?xml version="1.0" encoding="utf-8"?>
<pc:chgInfo xmlns:a="http://schemas.openxmlformats.org/drawingml/2006/main" xmlns:r="http://schemas.openxmlformats.org/officeDocument/2006/relationships" xmlns:ac="http://schemas.microsoft.com/office/drawing/2013/main/command" xmlns:pc="http://schemas.microsoft.com/office/powerpoint/2013/main/command">
  <pc:docChgLst>
    <pc:chgData name="Rachel Iles" userId="80abbc71-045e-409a-a317-7d3641ca40a2" providerId="ADAL" clId="{695B3AC2-6209-4B66-A64C-143E82F7B0B7}"/>
    <pc:docChg chg="custSel delSld modSld sldOrd">
      <pc:chgData name="Rachel Iles" userId="80abbc71-045e-409a-a317-7d3641ca40a2" providerId="ADAL" clId="{695B3AC2-6209-4B66-A64C-143E82F7B0B7}" dt="2023-07-31T09:54:57.089" v="628" actId="20577"/>
      <pc:docMkLst>
        <pc:docMk/>
      </pc:docMkLst>
      <pc:sldChg chg="del">
        <pc:chgData name="Rachel Iles" userId="80abbc71-045e-409a-a317-7d3641ca40a2" providerId="ADAL" clId="{695B3AC2-6209-4B66-A64C-143E82F7B0B7}" dt="2023-07-31T08:55:04.036" v="0"/>
        <pc:sldMkLst>
          <pc:docMk/>
          <pc:sldMk cId="1989432284" sldId="257"/>
        </pc:sldMkLst>
      </pc:sldChg>
      <pc:sldChg chg="modSp mod">
        <pc:chgData name="Rachel Iles" userId="80abbc71-045e-409a-a317-7d3641ca40a2" providerId="ADAL" clId="{695B3AC2-6209-4B66-A64C-143E82F7B0B7}" dt="2023-07-31T09:54:10.079" v="495" actId="20577"/>
        <pc:sldMkLst>
          <pc:docMk/>
          <pc:sldMk cId="1342471370" sldId="258"/>
        </pc:sldMkLst>
        <pc:spChg chg="mod">
          <ac:chgData name="Rachel Iles" userId="80abbc71-045e-409a-a317-7d3641ca40a2" providerId="ADAL" clId="{695B3AC2-6209-4B66-A64C-143E82F7B0B7}" dt="2023-07-31T09:54:07.019" v="493" actId="20577"/>
          <ac:spMkLst>
            <pc:docMk/>
            <pc:sldMk cId="1342471370" sldId="258"/>
            <ac:spMk id="3" creationId="{7C3D941E-5569-FE77-94A1-BFC11680BEC1}"/>
          </ac:spMkLst>
        </pc:spChg>
        <pc:spChg chg="mod">
          <ac:chgData name="Rachel Iles" userId="80abbc71-045e-409a-a317-7d3641ca40a2" providerId="ADAL" clId="{695B3AC2-6209-4B66-A64C-143E82F7B0B7}" dt="2023-07-31T09:54:10.079" v="495" actId="20577"/>
          <ac:spMkLst>
            <pc:docMk/>
            <pc:sldMk cId="1342471370" sldId="258"/>
            <ac:spMk id="4" creationId="{F87DD536-7772-9115-D1FF-17213712072C}"/>
          </ac:spMkLst>
        </pc:spChg>
      </pc:sldChg>
      <pc:sldChg chg="modSp mod">
        <pc:chgData name="Rachel Iles" userId="80abbc71-045e-409a-a317-7d3641ca40a2" providerId="ADAL" clId="{695B3AC2-6209-4B66-A64C-143E82F7B0B7}" dt="2023-07-31T09:43:23.154" v="324" actId="1076"/>
        <pc:sldMkLst>
          <pc:docMk/>
          <pc:sldMk cId="0" sldId="319"/>
        </pc:sldMkLst>
        <pc:spChg chg="mod">
          <ac:chgData name="Rachel Iles" userId="80abbc71-045e-409a-a317-7d3641ca40a2" providerId="ADAL" clId="{695B3AC2-6209-4B66-A64C-143E82F7B0B7}" dt="2023-07-31T09:42:55.224" v="317" actId="1076"/>
          <ac:spMkLst>
            <pc:docMk/>
            <pc:sldMk cId="0" sldId="319"/>
            <ac:spMk id="36866" creationId="{B64638B8-E122-4E29-8098-EBE7D5A3587D}"/>
          </ac:spMkLst>
        </pc:spChg>
        <pc:spChg chg="mod">
          <ac:chgData name="Rachel Iles" userId="80abbc71-045e-409a-a317-7d3641ca40a2" providerId="ADAL" clId="{695B3AC2-6209-4B66-A64C-143E82F7B0B7}" dt="2023-07-31T09:43:23.154" v="324" actId="1076"/>
          <ac:spMkLst>
            <pc:docMk/>
            <pc:sldMk cId="0" sldId="319"/>
            <ac:spMk id="46083" creationId="{370032CE-553C-4883-B6C6-B3834E9A9BA5}"/>
          </ac:spMkLst>
        </pc:spChg>
        <pc:spChg chg="mod">
          <ac:chgData name="Rachel Iles" userId="80abbc71-045e-409a-a317-7d3641ca40a2" providerId="ADAL" clId="{695B3AC2-6209-4B66-A64C-143E82F7B0B7}" dt="2023-07-31T09:43:20.608" v="323" actId="1076"/>
          <ac:spMkLst>
            <pc:docMk/>
            <pc:sldMk cId="0" sldId="319"/>
            <ac:spMk id="46084" creationId="{58FEABF5-8815-4E99-9E28-D27C56A347E9}"/>
          </ac:spMkLst>
        </pc:spChg>
      </pc:sldChg>
      <pc:sldChg chg="modSp mod">
        <pc:chgData name="Rachel Iles" userId="80abbc71-045e-409a-a317-7d3641ca40a2" providerId="ADAL" clId="{695B3AC2-6209-4B66-A64C-143E82F7B0B7}" dt="2023-07-31T09:40:26.399" v="285" actId="1076"/>
        <pc:sldMkLst>
          <pc:docMk/>
          <pc:sldMk cId="0" sldId="320"/>
        </pc:sldMkLst>
        <pc:spChg chg="mod">
          <ac:chgData name="Rachel Iles" userId="80abbc71-045e-409a-a317-7d3641ca40a2" providerId="ADAL" clId="{695B3AC2-6209-4B66-A64C-143E82F7B0B7}" dt="2023-07-31T09:40:14.439" v="281" actId="207"/>
          <ac:spMkLst>
            <pc:docMk/>
            <pc:sldMk cId="0" sldId="320"/>
            <ac:spMk id="38914" creationId="{91DD94C6-F7E1-454A-9A22-4DECC4C81469}"/>
          </ac:spMkLst>
        </pc:spChg>
        <pc:spChg chg="mod">
          <ac:chgData name="Rachel Iles" userId="80abbc71-045e-409a-a317-7d3641ca40a2" providerId="ADAL" clId="{695B3AC2-6209-4B66-A64C-143E82F7B0B7}" dt="2023-07-31T09:40:26.399" v="285" actId="1076"/>
          <ac:spMkLst>
            <pc:docMk/>
            <pc:sldMk cId="0" sldId="320"/>
            <ac:spMk id="38915" creationId="{12AFFE7A-1230-4F64-B322-E0CF965BB1C1}"/>
          </ac:spMkLst>
        </pc:spChg>
        <pc:spChg chg="mod">
          <ac:chgData name="Rachel Iles" userId="80abbc71-045e-409a-a317-7d3641ca40a2" providerId="ADAL" clId="{695B3AC2-6209-4B66-A64C-143E82F7B0B7}" dt="2023-07-31T09:40:18.543" v="283" actId="403"/>
          <ac:spMkLst>
            <pc:docMk/>
            <pc:sldMk cId="0" sldId="320"/>
            <ac:spMk id="38916" creationId="{795D4BFF-02A6-4AC0-B1FD-AE4EE6E59938}"/>
          </ac:spMkLst>
        </pc:spChg>
      </pc:sldChg>
      <pc:sldChg chg="modSp mod">
        <pc:chgData name="Rachel Iles" userId="80abbc71-045e-409a-a317-7d3641ca40a2" providerId="ADAL" clId="{695B3AC2-6209-4B66-A64C-143E82F7B0B7}" dt="2023-07-31T09:39:59.416" v="278" actId="207"/>
        <pc:sldMkLst>
          <pc:docMk/>
          <pc:sldMk cId="0" sldId="323"/>
        </pc:sldMkLst>
        <pc:spChg chg="mod">
          <ac:chgData name="Rachel Iles" userId="80abbc71-045e-409a-a317-7d3641ca40a2" providerId="ADAL" clId="{695B3AC2-6209-4B66-A64C-143E82F7B0B7}" dt="2023-07-31T09:39:56.136" v="277" actId="207"/>
          <ac:spMkLst>
            <pc:docMk/>
            <pc:sldMk cId="0" sldId="323"/>
            <ac:spMk id="47106" creationId="{21589ECC-10BE-4172-93F6-3E5FADD28C35}"/>
          </ac:spMkLst>
        </pc:spChg>
        <pc:spChg chg="mod">
          <ac:chgData name="Rachel Iles" userId="80abbc71-045e-409a-a317-7d3641ca40a2" providerId="ADAL" clId="{695B3AC2-6209-4B66-A64C-143E82F7B0B7}" dt="2023-07-31T09:39:59.416" v="278" actId="207"/>
          <ac:spMkLst>
            <pc:docMk/>
            <pc:sldMk cId="0" sldId="323"/>
            <ac:spMk id="47108" creationId="{EBDE3EDC-4650-4923-BEFF-BAA4342D14A2}"/>
          </ac:spMkLst>
        </pc:spChg>
      </pc:sldChg>
      <pc:sldChg chg="modSp mod modNotesTx">
        <pc:chgData name="Rachel Iles" userId="80abbc71-045e-409a-a317-7d3641ca40a2" providerId="ADAL" clId="{695B3AC2-6209-4B66-A64C-143E82F7B0B7}" dt="2023-07-31T09:53:58.480" v="491" actId="27636"/>
        <pc:sldMkLst>
          <pc:docMk/>
          <pc:sldMk cId="0" sldId="328"/>
        </pc:sldMkLst>
        <pc:spChg chg="mod">
          <ac:chgData name="Rachel Iles" userId="80abbc71-045e-409a-a317-7d3641ca40a2" providerId="ADAL" clId="{695B3AC2-6209-4B66-A64C-143E82F7B0B7}" dt="2023-07-31T09:53:41.493" v="481" actId="114"/>
          <ac:spMkLst>
            <pc:docMk/>
            <pc:sldMk cId="0" sldId="328"/>
            <ac:spMk id="21506" creationId="{BB251767-30DC-43B2-99EE-15B0691BC8DF}"/>
          </ac:spMkLst>
        </pc:spChg>
        <pc:spChg chg="mod">
          <ac:chgData name="Rachel Iles" userId="80abbc71-045e-409a-a317-7d3641ca40a2" providerId="ADAL" clId="{695B3AC2-6209-4B66-A64C-143E82F7B0B7}" dt="2023-07-31T09:53:58.480" v="491" actId="27636"/>
          <ac:spMkLst>
            <pc:docMk/>
            <pc:sldMk cId="0" sldId="328"/>
            <ac:spMk id="21507" creationId="{370FB7C9-4EB3-491D-8DEB-6E0B665ADF5F}"/>
          </ac:spMkLst>
        </pc:spChg>
        <pc:spChg chg="mod">
          <ac:chgData name="Rachel Iles" userId="80abbc71-045e-409a-a317-7d3641ca40a2" providerId="ADAL" clId="{695B3AC2-6209-4B66-A64C-143E82F7B0B7}" dt="2023-07-31T09:53:51.085" v="487" actId="1076"/>
          <ac:spMkLst>
            <pc:docMk/>
            <pc:sldMk cId="0" sldId="328"/>
            <ac:spMk id="21508" creationId="{E91BE105-0308-4EAB-BCCA-8648EEE38898}"/>
          </ac:spMkLst>
        </pc:spChg>
      </pc:sldChg>
      <pc:sldChg chg="modSp del mod">
        <pc:chgData name="Rachel Iles" userId="80abbc71-045e-409a-a317-7d3641ca40a2" providerId="ADAL" clId="{695B3AC2-6209-4B66-A64C-143E82F7B0B7}" dt="2023-07-31T09:53:24.229" v="476" actId="114"/>
        <pc:sldMkLst>
          <pc:docMk/>
          <pc:sldMk cId="0" sldId="332"/>
        </pc:sldMkLst>
        <pc:spChg chg="mod">
          <ac:chgData name="Rachel Iles" userId="80abbc71-045e-409a-a317-7d3641ca40a2" providerId="ADAL" clId="{695B3AC2-6209-4B66-A64C-143E82F7B0B7}" dt="2023-07-31T09:53:20.160" v="475" actId="20577"/>
          <ac:spMkLst>
            <pc:docMk/>
            <pc:sldMk cId="0" sldId="332"/>
            <ac:spMk id="24578" creationId="{6EFEC2D1-0597-4F36-A2E4-ECDBA978EC92}"/>
          </ac:spMkLst>
        </pc:spChg>
        <pc:spChg chg="mod">
          <ac:chgData name="Rachel Iles" userId="80abbc71-045e-409a-a317-7d3641ca40a2" providerId="ADAL" clId="{695B3AC2-6209-4B66-A64C-143E82F7B0B7}" dt="2023-07-31T09:21:36.573" v="75" actId="27636"/>
          <ac:spMkLst>
            <pc:docMk/>
            <pc:sldMk cId="0" sldId="332"/>
            <ac:spMk id="24579" creationId="{8330C318-A221-42C4-8D08-A380B9C211E7}"/>
          </ac:spMkLst>
        </pc:spChg>
        <pc:spChg chg="mod">
          <ac:chgData name="Rachel Iles" userId="80abbc71-045e-409a-a317-7d3641ca40a2" providerId="ADAL" clId="{695B3AC2-6209-4B66-A64C-143E82F7B0B7}" dt="2023-07-31T09:53:24.229" v="476" actId="114"/>
          <ac:spMkLst>
            <pc:docMk/>
            <pc:sldMk cId="0" sldId="332"/>
            <ac:spMk id="24580" creationId="{AF3959B3-BAAF-4D91-A1A2-45BFC1B1176B}"/>
          </ac:spMkLst>
        </pc:spChg>
      </pc:sldChg>
      <pc:sldChg chg="modSp mod">
        <pc:chgData name="Rachel Iles" userId="80abbc71-045e-409a-a317-7d3641ca40a2" providerId="ADAL" clId="{695B3AC2-6209-4B66-A64C-143E82F7B0B7}" dt="2023-07-31T09:51:31.435" v="408" actId="1076"/>
        <pc:sldMkLst>
          <pc:docMk/>
          <pc:sldMk cId="0" sldId="333"/>
        </pc:sldMkLst>
        <pc:spChg chg="mod">
          <ac:chgData name="Rachel Iles" userId="80abbc71-045e-409a-a317-7d3641ca40a2" providerId="ADAL" clId="{695B3AC2-6209-4B66-A64C-143E82F7B0B7}" dt="2023-07-31T09:22:12.322" v="77" actId="1076"/>
          <ac:spMkLst>
            <pc:docMk/>
            <pc:sldMk cId="0" sldId="333"/>
            <ac:spMk id="6" creationId="{2C368700-CD9A-93AD-D21E-9EA4B0E73FD6}"/>
          </ac:spMkLst>
        </pc:spChg>
        <pc:spChg chg="mod">
          <ac:chgData name="Rachel Iles" userId="80abbc71-045e-409a-a317-7d3641ca40a2" providerId="ADAL" clId="{695B3AC2-6209-4B66-A64C-143E82F7B0B7}" dt="2023-07-31T09:51:06.148" v="401" actId="1076"/>
          <ac:spMkLst>
            <pc:docMk/>
            <pc:sldMk cId="0" sldId="333"/>
            <ac:spMk id="26626" creationId="{D1AF9122-A920-4CF4-B443-F37F860E3D5C}"/>
          </ac:spMkLst>
        </pc:spChg>
        <pc:spChg chg="mod">
          <ac:chgData name="Rachel Iles" userId="80abbc71-045e-409a-a317-7d3641ca40a2" providerId="ADAL" clId="{695B3AC2-6209-4B66-A64C-143E82F7B0B7}" dt="2023-07-31T09:51:28.171" v="407" actId="403"/>
          <ac:spMkLst>
            <pc:docMk/>
            <pc:sldMk cId="0" sldId="333"/>
            <ac:spMk id="26627" creationId="{108C1844-9D90-4237-8D5B-3F7BD9A23A77}"/>
          </ac:spMkLst>
        </pc:spChg>
        <pc:spChg chg="mod">
          <ac:chgData name="Rachel Iles" userId="80abbc71-045e-409a-a317-7d3641ca40a2" providerId="ADAL" clId="{695B3AC2-6209-4B66-A64C-143E82F7B0B7}" dt="2023-07-31T09:51:31.435" v="408" actId="1076"/>
          <ac:spMkLst>
            <pc:docMk/>
            <pc:sldMk cId="0" sldId="333"/>
            <ac:spMk id="26628" creationId="{A0DA611B-06A3-4949-A600-1499A5C7F0DE}"/>
          </ac:spMkLst>
        </pc:spChg>
      </pc:sldChg>
      <pc:sldChg chg="modSp mod">
        <pc:chgData name="Rachel Iles" userId="80abbc71-045e-409a-a317-7d3641ca40a2" providerId="ADAL" clId="{695B3AC2-6209-4B66-A64C-143E82F7B0B7}" dt="2023-07-31T09:50:33.864" v="387" actId="27636"/>
        <pc:sldMkLst>
          <pc:docMk/>
          <pc:sldMk cId="0" sldId="334"/>
        </pc:sldMkLst>
        <pc:spChg chg="mod">
          <ac:chgData name="Rachel Iles" userId="80abbc71-045e-409a-a317-7d3641ca40a2" providerId="ADAL" clId="{695B3AC2-6209-4B66-A64C-143E82F7B0B7}" dt="2023-07-31T09:50:17.427" v="381" actId="403"/>
          <ac:spMkLst>
            <pc:docMk/>
            <pc:sldMk cId="0" sldId="334"/>
            <ac:spMk id="28674" creationId="{188ECA2B-353D-497C-AC91-73C822BFD67B}"/>
          </ac:spMkLst>
        </pc:spChg>
        <pc:spChg chg="mod">
          <ac:chgData name="Rachel Iles" userId="80abbc71-045e-409a-a317-7d3641ca40a2" providerId="ADAL" clId="{695B3AC2-6209-4B66-A64C-143E82F7B0B7}" dt="2023-07-31T09:50:28.271" v="385" actId="27636"/>
          <ac:spMkLst>
            <pc:docMk/>
            <pc:sldMk cId="0" sldId="334"/>
            <ac:spMk id="28675" creationId="{53A9F482-0F58-4871-A3DA-AFE5606EAA6A}"/>
          </ac:spMkLst>
        </pc:spChg>
        <pc:spChg chg="mod">
          <ac:chgData name="Rachel Iles" userId="80abbc71-045e-409a-a317-7d3641ca40a2" providerId="ADAL" clId="{695B3AC2-6209-4B66-A64C-143E82F7B0B7}" dt="2023-07-31T09:50:33.864" v="387" actId="27636"/>
          <ac:spMkLst>
            <pc:docMk/>
            <pc:sldMk cId="0" sldId="334"/>
            <ac:spMk id="28676" creationId="{FEC954EF-0105-474F-BBAF-D1EC3B23BFB2}"/>
          </ac:spMkLst>
        </pc:spChg>
      </pc:sldChg>
      <pc:sldChg chg="modSp mod ord modNotes">
        <pc:chgData name="Rachel Iles" userId="80abbc71-045e-409a-a317-7d3641ca40a2" providerId="ADAL" clId="{695B3AC2-6209-4B66-A64C-143E82F7B0B7}" dt="2023-07-31T09:37:11.552" v="219" actId="14100"/>
        <pc:sldMkLst>
          <pc:docMk/>
          <pc:sldMk cId="0" sldId="335"/>
        </pc:sldMkLst>
        <pc:spChg chg="mod">
          <ac:chgData name="Rachel Iles" userId="80abbc71-045e-409a-a317-7d3641ca40a2" providerId="ADAL" clId="{695B3AC2-6209-4B66-A64C-143E82F7B0B7}" dt="2023-07-31T09:37:11.552" v="219" actId="14100"/>
          <ac:spMkLst>
            <pc:docMk/>
            <pc:sldMk cId="0" sldId="335"/>
            <ac:spMk id="30722" creationId="{482F023D-3F3E-47BD-B497-6C45C9120E6F}"/>
          </ac:spMkLst>
        </pc:spChg>
        <pc:picChg chg="mod">
          <ac:chgData name="Rachel Iles" userId="80abbc71-045e-409a-a317-7d3641ca40a2" providerId="ADAL" clId="{695B3AC2-6209-4B66-A64C-143E82F7B0B7}" dt="2023-07-31T09:37:03.333" v="217" actId="1076"/>
          <ac:picMkLst>
            <pc:docMk/>
            <pc:sldMk cId="0" sldId="335"/>
            <ac:picMk id="3" creationId="{F05ED2EE-5E6A-4434-9D30-839A65A62023}"/>
          </ac:picMkLst>
        </pc:picChg>
        <pc:picChg chg="mod">
          <ac:chgData name="Rachel Iles" userId="80abbc71-045e-409a-a317-7d3641ca40a2" providerId="ADAL" clId="{695B3AC2-6209-4B66-A64C-143E82F7B0B7}" dt="2023-07-31T09:37:05.046" v="218" actId="1076"/>
          <ac:picMkLst>
            <pc:docMk/>
            <pc:sldMk cId="0" sldId="335"/>
            <ac:picMk id="4" creationId="{0160EE4D-193B-4D87-80A5-6C2036BA4637}"/>
          </ac:picMkLst>
        </pc:picChg>
      </pc:sldChg>
      <pc:sldChg chg="modSp mod">
        <pc:chgData name="Rachel Iles" userId="80abbc71-045e-409a-a317-7d3641ca40a2" providerId="ADAL" clId="{695B3AC2-6209-4B66-A64C-143E82F7B0B7}" dt="2023-07-31T09:45:18.089" v="365" actId="1076"/>
        <pc:sldMkLst>
          <pc:docMk/>
          <pc:sldMk cId="0" sldId="336"/>
        </pc:sldMkLst>
        <pc:spChg chg="mod">
          <ac:chgData name="Rachel Iles" userId="80abbc71-045e-409a-a317-7d3641ca40a2" providerId="ADAL" clId="{695B3AC2-6209-4B66-A64C-143E82F7B0B7}" dt="2023-07-31T09:44:55.955" v="356" actId="20577"/>
          <ac:spMkLst>
            <pc:docMk/>
            <pc:sldMk cId="0" sldId="336"/>
            <ac:spMk id="32770" creationId="{65F8C22F-4031-4512-8FCD-38574B0AB0BD}"/>
          </ac:spMkLst>
        </pc:spChg>
        <pc:spChg chg="mod">
          <ac:chgData name="Rachel Iles" userId="80abbc71-045e-409a-a317-7d3641ca40a2" providerId="ADAL" clId="{695B3AC2-6209-4B66-A64C-143E82F7B0B7}" dt="2023-07-31T09:45:18.089" v="365" actId="1076"/>
          <ac:spMkLst>
            <pc:docMk/>
            <pc:sldMk cId="0" sldId="336"/>
            <ac:spMk id="32771" creationId="{6806D990-0B61-43A9-BE59-860B80C41DBB}"/>
          </ac:spMkLst>
        </pc:spChg>
        <pc:spChg chg="mod">
          <ac:chgData name="Rachel Iles" userId="80abbc71-045e-409a-a317-7d3641ca40a2" providerId="ADAL" clId="{695B3AC2-6209-4B66-A64C-143E82F7B0B7}" dt="2023-07-31T09:45:01.801" v="357" actId="2711"/>
          <ac:spMkLst>
            <pc:docMk/>
            <pc:sldMk cId="0" sldId="336"/>
            <ac:spMk id="32772" creationId="{0594DDDD-A2D2-4ECF-A0FA-997115A98D64}"/>
          </ac:spMkLst>
        </pc:spChg>
      </pc:sldChg>
      <pc:sldChg chg="modSp mod ord">
        <pc:chgData name="Rachel Iles" userId="80abbc71-045e-409a-a317-7d3641ca40a2" providerId="ADAL" clId="{695B3AC2-6209-4B66-A64C-143E82F7B0B7}" dt="2023-07-31T09:44:44.288" v="344" actId="1076"/>
        <pc:sldMkLst>
          <pc:docMk/>
          <pc:sldMk cId="0" sldId="337"/>
        </pc:sldMkLst>
        <pc:spChg chg="mod">
          <ac:chgData name="Rachel Iles" userId="80abbc71-045e-409a-a317-7d3641ca40a2" providerId="ADAL" clId="{695B3AC2-6209-4B66-A64C-143E82F7B0B7}" dt="2023-07-31T09:44:44.288" v="344" actId="1076"/>
          <ac:spMkLst>
            <pc:docMk/>
            <pc:sldMk cId="0" sldId="337"/>
            <ac:spMk id="34818" creationId="{C4590837-427C-4B62-AC4C-37A780B03B4F}"/>
          </ac:spMkLst>
        </pc:spChg>
        <pc:spChg chg="mod">
          <ac:chgData name="Rachel Iles" userId="80abbc71-045e-409a-a317-7d3641ca40a2" providerId="ADAL" clId="{695B3AC2-6209-4B66-A64C-143E82F7B0B7}" dt="2023-07-31T09:44:39.368" v="342" actId="1076"/>
          <ac:spMkLst>
            <pc:docMk/>
            <pc:sldMk cId="0" sldId="337"/>
            <ac:spMk id="34819" creationId="{4B8C7414-914C-4610-B30F-06C9CDDAA080}"/>
          </ac:spMkLst>
        </pc:spChg>
        <pc:spChg chg="mod">
          <ac:chgData name="Rachel Iles" userId="80abbc71-045e-409a-a317-7d3641ca40a2" providerId="ADAL" clId="{695B3AC2-6209-4B66-A64C-143E82F7B0B7}" dt="2023-07-31T09:44:41.768" v="343" actId="1076"/>
          <ac:spMkLst>
            <pc:docMk/>
            <pc:sldMk cId="0" sldId="337"/>
            <ac:spMk id="34820" creationId="{195722FC-B84E-45C0-A814-1155F17A996C}"/>
          </ac:spMkLst>
        </pc:spChg>
      </pc:sldChg>
      <pc:sldChg chg="modSp mod">
        <pc:chgData name="Rachel Iles" userId="80abbc71-045e-409a-a317-7d3641ca40a2" providerId="ADAL" clId="{695B3AC2-6209-4B66-A64C-143E82F7B0B7}" dt="2023-07-31T09:38:16.718" v="245" actId="1076"/>
        <pc:sldMkLst>
          <pc:docMk/>
          <pc:sldMk cId="0" sldId="338"/>
        </pc:sldMkLst>
        <pc:spChg chg="mod">
          <ac:chgData name="Rachel Iles" userId="80abbc71-045e-409a-a317-7d3641ca40a2" providerId="ADAL" clId="{695B3AC2-6209-4B66-A64C-143E82F7B0B7}" dt="2023-07-31T09:38:01.629" v="236" actId="1076"/>
          <ac:spMkLst>
            <pc:docMk/>
            <pc:sldMk cId="0" sldId="338"/>
            <ac:spMk id="36866" creationId="{A706F099-213C-4D12-8CF5-06BC16BFF9D4}"/>
          </ac:spMkLst>
        </pc:spChg>
        <pc:spChg chg="mod">
          <ac:chgData name="Rachel Iles" userId="80abbc71-045e-409a-a317-7d3641ca40a2" providerId="ADAL" clId="{695B3AC2-6209-4B66-A64C-143E82F7B0B7}" dt="2023-07-31T09:38:16.718" v="245" actId="1076"/>
          <ac:spMkLst>
            <pc:docMk/>
            <pc:sldMk cId="0" sldId="338"/>
            <ac:spMk id="36867" creationId="{27CB376D-5F64-4290-A42C-E2BBDED1ED5E}"/>
          </ac:spMkLst>
        </pc:spChg>
      </pc:sldChg>
      <pc:sldChg chg="modSp mod">
        <pc:chgData name="Rachel Iles" userId="80abbc71-045e-409a-a317-7d3641ca40a2" providerId="ADAL" clId="{695B3AC2-6209-4B66-A64C-143E82F7B0B7}" dt="2023-07-31T09:37:49.622" v="232" actId="1076"/>
        <pc:sldMkLst>
          <pc:docMk/>
          <pc:sldMk cId="0" sldId="339"/>
        </pc:sldMkLst>
        <pc:spChg chg="mod">
          <ac:chgData name="Rachel Iles" userId="80abbc71-045e-409a-a317-7d3641ca40a2" providerId="ADAL" clId="{695B3AC2-6209-4B66-A64C-143E82F7B0B7}" dt="2023-07-31T09:37:30.478" v="223" actId="1076"/>
          <ac:spMkLst>
            <pc:docMk/>
            <pc:sldMk cId="0" sldId="339"/>
            <ac:spMk id="38914" creationId="{A3481E73-3FC0-4B2A-8097-7E57F0A3B09F}"/>
          </ac:spMkLst>
        </pc:spChg>
        <pc:spChg chg="mod">
          <ac:chgData name="Rachel Iles" userId="80abbc71-045e-409a-a317-7d3641ca40a2" providerId="ADAL" clId="{695B3AC2-6209-4B66-A64C-143E82F7B0B7}" dt="2023-07-31T09:37:49.622" v="232" actId="1076"/>
          <ac:spMkLst>
            <pc:docMk/>
            <pc:sldMk cId="0" sldId="339"/>
            <ac:spMk id="38915" creationId="{BC21DF84-0BB6-4384-AF9C-088A3FE69386}"/>
          </ac:spMkLst>
        </pc:spChg>
      </pc:sldChg>
      <pc:sldChg chg="modSp mod">
        <pc:chgData name="Rachel Iles" userId="80abbc71-045e-409a-a317-7d3641ca40a2" providerId="ADAL" clId="{695B3AC2-6209-4B66-A64C-143E82F7B0B7}" dt="2023-07-31T09:36:40.156" v="210" actId="255"/>
        <pc:sldMkLst>
          <pc:docMk/>
          <pc:sldMk cId="0" sldId="340"/>
        </pc:sldMkLst>
        <pc:spChg chg="mod">
          <ac:chgData name="Rachel Iles" userId="80abbc71-045e-409a-a317-7d3641ca40a2" providerId="ADAL" clId="{695B3AC2-6209-4B66-A64C-143E82F7B0B7}" dt="2023-07-31T09:36:11.391" v="206" actId="20577"/>
          <ac:spMkLst>
            <pc:docMk/>
            <pc:sldMk cId="0" sldId="340"/>
            <ac:spMk id="40962" creationId="{55EA936A-7EC3-4DF7-AF5C-9B75D71A1837}"/>
          </ac:spMkLst>
        </pc:spChg>
        <pc:spChg chg="mod">
          <ac:chgData name="Rachel Iles" userId="80abbc71-045e-409a-a317-7d3641ca40a2" providerId="ADAL" clId="{695B3AC2-6209-4B66-A64C-143E82F7B0B7}" dt="2023-07-31T09:36:40.156" v="210" actId="255"/>
          <ac:spMkLst>
            <pc:docMk/>
            <pc:sldMk cId="0" sldId="340"/>
            <ac:spMk id="40963" creationId="{B1E04F8C-82C5-4866-AE9F-A6FF7F456AD3}"/>
          </ac:spMkLst>
        </pc:spChg>
        <pc:spChg chg="mod">
          <ac:chgData name="Rachel Iles" userId="80abbc71-045e-409a-a317-7d3641ca40a2" providerId="ADAL" clId="{695B3AC2-6209-4B66-A64C-143E82F7B0B7}" dt="2023-07-31T09:36:29.580" v="208" actId="255"/>
          <ac:spMkLst>
            <pc:docMk/>
            <pc:sldMk cId="0" sldId="340"/>
            <ac:spMk id="40964" creationId="{FCE60AD8-3C91-448D-B3B7-D3F546AB0546}"/>
          </ac:spMkLst>
        </pc:spChg>
      </pc:sldChg>
      <pc:sldChg chg="modSp mod">
        <pc:chgData name="Rachel Iles" userId="80abbc71-045e-409a-a317-7d3641ca40a2" providerId="ADAL" clId="{695B3AC2-6209-4B66-A64C-143E82F7B0B7}" dt="2023-07-31T09:35:49.408" v="195" actId="27636"/>
        <pc:sldMkLst>
          <pc:docMk/>
          <pc:sldMk cId="0" sldId="342"/>
        </pc:sldMkLst>
        <pc:spChg chg="mod">
          <ac:chgData name="Rachel Iles" userId="80abbc71-045e-409a-a317-7d3641ca40a2" providerId="ADAL" clId="{695B3AC2-6209-4B66-A64C-143E82F7B0B7}" dt="2023-07-31T09:35:32.748" v="187" actId="1076"/>
          <ac:spMkLst>
            <pc:docMk/>
            <pc:sldMk cId="0" sldId="342"/>
            <ac:spMk id="43010" creationId="{1E8CECB0-91D8-486A-8E03-E580EB37F84D}"/>
          </ac:spMkLst>
        </pc:spChg>
        <pc:spChg chg="mod">
          <ac:chgData name="Rachel Iles" userId="80abbc71-045e-409a-a317-7d3641ca40a2" providerId="ADAL" clId="{695B3AC2-6209-4B66-A64C-143E82F7B0B7}" dt="2023-07-31T09:35:49.408" v="195" actId="27636"/>
          <ac:spMkLst>
            <pc:docMk/>
            <pc:sldMk cId="0" sldId="342"/>
            <ac:spMk id="43011" creationId="{5424325E-EB02-4605-8846-70CF565B549F}"/>
          </ac:spMkLst>
        </pc:spChg>
        <pc:spChg chg="mod">
          <ac:chgData name="Rachel Iles" userId="80abbc71-045e-409a-a317-7d3641ca40a2" providerId="ADAL" clId="{695B3AC2-6209-4B66-A64C-143E82F7B0B7}" dt="2023-07-31T09:35:40.307" v="190" actId="1076"/>
          <ac:spMkLst>
            <pc:docMk/>
            <pc:sldMk cId="0" sldId="342"/>
            <ac:spMk id="43012" creationId="{77B14436-0533-45DB-922B-07B7E393CBAB}"/>
          </ac:spMkLst>
        </pc:spChg>
      </pc:sldChg>
      <pc:sldChg chg="modSp mod">
        <pc:chgData name="Rachel Iles" userId="80abbc71-045e-409a-a317-7d3641ca40a2" providerId="ADAL" clId="{695B3AC2-6209-4B66-A64C-143E82F7B0B7}" dt="2023-07-31T09:39:40.770" v="271" actId="207"/>
        <pc:sldMkLst>
          <pc:docMk/>
          <pc:sldMk cId="0" sldId="344"/>
        </pc:sldMkLst>
        <pc:spChg chg="mod">
          <ac:chgData name="Rachel Iles" userId="80abbc71-045e-409a-a317-7d3641ca40a2" providerId="ADAL" clId="{695B3AC2-6209-4B66-A64C-143E82F7B0B7}" dt="2023-07-31T09:39:37.017" v="270" actId="403"/>
          <ac:spMkLst>
            <pc:docMk/>
            <pc:sldMk cId="0" sldId="344"/>
            <ac:spMk id="2" creationId="{7C779B89-4565-4B09-902D-CC1A8A836D05}"/>
          </ac:spMkLst>
        </pc:spChg>
        <pc:spChg chg="mod">
          <ac:chgData name="Rachel Iles" userId="80abbc71-045e-409a-a317-7d3641ca40a2" providerId="ADAL" clId="{695B3AC2-6209-4B66-A64C-143E82F7B0B7}" dt="2023-07-31T09:32:49.867" v="87" actId="27636"/>
          <ac:spMkLst>
            <pc:docMk/>
            <pc:sldMk cId="0" sldId="344"/>
            <ac:spMk id="49155" creationId="{90CB2853-229C-4A1C-8887-8C5032E3FD05}"/>
          </ac:spMkLst>
        </pc:spChg>
        <pc:spChg chg="mod">
          <ac:chgData name="Rachel Iles" userId="80abbc71-045e-409a-a317-7d3641ca40a2" providerId="ADAL" clId="{695B3AC2-6209-4B66-A64C-143E82F7B0B7}" dt="2023-07-31T09:39:40.770" v="271" actId="207"/>
          <ac:spMkLst>
            <pc:docMk/>
            <pc:sldMk cId="0" sldId="344"/>
            <ac:spMk id="49156" creationId="{BD335E35-EBAC-4C3B-9CE0-6AD755F4EEB9}"/>
          </ac:spMkLst>
        </pc:spChg>
      </pc:sldChg>
      <pc:sldChg chg="modSp mod">
        <pc:chgData name="Rachel Iles" userId="80abbc71-045e-409a-a317-7d3641ca40a2" providerId="ADAL" clId="{695B3AC2-6209-4B66-A64C-143E82F7B0B7}" dt="2023-07-31T09:35:17.244" v="182" actId="114"/>
        <pc:sldMkLst>
          <pc:docMk/>
          <pc:sldMk cId="0" sldId="347"/>
        </pc:sldMkLst>
        <pc:spChg chg="mod">
          <ac:chgData name="Rachel Iles" userId="80abbc71-045e-409a-a317-7d3641ca40a2" providerId="ADAL" clId="{695B3AC2-6209-4B66-A64C-143E82F7B0B7}" dt="2023-07-31T09:35:17.244" v="182" actId="114"/>
          <ac:spMkLst>
            <pc:docMk/>
            <pc:sldMk cId="0" sldId="347"/>
            <ac:spMk id="45058" creationId="{CC89C107-8117-4CE2-9F0F-77985369E8DC}"/>
          </ac:spMkLst>
        </pc:spChg>
        <pc:spChg chg="mod">
          <ac:chgData name="Rachel Iles" userId="80abbc71-045e-409a-a317-7d3641ca40a2" providerId="ADAL" clId="{695B3AC2-6209-4B66-A64C-143E82F7B0B7}" dt="2023-07-31T09:35:09.461" v="180" actId="20577"/>
          <ac:spMkLst>
            <pc:docMk/>
            <pc:sldMk cId="0" sldId="347"/>
            <ac:spMk id="45059" creationId="{B6D02B2E-903F-4652-BAAD-7339B8412910}"/>
          </ac:spMkLst>
        </pc:spChg>
      </pc:sldChg>
      <pc:sldChg chg="modSp mod ord modNotesTx">
        <pc:chgData name="Rachel Iles" userId="80abbc71-045e-409a-a317-7d3641ca40a2" providerId="ADAL" clId="{695B3AC2-6209-4B66-A64C-143E82F7B0B7}" dt="2023-07-31T09:39:12.833" v="267" actId="20577"/>
        <pc:sldMkLst>
          <pc:docMk/>
          <pc:sldMk cId="2847901539" sldId="349"/>
        </pc:sldMkLst>
        <pc:spChg chg="mod">
          <ac:chgData name="Rachel Iles" userId="80abbc71-045e-409a-a317-7d3641ca40a2" providerId="ADAL" clId="{695B3AC2-6209-4B66-A64C-143E82F7B0B7}" dt="2023-07-31T09:38:38.653" v="253" actId="207"/>
          <ac:spMkLst>
            <pc:docMk/>
            <pc:sldMk cId="2847901539" sldId="349"/>
            <ac:spMk id="20482" creationId="{7C5DED92-DB7F-0C32-F423-A1E07F65D589}"/>
          </ac:spMkLst>
        </pc:spChg>
        <pc:spChg chg="mod">
          <ac:chgData name="Rachel Iles" userId="80abbc71-045e-409a-a317-7d3641ca40a2" providerId="ADAL" clId="{695B3AC2-6209-4B66-A64C-143E82F7B0B7}" dt="2023-07-31T09:38:56.042" v="256" actId="2711"/>
          <ac:spMkLst>
            <pc:docMk/>
            <pc:sldMk cId="2847901539" sldId="349"/>
            <ac:spMk id="20483" creationId="{5EAE2C1A-903D-11DD-C699-AECFD6F677FA}"/>
          </ac:spMkLst>
        </pc:spChg>
        <pc:spChg chg="mod">
          <ac:chgData name="Rachel Iles" userId="80abbc71-045e-409a-a317-7d3641ca40a2" providerId="ADAL" clId="{695B3AC2-6209-4B66-A64C-143E82F7B0B7}" dt="2023-07-31T09:38:47.838" v="255" actId="2711"/>
          <ac:spMkLst>
            <pc:docMk/>
            <pc:sldMk cId="2847901539" sldId="349"/>
            <ac:spMk id="20484" creationId="{1130F7DD-2CA0-B0F7-FCF1-E5A078106271}"/>
          </ac:spMkLst>
        </pc:spChg>
      </pc:sldChg>
      <pc:sldChg chg="modSp mod modNotesTx">
        <pc:chgData name="Rachel Iles" userId="80abbc71-045e-409a-a317-7d3641ca40a2" providerId="ADAL" clId="{695B3AC2-6209-4B66-A64C-143E82F7B0B7}" dt="2023-07-31T09:54:57.089" v="628" actId="20577"/>
        <pc:sldMkLst>
          <pc:docMk/>
          <pc:sldMk cId="0" sldId="350"/>
        </pc:sldMkLst>
        <pc:spChg chg="mod">
          <ac:chgData name="Rachel Iles" userId="80abbc71-045e-409a-a317-7d3641ca40a2" providerId="ADAL" clId="{695B3AC2-6209-4B66-A64C-143E82F7B0B7}" dt="2023-07-31T09:44:12.128" v="335" actId="113"/>
          <ac:spMkLst>
            <pc:docMk/>
            <pc:sldMk cId="0" sldId="350"/>
            <ac:spMk id="5" creationId="{DE4E2D42-D932-4A60-8288-E02216D70B91}"/>
          </ac:spMkLst>
        </pc:spChg>
        <pc:spChg chg="mod">
          <ac:chgData name="Rachel Iles" userId="80abbc71-045e-409a-a317-7d3641ca40a2" providerId="ADAL" clId="{695B3AC2-6209-4B66-A64C-143E82F7B0B7}" dt="2023-07-31T09:43:27.496" v="325" actId="1076"/>
          <ac:spMkLst>
            <pc:docMk/>
            <pc:sldMk cId="0" sldId="350"/>
            <ac:spMk id="23554" creationId="{FAA3335A-0E75-471E-8FE3-02E5EA9F87D6}"/>
          </ac:spMkLst>
        </pc:spChg>
        <pc:picChg chg="mod">
          <ac:chgData name="Rachel Iles" userId="80abbc71-045e-409a-a317-7d3641ca40a2" providerId="ADAL" clId="{695B3AC2-6209-4B66-A64C-143E82F7B0B7}" dt="2023-07-31T09:43:48.081" v="330" actId="1076"/>
          <ac:picMkLst>
            <pc:docMk/>
            <pc:sldMk cId="0" sldId="350"/>
            <ac:picMk id="2050" creationId="{BA72BB16-D34A-4A69-80F5-90F4DE54654B}"/>
          </ac:picMkLst>
        </pc:picChg>
      </pc:sldChg>
      <pc:sldChg chg="modSp mod">
        <pc:chgData name="Rachel Iles" userId="80abbc71-045e-409a-a317-7d3641ca40a2" providerId="ADAL" clId="{695B3AC2-6209-4B66-A64C-143E82F7B0B7}" dt="2023-07-31T09:53:02.252" v="463" actId="1076"/>
        <pc:sldMkLst>
          <pc:docMk/>
          <pc:sldMk cId="0" sldId="354"/>
        </pc:sldMkLst>
        <pc:spChg chg="mod">
          <ac:chgData name="Rachel Iles" userId="80abbc71-045e-409a-a317-7d3641ca40a2" providerId="ADAL" clId="{695B3AC2-6209-4B66-A64C-143E82F7B0B7}" dt="2023-07-31T09:52:45.764" v="454" actId="403"/>
          <ac:spMkLst>
            <pc:docMk/>
            <pc:sldMk cId="0" sldId="354"/>
            <ac:spMk id="38914" creationId="{F14E403E-9782-3144-9928-F39283FE5BC4}"/>
          </ac:spMkLst>
        </pc:spChg>
        <pc:spChg chg="mod">
          <ac:chgData name="Rachel Iles" userId="80abbc71-045e-409a-a317-7d3641ca40a2" providerId="ADAL" clId="{695B3AC2-6209-4B66-A64C-143E82F7B0B7}" dt="2023-07-31T09:52:11.250" v="436" actId="27636"/>
          <ac:spMkLst>
            <pc:docMk/>
            <pc:sldMk cId="0" sldId="354"/>
            <ac:spMk id="38915" creationId="{C5B7777D-F77D-8219-8147-64FCC456F06C}"/>
          </ac:spMkLst>
        </pc:spChg>
        <pc:spChg chg="mod">
          <ac:chgData name="Rachel Iles" userId="80abbc71-045e-409a-a317-7d3641ca40a2" providerId="ADAL" clId="{695B3AC2-6209-4B66-A64C-143E82F7B0B7}" dt="2023-07-31T09:52:17.716" v="437" actId="1076"/>
          <ac:spMkLst>
            <pc:docMk/>
            <pc:sldMk cId="0" sldId="354"/>
            <ac:spMk id="38916" creationId="{4FDD37A0-AB01-00C0-B71F-63DBE5A37A9B}"/>
          </ac:spMkLst>
        </pc:spChg>
        <pc:spChg chg="mod">
          <ac:chgData name="Rachel Iles" userId="80abbc71-045e-409a-a317-7d3641ca40a2" providerId="ADAL" clId="{695B3AC2-6209-4B66-A64C-143E82F7B0B7}" dt="2023-07-31T09:52:42.595" v="453" actId="1076"/>
          <ac:spMkLst>
            <pc:docMk/>
            <pc:sldMk cId="0" sldId="354"/>
            <ac:spMk id="38917" creationId="{E11F6369-9E48-1EC5-2A30-EC855C899DE2}"/>
          </ac:spMkLst>
        </pc:spChg>
        <pc:spChg chg="mod">
          <ac:chgData name="Rachel Iles" userId="80abbc71-045e-409a-a317-7d3641ca40a2" providerId="ADAL" clId="{695B3AC2-6209-4B66-A64C-143E82F7B0B7}" dt="2023-07-31T09:53:02.252" v="463" actId="1076"/>
          <ac:spMkLst>
            <pc:docMk/>
            <pc:sldMk cId="0" sldId="354"/>
            <ac:spMk id="38918" creationId="{BDF9F19F-6D39-F7BE-6F82-005D374B555B}"/>
          </ac:spMkLst>
        </pc:spChg>
        <pc:spChg chg="mod">
          <ac:chgData name="Rachel Iles" userId="80abbc71-045e-409a-a317-7d3641ca40a2" providerId="ADAL" clId="{695B3AC2-6209-4B66-A64C-143E82F7B0B7}" dt="2023-07-31T09:52:52.494" v="458" actId="403"/>
          <ac:spMkLst>
            <pc:docMk/>
            <pc:sldMk cId="0" sldId="354"/>
            <ac:spMk id="38919" creationId="{9D194FE3-F99B-AD82-954B-B4DA7C5A09DA}"/>
          </ac:spMkLst>
        </pc:spChg>
      </pc:sldChg>
      <pc:sldMasterChg chg="delSldLayout">
        <pc:chgData name="Rachel Iles" userId="80abbc71-045e-409a-a317-7d3641ca40a2" providerId="ADAL" clId="{695B3AC2-6209-4B66-A64C-143E82F7B0B7}" dt="2023-07-31T09:21:27.536" v="74" actId="2696"/>
        <pc:sldMasterMkLst>
          <pc:docMk/>
          <pc:sldMasterMk cId="2993608276" sldId="2147483778"/>
        </pc:sldMasterMkLst>
        <pc:sldLayoutChg chg="del">
          <pc:chgData name="Rachel Iles" userId="80abbc71-045e-409a-a317-7d3641ca40a2" providerId="ADAL" clId="{695B3AC2-6209-4B66-A64C-143E82F7B0B7}" dt="2023-07-31T09:21:27.536" v="74" actId="2696"/>
          <pc:sldLayoutMkLst>
            <pc:docMk/>
            <pc:sldMasterMk cId="2993608276" sldId="2147483778"/>
            <pc:sldLayoutMk cId="2976208708" sldId="2147483811"/>
          </pc:sldLayoutMkLst>
        </pc:sldLayoutChg>
      </pc:sldMasterChg>
    </pc:docChg>
  </pc:docChgLst>
  <pc:docChgLst>
    <pc:chgData name="Bee B" userId="8940502075193e3a" providerId="LiveId" clId="{8DE4C8CF-AA17-4AE6-AC26-437B870B33F9}"/>
    <pc:docChg chg="undo custSel delSld modSld">
      <pc:chgData name="Bee B" userId="8940502075193e3a" providerId="LiveId" clId="{8DE4C8CF-AA17-4AE6-AC26-437B870B33F9}" dt="2023-09-21T12:08:11.306" v="1537" actId="27636"/>
      <pc:docMkLst>
        <pc:docMk/>
      </pc:docMkLst>
      <pc:sldChg chg="modSp mod">
        <pc:chgData name="Bee B" userId="8940502075193e3a" providerId="LiveId" clId="{8DE4C8CF-AA17-4AE6-AC26-437B870B33F9}" dt="2023-09-21T11:23:16.116" v="0" actId="20577"/>
        <pc:sldMkLst>
          <pc:docMk/>
          <pc:sldMk cId="1989432284" sldId="257"/>
        </pc:sldMkLst>
        <pc:spChg chg="mod">
          <ac:chgData name="Bee B" userId="8940502075193e3a" providerId="LiveId" clId="{8DE4C8CF-AA17-4AE6-AC26-437B870B33F9}" dt="2023-09-21T11:23:16.116" v="0" actId="20577"/>
          <ac:spMkLst>
            <pc:docMk/>
            <pc:sldMk cId="1989432284" sldId="257"/>
            <ac:spMk id="2" creationId="{E1BEE9DB-5B30-6AB9-D106-343A24194470}"/>
          </ac:spMkLst>
        </pc:spChg>
      </pc:sldChg>
      <pc:sldChg chg="addSp delSp modSp mod">
        <pc:chgData name="Bee B" userId="8940502075193e3a" providerId="LiveId" clId="{8DE4C8CF-AA17-4AE6-AC26-437B870B33F9}" dt="2023-09-21T11:24:31.437" v="52" actId="1076"/>
        <pc:sldMkLst>
          <pc:docMk/>
          <pc:sldMk cId="1342471370" sldId="258"/>
        </pc:sldMkLst>
        <pc:spChg chg="del">
          <ac:chgData name="Bee B" userId="8940502075193e3a" providerId="LiveId" clId="{8DE4C8CF-AA17-4AE6-AC26-437B870B33F9}" dt="2023-09-21T11:23:21.964" v="1" actId="478"/>
          <ac:spMkLst>
            <pc:docMk/>
            <pc:sldMk cId="1342471370" sldId="258"/>
            <ac:spMk id="3" creationId="{7C3D941E-5569-FE77-94A1-BFC11680BEC1}"/>
          </ac:spMkLst>
        </pc:spChg>
        <pc:spChg chg="mod">
          <ac:chgData name="Bee B" userId="8940502075193e3a" providerId="LiveId" clId="{8DE4C8CF-AA17-4AE6-AC26-437B870B33F9}" dt="2023-09-21T11:23:42.984" v="49" actId="20577"/>
          <ac:spMkLst>
            <pc:docMk/>
            <pc:sldMk cId="1342471370" sldId="258"/>
            <ac:spMk id="4" creationId="{F87DD536-7772-9115-D1FF-17213712072C}"/>
          </ac:spMkLst>
        </pc:spChg>
        <pc:spChg chg="add del mod">
          <ac:chgData name="Bee B" userId="8940502075193e3a" providerId="LiveId" clId="{8DE4C8CF-AA17-4AE6-AC26-437B870B33F9}" dt="2023-09-21T11:23:24.321" v="2" actId="478"/>
          <ac:spMkLst>
            <pc:docMk/>
            <pc:sldMk cId="1342471370" sldId="258"/>
            <ac:spMk id="5" creationId="{732AE9B5-D3C1-93C3-2966-5419B17C31EA}"/>
          </ac:spMkLst>
        </pc:spChg>
        <pc:picChg chg="add mod">
          <ac:chgData name="Bee B" userId="8940502075193e3a" providerId="LiveId" clId="{8DE4C8CF-AA17-4AE6-AC26-437B870B33F9}" dt="2023-09-21T11:24:31.437" v="52" actId="1076"/>
          <ac:picMkLst>
            <pc:docMk/>
            <pc:sldMk cId="1342471370" sldId="258"/>
            <ac:picMk id="1026" creationId="{E3EAE683-639E-C9A5-DC0A-95E6A158318A}"/>
          </ac:picMkLst>
        </pc:picChg>
      </pc:sldChg>
      <pc:sldChg chg="addSp delSp modSp mod">
        <pc:chgData name="Bee B" userId="8940502075193e3a" providerId="LiveId" clId="{8DE4C8CF-AA17-4AE6-AC26-437B870B33F9}" dt="2023-09-21T11:45:08.549" v="412" actId="1076"/>
        <pc:sldMkLst>
          <pc:docMk/>
          <pc:sldMk cId="0" sldId="319"/>
        </pc:sldMkLst>
        <pc:spChg chg="mod">
          <ac:chgData name="Bee B" userId="8940502075193e3a" providerId="LiveId" clId="{8DE4C8CF-AA17-4AE6-AC26-437B870B33F9}" dt="2023-09-21T11:44:18.335" v="402" actId="113"/>
          <ac:spMkLst>
            <pc:docMk/>
            <pc:sldMk cId="0" sldId="319"/>
            <ac:spMk id="36866" creationId="{B64638B8-E122-4E29-8098-EBE7D5A3587D}"/>
          </ac:spMkLst>
        </pc:spChg>
        <pc:spChg chg="del">
          <ac:chgData name="Bee B" userId="8940502075193e3a" providerId="LiveId" clId="{8DE4C8CF-AA17-4AE6-AC26-437B870B33F9}" dt="2023-09-21T11:44:21.302" v="403" actId="478"/>
          <ac:spMkLst>
            <pc:docMk/>
            <pc:sldMk cId="0" sldId="319"/>
            <ac:spMk id="46083" creationId="{370032CE-553C-4883-B6C6-B3834E9A9BA5}"/>
          </ac:spMkLst>
        </pc:spChg>
        <pc:spChg chg="mod">
          <ac:chgData name="Bee B" userId="8940502075193e3a" providerId="LiveId" clId="{8DE4C8CF-AA17-4AE6-AC26-437B870B33F9}" dt="2023-09-21T11:45:03.838" v="409" actId="1076"/>
          <ac:spMkLst>
            <pc:docMk/>
            <pc:sldMk cId="0" sldId="319"/>
            <ac:spMk id="46084" creationId="{58FEABF5-8815-4E99-9E28-D27C56A347E9}"/>
          </ac:spMkLst>
        </pc:spChg>
        <pc:picChg chg="add mod">
          <ac:chgData name="Bee B" userId="8940502075193e3a" providerId="LiveId" clId="{8DE4C8CF-AA17-4AE6-AC26-437B870B33F9}" dt="2023-09-21T11:45:08.549" v="412" actId="1076"/>
          <ac:picMkLst>
            <pc:docMk/>
            <pc:sldMk cId="0" sldId="319"/>
            <ac:picMk id="5122" creationId="{1EF263BD-CD9F-6C33-C110-A484798F60DD}"/>
          </ac:picMkLst>
        </pc:picChg>
      </pc:sldChg>
      <pc:sldChg chg="addSp delSp modSp mod">
        <pc:chgData name="Bee B" userId="8940502075193e3a" providerId="LiveId" clId="{8DE4C8CF-AA17-4AE6-AC26-437B870B33F9}" dt="2023-09-21T11:45:40.237" v="425" actId="403"/>
        <pc:sldMkLst>
          <pc:docMk/>
          <pc:sldMk cId="0" sldId="320"/>
        </pc:sldMkLst>
        <pc:spChg chg="add del mod">
          <ac:chgData name="Bee B" userId="8940502075193e3a" providerId="LiveId" clId="{8DE4C8CF-AA17-4AE6-AC26-437B870B33F9}" dt="2023-09-21T11:45:31.340" v="421" actId="207"/>
          <ac:spMkLst>
            <pc:docMk/>
            <pc:sldMk cId="0" sldId="320"/>
            <ac:spMk id="38914" creationId="{91DD94C6-F7E1-454A-9A22-4DECC4C81469}"/>
          </ac:spMkLst>
        </pc:spChg>
        <pc:spChg chg="del">
          <ac:chgData name="Bee B" userId="8940502075193e3a" providerId="LiveId" clId="{8DE4C8CF-AA17-4AE6-AC26-437B870B33F9}" dt="2023-09-21T11:45:33.830" v="422" actId="478"/>
          <ac:spMkLst>
            <pc:docMk/>
            <pc:sldMk cId="0" sldId="320"/>
            <ac:spMk id="38915" creationId="{12AFFE7A-1230-4F64-B322-E0CF965BB1C1}"/>
          </ac:spMkLst>
        </pc:spChg>
        <pc:spChg chg="mod">
          <ac:chgData name="Bee B" userId="8940502075193e3a" providerId="LiveId" clId="{8DE4C8CF-AA17-4AE6-AC26-437B870B33F9}" dt="2023-09-21T11:45:40.237" v="425" actId="403"/>
          <ac:spMkLst>
            <pc:docMk/>
            <pc:sldMk cId="0" sldId="320"/>
            <ac:spMk id="38916" creationId="{795D4BFF-02A6-4AC0-B1FD-AE4EE6E59938}"/>
          </ac:spMkLst>
        </pc:spChg>
      </pc:sldChg>
      <pc:sldChg chg="addSp delSp modSp mod">
        <pc:chgData name="Bee B" userId="8940502075193e3a" providerId="LiveId" clId="{8DE4C8CF-AA17-4AE6-AC26-437B870B33F9}" dt="2023-09-21T11:47:50.125" v="450" actId="1076"/>
        <pc:sldMkLst>
          <pc:docMk/>
          <pc:sldMk cId="0" sldId="323"/>
        </pc:sldMkLst>
        <pc:spChg chg="mod">
          <ac:chgData name="Bee B" userId="8940502075193e3a" providerId="LiveId" clId="{8DE4C8CF-AA17-4AE6-AC26-437B870B33F9}" dt="2023-09-21T11:46:00.569" v="430" actId="113"/>
          <ac:spMkLst>
            <pc:docMk/>
            <pc:sldMk cId="0" sldId="323"/>
            <ac:spMk id="47106" creationId="{21589ECC-10BE-4172-93F6-3E5FADD28C35}"/>
          </ac:spMkLst>
        </pc:spChg>
        <pc:spChg chg="del">
          <ac:chgData name="Bee B" userId="8940502075193e3a" providerId="LiveId" clId="{8DE4C8CF-AA17-4AE6-AC26-437B870B33F9}" dt="2023-09-21T11:45:54.180" v="428" actId="478"/>
          <ac:spMkLst>
            <pc:docMk/>
            <pc:sldMk cId="0" sldId="323"/>
            <ac:spMk id="47107" creationId="{323A3DD9-F2C8-416F-BFDB-456C2A03C301}"/>
          </ac:spMkLst>
        </pc:spChg>
        <pc:spChg chg="mod">
          <ac:chgData name="Bee B" userId="8940502075193e3a" providerId="LiveId" clId="{8DE4C8CF-AA17-4AE6-AC26-437B870B33F9}" dt="2023-09-21T11:47:50.125" v="450" actId="1076"/>
          <ac:spMkLst>
            <pc:docMk/>
            <pc:sldMk cId="0" sldId="323"/>
            <ac:spMk id="47108" creationId="{EBDE3EDC-4650-4923-BEFF-BAA4342D14A2}"/>
          </ac:spMkLst>
        </pc:spChg>
        <pc:picChg chg="add mod">
          <ac:chgData name="Bee B" userId="8940502075193e3a" providerId="LiveId" clId="{8DE4C8CF-AA17-4AE6-AC26-437B870B33F9}" dt="2023-09-21T11:47:02.015" v="438" actId="1076"/>
          <ac:picMkLst>
            <pc:docMk/>
            <pc:sldMk cId="0" sldId="323"/>
            <ac:picMk id="6146" creationId="{7C82F034-14F6-60F6-9BB8-534118DFF356}"/>
          </ac:picMkLst>
        </pc:picChg>
      </pc:sldChg>
      <pc:sldChg chg="addSp delSp modSp mod">
        <pc:chgData name="Bee B" userId="8940502075193e3a" providerId="LiveId" clId="{8DE4C8CF-AA17-4AE6-AC26-437B870B33F9}" dt="2023-09-21T11:25:27.036" v="65" actId="1076"/>
        <pc:sldMkLst>
          <pc:docMk/>
          <pc:sldMk cId="0" sldId="328"/>
        </pc:sldMkLst>
        <pc:spChg chg="add del mod">
          <ac:chgData name="Bee B" userId="8940502075193e3a" providerId="LiveId" clId="{8DE4C8CF-AA17-4AE6-AC26-437B870B33F9}" dt="2023-09-21T11:24:41.886" v="55" actId="478"/>
          <ac:spMkLst>
            <pc:docMk/>
            <pc:sldMk cId="0" sldId="328"/>
            <ac:spMk id="3" creationId="{CE12F722-12A5-5338-53FE-B29411BC6416}"/>
          </ac:spMkLst>
        </pc:spChg>
        <pc:spChg chg="mod">
          <ac:chgData name="Bee B" userId="8940502075193e3a" providerId="LiveId" clId="{8DE4C8CF-AA17-4AE6-AC26-437B870B33F9}" dt="2023-09-21T11:24:47.686" v="58" actId="20577"/>
          <ac:spMkLst>
            <pc:docMk/>
            <pc:sldMk cId="0" sldId="328"/>
            <ac:spMk id="21506" creationId="{BB251767-30DC-43B2-99EE-15B0691BC8DF}"/>
          </ac:spMkLst>
        </pc:spChg>
        <pc:spChg chg="del">
          <ac:chgData name="Bee B" userId="8940502075193e3a" providerId="LiveId" clId="{8DE4C8CF-AA17-4AE6-AC26-437B870B33F9}" dt="2023-09-21T11:24:39.353" v="54" actId="478"/>
          <ac:spMkLst>
            <pc:docMk/>
            <pc:sldMk cId="0" sldId="328"/>
            <ac:spMk id="21507" creationId="{370FB7C9-4EB3-491D-8DEB-6E0B665ADF5F}"/>
          </ac:spMkLst>
        </pc:spChg>
        <pc:spChg chg="mod">
          <ac:chgData name="Bee B" userId="8940502075193e3a" providerId="LiveId" clId="{8DE4C8CF-AA17-4AE6-AC26-437B870B33F9}" dt="2023-09-21T11:25:27.036" v="65" actId="1076"/>
          <ac:spMkLst>
            <pc:docMk/>
            <pc:sldMk cId="0" sldId="328"/>
            <ac:spMk id="21508" creationId="{E91BE105-0308-4EAB-BCCA-8648EEE38898}"/>
          </ac:spMkLst>
        </pc:spChg>
        <pc:picChg chg="add mod">
          <ac:chgData name="Bee B" userId="8940502075193e3a" providerId="LiveId" clId="{8DE4C8CF-AA17-4AE6-AC26-437B870B33F9}" dt="2023-09-21T11:25:22.228" v="64" actId="1076"/>
          <ac:picMkLst>
            <pc:docMk/>
            <pc:sldMk cId="0" sldId="328"/>
            <ac:picMk id="2050" creationId="{9297C98C-2E5D-B772-9303-7CF26B24EE96}"/>
          </ac:picMkLst>
        </pc:picChg>
      </pc:sldChg>
      <pc:sldChg chg="addSp delSp modSp mod">
        <pc:chgData name="Bee B" userId="8940502075193e3a" providerId="LiveId" clId="{8DE4C8CF-AA17-4AE6-AC26-437B870B33F9}" dt="2023-09-21T11:26:45.969" v="82" actId="1076"/>
        <pc:sldMkLst>
          <pc:docMk/>
          <pc:sldMk cId="0" sldId="332"/>
        </pc:sldMkLst>
        <pc:spChg chg="mod">
          <ac:chgData name="Bee B" userId="8940502075193e3a" providerId="LiveId" clId="{8DE4C8CF-AA17-4AE6-AC26-437B870B33F9}" dt="2023-09-21T11:25:52.531" v="70" actId="122"/>
          <ac:spMkLst>
            <pc:docMk/>
            <pc:sldMk cId="0" sldId="332"/>
            <ac:spMk id="24578" creationId="{6EFEC2D1-0597-4F36-A2E4-ECDBA978EC92}"/>
          </ac:spMkLst>
        </pc:spChg>
        <pc:spChg chg="del">
          <ac:chgData name="Bee B" userId="8940502075193e3a" providerId="LiveId" clId="{8DE4C8CF-AA17-4AE6-AC26-437B870B33F9}" dt="2023-09-21T11:25:46.124" v="66" actId="478"/>
          <ac:spMkLst>
            <pc:docMk/>
            <pc:sldMk cId="0" sldId="332"/>
            <ac:spMk id="24579" creationId="{8330C318-A221-42C4-8D08-A380B9C211E7}"/>
          </ac:spMkLst>
        </pc:spChg>
        <pc:spChg chg="mod">
          <ac:chgData name="Bee B" userId="8940502075193e3a" providerId="LiveId" clId="{8DE4C8CF-AA17-4AE6-AC26-437B870B33F9}" dt="2023-09-21T11:26:45.969" v="82" actId="1076"/>
          <ac:spMkLst>
            <pc:docMk/>
            <pc:sldMk cId="0" sldId="332"/>
            <ac:spMk id="24580" creationId="{AF3959B3-BAAF-4D91-A1A2-45BFC1B1176B}"/>
          </ac:spMkLst>
        </pc:spChg>
        <pc:picChg chg="add mod modCrop">
          <ac:chgData name="Bee B" userId="8940502075193e3a" providerId="LiveId" clId="{8DE4C8CF-AA17-4AE6-AC26-437B870B33F9}" dt="2023-09-21T11:26:41.270" v="81" actId="1076"/>
          <ac:picMkLst>
            <pc:docMk/>
            <pc:sldMk cId="0" sldId="332"/>
            <ac:picMk id="2" creationId="{A01F6FDB-B8A4-A8AC-0701-6BECEFD94676}"/>
          </ac:picMkLst>
        </pc:picChg>
      </pc:sldChg>
      <pc:sldChg chg="addSp delSp modSp mod">
        <pc:chgData name="Bee B" userId="8940502075193e3a" providerId="LiveId" clId="{8DE4C8CF-AA17-4AE6-AC26-437B870B33F9}" dt="2023-09-21T11:30:35.672" v="129" actId="1076"/>
        <pc:sldMkLst>
          <pc:docMk/>
          <pc:sldMk cId="0" sldId="333"/>
        </pc:sldMkLst>
        <pc:spChg chg="add del mod">
          <ac:chgData name="Bee B" userId="8940502075193e3a" providerId="LiveId" clId="{8DE4C8CF-AA17-4AE6-AC26-437B870B33F9}" dt="2023-09-21T11:28:31.876" v="110" actId="478"/>
          <ac:spMkLst>
            <pc:docMk/>
            <pc:sldMk cId="0" sldId="333"/>
            <ac:spMk id="3" creationId="{2F48A62C-DD0F-CC06-C7B8-67032513500E}"/>
          </ac:spMkLst>
        </pc:spChg>
        <pc:spChg chg="mod">
          <ac:chgData name="Bee B" userId="8940502075193e3a" providerId="LiveId" clId="{8DE4C8CF-AA17-4AE6-AC26-437B870B33F9}" dt="2023-09-21T11:28:44.177" v="115" actId="114"/>
          <ac:spMkLst>
            <pc:docMk/>
            <pc:sldMk cId="0" sldId="333"/>
            <ac:spMk id="26626" creationId="{D1AF9122-A920-4CF4-B443-F37F860E3D5C}"/>
          </ac:spMkLst>
        </pc:spChg>
        <pc:spChg chg="del">
          <ac:chgData name="Bee B" userId="8940502075193e3a" providerId="LiveId" clId="{8DE4C8CF-AA17-4AE6-AC26-437B870B33F9}" dt="2023-09-21T11:28:29.618" v="109" actId="478"/>
          <ac:spMkLst>
            <pc:docMk/>
            <pc:sldMk cId="0" sldId="333"/>
            <ac:spMk id="26627" creationId="{108C1844-9D90-4237-8D5B-3F7BD9A23A77}"/>
          </ac:spMkLst>
        </pc:spChg>
        <pc:spChg chg="mod">
          <ac:chgData name="Bee B" userId="8940502075193e3a" providerId="LiveId" clId="{8DE4C8CF-AA17-4AE6-AC26-437B870B33F9}" dt="2023-09-21T11:28:40.393" v="113" actId="14100"/>
          <ac:spMkLst>
            <pc:docMk/>
            <pc:sldMk cId="0" sldId="333"/>
            <ac:spMk id="26628" creationId="{A0DA611B-06A3-4949-A600-1499A5C7F0DE}"/>
          </ac:spMkLst>
        </pc:spChg>
        <pc:picChg chg="add del mod">
          <ac:chgData name="Bee B" userId="8940502075193e3a" providerId="LiveId" clId="{8DE4C8CF-AA17-4AE6-AC26-437B870B33F9}" dt="2023-09-21T11:29:45.236" v="121" actId="478"/>
          <ac:picMkLst>
            <pc:docMk/>
            <pc:sldMk cId="0" sldId="333"/>
            <ac:picMk id="4" creationId="{A6986C93-8F00-0309-0AE9-3B97737E6659}"/>
          </ac:picMkLst>
        </pc:picChg>
        <pc:picChg chg="add mod">
          <ac:chgData name="Bee B" userId="8940502075193e3a" providerId="LiveId" clId="{8DE4C8CF-AA17-4AE6-AC26-437B870B33F9}" dt="2023-09-21T11:30:35.672" v="129" actId="1076"/>
          <ac:picMkLst>
            <pc:docMk/>
            <pc:sldMk cId="0" sldId="333"/>
            <ac:picMk id="5" creationId="{E18369B9-C685-4D41-3966-E8C337DEC41B}"/>
          </ac:picMkLst>
        </pc:picChg>
        <pc:picChg chg="add del mod">
          <ac:chgData name="Bee B" userId="8940502075193e3a" providerId="LiveId" clId="{8DE4C8CF-AA17-4AE6-AC26-437B870B33F9}" dt="2023-09-21T11:30:02.653" v="125" actId="478"/>
          <ac:picMkLst>
            <pc:docMk/>
            <pc:sldMk cId="0" sldId="333"/>
            <ac:picMk id="3074" creationId="{101F8B21-D978-3C8F-28B1-D38B3B189735}"/>
          </ac:picMkLst>
        </pc:picChg>
      </pc:sldChg>
      <pc:sldChg chg="delSp modSp mod">
        <pc:chgData name="Bee B" userId="8940502075193e3a" providerId="LiveId" clId="{8DE4C8CF-AA17-4AE6-AC26-437B870B33F9}" dt="2023-09-21T11:31:00.682" v="141" actId="1076"/>
        <pc:sldMkLst>
          <pc:docMk/>
          <pc:sldMk cId="0" sldId="334"/>
        </pc:sldMkLst>
        <pc:spChg chg="mod">
          <ac:chgData name="Bee B" userId="8940502075193e3a" providerId="LiveId" clId="{8DE4C8CF-AA17-4AE6-AC26-437B870B33F9}" dt="2023-09-21T11:31:00.682" v="141" actId="1076"/>
          <ac:spMkLst>
            <pc:docMk/>
            <pc:sldMk cId="0" sldId="334"/>
            <ac:spMk id="28674" creationId="{188ECA2B-353D-497C-AC91-73C822BFD67B}"/>
          </ac:spMkLst>
        </pc:spChg>
        <pc:spChg chg="del mod">
          <ac:chgData name="Bee B" userId="8940502075193e3a" providerId="LiveId" clId="{8DE4C8CF-AA17-4AE6-AC26-437B870B33F9}" dt="2023-09-21T11:30:41.848" v="132" actId="478"/>
          <ac:spMkLst>
            <pc:docMk/>
            <pc:sldMk cId="0" sldId="334"/>
            <ac:spMk id="28675" creationId="{53A9F482-0F58-4871-A3DA-AFE5606EAA6A}"/>
          </ac:spMkLst>
        </pc:spChg>
        <pc:spChg chg="mod">
          <ac:chgData name="Bee B" userId="8940502075193e3a" providerId="LiveId" clId="{8DE4C8CF-AA17-4AE6-AC26-437B870B33F9}" dt="2023-09-21T11:30:57.612" v="140" actId="14100"/>
          <ac:spMkLst>
            <pc:docMk/>
            <pc:sldMk cId="0" sldId="334"/>
            <ac:spMk id="28676" creationId="{FEC954EF-0105-474F-BBAF-D1EC3B23BFB2}"/>
          </ac:spMkLst>
        </pc:spChg>
      </pc:sldChg>
      <pc:sldChg chg="addSp delSp modSp mod modNotesTx">
        <pc:chgData name="Bee B" userId="8940502075193e3a" providerId="LiveId" clId="{8DE4C8CF-AA17-4AE6-AC26-437B870B33F9}" dt="2023-09-21T12:02:48.297" v="1275" actId="313"/>
        <pc:sldMkLst>
          <pc:docMk/>
          <pc:sldMk cId="0" sldId="335"/>
        </pc:sldMkLst>
        <pc:spChg chg="add mod">
          <ac:chgData name="Bee B" userId="8940502075193e3a" providerId="LiveId" clId="{8DE4C8CF-AA17-4AE6-AC26-437B870B33F9}" dt="2023-09-21T12:02:48.297" v="1275" actId="313"/>
          <ac:spMkLst>
            <pc:docMk/>
            <pc:sldMk cId="0" sldId="335"/>
            <ac:spMk id="2" creationId="{8BB80F94-334D-A3FA-A148-DD5F1371CBCB}"/>
          </ac:spMkLst>
        </pc:spChg>
        <pc:spChg chg="mod">
          <ac:chgData name="Bee B" userId="8940502075193e3a" providerId="LiveId" clId="{8DE4C8CF-AA17-4AE6-AC26-437B870B33F9}" dt="2023-09-21T12:02:44.016" v="1274" actId="14100"/>
          <ac:spMkLst>
            <pc:docMk/>
            <pc:sldMk cId="0" sldId="335"/>
            <ac:spMk id="30722" creationId="{482F023D-3F3E-47BD-B497-6C45C9120E6F}"/>
          </ac:spMkLst>
        </pc:spChg>
        <pc:picChg chg="del">
          <ac:chgData name="Bee B" userId="8940502075193e3a" providerId="LiveId" clId="{8DE4C8CF-AA17-4AE6-AC26-437B870B33F9}" dt="2023-09-21T11:56:42.344" v="634" actId="478"/>
          <ac:picMkLst>
            <pc:docMk/>
            <pc:sldMk cId="0" sldId="335"/>
            <ac:picMk id="3" creationId="{F05ED2EE-5E6A-4434-9D30-839A65A62023}"/>
          </ac:picMkLst>
        </pc:picChg>
        <pc:picChg chg="del">
          <ac:chgData name="Bee B" userId="8940502075193e3a" providerId="LiveId" clId="{8DE4C8CF-AA17-4AE6-AC26-437B870B33F9}" dt="2023-09-21T11:56:43.700" v="635" actId="478"/>
          <ac:picMkLst>
            <pc:docMk/>
            <pc:sldMk cId="0" sldId="335"/>
            <ac:picMk id="4" creationId="{0160EE4D-193B-4D87-80A5-6C2036BA4637}"/>
          </ac:picMkLst>
        </pc:picChg>
      </pc:sldChg>
      <pc:sldChg chg="addSp delSp modSp mod modNotesTx">
        <pc:chgData name="Bee B" userId="8940502075193e3a" providerId="LiveId" clId="{8DE4C8CF-AA17-4AE6-AC26-437B870B33F9}" dt="2023-09-21T11:35:25.031" v="268" actId="14100"/>
        <pc:sldMkLst>
          <pc:docMk/>
          <pc:sldMk cId="0" sldId="336"/>
        </pc:sldMkLst>
        <pc:spChg chg="add del mod">
          <ac:chgData name="Bee B" userId="8940502075193e3a" providerId="LiveId" clId="{8DE4C8CF-AA17-4AE6-AC26-437B870B33F9}" dt="2023-09-21T11:31:21.139" v="143" actId="478"/>
          <ac:spMkLst>
            <pc:docMk/>
            <pc:sldMk cId="0" sldId="336"/>
            <ac:spMk id="3" creationId="{A071A1FC-E86F-8602-573F-70D85B918019}"/>
          </ac:spMkLst>
        </pc:spChg>
        <pc:spChg chg="mod">
          <ac:chgData name="Bee B" userId="8940502075193e3a" providerId="LiveId" clId="{8DE4C8CF-AA17-4AE6-AC26-437B870B33F9}" dt="2023-09-21T11:35:02.304" v="259" actId="1076"/>
          <ac:spMkLst>
            <pc:docMk/>
            <pc:sldMk cId="0" sldId="336"/>
            <ac:spMk id="32770" creationId="{65F8C22F-4031-4512-8FCD-38574B0AB0BD}"/>
          </ac:spMkLst>
        </pc:spChg>
        <pc:spChg chg="del">
          <ac:chgData name="Bee B" userId="8940502075193e3a" providerId="LiveId" clId="{8DE4C8CF-AA17-4AE6-AC26-437B870B33F9}" dt="2023-09-21T11:31:19.141" v="142" actId="478"/>
          <ac:spMkLst>
            <pc:docMk/>
            <pc:sldMk cId="0" sldId="336"/>
            <ac:spMk id="32771" creationId="{6806D990-0B61-43A9-BE59-860B80C41DBB}"/>
          </ac:spMkLst>
        </pc:spChg>
        <pc:spChg chg="mod">
          <ac:chgData name="Bee B" userId="8940502075193e3a" providerId="LiveId" clId="{8DE4C8CF-AA17-4AE6-AC26-437B870B33F9}" dt="2023-09-21T11:35:15.863" v="264" actId="1076"/>
          <ac:spMkLst>
            <pc:docMk/>
            <pc:sldMk cId="0" sldId="336"/>
            <ac:spMk id="32772" creationId="{0594DDDD-A2D2-4ECF-A0FA-997115A98D64}"/>
          </ac:spMkLst>
        </pc:spChg>
        <pc:picChg chg="add mod">
          <ac:chgData name="Bee B" userId="8940502075193e3a" providerId="LiveId" clId="{8DE4C8CF-AA17-4AE6-AC26-437B870B33F9}" dt="2023-09-21T11:35:25.031" v="268" actId="14100"/>
          <ac:picMkLst>
            <pc:docMk/>
            <pc:sldMk cId="0" sldId="336"/>
            <ac:picMk id="4098" creationId="{57C122B4-BF6E-0365-24C7-635F861696AA}"/>
          </ac:picMkLst>
        </pc:picChg>
      </pc:sldChg>
      <pc:sldChg chg="addSp delSp modSp mod">
        <pc:chgData name="Bee B" userId="8940502075193e3a" providerId="LiveId" clId="{8DE4C8CF-AA17-4AE6-AC26-437B870B33F9}" dt="2023-09-21T11:33:16.888" v="214" actId="113"/>
        <pc:sldMkLst>
          <pc:docMk/>
          <pc:sldMk cId="0" sldId="337"/>
        </pc:sldMkLst>
        <pc:spChg chg="add del mod">
          <ac:chgData name="Bee B" userId="8940502075193e3a" providerId="LiveId" clId="{8DE4C8CF-AA17-4AE6-AC26-437B870B33F9}" dt="2023-09-21T11:33:11.515" v="211" actId="478"/>
          <ac:spMkLst>
            <pc:docMk/>
            <pc:sldMk cId="0" sldId="337"/>
            <ac:spMk id="3" creationId="{B28792CD-85D3-68A8-30BB-1F3D45BBC043}"/>
          </ac:spMkLst>
        </pc:spChg>
        <pc:spChg chg="mod">
          <ac:chgData name="Bee B" userId="8940502075193e3a" providerId="LiveId" clId="{8DE4C8CF-AA17-4AE6-AC26-437B870B33F9}" dt="2023-09-21T11:33:16.888" v="214" actId="113"/>
          <ac:spMkLst>
            <pc:docMk/>
            <pc:sldMk cId="0" sldId="337"/>
            <ac:spMk id="34818" creationId="{C4590837-427C-4B62-AC4C-37A780B03B4F}"/>
          </ac:spMkLst>
        </pc:spChg>
        <pc:spChg chg="del">
          <ac:chgData name="Bee B" userId="8940502075193e3a" providerId="LiveId" clId="{8DE4C8CF-AA17-4AE6-AC26-437B870B33F9}" dt="2023-09-21T11:33:08.705" v="210" actId="478"/>
          <ac:spMkLst>
            <pc:docMk/>
            <pc:sldMk cId="0" sldId="337"/>
            <ac:spMk id="34819" creationId="{4B8C7414-914C-4610-B30F-06C9CDDAA080}"/>
          </ac:spMkLst>
        </pc:spChg>
        <pc:spChg chg="mod">
          <ac:chgData name="Bee B" userId="8940502075193e3a" providerId="LiveId" clId="{8DE4C8CF-AA17-4AE6-AC26-437B870B33F9}" dt="2023-09-21T11:33:15.009" v="213" actId="27636"/>
          <ac:spMkLst>
            <pc:docMk/>
            <pc:sldMk cId="0" sldId="337"/>
            <ac:spMk id="34820" creationId="{195722FC-B84E-45C0-A814-1155F17A996C}"/>
          </ac:spMkLst>
        </pc:spChg>
      </pc:sldChg>
      <pc:sldChg chg="del">
        <pc:chgData name="Bee B" userId="8940502075193e3a" providerId="LiveId" clId="{8DE4C8CF-AA17-4AE6-AC26-437B870B33F9}" dt="2023-09-21T11:54:22.484" v="620" actId="47"/>
        <pc:sldMkLst>
          <pc:docMk/>
          <pc:sldMk cId="0" sldId="338"/>
        </pc:sldMkLst>
      </pc:sldChg>
      <pc:sldChg chg="modSp mod">
        <pc:chgData name="Bee B" userId="8940502075193e3a" providerId="LiveId" clId="{8DE4C8CF-AA17-4AE6-AC26-437B870B33F9}" dt="2023-09-21T12:02:34.919" v="1271" actId="14100"/>
        <pc:sldMkLst>
          <pc:docMk/>
          <pc:sldMk cId="0" sldId="339"/>
        </pc:sldMkLst>
        <pc:spChg chg="mod">
          <ac:chgData name="Bee B" userId="8940502075193e3a" providerId="LiveId" clId="{8DE4C8CF-AA17-4AE6-AC26-437B870B33F9}" dt="2023-09-21T12:02:34.919" v="1271" actId="14100"/>
          <ac:spMkLst>
            <pc:docMk/>
            <pc:sldMk cId="0" sldId="339"/>
            <ac:spMk id="38914" creationId="{A3481E73-3FC0-4B2A-8097-7E57F0A3B09F}"/>
          </ac:spMkLst>
        </pc:spChg>
      </pc:sldChg>
      <pc:sldChg chg="addSp delSp modSp mod">
        <pc:chgData name="Bee B" userId="8940502075193e3a" providerId="LiveId" clId="{8DE4C8CF-AA17-4AE6-AC26-437B870B33F9}" dt="2023-09-21T12:01:24.775" v="1253" actId="14100"/>
        <pc:sldMkLst>
          <pc:docMk/>
          <pc:sldMk cId="0" sldId="340"/>
        </pc:sldMkLst>
        <pc:spChg chg="add del mod">
          <ac:chgData name="Bee B" userId="8940502075193e3a" providerId="LiveId" clId="{8DE4C8CF-AA17-4AE6-AC26-437B870B33F9}" dt="2023-09-21T12:00:13.990" v="1241" actId="478"/>
          <ac:spMkLst>
            <pc:docMk/>
            <pc:sldMk cId="0" sldId="340"/>
            <ac:spMk id="3" creationId="{EAAF28CE-EB82-2773-906C-B97DF4F7EFE5}"/>
          </ac:spMkLst>
        </pc:spChg>
        <pc:spChg chg="mod">
          <ac:chgData name="Bee B" userId="8940502075193e3a" providerId="LiveId" clId="{8DE4C8CF-AA17-4AE6-AC26-437B870B33F9}" dt="2023-09-21T12:00:21.207" v="1244" actId="113"/>
          <ac:spMkLst>
            <pc:docMk/>
            <pc:sldMk cId="0" sldId="340"/>
            <ac:spMk id="40962" creationId="{55EA936A-7EC3-4DF7-AF5C-9B75D71A1837}"/>
          </ac:spMkLst>
        </pc:spChg>
        <pc:spChg chg="del">
          <ac:chgData name="Bee B" userId="8940502075193e3a" providerId="LiveId" clId="{8DE4C8CF-AA17-4AE6-AC26-437B870B33F9}" dt="2023-09-21T12:00:11.814" v="1240" actId="478"/>
          <ac:spMkLst>
            <pc:docMk/>
            <pc:sldMk cId="0" sldId="340"/>
            <ac:spMk id="40963" creationId="{B1E04F8C-82C5-4866-AE9F-A6FF7F456AD3}"/>
          </ac:spMkLst>
        </pc:spChg>
        <pc:spChg chg="mod">
          <ac:chgData name="Bee B" userId="8940502075193e3a" providerId="LiveId" clId="{8DE4C8CF-AA17-4AE6-AC26-437B870B33F9}" dt="2023-09-21T12:01:13.245" v="1248" actId="1076"/>
          <ac:spMkLst>
            <pc:docMk/>
            <pc:sldMk cId="0" sldId="340"/>
            <ac:spMk id="40964" creationId="{FCE60AD8-3C91-448D-B3B7-D3F546AB0546}"/>
          </ac:spMkLst>
        </pc:spChg>
        <pc:picChg chg="add mod">
          <ac:chgData name="Bee B" userId="8940502075193e3a" providerId="LiveId" clId="{8DE4C8CF-AA17-4AE6-AC26-437B870B33F9}" dt="2023-09-21T12:01:24.775" v="1253" actId="14100"/>
          <ac:picMkLst>
            <pc:docMk/>
            <pc:sldMk cId="0" sldId="340"/>
            <ac:picMk id="4" creationId="{0869CC01-CEE5-6741-FCA1-6C6A14B09B0F}"/>
          </ac:picMkLst>
        </pc:picChg>
      </pc:sldChg>
      <pc:sldChg chg="addSp delSp modSp mod">
        <pc:chgData name="Bee B" userId="8940502075193e3a" providerId="LiveId" clId="{8DE4C8CF-AA17-4AE6-AC26-437B870B33F9}" dt="2023-09-21T12:02:01.318" v="1266" actId="403"/>
        <pc:sldMkLst>
          <pc:docMk/>
          <pc:sldMk cId="0" sldId="342"/>
        </pc:sldMkLst>
        <pc:spChg chg="add del mod">
          <ac:chgData name="Bee B" userId="8940502075193e3a" providerId="LiveId" clId="{8DE4C8CF-AA17-4AE6-AC26-437B870B33F9}" dt="2023-09-21T12:01:48.160" v="1259" actId="478"/>
          <ac:spMkLst>
            <pc:docMk/>
            <pc:sldMk cId="0" sldId="342"/>
            <ac:spMk id="3" creationId="{3EA01225-F855-40D6-5BCF-46EFB43A58F7}"/>
          </ac:spMkLst>
        </pc:spChg>
        <pc:spChg chg="mod">
          <ac:chgData name="Bee B" userId="8940502075193e3a" providerId="LiveId" clId="{8DE4C8CF-AA17-4AE6-AC26-437B870B33F9}" dt="2023-09-21T12:01:41.169" v="1257" actId="14100"/>
          <ac:spMkLst>
            <pc:docMk/>
            <pc:sldMk cId="0" sldId="342"/>
            <ac:spMk id="43010" creationId="{1E8CECB0-91D8-486A-8E03-E580EB37F84D}"/>
          </ac:spMkLst>
        </pc:spChg>
        <pc:spChg chg="del">
          <ac:chgData name="Bee B" userId="8940502075193e3a" providerId="LiveId" clId="{8DE4C8CF-AA17-4AE6-AC26-437B870B33F9}" dt="2023-09-21T12:01:44.338" v="1258" actId="478"/>
          <ac:spMkLst>
            <pc:docMk/>
            <pc:sldMk cId="0" sldId="342"/>
            <ac:spMk id="43011" creationId="{5424325E-EB02-4605-8846-70CF565B549F}"/>
          </ac:spMkLst>
        </pc:spChg>
        <pc:spChg chg="mod">
          <ac:chgData name="Bee B" userId="8940502075193e3a" providerId="LiveId" clId="{8DE4C8CF-AA17-4AE6-AC26-437B870B33F9}" dt="2023-09-21T12:02:01.318" v="1266" actId="403"/>
          <ac:spMkLst>
            <pc:docMk/>
            <pc:sldMk cId="0" sldId="342"/>
            <ac:spMk id="43012" creationId="{77B14436-0533-45DB-922B-07B7E393CBAB}"/>
          </ac:spMkLst>
        </pc:spChg>
      </pc:sldChg>
      <pc:sldChg chg="addSp delSp modSp mod">
        <pc:chgData name="Bee B" userId="8940502075193e3a" providerId="LiveId" clId="{8DE4C8CF-AA17-4AE6-AC26-437B870B33F9}" dt="2023-09-21T11:47:40.177" v="449" actId="1076"/>
        <pc:sldMkLst>
          <pc:docMk/>
          <pc:sldMk cId="0" sldId="344"/>
        </pc:sldMkLst>
        <pc:spChg chg="mod">
          <ac:chgData name="Bee B" userId="8940502075193e3a" providerId="LiveId" clId="{8DE4C8CF-AA17-4AE6-AC26-437B870B33F9}" dt="2023-09-21T11:47:17.649" v="441" actId="113"/>
          <ac:spMkLst>
            <pc:docMk/>
            <pc:sldMk cId="0" sldId="344"/>
            <ac:spMk id="2" creationId="{7C779B89-4565-4B09-902D-CC1A8A836D05}"/>
          </ac:spMkLst>
        </pc:spChg>
        <pc:spChg chg="add del mod">
          <ac:chgData name="Bee B" userId="8940502075193e3a" providerId="LiveId" clId="{8DE4C8CF-AA17-4AE6-AC26-437B870B33F9}" dt="2023-09-21T11:47:24.529" v="443" actId="478"/>
          <ac:spMkLst>
            <pc:docMk/>
            <pc:sldMk cId="0" sldId="344"/>
            <ac:spMk id="4" creationId="{20D5C658-E379-1395-CC0A-30CBD18B500C}"/>
          </ac:spMkLst>
        </pc:spChg>
        <pc:spChg chg="del">
          <ac:chgData name="Bee B" userId="8940502075193e3a" providerId="LiveId" clId="{8DE4C8CF-AA17-4AE6-AC26-437B870B33F9}" dt="2023-09-21T11:47:21.529" v="442" actId="478"/>
          <ac:spMkLst>
            <pc:docMk/>
            <pc:sldMk cId="0" sldId="344"/>
            <ac:spMk id="49155" creationId="{90CB2853-229C-4A1C-8887-8C5032E3FD05}"/>
          </ac:spMkLst>
        </pc:spChg>
        <pc:spChg chg="mod">
          <ac:chgData name="Bee B" userId="8940502075193e3a" providerId="LiveId" clId="{8DE4C8CF-AA17-4AE6-AC26-437B870B33F9}" dt="2023-09-21T11:47:40.177" v="449" actId="1076"/>
          <ac:spMkLst>
            <pc:docMk/>
            <pc:sldMk cId="0" sldId="344"/>
            <ac:spMk id="49156" creationId="{BD335E35-EBAC-4C3B-9CE0-6AD755F4EEB9}"/>
          </ac:spMkLst>
        </pc:spChg>
      </pc:sldChg>
      <pc:sldChg chg="modSp mod">
        <pc:chgData name="Bee B" userId="8940502075193e3a" providerId="LiveId" clId="{8DE4C8CF-AA17-4AE6-AC26-437B870B33F9}" dt="2023-09-21T12:08:11.306" v="1537" actId="27636"/>
        <pc:sldMkLst>
          <pc:docMk/>
          <pc:sldMk cId="0" sldId="347"/>
        </pc:sldMkLst>
        <pc:spChg chg="mod">
          <ac:chgData name="Bee B" userId="8940502075193e3a" providerId="LiveId" clId="{8DE4C8CF-AA17-4AE6-AC26-437B870B33F9}" dt="2023-09-21T12:03:06.937" v="1280" actId="14100"/>
          <ac:spMkLst>
            <pc:docMk/>
            <pc:sldMk cId="0" sldId="347"/>
            <ac:spMk id="45058" creationId="{CC89C107-8117-4CE2-9F0F-77985369E8DC}"/>
          </ac:spMkLst>
        </pc:spChg>
        <pc:spChg chg="mod">
          <ac:chgData name="Bee B" userId="8940502075193e3a" providerId="LiveId" clId="{8DE4C8CF-AA17-4AE6-AC26-437B870B33F9}" dt="2023-09-21T12:08:11.306" v="1537" actId="27636"/>
          <ac:spMkLst>
            <pc:docMk/>
            <pc:sldMk cId="0" sldId="347"/>
            <ac:spMk id="45059" creationId="{B6D02B2E-903F-4652-BAAD-7339B8412910}"/>
          </ac:spMkLst>
        </pc:spChg>
      </pc:sldChg>
      <pc:sldChg chg="delSp modSp mod">
        <pc:chgData name="Bee B" userId="8940502075193e3a" providerId="LiveId" clId="{8DE4C8CF-AA17-4AE6-AC26-437B870B33F9}" dt="2023-09-21T12:02:23.509" v="1267" actId="113"/>
        <pc:sldMkLst>
          <pc:docMk/>
          <pc:sldMk cId="2847901539" sldId="349"/>
        </pc:sldMkLst>
        <pc:spChg chg="mod">
          <ac:chgData name="Bee B" userId="8940502075193e3a" providerId="LiveId" clId="{8DE4C8CF-AA17-4AE6-AC26-437B870B33F9}" dt="2023-09-21T12:02:23.509" v="1267" actId="113"/>
          <ac:spMkLst>
            <pc:docMk/>
            <pc:sldMk cId="2847901539" sldId="349"/>
            <ac:spMk id="20482" creationId="{7C5DED92-DB7F-0C32-F423-A1E07F65D589}"/>
          </ac:spMkLst>
        </pc:spChg>
        <pc:spChg chg="del">
          <ac:chgData name="Bee B" userId="8940502075193e3a" providerId="LiveId" clId="{8DE4C8CF-AA17-4AE6-AC26-437B870B33F9}" dt="2023-09-21T11:51:06.015" v="453" actId="478"/>
          <ac:spMkLst>
            <pc:docMk/>
            <pc:sldMk cId="2847901539" sldId="349"/>
            <ac:spMk id="20483" creationId="{5EAE2C1A-903D-11DD-C699-AECFD6F677FA}"/>
          </ac:spMkLst>
        </pc:spChg>
        <pc:spChg chg="mod">
          <ac:chgData name="Bee B" userId="8940502075193e3a" providerId="LiveId" clId="{8DE4C8CF-AA17-4AE6-AC26-437B870B33F9}" dt="2023-09-21T11:54:18.903" v="619" actId="207"/>
          <ac:spMkLst>
            <pc:docMk/>
            <pc:sldMk cId="2847901539" sldId="349"/>
            <ac:spMk id="20484" creationId="{1130F7DD-2CA0-B0F7-FCF1-E5A078106271}"/>
          </ac:spMkLst>
        </pc:spChg>
      </pc:sldChg>
      <pc:sldChg chg="modSp mod modNotesTx">
        <pc:chgData name="Bee B" userId="8940502075193e3a" providerId="LiveId" clId="{8DE4C8CF-AA17-4AE6-AC26-437B870B33F9}" dt="2023-09-21T11:44:01.817" v="398" actId="20577"/>
        <pc:sldMkLst>
          <pc:docMk/>
          <pc:sldMk cId="0" sldId="350"/>
        </pc:sldMkLst>
        <pc:spChg chg="mod">
          <ac:chgData name="Bee B" userId="8940502075193e3a" providerId="LiveId" clId="{8DE4C8CF-AA17-4AE6-AC26-437B870B33F9}" dt="2023-09-21T11:42:28.708" v="395" actId="20577"/>
          <ac:spMkLst>
            <pc:docMk/>
            <pc:sldMk cId="0" sldId="350"/>
            <ac:spMk id="5" creationId="{DE4E2D42-D932-4A60-8288-E02216D70B91}"/>
          </ac:spMkLst>
        </pc:spChg>
      </pc:sldChg>
      <pc:sldChg chg="addSp delSp modSp mod">
        <pc:chgData name="Bee B" userId="8940502075193e3a" providerId="LiveId" clId="{8DE4C8CF-AA17-4AE6-AC26-437B870B33F9}" dt="2023-09-21T11:28:14.690" v="108" actId="1076"/>
        <pc:sldMkLst>
          <pc:docMk/>
          <pc:sldMk cId="0" sldId="354"/>
        </pc:sldMkLst>
        <pc:spChg chg="add mod">
          <ac:chgData name="Bee B" userId="8940502075193e3a" providerId="LiveId" clId="{8DE4C8CF-AA17-4AE6-AC26-437B870B33F9}" dt="2023-09-21T11:27:45.701" v="99" actId="14100"/>
          <ac:spMkLst>
            <pc:docMk/>
            <pc:sldMk cId="0" sldId="354"/>
            <ac:spMk id="3" creationId="{616C69CF-EDB2-D2CF-FF80-2A74A3AAD042}"/>
          </ac:spMkLst>
        </pc:spChg>
        <pc:spChg chg="mod">
          <ac:chgData name="Bee B" userId="8940502075193e3a" providerId="LiveId" clId="{8DE4C8CF-AA17-4AE6-AC26-437B870B33F9}" dt="2023-09-21T11:28:10.942" v="107" actId="122"/>
          <ac:spMkLst>
            <pc:docMk/>
            <pc:sldMk cId="0" sldId="354"/>
            <ac:spMk id="38914" creationId="{F14E403E-9782-3144-9928-F39283FE5BC4}"/>
          </ac:spMkLst>
        </pc:spChg>
        <pc:spChg chg="del">
          <ac:chgData name="Bee B" userId="8940502075193e3a" providerId="LiveId" clId="{8DE4C8CF-AA17-4AE6-AC26-437B870B33F9}" dt="2023-09-21T11:26:52.510" v="83" actId="478"/>
          <ac:spMkLst>
            <pc:docMk/>
            <pc:sldMk cId="0" sldId="354"/>
            <ac:spMk id="38915" creationId="{C5B7777D-F77D-8219-8147-64FCC456F06C}"/>
          </ac:spMkLst>
        </pc:spChg>
        <pc:spChg chg="del mod">
          <ac:chgData name="Bee B" userId="8940502075193e3a" providerId="LiveId" clId="{8DE4C8CF-AA17-4AE6-AC26-437B870B33F9}" dt="2023-09-21T11:27:08.539" v="89" actId="478"/>
          <ac:spMkLst>
            <pc:docMk/>
            <pc:sldMk cId="0" sldId="354"/>
            <ac:spMk id="38916" creationId="{4FDD37A0-AB01-00C0-B71F-63DBE5A37A9B}"/>
          </ac:spMkLst>
        </pc:spChg>
        <pc:spChg chg="mod">
          <ac:chgData name="Bee B" userId="8940502075193e3a" providerId="LiveId" clId="{8DE4C8CF-AA17-4AE6-AC26-437B870B33F9}" dt="2023-09-21T11:28:14.690" v="108" actId="1076"/>
          <ac:spMkLst>
            <pc:docMk/>
            <pc:sldMk cId="0" sldId="354"/>
            <ac:spMk id="38917" creationId="{E11F6369-9E48-1EC5-2A30-EC855C899DE2}"/>
          </ac:spMkLst>
        </pc:spChg>
        <pc:spChg chg="del mod">
          <ac:chgData name="Bee B" userId="8940502075193e3a" providerId="LiveId" clId="{8DE4C8CF-AA17-4AE6-AC26-437B870B33F9}" dt="2023-09-21T11:27:19.374" v="93" actId="478"/>
          <ac:spMkLst>
            <pc:docMk/>
            <pc:sldMk cId="0" sldId="354"/>
            <ac:spMk id="38918" creationId="{BDF9F19F-6D39-F7BE-6F82-005D374B555B}"/>
          </ac:spMkLst>
        </pc:spChg>
        <pc:spChg chg="mod">
          <ac:chgData name="Bee B" userId="8940502075193e3a" providerId="LiveId" clId="{8DE4C8CF-AA17-4AE6-AC26-437B870B33F9}" dt="2023-09-21T11:28:03.445" v="105" actId="403"/>
          <ac:spMkLst>
            <pc:docMk/>
            <pc:sldMk cId="0" sldId="354"/>
            <ac:spMk id="38919" creationId="{9D194FE3-F99B-AD82-954B-B4DA7C5A09DA}"/>
          </ac:spMkLst>
        </pc:spChg>
      </pc:sldChg>
    </pc:docChg>
  </pc:docChgLst>
</pc:chgInfo>
</file>

<file path=ppt/notesMasters/_rels/notesMaster1.xml.rels><?xml version="1.0" encoding="UTF-8" standalone="yes"?>
<Relationships xmlns="http://schemas.openxmlformats.org/package/2006/relationships"><Relationship Id="rId1" Type="http://schemas.openxmlformats.org/officeDocument/2006/relationships/theme" Target="../theme/theme20.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23E62973-5E8C-6249-93BD-BAF7AE7072BD}" type="datetimeFigureOut">
              <a:rPr lang="en-US" smtClean="0"/>
              <a:t>9/21/2023</a:t>
            </a:fld>
            <a:endParaRPr lang="en-US"/>
          </a:p>
        </p:txBody>
      </p:sp>
      <p:sp>
        <p:nvSpPr>
          <p:cNvPr id="4" name="Slide Image Placeholder 3"/>
          <p:cNvSpPr>
            <a:spLocks noGrp="1" noRot="1" noChangeAspect="1"/>
          </p:cNvSpPr>
          <p:nvPr>
            <p:ph type="sldImg" idx="2"/>
          </p:nvPr>
        </p:nvSpPr>
        <p:spPr>
          <a:xfrm>
            <a:off x="1371600" y="1143000"/>
            <a:ext cx="4114800" cy="30861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05FFDD11-B3EC-214B-B984-1798BFAD033A}" type="slidenum">
              <a:rPr lang="en-US" smtClean="0"/>
              <a:t>‹#›</a:t>
            </a:fld>
            <a:endParaRPr lang="en-US"/>
          </a:p>
        </p:txBody>
      </p:sp>
    </p:spTree>
    <p:extLst>
      <p:ext uri="{BB962C8B-B14F-4D97-AF65-F5344CB8AC3E}">
        <p14:creationId xmlns:p14="http://schemas.microsoft.com/office/powerpoint/2010/main" val="1940537320"/>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17.xml"/><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2" Type="http://schemas.openxmlformats.org/officeDocument/2006/relationships/slide" Target="../slides/slide18.xml"/><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3" Type="http://schemas.openxmlformats.org/officeDocument/2006/relationships/hyperlink" Target="https://assets.publishing.service.gov.uk/government/uploads/system/uploads/attachment_data/file/942454/Working_together_to_safeguard_children_inter_agency_guidance.pdf" TargetMode="External"/><Relationship Id="rId2" Type="http://schemas.openxmlformats.org/officeDocument/2006/relationships/slide" Target="../slides/slide19.xml"/><Relationship Id="rId1" Type="http://schemas.openxmlformats.org/officeDocument/2006/relationships/notesMaster" Target="../notesMasters/notesMaster1.xml"/></Relationships>
</file>

<file path=ppt/notesSlides/_rels/notesSlide18.xml.rels><?xml version="1.0" encoding="UTF-8" standalone="yes"?>
<Relationships xmlns="http://schemas.openxmlformats.org/package/2006/relationships"><Relationship Id="rId2" Type="http://schemas.openxmlformats.org/officeDocument/2006/relationships/slide" Target="../slides/slide20.xml"/><Relationship Id="rId1" Type="http://schemas.openxmlformats.org/officeDocument/2006/relationships/notesMaster" Target="../notesMasters/notesMaster1.xml"/></Relationships>
</file>

<file path=ppt/notesSlides/_rels/notesSlide19.xml.rels><?xml version="1.0" encoding="UTF-8" standalone="yes"?>
<Relationships xmlns="http://schemas.openxmlformats.org/package/2006/relationships"><Relationship Id="rId2" Type="http://schemas.openxmlformats.org/officeDocument/2006/relationships/slide" Target="../slides/slide21.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5"/>
          </p:nvPr>
        </p:nvSpPr>
        <p:spPr/>
        <p:txBody>
          <a:bodyPr/>
          <a:lstStyle/>
          <a:p>
            <a:fld id="{05FFDD11-B3EC-214B-B984-1798BFAD033A}" type="slidenum">
              <a:rPr lang="en-US" smtClean="0"/>
              <a:t>3</a:t>
            </a:fld>
            <a:endParaRPr lang="en-US"/>
          </a:p>
        </p:txBody>
      </p:sp>
    </p:spTree>
    <p:extLst>
      <p:ext uri="{BB962C8B-B14F-4D97-AF65-F5344CB8AC3E}">
        <p14:creationId xmlns:p14="http://schemas.microsoft.com/office/powerpoint/2010/main" val="1602356559"/>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2530" name="Rectangle 2">
            <a:extLst>
              <a:ext uri="{FF2B5EF4-FFF2-40B4-BE49-F238E27FC236}">
                <a16:creationId xmlns:a16="http://schemas.microsoft.com/office/drawing/2014/main" id="{A122D11F-A203-4D74-B826-19C6EFE26249}"/>
              </a:ext>
            </a:extLst>
          </p:cNvPr>
          <p:cNvSpPr>
            <a:spLocks noGrp="1" noRot="1" noChangeAspect="1" noChangeArrowheads="1" noTextEdit="1"/>
          </p:cNvSpPr>
          <p:nvPr>
            <p:ph type="sldImg"/>
          </p:nvPr>
        </p:nvSpPr>
        <p:spPr>
          <a:xfrm>
            <a:off x="917575" y="744538"/>
            <a:ext cx="4962525" cy="3722687"/>
          </a:xfrm>
          <a:ln/>
        </p:spPr>
      </p:sp>
      <p:sp>
        <p:nvSpPr>
          <p:cNvPr id="22531" name="Rectangle 3">
            <a:extLst>
              <a:ext uri="{FF2B5EF4-FFF2-40B4-BE49-F238E27FC236}">
                <a16:creationId xmlns:a16="http://schemas.microsoft.com/office/drawing/2014/main" id="{6096776C-2C79-4DF9-800E-6415EC2A9135}"/>
              </a:ext>
            </a:extLst>
          </p:cNvPr>
          <p:cNvSpPr>
            <a:spLocks noGrp="1" noChangeArrowheads="1"/>
          </p:cNvSpPr>
          <p:nvPr>
            <p:ph type="body"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r>
              <a:rPr lang="en-GB" altLang="en-US" i="1" dirty="0">
                <a:latin typeface="Arial" panose="020B0604020202020204" pitchFamily="34" charset="0"/>
              </a:rPr>
              <a:t>We have learnt from previous mistakes, certain case studies have lead to reports which have lead to legislation. </a:t>
            </a:r>
          </a:p>
          <a:p>
            <a:endParaRPr lang="en-GB" altLang="en-US" i="1" dirty="0">
              <a:latin typeface="Arial" panose="020B0604020202020204" pitchFamily="34" charset="0"/>
            </a:endParaRPr>
          </a:p>
          <a:p>
            <a:r>
              <a:rPr lang="en-GB" altLang="en-US" i="1" dirty="0">
                <a:latin typeface="Arial" panose="020B0604020202020204" pitchFamily="34" charset="0"/>
              </a:rPr>
              <a:t>Jasmine Beckford = Children Act 1989 </a:t>
            </a:r>
          </a:p>
          <a:p>
            <a:r>
              <a:rPr lang="en-GB" altLang="en-US" i="1" dirty="0">
                <a:latin typeface="Arial" panose="020B0604020202020204" pitchFamily="34" charset="0"/>
              </a:rPr>
              <a:t>Holly and Jessica = Bichard report = enhanced CRB and now enhanced DBS</a:t>
            </a:r>
          </a:p>
          <a:p>
            <a:r>
              <a:rPr lang="en-GB" altLang="en-US" i="1" dirty="0">
                <a:latin typeface="Arial" panose="020B0604020202020204" pitchFamily="34" charset="0"/>
              </a:rPr>
              <a:t>Victoria Climbie = Laming report = Children Act 2004 </a:t>
            </a:r>
          </a:p>
          <a:p>
            <a:endParaRPr lang="en-GB" altLang="en-US" i="1" dirty="0">
              <a:latin typeface="Arial" panose="020B0604020202020204" pitchFamily="34" charset="0"/>
            </a:endParaRPr>
          </a:p>
          <a:p>
            <a:r>
              <a:rPr lang="en-GB" altLang="en-US" i="1" dirty="0">
                <a:latin typeface="Arial" panose="020B0604020202020204" pitchFamily="34" charset="0"/>
              </a:rPr>
              <a:t>Everyone is legally responsible for safeguarding children </a:t>
            </a:r>
          </a:p>
          <a:p>
            <a:endParaRPr lang="en-GB" altLang="en-US" i="1" dirty="0">
              <a:latin typeface="Arial" panose="020B0604020202020204" pitchFamily="34" charset="0"/>
            </a:endParaRPr>
          </a:p>
        </p:txBody>
      </p:sp>
    </p:spTree>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602" name="Rectangle 7">
            <a:extLst>
              <a:ext uri="{FF2B5EF4-FFF2-40B4-BE49-F238E27FC236}">
                <a16:creationId xmlns:a16="http://schemas.microsoft.com/office/drawing/2014/main" id="{19F61575-F344-483C-A201-CF40C0FA0B9A}"/>
              </a:ext>
            </a:extLst>
          </p:cNvPr>
          <p:cNvSpPr txBox="1">
            <a:spLocks noGrp="1" noChangeArrowheads="1"/>
          </p:cNvSpPr>
          <p:nvPr/>
        </p:nvSpPr>
        <p:spPr bwMode="auto">
          <a:xfrm>
            <a:off x="3849688" y="9428163"/>
            <a:ext cx="2946400" cy="49688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nchor="b"/>
          <a:lstStyle>
            <a:lvl1pPr>
              <a:defRPr sz="2400">
                <a:solidFill>
                  <a:schemeClr val="tx1"/>
                </a:solidFill>
                <a:latin typeface="Times" panose="02020603050405020304" pitchFamily="18" charset="0"/>
                <a:ea typeface="MS PGothic" panose="020B0600070205080204" pitchFamily="34" charset="-128"/>
              </a:defRPr>
            </a:lvl1pPr>
            <a:lvl2pPr marL="742950" indent="-285750">
              <a:defRPr sz="2400">
                <a:solidFill>
                  <a:schemeClr val="tx1"/>
                </a:solidFill>
                <a:latin typeface="Times" panose="02020603050405020304" pitchFamily="18" charset="0"/>
                <a:ea typeface="MS PGothic" panose="020B0600070205080204" pitchFamily="34" charset="-128"/>
              </a:defRPr>
            </a:lvl2pPr>
            <a:lvl3pPr marL="1143000" indent="-228600">
              <a:defRPr sz="2400">
                <a:solidFill>
                  <a:schemeClr val="tx1"/>
                </a:solidFill>
                <a:latin typeface="Times" panose="02020603050405020304" pitchFamily="18" charset="0"/>
                <a:ea typeface="MS PGothic" panose="020B0600070205080204" pitchFamily="34" charset="-128"/>
              </a:defRPr>
            </a:lvl3pPr>
            <a:lvl4pPr marL="1600200" indent="-228600">
              <a:defRPr sz="2400">
                <a:solidFill>
                  <a:schemeClr val="tx1"/>
                </a:solidFill>
                <a:latin typeface="Times" panose="02020603050405020304" pitchFamily="18" charset="0"/>
                <a:ea typeface="MS PGothic" panose="020B0600070205080204" pitchFamily="34" charset="-128"/>
              </a:defRPr>
            </a:lvl4pPr>
            <a:lvl5pPr marL="2057400" indent="-228600">
              <a:defRPr sz="2400">
                <a:solidFill>
                  <a:schemeClr val="tx1"/>
                </a:solidFill>
                <a:latin typeface="Times" panose="02020603050405020304" pitchFamily="18" charset="0"/>
                <a:ea typeface="MS PGothic" panose="020B0600070205080204" pitchFamily="34" charset="-128"/>
              </a:defRPr>
            </a:lvl5pPr>
            <a:lvl6pPr marL="2514600" indent="-228600" eaLnBrk="0" fontAlgn="base" hangingPunct="0">
              <a:spcBef>
                <a:spcPct val="0"/>
              </a:spcBef>
              <a:spcAft>
                <a:spcPct val="0"/>
              </a:spcAft>
              <a:defRPr sz="2400">
                <a:solidFill>
                  <a:schemeClr val="tx1"/>
                </a:solidFill>
                <a:latin typeface="Times" panose="02020603050405020304" pitchFamily="18" charset="0"/>
                <a:ea typeface="MS PGothic" panose="020B0600070205080204" pitchFamily="34" charset="-128"/>
              </a:defRPr>
            </a:lvl6pPr>
            <a:lvl7pPr marL="2971800" indent="-228600" eaLnBrk="0" fontAlgn="base" hangingPunct="0">
              <a:spcBef>
                <a:spcPct val="0"/>
              </a:spcBef>
              <a:spcAft>
                <a:spcPct val="0"/>
              </a:spcAft>
              <a:defRPr sz="2400">
                <a:solidFill>
                  <a:schemeClr val="tx1"/>
                </a:solidFill>
                <a:latin typeface="Times" panose="02020603050405020304" pitchFamily="18" charset="0"/>
                <a:ea typeface="MS PGothic" panose="020B0600070205080204" pitchFamily="34" charset="-128"/>
              </a:defRPr>
            </a:lvl7pPr>
            <a:lvl8pPr marL="3429000" indent="-228600" eaLnBrk="0" fontAlgn="base" hangingPunct="0">
              <a:spcBef>
                <a:spcPct val="0"/>
              </a:spcBef>
              <a:spcAft>
                <a:spcPct val="0"/>
              </a:spcAft>
              <a:defRPr sz="2400">
                <a:solidFill>
                  <a:schemeClr val="tx1"/>
                </a:solidFill>
                <a:latin typeface="Times" panose="02020603050405020304" pitchFamily="18" charset="0"/>
                <a:ea typeface="MS PGothic" panose="020B0600070205080204" pitchFamily="34" charset="-128"/>
              </a:defRPr>
            </a:lvl8pPr>
            <a:lvl9pPr marL="3886200" indent="-228600" eaLnBrk="0" fontAlgn="base" hangingPunct="0">
              <a:spcBef>
                <a:spcPct val="0"/>
              </a:spcBef>
              <a:spcAft>
                <a:spcPct val="0"/>
              </a:spcAft>
              <a:defRPr sz="2400">
                <a:solidFill>
                  <a:schemeClr val="tx1"/>
                </a:solidFill>
                <a:latin typeface="Times" panose="02020603050405020304" pitchFamily="18" charset="0"/>
                <a:ea typeface="MS PGothic" panose="020B0600070205080204" pitchFamily="34" charset="-128"/>
              </a:defRPr>
            </a:lvl9pPr>
          </a:lstStyle>
          <a:p>
            <a:pPr algn="r" eaLnBrk="1" hangingPunct="1"/>
            <a:fld id="{197B782C-3519-4B57-8890-76806B776B80}" type="slidenum">
              <a:rPr lang="en-GB" altLang="en-US" sz="1200">
                <a:solidFill>
                  <a:srgbClr val="000000"/>
                </a:solidFill>
                <a:latin typeface="Verdana" panose="020B0604030504040204" pitchFamily="34" charset="0"/>
              </a:rPr>
              <a:pPr algn="r" eaLnBrk="1" hangingPunct="1"/>
              <a:t>5</a:t>
            </a:fld>
            <a:endParaRPr lang="en-GB" altLang="en-US" sz="1200">
              <a:solidFill>
                <a:srgbClr val="000000"/>
              </a:solidFill>
              <a:latin typeface="Verdana" panose="020B0604030504040204" pitchFamily="34" charset="0"/>
            </a:endParaRPr>
          </a:p>
        </p:txBody>
      </p:sp>
      <p:sp>
        <p:nvSpPr>
          <p:cNvPr id="25603" name="Rectangle 2">
            <a:extLst>
              <a:ext uri="{FF2B5EF4-FFF2-40B4-BE49-F238E27FC236}">
                <a16:creationId xmlns:a16="http://schemas.microsoft.com/office/drawing/2014/main" id="{FB8B8538-F0A3-424B-86C2-C8F4FE4EB948}"/>
              </a:ext>
            </a:extLst>
          </p:cNvPr>
          <p:cNvSpPr>
            <a:spLocks noGrp="1" noRot="1" noChangeAspect="1" noChangeArrowheads="1" noTextEdit="1"/>
          </p:cNvSpPr>
          <p:nvPr>
            <p:ph type="sldImg"/>
          </p:nvPr>
        </p:nvSpPr>
        <p:spPr>
          <a:xfrm>
            <a:off x="917575" y="744538"/>
            <a:ext cx="4962525" cy="3722687"/>
          </a:xfrm>
          <a:ln/>
        </p:spPr>
      </p:sp>
      <p:sp>
        <p:nvSpPr>
          <p:cNvPr id="25604" name="Rectangle 3">
            <a:extLst>
              <a:ext uri="{FF2B5EF4-FFF2-40B4-BE49-F238E27FC236}">
                <a16:creationId xmlns:a16="http://schemas.microsoft.com/office/drawing/2014/main" id="{5EAD150A-9A8F-46EF-8344-56C4992A10DE}"/>
              </a:ext>
            </a:extLst>
          </p:cNvPr>
          <p:cNvSpPr>
            <a:spLocks noGrp="1" noChangeArrowheads="1"/>
          </p:cNvSpPr>
          <p:nvPr>
            <p:ph type="body" idx="1"/>
          </p:nvPr>
        </p:nvSpPr>
        <p:spPr>
          <a:xfrm>
            <a:off x="685800" y="4572000"/>
            <a:ext cx="5486400" cy="3600450"/>
          </a:xfrm>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pPr eaLnBrk="1" hangingPunct="1"/>
            <a:r>
              <a:rPr lang="en-GB" altLang="en-US" dirty="0">
                <a:latin typeface="Arial" panose="020B0604020202020204" pitchFamily="34" charset="0"/>
              </a:rPr>
              <a:t>Task – can students find a definition of each? </a:t>
            </a:r>
          </a:p>
          <a:p>
            <a:pPr eaLnBrk="1" hangingPunct="1"/>
            <a:endParaRPr lang="en-GB" b="0" i="0" dirty="0">
              <a:effectLst/>
              <a:latin typeface="NSPCC-Regular"/>
            </a:endParaRPr>
          </a:p>
          <a:p>
            <a:pPr eaLnBrk="1" hangingPunct="1"/>
            <a:r>
              <a:rPr lang="en-GB" b="0" i="0" dirty="0">
                <a:effectLst/>
                <a:latin typeface="NSPCC-Regular"/>
              </a:rPr>
              <a:t>Child protection is part of the safeguarding process. It focuses on protecting individual children identified as suffering or likely to suffer significant harm. </a:t>
            </a:r>
          </a:p>
          <a:p>
            <a:pPr eaLnBrk="1" hangingPunct="1"/>
            <a:endParaRPr lang="en-GB" b="0" i="0" dirty="0">
              <a:effectLst/>
              <a:latin typeface="NSPCC-Regular"/>
            </a:endParaRPr>
          </a:p>
          <a:p>
            <a:pPr eaLnBrk="1" hangingPunct="1"/>
            <a:r>
              <a:rPr lang="en-GB" b="0" i="0" dirty="0">
                <a:effectLst/>
                <a:latin typeface="NSPCC-Regular"/>
              </a:rPr>
              <a:t>Child abuse is a negative, harmful or damaging experience that can have serious and long lasting impacts on the lives of children. </a:t>
            </a:r>
          </a:p>
          <a:p>
            <a:pPr eaLnBrk="1" hangingPunct="1"/>
            <a:endParaRPr lang="en-GB" altLang="en-US" b="0" i="0" dirty="0">
              <a:effectLst/>
              <a:latin typeface="NSPCC-Regular"/>
            </a:endParaRPr>
          </a:p>
          <a:p>
            <a:pPr marL="0" marR="0" lvl="0" indent="0" algn="l" defTabSz="914400" rtl="0" eaLnBrk="1" fontAlgn="auto" latinLnBrk="0" hangingPunct="1">
              <a:lnSpc>
                <a:spcPct val="100000"/>
              </a:lnSpc>
              <a:spcBef>
                <a:spcPts val="0"/>
              </a:spcBef>
              <a:spcAft>
                <a:spcPts val="0"/>
              </a:spcAft>
              <a:buClrTx/>
              <a:buSzTx/>
              <a:buFontTx/>
              <a:buNone/>
              <a:tabLst/>
              <a:defRPr/>
            </a:pPr>
            <a:r>
              <a:rPr lang="en-GB" b="0" i="0" dirty="0">
                <a:effectLst/>
                <a:latin typeface="NSPCC-Regular"/>
              </a:rPr>
              <a:t>Safeguarding is the action that is taken to promote the welfare of children and protect them from harm. </a:t>
            </a:r>
          </a:p>
          <a:p>
            <a:pPr eaLnBrk="1" hangingPunct="1"/>
            <a:endParaRPr lang="en-GB" altLang="en-US" dirty="0">
              <a:latin typeface="Arial" panose="020B0604020202020204" pitchFamily="34" charset="0"/>
            </a:endParaRPr>
          </a:p>
        </p:txBody>
      </p:sp>
    </p:spTree>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9938" name="Slide Image Placeholder 1">
            <a:extLst>
              <a:ext uri="{FF2B5EF4-FFF2-40B4-BE49-F238E27FC236}">
                <a16:creationId xmlns:a16="http://schemas.microsoft.com/office/drawing/2014/main" id="{F26C0D50-CAC1-2E3C-CD15-45C63971EBCA}"/>
              </a:ext>
            </a:extLst>
          </p:cNvPr>
          <p:cNvSpPr>
            <a:spLocks noGrp="1" noRot="1" noChangeAspect="1" noChangeArrowheads="1" noTextEdit="1"/>
          </p:cNvSpPr>
          <p:nvPr>
            <p:ph type="sldImg"/>
          </p:nvPr>
        </p:nvSpPr>
        <p:spPr>
          <a:ln/>
        </p:spPr>
      </p:sp>
      <p:sp>
        <p:nvSpPr>
          <p:cNvPr id="39939" name="Notes Placeholder 2">
            <a:extLst>
              <a:ext uri="{FF2B5EF4-FFF2-40B4-BE49-F238E27FC236}">
                <a16:creationId xmlns:a16="http://schemas.microsoft.com/office/drawing/2014/main" id="{1BE30880-245E-B18A-BD6C-66372D7F540A}"/>
              </a:ext>
            </a:extLst>
          </p:cNvPr>
          <p:cNvSpPr>
            <a:spLocks noGrp="1" noChangeArrowheads="1"/>
          </p:cNvSpPr>
          <p:nvPr>
            <p:ph type="body"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endParaRPr lang="en-GB" altLang="en-US" dirty="0">
              <a:latin typeface="Arial" panose="020B0604020202020204" pitchFamily="34" charset="0"/>
              <a:cs typeface="Arial"/>
            </a:endParaRPr>
          </a:p>
          <a:p>
            <a:pPr eaLnBrk="1" hangingPunct="1"/>
            <a:r>
              <a:rPr lang="en-GB" b="0" i="0" dirty="0">
                <a:effectLst/>
                <a:latin typeface="NSPCC-Regular"/>
              </a:rPr>
              <a:t>Safeguarding is the action that is taken to promote the welfare of children and protect them from harm. </a:t>
            </a:r>
          </a:p>
          <a:p>
            <a:pPr eaLnBrk="1" hangingPunct="1"/>
            <a:endParaRPr lang="en-GB" b="0" i="0" dirty="0">
              <a:effectLst/>
              <a:latin typeface="NSPCC-Regular"/>
            </a:endParaRPr>
          </a:p>
          <a:p>
            <a:pPr eaLnBrk="1" hangingPunct="1"/>
            <a:r>
              <a:rPr lang="en-GB" b="0" i="0" dirty="0">
                <a:effectLst/>
                <a:latin typeface="NSPCC-Regular"/>
              </a:rPr>
              <a:t>Child protection is part of the safeguarding process. It focuses on protecting individual children identified as suffering or likely to suffer significant harm. </a:t>
            </a:r>
          </a:p>
          <a:p>
            <a:pPr eaLnBrk="1" hangingPunct="1"/>
            <a:endParaRPr lang="en-GB" b="0" i="0" dirty="0">
              <a:effectLst/>
              <a:latin typeface="NSPCC-Regular"/>
            </a:endParaRPr>
          </a:p>
          <a:p>
            <a:r>
              <a:rPr lang="en-GB" b="0" i="0" dirty="0">
                <a:effectLst/>
                <a:latin typeface="NSPCC-Regular"/>
              </a:rPr>
              <a:t>Child abuse is a negative, harmful or damaging experience that can have serious and long lasting impacts on the lives of children. </a:t>
            </a:r>
            <a:endParaRPr lang="en-GB" altLang="en-US" dirty="0">
              <a:latin typeface="Arial" panose="020B0604020202020204" pitchFamily="34" charset="0"/>
            </a:endParaRPr>
          </a:p>
        </p:txBody>
      </p:sp>
      <p:sp>
        <p:nvSpPr>
          <p:cNvPr id="39940" name="Slide Number Placeholder 3">
            <a:extLst>
              <a:ext uri="{FF2B5EF4-FFF2-40B4-BE49-F238E27FC236}">
                <a16:creationId xmlns:a16="http://schemas.microsoft.com/office/drawing/2014/main" id="{EB2C57FB-1916-9431-E332-EFAD238126F1}"/>
              </a:ext>
            </a:extLst>
          </p:cNvPr>
          <p:cNvSpPr>
            <a:spLocks noGrp="1" noChangeArrowheads="1"/>
          </p:cNvSpPr>
          <p:nvPr>
            <p:ph type="sldNum" sz="quarter" idx="5"/>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defRPr sz="2400">
                <a:solidFill>
                  <a:schemeClr val="tx1"/>
                </a:solidFill>
                <a:latin typeface="Times" panose="02020603050405020304" pitchFamily="18" charset="0"/>
                <a:ea typeface="MS PGothic" panose="020B0600070205080204" pitchFamily="34" charset="-128"/>
              </a:defRPr>
            </a:lvl1pPr>
            <a:lvl2pPr marL="742950" indent="-285750">
              <a:defRPr sz="2400">
                <a:solidFill>
                  <a:schemeClr val="tx1"/>
                </a:solidFill>
                <a:latin typeface="Times" panose="02020603050405020304" pitchFamily="18" charset="0"/>
                <a:ea typeface="MS PGothic" panose="020B0600070205080204" pitchFamily="34" charset="-128"/>
              </a:defRPr>
            </a:lvl2pPr>
            <a:lvl3pPr marL="1143000" indent="-228600">
              <a:defRPr sz="2400">
                <a:solidFill>
                  <a:schemeClr val="tx1"/>
                </a:solidFill>
                <a:latin typeface="Times" panose="02020603050405020304" pitchFamily="18" charset="0"/>
                <a:ea typeface="MS PGothic" panose="020B0600070205080204" pitchFamily="34" charset="-128"/>
              </a:defRPr>
            </a:lvl3pPr>
            <a:lvl4pPr marL="1600200" indent="-228600">
              <a:defRPr sz="2400">
                <a:solidFill>
                  <a:schemeClr val="tx1"/>
                </a:solidFill>
                <a:latin typeface="Times" panose="02020603050405020304" pitchFamily="18" charset="0"/>
                <a:ea typeface="MS PGothic" panose="020B0600070205080204" pitchFamily="34" charset="-128"/>
              </a:defRPr>
            </a:lvl4pPr>
            <a:lvl5pPr marL="2057400" indent="-228600">
              <a:defRPr sz="2400">
                <a:solidFill>
                  <a:schemeClr val="tx1"/>
                </a:solidFill>
                <a:latin typeface="Times" panose="02020603050405020304" pitchFamily="18" charset="0"/>
                <a:ea typeface="MS PGothic" panose="020B0600070205080204" pitchFamily="34" charset="-128"/>
              </a:defRPr>
            </a:lvl5pPr>
            <a:lvl6pPr marL="2514600" indent="-228600" eaLnBrk="0" fontAlgn="base" hangingPunct="0">
              <a:spcBef>
                <a:spcPct val="0"/>
              </a:spcBef>
              <a:spcAft>
                <a:spcPct val="0"/>
              </a:spcAft>
              <a:defRPr sz="2400">
                <a:solidFill>
                  <a:schemeClr val="tx1"/>
                </a:solidFill>
                <a:latin typeface="Times" panose="02020603050405020304" pitchFamily="18" charset="0"/>
                <a:ea typeface="MS PGothic" panose="020B0600070205080204" pitchFamily="34" charset="-128"/>
              </a:defRPr>
            </a:lvl6pPr>
            <a:lvl7pPr marL="2971800" indent="-228600" eaLnBrk="0" fontAlgn="base" hangingPunct="0">
              <a:spcBef>
                <a:spcPct val="0"/>
              </a:spcBef>
              <a:spcAft>
                <a:spcPct val="0"/>
              </a:spcAft>
              <a:defRPr sz="2400">
                <a:solidFill>
                  <a:schemeClr val="tx1"/>
                </a:solidFill>
                <a:latin typeface="Times" panose="02020603050405020304" pitchFamily="18" charset="0"/>
                <a:ea typeface="MS PGothic" panose="020B0600070205080204" pitchFamily="34" charset="-128"/>
              </a:defRPr>
            </a:lvl7pPr>
            <a:lvl8pPr marL="3429000" indent="-228600" eaLnBrk="0" fontAlgn="base" hangingPunct="0">
              <a:spcBef>
                <a:spcPct val="0"/>
              </a:spcBef>
              <a:spcAft>
                <a:spcPct val="0"/>
              </a:spcAft>
              <a:defRPr sz="2400">
                <a:solidFill>
                  <a:schemeClr val="tx1"/>
                </a:solidFill>
                <a:latin typeface="Times" panose="02020603050405020304" pitchFamily="18" charset="0"/>
                <a:ea typeface="MS PGothic" panose="020B0600070205080204" pitchFamily="34" charset="-128"/>
              </a:defRPr>
            </a:lvl8pPr>
            <a:lvl9pPr marL="3886200" indent="-228600" eaLnBrk="0" fontAlgn="base" hangingPunct="0">
              <a:spcBef>
                <a:spcPct val="0"/>
              </a:spcBef>
              <a:spcAft>
                <a:spcPct val="0"/>
              </a:spcAft>
              <a:defRPr sz="2400">
                <a:solidFill>
                  <a:schemeClr val="tx1"/>
                </a:solidFill>
                <a:latin typeface="Times" panose="02020603050405020304" pitchFamily="18" charset="0"/>
                <a:ea typeface="MS PGothic" panose="020B0600070205080204" pitchFamily="34" charset="-128"/>
              </a:defRPr>
            </a:lvl9pPr>
          </a:lstStyle>
          <a:p>
            <a:fld id="{5F85C002-1DA4-4474-BDDB-83FA76CD3689}" type="slidenum">
              <a:rPr lang="cy-GB" altLang="en-US" sz="1200" smtClean="0">
                <a:latin typeface="Arial" panose="020B0604020202020204" pitchFamily="34" charset="0"/>
              </a:rPr>
              <a:pPr/>
              <a:t>6</a:t>
            </a:fld>
            <a:endParaRPr lang="cy-GB" altLang="en-US" sz="1200">
              <a:latin typeface="Arial" panose="020B0604020202020204" pitchFamily="34" charset="0"/>
            </a:endParaRPr>
          </a:p>
        </p:txBody>
      </p:sp>
    </p:spTree>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7650" name="Rectangle 2">
            <a:extLst>
              <a:ext uri="{FF2B5EF4-FFF2-40B4-BE49-F238E27FC236}">
                <a16:creationId xmlns:a16="http://schemas.microsoft.com/office/drawing/2014/main" id="{2C67E3FF-B3F4-42B1-963A-F1C8609D9A6A}"/>
              </a:ext>
            </a:extLst>
          </p:cNvPr>
          <p:cNvSpPr>
            <a:spLocks noGrp="1" noRot="1" noChangeAspect="1" noChangeArrowheads="1" noTextEdit="1"/>
          </p:cNvSpPr>
          <p:nvPr>
            <p:ph type="sldImg"/>
          </p:nvPr>
        </p:nvSpPr>
        <p:spPr>
          <a:xfrm>
            <a:off x="917575" y="744538"/>
            <a:ext cx="4962525" cy="3722687"/>
          </a:xfrm>
          <a:ln/>
        </p:spPr>
      </p:sp>
      <p:sp>
        <p:nvSpPr>
          <p:cNvPr id="27651" name="Rectangle 3">
            <a:extLst>
              <a:ext uri="{FF2B5EF4-FFF2-40B4-BE49-F238E27FC236}">
                <a16:creationId xmlns:a16="http://schemas.microsoft.com/office/drawing/2014/main" id="{4FB60F26-4BF2-4F56-82F6-B44EDD85422E}"/>
              </a:ext>
            </a:extLst>
          </p:cNvPr>
          <p:cNvSpPr>
            <a:spLocks noGrp="1" noChangeArrowheads="1"/>
          </p:cNvSpPr>
          <p:nvPr>
            <p:ph type="body" idx="1"/>
          </p:nvPr>
        </p:nvSpPr>
        <p:spPr>
          <a:xfrm>
            <a:off x="685800" y="4676776"/>
            <a:ext cx="5486400" cy="3600450"/>
          </a:xfrm>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r>
              <a:rPr lang="en-GB" altLang="en-US" dirty="0">
                <a:latin typeface="Arial" panose="020B0604020202020204" pitchFamily="34" charset="0"/>
              </a:rPr>
              <a:t>Domestic abuse, child trafficking and modern slavery, online abuse, - show webpage </a:t>
            </a:r>
          </a:p>
        </p:txBody>
      </p:sp>
    </p:spTree>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9698" name="Rectangle 2">
            <a:extLst>
              <a:ext uri="{FF2B5EF4-FFF2-40B4-BE49-F238E27FC236}">
                <a16:creationId xmlns:a16="http://schemas.microsoft.com/office/drawing/2014/main" id="{04216653-74F0-476A-93DB-3CFFDCE041C2}"/>
              </a:ext>
            </a:extLst>
          </p:cNvPr>
          <p:cNvSpPr>
            <a:spLocks noGrp="1" noRot="1" noChangeAspect="1" noChangeArrowheads="1" noTextEdit="1"/>
          </p:cNvSpPr>
          <p:nvPr>
            <p:ph type="sldImg"/>
          </p:nvPr>
        </p:nvSpPr>
        <p:spPr>
          <a:xfrm>
            <a:off x="917575" y="744538"/>
            <a:ext cx="4962525" cy="3722687"/>
          </a:xfrm>
          <a:ln/>
        </p:spPr>
      </p:sp>
      <p:sp>
        <p:nvSpPr>
          <p:cNvPr id="29699" name="Rectangle 3">
            <a:extLst>
              <a:ext uri="{FF2B5EF4-FFF2-40B4-BE49-F238E27FC236}">
                <a16:creationId xmlns:a16="http://schemas.microsoft.com/office/drawing/2014/main" id="{365D07D5-EFEF-4BB2-9D81-055E3860C7FC}"/>
              </a:ext>
            </a:extLst>
          </p:cNvPr>
          <p:cNvSpPr>
            <a:spLocks noGrp="1" noChangeArrowheads="1"/>
          </p:cNvSpPr>
          <p:nvPr>
            <p:ph type="body"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pPr eaLnBrk="1" hangingPunct="1"/>
            <a:r>
              <a:rPr lang="en-GB" altLang="en-US" i="1" dirty="0">
                <a:latin typeface="Arial" panose="020B0604020202020204" pitchFamily="34" charset="0"/>
              </a:rPr>
              <a:t>Direct harm or neglect that leads to harm </a:t>
            </a:r>
          </a:p>
        </p:txBody>
      </p:sp>
    </p:spTree>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3794" name="Rectangle 2">
            <a:extLst>
              <a:ext uri="{FF2B5EF4-FFF2-40B4-BE49-F238E27FC236}">
                <a16:creationId xmlns:a16="http://schemas.microsoft.com/office/drawing/2014/main" id="{235DBE43-2C6D-4B65-9EDE-5C536811C270}"/>
              </a:ext>
            </a:extLst>
          </p:cNvPr>
          <p:cNvSpPr>
            <a:spLocks noGrp="1" noRot="1" noChangeAspect="1" noChangeArrowheads="1" noTextEdit="1"/>
          </p:cNvSpPr>
          <p:nvPr>
            <p:ph type="sldImg"/>
          </p:nvPr>
        </p:nvSpPr>
        <p:spPr>
          <a:xfrm>
            <a:off x="917575" y="744538"/>
            <a:ext cx="4962525" cy="3722687"/>
          </a:xfrm>
          <a:ln/>
        </p:spPr>
      </p:sp>
      <p:sp>
        <p:nvSpPr>
          <p:cNvPr id="33795" name="Rectangle 3">
            <a:extLst>
              <a:ext uri="{FF2B5EF4-FFF2-40B4-BE49-F238E27FC236}">
                <a16:creationId xmlns:a16="http://schemas.microsoft.com/office/drawing/2014/main" id="{E44131FD-22CD-4543-AAE9-983FA10DF5B1}"/>
              </a:ext>
            </a:extLst>
          </p:cNvPr>
          <p:cNvSpPr>
            <a:spLocks noGrp="1" noChangeArrowheads="1"/>
          </p:cNvSpPr>
          <p:nvPr>
            <p:ph type="body"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pPr>
              <a:lnSpc>
                <a:spcPct val="90000"/>
              </a:lnSpc>
            </a:pPr>
            <a:r>
              <a:rPr lang="en-GB" altLang="en-US" sz="1000" dirty="0">
                <a:latin typeface="Arial" panose="020B0604020202020204" pitchFamily="34" charset="0"/>
              </a:rPr>
              <a:t>As mentioned significant previous cases of child abuse and murder have lead to important pieces of legislation as well as the establishment of local safeguarding boards.</a:t>
            </a:r>
          </a:p>
          <a:p>
            <a:pPr>
              <a:lnSpc>
                <a:spcPct val="90000"/>
              </a:lnSpc>
            </a:pPr>
            <a:endParaRPr lang="en-GB" altLang="en-US" sz="1000" dirty="0">
              <a:latin typeface="Arial" panose="020B0604020202020204" pitchFamily="34" charset="0"/>
            </a:endParaRPr>
          </a:p>
          <a:p>
            <a:pPr>
              <a:lnSpc>
                <a:spcPct val="90000"/>
              </a:lnSpc>
            </a:pPr>
            <a:r>
              <a:rPr lang="en-GB" altLang="en-US" sz="1000" dirty="0">
                <a:latin typeface="Arial" panose="020B0604020202020204" pitchFamily="34" charset="0"/>
              </a:rPr>
              <a:t>Following Lord Laming's inquiry into the death of Victoria Climbie, the Children Act 2004 required all Local Authorities across England and Wales to set up a Local Safeguarding Children Board (LSCB). The task of each LSCB is to safeguard and promote the welfare of children and young people in their area.</a:t>
            </a:r>
          </a:p>
          <a:p>
            <a:pPr>
              <a:lnSpc>
                <a:spcPct val="90000"/>
              </a:lnSpc>
            </a:pPr>
            <a:endParaRPr lang="en-GB" altLang="en-US" sz="1000" dirty="0">
              <a:latin typeface="Arial" panose="020B0604020202020204" pitchFamily="34" charset="0"/>
            </a:endParaRPr>
          </a:p>
          <a:p>
            <a:pPr>
              <a:lnSpc>
                <a:spcPct val="90000"/>
              </a:lnSpc>
            </a:pPr>
            <a:r>
              <a:rPr lang="en-GB" altLang="en-US" sz="1000" dirty="0">
                <a:latin typeface="Arial" panose="020B0604020202020204" pitchFamily="34" charset="0"/>
              </a:rPr>
              <a:t>All Local Authorities in England have a safeguarding board:</a:t>
            </a:r>
          </a:p>
          <a:p>
            <a:pPr algn="l"/>
            <a:r>
              <a:rPr lang="en-GB" sz="1200" b="0" i="0" dirty="0">
                <a:solidFill>
                  <a:srgbClr val="000000"/>
                </a:solidFill>
                <a:effectLst/>
                <a:latin typeface="Arial" panose="020B0604020202020204" pitchFamily="34" charset="0"/>
              </a:rPr>
              <a:t>They are responsible for:</a:t>
            </a:r>
          </a:p>
          <a:p>
            <a:pPr algn="l">
              <a:buFont typeface="Arial" panose="020B0604020202020204" pitchFamily="34" charset="0"/>
              <a:buChar char="•"/>
            </a:pPr>
            <a:r>
              <a:rPr lang="en-GB" sz="1200" b="0" i="0" dirty="0">
                <a:solidFill>
                  <a:srgbClr val="000000"/>
                </a:solidFill>
                <a:effectLst/>
                <a:latin typeface="Arial" panose="020B0604020202020204" pitchFamily="34" charset="0"/>
              </a:rPr>
              <a:t> coordinating local work to safeguard and promote children’s welfare</a:t>
            </a:r>
          </a:p>
          <a:p>
            <a:pPr algn="l">
              <a:buFont typeface="Arial" panose="020B0604020202020204" pitchFamily="34" charset="0"/>
              <a:buChar char="•"/>
            </a:pPr>
            <a:r>
              <a:rPr lang="en-GB" sz="1200" b="0" i="0" dirty="0">
                <a:solidFill>
                  <a:srgbClr val="000000"/>
                </a:solidFill>
                <a:effectLst/>
                <a:latin typeface="Arial" panose="020B0604020202020204" pitchFamily="34" charset="0"/>
              </a:rPr>
              <a:t> ensuring the effectiveness of member organisations</a:t>
            </a:r>
          </a:p>
          <a:p>
            <a:pPr algn="l"/>
            <a:r>
              <a:rPr lang="en-GB" sz="1200" b="0" i="0" u="none" strike="noStrike" dirty="0">
                <a:solidFill>
                  <a:srgbClr val="6039C9"/>
                </a:solidFill>
                <a:effectLst/>
                <a:latin typeface="Arial" panose="020B0604020202020204" pitchFamily="34" charset="0"/>
              </a:rPr>
              <a:t>By Law </a:t>
            </a:r>
            <a:r>
              <a:rPr lang="en-GB" sz="1200" b="0" i="0" dirty="0">
                <a:solidFill>
                  <a:srgbClr val="000000"/>
                </a:solidFill>
                <a:effectLst/>
                <a:latin typeface="Arial" panose="020B0604020202020204" pitchFamily="34" charset="0"/>
              </a:rPr>
              <a:t>all local authorities must have procedures to protect children and vulnerable adults.</a:t>
            </a:r>
          </a:p>
          <a:p>
            <a:pPr algn="l"/>
            <a:r>
              <a:rPr lang="en-GB" sz="1200" b="0" i="0" dirty="0">
                <a:solidFill>
                  <a:srgbClr val="000000"/>
                </a:solidFill>
                <a:effectLst/>
                <a:latin typeface="Arial" panose="020B0604020202020204" pitchFamily="34" charset="0"/>
              </a:rPr>
              <a:t>All organisations working with children and adults must follow their LSCB online safeguarding policies and procedures.</a:t>
            </a:r>
          </a:p>
          <a:p>
            <a:pPr algn="l"/>
            <a:r>
              <a:rPr lang="en-GB" sz="1200" b="0" i="0" dirty="0">
                <a:solidFill>
                  <a:srgbClr val="000000"/>
                </a:solidFill>
                <a:effectLst/>
                <a:latin typeface="Arial" panose="020B0604020202020204" pitchFamily="34" charset="0"/>
              </a:rPr>
              <a:t>Further information about the functions of the LSCB can be found in Chapter 3 of </a:t>
            </a:r>
            <a:r>
              <a:rPr lang="en-GB" sz="1200" b="0" i="0" u="none" strike="noStrike" dirty="0">
                <a:solidFill>
                  <a:srgbClr val="6039C9"/>
                </a:solidFill>
                <a:effectLst/>
                <a:latin typeface="Arial" panose="020B0604020202020204" pitchFamily="34" charset="0"/>
              </a:rPr>
              <a:t>Working Together</a:t>
            </a:r>
            <a:endParaRPr lang="en-GB" sz="1200" b="0" i="0" dirty="0">
              <a:solidFill>
                <a:srgbClr val="000000"/>
              </a:solidFill>
              <a:effectLst/>
              <a:latin typeface="Arial" panose="020B0604020202020204" pitchFamily="34" charset="0"/>
            </a:endParaRPr>
          </a:p>
          <a:p>
            <a:pPr>
              <a:lnSpc>
                <a:spcPct val="90000"/>
              </a:lnSpc>
            </a:pPr>
            <a:endParaRPr lang="en-GB" altLang="en-US" sz="1000" dirty="0">
              <a:latin typeface="Arial" panose="020B0604020202020204" pitchFamily="34" charset="0"/>
            </a:endParaRPr>
          </a:p>
        </p:txBody>
      </p:sp>
    </p:spTree>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5842" name="Rectangle 2">
            <a:extLst>
              <a:ext uri="{FF2B5EF4-FFF2-40B4-BE49-F238E27FC236}">
                <a16:creationId xmlns:a16="http://schemas.microsoft.com/office/drawing/2014/main" id="{C315578E-8F44-406C-A448-BD9560CBC6E7}"/>
              </a:ext>
            </a:extLst>
          </p:cNvPr>
          <p:cNvSpPr>
            <a:spLocks noGrp="1" noRot="1" noChangeAspect="1" noChangeArrowheads="1" noTextEdit="1"/>
          </p:cNvSpPr>
          <p:nvPr>
            <p:ph type="sldImg"/>
          </p:nvPr>
        </p:nvSpPr>
        <p:spPr>
          <a:xfrm>
            <a:off x="917575" y="744538"/>
            <a:ext cx="4962525" cy="3722687"/>
          </a:xfrm>
          <a:ln/>
        </p:spPr>
      </p:sp>
      <p:sp>
        <p:nvSpPr>
          <p:cNvPr id="35843" name="Rectangle 3">
            <a:extLst>
              <a:ext uri="{FF2B5EF4-FFF2-40B4-BE49-F238E27FC236}">
                <a16:creationId xmlns:a16="http://schemas.microsoft.com/office/drawing/2014/main" id="{6813ECA4-A5DB-4420-B39B-4192CF674CEE}"/>
              </a:ext>
            </a:extLst>
          </p:cNvPr>
          <p:cNvSpPr>
            <a:spLocks noGrp="1" noChangeArrowheads="1"/>
          </p:cNvSpPr>
          <p:nvPr>
            <p:ph type="body"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r>
              <a:rPr lang="en-GB" altLang="en-US" sz="1000" i="1" dirty="0">
                <a:latin typeface="Arial" panose="020B0604020202020204" pitchFamily="34" charset="0"/>
              </a:rPr>
              <a:t>Highlights the importance of working together with children, listening to them and respecting their wishes. </a:t>
            </a:r>
          </a:p>
        </p:txBody>
      </p:sp>
    </p:spTree>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dirty="0"/>
              <a:t>A few examples of legislation important in England</a:t>
            </a:r>
          </a:p>
          <a:p>
            <a:endParaRPr lang="en-GB" dirty="0"/>
          </a:p>
          <a:p>
            <a:r>
              <a:rPr lang="en-GB" dirty="0"/>
              <a:t>We’re going to look at the main points of the Children Act 1989 and 2004</a:t>
            </a:r>
          </a:p>
        </p:txBody>
      </p:sp>
      <p:sp>
        <p:nvSpPr>
          <p:cNvPr id="4" name="Slide Number Placeholder 3"/>
          <p:cNvSpPr>
            <a:spLocks noGrp="1"/>
          </p:cNvSpPr>
          <p:nvPr>
            <p:ph type="sldNum" sz="quarter" idx="5"/>
          </p:nvPr>
        </p:nvSpPr>
        <p:spPr/>
        <p:txBody>
          <a:bodyPr/>
          <a:lstStyle/>
          <a:p>
            <a:fld id="{8A83A06D-66CB-42CB-A295-BE4F74E0D1BD}" type="slidenum">
              <a:rPr lang="en-GB" smtClean="0"/>
              <a:t>11</a:t>
            </a:fld>
            <a:endParaRPr lang="en-GB"/>
          </a:p>
        </p:txBody>
      </p:sp>
    </p:spTree>
    <p:extLst>
      <p:ext uri="{BB962C8B-B14F-4D97-AF65-F5344CB8AC3E}">
        <p14:creationId xmlns:p14="http://schemas.microsoft.com/office/powerpoint/2010/main" val="2444560629"/>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7890" name="Slide Image Placeholder 1">
            <a:extLst>
              <a:ext uri="{FF2B5EF4-FFF2-40B4-BE49-F238E27FC236}">
                <a16:creationId xmlns:a16="http://schemas.microsoft.com/office/drawing/2014/main" id="{E751271D-11A8-4AAD-8606-5DF10F23E2BE}"/>
              </a:ext>
            </a:extLst>
          </p:cNvPr>
          <p:cNvSpPr>
            <a:spLocks noGrp="1" noRot="1" noChangeAspect="1" noChangeArrowheads="1" noTextEdit="1"/>
          </p:cNvSpPr>
          <p:nvPr>
            <p:ph type="sldImg"/>
          </p:nvPr>
        </p:nvSpPr>
        <p:spPr>
          <a:ln/>
        </p:spPr>
      </p:sp>
      <p:sp>
        <p:nvSpPr>
          <p:cNvPr id="47107" name="Notes Placeholder 2">
            <a:extLst>
              <a:ext uri="{FF2B5EF4-FFF2-40B4-BE49-F238E27FC236}">
                <a16:creationId xmlns:a16="http://schemas.microsoft.com/office/drawing/2014/main" id="{4613040B-E24A-47CD-8FA3-43DC4133F80A}"/>
              </a:ext>
            </a:extLst>
          </p:cNvPr>
          <p:cNvSpPr>
            <a:spLocks noGrp="1"/>
          </p:cNvSpPr>
          <p:nvPr>
            <p:ph type="body" idx="1"/>
          </p:nvPr>
        </p:nvSpPr>
        <p:spPr>
          <a:xfrm>
            <a:off x="436562" y="4516760"/>
            <a:ext cx="5335588" cy="4389438"/>
          </a:xfrm>
          <a:ln/>
        </p:spPr>
        <p:txBody>
          <a:bodyPr/>
          <a:lstStyle/>
          <a:p>
            <a:pPr>
              <a:lnSpc>
                <a:spcPct val="107000"/>
              </a:lnSpc>
              <a:spcAft>
                <a:spcPts val="800"/>
              </a:spcAft>
              <a:defRPr/>
            </a:pPr>
            <a:r>
              <a:rPr lang="en-GB" sz="1400" dirty="0">
                <a:highlight>
                  <a:srgbClr val="FFFF00"/>
                </a:highlight>
                <a:latin typeface="Calibri" panose="020F0502020204030204" pitchFamily="34" charset="0"/>
                <a:ea typeface="DengXian" panose="02010600030101010101" pitchFamily="2" charset="-122"/>
                <a:cs typeface="Arial" panose="020B0604020202020204" pitchFamily="34" charset="0"/>
              </a:rPr>
              <a:t>Children Act 1989</a:t>
            </a:r>
            <a:endParaRPr lang="en-GB" sz="1400" dirty="0">
              <a:latin typeface="Calibri" panose="020F0502020204030204" pitchFamily="34" charset="0"/>
              <a:ea typeface="DengXian" panose="02010600030101010101" pitchFamily="2" charset="-122"/>
              <a:cs typeface="Arial" panose="020B0604020202020204" pitchFamily="34" charset="0"/>
            </a:endParaRPr>
          </a:p>
          <a:p>
            <a:pPr>
              <a:lnSpc>
                <a:spcPct val="107000"/>
              </a:lnSpc>
              <a:spcAft>
                <a:spcPts val="800"/>
              </a:spcAft>
              <a:defRPr/>
            </a:pPr>
            <a:r>
              <a:rPr lang="en-GB" sz="1400" dirty="0">
                <a:latin typeface="Calibri" panose="020F0502020204030204" pitchFamily="34" charset="0"/>
                <a:ea typeface="DengXian" panose="02010600030101010101" pitchFamily="2" charset="-122"/>
                <a:cs typeface="Arial" panose="020B0604020202020204" pitchFamily="34" charset="0"/>
              </a:rPr>
              <a:t>The Children Act 1989 supersedes the Children Act 1975. This Act was influenced heavily by the deaths of Jasmine Beckford, Tyra Henry, Heidi </a:t>
            </a:r>
            <a:r>
              <a:rPr lang="en-GB" sz="1400" dirty="0" err="1">
                <a:latin typeface="Calibri" panose="020F0502020204030204" pitchFamily="34" charset="0"/>
                <a:ea typeface="DengXian" panose="02010600030101010101" pitchFamily="2" charset="-122"/>
                <a:cs typeface="Arial" panose="020B0604020202020204" pitchFamily="34" charset="0"/>
              </a:rPr>
              <a:t>Koseda</a:t>
            </a:r>
            <a:r>
              <a:rPr lang="en-GB" sz="1400" dirty="0">
                <a:latin typeface="Calibri" panose="020F0502020204030204" pitchFamily="34" charset="0"/>
                <a:ea typeface="DengXian" panose="02010600030101010101" pitchFamily="2" charset="-122"/>
                <a:cs typeface="Arial" panose="020B0604020202020204" pitchFamily="34" charset="0"/>
              </a:rPr>
              <a:t> and others in the </a:t>
            </a:r>
            <a:r>
              <a:rPr lang="en-GB" sz="1400" dirty="0" err="1">
                <a:latin typeface="Calibri" panose="020F0502020204030204" pitchFamily="34" charset="0"/>
                <a:ea typeface="DengXian" panose="02010600030101010101" pitchFamily="2" charset="-122"/>
                <a:cs typeface="Arial" panose="020B0604020202020204" pitchFamily="34" charset="0"/>
              </a:rPr>
              <a:t>preceeding</a:t>
            </a:r>
            <a:r>
              <a:rPr lang="en-GB" sz="1400" dirty="0">
                <a:latin typeface="Calibri" panose="020F0502020204030204" pitchFamily="34" charset="0"/>
                <a:ea typeface="DengXian" panose="02010600030101010101" pitchFamily="2" charset="-122"/>
                <a:cs typeface="Arial" panose="020B0604020202020204" pitchFamily="34" charset="0"/>
              </a:rPr>
              <a:t> years. Amongst other duties, this legislation placed a specific duty – section 17 on local authorities to provide services to children in need in their area, and section 47 – to undertake enquiries if they believe a child has suffered or is likely to suffer significant harm. It was under this legislation that the term significant harm was first used. For the first time, the child’s voice was identified as important in an issues surrounding their care. This Act states that there is a duty for local authorities to provide care for children and families in need. The Act identified a need for </a:t>
            </a:r>
            <a:r>
              <a:rPr lang="en-GB" sz="1400" dirty="0" err="1">
                <a:latin typeface="Calibri" panose="020F0502020204030204" pitchFamily="34" charset="0"/>
                <a:ea typeface="DengXian" panose="02010600030101010101" pitchFamily="2" charset="-122"/>
                <a:cs typeface="Arial" panose="020B0604020202020204" pitchFamily="34" charset="0"/>
              </a:rPr>
              <a:t>chidldren’s</a:t>
            </a:r>
            <a:r>
              <a:rPr lang="en-GB" sz="1400" dirty="0">
                <a:latin typeface="Calibri" panose="020F0502020204030204" pitchFamily="34" charset="0"/>
                <a:ea typeface="DengXian" panose="02010600030101010101" pitchFamily="2" charset="-122"/>
                <a:cs typeface="Arial" panose="020B0604020202020204" pitchFamily="34" charset="0"/>
              </a:rPr>
              <a:t> services to provide policies and procedures specific to the needs of children. The welfare of the child is of paramount consideration under this Act. It stated that the welfare of the child should be promoted by working in partnership between the family and local authorities. </a:t>
            </a:r>
            <a:endParaRPr lang="en-GB" altLang="en-US" sz="1000" dirty="0">
              <a:latin typeface="Arial" panose="020B0604020202020204" pitchFamily="34" charset="0"/>
            </a:endParaRPr>
          </a:p>
        </p:txBody>
      </p:sp>
      <p:sp>
        <p:nvSpPr>
          <p:cNvPr id="37892" name="Slide Number Placeholder 3">
            <a:extLst>
              <a:ext uri="{FF2B5EF4-FFF2-40B4-BE49-F238E27FC236}">
                <a16:creationId xmlns:a16="http://schemas.microsoft.com/office/drawing/2014/main" id="{B86492A0-8221-42EE-9642-41F164962BEF}"/>
              </a:ext>
            </a:extLst>
          </p:cNvPr>
          <p:cNvSpPr>
            <a:spLocks noGrp="1"/>
          </p:cNvSpPr>
          <p:nvPr>
            <p:ph type="sldNum" sz="quarter" idx="5"/>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defRPr sz="2400">
                <a:solidFill>
                  <a:schemeClr val="tx1"/>
                </a:solidFill>
                <a:latin typeface="Times" panose="02020603050405020304" pitchFamily="18" charset="0"/>
                <a:ea typeface="MS PGothic" panose="020B0600070205080204" pitchFamily="34" charset="-128"/>
              </a:defRPr>
            </a:lvl1pPr>
            <a:lvl2pPr marL="728575" indent="-279366">
              <a:defRPr sz="2400">
                <a:solidFill>
                  <a:schemeClr val="tx1"/>
                </a:solidFill>
                <a:latin typeface="Times" panose="02020603050405020304" pitchFamily="18" charset="0"/>
                <a:ea typeface="MS PGothic" panose="020B0600070205080204" pitchFamily="34" charset="-128"/>
              </a:defRPr>
            </a:lvl2pPr>
            <a:lvl3pPr marL="1120639" indent="-223811">
              <a:defRPr sz="2400">
                <a:solidFill>
                  <a:schemeClr val="tx1"/>
                </a:solidFill>
                <a:latin typeface="Times" panose="02020603050405020304" pitchFamily="18" charset="0"/>
                <a:ea typeface="MS PGothic" panose="020B0600070205080204" pitchFamily="34" charset="-128"/>
              </a:defRPr>
            </a:lvl3pPr>
            <a:lvl4pPr marL="1569847" indent="-223811">
              <a:defRPr sz="2400">
                <a:solidFill>
                  <a:schemeClr val="tx1"/>
                </a:solidFill>
                <a:latin typeface="Times" panose="02020603050405020304" pitchFamily="18" charset="0"/>
                <a:ea typeface="MS PGothic" panose="020B0600070205080204" pitchFamily="34" charset="-128"/>
              </a:defRPr>
            </a:lvl4pPr>
            <a:lvl5pPr marL="2019055" indent="-223811">
              <a:defRPr sz="2400">
                <a:solidFill>
                  <a:schemeClr val="tx1"/>
                </a:solidFill>
                <a:latin typeface="Times" panose="02020603050405020304" pitchFamily="18" charset="0"/>
                <a:ea typeface="MS PGothic" panose="020B0600070205080204" pitchFamily="34" charset="-128"/>
              </a:defRPr>
            </a:lvl5pPr>
            <a:lvl6pPr marL="2476199" indent="-223811" eaLnBrk="0" fontAlgn="base" hangingPunct="0">
              <a:spcBef>
                <a:spcPct val="0"/>
              </a:spcBef>
              <a:spcAft>
                <a:spcPct val="0"/>
              </a:spcAft>
              <a:defRPr sz="2400">
                <a:solidFill>
                  <a:schemeClr val="tx1"/>
                </a:solidFill>
                <a:latin typeface="Times" panose="02020603050405020304" pitchFamily="18" charset="0"/>
                <a:ea typeface="MS PGothic" panose="020B0600070205080204" pitchFamily="34" charset="-128"/>
              </a:defRPr>
            </a:lvl6pPr>
            <a:lvl7pPr marL="2933343" indent="-223811" eaLnBrk="0" fontAlgn="base" hangingPunct="0">
              <a:spcBef>
                <a:spcPct val="0"/>
              </a:spcBef>
              <a:spcAft>
                <a:spcPct val="0"/>
              </a:spcAft>
              <a:defRPr sz="2400">
                <a:solidFill>
                  <a:schemeClr val="tx1"/>
                </a:solidFill>
                <a:latin typeface="Times" panose="02020603050405020304" pitchFamily="18" charset="0"/>
                <a:ea typeface="MS PGothic" panose="020B0600070205080204" pitchFamily="34" charset="-128"/>
              </a:defRPr>
            </a:lvl7pPr>
            <a:lvl8pPr marL="3390487" indent="-223811" eaLnBrk="0" fontAlgn="base" hangingPunct="0">
              <a:spcBef>
                <a:spcPct val="0"/>
              </a:spcBef>
              <a:spcAft>
                <a:spcPct val="0"/>
              </a:spcAft>
              <a:defRPr sz="2400">
                <a:solidFill>
                  <a:schemeClr val="tx1"/>
                </a:solidFill>
                <a:latin typeface="Times" panose="02020603050405020304" pitchFamily="18" charset="0"/>
                <a:ea typeface="MS PGothic" panose="020B0600070205080204" pitchFamily="34" charset="-128"/>
              </a:defRPr>
            </a:lvl8pPr>
            <a:lvl9pPr marL="3847632" indent="-223811" eaLnBrk="0" fontAlgn="base" hangingPunct="0">
              <a:spcBef>
                <a:spcPct val="0"/>
              </a:spcBef>
              <a:spcAft>
                <a:spcPct val="0"/>
              </a:spcAft>
              <a:defRPr sz="2400">
                <a:solidFill>
                  <a:schemeClr val="tx1"/>
                </a:solidFill>
                <a:latin typeface="Times" panose="02020603050405020304" pitchFamily="18" charset="0"/>
                <a:ea typeface="MS PGothic" panose="020B0600070205080204" pitchFamily="34" charset="-128"/>
              </a:defRPr>
            </a:lvl9pPr>
          </a:lstStyle>
          <a:p>
            <a:fld id="{EC5B2441-90C1-4781-A076-275D897D94D2}" type="slidenum">
              <a:rPr lang="cy-GB" altLang="en-US" sz="1200">
                <a:latin typeface="Arial" panose="020B0604020202020204" pitchFamily="34" charset="0"/>
              </a:rPr>
              <a:pPr/>
              <a:t>12</a:t>
            </a:fld>
            <a:endParaRPr lang="cy-GB" altLang="en-US" sz="1200">
              <a:latin typeface="Arial" panose="020B0604020202020204" pitchFamily="34" charset="0"/>
            </a:endParaRPr>
          </a:p>
        </p:txBody>
      </p:sp>
    </p:spTree>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9938" name="Slide Image Placeholder 1">
            <a:extLst>
              <a:ext uri="{FF2B5EF4-FFF2-40B4-BE49-F238E27FC236}">
                <a16:creationId xmlns:a16="http://schemas.microsoft.com/office/drawing/2014/main" id="{21236EC7-4F78-4641-B5A2-D8945EE7CEF4}"/>
              </a:ext>
            </a:extLst>
          </p:cNvPr>
          <p:cNvSpPr>
            <a:spLocks noGrp="1" noRot="1" noChangeAspect="1" noChangeArrowheads="1" noTextEdit="1"/>
          </p:cNvSpPr>
          <p:nvPr>
            <p:ph type="sldImg"/>
          </p:nvPr>
        </p:nvSpPr>
        <p:spPr>
          <a:ln/>
        </p:spPr>
      </p:sp>
      <p:sp>
        <p:nvSpPr>
          <p:cNvPr id="49155" name="Notes Placeholder 2">
            <a:extLst>
              <a:ext uri="{FF2B5EF4-FFF2-40B4-BE49-F238E27FC236}">
                <a16:creationId xmlns:a16="http://schemas.microsoft.com/office/drawing/2014/main" id="{B7204CF6-680F-4D6D-AE78-30C59291A432}"/>
              </a:ext>
            </a:extLst>
          </p:cNvPr>
          <p:cNvSpPr>
            <a:spLocks noGrp="1"/>
          </p:cNvSpPr>
          <p:nvPr>
            <p:ph type="body" idx="1"/>
          </p:nvPr>
        </p:nvSpPr>
        <p:spPr>
          <a:ln/>
        </p:spPr>
        <p:txBody>
          <a:bodyPr/>
          <a:lstStyle/>
          <a:p>
            <a:pPr>
              <a:defRPr/>
            </a:pPr>
            <a:r>
              <a:rPr lang="en-GB" sz="1600" dirty="0">
                <a:latin typeface="Calibri" panose="020F0502020204030204" pitchFamily="34" charset="0"/>
                <a:ea typeface="DengXian" panose="02010600030101010101" pitchFamily="2" charset="-122"/>
                <a:cs typeface="Arial" panose="020B0604020202020204" pitchFamily="34" charset="0"/>
              </a:rPr>
              <a:t>Working together under the Children Act 1989 was developed to improve working together. The Act identified that it was best for children to be cared for within their own homes by their families, where this wasn’t possible, parents should continue to be involved with matters concerning their children. The term ‘Children in Need’ first used within this legislation. For the first time an emphasis and a consideration was placed on race, culture, religion and language as a result of this legislation This Act introduced the concept of ‘parental responsibility, defined as ‘the rights, duties, powers and responsibilities which by law a parent of a child has in relation to the child’. This term replaced the concept of ‘parental custody. </a:t>
            </a:r>
          </a:p>
          <a:p>
            <a:pPr marL="168254" indent="-168254">
              <a:buFontTx/>
              <a:buChar char="•"/>
              <a:defRPr/>
            </a:pPr>
            <a:endParaRPr lang="en-GB" altLang="en-US" dirty="0">
              <a:latin typeface="Arial" panose="020B0604020202020204" pitchFamily="34" charset="0"/>
            </a:endParaRPr>
          </a:p>
        </p:txBody>
      </p:sp>
      <p:sp>
        <p:nvSpPr>
          <p:cNvPr id="39940" name="Slide Number Placeholder 3">
            <a:extLst>
              <a:ext uri="{FF2B5EF4-FFF2-40B4-BE49-F238E27FC236}">
                <a16:creationId xmlns:a16="http://schemas.microsoft.com/office/drawing/2014/main" id="{27A457E3-61D1-44F0-8E12-2EA591F68753}"/>
              </a:ext>
            </a:extLst>
          </p:cNvPr>
          <p:cNvSpPr>
            <a:spLocks noGrp="1"/>
          </p:cNvSpPr>
          <p:nvPr>
            <p:ph type="sldNum" sz="quarter" idx="5"/>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defRPr sz="2400">
                <a:solidFill>
                  <a:schemeClr val="tx1"/>
                </a:solidFill>
                <a:latin typeface="Times" panose="02020603050405020304" pitchFamily="18" charset="0"/>
                <a:ea typeface="MS PGothic" panose="020B0600070205080204" pitchFamily="34" charset="-128"/>
              </a:defRPr>
            </a:lvl1pPr>
            <a:lvl2pPr marL="728575" indent="-279366">
              <a:defRPr sz="2400">
                <a:solidFill>
                  <a:schemeClr val="tx1"/>
                </a:solidFill>
                <a:latin typeface="Times" panose="02020603050405020304" pitchFamily="18" charset="0"/>
                <a:ea typeface="MS PGothic" panose="020B0600070205080204" pitchFamily="34" charset="-128"/>
              </a:defRPr>
            </a:lvl2pPr>
            <a:lvl3pPr marL="1120639" indent="-223811">
              <a:defRPr sz="2400">
                <a:solidFill>
                  <a:schemeClr val="tx1"/>
                </a:solidFill>
                <a:latin typeface="Times" panose="02020603050405020304" pitchFamily="18" charset="0"/>
                <a:ea typeface="MS PGothic" panose="020B0600070205080204" pitchFamily="34" charset="-128"/>
              </a:defRPr>
            </a:lvl3pPr>
            <a:lvl4pPr marL="1569847" indent="-223811">
              <a:defRPr sz="2400">
                <a:solidFill>
                  <a:schemeClr val="tx1"/>
                </a:solidFill>
                <a:latin typeface="Times" panose="02020603050405020304" pitchFamily="18" charset="0"/>
                <a:ea typeface="MS PGothic" panose="020B0600070205080204" pitchFamily="34" charset="-128"/>
              </a:defRPr>
            </a:lvl4pPr>
            <a:lvl5pPr marL="2019055" indent="-223811">
              <a:defRPr sz="2400">
                <a:solidFill>
                  <a:schemeClr val="tx1"/>
                </a:solidFill>
                <a:latin typeface="Times" panose="02020603050405020304" pitchFamily="18" charset="0"/>
                <a:ea typeface="MS PGothic" panose="020B0600070205080204" pitchFamily="34" charset="-128"/>
              </a:defRPr>
            </a:lvl5pPr>
            <a:lvl6pPr marL="2476199" indent="-223811" eaLnBrk="0" fontAlgn="base" hangingPunct="0">
              <a:spcBef>
                <a:spcPct val="0"/>
              </a:spcBef>
              <a:spcAft>
                <a:spcPct val="0"/>
              </a:spcAft>
              <a:defRPr sz="2400">
                <a:solidFill>
                  <a:schemeClr val="tx1"/>
                </a:solidFill>
                <a:latin typeface="Times" panose="02020603050405020304" pitchFamily="18" charset="0"/>
                <a:ea typeface="MS PGothic" panose="020B0600070205080204" pitchFamily="34" charset="-128"/>
              </a:defRPr>
            </a:lvl6pPr>
            <a:lvl7pPr marL="2933343" indent="-223811" eaLnBrk="0" fontAlgn="base" hangingPunct="0">
              <a:spcBef>
                <a:spcPct val="0"/>
              </a:spcBef>
              <a:spcAft>
                <a:spcPct val="0"/>
              </a:spcAft>
              <a:defRPr sz="2400">
                <a:solidFill>
                  <a:schemeClr val="tx1"/>
                </a:solidFill>
                <a:latin typeface="Times" panose="02020603050405020304" pitchFamily="18" charset="0"/>
                <a:ea typeface="MS PGothic" panose="020B0600070205080204" pitchFamily="34" charset="-128"/>
              </a:defRPr>
            </a:lvl7pPr>
            <a:lvl8pPr marL="3390487" indent="-223811" eaLnBrk="0" fontAlgn="base" hangingPunct="0">
              <a:spcBef>
                <a:spcPct val="0"/>
              </a:spcBef>
              <a:spcAft>
                <a:spcPct val="0"/>
              </a:spcAft>
              <a:defRPr sz="2400">
                <a:solidFill>
                  <a:schemeClr val="tx1"/>
                </a:solidFill>
                <a:latin typeface="Times" panose="02020603050405020304" pitchFamily="18" charset="0"/>
                <a:ea typeface="MS PGothic" panose="020B0600070205080204" pitchFamily="34" charset="-128"/>
              </a:defRPr>
            </a:lvl8pPr>
            <a:lvl9pPr marL="3847632" indent="-223811" eaLnBrk="0" fontAlgn="base" hangingPunct="0">
              <a:spcBef>
                <a:spcPct val="0"/>
              </a:spcBef>
              <a:spcAft>
                <a:spcPct val="0"/>
              </a:spcAft>
              <a:defRPr sz="2400">
                <a:solidFill>
                  <a:schemeClr val="tx1"/>
                </a:solidFill>
                <a:latin typeface="Times" panose="02020603050405020304" pitchFamily="18" charset="0"/>
                <a:ea typeface="MS PGothic" panose="020B0600070205080204" pitchFamily="34" charset="-128"/>
              </a:defRPr>
            </a:lvl9pPr>
          </a:lstStyle>
          <a:p>
            <a:fld id="{D3C7C803-FDB0-4998-83F3-4A07BFADC49B}" type="slidenum">
              <a:rPr lang="cy-GB" altLang="en-US" sz="1200">
                <a:latin typeface="Arial" panose="020B0604020202020204" pitchFamily="34" charset="0"/>
              </a:rPr>
              <a:pPr/>
              <a:t>13</a:t>
            </a:fld>
            <a:endParaRPr lang="cy-GB" altLang="en-US" sz="1200">
              <a:latin typeface="Arial" panose="020B0604020202020204" pitchFamily="34" charset="0"/>
            </a:endParaRPr>
          </a:p>
        </p:txBody>
      </p:sp>
    </p:spTree>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8130" name="Slide Image Placeholder 1">
            <a:extLst>
              <a:ext uri="{FF2B5EF4-FFF2-40B4-BE49-F238E27FC236}">
                <a16:creationId xmlns:a16="http://schemas.microsoft.com/office/drawing/2014/main" id="{86BDEBE7-FB8A-452B-AF26-AB50A47767EF}"/>
              </a:ext>
            </a:extLst>
          </p:cNvPr>
          <p:cNvSpPr>
            <a:spLocks noGrp="1" noRot="1" noChangeAspect="1" noChangeArrowheads="1" noTextEdit="1"/>
          </p:cNvSpPr>
          <p:nvPr>
            <p:ph type="sldImg"/>
          </p:nvPr>
        </p:nvSpPr>
        <p:spPr>
          <a:ln/>
        </p:spPr>
      </p:sp>
      <p:sp>
        <p:nvSpPr>
          <p:cNvPr id="48131" name="Notes Placeholder 2">
            <a:extLst>
              <a:ext uri="{FF2B5EF4-FFF2-40B4-BE49-F238E27FC236}">
                <a16:creationId xmlns:a16="http://schemas.microsoft.com/office/drawing/2014/main" id="{18B42AA8-B820-41F8-9194-445B4F470295}"/>
              </a:ext>
            </a:extLst>
          </p:cNvPr>
          <p:cNvSpPr>
            <a:spLocks noGrp="1"/>
          </p:cNvSpPr>
          <p:nvPr>
            <p:ph type="body"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r>
              <a:rPr lang="en-GB" altLang="en-US" sz="1600" dirty="0">
                <a:latin typeface="Calibri" panose="020F0502020204030204" pitchFamily="34" charset="0"/>
                <a:ea typeface="DengXian" panose="02010600030101010101" pitchFamily="2" charset="-122"/>
                <a:cs typeface="Arial" panose="020B0604020202020204" pitchFamily="34" charset="0"/>
              </a:rPr>
              <a:t>The Children Act 2004 does not replace the Children Act 1989, rather it works alongside it. The Children Act 2004 set out the processes for integrating children’s services, and creating the post pf Children’s commissioner for England. The post of Children’s commissioner here in Wales had been introduced several year earlier in response to Sir Ronald Waterhouse’s report into abuse in care homes across North Wales. This Act ensures a child centred approach is taken with regards to </a:t>
            </a:r>
            <a:r>
              <a:rPr lang="en-GB" altLang="en-US" sz="1600" dirty="0" err="1">
                <a:latin typeface="Calibri" panose="020F0502020204030204" pitchFamily="34" charset="0"/>
                <a:ea typeface="DengXian" panose="02010600030101010101" pitchFamily="2" charset="-122"/>
                <a:cs typeface="Arial" panose="020B0604020202020204" pitchFamily="34" charset="0"/>
              </a:rPr>
              <a:t>childrens</a:t>
            </a:r>
            <a:r>
              <a:rPr lang="en-GB" altLang="en-US" sz="1600" dirty="0">
                <a:latin typeface="Calibri" panose="020F0502020204030204" pitchFamily="34" charset="0"/>
                <a:ea typeface="DengXian" panose="02010600030101010101" pitchFamily="2" charset="-122"/>
                <a:cs typeface="Arial" panose="020B0604020202020204" pitchFamily="34" charset="0"/>
              </a:rPr>
              <a:t> services. Statutory Local safeguarding </a:t>
            </a:r>
            <a:r>
              <a:rPr lang="en-GB" altLang="en-US" sz="1600" dirty="0" err="1">
                <a:latin typeface="Calibri" panose="020F0502020204030204" pitchFamily="34" charset="0"/>
                <a:ea typeface="DengXian" panose="02010600030101010101" pitchFamily="2" charset="-122"/>
                <a:cs typeface="Arial" panose="020B0604020202020204" pitchFamily="34" charset="0"/>
              </a:rPr>
              <a:t>childrens</a:t>
            </a:r>
            <a:r>
              <a:rPr lang="en-GB" altLang="en-US" sz="1600" dirty="0">
                <a:latin typeface="Calibri" panose="020F0502020204030204" pitchFamily="34" charset="0"/>
                <a:ea typeface="DengXian" panose="02010600030101010101" pitchFamily="2" charset="-122"/>
                <a:cs typeface="Arial" panose="020B0604020202020204" pitchFamily="34" charset="0"/>
              </a:rPr>
              <a:t> boards were introduced, to replace the non statutory Area Child Protection Committees. For the first time, there was a legislative basis for effective sharing of information to ensure a cohesive and comprehensive approach to safeguarding children. </a:t>
            </a:r>
            <a:endParaRPr lang="en-GB" altLang="en-US" sz="1100" dirty="0">
              <a:latin typeface="Arial" panose="020B0604020202020204" pitchFamily="34" charset="0"/>
              <a:cs typeface="Arial" panose="020B0604020202020204" pitchFamily="34" charset="0"/>
            </a:endParaRPr>
          </a:p>
        </p:txBody>
      </p:sp>
      <p:sp>
        <p:nvSpPr>
          <p:cNvPr id="48132" name="Slide Number Placeholder 3">
            <a:extLst>
              <a:ext uri="{FF2B5EF4-FFF2-40B4-BE49-F238E27FC236}">
                <a16:creationId xmlns:a16="http://schemas.microsoft.com/office/drawing/2014/main" id="{5254FEFE-27D7-4F4C-B067-C736B55EFA29}"/>
              </a:ext>
            </a:extLst>
          </p:cNvPr>
          <p:cNvSpPr>
            <a:spLocks noGrp="1"/>
          </p:cNvSpPr>
          <p:nvPr>
            <p:ph type="sldNum" sz="quarter" idx="5"/>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defRPr sz="2400">
                <a:solidFill>
                  <a:schemeClr val="tx1"/>
                </a:solidFill>
                <a:latin typeface="Times" panose="02020603050405020304" pitchFamily="18" charset="0"/>
                <a:ea typeface="MS PGothic" panose="020B0600070205080204" pitchFamily="34" charset="-128"/>
              </a:defRPr>
            </a:lvl1pPr>
            <a:lvl2pPr marL="728575" indent="-279366">
              <a:defRPr sz="2400">
                <a:solidFill>
                  <a:schemeClr val="tx1"/>
                </a:solidFill>
                <a:latin typeface="Times" panose="02020603050405020304" pitchFamily="18" charset="0"/>
                <a:ea typeface="MS PGothic" panose="020B0600070205080204" pitchFamily="34" charset="-128"/>
              </a:defRPr>
            </a:lvl2pPr>
            <a:lvl3pPr marL="1120639" indent="-223811">
              <a:defRPr sz="2400">
                <a:solidFill>
                  <a:schemeClr val="tx1"/>
                </a:solidFill>
                <a:latin typeface="Times" panose="02020603050405020304" pitchFamily="18" charset="0"/>
                <a:ea typeface="MS PGothic" panose="020B0600070205080204" pitchFamily="34" charset="-128"/>
              </a:defRPr>
            </a:lvl3pPr>
            <a:lvl4pPr marL="1569847" indent="-223811">
              <a:defRPr sz="2400">
                <a:solidFill>
                  <a:schemeClr val="tx1"/>
                </a:solidFill>
                <a:latin typeface="Times" panose="02020603050405020304" pitchFamily="18" charset="0"/>
                <a:ea typeface="MS PGothic" panose="020B0600070205080204" pitchFamily="34" charset="-128"/>
              </a:defRPr>
            </a:lvl4pPr>
            <a:lvl5pPr marL="2019055" indent="-223811">
              <a:defRPr sz="2400">
                <a:solidFill>
                  <a:schemeClr val="tx1"/>
                </a:solidFill>
                <a:latin typeface="Times" panose="02020603050405020304" pitchFamily="18" charset="0"/>
                <a:ea typeface="MS PGothic" panose="020B0600070205080204" pitchFamily="34" charset="-128"/>
              </a:defRPr>
            </a:lvl5pPr>
            <a:lvl6pPr marL="2476199" indent="-223811" eaLnBrk="0" fontAlgn="base" hangingPunct="0">
              <a:spcBef>
                <a:spcPct val="0"/>
              </a:spcBef>
              <a:spcAft>
                <a:spcPct val="0"/>
              </a:spcAft>
              <a:defRPr sz="2400">
                <a:solidFill>
                  <a:schemeClr val="tx1"/>
                </a:solidFill>
                <a:latin typeface="Times" panose="02020603050405020304" pitchFamily="18" charset="0"/>
                <a:ea typeface="MS PGothic" panose="020B0600070205080204" pitchFamily="34" charset="-128"/>
              </a:defRPr>
            </a:lvl6pPr>
            <a:lvl7pPr marL="2933343" indent="-223811" eaLnBrk="0" fontAlgn="base" hangingPunct="0">
              <a:spcBef>
                <a:spcPct val="0"/>
              </a:spcBef>
              <a:spcAft>
                <a:spcPct val="0"/>
              </a:spcAft>
              <a:defRPr sz="2400">
                <a:solidFill>
                  <a:schemeClr val="tx1"/>
                </a:solidFill>
                <a:latin typeface="Times" panose="02020603050405020304" pitchFamily="18" charset="0"/>
                <a:ea typeface="MS PGothic" panose="020B0600070205080204" pitchFamily="34" charset="-128"/>
              </a:defRPr>
            </a:lvl7pPr>
            <a:lvl8pPr marL="3390487" indent="-223811" eaLnBrk="0" fontAlgn="base" hangingPunct="0">
              <a:spcBef>
                <a:spcPct val="0"/>
              </a:spcBef>
              <a:spcAft>
                <a:spcPct val="0"/>
              </a:spcAft>
              <a:defRPr sz="2400">
                <a:solidFill>
                  <a:schemeClr val="tx1"/>
                </a:solidFill>
                <a:latin typeface="Times" panose="02020603050405020304" pitchFamily="18" charset="0"/>
                <a:ea typeface="MS PGothic" panose="020B0600070205080204" pitchFamily="34" charset="-128"/>
              </a:defRPr>
            </a:lvl8pPr>
            <a:lvl9pPr marL="3847632" indent="-223811" eaLnBrk="0" fontAlgn="base" hangingPunct="0">
              <a:spcBef>
                <a:spcPct val="0"/>
              </a:spcBef>
              <a:spcAft>
                <a:spcPct val="0"/>
              </a:spcAft>
              <a:defRPr sz="2400">
                <a:solidFill>
                  <a:schemeClr val="tx1"/>
                </a:solidFill>
                <a:latin typeface="Times" panose="02020603050405020304" pitchFamily="18" charset="0"/>
                <a:ea typeface="MS PGothic" panose="020B0600070205080204" pitchFamily="34" charset="-128"/>
              </a:defRPr>
            </a:lvl9pPr>
          </a:lstStyle>
          <a:p>
            <a:fld id="{CEE1070A-C752-4639-B14A-603C61E713FB}" type="slidenum">
              <a:rPr lang="cy-GB" altLang="en-US" sz="1200">
                <a:latin typeface="Arial" panose="020B0604020202020204" pitchFamily="34" charset="0"/>
              </a:rPr>
              <a:pPr/>
              <a:t>14</a:t>
            </a:fld>
            <a:endParaRPr lang="cy-GB" altLang="en-US" sz="1200">
              <a:latin typeface="Arial" panose="020B0604020202020204" pitchFamily="34" charset="0"/>
            </a:endParaRPr>
          </a:p>
        </p:txBody>
      </p:sp>
    </p:spTree>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0178" name="Slide Image Placeholder 1">
            <a:extLst>
              <a:ext uri="{FF2B5EF4-FFF2-40B4-BE49-F238E27FC236}">
                <a16:creationId xmlns:a16="http://schemas.microsoft.com/office/drawing/2014/main" id="{74A438C1-20CB-479F-82DF-79E2430F2C33}"/>
              </a:ext>
            </a:extLst>
          </p:cNvPr>
          <p:cNvSpPr>
            <a:spLocks noGrp="1" noRot="1" noChangeAspect="1" noChangeArrowheads="1" noTextEdit="1"/>
          </p:cNvSpPr>
          <p:nvPr>
            <p:ph type="sldImg"/>
          </p:nvPr>
        </p:nvSpPr>
        <p:spPr>
          <a:ln/>
        </p:spPr>
      </p:sp>
      <p:sp>
        <p:nvSpPr>
          <p:cNvPr id="50179" name="Notes Placeholder 2">
            <a:extLst>
              <a:ext uri="{FF2B5EF4-FFF2-40B4-BE49-F238E27FC236}">
                <a16:creationId xmlns:a16="http://schemas.microsoft.com/office/drawing/2014/main" id="{086207E7-87C9-41EB-BE57-33FD101AE690}"/>
              </a:ext>
            </a:extLst>
          </p:cNvPr>
          <p:cNvSpPr>
            <a:spLocks noGrp="1" noChangeArrowheads="1"/>
          </p:cNvSpPr>
          <p:nvPr>
            <p:ph type="body"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r>
              <a:rPr lang="en-GB" altLang="en-US" sz="1800">
                <a:latin typeface="Calibri" panose="020F0502020204030204" pitchFamily="34" charset="0"/>
                <a:ea typeface="DengXian" panose="02010600030101010101" pitchFamily="2" charset="-122"/>
                <a:cs typeface="Arial" panose="020B0604020202020204" pitchFamily="34" charset="0"/>
              </a:rPr>
              <a:t>This Act ensures that there is a clearer accountability for individuals and agencies involved with safeguarding children. Serious Case Reviews (SCR’s) were established under the Children Act 2004. Children Act 2004 also influenced the introduction of Wales Safeguarding procedures here in Wales. As a result of the Lord Laming report there were a total of kflskl; recommendations made, lessons to be learned.</a:t>
            </a:r>
            <a:endParaRPr lang="en-GB" altLang="en-US">
              <a:latin typeface="Arial" panose="020B0604020202020204" pitchFamily="34" charset="0"/>
              <a:cs typeface="Arial" panose="020B0604020202020204" pitchFamily="34" charset="0"/>
            </a:endParaRPr>
          </a:p>
        </p:txBody>
      </p:sp>
      <p:sp>
        <p:nvSpPr>
          <p:cNvPr id="50180" name="Slide Number Placeholder 3">
            <a:extLst>
              <a:ext uri="{FF2B5EF4-FFF2-40B4-BE49-F238E27FC236}">
                <a16:creationId xmlns:a16="http://schemas.microsoft.com/office/drawing/2014/main" id="{C0BD4D04-409B-4178-994C-728BA2740DF7}"/>
              </a:ext>
            </a:extLst>
          </p:cNvPr>
          <p:cNvSpPr>
            <a:spLocks noGrp="1" noChangeArrowheads="1"/>
          </p:cNvSpPr>
          <p:nvPr>
            <p:ph type="sldNum" sz="quarter" idx="5"/>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defRPr sz="2400">
                <a:solidFill>
                  <a:schemeClr val="tx1"/>
                </a:solidFill>
                <a:latin typeface="Times" panose="02020603050405020304" pitchFamily="18" charset="0"/>
                <a:ea typeface="MS PGothic" panose="020B0600070205080204" pitchFamily="34" charset="-128"/>
              </a:defRPr>
            </a:lvl1pPr>
            <a:lvl2pPr marL="742860" indent="-285715">
              <a:defRPr sz="2400">
                <a:solidFill>
                  <a:schemeClr val="tx1"/>
                </a:solidFill>
                <a:latin typeface="Times" panose="02020603050405020304" pitchFamily="18" charset="0"/>
                <a:ea typeface="MS PGothic" panose="020B0600070205080204" pitchFamily="34" charset="-128"/>
              </a:defRPr>
            </a:lvl2pPr>
            <a:lvl3pPr marL="1142861" indent="-228573">
              <a:defRPr sz="2400">
                <a:solidFill>
                  <a:schemeClr val="tx1"/>
                </a:solidFill>
                <a:latin typeface="Times" panose="02020603050405020304" pitchFamily="18" charset="0"/>
                <a:ea typeface="MS PGothic" panose="020B0600070205080204" pitchFamily="34" charset="-128"/>
              </a:defRPr>
            </a:lvl3pPr>
            <a:lvl4pPr marL="1600005" indent="-228573">
              <a:defRPr sz="2400">
                <a:solidFill>
                  <a:schemeClr val="tx1"/>
                </a:solidFill>
                <a:latin typeface="Times" panose="02020603050405020304" pitchFamily="18" charset="0"/>
                <a:ea typeface="MS PGothic" panose="020B0600070205080204" pitchFamily="34" charset="-128"/>
              </a:defRPr>
            </a:lvl4pPr>
            <a:lvl5pPr marL="2057150" indent="-228573">
              <a:defRPr sz="2400">
                <a:solidFill>
                  <a:schemeClr val="tx1"/>
                </a:solidFill>
                <a:latin typeface="Times" panose="02020603050405020304" pitchFamily="18" charset="0"/>
                <a:ea typeface="MS PGothic" panose="020B0600070205080204" pitchFamily="34" charset="-128"/>
              </a:defRPr>
            </a:lvl5pPr>
            <a:lvl6pPr marL="2514294" indent="-228573" eaLnBrk="0" fontAlgn="base" hangingPunct="0">
              <a:spcBef>
                <a:spcPct val="0"/>
              </a:spcBef>
              <a:spcAft>
                <a:spcPct val="0"/>
              </a:spcAft>
              <a:defRPr sz="2400">
                <a:solidFill>
                  <a:schemeClr val="tx1"/>
                </a:solidFill>
                <a:latin typeface="Times" panose="02020603050405020304" pitchFamily="18" charset="0"/>
                <a:ea typeface="MS PGothic" panose="020B0600070205080204" pitchFamily="34" charset="-128"/>
              </a:defRPr>
            </a:lvl6pPr>
            <a:lvl7pPr marL="2971438" indent="-228573" eaLnBrk="0" fontAlgn="base" hangingPunct="0">
              <a:spcBef>
                <a:spcPct val="0"/>
              </a:spcBef>
              <a:spcAft>
                <a:spcPct val="0"/>
              </a:spcAft>
              <a:defRPr sz="2400">
                <a:solidFill>
                  <a:schemeClr val="tx1"/>
                </a:solidFill>
                <a:latin typeface="Times" panose="02020603050405020304" pitchFamily="18" charset="0"/>
                <a:ea typeface="MS PGothic" panose="020B0600070205080204" pitchFamily="34" charset="-128"/>
              </a:defRPr>
            </a:lvl7pPr>
            <a:lvl8pPr marL="3428583" indent="-228573" eaLnBrk="0" fontAlgn="base" hangingPunct="0">
              <a:spcBef>
                <a:spcPct val="0"/>
              </a:spcBef>
              <a:spcAft>
                <a:spcPct val="0"/>
              </a:spcAft>
              <a:defRPr sz="2400">
                <a:solidFill>
                  <a:schemeClr val="tx1"/>
                </a:solidFill>
                <a:latin typeface="Times" panose="02020603050405020304" pitchFamily="18" charset="0"/>
                <a:ea typeface="MS PGothic" panose="020B0600070205080204" pitchFamily="34" charset="-128"/>
              </a:defRPr>
            </a:lvl8pPr>
            <a:lvl9pPr marL="3885728" indent="-228573" eaLnBrk="0" fontAlgn="base" hangingPunct="0">
              <a:spcBef>
                <a:spcPct val="0"/>
              </a:spcBef>
              <a:spcAft>
                <a:spcPct val="0"/>
              </a:spcAft>
              <a:defRPr sz="2400">
                <a:solidFill>
                  <a:schemeClr val="tx1"/>
                </a:solidFill>
                <a:latin typeface="Times" panose="02020603050405020304" pitchFamily="18" charset="0"/>
                <a:ea typeface="MS PGothic" panose="020B0600070205080204" pitchFamily="34" charset="-128"/>
              </a:defRPr>
            </a:lvl9pPr>
          </a:lstStyle>
          <a:p>
            <a:fld id="{38DFB27E-6D53-458B-A454-EAF2D8F47C94}" type="slidenum">
              <a:rPr lang="cy-GB" altLang="en-US" sz="1200">
                <a:latin typeface="Arial" panose="020B0604020202020204" pitchFamily="34" charset="0"/>
              </a:rPr>
              <a:pPr/>
              <a:t>15</a:t>
            </a:fld>
            <a:endParaRPr lang="cy-GB" altLang="en-US" sz="1200">
              <a:latin typeface="Arial" panose="020B0604020202020204" pitchFamily="34" charset="0"/>
            </a:endParaRPr>
          </a:p>
        </p:txBody>
      </p:sp>
    </p:spTree>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1506" name="Slide Image Placeholder 1">
            <a:extLst>
              <a:ext uri="{FF2B5EF4-FFF2-40B4-BE49-F238E27FC236}">
                <a16:creationId xmlns:a16="http://schemas.microsoft.com/office/drawing/2014/main" id="{8A036206-4106-E5CB-B42F-2CC1981AD614}"/>
              </a:ext>
            </a:extLst>
          </p:cNvPr>
          <p:cNvSpPr>
            <a:spLocks noGrp="1" noRot="1" noChangeAspect="1" noChangeArrowheads="1" noTextEdit="1"/>
          </p:cNvSpPr>
          <p:nvPr>
            <p:ph type="sldImg"/>
          </p:nvPr>
        </p:nvSpPr>
        <p:spPr>
          <a:ln/>
        </p:spPr>
      </p:sp>
      <p:sp>
        <p:nvSpPr>
          <p:cNvPr id="21507" name="Notes Placeholder 2">
            <a:extLst>
              <a:ext uri="{FF2B5EF4-FFF2-40B4-BE49-F238E27FC236}">
                <a16:creationId xmlns:a16="http://schemas.microsoft.com/office/drawing/2014/main" id="{B9786639-E02B-E77C-8121-816F5D9AE3D6}"/>
              </a:ext>
            </a:extLst>
          </p:cNvPr>
          <p:cNvSpPr>
            <a:spLocks noGrp="1"/>
          </p:cNvSpPr>
          <p:nvPr>
            <p:ph type="body"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r>
              <a:rPr lang="en-GB" dirty="0">
                <a:latin typeface="Arial"/>
                <a:ea typeface="MS PGothic"/>
                <a:cs typeface="Arial"/>
              </a:rPr>
              <a:t>In 2019, </a:t>
            </a:r>
            <a:r>
              <a:rPr lang="en-GB" dirty="0" err="1">
                <a:latin typeface="Arial"/>
                <a:ea typeface="MS PGothic"/>
                <a:cs typeface="Arial"/>
              </a:rPr>
              <a:t>uncrc</a:t>
            </a:r>
            <a:r>
              <a:rPr lang="en-GB" dirty="0">
                <a:latin typeface="Arial"/>
                <a:ea typeface="MS PGothic"/>
                <a:cs typeface="Arial"/>
              </a:rPr>
              <a:t> celebrated 30 years. The United Nations Convention on the Rights of the Child is a comprehensive statement on children’s rights covering all aspects of children’s life. The convention was ratified (signed and taken on by Wales in 2004. In 2011, Welsh Government passed the Children and Young Persons (Wales) Measure 2011, which makes children’s rights part of its domestic law, the only nation in the UK to do so. This ensures that any policy, report or regulation being passed by Welsh Government considers the rights within the UNCRC. It is vital for practitioners working with children to have a good understanding of children’s rights. </a:t>
            </a:r>
          </a:p>
          <a:p>
            <a:r>
              <a:rPr lang="en-GB" dirty="0">
                <a:latin typeface="Arial"/>
                <a:ea typeface="MS PGothic"/>
                <a:cs typeface="Arial"/>
              </a:rPr>
              <a:t>Children should be aware of their rights, ask students if their settings educate children on their rights?</a:t>
            </a:r>
            <a:endParaRPr lang="en-GB" dirty="0">
              <a:cs typeface="Arial"/>
            </a:endParaRPr>
          </a:p>
        </p:txBody>
      </p:sp>
      <p:sp>
        <p:nvSpPr>
          <p:cNvPr id="21508" name="Slide Number Placeholder 3">
            <a:extLst>
              <a:ext uri="{FF2B5EF4-FFF2-40B4-BE49-F238E27FC236}">
                <a16:creationId xmlns:a16="http://schemas.microsoft.com/office/drawing/2014/main" id="{504F5440-1064-AED3-0067-BAECEC606FD3}"/>
              </a:ext>
            </a:extLst>
          </p:cNvPr>
          <p:cNvSpPr>
            <a:spLocks noGrp="1"/>
          </p:cNvSpPr>
          <p:nvPr>
            <p:ph type="sldNum" sz="quarter" idx="5"/>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defRPr sz="2400">
                <a:solidFill>
                  <a:schemeClr val="tx1"/>
                </a:solidFill>
                <a:latin typeface="Times" panose="02020603050405020304" pitchFamily="18" charset="0"/>
                <a:ea typeface="MS PGothic" panose="020B0600070205080204" pitchFamily="34" charset="-128"/>
              </a:defRPr>
            </a:lvl1pPr>
            <a:lvl2pPr marL="728575" indent="-279366">
              <a:defRPr sz="2400">
                <a:solidFill>
                  <a:schemeClr val="tx1"/>
                </a:solidFill>
                <a:latin typeface="Times" panose="02020603050405020304" pitchFamily="18" charset="0"/>
                <a:ea typeface="MS PGothic" panose="020B0600070205080204" pitchFamily="34" charset="-128"/>
              </a:defRPr>
            </a:lvl2pPr>
            <a:lvl3pPr marL="1120639" indent="-223811">
              <a:defRPr sz="2400">
                <a:solidFill>
                  <a:schemeClr val="tx1"/>
                </a:solidFill>
                <a:latin typeface="Times" panose="02020603050405020304" pitchFamily="18" charset="0"/>
                <a:ea typeface="MS PGothic" panose="020B0600070205080204" pitchFamily="34" charset="-128"/>
              </a:defRPr>
            </a:lvl3pPr>
            <a:lvl4pPr marL="1569847" indent="-223811">
              <a:defRPr sz="2400">
                <a:solidFill>
                  <a:schemeClr val="tx1"/>
                </a:solidFill>
                <a:latin typeface="Times" panose="02020603050405020304" pitchFamily="18" charset="0"/>
                <a:ea typeface="MS PGothic" panose="020B0600070205080204" pitchFamily="34" charset="-128"/>
              </a:defRPr>
            </a:lvl4pPr>
            <a:lvl5pPr marL="2019055" indent="-223811">
              <a:defRPr sz="2400">
                <a:solidFill>
                  <a:schemeClr val="tx1"/>
                </a:solidFill>
                <a:latin typeface="Times" panose="02020603050405020304" pitchFamily="18" charset="0"/>
                <a:ea typeface="MS PGothic" panose="020B0600070205080204" pitchFamily="34" charset="-128"/>
              </a:defRPr>
            </a:lvl5pPr>
            <a:lvl6pPr marL="2476199" indent="-223811" eaLnBrk="0" fontAlgn="base" hangingPunct="0">
              <a:spcBef>
                <a:spcPct val="0"/>
              </a:spcBef>
              <a:spcAft>
                <a:spcPct val="0"/>
              </a:spcAft>
              <a:defRPr sz="2400">
                <a:solidFill>
                  <a:schemeClr val="tx1"/>
                </a:solidFill>
                <a:latin typeface="Times" panose="02020603050405020304" pitchFamily="18" charset="0"/>
                <a:ea typeface="MS PGothic" panose="020B0600070205080204" pitchFamily="34" charset="-128"/>
              </a:defRPr>
            </a:lvl6pPr>
            <a:lvl7pPr marL="2933343" indent="-223811" eaLnBrk="0" fontAlgn="base" hangingPunct="0">
              <a:spcBef>
                <a:spcPct val="0"/>
              </a:spcBef>
              <a:spcAft>
                <a:spcPct val="0"/>
              </a:spcAft>
              <a:defRPr sz="2400">
                <a:solidFill>
                  <a:schemeClr val="tx1"/>
                </a:solidFill>
                <a:latin typeface="Times" panose="02020603050405020304" pitchFamily="18" charset="0"/>
                <a:ea typeface="MS PGothic" panose="020B0600070205080204" pitchFamily="34" charset="-128"/>
              </a:defRPr>
            </a:lvl7pPr>
            <a:lvl8pPr marL="3390487" indent="-223811" eaLnBrk="0" fontAlgn="base" hangingPunct="0">
              <a:spcBef>
                <a:spcPct val="0"/>
              </a:spcBef>
              <a:spcAft>
                <a:spcPct val="0"/>
              </a:spcAft>
              <a:defRPr sz="2400">
                <a:solidFill>
                  <a:schemeClr val="tx1"/>
                </a:solidFill>
                <a:latin typeface="Times" panose="02020603050405020304" pitchFamily="18" charset="0"/>
                <a:ea typeface="MS PGothic" panose="020B0600070205080204" pitchFamily="34" charset="-128"/>
              </a:defRPr>
            </a:lvl8pPr>
            <a:lvl9pPr marL="3847632" indent="-223811" eaLnBrk="0" fontAlgn="base" hangingPunct="0">
              <a:spcBef>
                <a:spcPct val="0"/>
              </a:spcBef>
              <a:spcAft>
                <a:spcPct val="0"/>
              </a:spcAft>
              <a:defRPr sz="2400">
                <a:solidFill>
                  <a:schemeClr val="tx1"/>
                </a:solidFill>
                <a:latin typeface="Times" panose="02020603050405020304" pitchFamily="18" charset="0"/>
                <a:ea typeface="MS PGothic" panose="020B0600070205080204" pitchFamily="34" charset="-128"/>
              </a:defRPr>
            </a:lvl9pPr>
          </a:lstStyle>
          <a:p>
            <a:fld id="{6D1D11A8-3049-4666-898A-A3AF6C047079}" type="slidenum">
              <a:rPr lang="cy-GB" altLang="en-US" sz="1200">
                <a:latin typeface="Arial" panose="020B0604020202020204" pitchFamily="34" charset="0"/>
              </a:rPr>
              <a:pPr/>
              <a:t>16</a:t>
            </a:fld>
            <a:endParaRPr lang="cy-GB" altLang="en-US" sz="1200">
              <a:latin typeface="Arial" panose="020B0604020202020204" pitchFamily="34" charset="0"/>
            </a:endParaRPr>
          </a:p>
        </p:txBody>
      </p:sp>
    </p:spTree>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9938" name="Rectangle 2">
            <a:extLst>
              <a:ext uri="{FF2B5EF4-FFF2-40B4-BE49-F238E27FC236}">
                <a16:creationId xmlns:a16="http://schemas.microsoft.com/office/drawing/2014/main" id="{03940A17-B83F-422C-A346-38F1C6E7BE77}"/>
              </a:ext>
            </a:extLst>
          </p:cNvPr>
          <p:cNvSpPr>
            <a:spLocks noGrp="1" noRot="1" noChangeAspect="1" noChangeArrowheads="1" noTextEdit="1"/>
          </p:cNvSpPr>
          <p:nvPr>
            <p:ph type="sldImg"/>
          </p:nvPr>
        </p:nvSpPr>
        <p:spPr>
          <a:xfrm>
            <a:off x="917575" y="744538"/>
            <a:ext cx="4962525" cy="3722687"/>
          </a:xfrm>
          <a:ln/>
        </p:spPr>
      </p:sp>
      <p:sp>
        <p:nvSpPr>
          <p:cNvPr id="39939" name="Rectangle 3">
            <a:extLst>
              <a:ext uri="{FF2B5EF4-FFF2-40B4-BE49-F238E27FC236}">
                <a16:creationId xmlns:a16="http://schemas.microsoft.com/office/drawing/2014/main" id="{317CFA71-48E5-4812-9C9D-B498ED85036F}"/>
              </a:ext>
            </a:extLst>
          </p:cNvPr>
          <p:cNvSpPr>
            <a:spLocks noGrp="1" noChangeArrowheads="1"/>
          </p:cNvSpPr>
          <p:nvPr>
            <p:ph type="body" idx="1"/>
          </p:nvPr>
        </p:nvSpPr>
        <p:spPr>
          <a:xfrm>
            <a:off x="685800" y="4572000"/>
            <a:ext cx="5486400" cy="3600450"/>
          </a:xfrm>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r>
              <a:rPr lang="en-GB" altLang="en-US" dirty="0">
                <a:latin typeface="Arial" panose="020B0604020202020204" pitchFamily="34" charset="0"/>
              </a:rPr>
              <a:t>Welsh Government 7 core aims for children and young people </a:t>
            </a:r>
          </a:p>
          <a:p>
            <a:endParaRPr lang="en-GB" altLang="en-US" dirty="0">
              <a:latin typeface="Arial" panose="020B0604020202020204" pitchFamily="34" charset="0"/>
            </a:endParaRPr>
          </a:p>
          <a:p>
            <a:r>
              <a:rPr lang="en-GB" altLang="en-US" dirty="0">
                <a:latin typeface="Arial" panose="020B0604020202020204" pitchFamily="34" charset="0"/>
              </a:rPr>
              <a:t>Based upon UNCRC and children’s rights in Wales </a:t>
            </a:r>
          </a:p>
        </p:txBody>
      </p:sp>
    </p:spTree>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1746" name="Rectangle 2">
            <a:extLst>
              <a:ext uri="{FF2B5EF4-FFF2-40B4-BE49-F238E27FC236}">
                <a16:creationId xmlns:a16="http://schemas.microsoft.com/office/drawing/2014/main" id="{3CFFB37F-BCA4-40D7-A517-BFCD0EE09993}"/>
              </a:ext>
            </a:extLst>
          </p:cNvPr>
          <p:cNvSpPr>
            <a:spLocks noGrp="1" noRot="1" noChangeAspect="1" noChangeArrowheads="1" noTextEdit="1"/>
          </p:cNvSpPr>
          <p:nvPr>
            <p:ph type="sldImg"/>
          </p:nvPr>
        </p:nvSpPr>
        <p:spPr>
          <a:xfrm>
            <a:off x="917575" y="744538"/>
            <a:ext cx="4962525" cy="3722687"/>
          </a:xfrm>
          <a:ln/>
        </p:spPr>
      </p:sp>
      <p:sp>
        <p:nvSpPr>
          <p:cNvPr id="31747" name="Rectangle 3">
            <a:extLst>
              <a:ext uri="{FF2B5EF4-FFF2-40B4-BE49-F238E27FC236}">
                <a16:creationId xmlns:a16="http://schemas.microsoft.com/office/drawing/2014/main" id="{836637BE-DB8F-4D2C-A033-00D7F93EDFB9}"/>
              </a:ext>
            </a:extLst>
          </p:cNvPr>
          <p:cNvSpPr>
            <a:spLocks noGrp="1" noChangeArrowheads="1"/>
          </p:cNvSpPr>
          <p:nvPr>
            <p:ph type="body" idx="1"/>
          </p:nvPr>
        </p:nvSpPr>
        <p:spPr>
          <a:xfrm>
            <a:off x="685800" y="4572000"/>
            <a:ext cx="5486400" cy="3600450"/>
          </a:xfrm>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pPr>
              <a:lnSpc>
                <a:spcPct val="90000"/>
              </a:lnSpc>
            </a:pPr>
            <a:r>
              <a:rPr lang="en-GB" altLang="en-US" sz="1000" dirty="0">
                <a:latin typeface="Arial" panose="020B0604020202020204" pitchFamily="34" charset="0"/>
              </a:rPr>
              <a:t>Show students the Birmingham safeguarding website, where they can access further training. </a:t>
            </a:r>
          </a:p>
        </p:txBody>
      </p:sp>
    </p:spTree>
  </p:cSld>
  <p:clrMapOvr>
    <a:masterClrMapping/>
  </p:clrMapOvr>
</p:notes>
</file>

<file path=ppt/notesSlides/notesSlide1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1986" name="Rectangle 2">
            <a:extLst>
              <a:ext uri="{FF2B5EF4-FFF2-40B4-BE49-F238E27FC236}">
                <a16:creationId xmlns:a16="http://schemas.microsoft.com/office/drawing/2014/main" id="{FD05B724-866B-4D52-B2C0-9F5D767E5A86}"/>
              </a:ext>
            </a:extLst>
          </p:cNvPr>
          <p:cNvSpPr>
            <a:spLocks noGrp="1" noRot="1" noChangeAspect="1" noChangeArrowheads="1" noTextEdit="1"/>
          </p:cNvSpPr>
          <p:nvPr>
            <p:ph type="sldImg"/>
          </p:nvPr>
        </p:nvSpPr>
        <p:spPr>
          <a:xfrm>
            <a:off x="917575" y="744538"/>
            <a:ext cx="4962525" cy="3722687"/>
          </a:xfrm>
          <a:ln/>
        </p:spPr>
      </p:sp>
      <p:sp>
        <p:nvSpPr>
          <p:cNvPr id="41987" name="Rectangle 3">
            <a:extLst>
              <a:ext uri="{FF2B5EF4-FFF2-40B4-BE49-F238E27FC236}">
                <a16:creationId xmlns:a16="http://schemas.microsoft.com/office/drawing/2014/main" id="{A54420DE-FAE3-4B52-BCB2-53604C957571}"/>
              </a:ext>
            </a:extLst>
          </p:cNvPr>
          <p:cNvSpPr>
            <a:spLocks noGrp="1" noChangeArrowheads="1"/>
          </p:cNvSpPr>
          <p:nvPr>
            <p:ph type="body" idx="1"/>
          </p:nvPr>
        </p:nvSpPr>
        <p:spPr>
          <a:xfrm>
            <a:off x="685800" y="4572000"/>
            <a:ext cx="5486400" cy="3600450"/>
          </a:xfrm>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r>
              <a:rPr lang="en-GB" altLang="en-US" i="0" dirty="0">
                <a:latin typeface="Arial" panose="020B0604020202020204" pitchFamily="34" charset="0"/>
              </a:rPr>
              <a:t>Practitioners should understand their role and responsibilities in order to safeguard and promote the welfare of children. </a:t>
            </a:r>
          </a:p>
          <a:p>
            <a:r>
              <a:rPr lang="en-GB" altLang="en-US" i="0" dirty="0">
                <a:latin typeface="Arial" panose="020B0604020202020204" pitchFamily="34" charset="0"/>
              </a:rPr>
              <a:t>Practitioners should be familiar with and follow their organisation’s procedures and protocols for safeguarding and promoting the welfare of children, know who their child protection officer is, be alert to indicators of abuse and neglect and have had appropriate training,</a:t>
            </a:r>
          </a:p>
          <a:p>
            <a:endParaRPr lang="en-GB" altLang="en-US" i="0" dirty="0">
              <a:latin typeface="Arial" panose="020B0604020202020204" pitchFamily="34" charset="0"/>
            </a:endParaRPr>
          </a:p>
          <a:p>
            <a:r>
              <a:rPr lang="en-GB" altLang="en-US" b="1" i="0" dirty="0">
                <a:latin typeface="Arial" panose="020B0604020202020204" pitchFamily="34" charset="0"/>
              </a:rPr>
              <a:t>If any person has knowledge, concerns or suspicions that a child is suffering, has suffered or is likely to be at risk of harm, it is their responsibility to ensure that the concerns are referred to social services or the police, who have statutory duties and powers to make enquiries and intervene when necessary.</a:t>
            </a:r>
          </a:p>
          <a:p>
            <a:endParaRPr lang="en-GB" altLang="en-US" b="1" i="1" dirty="0">
              <a:latin typeface="Arial" panose="020B0604020202020204" pitchFamily="34" charset="0"/>
            </a:endParaRPr>
          </a:p>
          <a:p>
            <a:r>
              <a:rPr lang="en-GB" altLang="en-US" b="0" i="0" dirty="0">
                <a:latin typeface="Arial" panose="020B0604020202020204" pitchFamily="34" charset="0"/>
              </a:rPr>
              <a:t>An important and useful framework is: </a:t>
            </a:r>
            <a:r>
              <a:rPr lang="en-GB" dirty="0">
                <a:hlinkClick r:id="rId3"/>
              </a:rPr>
              <a:t>Working Together to Safeguard Children 2018 (publishing.service.gov.uk)</a:t>
            </a:r>
            <a:endParaRPr lang="en-GB" altLang="en-US" b="0" i="0" dirty="0">
              <a:latin typeface="Arial" panose="020B0604020202020204" pitchFamily="34" charset="0"/>
            </a:endParaRPr>
          </a:p>
          <a:p>
            <a:r>
              <a:rPr lang="en-GB" dirty="0"/>
              <a:t>Working Together to Safeguard Children (2018): A guide to inter-agency working to safeguard and promote the welfare of children – HM Government </a:t>
            </a:r>
            <a:endParaRPr lang="en-GB" altLang="en-US" b="1" i="1" dirty="0">
              <a:latin typeface="Arial" panose="020B0604020202020204" pitchFamily="34" charset="0"/>
            </a:endParaRPr>
          </a:p>
        </p:txBody>
      </p:sp>
    </p:spTree>
  </p:cSld>
  <p:clrMapOvr>
    <a:masterClrMapping/>
  </p:clrMapOvr>
</p:notes>
</file>

<file path=ppt/notesSlides/notesSlide1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4034" name="Rectangle 2">
            <a:extLst>
              <a:ext uri="{FF2B5EF4-FFF2-40B4-BE49-F238E27FC236}">
                <a16:creationId xmlns:a16="http://schemas.microsoft.com/office/drawing/2014/main" id="{A351354C-12BE-454B-AB14-E1A96AB232A4}"/>
              </a:ext>
            </a:extLst>
          </p:cNvPr>
          <p:cNvSpPr>
            <a:spLocks noGrp="1" noRot="1" noChangeAspect="1" noChangeArrowheads="1" noTextEdit="1"/>
          </p:cNvSpPr>
          <p:nvPr>
            <p:ph type="sldImg"/>
          </p:nvPr>
        </p:nvSpPr>
        <p:spPr>
          <a:xfrm>
            <a:off x="917575" y="744538"/>
            <a:ext cx="4962525" cy="3722687"/>
          </a:xfrm>
          <a:ln/>
        </p:spPr>
      </p:sp>
      <p:sp>
        <p:nvSpPr>
          <p:cNvPr id="44035" name="Rectangle 3">
            <a:extLst>
              <a:ext uri="{FF2B5EF4-FFF2-40B4-BE49-F238E27FC236}">
                <a16:creationId xmlns:a16="http://schemas.microsoft.com/office/drawing/2014/main" id="{FCC51BBD-0AF9-405F-AE4C-ACB22CB356E8}"/>
              </a:ext>
            </a:extLst>
          </p:cNvPr>
          <p:cNvSpPr>
            <a:spLocks noGrp="1" noChangeArrowheads="1"/>
          </p:cNvSpPr>
          <p:nvPr>
            <p:ph type="body" idx="1"/>
          </p:nvPr>
        </p:nvSpPr>
        <p:spPr>
          <a:xfrm>
            <a:off x="685800" y="4676776"/>
            <a:ext cx="5486400" cy="3600450"/>
          </a:xfrm>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pPr algn="l" fontAlgn="base"/>
            <a:r>
              <a:rPr lang="en-GB" b="0" dirty="0">
                <a:solidFill>
                  <a:srgbClr val="222222"/>
                </a:solidFill>
                <a:effectLst/>
                <a:latin typeface="Helvetica Neue"/>
              </a:rPr>
              <a:t>Everyone who works with children has a responsibility for keeping them safe. They must know how to report concerns about physical, emotional or sexual abuse; neglect; trafficking or exploitation so that those concerns can be addressed quickly and </a:t>
            </a:r>
            <a:r>
              <a:rPr lang="en-GB" b="0">
                <a:solidFill>
                  <a:srgbClr val="222222"/>
                </a:solidFill>
                <a:effectLst/>
                <a:latin typeface="Helvetica Neue"/>
              </a:rPr>
              <a:t>appropriately.</a:t>
            </a:r>
          </a:p>
          <a:p>
            <a:pPr algn="l" fontAlgn="base"/>
            <a:endParaRPr lang="en-GB" b="0" dirty="0">
              <a:solidFill>
                <a:srgbClr val="222222"/>
              </a:solidFill>
              <a:effectLst/>
              <a:latin typeface="Helvetica Neue"/>
            </a:endParaRPr>
          </a:p>
          <a:p>
            <a:pPr algn="l" fontAlgn="base"/>
            <a:r>
              <a:rPr lang="en-GB" b="0" dirty="0">
                <a:solidFill>
                  <a:srgbClr val="222222"/>
                </a:solidFill>
                <a:effectLst/>
                <a:latin typeface="Helvetica Neue"/>
              </a:rPr>
              <a:t>According to UK child protection data from National Society for the Prevention of Cruelty to Children (NSPCC) one in five children today have experienced serious abuse at some point in their lifetime.</a:t>
            </a:r>
          </a:p>
          <a:p>
            <a:endParaRPr lang="en-GB" altLang="en-US" b="1" i="1" dirty="0">
              <a:latin typeface="Arial" panose="020B0604020202020204" pitchFamily="34" charset="0"/>
            </a:endParaRPr>
          </a:p>
        </p:txBody>
      </p:sp>
    </p:spTree>
  </p:cSld>
  <p:clrMapOvr>
    <a:masterClrMapping/>
  </p:clrMapOvr>
</p:notes>
</file>

<file path=ppt/notesSlides/notesSlide1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6082" name="Slide Image Placeholder 1">
            <a:extLst>
              <a:ext uri="{FF2B5EF4-FFF2-40B4-BE49-F238E27FC236}">
                <a16:creationId xmlns:a16="http://schemas.microsoft.com/office/drawing/2014/main" id="{57AF875E-D626-48E6-9FA1-26B1BC464D96}"/>
              </a:ext>
            </a:extLst>
          </p:cNvPr>
          <p:cNvSpPr>
            <a:spLocks noGrp="1" noRot="1" noChangeAspect="1" noChangeArrowheads="1" noTextEdit="1"/>
          </p:cNvSpPr>
          <p:nvPr>
            <p:ph type="sldImg"/>
          </p:nvPr>
        </p:nvSpPr>
        <p:spPr>
          <a:xfrm>
            <a:off x="917575" y="744538"/>
            <a:ext cx="4962525" cy="3722687"/>
          </a:xfrm>
          <a:ln/>
        </p:spPr>
      </p:sp>
      <p:sp>
        <p:nvSpPr>
          <p:cNvPr id="46083" name="Notes Placeholder 2">
            <a:extLst>
              <a:ext uri="{FF2B5EF4-FFF2-40B4-BE49-F238E27FC236}">
                <a16:creationId xmlns:a16="http://schemas.microsoft.com/office/drawing/2014/main" id="{6AEF6A51-2255-41A5-92C7-A3C55A65D033}"/>
              </a:ext>
            </a:extLst>
          </p:cNvPr>
          <p:cNvSpPr>
            <a:spLocks noGrp="1"/>
          </p:cNvSpPr>
          <p:nvPr>
            <p:ph type="body"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endParaRPr lang="en-GB" altLang="en-US">
              <a:latin typeface="Arial" panose="020B0604020202020204" pitchFamily="34" charset="0"/>
            </a:endParaRPr>
          </a:p>
        </p:txBody>
      </p:sp>
      <p:sp>
        <p:nvSpPr>
          <p:cNvPr id="46084" name="Slide Number Placeholder 3">
            <a:extLst>
              <a:ext uri="{FF2B5EF4-FFF2-40B4-BE49-F238E27FC236}">
                <a16:creationId xmlns:a16="http://schemas.microsoft.com/office/drawing/2014/main" id="{2C0AE5EC-0453-45E3-87C7-3647EBFE1600}"/>
              </a:ext>
            </a:extLst>
          </p:cNvPr>
          <p:cNvSpPr>
            <a:spLocks noGrp="1"/>
          </p:cNvSpPr>
          <p:nvPr>
            <p:ph type="sldNum" sz="quarter" idx="5"/>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defRPr sz="2400">
                <a:solidFill>
                  <a:schemeClr val="tx1"/>
                </a:solidFill>
                <a:latin typeface="Times" panose="02020603050405020304" pitchFamily="18" charset="0"/>
                <a:ea typeface="MS PGothic" panose="020B0600070205080204" pitchFamily="34" charset="-128"/>
              </a:defRPr>
            </a:lvl1pPr>
            <a:lvl2pPr marL="742950" indent="-285750">
              <a:defRPr sz="2400">
                <a:solidFill>
                  <a:schemeClr val="tx1"/>
                </a:solidFill>
                <a:latin typeface="Times" panose="02020603050405020304" pitchFamily="18" charset="0"/>
                <a:ea typeface="MS PGothic" panose="020B0600070205080204" pitchFamily="34" charset="-128"/>
              </a:defRPr>
            </a:lvl2pPr>
            <a:lvl3pPr marL="1143000" indent="-228600">
              <a:defRPr sz="2400">
                <a:solidFill>
                  <a:schemeClr val="tx1"/>
                </a:solidFill>
                <a:latin typeface="Times" panose="02020603050405020304" pitchFamily="18" charset="0"/>
                <a:ea typeface="MS PGothic" panose="020B0600070205080204" pitchFamily="34" charset="-128"/>
              </a:defRPr>
            </a:lvl3pPr>
            <a:lvl4pPr marL="1600200" indent="-228600">
              <a:defRPr sz="2400">
                <a:solidFill>
                  <a:schemeClr val="tx1"/>
                </a:solidFill>
                <a:latin typeface="Times" panose="02020603050405020304" pitchFamily="18" charset="0"/>
                <a:ea typeface="MS PGothic" panose="020B0600070205080204" pitchFamily="34" charset="-128"/>
              </a:defRPr>
            </a:lvl4pPr>
            <a:lvl5pPr marL="2057400" indent="-228600">
              <a:defRPr sz="2400">
                <a:solidFill>
                  <a:schemeClr val="tx1"/>
                </a:solidFill>
                <a:latin typeface="Times" panose="02020603050405020304" pitchFamily="18" charset="0"/>
                <a:ea typeface="MS PGothic" panose="020B0600070205080204" pitchFamily="34" charset="-128"/>
              </a:defRPr>
            </a:lvl5pPr>
            <a:lvl6pPr marL="2514600" indent="-228600" eaLnBrk="0" fontAlgn="base" hangingPunct="0">
              <a:spcBef>
                <a:spcPct val="0"/>
              </a:spcBef>
              <a:spcAft>
                <a:spcPct val="0"/>
              </a:spcAft>
              <a:defRPr sz="2400">
                <a:solidFill>
                  <a:schemeClr val="tx1"/>
                </a:solidFill>
                <a:latin typeface="Times" panose="02020603050405020304" pitchFamily="18" charset="0"/>
                <a:ea typeface="MS PGothic" panose="020B0600070205080204" pitchFamily="34" charset="-128"/>
              </a:defRPr>
            </a:lvl6pPr>
            <a:lvl7pPr marL="2971800" indent="-228600" eaLnBrk="0" fontAlgn="base" hangingPunct="0">
              <a:spcBef>
                <a:spcPct val="0"/>
              </a:spcBef>
              <a:spcAft>
                <a:spcPct val="0"/>
              </a:spcAft>
              <a:defRPr sz="2400">
                <a:solidFill>
                  <a:schemeClr val="tx1"/>
                </a:solidFill>
                <a:latin typeface="Times" panose="02020603050405020304" pitchFamily="18" charset="0"/>
                <a:ea typeface="MS PGothic" panose="020B0600070205080204" pitchFamily="34" charset="-128"/>
              </a:defRPr>
            </a:lvl7pPr>
            <a:lvl8pPr marL="3429000" indent="-228600" eaLnBrk="0" fontAlgn="base" hangingPunct="0">
              <a:spcBef>
                <a:spcPct val="0"/>
              </a:spcBef>
              <a:spcAft>
                <a:spcPct val="0"/>
              </a:spcAft>
              <a:defRPr sz="2400">
                <a:solidFill>
                  <a:schemeClr val="tx1"/>
                </a:solidFill>
                <a:latin typeface="Times" panose="02020603050405020304" pitchFamily="18" charset="0"/>
                <a:ea typeface="MS PGothic" panose="020B0600070205080204" pitchFamily="34" charset="-128"/>
              </a:defRPr>
            </a:lvl8pPr>
            <a:lvl9pPr marL="3886200" indent="-228600" eaLnBrk="0" fontAlgn="base" hangingPunct="0">
              <a:spcBef>
                <a:spcPct val="0"/>
              </a:spcBef>
              <a:spcAft>
                <a:spcPct val="0"/>
              </a:spcAft>
              <a:defRPr sz="2400">
                <a:solidFill>
                  <a:schemeClr val="tx1"/>
                </a:solidFill>
                <a:latin typeface="Times" panose="02020603050405020304" pitchFamily="18" charset="0"/>
                <a:ea typeface="MS PGothic" panose="020B0600070205080204" pitchFamily="34" charset="-128"/>
              </a:defRPr>
            </a:lvl9pPr>
          </a:lstStyle>
          <a:p>
            <a:fld id="{CC7FFC07-35E2-40AE-8F49-A54BDF8DB6A8}" type="slidenum">
              <a:rPr lang="cy-GB" altLang="en-US" sz="1200">
                <a:latin typeface="Arial" panose="020B0604020202020204" pitchFamily="34" charset="0"/>
              </a:rPr>
              <a:pPr/>
              <a:t>21</a:t>
            </a:fld>
            <a:endParaRPr lang="cy-GB" altLang="en-US" sz="1200">
              <a:latin typeface="Arial" panose="020B0604020202020204" pitchFamily="34" charset="0"/>
            </a:endParaRPr>
          </a:p>
        </p:txBody>
      </p:sp>
    </p:spTree>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6.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6.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7.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7.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8.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8.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8.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8.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8.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8.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8.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9.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9.xml"/></Relationships>
</file>

<file path=ppt/slideLayouts/_rels/slideLayout17.xml.rels><?xml version="1.0" encoding="UTF-8" standalone="yes"?>
<Relationships xmlns="http://schemas.openxmlformats.org/package/2006/relationships"><Relationship Id="rId1" Type="http://schemas.openxmlformats.org/officeDocument/2006/relationships/slideMaster" Target="../slideMasters/slideMaster9.xml"/></Relationships>
</file>

<file path=ppt/slideLayouts/_rels/slideLayout18.xml.rels><?xml version="1.0" encoding="UTF-8" standalone="yes"?>
<Relationships xmlns="http://schemas.openxmlformats.org/package/2006/relationships"><Relationship Id="rId1" Type="http://schemas.openxmlformats.org/officeDocument/2006/relationships/slideMaster" Target="../slideMasters/slideMaster9.xml"/></Relationships>
</file>

<file path=ppt/slideLayouts/_rels/slideLayout19.xml.rels><?xml version="1.0" encoding="UTF-8" standalone="yes"?>
<Relationships xmlns="http://schemas.openxmlformats.org/package/2006/relationships"><Relationship Id="rId1" Type="http://schemas.openxmlformats.org/officeDocument/2006/relationships/slideMaster" Target="../slideMasters/slideMaster9.xml"/></Relationships>
</file>

<file path=ppt/slideLayouts/_rels/slideLayout20.xml.rels><?xml version="1.0" encoding="UTF-8" standalone="yes"?>
<Relationships xmlns="http://schemas.openxmlformats.org/package/2006/relationships"><Relationship Id="rId1" Type="http://schemas.openxmlformats.org/officeDocument/2006/relationships/slideMaster" Target="../slideMasters/slideMaster10.xml"/></Relationships>
</file>

<file path=ppt/slideLayouts/_rels/slideLayout21.xml.rels><?xml version="1.0" encoding="UTF-8" standalone="yes"?>
<Relationships xmlns="http://schemas.openxmlformats.org/package/2006/relationships"><Relationship Id="rId1" Type="http://schemas.openxmlformats.org/officeDocument/2006/relationships/slideMaster" Target="../slideMasters/slideMaster10.xml"/></Relationships>
</file>

<file path=ppt/slideLayouts/_rels/slideLayout22.xml.rels><?xml version="1.0" encoding="UTF-8" standalone="yes"?>
<Relationships xmlns="http://schemas.openxmlformats.org/package/2006/relationships"><Relationship Id="rId1" Type="http://schemas.openxmlformats.org/officeDocument/2006/relationships/slideMaster" Target="../slideMasters/slideMaster10.xml"/></Relationships>
</file>

<file path=ppt/slideLayouts/_rels/slideLayout23.xml.rels><?xml version="1.0" encoding="UTF-8" standalone="yes"?>
<Relationships xmlns="http://schemas.openxmlformats.org/package/2006/relationships"><Relationship Id="rId1" Type="http://schemas.openxmlformats.org/officeDocument/2006/relationships/slideMaster" Target="../slideMasters/slideMaster10.xml"/></Relationships>
</file>

<file path=ppt/slideLayouts/_rels/slideLayout24.xml.rels><?xml version="1.0" encoding="UTF-8" standalone="yes"?>
<Relationships xmlns="http://schemas.openxmlformats.org/package/2006/relationships"><Relationship Id="rId1" Type="http://schemas.openxmlformats.org/officeDocument/2006/relationships/slideMaster" Target="../slideMasters/slideMaster11.xml"/></Relationships>
</file>

<file path=ppt/slideLayouts/_rels/slideLayout25.xml.rels><?xml version="1.0" encoding="UTF-8" standalone="yes"?>
<Relationships xmlns="http://schemas.openxmlformats.org/package/2006/relationships"><Relationship Id="rId1" Type="http://schemas.openxmlformats.org/officeDocument/2006/relationships/slideMaster" Target="../slideMasters/slideMaster12.xml"/></Relationships>
</file>

<file path=ppt/slideLayouts/_rels/slideLayout26.xml.rels><?xml version="1.0" encoding="UTF-8" standalone="yes"?>
<Relationships xmlns="http://schemas.openxmlformats.org/package/2006/relationships"><Relationship Id="rId1" Type="http://schemas.openxmlformats.org/officeDocument/2006/relationships/slideMaster" Target="../slideMasters/slideMaster13.xml"/></Relationships>
</file>

<file path=ppt/slideLayouts/_rels/slideLayout27.xml.rels><?xml version="1.0" encoding="UTF-8" standalone="yes"?>
<Relationships xmlns="http://schemas.openxmlformats.org/package/2006/relationships"><Relationship Id="rId1" Type="http://schemas.openxmlformats.org/officeDocument/2006/relationships/slideMaster" Target="../slideMasters/slideMaster14.xml"/></Relationships>
</file>

<file path=ppt/slideLayouts/_rels/slideLayout28.xml.rels><?xml version="1.0" encoding="UTF-8" standalone="yes"?>
<Relationships xmlns="http://schemas.openxmlformats.org/package/2006/relationships"><Relationship Id="rId1" Type="http://schemas.openxmlformats.org/officeDocument/2006/relationships/slideMaster" Target="../slideMasters/slideMaster15.xml"/></Relationships>
</file>

<file path=ppt/slideLayouts/_rels/slideLayout29.xml.rels><?xml version="1.0" encoding="UTF-8" standalone="yes"?>
<Relationships xmlns="http://schemas.openxmlformats.org/package/2006/relationships"><Relationship Id="rId1" Type="http://schemas.openxmlformats.org/officeDocument/2006/relationships/slideMaster" Target="../slideMasters/slideMaster16.xml"/></Relationships>
</file>

<file path=ppt/slideLayouts/_rels/slideLayout30.xml.rels><?xml version="1.0" encoding="UTF-8" standalone="yes"?>
<Relationships xmlns="http://schemas.openxmlformats.org/package/2006/relationships"><Relationship Id="rId1" Type="http://schemas.openxmlformats.org/officeDocument/2006/relationships/slideMaster" Target="../slideMasters/slideMaster17.xml"/></Relationships>
</file>

<file path=ppt/slideLayouts/_rels/slideLayout31.xml.rels><?xml version="1.0" encoding="UTF-8" standalone="yes"?>
<Relationships xmlns="http://schemas.openxmlformats.org/package/2006/relationships"><Relationship Id="rId1" Type="http://schemas.openxmlformats.org/officeDocument/2006/relationships/slideMaster" Target="../slideMasters/slideMaster18.xml"/></Relationships>
</file>

<file path=ppt/slideLayouts/_rels/slideLayout32.xml.rels><?xml version="1.0" encoding="UTF-8" standalone="yes"?>
<Relationships xmlns="http://schemas.openxmlformats.org/package/2006/relationships"><Relationship Id="rId2" Type="http://schemas.openxmlformats.org/officeDocument/2006/relationships/image" Target="../media/image19.png"/><Relationship Id="rId1" Type="http://schemas.openxmlformats.org/officeDocument/2006/relationships/slideMaster" Target="../slideMasters/slideMaster19.xml"/></Relationships>
</file>

<file path=ppt/slideLayouts/_rels/slideLayout33.xml.rels><?xml version="1.0" encoding="UTF-8" standalone="yes"?>
<Relationships xmlns="http://schemas.openxmlformats.org/package/2006/relationships"><Relationship Id="rId2" Type="http://schemas.openxmlformats.org/officeDocument/2006/relationships/image" Target="../media/image20.png"/><Relationship Id="rId1" Type="http://schemas.openxmlformats.org/officeDocument/2006/relationships/slideMaster" Target="../slideMasters/slideMaster19.xml"/></Relationships>
</file>

<file path=ppt/slideLayouts/_rels/slideLayout34.xml.rels><?xml version="1.0" encoding="UTF-8" standalone="yes"?>
<Relationships xmlns="http://schemas.openxmlformats.org/package/2006/relationships"><Relationship Id="rId2" Type="http://schemas.openxmlformats.org/officeDocument/2006/relationships/image" Target="../media/image21.png"/><Relationship Id="rId1" Type="http://schemas.openxmlformats.org/officeDocument/2006/relationships/slideMaster" Target="../slideMasters/slideMaster19.xml"/></Relationships>
</file>

<file path=ppt/slideLayouts/_rels/slideLayout35.xml.rels><?xml version="1.0" encoding="UTF-8" standalone="yes"?>
<Relationships xmlns="http://schemas.openxmlformats.org/package/2006/relationships"><Relationship Id="rId2" Type="http://schemas.openxmlformats.org/officeDocument/2006/relationships/image" Target="../media/image21.png"/><Relationship Id="rId1" Type="http://schemas.openxmlformats.org/officeDocument/2006/relationships/slideMaster" Target="../slideMasters/slideMaster19.xml"/></Relationships>
</file>

<file path=ppt/slideLayouts/_rels/slideLayout36.xml.rels><?xml version="1.0" encoding="UTF-8" standalone="yes"?>
<Relationships xmlns="http://schemas.openxmlformats.org/package/2006/relationships"><Relationship Id="rId2" Type="http://schemas.openxmlformats.org/officeDocument/2006/relationships/image" Target="../media/image22.png"/><Relationship Id="rId1" Type="http://schemas.openxmlformats.org/officeDocument/2006/relationships/slideMaster" Target="../slideMasters/slideMaster19.xml"/></Relationships>
</file>

<file path=ppt/slideLayouts/_rels/slideLayout37.xml.rels><?xml version="1.0" encoding="UTF-8" standalone="yes"?>
<Relationships xmlns="http://schemas.openxmlformats.org/package/2006/relationships"><Relationship Id="rId2" Type="http://schemas.openxmlformats.org/officeDocument/2006/relationships/image" Target="../media/image23.png"/><Relationship Id="rId1" Type="http://schemas.openxmlformats.org/officeDocument/2006/relationships/slideMaster" Target="../slideMasters/slideMaster19.xml"/></Relationships>
</file>

<file path=ppt/slideLayouts/_rels/slideLayout38.xml.rels><?xml version="1.0" encoding="UTF-8" standalone="yes"?>
<Relationships xmlns="http://schemas.openxmlformats.org/package/2006/relationships"><Relationship Id="rId2" Type="http://schemas.openxmlformats.org/officeDocument/2006/relationships/image" Target="../media/image24.png"/><Relationship Id="rId1" Type="http://schemas.openxmlformats.org/officeDocument/2006/relationships/slideMaster" Target="../slideMasters/slideMaster19.xml"/></Relationships>
</file>

<file path=ppt/slideLayouts/_rels/slideLayout39.xml.rels><?xml version="1.0" encoding="UTF-8" standalone="yes"?>
<Relationships xmlns="http://schemas.openxmlformats.org/package/2006/relationships"><Relationship Id="rId2" Type="http://schemas.openxmlformats.org/officeDocument/2006/relationships/image" Target="../media/image25.png"/><Relationship Id="rId1" Type="http://schemas.openxmlformats.org/officeDocument/2006/relationships/slideMaster" Target="../slideMasters/slideMaster19.xml"/></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userDrawn="1">
  <p:cSld name="Title Slide">
    <p:spTree>
      <p:nvGrpSpPr>
        <p:cNvPr id="1" name=""/>
        <p:cNvGrpSpPr/>
        <p:nvPr/>
      </p:nvGrpSpPr>
      <p:grpSpPr>
        <a:xfrm>
          <a:off x="0" y="0"/>
          <a:ext cx="0" cy="0"/>
          <a:chOff x="0" y="0"/>
          <a:chExt cx="0" cy="0"/>
        </a:xfrm>
      </p:grpSpPr>
    </p:spTree>
    <p:extLst>
      <p:ext uri="{BB962C8B-B14F-4D97-AF65-F5344CB8AC3E}">
        <p14:creationId xmlns:p14="http://schemas.microsoft.com/office/powerpoint/2010/main" val="2992351448"/>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preserve="1" userDrawn="1">
  <p:cSld name="Custom Layou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92D77E0C-7BD5-5549-A375-8247A3893243}"/>
              </a:ext>
            </a:extLst>
          </p:cNvPr>
          <p:cNvSpPr>
            <a:spLocks noGrp="1"/>
          </p:cNvSpPr>
          <p:nvPr>
            <p:ph type="title"/>
          </p:nvPr>
        </p:nvSpPr>
        <p:spPr>
          <a:xfrm>
            <a:off x="384285" y="1516008"/>
            <a:ext cx="3880287" cy="3607785"/>
          </a:xfrm>
          <a:prstGeom prst="rect">
            <a:avLst/>
          </a:prstGeom>
        </p:spPr>
        <p:txBody>
          <a:bodyPr/>
          <a:lstStyle>
            <a:lvl1pPr>
              <a:defRPr sz="2500">
                <a:solidFill>
                  <a:schemeClr val="bg1"/>
                </a:solidFill>
                <a:latin typeface="Arial" panose="020B0604020202020204" pitchFamily="34" charset="0"/>
                <a:cs typeface="Arial" panose="020B0604020202020204" pitchFamily="34" charset="0"/>
              </a:defRPr>
            </a:lvl1pPr>
          </a:lstStyle>
          <a:p>
            <a:r>
              <a:rPr lang="en-GB" dirty="0"/>
              <a:t>Click to edit Master title style</a:t>
            </a:r>
            <a:endParaRPr lang="en-US" dirty="0"/>
          </a:p>
        </p:txBody>
      </p:sp>
    </p:spTree>
    <p:extLst>
      <p:ext uri="{BB962C8B-B14F-4D97-AF65-F5344CB8AC3E}">
        <p14:creationId xmlns:p14="http://schemas.microsoft.com/office/powerpoint/2010/main" val="2048649259"/>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preserve="1" userDrawn="1">
  <p:cSld name="Custom Layout">
    <p:spTree>
      <p:nvGrpSpPr>
        <p:cNvPr id="1" name=""/>
        <p:cNvGrpSpPr/>
        <p:nvPr/>
      </p:nvGrpSpPr>
      <p:grpSpPr>
        <a:xfrm>
          <a:off x="0" y="0"/>
          <a:ext cx="0" cy="0"/>
          <a:chOff x="0" y="0"/>
          <a:chExt cx="0" cy="0"/>
        </a:xfrm>
      </p:grpSpPr>
      <p:sp>
        <p:nvSpPr>
          <p:cNvPr id="3" name="Title 1">
            <a:extLst>
              <a:ext uri="{FF2B5EF4-FFF2-40B4-BE49-F238E27FC236}">
                <a16:creationId xmlns:a16="http://schemas.microsoft.com/office/drawing/2014/main" id="{9C98C58F-EF67-CB44-8825-0F046CAF7261}"/>
              </a:ext>
            </a:extLst>
          </p:cNvPr>
          <p:cNvSpPr txBox="1">
            <a:spLocks/>
          </p:cNvSpPr>
          <p:nvPr userDrawn="1"/>
        </p:nvSpPr>
        <p:spPr>
          <a:xfrm>
            <a:off x="384285" y="1516008"/>
            <a:ext cx="3880287" cy="3607785"/>
          </a:xfrm>
          <a:prstGeom prst="rect">
            <a:avLst/>
          </a:prstGeom>
        </p:spPr>
        <p:txBody>
          <a:bodyPr/>
          <a:lstStyle>
            <a:lvl1pPr algn="l" defTabSz="914400" rtl="0" eaLnBrk="1" latinLnBrk="0" hangingPunct="1">
              <a:lnSpc>
                <a:spcPct val="90000"/>
              </a:lnSpc>
              <a:spcBef>
                <a:spcPct val="0"/>
              </a:spcBef>
              <a:buNone/>
              <a:defRPr sz="2500" kern="1200">
                <a:solidFill>
                  <a:schemeClr val="bg1"/>
                </a:solidFill>
                <a:latin typeface="Arial" panose="020B0604020202020204" pitchFamily="34" charset="0"/>
                <a:ea typeface="+mj-ea"/>
                <a:cs typeface="Arial" panose="020B0604020202020204" pitchFamily="34" charset="0"/>
              </a:defRPr>
            </a:lvl1pPr>
          </a:lstStyle>
          <a:p>
            <a:r>
              <a:rPr lang="en-GB"/>
              <a:t>Click to edit Master title style</a:t>
            </a:r>
            <a:endParaRPr lang="en-US" dirty="0"/>
          </a:p>
        </p:txBody>
      </p:sp>
    </p:spTree>
    <p:extLst>
      <p:ext uri="{BB962C8B-B14F-4D97-AF65-F5344CB8AC3E}">
        <p14:creationId xmlns:p14="http://schemas.microsoft.com/office/powerpoint/2010/main" val="286662793"/>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preserve="1" userDrawn="1">
  <p:cSld name="Custom Layout">
    <p:spTree>
      <p:nvGrpSpPr>
        <p:cNvPr id="1" name=""/>
        <p:cNvGrpSpPr/>
        <p:nvPr/>
      </p:nvGrpSpPr>
      <p:grpSpPr>
        <a:xfrm>
          <a:off x="0" y="0"/>
          <a:ext cx="0" cy="0"/>
          <a:chOff x="0" y="0"/>
          <a:chExt cx="0" cy="0"/>
        </a:xfrm>
      </p:grpSpPr>
      <p:sp>
        <p:nvSpPr>
          <p:cNvPr id="3" name="Title 1">
            <a:extLst>
              <a:ext uri="{FF2B5EF4-FFF2-40B4-BE49-F238E27FC236}">
                <a16:creationId xmlns:a16="http://schemas.microsoft.com/office/drawing/2014/main" id="{BF0BA9FB-2FDB-7E46-981B-3CC0ADD4E578}"/>
              </a:ext>
            </a:extLst>
          </p:cNvPr>
          <p:cNvSpPr>
            <a:spLocks noGrp="1"/>
          </p:cNvSpPr>
          <p:nvPr>
            <p:ph type="title"/>
          </p:nvPr>
        </p:nvSpPr>
        <p:spPr>
          <a:xfrm>
            <a:off x="384285" y="1516008"/>
            <a:ext cx="8058149" cy="3607785"/>
          </a:xfrm>
          <a:prstGeom prst="rect">
            <a:avLst/>
          </a:prstGeom>
        </p:spPr>
        <p:txBody>
          <a:bodyPr/>
          <a:lstStyle>
            <a:lvl1pPr>
              <a:defRPr sz="2500">
                <a:solidFill>
                  <a:schemeClr val="bg1"/>
                </a:solidFill>
                <a:latin typeface="Arial" panose="020B0604020202020204" pitchFamily="34" charset="0"/>
                <a:cs typeface="Arial" panose="020B0604020202020204" pitchFamily="34" charset="0"/>
              </a:defRPr>
            </a:lvl1pPr>
          </a:lstStyle>
          <a:p>
            <a:r>
              <a:rPr lang="en-GB" dirty="0"/>
              <a:t>Click to edit Master title style</a:t>
            </a:r>
            <a:endParaRPr lang="en-US" dirty="0"/>
          </a:p>
        </p:txBody>
      </p:sp>
    </p:spTree>
    <p:extLst>
      <p:ext uri="{BB962C8B-B14F-4D97-AF65-F5344CB8AC3E}">
        <p14:creationId xmlns:p14="http://schemas.microsoft.com/office/powerpoint/2010/main" val="3440184068"/>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preserve="1" userDrawn="1">
  <p:cSld name="1_Custom Layout">
    <p:spTree>
      <p:nvGrpSpPr>
        <p:cNvPr id="1" name=""/>
        <p:cNvGrpSpPr/>
        <p:nvPr/>
      </p:nvGrpSpPr>
      <p:grpSpPr>
        <a:xfrm>
          <a:off x="0" y="0"/>
          <a:ext cx="0" cy="0"/>
          <a:chOff x="0" y="0"/>
          <a:chExt cx="0" cy="0"/>
        </a:xfrm>
      </p:grpSpPr>
      <p:sp>
        <p:nvSpPr>
          <p:cNvPr id="3" name="Title 1">
            <a:extLst>
              <a:ext uri="{FF2B5EF4-FFF2-40B4-BE49-F238E27FC236}">
                <a16:creationId xmlns:a16="http://schemas.microsoft.com/office/drawing/2014/main" id="{59F52B34-1263-5340-99D2-7468DF6FDF56}"/>
              </a:ext>
            </a:extLst>
          </p:cNvPr>
          <p:cNvSpPr>
            <a:spLocks noGrp="1"/>
          </p:cNvSpPr>
          <p:nvPr>
            <p:ph type="title"/>
          </p:nvPr>
        </p:nvSpPr>
        <p:spPr>
          <a:xfrm>
            <a:off x="384285" y="1516008"/>
            <a:ext cx="3880287" cy="3607785"/>
          </a:xfrm>
          <a:prstGeom prst="rect">
            <a:avLst/>
          </a:prstGeom>
        </p:spPr>
        <p:txBody>
          <a:bodyPr/>
          <a:lstStyle>
            <a:lvl1pPr>
              <a:defRPr sz="2500">
                <a:solidFill>
                  <a:schemeClr val="bg1"/>
                </a:solidFill>
                <a:latin typeface="Arial" panose="020B0604020202020204" pitchFamily="34" charset="0"/>
                <a:cs typeface="Arial" panose="020B0604020202020204" pitchFamily="34" charset="0"/>
              </a:defRPr>
            </a:lvl1pPr>
          </a:lstStyle>
          <a:p>
            <a:r>
              <a:rPr lang="en-GB" dirty="0"/>
              <a:t>Click to edit Master title style</a:t>
            </a:r>
            <a:endParaRPr lang="en-US" dirty="0"/>
          </a:p>
        </p:txBody>
      </p:sp>
      <p:sp>
        <p:nvSpPr>
          <p:cNvPr id="6" name="Text Placeholder 5">
            <a:extLst>
              <a:ext uri="{FF2B5EF4-FFF2-40B4-BE49-F238E27FC236}">
                <a16:creationId xmlns:a16="http://schemas.microsoft.com/office/drawing/2014/main" id="{160C76CE-A814-A147-9C0B-27514F28EA56}"/>
              </a:ext>
            </a:extLst>
          </p:cNvPr>
          <p:cNvSpPr>
            <a:spLocks noGrp="1"/>
          </p:cNvSpPr>
          <p:nvPr>
            <p:ph type="body" sz="quarter" idx="10"/>
          </p:nvPr>
        </p:nvSpPr>
        <p:spPr>
          <a:xfrm>
            <a:off x="4729163" y="1516008"/>
            <a:ext cx="3870325" cy="3608442"/>
          </a:xfrm>
          <a:prstGeom prst="rect">
            <a:avLst/>
          </a:prstGeom>
          <a:ln>
            <a:noFill/>
          </a:ln>
        </p:spPr>
        <p:txBody>
          <a:bodyPr/>
          <a:lstStyle>
            <a:lvl1pPr marL="0" indent="0">
              <a:buNone/>
              <a:defRPr sz="2500">
                <a:solidFill>
                  <a:schemeClr val="bg1"/>
                </a:solidFill>
                <a:latin typeface="Arial" panose="020B0604020202020204" pitchFamily="34" charset="0"/>
                <a:cs typeface="Arial" panose="020B0604020202020204" pitchFamily="34" charset="0"/>
              </a:defRPr>
            </a:lvl1pPr>
            <a:lvl2pPr marL="457200" indent="0">
              <a:buNone/>
              <a:defRPr>
                <a:solidFill>
                  <a:schemeClr val="bg1"/>
                </a:solidFill>
              </a:defRPr>
            </a:lvl2pPr>
            <a:lvl3pPr marL="914400" indent="0">
              <a:buNone/>
              <a:defRPr>
                <a:solidFill>
                  <a:schemeClr val="bg1"/>
                </a:solidFill>
              </a:defRPr>
            </a:lvl3pPr>
            <a:lvl4pPr marL="1371600" indent="0">
              <a:buNone/>
              <a:defRPr>
                <a:solidFill>
                  <a:schemeClr val="bg1"/>
                </a:solidFill>
              </a:defRPr>
            </a:lvl4pPr>
            <a:lvl5pPr marL="1828800" indent="0">
              <a:buNone/>
              <a:defRPr>
                <a:solidFill>
                  <a:schemeClr val="bg1"/>
                </a:solidFill>
              </a:defRPr>
            </a:lvl5pPr>
          </a:lstStyle>
          <a:p>
            <a:pPr lvl="0"/>
            <a:r>
              <a:rPr lang="en-GB" dirty="0"/>
              <a:t>Click to edit Master text styles</a:t>
            </a:r>
          </a:p>
        </p:txBody>
      </p:sp>
    </p:spTree>
    <p:extLst>
      <p:ext uri="{BB962C8B-B14F-4D97-AF65-F5344CB8AC3E}">
        <p14:creationId xmlns:p14="http://schemas.microsoft.com/office/powerpoint/2010/main" val="685753093"/>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7ADBEA70-4940-D592-AC62-AB810A6EF5D2}"/>
              </a:ext>
            </a:extLst>
          </p:cNvPr>
          <p:cNvSpPr>
            <a:spLocks noGrp="1"/>
          </p:cNvSpPr>
          <p:nvPr>
            <p:ph type="title"/>
          </p:nvPr>
        </p:nvSpPr>
        <p:spPr>
          <a:xfrm>
            <a:off x="630238" y="1561270"/>
            <a:ext cx="2949575" cy="665922"/>
          </a:xfrm>
        </p:spPr>
        <p:txBody>
          <a:bodyPr anchor="b"/>
          <a:lstStyle>
            <a:lvl1pPr>
              <a:defRPr sz="3200"/>
            </a:lvl1pPr>
          </a:lstStyle>
          <a:p>
            <a:r>
              <a:rPr lang="en-GB"/>
              <a:t>Click to edit Master title style</a:t>
            </a:r>
            <a:endParaRPr lang="en-US"/>
          </a:p>
        </p:txBody>
      </p:sp>
      <p:sp>
        <p:nvSpPr>
          <p:cNvPr id="3" name="Content Placeholder 2">
            <a:extLst>
              <a:ext uri="{FF2B5EF4-FFF2-40B4-BE49-F238E27FC236}">
                <a16:creationId xmlns:a16="http://schemas.microsoft.com/office/drawing/2014/main" id="{C828AF0D-A05B-AF88-5915-E69F8BEE1755}"/>
              </a:ext>
            </a:extLst>
          </p:cNvPr>
          <p:cNvSpPr>
            <a:spLocks noGrp="1"/>
          </p:cNvSpPr>
          <p:nvPr>
            <p:ph idx="1"/>
          </p:nvPr>
        </p:nvSpPr>
        <p:spPr>
          <a:xfrm>
            <a:off x="4969564" y="457201"/>
            <a:ext cx="3547373" cy="6023112"/>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a:p>
        </p:txBody>
      </p:sp>
      <p:sp>
        <p:nvSpPr>
          <p:cNvPr id="4" name="Text Placeholder 3">
            <a:extLst>
              <a:ext uri="{FF2B5EF4-FFF2-40B4-BE49-F238E27FC236}">
                <a16:creationId xmlns:a16="http://schemas.microsoft.com/office/drawing/2014/main" id="{879CAC06-0927-A9C8-09BD-9B592740833B}"/>
              </a:ext>
            </a:extLst>
          </p:cNvPr>
          <p:cNvSpPr>
            <a:spLocks noGrp="1"/>
          </p:cNvSpPr>
          <p:nvPr>
            <p:ph type="body" sz="half" idx="2"/>
          </p:nvPr>
        </p:nvSpPr>
        <p:spPr>
          <a:xfrm>
            <a:off x="630238" y="2474842"/>
            <a:ext cx="2949575" cy="3394145"/>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GB"/>
              <a:t>Click to edit Master text styles</a:t>
            </a:r>
          </a:p>
        </p:txBody>
      </p:sp>
    </p:spTree>
    <p:extLst>
      <p:ext uri="{BB962C8B-B14F-4D97-AF65-F5344CB8AC3E}">
        <p14:creationId xmlns:p14="http://schemas.microsoft.com/office/powerpoint/2010/main" val="3709517632"/>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1335CEC-3B3B-56F9-12BB-7A487E023686}"/>
              </a:ext>
            </a:extLst>
          </p:cNvPr>
          <p:cNvSpPr>
            <a:spLocks noGrp="1"/>
          </p:cNvSpPr>
          <p:nvPr>
            <p:ph type="title"/>
          </p:nvPr>
        </p:nvSpPr>
        <p:spPr>
          <a:xfrm>
            <a:off x="630238" y="1351722"/>
            <a:ext cx="3405049" cy="1232452"/>
          </a:xfrm>
        </p:spPr>
        <p:txBody>
          <a:bodyPr anchor="b"/>
          <a:lstStyle>
            <a:lvl1pPr>
              <a:defRPr sz="3200"/>
            </a:lvl1pPr>
          </a:lstStyle>
          <a:p>
            <a:r>
              <a:rPr lang="en-GB"/>
              <a:t>Click to edit Master title style</a:t>
            </a:r>
            <a:endParaRPr lang="en-US"/>
          </a:p>
        </p:txBody>
      </p:sp>
      <p:sp>
        <p:nvSpPr>
          <p:cNvPr id="3" name="Picture Placeholder 2">
            <a:extLst>
              <a:ext uri="{FF2B5EF4-FFF2-40B4-BE49-F238E27FC236}">
                <a16:creationId xmlns:a16="http://schemas.microsoft.com/office/drawing/2014/main" id="{C2EC170B-1B58-644E-EBE8-4856263925D4}"/>
              </a:ext>
            </a:extLst>
          </p:cNvPr>
          <p:cNvSpPr>
            <a:spLocks noGrp="1"/>
          </p:cNvSpPr>
          <p:nvPr>
            <p:ph type="pic" idx="1"/>
          </p:nvPr>
        </p:nvSpPr>
        <p:spPr>
          <a:xfrm>
            <a:off x="4572000" y="0"/>
            <a:ext cx="4572000" cy="6857999"/>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a:extLst>
              <a:ext uri="{FF2B5EF4-FFF2-40B4-BE49-F238E27FC236}">
                <a16:creationId xmlns:a16="http://schemas.microsoft.com/office/drawing/2014/main" id="{7E0EA9FE-49DA-4A15-4518-937208E579ED}"/>
              </a:ext>
            </a:extLst>
          </p:cNvPr>
          <p:cNvSpPr>
            <a:spLocks noGrp="1"/>
          </p:cNvSpPr>
          <p:nvPr>
            <p:ph type="body" sz="half" idx="2"/>
          </p:nvPr>
        </p:nvSpPr>
        <p:spPr>
          <a:xfrm>
            <a:off x="630238" y="2584174"/>
            <a:ext cx="3405049" cy="3284814"/>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GB"/>
              <a:t>Click to edit Master text styles</a:t>
            </a:r>
          </a:p>
        </p:txBody>
      </p:sp>
    </p:spTree>
    <p:extLst>
      <p:ext uri="{BB962C8B-B14F-4D97-AF65-F5344CB8AC3E}">
        <p14:creationId xmlns:p14="http://schemas.microsoft.com/office/powerpoint/2010/main" val="3063170460"/>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2258730-AE93-FF0E-710A-F58BDEA4B57A}"/>
              </a:ext>
            </a:extLst>
          </p:cNvPr>
          <p:cNvSpPr>
            <a:spLocks noGrp="1"/>
          </p:cNvSpPr>
          <p:nvPr>
            <p:ph type="ctrTitle"/>
          </p:nvPr>
        </p:nvSpPr>
        <p:spPr>
          <a:xfrm>
            <a:off x="1143000" y="1122363"/>
            <a:ext cx="6858000" cy="2387600"/>
          </a:xfrm>
        </p:spPr>
        <p:txBody>
          <a:bodyPr anchor="b"/>
          <a:lstStyle>
            <a:lvl1pPr algn="ctr">
              <a:defRPr sz="6000"/>
            </a:lvl1pPr>
          </a:lstStyle>
          <a:p>
            <a:r>
              <a:rPr lang="en-GB"/>
              <a:t>Click to edit Master title style</a:t>
            </a:r>
            <a:endParaRPr lang="en-US"/>
          </a:p>
        </p:txBody>
      </p:sp>
      <p:sp>
        <p:nvSpPr>
          <p:cNvPr id="3" name="Subtitle 2">
            <a:extLst>
              <a:ext uri="{FF2B5EF4-FFF2-40B4-BE49-F238E27FC236}">
                <a16:creationId xmlns:a16="http://schemas.microsoft.com/office/drawing/2014/main" id="{55C8CAC4-FE14-692D-39DD-E8D37A7D6F96}"/>
              </a:ext>
            </a:extLst>
          </p:cNvPr>
          <p:cNvSpPr>
            <a:spLocks noGrp="1"/>
          </p:cNvSpPr>
          <p:nvPr>
            <p:ph type="subTitle" idx="1"/>
          </p:nvPr>
        </p:nvSpPr>
        <p:spPr>
          <a:xfrm>
            <a:off x="1143000" y="3602038"/>
            <a:ext cx="6858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GB"/>
              <a:t>Click to edit Master subtitle style</a:t>
            </a:r>
            <a:endParaRPr lang="en-US"/>
          </a:p>
        </p:txBody>
      </p:sp>
    </p:spTree>
    <p:extLst>
      <p:ext uri="{BB962C8B-B14F-4D97-AF65-F5344CB8AC3E}">
        <p14:creationId xmlns:p14="http://schemas.microsoft.com/office/powerpoint/2010/main" val="3502568225"/>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22592FF-730A-3ACC-F2C1-FD23CD86FDAD}"/>
              </a:ext>
            </a:extLst>
          </p:cNvPr>
          <p:cNvSpPr>
            <a:spLocks noGrp="1"/>
          </p:cNvSpPr>
          <p:nvPr>
            <p:ph type="title"/>
          </p:nvPr>
        </p:nvSpPr>
        <p:spPr/>
        <p:txBody>
          <a:bodyPr/>
          <a:lstStyle/>
          <a:p>
            <a:r>
              <a:rPr lang="en-GB"/>
              <a:t>Click to edit Master title style</a:t>
            </a:r>
            <a:endParaRPr lang="en-US"/>
          </a:p>
        </p:txBody>
      </p:sp>
      <p:sp>
        <p:nvSpPr>
          <p:cNvPr id="3" name="Content Placeholder 2">
            <a:extLst>
              <a:ext uri="{FF2B5EF4-FFF2-40B4-BE49-F238E27FC236}">
                <a16:creationId xmlns:a16="http://schemas.microsoft.com/office/drawing/2014/main" id="{E3D8554D-302E-6091-A417-1F656929E894}"/>
              </a:ext>
            </a:extLst>
          </p:cNvPr>
          <p:cNvSpPr>
            <a:spLocks noGrp="1"/>
          </p:cNvSpPr>
          <p:nvPr>
            <p:ph idx="1"/>
          </p:nvPr>
        </p:nvSpPr>
        <p:spPr>
          <a:xfrm>
            <a:off x="628650" y="1825625"/>
            <a:ext cx="7886700" cy="3640897"/>
          </a:xfrm>
        </p:spPr>
        <p:txBody>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a:p>
        </p:txBody>
      </p:sp>
    </p:spTree>
    <p:extLst>
      <p:ext uri="{BB962C8B-B14F-4D97-AF65-F5344CB8AC3E}">
        <p14:creationId xmlns:p14="http://schemas.microsoft.com/office/powerpoint/2010/main" val="2747775948"/>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FFDA8D8-3E08-E825-EEC7-DA6D9D83E5E2}"/>
              </a:ext>
            </a:extLst>
          </p:cNvPr>
          <p:cNvSpPr>
            <a:spLocks noGrp="1"/>
          </p:cNvSpPr>
          <p:nvPr>
            <p:ph type="title"/>
          </p:nvPr>
        </p:nvSpPr>
        <p:spPr/>
        <p:txBody>
          <a:bodyPr/>
          <a:lstStyle/>
          <a:p>
            <a:r>
              <a:rPr lang="en-GB"/>
              <a:t>Click to edit Master title style</a:t>
            </a:r>
            <a:endParaRPr lang="en-US"/>
          </a:p>
        </p:txBody>
      </p:sp>
      <p:sp>
        <p:nvSpPr>
          <p:cNvPr id="3" name="Content Placeholder 2">
            <a:extLst>
              <a:ext uri="{FF2B5EF4-FFF2-40B4-BE49-F238E27FC236}">
                <a16:creationId xmlns:a16="http://schemas.microsoft.com/office/drawing/2014/main" id="{E48770BF-58AF-3C36-FB4C-29139C11C436}"/>
              </a:ext>
            </a:extLst>
          </p:cNvPr>
          <p:cNvSpPr>
            <a:spLocks noGrp="1"/>
          </p:cNvSpPr>
          <p:nvPr>
            <p:ph sz="half" idx="1"/>
          </p:nvPr>
        </p:nvSpPr>
        <p:spPr>
          <a:xfrm>
            <a:off x="628650" y="1825625"/>
            <a:ext cx="3867150" cy="3809862"/>
          </a:xfrm>
        </p:spPr>
        <p:txBody>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a:p>
        </p:txBody>
      </p:sp>
      <p:sp>
        <p:nvSpPr>
          <p:cNvPr id="4" name="Content Placeholder 3">
            <a:extLst>
              <a:ext uri="{FF2B5EF4-FFF2-40B4-BE49-F238E27FC236}">
                <a16:creationId xmlns:a16="http://schemas.microsoft.com/office/drawing/2014/main" id="{CB631763-20BB-AD5E-505E-1B10D5D9BDBA}"/>
              </a:ext>
            </a:extLst>
          </p:cNvPr>
          <p:cNvSpPr>
            <a:spLocks noGrp="1"/>
          </p:cNvSpPr>
          <p:nvPr>
            <p:ph sz="half" idx="2"/>
          </p:nvPr>
        </p:nvSpPr>
        <p:spPr>
          <a:xfrm>
            <a:off x="4648200" y="1825625"/>
            <a:ext cx="3867150" cy="3809862"/>
          </a:xfrm>
        </p:spPr>
        <p:txBody>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a:p>
        </p:txBody>
      </p:sp>
    </p:spTree>
    <p:extLst>
      <p:ext uri="{BB962C8B-B14F-4D97-AF65-F5344CB8AC3E}">
        <p14:creationId xmlns:p14="http://schemas.microsoft.com/office/powerpoint/2010/main" val="2129015939"/>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9FABAB3A-AB48-2E71-E045-5905840D90D8}"/>
              </a:ext>
            </a:extLst>
          </p:cNvPr>
          <p:cNvSpPr>
            <a:spLocks noGrp="1"/>
          </p:cNvSpPr>
          <p:nvPr>
            <p:ph type="title"/>
          </p:nvPr>
        </p:nvSpPr>
        <p:spPr>
          <a:xfrm>
            <a:off x="630238" y="365125"/>
            <a:ext cx="7886700" cy="1325563"/>
          </a:xfrm>
        </p:spPr>
        <p:txBody>
          <a:bodyPr/>
          <a:lstStyle/>
          <a:p>
            <a:r>
              <a:rPr lang="en-GB"/>
              <a:t>Click to edit Master title style</a:t>
            </a:r>
            <a:endParaRPr lang="en-US"/>
          </a:p>
        </p:txBody>
      </p:sp>
      <p:sp>
        <p:nvSpPr>
          <p:cNvPr id="3" name="Text Placeholder 2">
            <a:extLst>
              <a:ext uri="{FF2B5EF4-FFF2-40B4-BE49-F238E27FC236}">
                <a16:creationId xmlns:a16="http://schemas.microsoft.com/office/drawing/2014/main" id="{14D3FA62-806F-8FBE-B4E4-05253FC077EE}"/>
              </a:ext>
            </a:extLst>
          </p:cNvPr>
          <p:cNvSpPr>
            <a:spLocks noGrp="1"/>
          </p:cNvSpPr>
          <p:nvPr>
            <p:ph type="body" idx="1"/>
          </p:nvPr>
        </p:nvSpPr>
        <p:spPr>
          <a:xfrm>
            <a:off x="630238" y="1681163"/>
            <a:ext cx="386873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GB"/>
              <a:t>Click to edit Master text styles</a:t>
            </a:r>
          </a:p>
        </p:txBody>
      </p:sp>
      <p:sp>
        <p:nvSpPr>
          <p:cNvPr id="4" name="Content Placeholder 3">
            <a:extLst>
              <a:ext uri="{FF2B5EF4-FFF2-40B4-BE49-F238E27FC236}">
                <a16:creationId xmlns:a16="http://schemas.microsoft.com/office/drawing/2014/main" id="{FB42DAB3-9F42-9E68-2677-7F1BCD9DBCC1}"/>
              </a:ext>
            </a:extLst>
          </p:cNvPr>
          <p:cNvSpPr>
            <a:spLocks noGrp="1"/>
          </p:cNvSpPr>
          <p:nvPr>
            <p:ph sz="half" idx="2"/>
          </p:nvPr>
        </p:nvSpPr>
        <p:spPr>
          <a:xfrm>
            <a:off x="630238" y="2505075"/>
            <a:ext cx="3868737" cy="3080716"/>
          </a:xfrm>
        </p:spPr>
        <p:txBody>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a:p>
        </p:txBody>
      </p:sp>
      <p:sp>
        <p:nvSpPr>
          <p:cNvPr id="5" name="Text Placeholder 4">
            <a:extLst>
              <a:ext uri="{FF2B5EF4-FFF2-40B4-BE49-F238E27FC236}">
                <a16:creationId xmlns:a16="http://schemas.microsoft.com/office/drawing/2014/main" id="{FD676026-1C42-780C-0DA1-36F0677FB4C8}"/>
              </a:ext>
            </a:extLst>
          </p:cNvPr>
          <p:cNvSpPr>
            <a:spLocks noGrp="1"/>
          </p:cNvSpPr>
          <p:nvPr>
            <p:ph type="body" sz="quarter" idx="3"/>
          </p:nvPr>
        </p:nvSpPr>
        <p:spPr>
          <a:xfrm>
            <a:off x="4629150" y="1681163"/>
            <a:ext cx="38877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GB"/>
              <a:t>Click to edit Master text styles</a:t>
            </a:r>
          </a:p>
        </p:txBody>
      </p:sp>
      <p:sp>
        <p:nvSpPr>
          <p:cNvPr id="6" name="Content Placeholder 5">
            <a:extLst>
              <a:ext uri="{FF2B5EF4-FFF2-40B4-BE49-F238E27FC236}">
                <a16:creationId xmlns:a16="http://schemas.microsoft.com/office/drawing/2014/main" id="{F1FD8196-3603-CBCC-3637-B437E1B8CB5D}"/>
              </a:ext>
            </a:extLst>
          </p:cNvPr>
          <p:cNvSpPr>
            <a:spLocks noGrp="1"/>
          </p:cNvSpPr>
          <p:nvPr>
            <p:ph sz="quarter" idx="4"/>
          </p:nvPr>
        </p:nvSpPr>
        <p:spPr>
          <a:xfrm>
            <a:off x="4629150" y="2505075"/>
            <a:ext cx="3887788" cy="3080716"/>
          </a:xfrm>
        </p:spPr>
        <p:txBody>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a:p>
        </p:txBody>
      </p:sp>
    </p:spTree>
    <p:extLst>
      <p:ext uri="{BB962C8B-B14F-4D97-AF65-F5344CB8AC3E}">
        <p14:creationId xmlns:p14="http://schemas.microsoft.com/office/powerpoint/2010/main" val="418900447"/>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E32A9CC-E3FD-E6D5-35FF-D4EBDDABB6CE}"/>
              </a:ext>
            </a:extLst>
          </p:cNvPr>
          <p:cNvSpPr>
            <a:spLocks noGrp="1"/>
          </p:cNvSpPr>
          <p:nvPr>
            <p:ph type="title"/>
          </p:nvPr>
        </p:nvSpPr>
        <p:spPr>
          <a:xfrm>
            <a:off x="630238" y="457200"/>
            <a:ext cx="2949575" cy="1600200"/>
          </a:xfrm>
        </p:spPr>
        <p:txBody>
          <a:bodyPr anchor="b"/>
          <a:lstStyle>
            <a:lvl1pPr>
              <a:defRPr sz="3200"/>
            </a:lvl1pPr>
          </a:lstStyle>
          <a:p>
            <a:r>
              <a:rPr lang="en-GB"/>
              <a:t>Click to edit Master title style</a:t>
            </a:r>
            <a:endParaRPr lang="en-US"/>
          </a:p>
        </p:txBody>
      </p:sp>
      <p:sp>
        <p:nvSpPr>
          <p:cNvPr id="3" name="Content Placeholder 2">
            <a:extLst>
              <a:ext uri="{FF2B5EF4-FFF2-40B4-BE49-F238E27FC236}">
                <a16:creationId xmlns:a16="http://schemas.microsoft.com/office/drawing/2014/main" id="{09F3A581-13D0-8570-8E69-9821B85D70E3}"/>
              </a:ext>
            </a:extLst>
          </p:cNvPr>
          <p:cNvSpPr>
            <a:spLocks noGrp="1"/>
          </p:cNvSpPr>
          <p:nvPr>
            <p:ph idx="1"/>
          </p:nvPr>
        </p:nvSpPr>
        <p:spPr>
          <a:xfrm>
            <a:off x="3887788" y="457201"/>
            <a:ext cx="4629150" cy="5403850"/>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a:p>
        </p:txBody>
      </p:sp>
      <p:sp>
        <p:nvSpPr>
          <p:cNvPr id="4" name="Text Placeholder 3">
            <a:extLst>
              <a:ext uri="{FF2B5EF4-FFF2-40B4-BE49-F238E27FC236}">
                <a16:creationId xmlns:a16="http://schemas.microsoft.com/office/drawing/2014/main" id="{F0F2BCBE-6ED5-3286-7E74-9AE28B2A2E71}"/>
              </a:ext>
            </a:extLst>
          </p:cNvPr>
          <p:cNvSpPr>
            <a:spLocks noGrp="1"/>
          </p:cNvSpPr>
          <p:nvPr>
            <p:ph type="body" sz="half" idx="2"/>
          </p:nvPr>
        </p:nvSpPr>
        <p:spPr>
          <a:xfrm>
            <a:off x="630238" y="2057400"/>
            <a:ext cx="2949575"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GB"/>
              <a:t>Click to edit Master text styles</a:t>
            </a:r>
          </a:p>
        </p:txBody>
      </p:sp>
    </p:spTree>
    <p:extLst>
      <p:ext uri="{BB962C8B-B14F-4D97-AF65-F5344CB8AC3E}">
        <p14:creationId xmlns:p14="http://schemas.microsoft.com/office/powerpoint/2010/main" val="2067056239"/>
      </p:ext>
    </p:extLst>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3D3CEE0-7BAA-340E-518E-5EC828F3BBEB}"/>
              </a:ext>
            </a:extLst>
          </p:cNvPr>
          <p:cNvSpPr>
            <a:spLocks noGrp="1"/>
          </p:cNvSpPr>
          <p:nvPr>
            <p:ph type="title"/>
          </p:nvPr>
        </p:nvSpPr>
        <p:spPr>
          <a:xfrm>
            <a:off x="630238" y="457200"/>
            <a:ext cx="2949575" cy="1600200"/>
          </a:xfrm>
        </p:spPr>
        <p:txBody>
          <a:bodyPr anchor="b"/>
          <a:lstStyle>
            <a:lvl1pPr>
              <a:defRPr sz="3200"/>
            </a:lvl1pPr>
          </a:lstStyle>
          <a:p>
            <a:r>
              <a:rPr lang="en-GB"/>
              <a:t>Click to edit Master title style</a:t>
            </a:r>
            <a:endParaRPr lang="en-US"/>
          </a:p>
        </p:txBody>
      </p:sp>
      <p:sp>
        <p:nvSpPr>
          <p:cNvPr id="3" name="Picture Placeholder 2">
            <a:extLst>
              <a:ext uri="{FF2B5EF4-FFF2-40B4-BE49-F238E27FC236}">
                <a16:creationId xmlns:a16="http://schemas.microsoft.com/office/drawing/2014/main" id="{22AE6492-A546-CC16-D9B7-B3125889A403}"/>
              </a:ext>
            </a:extLst>
          </p:cNvPr>
          <p:cNvSpPr>
            <a:spLocks noGrp="1"/>
          </p:cNvSpPr>
          <p:nvPr>
            <p:ph type="pic" idx="1"/>
          </p:nvPr>
        </p:nvSpPr>
        <p:spPr>
          <a:xfrm>
            <a:off x="3887788" y="457199"/>
            <a:ext cx="4629150" cy="5403851"/>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a:extLst>
              <a:ext uri="{FF2B5EF4-FFF2-40B4-BE49-F238E27FC236}">
                <a16:creationId xmlns:a16="http://schemas.microsoft.com/office/drawing/2014/main" id="{EDA98CA9-D03F-6D93-BD5E-2BAE75F09913}"/>
              </a:ext>
            </a:extLst>
          </p:cNvPr>
          <p:cNvSpPr>
            <a:spLocks noGrp="1"/>
          </p:cNvSpPr>
          <p:nvPr>
            <p:ph type="body" sz="half" idx="2"/>
          </p:nvPr>
        </p:nvSpPr>
        <p:spPr>
          <a:xfrm>
            <a:off x="630238" y="2057400"/>
            <a:ext cx="2949575"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GB"/>
              <a:t>Click to edit Master text styles</a:t>
            </a:r>
          </a:p>
        </p:txBody>
      </p:sp>
    </p:spTree>
    <p:extLst>
      <p:ext uri="{BB962C8B-B14F-4D97-AF65-F5344CB8AC3E}">
        <p14:creationId xmlns:p14="http://schemas.microsoft.com/office/powerpoint/2010/main" val="3600839963"/>
      </p:ext>
    </p:extLst>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type="blank">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pPr>
              <a:defRPr/>
            </a:pPr>
            <a:fld id="{B7345790-51AC-404F-BA55-9F6878987568}" type="datetimeFigureOut">
              <a:rPr lang="en-GB" smtClean="0"/>
              <a:pPr>
                <a:defRPr/>
              </a:pPr>
              <a:t>21/09/2023</a:t>
            </a:fld>
            <a:endParaRPr lang="en-GB"/>
          </a:p>
        </p:txBody>
      </p:sp>
      <p:sp>
        <p:nvSpPr>
          <p:cNvPr id="3" name="Footer Placeholder 2"/>
          <p:cNvSpPr>
            <a:spLocks noGrp="1"/>
          </p:cNvSpPr>
          <p:nvPr>
            <p:ph type="ftr" sz="quarter" idx="11"/>
          </p:nvPr>
        </p:nvSpPr>
        <p:spPr/>
        <p:txBody>
          <a:bodyPr/>
          <a:lstStyle/>
          <a:p>
            <a:endParaRPr lang="en-US"/>
          </a:p>
        </p:txBody>
      </p:sp>
      <p:sp>
        <p:nvSpPr>
          <p:cNvPr id="4" name="Slide Number Placeholder 3"/>
          <p:cNvSpPr>
            <a:spLocks noGrp="1"/>
          </p:cNvSpPr>
          <p:nvPr>
            <p:ph type="sldNum" sz="quarter" idx="12"/>
          </p:nvPr>
        </p:nvSpPr>
        <p:spPr/>
        <p:txBody>
          <a:bodyPr/>
          <a:lstStyle/>
          <a:p>
            <a:fld id="{B65C8E66-FDAC-403B-96DB-D2F75ECA0543}" type="slidenum">
              <a:rPr lang="en-GB" altLang="en-US" smtClean="0"/>
              <a:pPr/>
              <a:t>‹#›</a:t>
            </a:fld>
            <a:endParaRPr lang="en-GB" altLang="en-US"/>
          </a:p>
        </p:txBody>
      </p:sp>
    </p:spTree>
    <p:extLst>
      <p:ext uri="{BB962C8B-B14F-4D97-AF65-F5344CB8AC3E}">
        <p14:creationId xmlns:p14="http://schemas.microsoft.com/office/powerpoint/2010/main" val="1494736949"/>
      </p:ext>
    </p:extLst>
  </p:cSld>
  <p:clrMapOvr>
    <a:masterClrMapping/>
  </p:clrMapOvr>
</p:sldLayout>
</file>

<file path=ppt/slideLayouts/slideLayout15.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131FF9F-02F8-A5B3-C51A-D6FE51BFA5E3}"/>
              </a:ext>
            </a:extLst>
          </p:cNvPr>
          <p:cNvSpPr>
            <a:spLocks noGrp="1"/>
          </p:cNvSpPr>
          <p:nvPr>
            <p:ph type="title"/>
          </p:nvPr>
        </p:nvSpPr>
        <p:spPr>
          <a:xfrm>
            <a:off x="628650" y="1053548"/>
            <a:ext cx="7886700" cy="955192"/>
          </a:xfrm>
        </p:spPr>
        <p:txBody>
          <a:bodyPr/>
          <a:lstStyle/>
          <a:p>
            <a:r>
              <a:rPr lang="en-GB"/>
              <a:t>Click to edit Master title style</a:t>
            </a:r>
            <a:endParaRPr lang="en-US"/>
          </a:p>
        </p:txBody>
      </p:sp>
      <p:sp>
        <p:nvSpPr>
          <p:cNvPr id="3" name="Content Placeholder 2">
            <a:extLst>
              <a:ext uri="{FF2B5EF4-FFF2-40B4-BE49-F238E27FC236}">
                <a16:creationId xmlns:a16="http://schemas.microsoft.com/office/drawing/2014/main" id="{7457CD38-2C06-5866-E1FF-C383D60132F7}"/>
              </a:ext>
            </a:extLst>
          </p:cNvPr>
          <p:cNvSpPr>
            <a:spLocks noGrp="1"/>
          </p:cNvSpPr>
          <p:nvPr>
            <p:ph idx="1"/>
          </p:nvPr>
        </p:nvSpPr>
        <p:spPr>
          <a:xfrm>
            <a:off x="628650" y="2156791"/>
            <a:ext cx="7886700" cy="4338224"/>
          </a:xfrm>
        </p:spPr>
        <p:txBody>
          <a:bodyPr/>
          <a:lstStyle/>
          <a:p>
            <a:pPr lvl="0"/>
            <a:r>
              <a:rPr lang="en-GB" dirty="0"/>
              <a:t>Click to edit Master text styles</a:t>
            </a:r>
          </a:p>
          <a:p>
            <a:pPr lvl="1"/>
            <a:r>
              <a:rPr lang="en-GB" dirty="0"/>
              <a:t>Second level</a:t>
            </a:r>
          </a:p>
          <a:p>
            <a:pPr lvl="2"/>
            <a:r>
              <a:rPr lang="en-GB" dirty="0"/>
              <a:t>Third level</a:t>
            </a:r>
          </a:p>
          <a:p>
            <a:pPr lvl="3"/>
            <a:r>
              <a:rPr lang="en-GB" dirty="0"/>
              <a:t>Fourth level</a:t>
            </a:r>
          </a:p>
          <a:p>
            <a:pPr lvl="4"/>
            <a:r>
              <a:rPr lang="en-GB" dirty="0"/>
              <a:t>Fifth level</a:t>
            </a:r>
            <a:endParaRPr lang="en-US" dirty="0"/>
          </a:p>
        </p:txBody>
      </p:sp>
    </p:spTree>
    <p:extLst>
      <p:ext uri="{BB962C8B-B14F-4D97-AF65-F5344CB8AC3E}">
        <p14:creationId xmlns:p14="http://schemas.microsoft.com/office/powerpoint/2010/main" val="2042710865"/>
      </p:ext>
    </p:extLst>
  </p:cSld>
  <p:clrMapOvr>
    <a:masterClrMapping/>
  </p:clrMapOvr>
</p:sldLayout>
</file>

<file path=ppt/slideLayouts/slideLayout16.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93D8558C-5292-4EC4-8238-428E383FBBFE}"/>
              </a:ext>
            </a:extLst>
          </p:cNvPr>
          <p:cNvSpPr>
            <a:spLocks noGrp="1"/>
          </p:cNvSpPr>
          <p:nvPr>
            <p:ph type="title"/>
          </p:nvPr>
        </p:nvSpPr>
        <p:spPr>
          <a:xfrm>
            <a:off x="623888" y="1709738"/>
            <a:ext cx="7886700" cy="2852737"/>
          </a:xfrm>
        </p:spPr>
        <p:txBody>
          <a:bodyPr anchor="b"/>
          <a:lstStyle>
            <a:lvl1pPr>
              <a:defRPr sz="6000"/>
            </a:lvl1pPr>
          </a:lstStyle>
          <a:p>
            <a:r>
              <a:rPr lang="en-GB"/>
              <a:t>Click to edit Master title style</a:t>
            </a:r>
            <a:endParaRPr lang="en-US"/>
          </a:p>
        </p:txBody>
      </p:sp>
      <p:sp>
        <p:nvSpPr>
          <p:cNvPr id="3" name="Text Placeholder 2">
            <a:extLst>
              <a:ext uri="{FF2B5EF4-FFF2-40B4-BE49-F238E27FC236}">
                <a16:creationId xmlns:a16="http://schemas.microsoft.com/office/drawing/2014/main" id="{5B021A43-5FF3-60FF-D71B-3EAFF0C12463}"/>
              </a:ext>
            </a:extLst>
          </p:cNvPr>
          <p:cNvSpPr>
            <a:spLocks noGrp="1"/>
          </p:cNvSpPr>
          <p:nvPr>
            <p:ph type="body" idx="1"/>
          </p:nvPr>
        </p:nvSpPr>
        <p:spPr>
          <a:xfrm>
            <a:off x="623888" y="4589463"/>
            <a:ext cx="78867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GB"/>
              <a:t>Click to edit Master text styles</a:t>
            </a:r>
          </a:p>
        </p:txBody>
      </p:sp>
    </p:spTree>
    <p:extLst>
      <p:ext uri="{BB962C8B-B14F-4D97-AF65-F5344CB8AC3E}">
        <p14:creationId xmlns:p14="http://schemas.microsoft.com/office/powerpoint/2010/main" val="2023230583"/>
      </p:ext>
    </p:extLst>
  </p:cSld>
  <p:clrMapOvr>
    <a:masterClrMapping/>
  </p:clrMapOvr>
</p:sldLayout>
</file>

<file path=ppt/slideLayouts/slideLayout17.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3A1C5F8-CC69-1188-F22A-7B08BE829CCB}"/>
              </a:ext>
            </a:extLst>
          </p:cNvPr>
          <p:cNvSpPr>
            <a:spLocks noGrp="1"/>
          </p:cNvSpPr>
          <p:nvPr>
            <p:ph type="title"/>
          </p:nvPr>
        </p:nvSpPr>
        <p:spPr>
          <a:xfrm>
            <a:off x="628650" y="1200012"/>
            <a:ext cx="7886700" cy="1325563"/>
          </a:xfrm>
        </p:spPr>
        <p:txBody>
          <a:bodyPr/>
          <a:lstStyle/>
          <a:p>
            <a:r>
              <a:rPr lang="en-GB"/>
              <a:t>Click to edit Master title style</a:t>
            </a:r>
            <a:endParaRPr lang="en-US"/>
          </a:p>
        </p:txBody>
      </p:sp>
      <p:sp>
        <p:nvSpPr>
          <p:cNvPr id="3" name="Content Placeholder 2">
            <a:extLst>
              <a:ext uri="{FF2B5EF4-FFF2-40B4-BE49-F238E27FC236}">
                <a16:creationId xmlns:a16="http://schemas.microsoft.com/office/drawing/2014/main" id="{D785991C-DACC-A4A3-9A47-33BB91F2A800}"/>
              </a:ext>
            </a:extLst>
          </p:cNvPr>
          <p:cNvSpPr>
            <a:spLocks noGrp="1"/>
          </p:cNvSpPr>
          <p:nvPr>
            <p:ph sz="half" idx="1"/>
          </p:nvPr>
        </p:nvSpPr>
        <p:spPr>
          <a:xfrm>
            <a:off x="628650" y="2660512"/>
            <a:ext cx="3867150" cy="3750227"/>
          </a:xfrm>
        </p:spPr>
        <p:txBody>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a:p>
        </p:txBody>
      </p:sp>
      <p:sp>
        <p:nvSpPr>
          <p:cNvPr id="4" name="Content Placeholder 3">
            <a:extLst>
              <a:ext uri="{FF2B5EF4-FFF2-40B4-BE49-F238E27FC236}">
                <a16:creationId xmlns:a16="http://schemas.microsoft.com/office/drawing/2014/main" id="{C98C733C-D5AF-DB75-B88B-527D81FDFCEE}"/>
              </a:ext>
            </a:extLst>
          </p:cNvPr>
          <p:cNvSpPr>
            <a:spLocks noGrp="1"/>
          </p:cNvSpPr>
          <p:nvPr>
            <p:ph sz="half" idx="2"/>
          </p:nvPr>
        </p:nvSpPr>
        <p:spPr>
          <a:xfrm>
            <a:off x="4648200" y="2660512"/>
            <a:ext cx="3867150" cy="3750227"/>
          </a:xfrm>
        </p:spPr>
        <p:txBody>
          <a:bodyPr/>
          <a:lstStyle/>
          <a:p>
            <a:pPr lvl="0"/>
            <a:r>
              <a:rPr lang="en-GB" dirty="0"/>
              <a:t>Click to edit Master text styles</a:t>
            </a:r>
          </a:p>
          <a:p>
            <a:pPr lvl="1"/>
            <a:r>
              <a:rPr lang="en-GB" dirty="0"/>
              <a:t>Second level</a:t>
            </a:r>
          </a:p>
          <a:p>
            <a:pPr lvl="2"/>
            <a:r>
              <a:rPr lang="en-GB" dirty="0"/>
              <a:t>Third level</a:t>
            </a:r>
          </a:p>
          <a:p>
            <a:pPr lvl="3"/>
            <a:r>
              <a:rPr lang="en-GB" dirty="0"/>
              <a:t>Fourth level</a:t>
            </a:r>
          </a:p>
          <a:p>
            <a:pPr lvl="4"/>
            <a:r>
              <a:rPr lang="en-GB" dirty="0"/>
              <a:t>Fifth level</a:t>
            </a:r>
            <a:endParaRPr lang="en-US" dirty="0"/>
          </a:p>
        </p:txBody>
      </p:sp>
    </p:spTree>
    <p:extLst>
      <p:ext uri="{BB962C8B-B14F-4D97-AF65-F5344CB8AC3E}">
        <p14:creationId xmlns:p14="http://schemas.microsoft.com/office/powerpoint/2010/main" val="1617825845"/>
      </p:ext>
    </p:extLst>
  </p:cSld>
  <p:clrMapOvr>
    <a:masterClrMapping/>
  </p:clrMapOvr>
</p:sldLayout>
</file>

<file path=ppt/slideLayouts/slideLayout1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AFA9B0E4-06F1-30A2-F336-67F04330C131}"/>
              </a:ext>
            </a:extLst>
          </p:cNvPr>
          <p:cNvSpPr>
            <a:spLocks noGrp="1"/>
          </p:cNvSpPr>
          <p:nvPr>
            <p:ph type="title"/>
          </p:nvPr>
        </p:nvSpPr>
        <p:spPr>
          <a:xfrm>
            <a:off x="630238" y="1331843"/>
            <a:ext cx="2949575" cy="1262270"/>
          </a:xfrm>
        </p:spPr>
        <p:txBody>
          <a:bodyPr anchor="b"/>
          <a:lstStyle>
            <a:lvl1pPr>
              <a:defRPr sz="3200"/>
            </a:lvl1pPr>
          </a:lstStyle>
          <a:p>
            <a:r>
              <a:rPr lang="en-GB"/>
              <a:t>Click to edit Master title style</a:t>
            </a:r>
            <a:endParaRPr lang="en-US"/>
          </a:p>
        </p:txBody>
      </p:sp>
      <p:sp>
        <p:nvSpPr>
          <p:cNvPr id="3" name="Content Placeholder 2">
            <a:extLst>
              <a:ext uri="{FF2B5EF4-FFF2-40B4-BE49-F238E27FC236}">
                <a16:creationId xmlns:a16="http://schemas.microsoft.com/office/drawing/2014/main" id="{19817EDC-F9C3-6323-F2D9-230ADB8974A1}"/>
              </a:ext>
            </a:extLst>
          </p:cNvPr>
          <p:cNvSpPr>
            <a:spLocks noGrp="1"/>
          </p:cNvSpPr>
          <p:nvPr>
            <p:ph idx="1"/>
          </p:nvPr>
        </p:nvSpPr>
        <p:spPr>
          <a:xfrm>
            <a:off x="3887788" y="1331844"/>
            <a:ext cx="4629150" cy="5065920"/>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a:p>
        </p:txBody>
      </p:sp>
      <p:sp>
        <p:nvSpPr>
          <p:cNvPr id="4" name="Text Placeholder 3">
            <a:extLst>
              <a:ext uri="{FF2B5EF4-FFF2-40B4-BE49-F238E27FC236}">
                <a16:creationId xmlns:a16="http://schemas.microsoft.com/office/drawing/2014/main" id="{31F34F67-4827-868C-FD0E-CC547C7A04CB}"/>
              </a:ext>
            </a:extLst>
          </p:cNvPr>
          <p:cNvSpPr>
            <a:spLocks noGrp="1"/>
          </p:cNvSpPr>
          <p:nvPr>
            <p:ph type="body" sz="half" idx="2"/>
          </p:nvPr>
        </p:nvSpPr>
        <p:spPr>
          <a:xfrm>
            <a:off x="630238" y="2594113"/>
            <a:ext cx="2949575"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GB"/>
              <a:t>Click to edit Master text styles</a:t>
            </a:r>
          </a:p>
        </p:txBody>
      </p:sp>
    </p:spTree>
    <p:extLst>
      <p:ext uri="{BB962C8B-B14F-4D97-AF65-F5344CB8AC3E}">
        <p14:creationId xmlns:p14="http://schemas.microsoft.com/office/powerpoint/2010/main" val="4246263990"/>
      </p:ext>
    </p:extLst>
  </p:cSld>
  <p:clrMapOvr>
    <a:masterClrMapping/>
  </p:clrMapOvr>
</p:sldLayout>
</file>

<file path=ppt/slideLayouts/slideLayout1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590D953-C340-6F8D-2603-5DF05DF3CD29}"/>
              </a:ext>
            </a:extLst>
          </p:cNvPr>
          <p:cNvSpPr>
            <a:spLocks noGrp="1"/>
          </p:cNvSpPr>
          <p:nvPr>
            <p:ph type="title"/>
          </p:nvPr>
        </p:nvSpPr>
        <p:spPr>
          <a:xfrm>
            <a:off x="630238" y="1272208"/>
            <a:ext cx="2949575" cy="1302025"/>
          </a:xfrm>
        </p:spPr>
        <p:txBody>
          <a:bodyPr anchor="b"/>
          <a:lstStyle>
            <a:lvl1pPr>
              <a:defRPr sz="3200"/>
            </a:lvl1pPr>
          </a:lstStyle>
          <a:p>
            <a:r>
              <a:rPr lang="en-GB"/>
              <a:t>Click to edit Master title style</a:t>
            </a:r>
            <a:endParaRPr lang="en-US"/>
          </a:p>
        </p:txBody>
      </p:sp>
      <p:sp>
        <p:nvSpPr>
          <p:cNvPr id="3" name="Picture Placeholder 2">
            <a:extLst>
              <a:ext uri="{FF2B5EF4-FFF2-40B4-BE49-F238E27FC236}">
                <a16:creationId xmlns:a16="http://schemas.microsoft.com/office/drawing/2014/main" id="{1BE0AB81-55FA-8360-C31A-9BD4AAEE1BFE}"/>
              </a:ext>
            </a:extLst>
          </p:cNvPr>
          <p:cNvSpPr>
            <a:spLocks noGrp="1"/>
          </p:cNvSpPr>
          <p:nvPr>
            <p:ph type="pic" idx="1"/>
          </p:nvPr>
        </p:nvSpPr>
        <p:spPr>
          <a:xfrm>
            <a:off x="3887788" y="1272209"/>
            <a:ext cx="4629150" cy="5105676"/>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a:extLst>
              <a:ext uri="{FF2B5EF4-FFF2-40B4-BE49-F238E27FC236}">
                <a16:creationId xmlns:a16="http://schemas.microsoft.com/office/drawing/2014/main" id="{0EF85040-948B-2347-8006-513AEAE65FD5}"/>
              </a:ext>
            </a:extLst>
          </p:cNvPr>
          <p:cNvSpPr>
            <a:spLocks noGrp="1"/>
          </p:cNvSpPr>
          <p:nvPr>
            <p:ph type="body" sz="half" idx="2"/>
          </p:nvPr>
        </p:nvSpPr>
        <p:spPr>
          <a:xfrm>
            <a:off x="630238" y="2574234"/>
            <a:ext cx="2949575"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GB"/>
              <a:t>Click to edit Master text styles</a:t>
            </a:r>
          </a:p>
        </p:txBody>
      </p:sp>
    </p:spTree>
    <p:extLst>
      <p:ext uri="{BB962C8B-B14F-4D97-AF65-F5344CB8AC3E}">
        <p14:creationId xmlns:p14="http://schemas.microsoft.com/office/powerpoint/2010/main" val="843399871"/>
      </p:ext>
    </p:extLst>
  </p:cSld>
  <p:clrMapOvr>
    <a:masterClrMapping/>
  </p:clrMapOvr>
</p:sldLayout>
</file>

<file path=ppt/slideLayouts/slideLayout20.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365B7B2-79C3-BE94-DB53-55C0B2DBEF7F}"/>
              </a:ext>
            </a:extLst>
          </p:cNvPr>
          <p:cNvSpPr>
            <a:spLocks noGrp="1"/>
          </p:cNvSpPr>
          <p:nvPr>
            <p:ph type="ctrTitle"/>
          </p:nvPr>
        </p:nvSpPr>
        <p:spPr>
          <a:xfrm>
            <a:off x="3028949" y="1122363"/>
            <a:ext cx="5618093" cy="2387600"/>
          </a:xfrm>
        </p:spPr>
        <p:txBody>
          <a:bodyPr anchor="b"/>
          <a:lstStyle>
            <a:lvl1pPr algn="ctr">
              <a:defRPr sz="6000"/>
            </a:lvl1pPr>
          </a:lstStyle>
          <a:p>
            <a:r>
              <a:rPr lang="en-GB"/>
              <a:t>Click to edit Master title style</a:t>
            </a:r>
            <a:endParaRPr lang="en-US"/>
          </a:p>
        </p:txBody>
      </p:sp>
      <p:sp>
        <p:nvSpPr>
          <p:cNvPr id="3" name="Subtitle 2">
            <a:extLst>
              <a:ext uri="{FF2B5EF4-FFF2-40B4-BE49-F238E27FC236}">
                <a16:creationId xmlns:a16="http://schemas.microsoft.com/office/drawing/2014/main" id="{9F7F4753-F2B4-8D0E-578A-48E28E45C093}"/>
              </a:ext>
            </a:extLst>
          </p:cNvPr>
          <p:cNvSpPr>
            <a:spLocks noGrp="1"/>
          </p:cNvSpPr>
          <p:nvPr>
            <p:ph type="subTitle" idx="1"/>
          </p:nvPr>
        </p:nvSpPr>
        <p:spPr>
          <a:xfrm>
            <a:off x="3028949" y="3602038"/>
            <a:ext cx="5618093"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GB"/>
              <a:t>Click to edit Master subtitle style</a:t>
            </a:r>
            <a:endParaRPr lang="en-US"/>
          </a:p>
        </p:txBody>
      </p:sp>
    </p:spTree>
    <p:extLst>
      <p:ext uri="{BB962C8B-B14F-4D97-AF65-F5344CB8AC3E}">
        <p14:creationId xmlns:p14="http://schemas.microsoft.com/office/powerpoint/2010/main" val="1660371704"/>
      </p:ext>
    </p:extLst>
  </p:cSld>
  <p:clrMapOvr>
    <a:masterClrMapping/>
  </p:clrMapOvr>
</p:sldLayout>
</file>

<file path=ppt/slideLayouts/slideLayout21.xml><?xml version="1.0" encoding="utf-8"?>
<p:sldLayout xmlns:a="http://schemas.openxmlformats.org/drawingml/2006/main" xmlns:r="http://schemas.openxmlformats.org/officeDocument/2006/relationships" xmlns:p="http://schemas.openxmlformats.org/presentationml/2006/main" preserve="1" userDrawn="1">
  <p:cSld name="Two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14FD2342-C5C3-FED9-FC5D-DCF89A2329D9}"/>
              </a:ext>
            </a:extLst>
          </p:cNvPr>
          <p:cNvSpPr>
            <a:spLocks noGrp="1"/>
          </p:cNvSpPr>
          <p:nvPr>
            <p:ph type="title"/>
          </p:nvPr>
        </p:nvSpPr>
        <p:spPr>
          <a:xfrm>
            <a:off x="3180522" y="365125"/>
            <a:ext cx="5334828" cy="1325563"/>
          </a:xfrm>
        </p:spPr>
        <p:txBody>
          <a:bodyPr/>
          <a:lstStyle/>
          <a:p>
            <a:r>
              <a:rPr lang="en-GB"/>
              <a:t>Click to edit Master title style</a:t>
            </a:r>
            <a:endParaRPr lang="en-US"/>
          </a:p>
        </p:txBody>
      </p:sp>
      <p:sp>
        <p:nvSpPr>
          <p:cNvPr id="4" name="Content Placeholder 3">
            <a:extLst>
              <a:ext uri="{FF2B5EF4-FFF2-40B4-BE49-F238E27FC236}">
                <a16:creationId xmlns:a16="http://schemas.microsoft.com/office/drawing/2014/main" id="{40303191-5F18-D7CF-355E-5FA52C478EAB}"/>
              </a:ext>
            </a:extLst>
          </p:cNvPr>
          <p:cNvSpPr>
            <a:spLocks noGrp="1"/>
          </p:cNvSpPr>
          <p:nvPr>
            <p:ph sz="half" idx="2"/>
          </p:nvPr>
        </p:nvSpPr>
        <p:spPr>
          <a:xfrm>
            <a:off x="3180522" y="1825625"/>
            <a:ext cx="5334828" cy="4351338"/>
          </a:xfrm>
        </p:spPr>
        <p:txBody>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a:p>
        </p:txBody>
      </p:sp>
    </p:spTree>
    <p:extLst>
      <p:ext uri="{BB962C8B-B14F-4D97-AF65-F5344CB8AC3E}">
        <p14:creationId xmlns:p14="http://schemas.microsoft.com/office/powerpoint/2010/main" val="99911728"/>
      </p:ext>
    </p:extLst>
  </p:cSld>
  <p:clrMapOvr>
    <a:masterClrMapping/>
  </p:clrMapOvr>
</p:sldLayout>
</file>

<file path=ppt/slideLayouts/slideLayout22.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29BB470-188C-C82C-3226-3671EDD2F757}"/>
              </a:ext>
            </a:extLst>
          </p:cNvPr>
          <p:cNvSpPr>
            <a:spLocks noGrp="1"/>
          </p:cNvSpPr>
          <p:nvPr>
            <p:ph type="title"/>
          </p:nvPr>
        </p:nvSpPr>
        <p:spPr>
          <a:xfrm>
            <a:off x="381761" y="1152938"/>
            <a:ext cx="1834666" cy="1401419"/>
          </a:xfrm>
        </p:spPr>
        <p:txBody>
          <a:bodyPr anchor="b"/>
          <a:lstStyle>
            <a:lvl1pPr>
              <a:defRPr sz="3200"/>
            </a:lvl1pPr>
          </a:lstStyle>
          <a:p>
            <a:r>
              <a:rPr lang="en-GB" dirty="0"/>
              <a:t>Click to edit Master title style</a:t>
            </a:r>
            <a:endParaRPr lang="en-US" dirty="0"/>
          </a:p>
        </p:txBody>
      </p:sp>
      <p:sp>
        <p:nvSpPr>
          <p:cNvPr id="3" name="Content Placeholder 2">
            <a:extLst>
              <a:ext uri="{FF2B5EF4-FFF2-40B4-BE49-F238E27FC236}">
                <a16:creationId xmlns:a16="http://schemas.microsoft.com/office/drawing/2014/main" id="{BDEF96F8-EB8E-0F61-17F0-E834D089503B}"/>
              </a:ext>
            </a:extLst>
          </p:cNvPr>
          <p:cNvSpPr>
            <a:spLocks noGrp="1"/>
          </p:cNvSpPr>
          <p:nvPr>
            <p:ph idx="1"/>
          </p:nvPr>
        </p:nvSpPr>
        <p:spPr>
          <a:xfrm>
            <a:off x="3120887" y="795131"/>
            <a:ext cx="5396051" cy="5065920"/>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a:p>
        </p:txBody>
      </p:sp>
      <p:sp>
        <p:nvSpPr>
          <p:cNvPr id="4" name="Text Placeholder 3">
            <a:extLst>
              <a:ext uri="{FF2B5EF4-FFF2-40B4-BE49-F238E27FC236}">
                <a16:creationId xmlns:a16="http://schemas.microsoft.com/office/drawing/2014/main" id="{D749AA5D-6CB5-83EC-2DA1-BBBD3679A029}"/>
              </a:ext>
            </a:extLst>
          </p:cNvPr>
          <p:cNvSpPr>
            <a:spLocks noGrp="1"/>
          </p:cNvSpPr>
          <p:nvPr>
            <p:ph type="body" sz="half" idx="2"/>
          </p:nvPr>
        </p:nvSpPr>
        <p:spPr>
          <a:xfrm>
            <a:off x="381759" y="2771425"/>
            <a:ext cx="1834667" cy="213546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GB"/>
              <a:t>Click to edit Master text styles</a:t>
            </a:r>
          </a:p>
        </p:txBody>
      </p:sp>
    </p:spTree>
    <p:extLst>
      <p:ext uri="{BB962C8B-B14F-4D97-AF65-F5344CB8AC3E}">
        <p14:creationId xmlns:p14="http://schemas.microsoft.com/office/powerpoint/2010/main" val="2314005088"/>
      </p:ext>
    </p:extLst>
  </p:cSld>
  <p:clrMapOvr>
    <a:masterClrMapping/>
  </p:clrMapOvr>
</p:sldLayout>
</file>

<file path=ppt/slideLayouts/slideLayout23.xml><?xml version="1.0" encoding="utf-8"?>
<p:sldLayout xmlns:a="http://schemas.openxmlformats.org/drawingml/2006/main" xmlns:r="http://schemas.openxmlformats.org/officeDocument/2006/relationships" xmlns:p="http://schemas.openxmlformats.org/presentationml/2006/main" preserve="1" userDrawn="1">
  <p:cSld name="1_Content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29BB470-188C-C82C-3226-3671EDD2F757}"/>
              </a:ext>
            </a:extLst>
          </p:cNvPr>
          <p:cNvSpPr>
            <a:spLocks noGrp="1"/>
          </p:cNvSpPr>
          <p:nvPr>
            <p:ph type="title"/>
          </p:nvPr>
        </p:nvSpPr>
        <p:spPr>
          <a:xfrm>
            <a:off x="381761" y="1152938"/>
            <a:ext cx="1834666" cy="1401419"/>
          </a:xfrm>
        </p:spPr>
        <p:txBody>
          <a:bodyPr anchor="b"/>
          <a:lstStyle>
            <a:lvl1pPr>
              <a:defRPr sz="3200"/>
            </a:lvl1pPr>
          </a:lstStyle>
          <a:p>
            <a:r>
              <a:rPr lang="en-GB" dirty="0"/>
              <a:t>Click to edit Master title style</a:t>
            </a:r>
            <a:endParaRPr lang="en-US" dirty="0"/>
          </a:p>
        </p:txBody>
      </p:sp>
      <p:sp>
        <p:nvSpPr>
          <p:cNvPr id="4" name="Text Placeholder 3">
            <a:extLst>
              <a:ext uri="{FF2B5EF4-FFF2-40B4-BE49-F238E27FC236}">
                <a16:creationId xmlns:a16="http://schemas.microsoft.com/office/drawing/2014/main" id="{D749AA5D-6CB5-83EC-2DA1-BBBD3679A029}"/>
              </a:ext>
            </a:extLst>
          </p:cNvPr>
          <p:cNvSpPr>
            <a:spLocks noGrp="1"/>
          </p:cNvSpPr>
          <p:nvPr>
            <p:ph type="body" sz="half" idx="2"/>
          </p:nvPr>
        </p:nvSpPr>
        <p:spPr>
          <a:xfrm>
            <a:off x="381759" y="2771425"/>
            <a:ext cx="1834667" cy="213546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GB"/>
              <a:t>Click to edit Master text styles</a:t>
            </a:r>
          </a:p>
        </p:txBody>
      </p:sp>
      <p:sp>
        <p:nvSpPr>
          <p:cNvPr id="5" name="Picture Placeholder 2">
            <a:extLst>
              <a:ext uri="{FF2B5EF4-FFF2-40B4-BE49-F238E27FC236}">
                <a16:creationId xmlns:a16="http://schemas.microsoft.com/office/drawing/2014/main" id="{CE01CBC5-5195-B11F-E379-13B055950D46}"/>
              </a:ext>
            </a:extLst>
          </p:cNvPr>
          <p:cNvSpPr>
            <a:spLocks noGrp="1"/>
          </p:cNvSpPr>
          <p:nvPr>
            <p:ph type="pic" idx="10"/>
          </p:nvPr>
        </p:nvSpPr>
        <p:spPr>
          <a:xfrm>
            <a:off x="3120886" y="896040"/>
            <a:ext cx="5396052" cy="506592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Tree>
    <p:extLst>
      <p:ext uri="{BB962C8B-B14F-4D97-AF65-F5344CB8AC3E}">
        <p14:creationId xmlns:p14="http://schemas.microsoft.com/office/powerpoint/2010/main" val="2339122547"/>
      </p:ext>
    </p:extLst>
  </p:cSld>
  <p:clrMapOvr>
    <a:masterClrMapping/>
  </p:clrMapOvr>
</p:sldLayout>
</file>

<file path=ppt/slideLayouts/slideLayout24.xml><?xml version="1.0" encoding="utf-8"?>
<p:sldLayout xmlns:a="http://schemas.openxmlformats.org/drawingml/2006/main" xmlns:r="http://schemas.openxmlformats.org/officeDocument/2006/relationships" xmlns:p="http://schemas.openxmlformats.org/presentationml/2006/main" preserve="1" userDrawn="1">
  <p:cSld name="Custom Layout">
    <p:spTree>
      <p:nvGrpSpPr>
        <p:cNvPr id="1" name=""/>
        <p:cNvGrpSpPr/>
        <p:nvPr/>
      </p:nvGrpSpPr>
      <p:grpSpPr>
        <a:xfrm>
          <a:off x="0" y="0"/>
          <a:ext cx="0" cy="0"/>
          <a:chOff x="0" y="0"/>
          <a:chExt cx="0" cy="0"/>
        </a:xfrm>
      </p:grpSpPr>
      <p:sp>
        <p:nvSpPr>
          <p:cNvPr id="3" name="Title 1">
            <a:extLst>
              <a:ext uri="{FF2B5EF4-FFF2-40B4-BE49-F238E27FC236}">
                <a16:creationId xmlns:a16="http://schemas.microsoft.com/office/drawing/2014/main" id="{AE47795F-9AD2-A242-9522-9B44F1A5DF9D}"/>
              </a:ext>
            </a:extLst>
          </p:cNvPr>
          <p:cNvSpPr txBox="1">
            <a:spLocks/>
          </p:cNvSpPr>
          <p:nvPr userDrawn="1"/>
        </p:nvSpPr>
        <p:spPr>
          <a:xfrm>
            <a:off x="384285" y="1516008"/>
            <a:ext cx="3880287" cy="3607785"/>
          </a:xfrm>
          <a:prstGeom prst="rect">
            <a:avLst/>
          </a:prstGeom>
        </p:spPr>
        <p:txBody>
          <a:bodyPr/>
          <a:lstStyle>
            <a:lvl1pPr algn="l" defTabSz="914400" rtl="0" eaLnBrk="1" latinLnBrk="0" hangingPunct="1">
              <a:lnSpc>
                <a:spcPct val="90000"/>
              </a:lnSpc>
              <a:spcBef>
                <a:spcPct val="0"/>
              </a:spcBef>
              <a:buNone/>
              <a:defRPr sz="2500" kern="1200">
                <a:solidFill>
                  <a:schemeClr val="bg1"/>
                </a:solidFill>
                <a:latin typeface="Arial" panose="020B0604020202020204" pitchFamily="34" charset="0"/>
                <a:ea typeface="+mj-ea"/>
                <a:cs typeface="Arial" panose="020B0604020202020204" pitchFamily="34" charset="0"/>
              </a:defRPr>
            </a:lvl1pPr>
          </a:lstStyle>
          <a:p>
            <a:r>
              <a:rPr lang="en-GB" dirty="0"/>
              <a:t>Click to edit Master title style</a:t>
            </a:r>
            <a:endParaRPr lang="en-US" dirty="0"/>
          </a:p>
        </p:txBody>
      </p:sp>
    </p:spTree>
    <p:extLst>
      <p:ext uri="{BB962C8B-B14F-4D97-AF65-F5344CB8AC3E}">
        <p14:creationId xmlns:p14="http://schemas.microsoft.com/office/powerpoint/2010/main" val="2661539280"/>
      </p:ext>
    </p:extLst>
  </p:cSld>
  <p:clrMapOvr>
    <a:masterClrMapping/>
  </p:clrMapOvr>
</p:sldLayout>
</file>

<file path=ppt/slideLayouts/slideLayout25.xml><?xml version="1.0" encoding="utf-8"?>
<p:sldLayout xmlns:a="http://schemas.openxmlformats.org/drawingml/2006/main" xmlns:r="http://schemas.openxmlformats.org/officeDocument/2006/relationships" xmlns:p="http://schemas.openxmlformats.org/presentationml/2006/main" preserve="1" userDrawn="1">
  <p:cSld name="Custom Layout">
    <p:spTree>
      <p:nvGrpSpPr>
        <p:cNvPr id="1" name=""/>
        <p:cNvGrpSpPr/>
        <p:nvPr/>
      </p:nvGrpSpPr>
      <p:grpSpPr>
        <a:xfrm>
          <a:off x="0" y="0"/>
          <a:ext cx="0" cy="0"/>
          <a:chOff x="0" y="0"/>
          <a:chExt cx="0" cy="0"/>
        </a:xfrm>
      </p:grpSpPr>
      <p:sp>
        <p:nvSpPr>
          <p:cNvPr id="3" name="Title 1">
            <a:extLst>
              <a:ext uri="{FF2B5EF4-FFF2-40B4-BE49-F238E27FC236}">
                <a16:creationId xmlns:a16="http://schemas.microsoft.com/office/drawing/2014/main" id="{AE47795F-9AD2-A242-9522-9B44F1A5DF9D}"/>
              </a:ext>
            </a:extLst>
          </p:cNvPr>
          <p:cNvSpPr txBox="1">
            <a:spLocks/>
          </p:cNvSpPr>
          <p:nvPr userDrawn="1"/>
        </p:nvSpPr>
        <p:spPr>
          <a:xfrm>
            <a:off x="384285" y="1516008"/>
            <a:ext cx="3880287" cy="3607785"/>
          </a:xfrm>
          <a:prstGeom prst="rect">
            <a:avLst/>
          </a:prstGeom>
        </p:spPr>
        <p:txBody>
          <a:bodyPr/>
          <a:lstStyle>
            <a:lvl1pPr algn="l" defTabSz="914400" rtl="0" eaLnBrk="1" latinLnBrk="0" hangingPunct="1">
              <a:lnSpc>
                <a:spcPct val="90000"/>
              </a:lnSpc>
              <a:spcBef>
                <a:spcPct val="0"/>
              </a:spcBef>
              <a:buNone/>
              <a:defRPr sz="2500" kern="1200">
                <a:solidFill>
                  <a:schemeClr val="bg1"/>
                </a:solidFill>
                <a:latin typeface="Arial" panose="020B0604020202020204" pitchFamily="34" charset="0"/>
                <a:ea typeface="+mj-ea"/>
                <a:cs typeface="Arial" panose="020B0604020202020204" pitchFamily="34" charset="0"/>
              </a:defRPr>
            </a:lvl1pPr>
          </a:lstStyle>
          <a:p>
            <a:r>
              <a:rPr lang="en-GB" dirty="0"/>
              <a:t>Click to edit Master title style</a:t>
            </a:r>
            <a:endParaRPr lang="en-US" dirty="0"/>
          </a:p>
        </p:txBody>
      </p:sp>
    </p:spTree>
    <p:extLst>
      <p:ext uri="{BB962C8B-B14F-4D97-AF65-F5344CB8AC3E}">
        <p14:creationId xmlns:p14="http://schemas.microsoft.com/office/powerpoint/2010/main" val="1701686774"/>
      </p:ext>
    </p:extLst>
  </p:cSld>
  <p:clrMapOvr>
    <a:masterClrMapping/>
  </p:clrMapOvr>
</p:sldLayout>
</file>

<file path=ppt/slideLayouts/slideLayout26.xml><?xml version="1.0" encoding="utf-8"?>
<p:sldLayout xmlns:a="http://schemas.openxmlformats.org/drawingml/2006/main" xmlns:r="http://schemas.openxmlformats.org/officeDocument/2006/relationships" xmlns:p="http://schemas.openxmlformats.org/presentationml/2006/main" preserve="1" userDrawn="1">
  <p:cSld name="Custom Layout">
    <p:spTree>
      <p:nvGrpSpPr>
        <p:cNvPr id="1" name=""/>
        <p:cNvGrpSpPr/>
        <p:nvPr/>
      </p:nvGrpSpPr>
      <p:grpSpPr>
        <a:xfrm>
          <a:off x="0" y="0"/>
          <a:ext cx="0" cy="0"/>
          <a:chOff x="0" y="0"/>
          <a:chExt cx="0" cy="0"/>
        </a:xfrm>
      </p:grpSpPr>
      <p:sp>
        <p:nvSpPr>
          <p:cNvPr id="3" name="Title 1">
            <a:extLst>
              <a:ext uri="{FF2B5EF4-FFF2-40B4-BE49-F238E27FC236}">
                <a16:creationId xmlns:a16="http://schemas.microsoft.com/office/drawing/2014/main" id="{AE47795F-9AD2-A242-9522-9B44F1A5DF9D}"/>
              </a:ext>
            </a:extLst>
          </p:cNvPr>
          <p:cNvSpPr txBox="1">
            <a:spLocks/>
          </p:cNvSpPr>
          <p:nvPr userDrawn="1"/>
        </p:nvSpPr>
        <p:spPr>
          <a:xfrm>
            <a:off x="384285" y="1516008"/>
            <a:ext cx="3880287" cy="3607785"/>
          </a:xfrm>
          <a:prstGeom prst="rect">
            <a:avLst/>
          </a:prstGeom>
        </p:spPr>
        <p:txBody>
          <a:bodyPr/>
          <a:lstStyle>
            <a:lvl1pPr algn="l" defTabSz="914400" rtl="0" eaLnBrk="1" latinLnBrk="0" hangingPunct="1">
              <a:lnSpc>
                <a:spcPct val="90000"/>
              </a:lnSpc>
              <a:spcBef>
                <a:spcPct val="0"/>
              </a:spcBef>
              <a:buNone/>
              <a:defRPr sz="2500" kern="1200">
                <a:solidFill>
                  <a:schemeClr val="bg1"/>
                </a:solidFill>
                <a:latin typeface="Arial" panose="020B0604020202020204" pitchFamily="34" charset="0"/>
                <a:ea typeface="+mj-ea"/>
                <a:cs typeface="Arial" panose="020B0604020202020204" pitchFamily="34" charset="0"/>
              </a:defRPr>
            </a:lvl1pPr>
          </a:lstStyle>
          <a:p>
            <a:r>
              <a:rPr lang="en-GB" dirty="0"/>
              <a:t>Click to edit Master title style</a:t>
            </a:r>
            <a:endParaRPr lang="en-US" dirty="0"/>
          </a:p>
        </p:txBody>
      </p:sp>
    </p:spTree>
    <p:extLst>
      <p:ext uri="{BB962C8B-B14F-4D97-AF65-F5344CB8AC3E}">
        <p14:creationId xmlns:p14="http://schemas.microsoft.com/office/powerpoint/2010/main" val="417826874"/>
      </p:ext>
    </p:extLst>
  </p:cSld>
  <p:clrMapOvr>
    <a:masterClrMapping/>
  </p:clrMapOvr>
</p:sldLayout>
</file>

<file path=ppt/slideLayouts/slideLayout27.xml><?xml version="1.0" encoding="utf-8"?>
<p:sldLayout xmlns:a="http://schemas.openxmlformats.org/drawingml/2006/main" xmlns:r="http://schemas.openxmlformats.org/officeDocument/2006/relationships" xmlns:p="http://schemas.openxmlformats.org/presentationml/2006/main" preserve="1" userDrawn="1">
  <p:cSld name="Custom Layout">
    <p:spTree>
      <p:nvGrpSpPr>
        <p:cNvPr id="1" name=""/>
        <p:cNvGrpSpPr/>
        <p:nvPr/>
      </p:nvGrpSpPr>
      <p:grpSpPr>
        <a:xfrm>
          <a:off x="0" y="0"/>
          <a:ext cx="0" cy="0"/>
          <a:chOff x="0" y="0"/>
          <a:chExt cx="0" cy="0"/>
        </a:xfrm>
      </p:grpSpPr>
      <p:sp>
        <p:nvSpPr>
          <p:cNvPr id="3" name="Title 1">
            <a:extLst>
              <a:ext uri="{FF2B5EF4-FFF2-40B4-BE49-F238E27FC236}">
                <a16:creationId xmlns:a16="http://schemas.microsoft.com/office/drawing/2014/main" id="{AE47795F-9AD2-A242-9522-9B44F1A5DF9D}"/>
              </a:ext>
            </a:extLst>
          </p:cNvPr>
          <p:cNvSpPr txBox="1">
            <a:spLocks/>
          </p:cNvSpPr>
          <p:nvPr userDrawn="1"/>
        </p:nvSpPr>
        <p:spPr>
          <a:xfrm>
            <a:off x="384285" y="1516008"/>
            <a:ext cx="3880287" cy="3607785"/>
          </a:xfrm>
          <a:prstGeom prst="rect">
            <a:avLst/>
          </a:prstGeom>
        </p:spPr>
        <p:txBody>
          <a:bodyPr/>
          <a:lstStyle>
            <a:lvl1pPr algn="l" defTabSz="914400" rtl="0" eaLnBrk="1" latinLnBrk="0" hangingPunct="1">
              <a:lnSpc>
                <a:spcPct val="90000"/>
              </a:lnSpc>
              <a:spcBef>
                <a:spcPct val="0"/>
              </a:spcBef>
              <a:buNone/>
              <a:defRPr sz="2500" kern="1200">
                <a:solidFill>
                  <a:schemeClr val="bg1"/>
                </a:solidFill>
                <a:latin typeface="Arial" panose="020B0604020202020204" pitchFamily="34" charset="0"/>
                <a:ea typeface="+mj-ea"/>
                <a:cs typeface="Arial" panose="020B0604020202020204" pitchFamily="34" charset="0"/>
              </a:defRPr>
            </a:lvl1pPr>
          </a:lstStyle>
          <a:p>
            <a:r>
              <a:rPr lang="en-GB" dirty="0"/>
              <a:t>Click to edit Master title style</a:t>
            </a:r>
            <a:endParaRPr lang="en-US" dirty="0"/>
          </a:p>
        </p:txBody>
      </p:sp>
    </p:spTree>
    <p:extLst>
      <p:ext uri="{BB962C8B-B14F-4D97-AF65-F5344CB8AC3E}">
        <p14:creationId xmlns:p14="http://schemas.microsoft.com/office/powerpoint/2010/main" val="4031777404"/>
      </p:ext>
    </p:extLst>
  </p:cSld>
  <p:clrMapOvr>
    <a:masterClrMapping/>
  </p:clrMapOvr>
</p:sldLayout>
</file>

<file path=ppt/slideLayouts/slideLayout28.xml><?xml version="1.0" encoding="utf-8"?>
<p:sldLayout xmlns:a="http://schemas.openxmlformats.org/drawingml/2006/main" xmlns:r="http://schemas.openxmlformats.org/officeDocument/2006/relationships" xmlns:p="http://schemas.openxmlformats.org/presentationml/2006/main" preserve="1" userDrawn="1">
  <p:cSld name="Custom Layout">
    <p:spTree>
      <p:nvGrpSpPr>
        <p:cNvPr id="1" name=""/>
        <p:cNvGrpSpPr/>
        <p:nvPr/>
      </p:nvGrpSpPr>
      <p:grpSpPr>
        <a:xfrm>
          <a:off x="0" y="0"/>
          <a:ext cx="0" cy="0"/>
          <a:chOff x="0" y="0"/>
          <a:chExt cx="0" cy="0"/>
        </a:xfrm>
      </p:grpSpPr>
      <p:sp>
        <p:nvSpPr>
          <p:cNvPr id="3" name="Title 1">
            <a:extLst>
              <a:ext uri="{FF2B5EF4-FFF2-40B4-BE49-F238E27FC236}">
                <a16:creationId xmlns:a16="http://schemas.microsoft.com/office/drawing/2014/main" id="{AE47795F-9AD2-A242-9522-9B44F1A5DF9D}"/>
              </a:ext>
            </a:extLst>
          </p:cNvPr>
          <p:cNvSpPr txBox="1">
            <a:spLocks/>
          </p:cNvSpPr>
          <p:nvPr userDrawn="1"/>
        </p:nvSpPr>
        <p:spPr>
          <a:xfrm>
            <a:off x="384285" y="1516008"/>
            <a:ext cx="3880287" cy="3607785"/>
          </a:xfrm>
          <a:prstGeom prst="rect">
            <a:avLst/>
          </a:prstGeom>
        </p:spPr>
        <p:txBody>
          <a:bodyPr/>
          <a:lstStyle>
            <a:lvl1pPr algn="l" defTabSz="914400" rtl="0" eaLnBrk="1" latinLnBrk="0" hangingPunct="1">
              <a:lnSpc>
                <a:spcPct val="90000"/>
              </a:lnSpc>
              <a:spcBef>
                <a:spcPct val="0"/>
              </a:spcBef>
              <a:buNone/>
              <a:defRPr sz="2500" kern="1200">
                <a:solidFill>
                  <a:schemeClr val="bg1"/>
                </a:solidFill>
                <a:latin typeface="Arial" panose="020B0604020202020204" pitchFamily="34" charset="0"/>
                <a:ea typeface="+mj-ea"/>
                <a:cs typeface="Arial" panose="020B0604020202020204" pitchFamily="34" charset="0"/>
              </a:defRPr>
            </a:lvl1pPr>
          </a:lstStyle>
          <a:p>
            <a:r>
              <a:rPr lang="en-GB" dirty="0"/>
              <a:t>Click to edit Master title style</a:t>
            </a:r>
            <a:endParaRPr lang="en-US" dirty="0"/>
          </a:p>
        </p:txBody>
      </p:sp>
    </p:spTree>
    <p:extLst>
      <p:ext uri="{BB962C8B-B14F-4D97-AF65-F5344CB8AC3E}">
        <p14:creationId xmlns:p14="http://schemas.microsoft.com/office/powerpoint/2010/main" val="701503592"/>
      </p:ext>
    </p:extLst>
  </p:cSld>
  <p:clrMapOvr>
    <a:masterClrMapping/>
  </p:clrMapOvr>
</p:sldLayout>
</file>

<file path=ppt/slideLayouts/slideLayout29.xml><?xml version="1.0" encoding="utf-8"?>
<p:sldLayout xmlns:a="http://schemas.openxmlformats.org/drawingml/2006/main" xmlns:r="http://schemas.openxmlformats.org/officeDocument/2006/relationships" xmlns:p="http://schemas.openxmlformats.org/presentationml/2006/main" preserve="1" userDrawn="1">
  <p:cSld name="Custom Layout">
    <p:spTree>
      <p:nvGrpSpPr>
        <p:cNvPr id="1" name=""/>
        <p:cNvGrpSpPr/>
        <p:nvPr/>
      </p:nvGrpSpPr>
      <p:grpSpPr>
        <a:xfrm>
          <a:off x="0" y="0"/>
          <a:ext cx="0" cy="0"/>
          <a:chOff x="0" y="0"/>
          <a:chExt cx="0" cy="0"/>
        </a:xfrm>
      </p:grpSpPr>
      <p:sp>
        <p:nvSpPr>
          <p:cNvPr id="3" name="Title 1">
            <a:extLst>
              <a:ext uri="{FF2B5EF4-FFF2-40B4-BE49-F238E27FC236}">
                <a16:creationId xmlns:a16="http://schemas.microsoft.com/office/drawing/2014/main" id="{AE47795F-9AD2-A242-9522-9B44F1A5DF9D}"/>
              </a:ext>
            </a:extLst>
          </p:cNvPr>
          <p:cNvSpPr txBox="1">
            <a:spLocks/>
          </p:cNvSpPr>
          <p:nvPr userDrawn="1"/>
        </p:nvSpPr>
        <p:spPr>
          <a:xfrm>
            <a:off x="384285" y="1516008"/>
            <a:ext cx="3880287" cy="3607785"/>
          </a:xfrm>
          <a:prstGeom prst="rect">
            <a:avLst/>
          </a:prstGeom>
        </p:spPr>
        <p:txBody>
          <a:bodyPr/>
          <a:lstStyle>
            <a:lvl1pPr algn="l" defTabSz="914400" rtl="0" eaLnBrk="1" latinLnBrk="0" hangingPunct="1">
              <a:lnSpc>
                <a:spcPct val="90000"/>
              </a:lnSpc>
              <a:spcBef>
                <a:spcPct val="0"/>
              </a:spcBef>
              <a:buNone/>
              <a:defRPr sz="2500" kern="1200">
                <a:solidFill>
                  <a:schemeClr val="bg1"/>
                </a:solidFill>
                <a:latin typeface="Arial" panose="020B0604020202020204" pitchFamily="34" charset="0"/>
                <a:ea typeface="+mj-ea"/>
                <a:cs typeface="Arial" panose="020B0604020202020204" pitchFamily="34" charset="0"/>
              </a:defRPr>
            </a:lvl1pPr>
          </a:lstStyle>
          <a:p>
            <a:r>
              <a:rPr lang="en-GB" dirty="0"/>
              <a:t>Click to edit Master title style</a:t>
            </a:r>
            <a:endParaRPr lang="en-US" dirty="0"/>
          </a:p>
        </p:txBody>
      </p:sp>
    </p:spTree>
    <p:extLst>
      <p:ext uri="{BB962C8B-B14F-4D97-AF65-F5344CB8AC3E}">
        <p14:creationId xmlns:p14="http://schemas.microsoft.com/office/powerpoint/2010/main" val="1254242764"/>
      </p:ext>
    </p:extLst>
  </p:cSld>
  <p:clrMapOvr>
    <a:masterClrMapping/>
  </p:clrMapOvr>
</p:sldLayout>
</file>

<file path=ppt/slideLayouts/slideLayout30.xml><?xml version="1.0" encoding="utf-8"?>
<p:sldLayout xmlns:a="http://schemas.openxmlformats.org/drawingml/2006/main" xmlns:r="http://schemas.openxmlformats.org/officeDocument/2006/relationships" xmlns:p="http://schemas.openxmlformats.org/presentationml/2006/main" preserve="1" userDrawn="1">
  <p:cSld name="Custom Layout">
    <p:spTree>
      <p:nvGrpSpPr>
        <p:cNvPr id="1" name=""/>
        <p:cNvGrpSpPr/>
        <p:nvPr/>
      </p:nvGrpSpPr>
      <p:grpSpPr>
        <a:xfrm>
          <a:off x="0" y="0"/>
          <a:ext cx="0" cy="0"/>
          <a:chOff x="0" y="0"/>
          <a:chExt cx="0" cy="0"/>
        </a:xfrm>
      </p:grpSpPr>
      <p:sp>
        <p:nvSpPr>
          <p:cNvPr id="3" name="Title 1">
            <a:extLst>
              <a:ext uri="{FF2B5EF4-FFF2-40B4-BE49-F238E27FC236}">
                <a16:creationId xmlns:a16="http://schemas.microsoft.com/office/drawing/2014/main" id="{AE47795F-9AD2-A242-9522-9B44F1A5DF9D}"/>
              </a:ext>
            </a:extLst>
          </p:cNvPr>
          <p:cNvSpPr txBox="1">
            <a:spLocks/>
          </p:cNvSpPr>
          <p:nvPr userDrawn="1"/>
        </p:nvSpPr>
        <p:spPr>
          <a:xfrm>
            <a:off x="384285" y="1516008"/>
            <a:ext cx="3880287" cy="3607785"/>
          </a:xfrm>
          <a:prstGeom prst="rect">
            <a:avLst/>
          </a:prstGeom>
        </p:spPr>
        <p:txBody>
          <a:bodyPr/>
          <a:lstStyle>
            <a:lvl1pPr algn="l" defTabSz="914400" rtl="0" eaLnBrk="1" latinLnBrk="0" hangingPunct="1">
              <a:lnSpc>
                <a:spcPct val="90000"/>
              </a:lnSpc>
              <a:spcBef>
                <a:spcPct val="0"/>
              </a:spcBef>
              <a:buNone/>
              <a:defRPr sz="2500" kern="1200">
                <a:solidFill>
                  <a:schemeClr val="bg1"/>
                </a:solidFill>
                <a:latin typeface="Arial" panose="020B0604020202020204" pitchFamily="34" charset="0"/>
                <a:ea typeface="+mj-ea"/>
                <a:cs typeface="Arial" panose="020B0604020202020204" pitchFamily="34" charset="0"/>
              </a:defRPr>
            </a:lvl1pPr>
          </a:lstStyle>
          <a:p>
            <a:r>
              <a:rPr lang="en-GB" dirty="0"/>
              <a:t>Click to edit Master title style</a:t>
            </a:r>
            <a:endParaRPr lang="en-US" dirty="0"/>
          </a:p>
        </p:txBody>
      </p:sp>
    </p:spTree>
    <p:extLst>
      <p:ext uri="{BB962C8B-B14F-4D97-AF65-F5344CB8AC3E}">
        <p14:creationId xmlns:p14="http://schemas.microsoft.com/office/powerpoint/2010/main" val="4120426428"/>
      </p:ext>
    </p:extLst>
  </p:cSld>
  <p:clrMapOvr>
    <a:masterClrMapping/>
  </p:clrMapOvr>
</p:sldLayout>
</file>

<file path=ppt/slideLayouts/slideLayout31.xml><?xml version="1.0" encoding="utf-8"?>
<p:sldLayout xmlns:a="http://schemas.openxmlformats.org/drawingml/2006/main" xmlns:r="http://schemas.openxmlformats.org/officeDocument/2006/relationships" xmlns:p="http://schemas.openxmlformats.org/presentationml/2006/main" preserve="1" userDrawn="1">
  <p:cSld name="Custom Layout">
    <p:spTree>
      <p:nvGrpSpPr>
        <p:cNvPr id="1" name=""/>
        <p:cNvGrpSpPr/>
        <p:nvPr/>
      </p:nvGrpSpPr>
      <p:grpSpPr>
        <a:xfrm>
          <a:off x="0" y="0"/>
          <a:ext cx="0" cy="0"/>
          <a:chOff x="0" y="0"/>
          <a:chExt cx="0" cy="0"/>
        </a:xfrm>
      </p:grpSpPr>
      <p:sp>
        <p:nvSpPr>
          <p:cNvPr id="3" name="Title 1">
            <a:extLst>
              <a:ext uri="{FF2B5EF4-FFF2-40B4-BE49-F238E27FC236}">
                <a16:creationId xmlns:a16="http://schemas.microsoft.com/office/drawing/2014/main" id="{AE47795F-9AD2-A242-9522-9B44F1A5DF9D}"/>
              </a:ext>
            </a:extLst>
          </p:cNvPr>
          <p:cNvSpPr txBox="1">
            <a:spLocks/>
          </p:cNvSpPr>
          <p:nvPr userDrawn="1"/>
        </p:nvSpPr>
        <p:spPr>
          <a:xfrm>
            <a:off x="384285" y="1516008"/>
            <a:ext cx="3880287" cy="3607785"/>
          </a:xfrm>
          <a:prstGeom prst="rect">
            <a:avLst/>
          </a:prstGeom>
        </p:spPr>
        <p:txBody>
          <a:bodyPr/>
          <a:lstStyle>
            <a:lvl1pPr algn="l" defTabSz="914400" rtl="0" eaLnBrk="1" latinLnBrk="0" hangingPunct="1">
              <a:lnSpc>
                <a:spcPct val="90000"/>
              </a:lnSpc>
              <a:spcBef>
                <a:spcPct val="0"/>
              </a:spcBef>
              <a:buNone/>
              <a:defRPr sz="2500" kern="1200">
                <a:solidFill>
                  <a:schemeClr val="bg1"/>
                </a:solidFill>
                <a:latin typeface="Arial" panose="020B0604020202020204" pitchFamily="34" charset="0"/>
                <a:ea typeface="+mj-ea"/>
                <a:cs typeface="Arial" panose="020B0604020202020204" pitchFamily="34" charset="0"/>
              </a:defRPr>
            </a:lvl1pPr>
          </a:lstStyle>
          <a:p>
            <a:r>
              <a:rPr lang="en-GB" dirty="0"/>
              <a:t>Click to edit Master title style</a:t>
            </a:r>
            <a:endParaRPr lang="en-US" dirty="0"/>
          </a:p>
        </p:txBody>
      </p:sp>
    </p:spTree>
    <p:extLst>
      <p:ext uri="{BB962C8B-B14F-4D97-AF65-F5344CB8AC3E}">
        <p14:creationId xmlns:p14="http://schemas.microsoft.com/office/powerpoint/2010/main" val="1610021056"/>
      </p:ext>
    </p:extLst>
  </p:cSld>
  <p:clrMapOvr>
    <a:masterClrMapping/>
  </p:clrMapOvr>
</p:sldLayout>
</file>

<file path=ppt/slideLayouts/slideLayout32.xml><?xml version="1.0" encoding="utf-8"?>
<p:sldLayout xmlns:a="http://schemas.openxmlformats.org/drawingml/2006/main" xmlns:r="http://schemas.openxmlformats.org/officeDocument/2006/relationships" xmlns:p="http://schemas.openxmlformats.org/presentationml/2006/main" preserve="1" userDrawn="1">
  <p:cSld name="Logo white text top left">
    <p:spTree>
      <p:nvGrpSpPr>
        <p:cNvPr id="1" name=""/>
        <p:cNvGrpSpPr/>
        <p:nvPr/>
      </p:nvGrpSpPr>
      <p:grpSpPr>
        <a:xfrm>
          <a:off x="0" y="0"/>
          <a:ext cx="0" cy="0"/>
          <a:chOff x="0" y="0"/>
          <a:chExt cx="0" cy="0"/>
        </a:xfrm>
      </p:grpSpPr>
      <p:sp>
        <p:nvSpPr>
          <p:cNvPr id="13" name="Picture Placeholder 12">
            <a:extLst>
              <a:ext uri="{FF2B5EF4-FFF2-40B4-BE49-F238E27FC236}">
                <a16:creationId xmlns:a16="http://schemas.microsoft.com/office/drawing/2014/main" id="{05B2AD06-9CF6-0A46-AF22-119BF7556057}"/>
              </a:ext>
            </a:extLst>
          </p:cNvPr>
          <p:cNvSpPr>
            <a:spLocks noGrp="1"/>
          </p:cNvSpPr>
          <p:nvPr>
            <p:ph type="pic" sz="quarter" idx="10"/>
          </p:nvPr>
        </p:nvSpPr>
        <p:spPr>
          <a:xfrm>
            <a:off x="0" y="0"/>
            <a:ext cx="9144000" cy="6858000"/>
          </a:xfrm>
          <a:prstGeom prst="rect">
            <a:avLst/>
          </a:prstGeom>
        </p:spPr>
        <p:txBody>
          <a:bodyPr/>
          <a:lstStyle/>
          <a:p>
            <a:endParaRPr lang="en-US"/>
          </a:p>
        </p:txBody>
      </p:sp>
      <p:pic>
        <p:nvPicPr>
          <p:cNvPr id="3" name="Picture 2" descr="A picture containing screenshot&#10;&#10;Description automatically generated">
            <a:extLst>
              <a:ext uri="{FF2B5EF4-FFF2-40B4-BE49-F238E27FC236}">
                <a16:creationId xmlns:a16="http://schemas.microsoft.com/office/drawing/2014/main" id="{CB666C83-FBE5-ACA6-584C-F45D604FACE1}"/>
              </a:ext>
            </a:extLst>
          </p:cNvPr>
          <p:cNvPicPr>
            <a:picLocks noChangeAspect="1"/>
          </p:cNvPicPr>
          <p:nvPr userDrawn="1"/>
        </p:nvPicPr>
        <p:blipFill>
          <a:blip r:embed="rId2"/>
          <a:stretch>
            <a:fillRect/>
          </a:stretch>
        </p:blipFill>
        <p:spPr>
          <a:xfrm>
            <a:off x="-1" y="-1"/>
            <a:ext cx="9223513" cy="6917635"/>
          </a:xfrm>
          <a:prstGeom prst="rect">
            <a:avLst/>
          </a:prstGeom>
        </p:spPr>
      </p:pic>
    </p:spTree>
    <p:extLst>
      <p:ext uri="{BB962C8B-B14F-4D97-AF65-F5344CB8AC3E}">
        <p14:creationId xmlns:p14="http://schemas.microsoft.com/office/powerpoint/2010/main" val="3983888747"/>
      </p:ext>
    </p:extLst>
  </p:cSld>
  <p:clrMapOvr>
    <a:masterClrMapping/>
  </p:clrMapOvr>
</p:sldLayout>
</file>

<file path=ppt/slideLayouts/slideLayout33.xml><?xml version="1.0" encoding="utf-8"?>
<p:sldLayout xmlns:a="http://schemas.openxmlformats.org/drawingml/2006/main" xmlns:r="http://schemas.openxmlformats.org/officeDocument/2006/relationships" xmlns:p="http://schemas.openxmlformats.org/presentationml/2006/main" preserve="1" userDrawn="1">
  <p:cSld name="Logo only white text_bottom left">
    <p:spTree>
      <p:nvGrpSpPr>
        <p:cNvPr id="1" name=""/>
        <p:cNvGrpSpPr/>
        <p:nvPr/>
      </p:nvGrpSpPr>
      <p:grpSpPr>
        <a:xfrm>
          <a:off x="0" y="0"/>
          <a:ext cx="0" cy="0"/>
          <a:chOff x="0" y="0"/>
          <a:chExt cx="0" cy="0"/>
        </a:xfrm>
      </p:grpSpPr>
      <p:sp>
        <p:nvSpPr>
          <p:cNvPr id="13" name="Picture Placeholder 12">
            <a:extLst>
              <a:ext uri="{FF2B5EF4-FFF2-40B4-BE49-F238E27FC236}">
                <a16:creationId xmlns:a16="http://schemas.microsoft.com/office/drawing/2014/main" id="{05B2AD06-9CF6-0A46-AF22-119BF7556057}"/>
              </a:ext>
            </a:extLst>
          </p:cNvPr>
          <p:cNvSpPr>
            <a:spLocks noGrp="1"/>
          </p:cNvSpPr>
          <p:nvPr>
            <p:ph type="pic" sz="quarter" idx="10"/>
          </p:nvPr>
        </p:nvSpPr>
        <p:spPr>
          <a:xfrm>
            <a:off x="0" y="0"/>
            <a:ext cx="9144000" cy="6858000"/>
          </a:xfrm>
          <a:prstGeom prst="rect">
            <a:avLst/>
          </a:prstGeom>
        </p:spPr>
        <p:txBody>
          <a:bodyPr/>
          <a:lstStyle/>
          <a:p>
            <a:endParaRPr lang="en-US"/>
          </a:p>
        </p:txBody>
      </p:sp>
      <p:pic>
        <p:nvPicPr>
          <p:cNvPr id="4" name="Picture 3" descr="A picture containing screenshot&#10;&#10;Description automatically generated">
            <a:extLst>
              <a:ext uri="{FF2B5EF4-FFF2-40B4-BE49-F238E27FC236}">
                <a16:creationId xmlns:a16="http://schemas.microsoft.com/office/drawing/2014/main" id="{6323031A-1941-C4FF-D8B7-1CEC9639BEF8}"/>
              </a:ext>
            </a:extLst>
          </p:cNvPr>
          <p:cNvPicPr>
            <a:picLocks noChangeAspect="1"/>
          </p:cNvPicPr>
          <p:nvPr userDrawn="1"/>
        </p:nvPicPr>
        <p:blipFill>
          <a:blip r:embed="rId2"/>
          <a:stretch>
            <a:fillRect/>
          </a:stretch>
        </p:blipFill>
        <p:spPr>
          <a:xfrm>
            <a:off x="-1" y="-1"/>
            <a:ext cx="9143999" cy="6857999"/>
          </a:xfrm>
          <a:prstGeom prst="rect">
            <a:avLst/>
          </a:prstGeom>
        </p:spPr>
      </p:pic>
    </p:spTree>
    <p:extLst>
      <p:ext uri="{BB962C8B-B14F-4D97-AF65-F5344CB8AC3E}">
        <p14:creationId xmlns:p14="http://schemas.microsoft.com/office/powerpoint/2010/main" val="2839593873"/>
      </p:ext>
    </p:extLst>
  </p:cSld>
  <p:clrMapOvr>
    <a:masterClrMapping/>
  </p:clrMapOvr>
</p:sldLayout>
</file>

<file path=ppt/slideLayouts/slideLayout34.xml><?xml version="1.0" encoding="utf-8"?>
<p:sldLayout xmlns:a="http://schemas.openxmlformats.org/drawingml/2006/main" xmlns:r="http://schemas.openxmlformats.org/officeDocument/2006/relationships" xmlns:p="http://schemas.openxmlformats.org/presentationml/2006/main" preserve="1" userDrawn="1">
  <p:cSld name="Logo mono_top left">
    <p:spTree>
      <p:nvGrpSpPr>
        <p:cNvPr id="1" name=""/>
        <p:cNvGrpSpPr/>
        <p:nvPr/>
      </p:nvGrpSpPr>
      <p:grpSpPr>
        <a:xfrm>
          <a:off x="0" y="0"/>
          <a:ext cx="0" cy="0"/>
          <a:chOff x="0" y="0"/>
          <a:chExt cx="0" cy="0"/>
        </a:xfrm>
      </p:grpSpPr>
      <p:sp>
        <p:nvSpPr>
          <p:cNvPr id="13" name="Picture Placeholder 12">
            <a:extLst>
              <a:ext uri="{FF2B5EF4-FFF2-40B4-BE49-F238E27FC236}">
                <a16:creationId xmlns:a16="http://schemas.microsoft.com/office/drawing/2014/main" id="{05B2AD06-9CF6-0A46-AF22-119BF7556057}"/>
              </a:ext>
            </a:extLst>
          </p:cNvPr>
          <p:cNvSpPr>
            <a:spLocks noGrp="1"/>
          </p:cNvSpPr>
          <p:nvPr>
            <p:ph type="pic" sz="quarter" idx="10"/>
          </p:nvPr>
        </p:nvSpPr>
        <p:spPr>
          <a:xfrm>
            <a:off x="0" y="0"/>
            <a:ext cx="9144000" cy="6858000"/>
          </a:xfrm>
          <a:prstGeom prst="rect">
            <a:avLst/>
          </a:prstGeom>
        </p:spPr>
        <p:txBody>
          <a:bodyPr/>
          <a:lstStyle/>
          <a:p>
            <a:endParaRPr lang="en-US"/>
          </a:p>
        </p:txBody>
      </p:sp>
      <p:pic>
        <p:nvPicPr>
          <p:cNvPr id="4" name="Picture 3" descr="A picture containing white, design&#10;&#10;Description automatically generated">
            <a:extLst>
              <a:ext uri="{FF2B5EF4-FFF2-40B4-BE49-F238E27FC236}">
                <a16:creationId xmlns:a16="http://schemas.microsoft.com/office/drawing/2014/main" id="{62833C6B-FB99-2353-061A-3B753BE63B67}"/>
              </a:ext>
            </a:extLst>
          </p:cNvPr>
          <p:cNvPicPr>
            <a:picLocks noChangeAspect="1"/>
          </p:cNvPicPr>
          <p:nvPr userDrawn="1"/>
        </p:nvPicPr>
        <p:blipFill>
          <a:blip r:embed="rId2"/>
          <a:stretch>
            <a:fillRect/>
          </a:stretch>
        </p:blipFill>
        <p:spPr>
          <a:xfrm>
            <a:off x="-1" y="-1"/>
            <a:ext cx="9143999" cy="6857999"/>
          </a:xfrm>
          <a:prstGeom prst="rect">
            <a:avLst/>
          </a:prstGeom>
        </p:spPr>
      </p:pic>
    </p:spTree>
    <p:extLst>
      <p:ext uri="{BB962C8B-B14F-4D97-AF65-F5344CB8AC3E}">
        <p14:creationId xmlns:p14="http://schemas.microsoft.com/office/powerpoint/2010/main" val="3405252121"/>
      </p:ext>
    </p:extLst>
  </p:cSld>
  <p:clrMapOvr>
    <a:masterClrMapping/>
  </p:clrMapOvr>
</p:sldLayout>
</file>

<file path=ppt/slideLayouts/slideLayout35.xml><?xml version="1.0" encoding="utf-8"?>
<p:sldLayout xmlns:a="http://schemas.openxmlformats.org/drawingml/2006/main" xmlns:r="http://schemas.openxmlformats.org/officeDocument/2006/relationships" xmlns:p="http://schemas.openxmlformats.org/presentationml/2006/main" preserve="1" userDrawn="1">
  <p:cSld name="Logo Mono_Bottom Left">
    <p:spTree>
      <p:nvGrpSpPr>
        <p:cNvPr id="1" name=""/>
        <p:cNvGrpSpPr/>
        <p:nvPr/>
      </p:nvGrpSpPr>
      <p:grpSpPr>
        <a:xfrm>
          <a:off x="0" y="0"/>
          <a:ext cx="0" cy="0"/>
          <a:chOff x="0" y="0"/>
          <a:chExt cx="0" cy="0"/>
        </a:xfrm>
      </p:grpSpPr>
      <p:sp>
        <p:nvSpPr>
          <p:cNvPr id="13" name="Picture Placeholder 12">
            <a:extLst>
              <a:ext uri="{FF2B5EF4-FFF2-40B4-BE49-F238E27FC236}">
                <a16:creationId xmlns:a16="http://schemas.microsoft.com/office/drawing/2014/main" id="{05B2AD06-9CF6-0A46-AF22-119BF7556057}"/>
              </a:ext>
            </a:extLst>
          </p:cNvPr>
          <p:cNvSpPr>
            <a:spLocks noGrp="1"/>
          </p:cNvSpPr>
          <p:nvPr>
            <p:ph type="pic" sz="quarter" idx="10"/>
          </p:nvPr>
        </p:nvSpPr>
        <p:spPr>
          <a:xfrm>
            <a:off x="0" y="0"/>
            <a:ext cx="9144000" cy="6858000"/>
          </a:xfrm>
          <a:prstGeom prst="rect">
            <a:avLst/>
          </a:prstGeom>
        </p:spPr>
        <p:txBody>
          <a:bodyPr/>
          <a:lstStyle/>
          <a:p>
            <a:endParaRPr lang="en-US"/>
          </a:p>
        </p:txBody>
      </p:sp>
      <p:pic>
        <p:nvPicPr>
          <p:cNvPr id="3" name="Picture 2" descr="A picture containing white, design&#10;&#10;Description automatically generated">
            <a:extLst>
              <a:ext uri="{FF2B5EF4-FFF2-40B4-BE49-F238E27FC236}">
                <a16:creationId xmlns:a16="http://schemas.microsoft.com/office/drawing/2014/main" id="{A6653FF1-05A1-088B-DD83-29E688DDE40C}"/>
              </a:ext>
            </a:extLst>
          </p:cNvPr>
          <p:cNvPicPr>
            <a:picLocks noChangeAspect="1"/>
          </p:cNvPicPr>
          <p:nvPr userDrawn="1"/>
        </p:nvPicPr>
        <p:blipFill>
          <a:blip r:embed="rId2"/>
          <a:stretch>
            <a:fillRect/>
          </a:stretch>
        </p:blipFill>
        <p:spPr>
          <a:xfrm>
            <a:off x="-1" y="-1"/>
            <a:ext cx="9143999" cy="6857999"/>
          </a:xfrm>
          <a:prstGeom prst="rect">
            <a:avLst/>
          </a:prstGeom>
        </p:spPr>
      </p:pic>
    </p:spTree>
    <p:extLst>
      <p:ext uri="{BB962C8B-B14F-4D97-AF65-F5344CB8AC3E}">
        <p14:creationId xmlns:p14="http://schemas.microsoft.com/office/powerpoint/2010/main" val="1356628735"/>
      </p:ext>
    </p:extLst>
  </p:cSld>
  <p:clrMapOvr>
    <a:masterClrMapping/>
  </p:clrMapOvr>
</p:sldLayout>
</file>

<file path=ppt/slideLayouts/slideLayout36.xml><?xml version="1.0" encoding="utf-8"?>
<p:sldLayout xmlns:a="http://schemas.openxmlformats.org/drawingml/2006/main" xmlns:r="http://schemas.openxmlformats.org/officeDocument/2006/relationships" xmlns:p="http://schemas.openxmlformats.org/presentationml/2006/main" preserve="1" userDrawn="1">
  <p:cSld name="Logo Mono White_top left">
    <p:spTree>
      <p:nvGrpSpPr>
        <p:cNvPr id="1" name=""/>
        <p:cNvGrpSpPr/>
        <p:nvPr/>
      </p:nvGrpSpPr>
      <p:grpSpPr>
        <a:xfrm>
          <a:off x="0" y="0"/>
          <a:ext cx="0" cy="0"/>
          <a:chOff x="0" y="0"/>
          <a:chExt cx="0" cy="0"/>
        </a:xfrm>
      </p:grpSpPr>
      <p:sp>
        <p:nvSpPr>
          <p:cNvPr id="13" name="Picture Placeholder 12">
            <a:extLst>
              <a:ext uri="{FF2B5EF4-FFF2-40B4-BE49-F238E27FC236}">
                <a16:creationId xmlns:a16="http://schemas.microsoft.com/office/drawing/2014/main" id="{05B2AD06-9CF6-0A46-AF22-119BF7556057}"/>
              </a:ext>
            </a:extLst>
          </p:cNvPr>
          <p:cNvSpPr>
            <a:spLocks noGrp="1"/>
          </p:cNvSpPr>
          <p:nvPr>
            <p:ph type="pic" sz="quarter" idx="10"/>
          </p:nvPr>
        </p:nvSpPr>
        <p:spPr>
          <a:xfrm>
            <a:off x="0" y="0"/>
            <a:ext cx="9144000" cy="6858000"/>
          </a:xfrm>
          <a:prstGeom prst="rect">
            <a:avLst/>
          </a:prstGeom>
        </p:spPr>
        <p:txBody>
          <a:bodyPr/>
          <a:lstStyle/>
          <a:p>
            <a:endParaRPr lang="en-US"/>
          </a:p>
        </p:txBody>
      </p:sp>
      <p:pic>
        <p:nvPicPr>
          <p:cNvPr id="3" name="Picture 2">
            <a:extLst>
              <a:ext uri="{FF2B5EF4-FFF2-40B4-BE49-F238E27FC236}">
                <a16:creationId xmlns:a16="http://schemas.microsoft.com/office/drawing/2014/main" id="{A818634A-2EDC-FB89-083F-8502AE59A3D9}"/>
              </a:ext>
            </a:extLst>
          </p:cNvPr>
          <p:cNvPicPr>
            <a:picLocks noChangeAspect="1"/>
          </p:cNvPicPr>
          <p:nvPr userDrawn="1"/>
        </p:nvPicPr>
        <p:blipFill>
          <a:blip r:embed="rId2"/>
          <a:stretch>
            <a:fillRect/>
          </a:stretch>
        </p:blipFill>
        <p:spPr>
          <a:xfrm>
            <a:off x="-1" y="-1"/>
            <a:ext cx="9143999" cy="6857999"/>
          </a:xfrm>
          <a:prstGeom prst="rect">
            <a:avLst/>
          </a:prstGeom>
        </p:spPr>
      </p:pic>
    </p:spTree>
    <p:extLst>
      <p:ext uri="{BB962C8B-B14F-4D97-AF65-F5344CB8AC3E}">
        <p14:creationId xmlns:p14="http://schemas.microsoft.com/office/powerpoint/2010/main" val="1740882548"/>
      </p:ext>
    </p:extLst>
  </p:cSld>
  <p:clrMapOvr>
    <a:masterClrMapping/>
  </p:clrMapOvr>
</p:sldLayout>
</file>

<file path=ppt/slideLayouts/slideLayout37.xml><?xml version="1.0" encoding="utf-8"?>
<p:sldLayout xmlns:a="http://schemas.openxmlformats.org/drawingml/2006/main" xmlns:r="http://schemas.openxmlformats.org/officeDocument/2006/relationships" xmlns:p="http://schemas.openxmlformats.org/presentationml/2006/main" preserve="1" userDrawn="1">
  <p:cSld name="Logo Mono White_Bottom Left">
    <p:spTree>
      <p:nvGrpSpPr>
        <p:cNvPr id="1" name=""/>
        <p:cNvGrpSpPr/>
        <p:nvPr/>
      </p:nvGrpSpPr>
      <p:grpSpPr>
        <a:xfrm>
          <a:off x="0" y="0"/>
          <a:ext cx="0" cy="0"/>
          <a:chOff x="0" y="0"/>
          <a:chExt cx="0" cy="0"/>
        </a:xfrm>
      </p:grpSpPr>
      <p:sp>
        <p:nvSpPr>
          <p:cNvPr id="13" name="Picture Placeholder 12">
            <a:extLst>
              <a:ext uri="{FF2B5EF4-FFF2-40B4-BE49-F238E27FC236}">
                <a16:creationId xmlns:a16="http://schemas.microsoft.com/office/drawing/2014/main" id="{05B2AD06-9CF6-0A46-AF22-119BF7556057}"/>
              </a:ext>
            </a:extLst>
          </p:cNvPr>
          <p:cNvSpPr>
            <a:spLocks noGrp="1"/>
          </p:cNvSpPr>
          <p:nvPr>
            <p:ph type="pic" sz="quarter" idx="10"/>
          </p:nvPr>
        </p:nvSpPr>
        <p:spPr>
          <a:xfrm>
            <a:off x="0" y="0"/>
            <a:ext cx="9144000" cy="6858000"/>
          </a:xfrm>
          <a:prstGeom prst="rect">
            <a:avLst/>
          </a:prstGeom>
        </p:spPr>
        <p:txBody>
          <a:bodyPr/>
          <a:lstStyle/>
          <a:p>
            <a:endParaRPr lang="en-US"/>
          </a:p>
        </p:txBody>
      </p:sp>
      <p:pic>
        <p:nvPicPr>
          <p:cNvPr id="4" name="Picture 3" descr="A white background with black text&#10;&#10;Description automatically generated with low confidence">
            <a:extLst>
              <a:ext uri="{FF2B5EF4-FFF2-40B4-BE49-F238E27FC236}">
                <a16:creationId xmlns:a16="http://schemas.microsoft.com/office/drawing/2014/main" id="{B0D9AD90-1BAB-85D1-E23A-8B07C4815913}"/>
              </a:ext>
            </a:extLst>
          </p:cNvPr>
          <p:cNvPicPr>
            <a:picLocks noChangeAspect="1"/>
          </p:cNvPicPr>
          <p:nvPr userDrawn="1"/>
        </p:nvPicPr>
        <p:blipFill>
          <a:blip r:embed="rId2"/>
          <a:stretch>
            <a:fillRect/>
          </a:stretch>
        </p:blipFill>
        <p:spPr>
          <a:xfrm>
            <a:off x="-1" y="-1"/>
            <a:ext cx="9143999" cy="6857999"/>
          </a:xfrm>
          <a:prstGeom prst="rect">
            <a:avLst/>
          </a:prstGeom>
        </p:spPr>
      </p:pic>
    </p:spTree>
    <p:extLst>
      <p:ext uri="{BB962C8B-B14F-4D97-AF65-F5344CB8AC3E}">
        <p14:creationId xmlns:p14="http://schemas.microsoft.com/office/powerpoint/2010/main" val="358031164"/>
      </p:ext>
    </p:extLst>
  </p:cSld>
  <p:clrMapOvr>
    <a:masterClrMapping/>
  </p:clrMapOvr>
</p:sldLayout>
</file>

<file path=ppt/slideLayouts/slideLayout38.xml><?xml version="1.0" encoding="utf-8"?>
<p:sldLayout xmlns:a="http://schemas.openxmlformats.org/drawingml/2006/main" xmlns:r="http://schemas.openxmlformats.org/officeDocument/2006/relationships" xmlns:p="http://schemas.openxmlformats.org/presentationml/2006/main" preserve="1" userDrawn="1">
  <p:cSld name="Logo Full Colour_Top Left">
    <p:spTree>
      <p:nvGrpSpPr>
        <p:cNvPr id="1" name=""/>
        <p:cNvGrpSpPr/>
        <p:nvPr/>
      </p:nvGrpSpPr>
      <p:grpSpPr>
        <a:xfrm>
          <a:off x="0" y="0"/>
          <a:ext cx="0" cy="0"/>
          <a:chOff x="0" y="0"/>
          <a:chExt cx="0" cy="0"/>
        </a:xfrm>
      </p:grpSpPr>
      <p:sp>
        <p:nvSpPr>
          <p:cNvPr id="13" name="Picture Placeholder 12">
            <a:extLst>
              <a:ext uri="{FF2B5EF4-FFF2-40B4-BE49-F238E27FC236}">
                <a16:creationId xmlns:a16="http://schemas.microsoft.com/office/drawing/2014/main" id="{05B2AD06-9CF6-0A46-AF22-119BF7556057}"/>
              </a:ext>
            </a:extLst>
          </p:cNvPr>
          <p:cNvSpPr>
            <a:spLocks noGrp="1"/>
          </p:cNvSpPr>
          <p:nvPr>
            <p:ph type="pic" sz="quarter" idx="10"/>
          </p:nvPr>
        </p:nvSpPr>
        <p:spPr>
          <a:xfrm>
            <a:off x="0" y="0"/>
            <a:ext cx="9144000" cy="6858000"/>
          </a:xfrm>
          <a:prstGeom prst="rect">
            <a:avLst/>
          </a:prstGeom>
        </p:spPr>
        <p:txBody>
          <a:bodyPr/>
          <a:lstStyle/>
          <a:p>
            <a:endParaRPr lang="en-US"/>
          </a:p>
        </p:txBody>
      </p:sp>
      <p:pic>
        <p:nvPicPr>
          <p:cNvPr id="4" name="Picture 3" descr="A white background with black text&#10;&#10;Description automatically generated with low confidence">
            <a:extLst>
              <a:ext uri="{FF2B5EF4-FFF2-40B4-BE49-F238E27FC236}">
                <a16:creationId xmlns:a16="http://schemas.microsoft.com/office/drawing/2014/main" id="{EDC8067F-B93D-833B-C01E-F66BFEA8722C}"/>
              </a:ext>
            </a:extLst>
          </p:cNvPr>
          <p:cNvPicPr>
            <a:picLocks noChangeAspect="1"/>
          </p:cNvPicPr>
          <p:nvPr userDrawn="1"/>
        </p:nvPicPr>
        <p:blipFill>
          <a:blip r:embed="rId2"/>
          <a:stretch>
            <a:fillRect/>
          </a:stretch>
        </p:blipFill>
        <p:spPr>
          <a:xfrm>
            <a:off x="0" y="0"/>
            <a:ext cx="9144000" cy="6858000"/>
          </a:xfrm>
          <a:prstGeom prst="rect">
            <a:avLst/>
          </a:prstGeom>
        </p:spPr>
      </p:pic>
    </p:spTree>
    <p:extLst>
      <p:ext uri="{BB962C8B-B14F-4D97-AF65-F5344CB8AC3E}">
        <p14:creationId xmlns:p14="http://schemas.microsoft.com/office/powerpoint/2010/main" val="1864841059"/>
      </p:ext>
    </p:extLst>
  </p:cSld>
  <p:clrMapOvr>
    <a:masterClrMapping/>
  </p:clrMapOvr>
</p:sldLayout>
</file>

<file path=ppt/slideLayouts/slideLayout39.xml><?xml version="1.0" encoding="utf-8"?>
<p:sldLayout xmlns:a="http://schemas.openxmlformats.org/drawingml/2006/main" xmlns:r="http://schemas.openxmlformats.org/officeDocument/2006/relationships" xmlns:p="http://schemas.openxmlformats.org/presentationml/2006/main" preserve="1" userDrawn="1">
  <p:cSld name="Logo Full colour_Cottom Left">
    <p:spTree>
      <p:nvGrpSpPr>
        <p:cNvPr id="1" name=""/>
        <p:cNvGrpSpPr/>
        <p:nvPr/>
      </p:nvGrpSpPr>
      <p:grpSpPr>
        <a:xfrm>
          <a:off x="0" y="0"/>
          <a:ext cx="0" cy="0"/>
          <a:chOff x="0" y="0"/>
          <a:chExt cx="0" cy="0"/>
        </a:xfrm>
      </p:grpSpPr>
      <p:sp>
        <p:nvSpPr>
          <p:cNvPr id="13" name="Picture Placeholder 12">
            <a:extLst>
              <a:ext uri="{FF2B5EF4-FFF2-40B4-BE49-F238E27FC236}">
                <a16:creationId xmlns:a16="http://schemas.microsoft.com/office/drawing/2014/main" id="{05B2AD06-9CF6-0A46-AF22-119BF7556057}"/>
              </a:ext>
            </a:extLst>
          </p:cNvPr>
          <p:cNvSpPr>
            <a:spLocks noGrp="1"/>
          </p:cNvSpPr>
          <p:nvPr>
            <p:ph type="pic" sz="quarter" idx="10"/>
          </p:nvPr>
        </p:nvSpPr>
        <p:spPr>
          <a:xfrm>
            <a:off x="0" y="0"/>
            <a:ext cx="9144000" cy="6858000"/>
          </a:xfrm>
          <a:prstGeom prst="rect">
            <a:avLst/>
          </a:prstGeom>
        </p:spPr>
        <p:txBody>
          <a:bodyPr/>
          <a:lstStyle/>
          <a:p>
            <a:endParaRPr lang="en-US"/>
          </a:p>
        </p:txBody>
      </p:sp>
      <p:pic>
        <p:nvPicPr>
          <p:cNvPr id="3" name="Picture 2" descr="A white background with black text&#10;&#10;Description automatically generated with low confidence">
            <a:extLst>
              <a:ext uri="{FF2B5EF4-FFF2-40B4-BE49-F238E27FC236}">
                <a16:creationId xmlns:a16="http://schemas.microsoft.com/office/drawing/2014/main" id="{4BB500ED-8749-05C0-69FF-9116AAF45AB1}"/>
              </a:ext>
            </a:extLst>
          </p:cNvPr>
          <p:cNvPicPr>
            <a:picLocks noChangeAspect="1"/>
          </p:cNvPicPr>
          <p:nvPr userDrawn="1"/>
        </p:nvPicPr>
        <p:blipFill>
          <a:blip r:embed="rId2"/>
          <a:stretch>
            <a:fillRect/>
          </a:stretch>
        </p:blipFill>
        <p:spPr>
          <a:xfrm>
            <a:off x="-1" y="-1"/>
            <a:ext cx="9143999" cy="6857999"/>
          </a:xfrm>
          <a:prstGeom prst="rect">
            <a:avLst/>
          </a:prstGeom>
        </p:spPr>
      </p:pic>
    </p:spTree>
    <p:extLst>
      <p:ext uri="{BB962C8B-B14F-4D97-AF65-F5344CB8AC3E}">
        <p14:creationId xmlns:p14="http://schemas.microsoft.com/office/powerpoint/2010/main" val="1146472426"/>
      </p:ext>
    </p:extLst>
  </p:cSld>
  <p:clrMapOvr>
    <a:masterClrMapping/>
  </p:clrMapOvr>
</p:sldLayout>
</file>

<file path=ppt/slideMasters/_rels/slideMaster1.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theme" Target="../theme/theme1.xml"/><Relationship Id="rId1" Type="http://schemas.openxmlformats.org/officeDocument/2006/relationships/slideLayout" Target="../slideLayouts/slideLayout1.xml"/></Relationships>
</file>

<file path=ppt/slideMasters/_rels/slideMaster2.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theme" Target="../theme/theme2.xml"/><Relationship Id="rId1" Type="http://schemas.openxmlformats.org/officeDocument/2006/relationships/slideLayout" Target="../slideLayouts/slideLayout2.xml"/></Relationships>
</file>

<file path=ppt/slideMasters/_rels/slideMaster3.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theme" Target="../theme/theme3.xml"/></Relationships>
</file>

<file path=ppt/slideMasters/_rels/slideMaster4.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theme" Target="../theme/theme4.xml"/><Relationship Id="rId1" Type="http://schemas.openxmlformats.org/officeDocument/2006/relationships/slideLayout" Target="../slideLayouts/slideLayout3.xml"/></Relationships>
</file>

<file path=ppt/slideMasters/_rels/slideMaster5.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theme" Target="../theme/theme5.xml"/></Relationships>
</file>

<file path=ppt/slideMasters/_rels/slideMaster6.xml.rels><?xml version="1.0" encoding="UTF-8" standalone="yes"?>
<Relationships xmlns="http://schemas.openxmlformats.org/package/2006/relationships"><Relationship Id="rId3" Type="http://schemas.openxmlformats.org/officeDocument/2006/relationships/theme" Target="../theme/theme6.xml"/><Relationship Id="rId2" Type="http://schemas.openxmlformats.org/officeDocument/2006/relationships/slideLayout" Target="../slideLayouts/slideLayout5.xml"/><Relationship Id="rId1" Type="http://schemas.openxmlformats.org/officeDocument/2006/relationships/slideLayout" Target="../slideLayouts/slideLayout4.xml"/><Relationship Id="rId4" Type="http://schemas.openxmlformats.org/officeDocument/2006/relationships/image" Target="../media/image6.png"/></Relationships>
</file>

<file path=ppt/slideMasters/_rels/slideMaster7.xml.rels><?xml version="1.0" encoding="UTF-8" standalone="yes"?>
<Relationships xmlns="http://schemas.openxmlformats.org/package/2006/relationships"><Relationship Id="rId3" Type="http://schemas.openxmlformats.org/officeDocument/2006/relationships/theme" Target="../theme/theme7.xml"/><Relationship Id="rId2" Type="http://schemas.openxmlformats.org/officeDocument/2006/relationships/slideLayout" Target="../slideLayouts/slideLayout7.xml"/><Relationship Id="rId1" Type="http://schemas.openxmlformats.org/officeDocument/2006/relationships/slideLayout" Target="../slideLayouts/slideLayout6.xml"/><Relationship Id="rId4" Type="http://schemas.openxmlformats.org/officeDocument/2006/relationships/image" Target="../media/image7.png"/></Relationships>
</file>

<file path=ppt/slideMasters/_rels/slideMaster8.xml.rels><?xml version="1.0" encoding="UTF-8" standalone="yes"?>
<Relationships xmlns="http://schemas.openxmlformats.org/package/2006/relationships"><Relationship Id="rId8" Type="http://schemas.openxmlformats.org/officeDocument/2006/relationships/theme" Target="../theme/theme8.xml"/><Relationship Id="rId3" Type="http://schemas.openxmlformats.org/officeDocument/2006/relationships/slideLayout" Target="../slideLayouts/slideLayout10.xml"/><Relationship Id="rId7" Type="http://schemas.openxmlformats.org/officeDocument/2006/relationships/slideLayout" Target="../slideLayouts/slideLayout14.xml"/><Relationship Id="rId2" Type="http://schemas.openxmlformats.org/officeDocument/2006/relationships/slideLayout" Target="../slideLayouts/slideLayout9.xml"/><Relationship Id="rId1" Type="http://schemas.openxmlformats.org/officeDocument/2006/relationships/slideLayout" Target="../slideLayouts/slideLayout8.xml"/><Relationship Id="rId6" Type="http://schemas.openxmlformats.org/officeDocument/2006/relationships/slideLayout" Target="../slideLayouts/slideLayout13.xml"/><Relationship Id="rId5" Type="http://schemas.openxmlformats.org/officeDocument/2006/relationships/slideLayout" Target="../slideLayouts/slideLayout12.xml"/><Relationship Id="rId4" Type="http://schemas.openxmlformats.org/officeDocument/2006/relationships/slideLayout" Target="../slideLayouts/slideLayout11.xml"/><Relationship Id="rId9" Type="http://schemas.openxmlformats.org/officeDocument/2006/relationships/image" Target="../media/image8.png"/></Relationships>
</file>

<file path=ppt/slideMasters/_rels/slideMaster9.xml.rels><?xml version="1.0" encoding="UTF-8" standalone="yes"?>
<Relationships xmlns="http://schemas.openxmlformats.org/package/2006/relationships"><Relationship Id="rId3" Type="http://schemas.openxmlformats.org/officeDocument/2006/relationships/slideLayout" Target="../slideLayouts/slideLayout17.xml"/><Relationship Id="rId7" Type="http://schemas.openxmlformats.org/officeDocument/2006/relationships/image" Target="../media/image9.png"/><Relationship Id="rId2" Type="http://schemas.openxmlformats.org/officeDocument/2006/relationships/slideLayout" Target="../slideLayouts/slideLayout16.xml"/><Relationship Id="rId1" Type="http://schemas.openxmlformats.org/officeDocument/2006/relationships/slideLayout" Target="../slideLayouts/slideLayout15.xml"/><Relationship Id="rId6" Type="http://schemas.openxmlformats.org/officeDocument/2006/relationships/theme" Target="../theme/theme9.xml"/><Relationship Id="rId5" Type="http://schemas.openxmlformats.org/officeDocument/2006/relationships/slideLayout" Target="../slideLayouts/slideLayout19.xml"/><Relationship Id="rId4" Type="http://schemas.openxmlformats.org/officeDocument/2006/relationships/slideLayout" Target="../slideLayouts/slideLayout18.xml"/></Relationships>
</file>

<file path=ppt/slideMasters/_rels/slideMaster10.xml.rels><?xml version="1.0" encoding="UTF-8" standalone="yes"?>
<Relationships xmlns="http://schemas.openxmlformats.org/package/2006/relationships"><Relationship Id="rId3" Type="http://schemas.openxmlformats.org/officeDocument/2006/relationships/slideLayout" Target="../slideLayouts/slideLayout22.xml"/><Relationship Id="rId2" Type="http://schemas.openxmlformats.org/officeDocument/2006/relationships/slideLayout" Target="../slideLayouts/slideLayout21.xml"/><Relationship Id="rId1" Type="http://schemas.openxmlformats.org/officeDocument/2006/relationships/slideLayout" Target="../slideLayouts/slideLayout20.xml"/><Relationship Id="rId6" Type="http://schemas.openxmlformats.org/officeDocument/2006/relationships/image" Target="../media/image10.png"/><Relationship Id="rId5" Type="http://schemas.openxmlformats.org/officeDocument/2006/relationships/theme" Target="../theme/theme10.xml"/><Relationship Id="rId4" Type="http://schemas.openxmlformats.org/officeDocument/2006/relationships/slideLayout" Target="../slideLayouts/slideLayout23.xml"/></Relationships>
</file>

<file path=ppt/slideMasters/_rels/slideMaster11.xml.rels><?xml version="1.0" encoding="UTF-8" standalone="yes"?>
<Relationships xmlns="http://schemas.openxmlformats.org/package/2006/relationships"><Relationship Id="rId3" Type="http://schemas.openxmlformats.org/officeDocument/2006/relationships/image" Target="../media/image11.png"/><Relationship Id="rId2" Type="http://schemas.openxmlformats.org/officeDocument/2006/relationships/theme" Target="../theme/theme11.xml"/><Relationship Id="rId1" Type="http://schemas.openxmlformats.org/officeDocument/2006/relationships/slideLayout" Target="../slideLayouts/slideLayout24.xml"/></Relationships>
</file>

<file path=ppt/slideMasters/_rels/slideMaster12.xml.rels><?xml version="1.0" encoding="UTF-8" standalone="yes"?>
<Relationships xmlns="http://schemas.openxmlformats.org/package/2006/relationships"><Relationship Id="rId3" Type="http://schemas.openxmlformats.org/officeDocument/2006/relationships/image" Target="../media/image12.png"/><Relationship Id="rId2" Type="http://schemas.openxmlformats.org/officeDocument/2006/relationships/theme" Target="../theme/theme12.xml"/><Relationship Id="rId1" Type="http://schemas.openxmlformats.org/officeDocument/2006/relationships/slideLayout" Target="../slideLayouts/slideLayout25.xml"/></Relationships>
</file>

<file path=ppt/slideMasters/_rels/slideMaster13.xml.rels><?xml version="1.0" encoding="UTF-8" standalone="yes"?>
<Relationships xmlns="http://schemas.openxmlformats.org/package/2006/relationships"><Relationship Id="rId3" Type="http://schemas.openxmlformats.org/officeDocument/2006/relationships/image" Target="../media/image13.png"/><Relationship Id="rId2" Type="http://schemas.openxmlformats.org/officeDocument/2006/relationships/theme" Target="../theme/theme13.xml"/><Relationship Id="rId1" Type="http://schemas.openxmlformats.org/officeDocument/2006/relationships/slideLayout" Target="../slideLayouts/slideLayout26.xml"/></Relationships>
</file>

<file path=ppt/slideMasters/_rels/slideMaster14.xml.rels><?xml version="1.0" encoding="UTF-8" standalone="yes"?>
<Relationships xmlns="http://schemas.openxmlformats.org/package/2006/relationships"><Relationship Id="rId3" Type="http://schemas.openxmlformats.org/officeDocument/2006/relationships/image" Target="../media/image14.png"/><Relationship Id="rId2" Type="http://schemas.openxmlformats.org/officeDocument/2006/relationships/theme" Target="../theme/theme14.xml"/><Relationship Id="rId1" Type="http://schemas.openxmlformats.org/officeDocument/2006/relationships/slideLayout" Target="../slideLayouts/slideLayout27.xml"/></Relationships>
</file>

<file path=ppt/slideMasters/_rels/slideMaster15.xml.rels><?xml version="1.0" encoding="UTF-8" standalone="yes"?>
<Relationships xmlns="http://schemas.openxmlformats.org/package/2006/relationships"><Relationship Id="rId3" Type="http://schemas.openxmlformats.org/officeDocument/2006/relationships/image" Target="../media/image15.png"/><Relationship Id="rId2" Type="http://schemas.openxmlformats.org/officeDocument/2006/relationships/theme" Target="../theme/theme15.xml"/><Relationship Id="rId1" Type="http://schemas.openxmlformats.org/officeDocument/2006/relationships/slideLayout" Target="../slideLayouts/slideLayout28.xml"/></Relationships>
</file>

<file path=ppt/slideMasters/_rels/slideMaster16.xml.rels><?xml version="1.0" encoding="UTF-8" standalone="yes"?>
<Relationships xmlns="http://schemas.openxmlformats.org/package/2006/relationships"><Relationship Id="rId3" Type="http://schemas.openxmlformats.org/officeDocument/2006/relationships/image" Target="../media/image16.png"/><Relationship Id="rId2" Type="http://schemas.openxmlformats.org/officeDocument/2006/relationships/theme" Target="../theme/theme16.xml"/><Relationship Id="rId1" Type="http://schemas.openxmlformats.org/officeDocument/2006/relationships/slideLayout" Target="../slideLayouts/slideLayout29.xml"/></Relationships>
</file>

<file path=ppt/slideMasters/_rels/slideMaster17.xml.rels><?xml version="1.0" encoding="UTF-8" standalone="yes"?>
<Relationships xmlns="http://schemas.openxmlformats.org/package/2006/relationships"><Relationship Id="rId3" Type="http://schemas.openxmlformats.org/officeDocument/2006/relationships/image" Target="../media/image17.png"/><Relationship Id="rId2" Type="http://schemas.openxmlformats.org/officeDocument/2006/relationships/theme" Target="../theme/theme17.xml"/><Relationship Id="rId1" Type="http://schemas.openxmlformats.org/officeDocument/2006/relationships/slideLayout" Target="../slideLayouts/slideLayout30.xml"/></Relationships>
</file>

<file path=ppt/slideMasters/_rels/slideMaster18.xml.rels><?xml version="1.0" encoding="UTF-8" standalone="yes"?>
<Relationships xmlns="http://schemas.openxmlformats.org/package/2006/relationships"><Relationship Id="rId3" Type="http://schemas.openxmlformats.org/officeDocument/2006/relationships/image" Target="../media/image18.png"/><Relationship Id="rId2" Type="http://schemas.openxmlformats.org/officeDocument/2006/relationships/theme" Target="../theme/theme18.xml"/><Relationship Id="rId1" Type="http://schemas.openxmlformats.org/officeDocument/2006/relationships/slideLayout" Target="../slideLayouts/slideLayout31.xml"/></Relationships>
</file>

<file path=ppt/slideMasters/_rels/slideMaster19.xml.rels><?xml version="1.0" encoding="UTF-8" standalone="yes"?>
<Relationships xmlns="http://schemas.openxmlformats.org/package/2006/relationships"><Relationship Id="rId8" Type="http://schemas.openxmlformats.org/officeDocument/2006/relationships/slideLayout" Target="../slideLayouts/slideLayout39.xml"/><Relationship Id="rId3" Type="http://schemas.openxmlformats.org/officeDocument/2006/relationships/slideLayout" Target="../slideLayouts/slideLayout34.xml"/><Relationship Id="rId7" Type="http://schemas.openxmlformats.org/officeDocument/2006/relationships/slideLayout" Target="../slideLayouts/slideLayout38.xml"/><Relationship Id="rId2" Type="http://schemas.openxmlformats.org/officeDocument/2006/relationships/slideLayout" Target="../slideLayouts/slideLayout33.xml"/><Relationship Id="rId1" Type="http://schemas.openxmlformats.org/officeDocument/2006/relationships/slideLayout" Target="../slideLayouts/slideLayout32.xml"/><Relationship Id="rId6" Type="http://schemas.openxmlformats.org/officeDocument/2006/relationships/slideLayout" Target="../slideLayouts/slideLayout37.xml"/><Relationship Id="rId5" Type="http://schemas.openxmlformats.org/officeDocument/2006/relationships/slideLayout" Target="../slideLayouts/slideLayout36.xml"/><Relationship Id="rId4" Type="http://schemas.openxmlformats.org/officeDocument/2006/relationships/slideLayout" Target="../slideLayouts/slideLayout35.xml"/><Relationship Id="rId9" Type="http://schemas.openxmlformats.org/officeDocument/2006/relationships/theme" Target="../theme/theme1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pic>
        <p:nvPicPr>
          <p:cNvPr id="4" name="Picture 3" descr="A blue background with white text&#10;&#10;Description automatically generated with low confidence">
            <a:extLst>
              <a:ext uri="{FF2B5EF4-FFF2-40B4-BE49-F238E27FC236}">
                <a16:creationId xmlns:a16="http://schemas.microsoft.com/office/drawing/2014/main" id="{54B31FAD-A0B3-FC30-DEA7-D7A295A647D4}"/>
              </a:ext>
            </a:extLst>
          </p:cNvPr>
          <p:cNvPicPr>
            <a:picLocks noChangeAspect="1"/>
          </p:cNvPicPr>
          <p:nvPr userDrawn="1"/>
        </p:nvPicPr>
        <p:blipFill>
          <a:blip r:embed="rId3"/>
          <a:stretch>
            <a:fillRect/>
          </a:stretch>
        </p:blipFill>
        <p:spPr>
          <a:xfrm>
            <a:off x="0" y="0"/>
            <a:ext cx="9144000" cy="6858000"/>
          </a:xfrm>
          <a:prstGeom prst="rect">
            <a:avLst/>
          </a:prstGeom>
        </p:spPr>
      </p:pic>
    </p:spTree>
    <p:extLst>
      <p:ext uri="{BB962C8B-B14F-4D97-AF65-F5344CB8AC3E}">
        <p14:creationId xmlns:p14="http://schemas.microsoft.com/office/powerpoint/2010/main" val="4262974614"/>
      </p:ext>
    </p:extLst>
  </p:cSld>
  <p:clrMap bg1="lt1" tx1="dk1" bg2="lt2" tx2="dk2" accent1="accent1" accent2="accent2" accent3="accent3" accent4="accent4" accent5="accent5" accent6="accent6" hlink="hlink" folHlink="folHlink"/>
  <p:sldLayoutIdLst>
    <p:sldLayoutId id="2147483661" r:id="rId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2.xml><?xml version="1.0" encoding="utf-8"?>
<p:sldMaster xmlns:a="http://schemas.openxmlformats.org/drawingml/2006/main" xmlns:r="http://schemas.openxmlformats.org/officeDocument/2006/relationships" xmlns:p="http://schemas.openxmlformats.org/presentationml/2006/main" preserve="1">
  <p:cSld>
    <p:bg>
      <p:bgRef idx="1001">
        <a:schemeClr val="bg1"/>
      </p:bgRef>
    </p:bg>
    <p:spTree>
      <p:nvGrpSpPr>
        <p:cNvPr id="1" name=""/>
        <p:cNvGrpSpPr/>
        <p:nvPr/>
      </p:nvGrpSpPr>
      <p:grpSpPr>
        <a:xfrm>
          <a:off x="0" y="0"/>
          <a:ext cx="0" cy="0"/>
          <a:chOff x="0" y="0"/>
          <a:chExt cx="0" cy="0"/>
        </a:xfrm>
      </p:grpSpPr>
      <p:pic>
        <p:nvPicPr>
          <p:cNvPr id="4" name="Picture 3" descr="A close-up of a badge&#10;&#10;Description automatically generated with low confidence">
            <a:extLst>
              <a:ext uri="{FF2B5EF4-FFF2-40B4-BE49-F238E27FC236}">
                <a16:creationId xmlns:a16="http://schemas.microsoft.com/office/drawing/2014/main" id="{321E63E8-38CD-D033-DCAF-C35E9D595166}"/>
              </a:ext>
            </a:extLst>
          </p:cNvPr>
          <p:cNvPicPr>
            <a:picLocks noChangeAspect="1"/>
          </p:cNvPicPr>
          <p:nvPr userDrawn="1"/>
        </p:nvPicPr>
        <p:blipFill>
          <a:blip r:embed="rId3"/>
          <a:stretch>
            <a:fillRect/>
          </a:stretch>
        </p:blipFill>
        <p:spPr>
          <a:xfrm>
            <a:off x="0" y="0"/>
            <a:ext cx="9144000" cy="6858000"/>
          </a:xfrm>
          <a:prstGeom prst="rect">
            <a:avLst/>
          </a:prstGeom>
        </p:spPr>
      </p:pic>
    </p:spTree>
    <p:extLst>
      <p:ext uri="{BB962C8B-B14F-4D97-AF65-F5344CB8AC3E}">
        <p14:creationId xmlns:p14="http://schemas.microsoft.com/office/powerpoint/2010/main" val="3199328627"/>
      </p:ext>
    </p:extLst>
  </p:cSld>
  <p:clrMap bg1="lt1" tx1="dk1" bg2="lt2" tx2="dk2" accent1="accent1" accent2="accent2" accent3="accent3" accent4="accent4" accent5="accent5" accent6="accent6" hlink="hlink" folHlink="folHlink"/>
  <p:sldLayoutIdLst>
    <p:sldLayoutId id="2147483648" r:id="rId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3.xml><?xml version="1.0" encoding="utf-8"?>
<p:sldMaster xmlns:a="http://schemas.openxmlformats.org/drawingml/2006/main" xmlns:r="http://schemas.openxmlformats.org/officeDocument/2006/relationships" xmlns:p="http://schemas.openxmlformats.org/presentationml/2006/main" preserve="1">
  <p:cSld>
    <p:bg>
      <p:bgRef idx="1001">
        <a:schemeClr val="bg1"/>
      </p:bgRef>
    </p:bg>
    <p:spTree>
      <p:nvGrpSpPr>
        <p:cNvPr id="1" name=""/>
        <p:cNvGrpSpPr/>
        <p:nvPr/>
      </p:nvGrpSpPr>
      <p:grpSpPr>
        <a:xfrm>
          <a:off x="0" y="0"/>
          <a:ext cx="0" cy="0"/>
          <a:chOff x="0" y="0"/>
          <a:chExt cx="0" cy="0"/>
        </a:xfrm>
      </p:grpSpPr>
      <p:pic>
        <p:nvPicPr>
          <p:cNvPr id="4" name="Picture 3" descr="A close-up of a brochure&#10;&#10;Description automatically generated with low confidence">
            <a:extLst>
              <a:ext uri="{FF2B5EF4-FFF2-40B4-BE49-F238E27FC236}">
                <a16:creationId xmlns:a16="http://schemas.microsoft.com/office/drawing/2014/main" id="{70687FFB-C9C8-95F0-A402-046B0732843F}"/>
              </a:ext>
            </a:extLst>
          </p:cNvPr>
          <p:cNvPicPr>
            <a:picLocks noChangeAspect="1"/>
          </p:cNvPicPr>
          <p:nvPr userDrawn="1"/>
        </p:nvPicPr>
        <p:blipFill>
          <a:blip r:embed="rId2"/>
          <a:stretch>
            <a:fillRect/>
          </a:stretch>
        </p:blipFill>
        <p:spPr>
          <a:xfrm>
            <a:off x="0" y="0"/>
            <a:ext cx="9144000" cy="6858000"/>
          </a:xfrm>
          <a:prstGeom prst="rect">
            <a:avLst/>
          </a:prstGeom>
        </p:spPr>
      </p:pic>
    </p:spTree>
    <p:extLst>
      <p:ext uri="{BB962C8B-B14F-4D97-AF65-F5344CB8AC3E}">
        <p14:creationId xmlns:p14="http://schemas.microsoft.com/office/powerpoint/2010/main" val="1439537101"/>
      </p:ext>
    </p:extLst>
  </p:cSld>
  <p:clrMap bg1="lt1" tx1="dk1" bg2="lt2" tx2="dk2" accent1="accent1" accent2="accent2" accent3="accent3" accent4="accent4" accent5="accent5" accent6="accent6" hlink="hlink" folHlink="folHlink"/>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4.xml><?xml version="1.0" encoding="utf-8"?>
<p:sldMaster xmlns:a="http://schemas.openxmlformats.org/drawingml/2006/main" xmlns:r="http://schemas.openxmlformats.org/officeDocument/2006/relationships" xmlns:p="http://schemas.openxmlformats.org/presentationml/2006/main" preserve="1">
  <p:cSld>
    <p:bg>
      <p:bgRef idx="1001">
        <a:schemeClr val="bg1"/>
      </p:bgRef>
    </p:bg>
    <p:spTree>
      <p:nvGrpSpPr>
        <p:cNvPr id="1" name=""/>
        <p:cNvGrpSpPr/>
        <p:nvPr/>
      </p:nvGrpSpPr>
      <p:grpSpPr>
        <a:xfrm>
          <a:off x="0" y="0"/>
          <a:ext cx="0" cy="0"/>
          <a:chOff x="0" y="0"/>
          <a:chExt cx="0" cy="0"/>
        </a:xfrm>
      </p:grpSpPr>
      <p:pic>
        <p:nvPicPr>
          <p:cNvPr id="4" name="Picture 3" descr="A picture containing text, screenshot, graphic design, design&#10;&#10;Description automatically generated">
            <a:extLst>
              <a:ext uri="{FF2B5EF4-FFF2-40B4-BE49-F238E27FC236}">
                <a16:creationId xmlns:a16="http://schemas.microsoft.com/office/drawing/2014/main" id="{551FA688-2EBA-93E0-797B-8D53F6900817}"/>
              </a:ext>
            </a:extLst>
          </p:cNvPr>
          <p:cNvPicPr>
            <a:picLocks noChangeAspect="1"/>
          </p:cNvPicPr>
          <p:nvPr userDrawn="1"/>
        </p:nvPicPr>
        <p:blipFill>
          <a:blip r:embed="rId3"/>
          <a:stretch>
            <a:fillRect/>
          </a:stretch>
        </p:blipFill>
        <p:spPr>
          <a:xfrm>
            <a:off x="0" y="0"/>
            <a:ext cx="9144000" cy="6858000"/>
          </a:xfrm>
          <a:prstGeom prst="rect">
            <a:avLst/>
          </a:prstGeom>
        </p:spPr>
      </p:pic>
    </p:spTree>
    <p:extLst>
      <p:ext uri="{BB962C8B-B14F-4D97-AF65-F5344CB8AC3E}">
        <p14:creationId xmlns:p14="http://schemas.microsoft.com/office/powerpoint/2010/main" val="1288790940"/>
      </p:ext>
    </p:extLst>
  </p:cSld>
  <p:clrMap bg1="lt1" tx1="dk1" bg2="lt2" tx2="dk2" accent1="accent1" accent2="accent2" accent3="accent3" accent4="accent4" accent5="accent5" accent6="accent6" hlink="hlink" folHlink="folHlink"/>
  <p:sldLayoutIdLst>
    <p:sldLayoutId id="2147483667" r:id="rId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5.xml><?xml version="1.0" encoding="utf-8"?>
<p:sldMaster xmlns:a="http://schemas.openxmlformats.org/drawingml/2006/main" xmlns:r="http://schemas.openxmlformats.org/officeDocument/2006/relationships" xmlns:p="http://schemas.openxmlformats.org/presentationml/2006/main" preserve="1">
  <p:cSld>
    <p:bg>
      <p:bgRef idx="1001">
        <a:schemeClr val="bg1"/>
      </p:bgRef>
    </p:bg>
    <p:spTree>
      <p:nvGrpSpPr>
        <p:cNvPr id="1" name=""/>
        <p:cNvGrpSpPr/>
        <p:nvPr/>
      </p:nvGrpSpPr>
      <p:grpSpPr>
        <a:xfrm>
          <a:off x="0" y="0"/>
          <a:ext cx="0" cy="0"/>
          <a:chOff x="0" y="0"/>
          <a:chExt cx="0" cy="0"/>
        </a:xfrm>
      </p:grpSpPr>
      <p:pic>
        <p:nvPicPr>
          <p:cNvPr id="4" name="Picture 3" descr="A picture containing text, screenshot, graphic design, font&#10;&#10;Description automatically generated">
            <a:extLst>
              <a:ext uri="{FF2B5EF4-FFF2-40B4-BE49-F238E27FC236}">
                <a16:creationId xmlns:a16="http://schemas.microsoft.com/office/drawing/2014/main" id="{D259B7C1-A8D7-F339-5012-17BB3E13611E}"/>
              </a:ext>
            </a:extLst>
          </p:cNvPr>
          <p:cNvPicPr>
            <a:picLocks noChangeAspect="1"/>
          </p:cNvPicPr>
          <p:nvPr userDrawn="1"/>
        </p:nvPicPr>
        <p:blipFill>
          <a:blip r:embed="rId2"/>
          <a:stretch>
            <a:fillRect/>
          </a:stretch>
        </p:blipFill>
        <p:spPr>
          <a:xfrm>
            <a:off x="0" y="0"/>
            <a:ext cx="9144000" cy="6858000"/>
          </a:xfrm>
          <a:prstGeom prst="rect">
            <a:avLst/>
          </a:prstGeom>
        </p:spPr>
      </p:pic>
    </p:spTree>
    <p:extLst>
      <p:ext uri="{BB962C8B-B14F-4D97-AF65-F5344CB8AC3E}">
        <p14:creationId xmlns:p14="http://schemas.microsoft.com/office/powerpoint/2010/main" val="1339742971"/>
      </p:ext>
    </p:extLst>
  </p:cSld>
  <p:clrMap bg1="lt1" tx1="dk1" bg2="lt2" tx2="dk2" accent1="accent1" accent2="accent2" accent3="accent3" accent4="accent4" accent5="accent5" accent6="accent6" hlink="hlink" folHlink="folHlink"/>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6.xml><?xml version="1.0" encoding="utf-8"?>
<p:sldMaster xmlns:a="http://schemas.openxmlformats.org/drawingml/2006/main" xmlns:r="http://schemas.openxmlformats.org/officeDocument/2006/relationships" xmlns:p="http://schemas.openxmlformats.org/presentationml/2006/main" preserve="1">
  <p:cSld>
    <p:bg>
      <p:bgRef idx="1001">
        <a:schemeClr val="bg1"/>
      </p:bgRef>
    </p:bg>
    <p:spTree>
      <p:nvGrpSpPr>
        <p:cNvPr id="1" name=""/>
        <p:cNvGrpSpPr/>
        <p:nvPr/>
      </p:nvGrpSpPr>
      <p:grpSpPr>
        <a:xfrm>
          <a:off x="0" y="0"/>
          <a:ext cx="0" cy="0"/>
          <a:chOff x="0" y="0"/>
          <a:chExt cx="0" cy="0"/>
        </a:xfrm>
      </p:grpSpPr>
      <p:pic>
        <p:nvPicPr>
          <p:cNvPr id="4" name="Picture 3" descr="A blue background with white text&#10;&#10;Description automatically generated with medium confidence">
            <a:extLst>
              <a:ext uri="{FF2B5EF4-FFF2-40B4-BE49-F238E27FC236}">
                <a16:creationId xmlns:a16="http://schemas.microsoft.com/office/drawing/2014/main" id="{94D6A193-B301-6B6C-B400-4D5D66BB3411}"/>
              </a:ext>
            </a:extLst>
          </p:cNvPr>
          <p:cNvPicPr>
            <a:picLocks noChangeAspect="1"/>
          </p:cNvPicPr>
          <p:nvPr userDrawn="1"/>
        </p:nvPicPr>
        <p:blipFill>
          <a:blip r:embed="rId4"/>
          <a:stretch>
            <a:fillRect/>
          </a:stretch>
        </p:blipFill>
        <p:spPr>
          <a:xfrm>
            <a:off x="0" y="0"/>
            <a:ext cx="9144000" cy="6858000"/>
          </a:xfrm>
          <a:prstGeom prst="rect">
            <a:avLst/>
          </a:prstGeom>
        </p:spPr>
      </p:pic>
    </p:spTree>
    <p:extLst>
      <p:ext uri="{BB962C8B-B14F-4D97-AF65-F5344CB8AC3E}">
        <p14:creationId xmlns:p14="http://schemas.microsoft.com/office/powerpoint/2010/main" val="921761218"/>
      </p:ext>
    </p:extLst>
  </p:cSld>
  <p:clrMap bg1="lt1" tx1="dk1" bg2="lt2" tx2="dk2" accent1="accent1" accent2="accent2" accent3="accent3" accent4="accent4" accent5="accent5" accent6="accent6" hlink="hlink" folHlink="folHlink"/>
  <p:sldLayoutIdLst>
    <p:sldLayoutId id="2147483670" r:id="rId1"/>
    <p:sldLayoutId id="2147483671" r:id="rId2"/>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7.xml><?xml version="1.0" encoding="utf-8"?>
<p:sldMaster xmlns:a="http://schemas.openxmlformats.org/drawingml/2006/main" xmlns:r="http://schemas.openxmlformats.org/officeDocument/2006/relationships" xmlns:p="http://schemas.openxmlformats.org/presentationml/2006/main" preserve="1">
  <p:cSld>
    <p:bg>
      <p:bgRef idx="1001">
        <a:schemeClr val="bg1"/>
      </p:bgRef>
    </p:bg>
    <p:spTree>
      <p:nvGrpSpPr>
        <p:cNvPr id="1" name=""/>
        <p:cNvGrpSpPr/>
        <p:nvPr/>
      </p:nvGrpSpPr>
      <p:grpSpPr>
        <a:xfrm>
          <a:off x="0" y="0"/>
          <a:ext cx="0" cy="0"/>
          <a:chOff x="0" y="0"/>
          <a:chExt cx="0" cy="0"/>
        </a:xfrm>
      </p:grpSpPr>
      <p:sp>
        <p:nvSpPr>
          <p:cNvPr id="2" name="Title Placeholder 1">
            <a:extLst>
              <a:ext uri="{FF2B5EF4-FFF2-40B4-BE49-F238E27FC236}">
                <a16:creationId xmlns:a16="http://schemas.microsoft.com/office/drawing/2014/main" id="{F2072882-04A7-81FA-9B72-31A75EA69DB2}"/>
              </a:ext>
            </a:extLst>
          </p:cNvPr>
          <p:cNvSpPr>
            <a:spLocks noGrp="1"/>
          </p:cNvSpPr>
          <p:nvPr>
            <p:ph type="title"/>
          </p:nvPr>
        </p:nvSpPr>
        <p:spPr>
          <a:xfrm>
            <a:off x="628650" y="365125"/>
            <a:ext cx="7886700" cy="1325563"/>
          </a:xfrm>
          <a:prstGeom prst="rect">
            <a:avLst/>
          </a:prstGeom>
        </p:spPr>
        <p:txBody>
          <a:bodyPr vert="horz" lIns="91440" tIns="45720" rIns="91440" bIns="45720" rtlCol="0" anchor="ctr">
            <a:normAutofit/>
          </a:bodyPr>
          <a:lstStyle/>
          <a:p>
            <a:r>
              <a:rPr lang="en-GB"/>
              <a:t>Click to edit Master title style</a:t>
            </a:r>
            <a:endParaRPr lang="en-US"/>
          </a:p>
        </p:txBody>
      </p:sp>
      <p:sp>
        <p:nvSpPr>
          <p:cNvPr id="3" name="Text Placeholder 2">
            <a:extLst>
              <a:ext uri="{FF2B5EF4-FFF2-40B4-BE49-F238E27FC236}">
                <a16:creationId xmlns:a16="http://schemas.microsoft.com/office/drawing/2014/main" id="{71052F98-7DF4-A192-B728-147244B3300A}"/>
              </a:ext>
            </a:extLst>
          </p:cNvPr>
          <p:cNvSpPr>
            <a:spLocks noGrp="1"/>
          </p:cNvSpPr>
          <p:nvPr>
            <p:ph type="body" idx="1"/>
          </p:nvPr>
        </p:nvSpPr>
        <p:spPr>
          <a:xfrm>
            <a:off x="628650" y="1825625"/>
            <a:ext cx="7886700" cy="4351338"/>
          </a:xfrm>
          <a:prstGeom prst="rect">
            <a:avLst/>
          </a:prstGeom>
        </p:spPr>
        <p:txBody>
          <a:bodyPr vert="horz" lIns="91440" tIns="45720" rIns="91440" bIns="45720" rtlCol="0">
            <a:normAutofit/>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a:p>
        </p:txBody>
      </p:sp>
      <p:sp>
        <p:nvSpPr>
          <p:cNvPr id="4" name="Date Placeholder 3">
            <a:extLst>
              <a:ext uri="{FF2B5EF4-FFF2-40B4-BE49-F238E27FC236}">
                <a16:creationId xmlns:a16="http://schemas.microsoft.com/office/drawing/2014/main" id="{C0284395-6374-AB31-AF9D-382FDE7013AB}"/>
              </a:ext>
            </a:extLst>
          </p:cNvPr>
          <p:cNvSpPr>
            <a:spLocks noGrp="1"/>
          </p:cNvSpPr>
          <p:nvPr>
            <p:ph type="dt" sz="half" idx="2"/>
          </p:nvPr>
        </p:nvSpPr>
        <p:spPr>
          <a:xfrm>
            <a:off x="628650" y="6356350"/>
            <a:ext cx="20574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28A36118-7BF1-CF45-BFA8-FA276C99FDDF}" type="datetimeFigureOut">
              <a:rPr lang="en-US" smtClean="0"/>
              <a:t>9/21/2023</a:t>
            </a:fld>
            <a:endParaRPr lang="en-US"/>
          </a:p>
        </p:txBody>
      </p:sp>
      <p:sp>
        <p:nvSpPr>
          <p:cNvPr id="5" name="Footer Placeholder 4">
            <a:extLst>
              <a:ext uri="{FF2B5EF4-FFF2-40B4-BE49-F238E27FC236}">
                <a16:creationId xmlns:a16="http://schemas.microsoft.com/office/drawing/2014/main" id="{FF9C0C8A-902B-C63B-7952-A955B0F082F0}"/>
              </a:ext>
            </a:extLst>
          </p:cNvPr>
          <p:cNvSpPr>
            <a:spLocks noGrp="1"/>
          </p:cNvSpPr>
          <p:nvPr>
            <p:ph type="ftr" sz="quarter" idx="3"/>
          </p:nvPr>
        </p:nvSpPr>
        <p:spPr>
          <a:xfrm>
            <a:off x="3028950" y="6356350"/>
            <a:ext cx="30861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Slide Number Placeholder 5">
            <a:extLst>
              <a:ext uri="{FF2B5EF4-FFF2-40B4-BE49-F238E27FC236}">
                <a16:creationId xmlns:a16="http://schemas.microsoft.com/office/drawing/2014/main" id="{DBCCDC71-5CEA-F845-8B51-C43F200EB479}"/>
              </a:ext>
            </a:extLst>
          </p:cNvPr>
          <p:cNvSpPr>
            <a:spLocks noGrp="1"/>
          </p:cNvSpPr>
          <p:nvPr>
            <p:ph type="sldNum" sz="quarter" idx="4"/>
          </p:nvPr>
        </p:nvSpPr>
        <p:spPr>
          <a:xfrm>
            <a:off x="6457950" y="6356350"/>
            <a:ext cx="20574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81D35AB9-6D5B-AC45-9E33-55949C484B0D}" type="slidenum">
              <a:rPr lang="en-US" smtClean="0"/>
              <a:t>‹#›</a:t>
            </a:fld>
            <a:endParaRPr lang="en-US"/>
          </a:p>
        </p:txBody>
      </p:sp>
      <p:pic>
        <p:nvPicPr>
          <p:cNvPr id="8" name="Picture 7" descr="A blue and white rectangle with text&#10;&#10;Description automatically generated with low confidence">
            <a:extLst>
              <a:ext uri="{FF2B5EF4-FFF2-40B4-BE49-F238E27FC236}">
                <a16:creationId xmlns:a16="http://schemas.microsoft.com/office/drawing/2014/main" id="{9B1CDA6B-D961-FD74-502A-BF4908F23BA1}"/>
              </a:ext>
            </a:extLst>
          </p:cNvPr>
          <p:cNvPicPr>
            <a:picLocks noChangeAspect="1"/>
          </p:cNvPicPr>
          <p:nvPr userDrawn="1"/>
        </p:nvPicPr>
        <p:blipFill>
          <a:blip r:embed="rId4"/>
          <a:stretch>
            <a:fillRect/>
          </a:stretch>
        </p:blipFill>
        <p:spPr>
          <a:xfrm>
            <a:off x="0" y="0"/>
            <a:ext cx="9144000" cy="6858000"/>
          </a:xfrm>
          <a:prstGeom prst="rect">
            <a:avLst/>
          </a:prstGeom>
        </p:spPr>
      </p:pic>
    </p:spTree>
    <p:extLst>
      <p:ext uri="{BB962C8B-B14F-4D97-AF65-F5344CB8AC3E}">
        <p14:creationId xmlns:p14="http://schemas.microsoft.com/office/powerpoint/2010/main" val="3434983733"/>
      </p:ext>
    </p:extLst>
  </p:cSld>
  <p:clrMap bg1="lt1" tx1="dk1" bg2="lt2" tx2="dk2" accent1="accent1" accent2="accent2" accent3="accent3" accent4="accent4" accent5="accent5" accent6="accent6" hlink="hlink" folHlink="folHlink"/>
  <p:sldLayoutIdLst>
    <p:sldLayoutId id="2147483776" r:id="rId1"/>
    <p:sldLayoutId id="2147483777" r:id="rId2"/>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8.xml><?xml version="1.0" encoding="utf-8"?>
<p:sldMaster xmlns:a="http://schemas.openxmlformats.org/drawingml/2006/main" xmlns:r="http://schemas.openxmlformats.org/officeDocument/2006/relationships" xmlns:p="http://schemas.openxmlformats.org/presentationml/2006/main" preserve="1">
  <p:cSld>
    <p:bg>
      <p:bgRef idx="1001">
        <a:schemeClr val="bg1"/>
      </p:bgRef>
    </p:bg>
    <p:spTree>
      <p:nvGrpSpPr>
        <p:cNvPr id="1" name=""/>
        <p:cNvGrpSpPr/>
        <p:nvPr/>
      </p:nvGrpSpPr>
      <p:grpSpPr>
        <a:xfrm>
          <a:off x="0" y="0"/>
          <a:ext cx="0" cy="0"/>
          <a:chOff x="0" y="0"/>
          <a:chExt cx="0" cy="0"/>
        </a:xfrm>
      </p:grpSpPr>
      <p:sp>
        <p:nvSpPr>
          <p:cNvPr id="2" name="Title Placeholder 1">
            <a:extLst>
              <a:ext uri="{FF2B5EF4-FFF2-40B4-BE49-F238E27FC236}">
                <a16:creationId xmlns:a16="http://schemas.microsoft.com/office/drawing/2014/main" id="{C0D12B95-E5E9-0A88-2236-8231CA4F8808}"/>
              </a:ext>
            </a:extLst>
          </p:cNvPr>
          <p:cNvSpPr>
            <a:spLocks noGrp="1"/>
          </p:cNvSpPr>
          <p:nvPr>
            <p:ph type="title"/>
          </p:nvPr>
        </p:nvSpPr>
        <p:spPr>
          <a:xfrm>
            <a:off x="628650" y="365125"/>
            <a:ext cx="7886700" cy="1325563"/>
          </a:xfrm>
          <a:prstGeom prst="rect">
            <a:avLst/>
          </a:prstGeom>
        </p:spPr>
        <p:txBody>
          <a:bodyPr vert="horz" lIns="91440" tIns="45720" rIns="91440" bIns="45720" rtlCol="0" anchor="ctr">
            <a:normAutofit/>
          </a:bodyPr>
          <a:lstStyle/>
          <a:p>
            <a:r>
              <a:rPr lang="en-GB"/>
              <a:t>Click to edit Master title style</a:t>
            </a:r>
            <a:endParaRPr lang="en-US"/>
          </a:p>
        </p:txBody>
      </p:sp>
      <p:sp>
        <p:nvSpPr>
          <p:cNvPr id="3" name="Text Placeholder 2">
            <a:extLst>
              <a:ext uri="{FF2B5EF4-FFF2-40B4-BE49-F238E27FC236}">
                <a16:creationId xmlns:a16="http://schemas.microsoft.com/office/drawing/2014/main" id="{11E218A4-832E-EF8D-0DFA-D359DCE4D901}"/>
              </a:ext>
            </a:extLst>
          </p:cNvPr>
          <p:cNvSpPr>
            <a:spLocks noGrp="1"/>
          </p:cNvSpPr>
          <p:nvPr>
            <p:ph type="body" idx="1"/>
          </p:nvPr>
        </p:nvSpPr>
        <p:spPr>
          <a:xfrm>
            <a:off x="628650" y="1825625"/>
            <a:ext cx="7886700" cy="4351338"/>
          </a:xfrm>
          <a:prstGeom prst="rect">
            <a:avLst/>
          </a:prstGeom>
        </p:spPr>
        <p:txBody>
          <a:bodyPr vert="horz" lIns="91440" tIns="45720" rIns="91440" bIns="45720" rtlCol="0">
            <a:normAutofit/>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a:p>
        </p:txBody>
      </p:sp>
      <p:sp>
        <p:nvSpPr>
          <p:cNvPr id="4" name="Date Placeholder 3">
            <a:extLst>
              <a:ext uri="{FF2B5EF4-FFF2-40B4-BE49-F238E27FC236}">
                <a16:creationId xmlns:a16="http://schemas.microsoft.com/office/drawing/2014/main" id="{E258DF01-6422-7867-AD66-61635F4058B1}"/>
              </a:ext>
            </a:extLst>
          </p:cNvPr>
          <p:cNvSpPr>
            <a:spLocks noGrp="1"/>
          </p:cNvSpPr>
          <p:nvPr>
            <p:ph type="dt" sz="half" idx="2"/>
          </p:nvPr>
        </p:nvSpPr>
        <p:spPr>
          <a:xfrm>
            <a:off x="628650" y="6356350"/>
            <a:ext cx="20574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7755CD24-C473-2E4F-9AE6-964E15D7F65F}" type="datetimeFigureOut">
              <a:rPr lang="en-US" smtClean="0"/>
              <a:t>9/21/2023</a:t>
            </a:fld>
            <a:endParaRPr lang="en-US"/>
          </a:p>
        </p:txBody>
      </p:sp>
      <p:sp>
        <p:nvSpPr>
          <p:cNvPr id="5" name="Footer Placeholder 4">
            <a:extLst>
              <a:ext uri="{FF2B5EF4-FFF2-40B4-BE49-F238E27FC236}">
                <a16:creationId xmlns:a16="http://schemas.microsoft.com/office/drawing/2014/main" id="{327AB7A4-DB46-D777-91C4-92DB57F61457}"/>
              </a:ext>
            </a:extLst>
          </p:cNvPr>
          <p:cNvSpPr>
            <a:spLocks noGrp="1"/>
          </p:cNvSpPr>
          <p:nvPr>
            <p:ph type="ftr" sz="quarter" idx="3"/>
          </p:nvPr>
        </p:nvSpPr>
        <p:spPr>
          <a:xfrm>
            <a:off x="3028950" y="6356350"/>
            <a:ext cx="30861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Slide Number Placeholder 5">
            <a:extLst>
              <a:ext uri="{FF2B5EF4-FFF2-40B4-BE49-F238E27FC236}">
                <a16:creationId xmlns:a16="http://schemas.microsoft.com/office/drawing/2014/main" id="{F7AD2823-7223-BDB7-2635-F1184CC9FD31}"/>
              </a:ext>
            </a:extLst>
          </p:cNvPr>
          <p:cNvSpPr>
            <a:spLocks noGrp="1"/>
          </p:cNvSpPr>
          <p:nvPr>
            <p:ph type="sldNum" sz="quarter" idx="4"/>
          </p:nvPr>
        </p:nvSpPr>
        <p:spPr>
          <a:xfrm>
            <a:off x="6457950" y="6356350"/>
            <a:ext cx="20574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67302E44-E074-904B-9870-14DEF89A79BD}" type="slidenum">
              <a:rPr lang="en-US" smtClean="0"/>
              <a:t>‹#›</a:t>
            </a:fld>
            <a:endParaRPr lang="en-US"/>
          </a:p>
        </p:txBody>
      </p:sp>
      <p:pic>
        <p:nvPicPr>
          <p:cNvPr id="8" name="Picture 7" descr="A picture containing text, screenshot, businesscard, design&#10;&#10;Description automatically generated">
            <a:extLst>
              <a:ext uri="{FF2B5EF4-FFF2-40B4-BE49-F238E27FC236}">
                <a16:creationId xmlns:a16="http://schemas.microsoft.com/office/drawing/2014/main" id="{22DAAF22-B42F-17F3-6C35-7E6E3C1B7110}"/>
              </a:ext>
            </a:extLst>
          </p:cNvPr>
          <p:cNvPicPr>
            <a:picLocks noChangeAspect="1"/>
          </p:cNvPicPr>
          <p:nvPr userDrawn="1"/>
        </p:nvPicPr>
        <p:blipFill>
          <a:blip r:embed="rId9"/>
          <a:stretch>
            <a:fillRect/>
          </a:stretch>
        </p:blipFill>
        <p:spPr>
          <a:xfrm>
            <a:off x="0" y="0"/>
            <a:ext cx="9144000" cy="6858000"/>
          </a:xfrm>
          <a:prstGeom prst="rect">
            <a:avLst/>
          </a:prstGeom>
        </p:spPr>
      </p:pic>
    </p:spTree>
    <p:extLst>
      <p:ext uri="{BB962C8B-B14F-4D97-AF65-F5344CB8AC3E}">
        <p14:creationId xmlns:p14="http://schemas.microsoft.com/office/powerpoint/2010/main" val="2993608276"/>
      </p:ext>
    </p:extLst>
  </p:cSld>
  <p:clrMap bg1="lt1" tx1="dk1" bg2="lt2" tx2="dk2" accent1="accent1" accent2="accent2" accent3="accent3" accent4="accent4" accent5="accent5" accent6="accent6" hlink="hlink" folHlink="folHlink"/>
  <p:sldLayoutIdLst>
    <p:sldLayoutId id="2147483779" r:id="rId1"/>
    <p:sldLayoutId id="2147483780" r:id="rId2"/>
    <p:sldLayoutId id="2147483782" r:id="rId3"/>
    <p:sldLayoutId id="2147483783" r:id="rId4"/>
    <p:sldLayoutId id="2147483786" r:id="rId5"/>
    <p:sldLayoutId id="2147483787" r:id="rId6"/>
    <p:sldLayoutId id="2147483811" r:id="rId7"/>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9.xml><?xml version="1.0" encoding="utf-8"?>
<p:sldMaster xmlns:a="http://schemas.openxmlformats.org/drawingml/2006/main" xmlns:r="http://schemas.openxmlformats.org/officeDocument/2006/relationships" xmlns:p="http://schemas.openxmlformats.org/presentationml/2006/main" preserve="1">
  <p:cSld>
    <p:bg>
      <p:bgRef idx="1001">
        <a:schemeClr val="bg1"/>
      </p:bgRef>
    </p:bg>
    <p:spTree>
      <p:nvGrpSpPr>
        <p:cNvPr id="1" name=""/>
        <p:cNvGrpSpPr/>
        <p:nvPr/>
      </p:nvGrpSpPr>
      <p:grpSpPr>
        <a:xfrm>
          <a:off x="0" y="0"/>
          <a:ext cx="0" cy="0"/>
          <a:chOff x="0" y="0"/>
          <a:chExt cx="0" cy="0"/>
        </a:xfrm>
      </p:grpSpPr>
      <p:sp>
        <p:nvSpPr>
          <p:cNvPr id="2" name="Title Placeholder 1">
            <a:extLst>
              <a:ext uri="{FF2B5EF4-FFF2-40B4-BE49-F238E27FC236}">
                <a16:creationId xmlns:a16="http://schemas.microsoft.com/office/drawing/2014/main" id="{30C8ADDB-4CD2-D6E8-2B92-98BD8128D3C7}"/>
              </a:ext>
            </a:extLst>
          </p:cNvPr>
          <p:cNvSpPr>
            <a:spLocks noGrp="1"/>
          </p:cNvSpPr>
          <p:nvPr>
            <p:ph type="title"/>
          </p:nvPr>
        </p:nvSpPr>
        <p:spPr>
          <a:xfrm>
            <a:off x="628650" y="365125"/>
            <a:ext cx="7886700" cy="1325563"/>
          </a:xfrm>
          <a:prstGeom prst="rect">
            <a:avLst/>
          </a:prstGeom>
        </p:spPr>
        <p:txBody>
          <a:bodyPr vert="horz" lIns="91440" tIns="45720" rIns="91440" bIns="45720" rtlCol="0" anchor="ctr">
            <a:normAutofit/>
          </a:bodyPr>
          <a:lstStyle/>
          <a:p>
            <a:r>
              <a:rPr lang="en-GB"/>
              <a:t>Click to edit Master title style</a:t>
            </a:r>
            <a:endParaRPr lang="en-US"/>
          </a:p>
        </p:txBody>
      </p:sp>
      <p:sp>
        <p:nvSpPr>
          <p:cNvPr id="3" name="Text Placeholder 2">
            <a:extLst>
              <a:ext uri="{FF2B5EF4-FFF2-40B4-BE49-F238E27FC236}">
                <a16:creationId xmlns:a16="http://schemas.microsoft.com/office/drawing/2014/main" id="{7F0402FC-D2C5-ADEC-598D-65F067C8CE19}"/>
              </a:ext>
            </a:extLst>
          </p:cNvPr>
          <p:cNvSpPr>
            <a:spLocks noGrp="1"/>
          </p:cNvSpPr>
          <p:nvPr>
            <p:ph type="body" idx="1"/>
          </p:nvPr>
        </p:nvSpPr>
        <p:spPr>
          <a:xfrm>
            <a:off x="628650" y="1825625"/>
            <a:ext cx="7886700" cy="4351338"/>
          </a:xfrm>
          <a:prstGeom prst="rect">
            <a:avLst/>
          </a:prstGeom>
        </p:spPr>
        <p:txBody>
          <a:bodyPr vert="horz" lIns="91440" tIns="45720" rIns="91440" bIns="45720" rtlCol="0">
            <a:normAutofit/>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a:p>
        </p:txBody>
      </p:sp>
      <p:sp>
        <p:nvSpPr>
          <p:cNvPr id="4" name="Date Placeholder 3">
            <a:extLst>
              <a:ext uri="{FF2B5EF4-FFF2-40B4-BE49-F238E27FC236}">
                <a16:creationId xmlns:a16="http://schemas.microsoft.com/office/drawing/2014/main" id="{466ABB4C-E960-19FF-F31F-15F5AC22F3BD}"/>
              </a:ext>
            </a:extLst>
          </p:cNvPr>
          <p:cNvSpPr>
            <a:spLocks noGrp="1"/>
          </p:cNvSpPr>
          <p:nvPr>
            <p:ph type="dt" sz="half" idx="2"/>
          </p:nvPr>
        </p:nvSpPr>
        <p:spPr>
          <a:xfrm>
            <a:off x="628650" y="6356350"/>
            <a:ext cx="20574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89B1BE68-91E7-DA4C-83CE-33EC89C398B1}" type="datetimeFigureOut">
              <a:rPr lang="en-US" smtClean="0"/>
              <a:t>9/21/2023</a:t>
            </a:fld>
            <a:endParaRPr lang="en-US"/>
          </a:p>
        </p:txBody>
      </p:sp>
      <p:sp>
        <p:nvSpPr>
          <p:cNvPr id="5" name="Footer Placeholder 4">
            <a:extLst>
              <a:ext uri="{FF2B5EF4-FFF2-40B4-BE49-F238E27FC236}">
                <a16:creationId xmlns:a16="http://schemas.microsoft.com/office/drawing/2014/main" id="{5785A56C-A0F2-BE11-34C4-E5FD71605AF1}"/>
              </a:ext>
            </a:extLst>
          </p:cNvPr>
          <p:cNvSpPr>
            <a:spLocks noGrp="1"/>
          </p:cNvSpPr>
          <p:nvPr>
            <p:ph type="ftr" sz="quarter" idx="3"/>
          </p:nvPr>
        </p:nvSpPr>
        <p:spPr>
          <a:xfrm>
            <a:off x="3028950" y="6356350"/>
            <a:ext cx="30861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Slide Number Placeholder 5">
            <a:extLst>
              <a:ext uri="{FF2B5EF4-FFF2-40B4-BE49-F238E27FC236}">
                <a16:creationId xmlns:a16="http://schemas.microsoft.com/office/drawing/2014/main" id="{3CD82E0D-BA34-08F9-BDA8-709E34BB7EA5}"/>
              </a:ext>
            </a:extLst>
          </p:cNvPr>
          <p:cNvSpPr>
            <a:spLocks noGrp="1"/>
          </p:cNvSpPr>
          <p:nvPr>
            <p:ph type="sldNum" sz="quarter" idx="4"/>
          </p:nvPr>
        </p:nvSpPr>
        <p:spPr>
          <a:xfrm>
            <a:off x="6457950" y="6356350"/>
            <a:ext cx="20574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206B3232-9A32-EF49-9B20-B096A72524DB}" type="slidenum">
              <a:rPr lang="en-US" smtClean="0"/>
              <a:t>‹#›</a:t>
            </a:fld>
            <a:endParaRPr lang="en-US"/>
          </a:p>
        </p:txBody>
      </p:sp>
      <p:pic>
        <p:nvPicPr>
          <p:cNvPr id="8" name="Picture 7" descr="A screenshot of a computer&#10;&#10;Description automatically generated with medium confidence">
            <a:extLst>
              <a:ext uri="{FF2B5EF4-FFF2-40B4-BE49-F238E27FC236}">
                <a16:creationId xmlns:a16="http://schemas.microsoft.com/office/drawing/2014/main" id="{F9A22DF0-EDE3-A1A0-00A9-D55CE3CAAF5A}"/>
              </a:ext>
            </a:extLst>
          </p:cNvPr>
          <p:cNvPicPr>
            <a:picLocks noChangeAspect="1"/>
          </p:cNvPicPr>
          <p:nvPr userDrawn="1"/>
        </p:nvPicPr>
        <p:blipFill>
          <a:blip r:embed="rId7"/>
          <a:stretch>
            <a:fillRect/>
          </a:stretch>
        </p:blipFill>
        <p:spPr>
          <a:xfrm>
            <a:off x="0" y="0"/>
            <a:ext cx="9144000" cy="6858000"/>
          </a:xfrm>
          <a:prstGeom prst="rect">
            <a:avLst/>
          </a:prstGeom>
        </p:spPr>
      </p:pic>
    </p:spTree>
    <p:extLst>
      <p:ext uri="{BB962C8B-B14F-4D97-AF65-F5344CB8AC3E}">
        <p14:creationId xmlns:p14="http://schemas.microsoft.com/office/powerpoint/2010/main" val="1609168057"/>
      </p:ext>
    </p:extLst>
  </p:cSld>
  <p:clrMap bg1="lt1" tx1="dk1" bg2="lt2" tx2="dk2" accent1="accent1" accent2="accent2" accent3="accent3" accent4="accent4" accent5="accent5" accent6="accent6" hlink="hlink" folHlink="folHlink"/>
  <p:sldLayoutIdLst>
    <p:sldLayoutId id="2147483790" r:id="rId1"/>
    <p:sldLayoutId id="2147483791" r:id="rId2"/>
    <p:sldLayoutId id="2147483792" r:id="rId3"/>
    <p:sldLayoutId id="2147483796" r:id="rId4"/>
    <p:sldLayoutId id="2147483797" r:id="rId5"/>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10.xml><?xml version="1.0" encoding="utf-8"?>
<p:sldMaster xmlns:a="http://schemas.openxmlformats.org/drawingml/2006/main" xmlns:r="http://schemas.openxmlformats.org/officeDocument/2006/relationships" xmlns:p="http://schemas.openxmlformats.org/presentationml/2006/main" preserve="1">
  <p:cSld>
    <p:bg>
      <p:bgRef idx="1001">
        <a:schemeClr val="bg1"/>
      </p:bgRef>
    </p:bg>
    <p:spTree>
      <p:nvGrpSpPr>
        <p:cNvPr id="1" name=""/>
        <p:cNvGrpSpPr/>
        <p:nvPr/>
      </p:nvGrpSpPr>
      <p:grpSpPr>
        <a:xfrm>
          <a:off x="0" y="0"/>
          <a:ext cx="0" cy="0"/>
          <a:chOff x="0" y="0"/>
          <a:chExt cx="0" cy="0"/>
        </a:xfrm>
      </p:grpSpPr>
      <p:sp>
        <p:nvSpPr>
          <p:cNvPr id="2" name="Title Placeholder 1">
            <a:extLst>
              <a:ext uri="{FF2B5EF4-FFF2-40B4-BE49-F238E27FC236}">
                <a16:creationId xmlns:a16="http://schemas.microsoft.com/office/drawing/2014/main" id="{DCB11D39-7B6E-11D7-36E6-0D0E70121B7D}"/>
              </a:ext>
            </a:extLst>
          </p:cNvPr>
          <p:cNvSpPr>
            <a:spLocks noGrp="1"/>
          </p:cNvSpPr>
          <p:nvPr>
            <p:ph type="title"/>
          </p:nvPr>
        </p:nvSpPr>
        <p:spPr>
          <a:xfrm>
            <a:off x="628650" y="365125"/>
            <a:ext cx="7886700" cy="1325563"/>
          </a:xfrm>
          <a:prstGeom prst="rect">
            <a:avLst/>
          </a:prstGeom>
        </p:spPr>
        <p:txBody>
          <a:bodyPr vert="horz" lIns="91440" tIns="45720" rIns="91440" bIns="45720" rtlCol="0" anchor="ctr">
            <a:normAutofit/>
          </a:bodyPr>
          <a:lstStyle/>
          <a:p>
            <a:r>
              <a:rPr lang="en-GB"/>
              <a:t>Click to edit Master title style</a:t>
            </a:r>
            <a:endParaRPr lang="en-US"/>
          </a:p>
        </p:txBody>
      </p:sp>
      <p:sp>
        <p:nvSpPr>
          <p:cNvPr id="3" name="Text Placeholder 2">
            <a:extLst>
              <a:ext uri="{FF2B5EF4-FFF2-40B4-BE49-F238E27FC236}">
                <a16:creationId xmlns:a16="http://schemas.microsoft.com/office/drawing/2014/main" id="{F9423326-8B27-E4CB-710F-2B855F8FF55B}"/>
              </a:ext>
            </a:extLst>
          </p:cNvPr>
          <p:cNvSpPr>
            <a:spLocks noGrp="1"/>
          </p:cNvSpPr>
          <p:nvPr>
            <p:ph type="body" idx="1"/>
          </p:nvPr>
        </p:nvSpPr>
        <p:spPr>
          <a:xfrm>
            <a:off x="628650" y="1825625"/>
            <a:ext cx="7886700" cy="4351338"/>
          </a:xfrm>
          <a:prstGeom prst="rect">
            <a:avLst/>
          </a:prstGeom>
        </p:spPr>
        <p:txBody>
          <a:bodyPr vert="horz" lIns="91440" tIns="45720" rIns="91440" bIns="45720" rtlCol="0">
            <a:normAutofit/>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a:p>
        </p:txBody>
      </p:sp>
      <p:sp>
        <p:nvSpPr>
          <p:cNvPr id="4" name="Date Placeholder 3">
            <a:extLst>
              <a:ext uri="{FF2B5EF4-FFF2-40B4-BE49-F238E27FC236}">
                <a16:creationId xmlns:a16="http://schemas.microsoft.com/office/drawing/2014/main" id="{6BB7A764-EAEB-1C25-26BE-3DA3A32367F7}"/>
              </a:ext>
            </a:extLst>
          </p:cNvPr>
          <p:cNvSpPr>
            <a:spLocks noGrp="1"/>
          </p:cNvSpPr>
          <p:nvPr>
            <p:ph type="dt" sz="half" idx="2"/>
          </p:nvPr>
        </p:nvSpPr>
        <p:spPr>
          <a:xfrm>
            <a:off x="628650" y="6356350"/>
            <a:ext cx="20574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247BD182-C8A7-6A47-A0EA-95C60C4E7E9A}" type="datetimeFigureOut">
              <a:rPr lang="en-US" smtClean="0"/>
              <a:t>9/21/2023</a:t>
            </a:fld>
            <a:endParaRPr lang="en-US"/>
          </a:p>
        </p:txBody>
      </p:sp>
      <p:sp>
        <p:nvSpPr>
          <p:cNvPr id="5" name="Footer Placeholder 4">
            <a:extLst>
              <a:ext uri="{FF2B5EF4-FFF2-40B4-BE49-F238E27FC236}">
                <a16:creationId xmlns:a16="http://schemas.microsoft.com/office/drawing/2014/main" id="{45455734-81B6-EAA4-CC09-3A53A8478ADF}"/>
              </a:ext>
            </a:extLst>
          </p:cNvPr>
          <p:cNvSpPr>
            <a:spLocks noGrp="1"/>
          </p:cNvSpPr>
          <p:nvPr>
            <p:ph type="ftr" sz="quarter" idx="3"/>
          </p:nvPr>
        </p:nvSpPr>
        <p:spPr>
          <a:xfrm>
            <a:off x="3028950" y="6356350"/>
            <a:ext cx="30861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Slide Number Placeholder 5">
            <a:extLst>
              <a:ext uri="{FF2B5EF4-FFF2-40B4-BE49-F238E27FC236}">
                <a16:creationId xmlns:a16="http://schemas.microsoft.com/office/drawing/2014/main" id="{FC76ED48-6C24-3E31-F8DA-C315C5FC9BB6}"/>
              </a:ext>
            </a:extLst>
          </p:cNvPr>
          <p:cNvSpPr>
            <a:spLocks noGrp="1"/>
          </p:cNvSpPr>
          <p:nvPr>
            <p:ph type="sldNum" sz="quarter" idx="4"/>
          </p:nvPr>
        </p:nvSpPr>
        <p:spPr>
          <a:xfrm>
            <a:off x="6457950" y="6356350"/>
            <a:ext cx="20574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A467DBB9-009E-8E41-8A89-2FE77F41EB92}" type="slidenum">
              <a:rPr lang="en-US" smtClean="0"/>
              <a:t>‹#›</a:t>
            </a:fld>
            <a:endParaRPr lang="en-US"/>
          </a:p>
        </p:txBody>
      </p:sp>
      <p:pic>
        <p:nvPicPr>
          <p:cNvPr id="8" name="Picture 7" descr="A picture containing text, screenshot, design&#10;&#10;Description automatically generated">
            <a:extLst>
              <a:ext uri="{FF2B5EF4-FFF2-40B4-BE49-F238E27FC236}">
                <a16:creationId xmlns:a16="http://schemas.microsoft.com/office/drawing/2014/main" id="{D630895B-A68E-8D65-8264-EDF2522426F9}"/>
              </a:ext>
            </a:extLst>
          </p:cNvPr>
          <p:cNvPicPr>
            <a:picLocks noChangeAspect="1"/>
          </p:cNvPicPr>
          <p:nvPr userDrawn="1"/>
        </p:nvPicPr>
        <p:blipFill>
          <a:blip r:embed="rId6"/>
          <a:stretch>
            <a:fillRect/>
          </a:stretch>
        </p:blipFill>
        <p:spPr>
          <a:xfrm>
            <a:off x="0" y="0"/>
            <a:ext cx="9144000" cy="6858000"/>
          </a:xfrm>
          <a:prstGeom prst="rect">
            <a:avLst/>
          </a:prstGeom>
        </p:spPr>
      </p:pic>
    </p:spTree>
    <p:extLst>
      <p:ext uri="{BB962C8B-B14F-4D97-AF65-F5344CB8AC3E}">
        <p14:creationId xmlns:p14="http://schemas.microsoft.com/office/powerpoint/2010/main" val="2492456996"/>
      </p:ext>
    </p:extLst>
  </p:cSld>
  <p:clrMap bg1="lt1" tx1="dk1" bg2="lt2" tx2="dk2" accent1="accent1" accent2="accent2" accent3="accent3" accent4="accent4" accent5="accent5" accent6="accent6" hlink="hlink" folHlink="folHlink"/>
  <p:sldLayoutIdLst>
    <p:sldLayoutId id="2147483799" r:id="rId1"/>
    <p:sldLayoutId id="2147483802" r:id="rId2"/>
    <p:sldLayoutId id="2147483806" r:id="rId3"/>
    <p:sldLayoutId id="2147483810" r:id="rId4"/>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11.xml><?xml version="1.0" encoding="utf-8"?>
<p:sldMaster xmlns:a="http://schemas.openxmlformats.org/drawingml/2006/main" xmlns:r="http://schemas.openxmlformats.org/officeDocument/2006/relationships" xmlns:p="http://schemas.openxmlformats.org/presentationml/2006/main" preserve="1">
  <p:cSld>
    <p:bg>
      <p:bgRef idx="1001">
        <a:schemeClr val="bg1"/>
      </p:bgRef>
    </p:bg>
    <p:spTree>
      <p:nvGrpSpPr>
        <p:cNvPr id="1" name=""/>
        <p:cNvGrpSpPr/>
        <p:nvPr/>
      </p:nvGrpSpPr>
      <p:grpSpPr>
        <a:xfrm>
          <a:off x="0" y="0"/>
          <a:ext cx="0" cy="0"/>
          <a:chOff x="0" y="0"/>
          <a:chExt cx="0" cy="0"/>
        </a:xfrm>
      </p:grpSpPr>
      <p:pic>
        <p:nvPicPr>
          <p:cNvPr id="3" name="Picture 2" descr="A picture containing tree, cloud, house, sky&#10;&#10;Description automatically generated">
            <a:extLst>
              <a:ext uri="{FF2B5EF4-FFF2-40B4-BE49-F238E27FC236}">
                <a16:creationId xmlns:a16="http://schemas.microsoft.com/office/drawing/2014/main" id="{7D3A0B8D-8F1B-BBD7-763E-306A1918458B}"/>
              </a:ext>
            </a:extLst>
          </p:cNvPr>
          <p:cNvPicPr>
            <a:picLocks noChangeAspect="1"/>
          </p:cNvPicPr>
          <p:nvPr userDrawn="1"/>
        </p:nvPicPr>
        <p:blipFill>
          <a:blip r:embed="rId3"/>
          <a:stretch>
            <a:fillRect/>
          </a:stretch>
        </p:blipFill>
        <p:spPr>
          <a:xfrm>
            <a:off x="0" y="0"/>
            <a:ext cx="9144000" cy="6858000"/>
          </a:xfrm>
          <a:prstGeom prst="rect">
            <a:avLst/>
          </a:prstGeom>
        </p:spPr>
      </p:pic>
    </p:spTree>
    <p:extLst>
      <p:ext uri="{BB962C8B-B14F-4D97-AF65-F5344CB8AC3E}">
        <p14:creationId xmlns:p14="http://schemas.microsoft.com/office/powerpoint/2010/main" val="3474841858"/>
      </p:ext>
    </p:extLst>
  </p:cSld>
  <p:clrMap bg1="lt1" tx1="dk1" bg2="lt2" tx2="dk2" accent1="accent1" accent2="accent2" accent3="accent3" accent4="accent4" accent5="accent5" accent6="accent6" hlink="hlink" folHlink="folHlink"/>
  <p:sldLayoutIdLst>
    <p:sldLayoutId id="2147483753" r:id="rId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12.xml><?xml version="1.0" encoding="utf-8"?>
<p:sldMaster xmlns:a="http://schemas.openxmlformats.org/drawingml/2006/main" xmlns:r="http://schemas.openxmlformats.org/officeDocument/2006/relationships" xmlns:p="http://schemas.openxmlformats.org/presentationml/2006/main" preserve="1">
  <p:cSld>
    <p:bg>
      <p:bgRef idx="1001">
        <a:schemeClr val="bg1"/>
      </p:bgRef>
    </p:bg>
    <p:spTree>
      <p:nvGrpSpPr>
        <p:cNvPr id="1" name=""/>
        <p:cNvGrpSpPr/>
        <p:nvPr/>
      </p:nvGrpSpPr>
      <p:grpSpPr>
        <a:xfrm>
          <a:off x="0" y="0"/>
          <a:ext cx="0" cy="0"/>
          <a:chOff x="0" y="0"/>
          <a:chExt cx="0" cy="0"/>
        </a:xfrm>
      </p:grpSpPr>
      <p:pic>
        <p:nvPicPr>
          <p:cNvPr id="4" name="Picture 3" descr="A picture containing sky, cloud, grass, text&#10;&#10;Description automatically generated">
            <a:extLst>
              <a:ext uri="{FF2B5EF4-FFF2-40B4-BE49-F238E27FC236}">
                <a16:creationId xmlns:a16="http://schemas.microsoft.com/office/drawing/2014/main" id="{FD64A1D8-C4BB-C68E-DD4E-12E4B52E658B}"/>
              </a:ext>
            </a:extLst>
          </p:cNvPr>
          <p:cNvPicPr>
            <a:picLocks noChangeAspect="1"/>
          </p:cNvPicPr>
          <p:nvPr userDrawn="1"/>
        </p:nvPicPr>
        <p:blipFill>
          <a:blip r:embed="rId3"/>
          <a:stretch>
            <a:fillRect/>
          </a:stretch>
        </p:blipFill>
        <p:spPr>
          <a:xfrm>
            <a:off x="0" y="0"/>
            <a:ext cx="9144000" cy="6858000"/>
          </a:xfrm>
          <a:prstGeom prst="rect">
            <a:avLst/>
          </a:prstGeom>
        </p:spPr>
      </p:pic>
    </p:spTree>
    <p:extLst>
      <p:ext uri="{BB962C8B-B14F-4D97-AF65-F5344CB8AC3E}">
        <p14:creationId xmlns:p14="http://schemas.microsoft.com/office/powerpoint/2010/main" val="1681636072"/>
      </p:ext>
    </p:extLst>
  </p:cSld>
  <p:clrMap bg1="lt1" tx1="dk1" bg2="lt2" tx2="dk2" accent1="accent1" accent2="accent2" accent3="accent3" accent4="accent4" accent5="accent5" accent6="accent6" hlink="hlink" folHlink="folHlink"/>
  <p:sldLayoutIdLst>
    <p:sldLayoutId id="2147483755" r:id="rId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13.xml><?xml version="1.0" encoding="utf-8"?>
<p:sldMaster xmlns:a="http://schemas.openxmlformats.org/drawingml/2006/main" xmlns:r="http://schemas.openxmlformats.org/officeDocument/2006/relationships" xmlns:p="http://schemas.openxmlformats.org/presentationml/2006/main" preserve="1">
  <p:cSld>
    <p:bg>
      <p:bgRef idx="1001">
        <a:schemeClr val="bg1"/>
      </p:bgRef>
    </p:bg>
    <p:spTree>
      <p:nvGrpSpPr>
        <p:cNvPr id="1" name=""/>
        <p:cNvGrpSpPr/>
        <p:nvPr/>
      </p:nvGrpSpPr>
      <p:grpSpPr>
        <a:xfrm>
          <a:off x="0" y="0"/>
          <a:ext cx="0" cy="0"/>
          <a:chOff x="0" y="0"/>
          <a:chExt cx="0" cy="0"/>
        </a:xfrm>
      </p:grpSpPr>
      <p:pic>
        <p:nvPicPr>
          <p:cNvPr id="3" name="Picture 2" descr="A picture containing sky, tree, outdoor, cloud&#10;&#10;Description automatically generated">
            <a:extLst>
              <a:ext uri="{FF2B5EF4-FFF2-40B4-BE49-F238E27FC236}">
                <a16:creationId xmlns:a16="http://schemas.microsoft.com/office/drawing/2014/main" id="{B6E7C2A9-67AF-B453-A32C-8398FDC30646}"/>
              </a:ext>
            </a:extLst>
          </p:cNvPr>
          <p:cNvPicPr>
            <a:picLocks noChangeAspect="1"/>
          </p:cNvPicPr>
          <p:nvPr userDrawn="1"/>
        </p:nvPicPr>
        <p:blipFill>
          <a:blip r:embed="rId3"/>
          <a:stretch>
            <a:fillRect/>
          </a:stretch>
        </p:blipFill>
        <p:spPr>
          <a:xfrm>
            <a:off x="0" y="0"/>
            <a:ext cx="9144000" cy="6858000"/>
          </a:xfrm>
          <a:prstGeom prst="rect">
            <a:avLst/>
          </a:prstGeom>
        </p:spPr>
      </p:pic>
    </p:spTree>
    <p:extLst>
      <p:ext uri="{BB962C8B-B14F-4D97-AF65-F5344CB8AC3E}">
        <p14:creationId xmlns:p14="http://schemas.microsoft.com/office/powerpoint/2010/main" val="2506151876"/>
      </p:ext>
    </p:extLst>
  </p:cSld>
  <p:clrMap bg1="lt1" tx1="dk1" bg2="lt2" tx2="dk2" accent1="accent1" accent2="accent2" accent3="accent3" accent4="accent4" accent5="accent5" accent6="accent6" hlink="hlink" folHlink="folHlink"/>
  <p:sldLayoutIdLst>
    <p:sldLayoutId id="2147483757" r:id="rId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14.xml><?xml version="1.0" encoding="utf-8"?>
<p:sldMaster xmlns:a="http://schemas.openxmlformats.org/drawingml/2006/main" xmlns:r="http://schemas.openxmlformats.org/officeDocument/2006/relationships" xmlns:p="http://schemas.openxmlformats.org/presentationml/2006/main" preserve="1">
  <p:cSld>
    <p:bg>
      <p:bgRef idx="1001">
        <a:schemeClr val="bg1"/>
      </p:bgRef>
    </p:bg>
    <p:spTree>
      <p:nvGrpSpPr>
        <p:cNvPr id="1" name=""/>
        <p:cNvGrpSpPr/>
        <p:nvPr/>
      </p:nvGrpSpPr>
      <p:grpSpPr>
        <a:xfrm>
          <a:off x="0" y="0"/>
          <a:ext cx="0" cy="0"/>
          <a:chOff x="0" y="0"/>
          <a:chExt cx="0" cy="0"/>
        </a:xfrm>
      </p:grpSpPr>
      <p:pic>
        <p:nvPicPr>
          <p:cNvPr id="4" name="Picture 3" descr="A close-up of a building&#10;&#10;Description automatically generated with low confidence">
            <a:extLst>
              <a:ext uri="{FF2B5EF4-FFF2-40B4-BE49-F238E27FC236}">
                <a16:creationId xmlns:a16="http://schemas.microsoft.com/office/drawing/2014/main" id="{EC565704-B489-D021-F781-93D2D4B3EEFE}"/>
              </a:ext>
            </a:extLst>
          </p:cNvPr>
          <p:cNvPicPr>
            <a:picLocks noChangeAspect="1"/>
          </p:cNvPicPr>
          <p:nvPr userDrawn="1"/>
        </p:nvPicPr>
        <p:blipFill>
          <a:blip r:embed="rId3"/>
          <a:stretch>
            <a:fillRect/>
          </a:stretch>
        </p:blipFill>
        <p:spPr>
          <a:xfrm>
            <a:off x="0" y="0"/>
            <a:ext cx="9144000" cy="6858000"/>
          </a:xfrm>
          <a:prstGeom prst="rect">
            <a:avLst/>
          </a:prstGeom>
        </p:spPr>
      </p:pic>
    </p:spTree>
    <p:extLst>
      <p:ext uri="{BB962C8B-B14F-4D97-AF65-F5344CB8AC3E}">
        <p14:creationId xmlns:p14="http://schemas.microsoft.com/office/powerpoint/2010/main" val="1078632150"/>
      </p:ext>
    </p:extLst>
  </p:cSld>
  <p:clrMap bg1="lt1" tx1="dk1" bg2="lt2" tx2="dk2" accent1="accent1" accent2="accent2" accent3="accent3" accent4="accent4" accent5="accent5" accent6="accent6" hlink="hlink" folHlink="folHlink"/>
  <p:sldLayoutIdLst>
    <p:sldLayoutId id="2147483759" r:id="rId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15.xml><?xml version="1.0" encoding="utf-8"?>
<p:sldMaster xmlns:a="http://schemas.openxmlformats.org/drawingml/2006/main" xmlns:r="http://schemas.openxmlformats.org/officeDocument/2006/relationships" xmlns:p="http://schemas.openxmlformats.org/presentationml/2006/main" preserve="1">
  <p:cSld>
    <p:bg>
      <p:bgRef idx="1001">
        <a:schemeClr val="bg1"/>
      </p:bgRef>
    </p:bg>
    <p:spTree>
      <p:nvGrpSpPr>
        <p:cNvPr id="1" name=""/>
        <p:cNvGrpSpPr/>
        <p:nvPr/>
      </p:nvGrpSpPr>
      <p:grpSpPr>
        <a:xfrm>
          <a:off x="0" y="0"/>
          <a:ext cx="0" cy="0"/>
          <a:chOff x="0" y="0"/>
          <a:chExt cx="0" cy="0"/>
        </a:xfrm>
      </p:grpSpPr>
      <p:pic>
        <p:nvPicPr>
          <p:cNvPr id="3" name="Picture 2" descr="A picture containing sky, tree, outdoor, screenshot&#10;&#10;Description automatically generated">
            <a:extLst>
              <a:ext uri="{FF2B5EF4-FFF2-40B4-BE49-F238E27FC236}">
                <a16:creationId xmlns:a16="http://schemas.microsoft.com/office/drawing/2014/main" id="{8C16B6D9-FB9C-49F3-2582-C99E877F12B9}"/>
              </a:ext>
            </a:extLst>
          </p:cNvPr>
          <p:cNvPicPr>
            <a:picLocks noChangeAspect="1"/>
          </p:cNvPicPr>
          <p:nvPr userDrawn="1"/>
        </p:nvPicPr>
        <p:blipFill>
          <a:blip r:embed="rId3"/>
          <a:stretch>
            <a:fillRect/>
          </a:stretch>
        </p:blipFill>
        <p:spPr>
          <a:xfrm>
            <a:off x="0" y="0"/>
            <a:ext cx="9144000" cy="6858000"/>
          </a:xfrm>
          <a:prstGeom prst="rect">
            <a:avLst/>
          </a:prstGeom>
        </p:spPr>
      </p:pic>
    </p:spTree>
    <p:extLst>
      <p:ext uri="{BB962C8B-B14F-4D97-AF65-F5344CB8AC3E}">
        <p14:creationId xmlns:p14="http://schemas.microsoft.com/office/powerpoint/2010/main" val="2267377243"/>
      </p:ext>
    </p:extLst>
  </p:cSld>
  <p:clrMap bg1="lt1" tx1="dk1" bg2="lt2" tx2="dk2" accent1="accent1" accent2="accent2" accent3="accent3" accent4="accent4" accent5="accent5" accent6="accent6" hlink="hlink" folHlink="folHlink"/>
  <p:sldLayoutIdLst>
    <p:sldLayoutId id="2147483761" r:id="rId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16.xml><?xml version="1.0" encoding="utf-8"?>
<p:sldMaster xmlns:a="http://schemas.openxmlformats.org/drawingml/2006/main" xmlns:r="http://schemas.openxmlformats.org/officeDocument/2006/relationships" xmlns:p="http://schemas.openxmlformats.org/presentationml/2006/main" preserve="1">
  <p:cSld>
    <p:bg>
      <p:bgRef idx="1001">
        <a:schemeClr val="bg1"/>
      </p:bgRef>
    </p:bg>
    <p:spTree>
      <p:nvGrpSpPr>
        <p:cNvPr id="1" name=""/>
        <p:cNvGrpSpPr/>
        <p:nvPr/>
      </p:nvGrpSpPr>
      <p:grpSpPr>
        <a:xfrm>
          <a:off x="0" y="0"/>
          <a:ext cx="0" cy="0"/>
          <a:chOff x="0" y="0"/>
          <a:chExt cx="0" cy="0"/>
        </a:xfrm>
      </p:grpSpPr>
      <p:pic>
        <p:nvPicPr>
          <p:cNvPr id="4" name="Picture 3" descr="A picture containing sky, text, screenshot, building&#10;&#10;Description automatically generated">
            <a:extLst>
              <a:ext uri="{FF2B5EF4-FFF2-40B4-BE49-F238E27FC236}">
                <a16:creationId xmlns:a16="http://schemas.microsoft.com/office/drawing/2014/main" id="{42885A91-394F-610C-FB99-7E0485978FE1}"/>
              </a:ext>
            </a:extLst>
          </p:cNvPr>
          <p:cNvPicPr>
            <a:picLocks noChangeAspect="1"/>
          </p:cNvPicPr>
          <p:nvPr userDrawn="1"/>
        </p:nvPicPr>
        <p:blipFill>
          <a:blip r:embed="rId3"/>
          <a:stretch>
            <a:fillRect/>
          </a:stretch>
        </p:blipFill>
        <p:spPr>
          <a:xfrm>
            <a:off x="0" y="0"/>
            <a:ext cx="9144000" cy="6858000"/>
          </a:xfrm>
          <a:prstGeom prst="rect">
            <a:avLst/>
          </a:prstGeom>
        </p:spPr>
      </p:pic>
    </p:spTree>
    <p:extLst>
      <p:ext uri="{BB962C8B-B14F-4D97-AF65-F5344CB8AC3E}">
        <p14:creationId xmlns:p14="http://schemas.microsoft.com/office/powerpoint/2010/main" val="2394821867"/>
      </p:ext>
    </p:extLst>
  </p:cSld>
  <p:clrMap bg1="lt1" tx1="dk1" bg2="lt2" tx2="dk2" accent1="accent1" accent2="accent2" accent3="accent3" accent4="accent4" accent5="accent5" accent6="accent6" hlink="hlink" folHlink="folHlink"/>
  <p:sldLayoutIdLst>
    <p:sldLayoutId id="2147483763" r:id="rId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17.xml><?xml version="1.0" encoding="utf-8"?>
<p:sldMaster xmlns:a="http://schemas.openxmlformats.org/drawingml/2006/main" xmlns:r="http://schemas.openxmlformats.org/officeDocument/2006/relationships" xmlns:p="http://schemas.openxmlformats.org/presentationml/2006/main" preserve="1">
  <p:cSld>
    <p:bg>
      <p:bgRef idx="1001">
        <a:schemeClr val="bg1"/>
      </p:bgRef>
    </p:bg>
    <p:spTree>
      <p:nvGrpSpPr>
        <p:cNvPr id="1" name=""/>
        <p:cNvGrpSpPr/>
        <p:nvPr/>
      </p:nvGrpSpPr>
      <p:grpSpPr>
        <a:xfrm>
          <a:off x="0" y="0"/>
          <a:ext cx="0" cy="0"/>
          <a:chOff x="0" y="0"/>
          <a:chExt cx="0" cy="0"/>
        </a:xfrm>
      </p:grpSpPr>
      <p:pic>
        <p:nvPicPr>
          <p:cNvPr id="3" name="Picture 2" descr="A close-up of a building&#10;&#10;Description automatically generated with low confidence">
            <a:extLst>
              <a:ext uri="{FF2B5EF4-FFF2-40B4-BE49-F238E27FC236}">
                <a16:creationId xmlns:a16="http://schemas.microsoft.com/office/drawing/2014/main" id="{80BB21EE-854B-4A5D-4B38-92F4066580F7}"/>
              </a:ext>
            </a:extLst>
          </p:cNvPr>
          <p:cNvPicPr>
            <a:picLocks noChangeAspect="1"/>
          </p:cNvPicPr>
          <p:nvPr userDrawn="1"/>
        </p:nvPicPr>
        <p:blipFill>
          <a:blip r:embed="rId3"/>
          <a:stretch>
            <a:fillRect/>
          </a:stretch>
        </p:blipFill>
        <p:spPr>
          <a:xfrm>
            <a:off x="0" y="0"/>
            <a:ext cx="9144000" cy="6858000"/>
          </a:xfrm>
          <a:prstGeom prst="rect">
            <a:avLst/>
          </a:prstGeom>
        </p:spPr>
      </p:pic>
    </p:spTree>
    <p:extLst>
      <p:ext uri="{BB962C8B-B14F-4D97-AF65-F5344CB8AC3E}">
        <p14:creationId xmlns:p14="http://schemas.microsoft.com/office/powerpoint/2010/main" val="2716903093"/>
      </p:ext>
    </p:extLst>
  </p:cSld>
  <p:clrMap bg1="lt1" tx1="dk1" bg2="lt2" tx2="dk2" accent1="accent1" accent2="accent2" accent3="accent3" accent4="accent4" accent5="accent5" accent6="accent6" hlink="hlink" folHlink="folHlink"/>
  <p:sldLayoutIdLst>
    <p:sldLayoutId id="2147483765" r:id="rId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18.xml><?xml version="1.0" encoding="utf-8"?>
<p:sldMaster xmlns:a="http://schemas.openxmlformats.org/drawingml/2006/main" xmlns:r="http://schemas.openxmlformats.org/officeDocument/2006/relationships" xmlns:p="http://schemas.openxmlformats.org/presentationml/2006/main" preserve="1">
  <p:cSld>
    <p:bg>
      <p:bgRef idx="1001">
        <a:schemeClr val="bg1"/>
      </p:bgRef>
    </p:bg>
    <p:spTree>
      <p:nvGrpSpPr>
        <p:cNvPr id="1" name=""/>
        <p:cNvGrpSpPr/>
        <p:nvPr/>
      </p:nvGrpSpPr>
      <p:grpSpPr>
        <a:xfrm>
          <a:off x="0" y="0"/>
          <a:ext cx="0" cy="0"/>
          <a:chOff x="0" y="0"/>
          <a:chExt cx="0" cy="0"/>
        </a:xfrm>
      </p:grpSpPr>
      <p:pic>
        <p:nvPicPr>
          <p:cNvPr id="4" name="Picture 3" descr="A picture containing text, sky, tree, plant&#10;&#10;Description automatically generated">
            <a:extLst>
              <a:ext uri="{FF2B5EF4-FFF2-40B4-BE49-F238E27FC236}">
                <a16:creationId xmlns:a16="http://schemas.microsoft.com/office/drawing/2014/main" id="{A6CE6DCC-5EFF-0C9E-9F78-1881B15D3240}"/>
              </a:ext>
            </a:extLst>
          </p:cNvPr>
          <p:cNvPicPr>
            <a:picLocks noChangeAspect="1"/>
          </p:cNvPicPr>
          <p:nvPr userDrawn="1"/>
        </p:nvPicPr>
        <p:blipFill>
          <a:blip r:embed="rId3"/>
          <a:stretch>
            <a:fillRect/>
          </a:stretch>
        </p:blipFill>
        <p:spPr>
          <a:xfrm>
            <a:off x="0" y="0"/>
            <a:ext cx="9144000" cy="6858000"/>
          </a:xfrm>
          <a:prstGeom prst="rect">
            <a:avLst/>
          </a:prstGeom>
        </p:spPr>
      </p:pic>
    </p:spTree>
    <p:extLst>
      <p:ext uri="{BB962C8B-B14F-4D97-AF65-F5344CB8AC3E}">
        <p14:creationId xmlns:p14="http://schemas.microsoft.com/office/powerpoint/2010/main" val="2107452737"/>
      </p:ext>
    </p:extLst>
  </p:cSld>
  <p:clrMap bg1="lt1" tx1="dk1" bg2="lt2" tx2="dk2" accent1="accent1" accent2="accent2" accent3="accent3" accent4="accent4" accent5="accent5" accent6="accent6" hlink="hlink" folHlink="folHlink"/>
  <p:sldLayoutIdLst>
    <p:sldLayoutId id="2147483767" r:id="rId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19.xml><?xml version="1.0" encoding="utf-8"?>
<p:sldMaster xmlns:a="http://schemas.openxmlformats.org/drawingml/2006/main" xmlns:r="http://schemas.openxmlformats.org/officeDocument/2006/relationships" xmlns:p="http://schemas.openxmlformats.org/presentationml/2006/main" preserve="1">
  <p:cSld>
    <p:bg>
      <p:bgRef idx="1001">
        <a:schemeClr val="bg1"/>
      </p:bgRef>
    </p:bg>
    <p:spTree>
      <p:nvGrpSpPr>
        <p:cNvPr id="1" name=""/>
        <p:cNvGrpSpPr/>
        <p:nvPr/>
      </p:nvGrpSpPr>
      <p:grpSpPr>
        <a:xfrm>
          <a:off x="0" y="0"/>
          <a:ext cx="0" cy="0"/>
          <a:chOff x="0" y="0"/>
          <a:chExt cx="0" cy="0"/>
        </a:xfrm>
      </p:grpSpPr>
    </p:spTree>
    <p:extLst>
      <p:ext uri="{BB962C8B-B14F-4D97-AF65-F5344CB8AC3E}">
        <p14:creationId xmlns:p14="http://schemas.microsoft.com/office/powerpoint/2010/main" val="3299703660"/>
      </p:ext>
    </p:extLst>
  </p:cSld>
  <p:clrMap bg1="lt1" tx1="dk1" bg2="lt2" tx2="dk2" accent1="accent1" accent2="accent2" accent3="accent3" accent4="accent4" accent5="accent5" accent6="accent6" hlink="hlink" folHlink="folHlink"/>
  <p:sldLayoutIdLst>
    <p:sldLayoutId id="2147483741" r:id="rId1"/>
    <p:sldLayoutId id="2147483742" r:id="rId2"/>
    <p:sldLayoutId id="2147483746" r:id="rId3"/>
    <p:sldLayoutId id="2147483747" r:id="rId4"/>
    <p:sldLayoutId id="2147483750" r:id="rId5"/>
    <p:sldLayoutId id="2147483751" r:id="rId6"/>
    <p:sldLayoutId id="2147483748" r:id="rId7"/>
    <p:sldLayoutId id="2147483749" r:id="rId8"/>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3" Type="http://schemas.openxmlformats.org/officeDocument/2006/relationships/image" Target="../media/image26.png"/><Relationship Id="rId2" Type="http://schemas.openxmlformats.org/officeDocument/2006/relationships/notesSlide" Target="../notesSlides/notesSlide1.xml"/><Relationship Id="rId1" Type="http://schemas.openxmlformats.org/officeDocument/2006/relationships/slideLayout" Target="../slideLayouts/slideLayout10.xml"/></Relationships>
</file>

<file path=ppt/slides/_rels/slide4.xml.rels><?xml version="1.0" encoding="UTF-8" standalone="yes"?>
<Relationships xmlns="http://schemas.openxmlformats.org/package/2006/relationships"><Relationship Id="rId3" Type="http://schemas.openxmlformats.org/officeDocument/2006/relationships/image" Target="../media/image27.jpeg"/><Relationship Id="rId2" Type="http://schemas.openxmlformats.org/officeDocument/2006/relationships/notesSlide" Target="../notesSlides/notesSlide2.xml"/><Relationship Id="rId1" Type="http://schemas.openxmlformats.org/officeDocument/2006/relationships/slideLayout" Target="../slideLayouts/slideLayout10.xml"/></Relationships>
</file>

<file path=ppt/slides/_rels/slide5.xml.rels><?xml version="1.0" encoding="UTF-8" standalone="yes"?>
<Relationships xmlns="http://schemas.openxmlformats.org/package/2006/relationships"><Relationship Id="rId3" Type="http://schemas.openxmlformats.org/officeDocument/2006/relationships/image" Target="../media/image28.png"/><Relationship Id="rId2" Type="http://schemas.openxmlformats.org/officeDocument/2006/relationships/notesSlide" Target="../notesSlides/notesSlide3.xml"/><Relationship Id="rId1" Type="http://schemas.openxmlformats.org/officeDocument/2006/relationships/slideLayout" Target="../slideLayouts/slideLayout14.xml"/></Relationships>
</file>

<file path=ppt/slides/_rels/slide6.xml.rels><?xml version="1.0" encoding="UTF-8" standalone="yes"?>
<Relationships xmlns="http://schemas.openxmlformats.org/package/2006/relationships"><Relationship Id="rId2" Type="http://schemas.openxmlformats.org/officeDocument/2006/relationships/notesSlide" Target="../notesSlides/notesSlide4.xml"/><Relationship Id="rId1" Type="http://schemas.openxmlformats.org/officeDocument/2006/relationships/slideLayout" Target="../slideLayouts/slideLayout10.xml"/></Relationships>
</file>

<file path=ppt/slides/_rels/slide7.xml.rels><?xml version="1.0" encoding="UTF-8" standalone="yes"?>
<Relationships xmlns="http://schemas.openxmlformats.org/package/2006/relationships"><Relationship Id="rId3" Type="http://schemas.openxmlformats.org/officeDocument/2006/relationships/hyperlink" Target="https://www.nspcc.org.uk/what-is-child-abuse/types-of-abuse/" TargetMode="External"/><Relationship Id="rId2" Type="http://schemas.openxmlformats.org/officeDocument/2006/relationships/notesSlide" Target="../notesSlides/notesSlide5.xml"/><Relationship Id="rId1" Type="http://schemas.openxmlformats.org/officeDocument/2006/relationships/slideLayout" Target="../slideLayouts/slideLayout10.xml"/><Relationship Id="rId4" Type="http://schemas.openxmlformats.org/officeDocument/2006/relationships/image" Target="../media/image29.png"/></Relationships>
</file>

<file path=ppt/slides/_rels/slide8.xml.rels><?xml version="1.0" encoding="UTF-8" standalone="yes"?>
<Relationships xmlns="http://schemas.openxmlformats.org/package/2006/relationships"><Relationship Id="rId2" Type="http://schemas.openxmlformats.org/officeDocument/2006/relationships/notesSlide" Target="../notesSlides/notesSlide6.xml"/><Relationship Id="rId1" Type="http://schemas.openxmlformats.org/officeDocument/2006/relationships/slideLayout" Target="../slideLayouts/slideLayout10.xml"/></Relationships>
</file>

<file path=ppt/slides/_rels/slide9.xml.rels><?xml version="1.0" encoding="UTF-8" standalone="yes"?>
<Relationships xmlns="http://schemas.openxmlformats.org/package/2006/relationships"><Relationship Id="rId3" Type="http://schemas.openxmlformats.org/officeDocument/2006/relationships/image" Target="../media/image30.png"/><Relationship Id="rId2" Type="http://schemas.openxmlformats.org/officeDocument/2006/relationships/notesSlide" Target="../notesSlides/notesSlide7.xml"/><Relationship Id="rId1" Type="http://schemas.openxmlformats.org/officeDocument/2006/relationships/slideLayout" Target="../slideLayouts/slideLayout10.xml"/></Relationships>
</file>

<file path=ppt/slides/_rels/slide10.xml.rels><?xml version="1.0" encoding="UTF-8" standalone="yes"?>
<Relationships xmlns="http://schemas.openxmlformats.org/package/2006/relationships"><Relationship Id="rId2" Type="http://schemas.openxmlformats.org/officeDocument/2006/relationships/notesSlide" Target="../notesSlides/notesSlide8.xml"/><Relationship Id="rId1" Type="http://schemas.openxmlformats.org/officeDocument/2006/relationships/slideLayout" Target="../slideLayouts/slideLayout9.xml"/></Relationships>
</file>

<file path=ppt/slides/_rels/slide11.xml.rels><?xml version="1.0" encoding="UTF-8" standalone="yes"?>
<Relationships xmlns="http://schemas.openxmlformats.org/package/2006/relationships"><Relationship Id="rId3" Type="http://schemas.openxmlformats.org/officeDocument/2006/relationships/hyperlink" Target="https://learning.nspcc.org.uk/child-protection-system/history-of-child-protection-in-the-uk/" TargetMode="External"/><Relationship Id="rId2" Type="http://schemas.openxmlformats.org/officeDocument/2006/relationships/notesSlide" Target="../notesSlides/notesSlide9.xml"/><Relationship Id="rId1" Type="http://schemas.openxmlformats.org/officeDocument/2006/relationships/slideLayout" Target="../slideLayouts/slideLayout14.xml"/><Relationship Id="rId4" Type="http://schemas.openxmlformats.org/officeDocument/2006/relationships/image" Target="../media/image31.png"/></Relationships>
</file>

<file path=ppt/slides/_rels/slide12.xml.rels><?xml version="1.0" encoding="UTF-8" standalone="yes"?>
<Relationships xmlns="http://schemas.openxmlformats.org/package/2006/relationships"><Relationship Id="rId3" Type="http://schemas.openxmlformats.org/officeDocument/2006/relationships/image" Target="../media/image32.png"/><Relationship Id="rId2" Type="http://schemas.openxmlformats.org/officeDocument/2006/relationships/notesSlide" Target="../notesSlides/notesSlide10.xml"/><Relationship Id="rId1" Type="http://schemas.openxmlformats.org/officeDocument/2006/relationships/slideLayout" Target="../slideLayouts/slideLayout10.xml"/></Relationships>
</file>

<file path=ppt/slides/_rels/slide13.xml.rels><?xml version="1.0" encoding="UTF-8" standalone="yes"?>
<Relationships xmlns="http://schemas.openxmlformats.org/package/2006/relationships"><Relationship Id="rId2" Type="http://schemas.openxmlformats.org/officeDocument/2006/relationships/notesSlide" Target="../notesSlides/notesSlide11.xml"/><Relationship Id="rId1" Type="http://schemas.openxmlformats.org/officeDocument/2006/relationships/slideLayout" Target="../slideLayouts/slideLayout10.xml"/></Relationships>
</file>

<file path=ppt/slides/_rels/slide14.xml.rels><?xml version="1.0" encoding="UTF-8" standalone="yes"?>
<Relationships xmlns="http://schemas.openxmlformats.org/package/2006/relationships"><Relationship Id="rId3" Type="http://schemas.openxmlformats.org/officeDocument/2006/relationships/image" Target="../media/image33.jpeg"/><Relationship Id="rId2" Type="http://schemas.openxmlformats.org/officeDocument/2006/relationships/notesSlide" Target="../notesSlides/notesSlide12.xml"/><Relationship Id="rId1" Type="http://schemas.openxmlformats.org/officeDocument/2006/relationships/slideLayout" Target="../slideLayouts/slideLayout10.xml"/></Relationships>
</file>

<file path=ppt/slides/_rels/slide15.xml.rels><?xml version="1.0" encoding="UTF-8" standalone="yes"?>
<Relationships xmlns="http://schemas.openxmlformats.org/package/2006/relationships"><Relationship Id="rId2" Type="http://schemas.openxmlformats.org/officeDocument/2006/relationships/notesSlide" Target="../notesSlides/notesSlide13.xml"/><Relationship Id="rId1" Type="http://schemas.openxmlformats.org/officeDocument/2006/relationships/slideLayout" Target="../slideLayouts/slideLayout10.xml"/></Relationships>
</file>

<file path=ppt/slides/_rels/slide16.xml.rels><?xml version="1.0" encoding="UTF-8" standalone="yes"?>
<Relationships xmlns="http://schemas.openxmlformats.org/package/2006/relationships"><Relationship Id="rId2" Type="http://schemas.openxmlformats.org/officeDocument/2006/relationships/notesSlide" Target="../notesSlides/notesSlide14.xml"/><Relationship Id="rId1" Type="http://schemas.openxmlformats.org/officeDocument/2006/relationships/slideLayout" Target="../slideLayouts/slideLayout10.xml"/></Relationships>
</file>

<file path=ppt/slides/_rels/slide17.xml.rels><?xml version="1.0" encoding="UTF-8" standalone="yes"?>
<Relationships xmlns="http://schemas.openxmlformats.org/package/2006/relationships"><Relationship Id="rId2" Type="http://schemas.openxmlformats.org/officeDocument/2006/relationships/notesSlide" Target="../notesSlides/notesSlide15.xml"/><Relationship Id="rId1" Type="http://schemas.openxmlformats.org/officeDocument/2006/relationships/slideLayout" Target="../slideLayouts/slideLayout9.xml"/></Relationships>
</file>

<file path=ppt/slides/_rels/slide18.xml.rels><?xml version="1.0" encoding="UTF-8" standalone="yes"?>
<Relationships xmlns="http://schemas.openxmlformats.org/package/2006/relationships"><Relationship Id="rId2" Type="http://schemas.openxmlformats.org/officeDocument/2006/relationships/notesSlide" Target="../notesSlides/notesSlide16.xml"/><Relationship Id="rId1" Type="http://schemas.openxmlformats.org/officeDocument/2006/relationships/slideLayout" Target="../slideLayouts/slideLayout10.xml"/></Relationships>
</file>

<file path=ppt/slides/_rels/slide19.xml.rels><?xml version="1.0" encoding="UTF-8" standalone="yes"?>
<Relationships xmlns="http://schemas.openxmlformats.org/package/2006/relationships"><Relationship Id="rId3" Type="http://schemas.openxmlformats.org/officeDocument/2006/relationships/image" Target="../media/image34.png"/><Relationship Id="rId2" Type="http://schemas.openxmlformats.org/officeDocument/2006/relationships/notesSlide" Target="../notesSlides/notesSlide17.xml"/><Relationship Id="rId1" Type="http://schemas.openxmlformats.org/officeDocument/2006/relationships/slideLayout" Target="../slideLayouts/slideLayout10.xml"/></Relationships>
</file>

<file path=ppt/slides/_rels/slide20.xml.rels><?xml version="1.0" encoding="UTF-8" standalone="yes"?>
<Relationships xmlns="http://schemas.openxmlformats.org/package/2006/relationships"><Relationship Id="rId2" Type="http://schemas.openxmlformats.org/officeDocument/2006/relationships/notesSlide" Target="../notesSlides/notesSlide18.xml"/><Relationship Id="rId1" Type="http://schemas.openxmlformats.org/officeDocument/2006/relationships/slideLayout" Target="../slideLayouts/slideLayout10.xml"/></Relationships>
</file>

<file path=ppt/slides/_rels/slide21.xml.rels><?xml version="1.0" encoding="UTF-8" standalone="yes"?>
<Relationships xmlns="http://schemas.openxmlformats.org/package/2006/relationships"><Relationship Id="rId3" Type="http://schemas.openxmlformats.org/officeDocument/2006/relationships/hyperlink" Target="https://www.theguardian.com/society/2005/may/18/childrensservices2" TargetMode="External"/><Relationship Id="rId2" Type="http://schemas.openxmlformats.org/officeDocument/2006/relationships/notesSlide" Target="../notesSlides/notesSlide19.xml"/><Relationship Id="rId1" Type="http://schemas.openxmlformats.org/officeDocument/2006/relationships/slideLayout" Target="../slideLayouts/slideLayout10.xml"/><Relationship Id="rId6" Type="http://schemas.openxmlformats.org/officeDocument/2006/relationships/hyperlink" Target="https://safeguarding.wales/" TargetMode="External"/><Relationship Id="rId5" Type="http://schemas.openxmlformats.org/officeDocument/2006/relationships/hyperlink" Target="https://learning.nspcc.org.uk/child-protection-system/history-of-child-protection-in-the-uk" TargetMode="External"/><Relationship Id="rId4" Type="http://schemas.openxmlformats.org/officeDocument/2006/relationships/hyperlink" Target="https://www.gov.uk/government/publications/keeping-children-safe-in-education--2" TargetMode="Externa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Tree>
    <p:extLst>
      <p:ext uri="{BB962C8B-B14F-4D97-AF65-F5344CB8AC3E}">
        <p14:creationId xmlns:p14="http://schemas.microsoft.com/office/powerpoint/2010/main" val="3703744925"/>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E1BEE9DB-5B30-6AB9-D106-343A24194470}"/>
              </a:ext>
            </a:extLst>
          </p:cNvPr>
          <p:cNvSpPr>
            <a:spLocks noGrp="1"/>
          </p:cNvSpPr>
          <p:nvPr>
            <p:ph type="title"/>
          </p:nvPr>
        </p:nvSpPr>
        <p:spPr>
          <a:xfrm>
            <a:off x="384285" y="1358165"/>
            <a:ext cx="3880287" cy="4090135"/>
          </a:xfrm>
        </p:spPr>
        <p:txBody>
          <a:bodyPr/>
          <a:lstStyle/>
          <a:p>
            <a:br>
              <a:rPr kumimoji="0" lang="en-GB" sz="4000" i="1" u="none" strike="noStrike" kern="1200" cap="none" spc="0" normalizeH="0" baseline="0" noProof="0" dirty="0">
                <a:ln>
                  <a:noFill/>
                </a:ln>
                <a:solidFill>
                  <a:prstClr val="white"/>
                </a:solidFill>
                <a:effectLst/>
                <a:uLnTx/>
                <a:uFillTx/>
                <a:latin typeface="Arial" panose="020B0604020202020204" pitchFamily="34" charset="0"/>
                <a:ea typeface="+mn-ea"/>
                <a:cs typeface="Arial" panose="020B0604020202020204" pitchFamily="34" charset="0"/>
              </a:rPr>
            </a:br>
            <a:br>
              <a:rPr kumimoji="0" lang="en-GB" sz="4000" i="1" u="none" strike="noStrike" kern="1200" cap="none" spc="0" normalizeH="0" baseline="0" noProof="0" dirty="0">
                <a:ln>
                  <a:noFill/>
                </a:ln>
                <a:solidFill>
                  <a:prstClr val="white"/>
                </a:solidFill>
                <a:effectLst/>
                <a:uLnTx/>
                <a:uFillTx/>
                <a:latin typeface="Arial" panose="020B0604020202020204" pitchFamily="34" charset="0"/>
                <a:ea typeface="+mn-ea"/>
                <a:cs typeface="Arial" panose="020B0604020202020204" pitchFamily="34" charset="0"/>
              </a:rPr>
            </a:br>
            <a:r>
              <a:rPr lang="en-GB" sz="4000" i="1" dirty="0">
                <a:solidFill>
                  <a:srgbClr val="FFFFFF"/>
                </a:solidFill>
                <a:latin typeface="Arial" panose="020B0604020202020204" pitchFamily="34" charset="0"/>
                <a:cs typeface="Arial" panose="020B0604020202020204" pitchFamily="34" charset="0"/>
              </a:rPr>
              <a:t>ECEY4009: Professional Practitioner</a:t>
            </a:r>
            <a:br>
              <a:rPr lang="en-GB" sz="2800" b="1" dirty="0">
                <a:solidFill>
                  <a:srgbClr val="FFFFFF"/>
                </a:solidFill>
                <a:latin typeface="Arial" panose="020B0604020202020204" pitchFamily="34" charset="0"/>
                <a:cs typeface="Arial" panose="020B0604020202020204" pitchFamily="34" charset="0"/>
              </a:rPr>
            </a:br>
            <a:br>
              <a:rPr kumimoji="0" lang="en-GB" sz="2800" b="1" i="0" u="none" strike="noStrike" kern="1200" cap="none" spc="0" normalizeH="0" baseline="0" noProof="0" dirty="0">
                <a:ln>
                  <a:noFill/>
                </a:ln>
                <a:solidFill>
                  <a:prstClr val="white"/>
                </a:solidFill>
                <a:effectLst/>
                <a:uLnTx/>
                <a:uFillTx/>
                <a:latin typeface="Arial" panose="020B0604020202020204" pitchFamily="34" charset="0"/>
                <a:ea typeface="+mn-ea"/>
                <a:cs typeface="Arial" panose="020B0604020202020204" pitchFamily="34" charset="0"/>
              </a:rPr>
            </a:br>
            <a:endParaRPr lang="en-GB" dirty="0"/>
          </a:p>
        </p:txBody>
      </p:sp>
    </p:spTree>
    <p:extLst>
      <p:ext uri="{BB962C8B-B14F-4D97-AF65-F5344CB8AC3E}">
        <p14:creationId xmlns:p14="http://schemas.microsoft.com/office/powerpoint/2010/main" val="1989432284"/>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Content Placeholder 3">
            <a:extLst>
              <a:ext uri="{FF2B5EF4-FFF2-40B4-BE49-F238E27FC236}">
                <a16:creationId xmlns:a16="http://schemas.microsoft.com/office/drawing/2014/main" id="{F87DD536-7772-9115-D1FF-17213712072C}"/>
              </a:ext>
            </a:extLst>
          </p:cNvPr>
          <p:cNvSpPr>
            <a:spLocks noGrp="1"/>
          </p:cNvSpPr>
          <p:nvPr>
            <p:ph sz="half" idx="2"/>
          </p:nvPr>
        </p:nvSpPr>
        <p:spPr>
          <a:xfrm>
            <a:off x="119743" y="437907"/>
            <a:ext cx="4452257" cy="5178287"/>
          </a:xfrm>
        </p:spPr>
        <p:txBody>
          <a:bodyPr>
            <a:normAutofit fontScale="85000" lnSpcReduction="20000"/>
          </a:bodyPr>
          <a:lstStyle/>
          <a:p>
            <a:pPr marL="0" indent="0">
              <a:lnSpc>
                <a:spcPct val="120000"/>
              </a:lnSpc>
              <a:spcBef>
                <a:spcPts val="700"/>
              </a:spcBef>
              <a:buNone/>
              <a:defRPr/>
            </a:pPr>
            <a:r>
              <a:rPr lang="en-GB" altLang="en-US" b="1" dirty="0">
                <a:solidFill>
                  <a:schemeClr val="accent1">
                    <a:lumMod val="75000"/>
                  </a:schemeClr>
                </a:solidFill>
                <a:latin typeface="Arial" panose="020B0604020202020204" pitchFamily="34" charset="0"/>
                <a:cs typeface="Arial" panose="020B0604020202020204" pitchFamily="34" charset="0"/>
              </a:rPr>
              <a:t>ECEY4009 </a:t>
            </a:r>
          </a:p>
          <a:p>
            <a:pPr marL="0" indent="0">
              <a:lnSpc>
                <a:spcPct val="120000"/>
              </a:lnSpc>
              <a:spcBef>
                <a:spcPts val="700"/>
              </a:spcBef>
              <a:buNone/>
              <a:defRPr/>
            </a:pPr>
            <a:r>
              <a:rPr lang="en-GB" altLang="en-US" b="1" dirty="0">
                <a:solidFill>
                  <a:schemeClr val="accent1">
                    <a:lumMod val="75000"/>
                  </a:schemeClr>
                </a:solidFill>
                <a:latin typeface="Arial" panose="020B0604020202020204" pitchFamily="34" charset="0"/>
                <a:cs typeface="Arial" panose="020B0604020202020204" pitchFamily="34" charset="0"/>
              </a:rPr>
              <a:t>Lecture 7: </a:t>
            </a:r>
          </a:p>
          <a:p>
            <a:pPr marL="0" indent="0">
              <a:lnSpc>
                <a:spcPct val="120000"/>
              </a:lnSpc>
              <a:spcBef>
                <a:spcPts val="700"/>
              </a:spcBef>
              <a:buNone/>
              <a:defRPr/>
            </a:pPr>
            <a:r>
              <a:rPr lang="en-GB" altLang="en-US" dirty="0">
                <a:solidFill>
                  <a:schemeClr val="accent1">
                    <a:lumMod val="75000"/>
                  </a:schemeClr>
                </a:solidFill>
                <a:latin typeface="Arial" panose="020B0604020202020204" pitchFamily="34" charset="0"/>
                <a:cs typeface="Arial" panose="020B0604020202020204" pitchFamily="34" charset="0"/>
              </a:rPr>
              <a:t>Safeguarding </a:t>
            </a:r>
          </a:p>
          <a:p>
            <a:pPr marL="0" indent="0">
              <a:lnSpc>
                <a:spcPct val="120000"/>
              </a:lnSpc>
              <a:spcBef>
                <a:spcPts val="700"/>
              </a:spcBef>
              <a:buNone/>
              <a:defRPr/>
            </a:pPr>
            <a:endParaRPr lang="en-GB" altLang="en-US" b="1" dirty="0">
              <a:solidFill>
                <a:schemeClr val="accent1">
                  <a:lumMod val="75000"/>
                </a:schemeClr>
              </a:solidFill>
              <a:latin typeface="Arial" panose="020B0604020202020204" pitchFamily="34" charset="0"/>
              <a:cs typeface="Arial" panose="020B0604020202020204" pitchFamily="34" charset="0"/>
            </a:endParaRPr>
          </a:p>
          <a:p>
            <a:pPr marL="0" indent="0">
              <a:lnSpc>
                <a:spcPct val="120000"/>
              </a:lnSpc>
              <a:spcBef>
                <a:spcPts val="700"/>
              </a:spcBef>
              <a:buNone/>
              <a:defRPr/>
            </a:pPr>
            <a:r>
              <a:rPr lang="en-GB" altLang="en-US" b="1" dirty="0">
                <a:solidFill>
                  <a:schemeClr val="accent1">
                    <a:lumMod val="75000"/>
                  </a:schemeClr>
                </a:solidFill>
                <a:latin typeface="Arial" panose="020B0604020202020204" pitchFamily="34" charset="0"/>
                <a:cs typeface="Arial" panose="020B0604020202020204" pitchFamily="34" charset="0"/>
              </a:rPr>
              <a:t>Module Coordinator: </a:t>
            </a:r>
          </a:p>
          <a:p>
            <a:pPr marL="0" indent="0">
              <a:lnSpc>
                <a:spcPct val="120000"/>
              </a:lnSpc>
              <a:spcBef>
                <a:spcPts val="700"/>
              </a:spcBef>
              <a:buNone/>
              <a:defRPr/>
            </a:pPr>
            <a:r>
              <a:rPr lang="en-GB" altLang="en-US" dirty="0">
                <a:solidFill>
                  <a:schemeClr val="accent1">
                    <a:lumMod val="75000"/>
                  </a:schemeClr>
                </a:solidFill>
                <a:latin typeface="Arial" panose="020B0604020202020204" pitchFamily="34" charset="0"/>
                <a:cs typeface="Arial" panose="020B0604020202020204" pitchFamily="34" charset="0"/>
              </a:rPr>
              <a:t>Bhavisha Bhanderi	</a:t>
            </a:r>
          </a:p>
          <a:p>
            <a:pPr marL="0" indent="0">
              <a:lnSpc>
                <a:spcPct val="120000"/>
              </a:lnSpc>
              <a:spcBef>
                <a:spcPts val="700"/>
              </a:spcBef>
              <a:buNone/>
              <a:defRPr/>
            </a:pPr>
            <a:r>
              <a:rPr lang="en-GB" altLang="en-US" dirty="0">
                <a:solidFill>
                  <a:schemeClr val="accent1">
                    <a:lumMod val="75000"/>
                  </a:schemeClr>
                </a:solidFill>
                <a:latin typeface="Arial" panose="020B0604020202020204" pitchFamily="34" charset="0"/>
                <a:cs typeface="Arial" panose="020B0604020202020204" pitchFamily="34" charset="0"/>
              </a:rPr>
              <a:t>Rachel Iles </a:t>
            </a:r>
          </a:p>
          <a:p>
            <a:pPr marL="0" indent="0">
              <a:lnSpc>
                <a:spcPct val="120000"/>
              </a:lnSpc>
              <a:spcBef>
                <a:spcPts val="700"/>
              </a:spcBef>
              <a:buNone/>
              <a:defRPr/>
            </a:pPr>
            <a:endParaRPr lang="en-GB" altLang="en-US" b="1" dirty="0">
              <a:solidFill>
                <a:schemeClr val="accent1">
                  <a:lumMod val="75000"/>
                </a:schemeClr>
              </a:solidFill>
              <a:latin typeface="Arial" panose="020B0604020202020204" pitchFamily="34" charset="0"/>
              <a:cs typeface="Arial" panose="020B0604020202020204" pitchFamily="34" charset="0"/>
            </a:endParaRPr>
          </a:p>
          <a:p>
            <a:pPr marL="0" indent="0">
              <a:lnSpc>
                <a:spcPct val="120000"/>
              </a:lnSpc>
              <a:spcBef>
                <a:spcPts val="700"/>
              </a:spcBef>
              <a:buNone/>
              <a:defRPr/>
            </a:pPr>
            <a:r>
              <a:rPr lang="en-GB" altLang="en-US" b="1" dirty="0">
                <a:solidFill>
                  <a:schemeClr val="accent1">
                    <a:lumMod val="75000"/>
                  </a:schemeClr>
                </a:solidFill>
                <a:latin typeface="Arial" panose="020B0604020202020204" pitchFamily="34" charset="0"/>
                <a:cs typeface="Arial" panose="020B0604020202020204" pitchFamily="34" charset="0"/>
              </a:rPr>
              <a:t>Module team: </a:t>
            </a:r>
          </a:p>
          <a:p>
            <a:pPr marL="0" indent="0">
              <a:lnSpc>
                <a:spcPct val="120000"/>
              </a:lnSpc>
              <a:spcBef>
                <a:spcPts val="700"/>
              </a:spcBef>
              <a:buNone/>
              <a:defRPr/>
            </a:pPr>
            <a:r>
              <a:rPr lang="en-GB" altLang="en-US" dirty="0">
                <a:solidFill>
                  <a:schemeClr val="accent1">
                    <a:lumMod val="75000"/>
                  </a:schemeClr>
                </a:solidFill>
                <a:latin typeface="Arial" panose="020B0604020202020204" pitchFamily="34" charset="0"/>
                <a:cs typeface="Arial" panose="020B0604020202020204" pitchFamily="34" charset="0"/>
              </a:rPr>
              <a:t>Colin Barr</a:t>
            </a:r>
          </a:p>
          <a:p>
            <a:pPr marL="0" indent="0">
              <a:lnSpc>
                <a:spcPct val="120000"/>
              </a:lnSpc>
              <a:spcBef>
                <a:spcPts val="700"/>
              </a:spcBef>
              <a:buNone/>
              <a:defRPr/>
            </a:pPr>
            <a:r>
              <a:rPr lang="en-GB" altLang="en-US" dirty="0">
                <a:solidFill>
                  <a:schemeClr val="accent1">
                    <a:lumMod val="75000"/>
                  </a:schemeClr>
                </a:solidFill>
                <a:latin typeface="Arial" panose="020B0604020202020204" pitchFamily="34" charset="0"/>
                <a:cs typeface="Arial" panose="020B0604020202020204" pitchFamily="34" charset="0"/>
              </a:rPr>
              <a:t>Debra Odeh</a:t>
            </a:r>
          </a:p>
        </p:txBody>
      </p:sp>
      <p:pic>
        <p:nvPicPr>
          <p:cNvPr id="1026" name="Picture 2" descr="Hillcross Primary - Safeguarding">
            <a:extLst>
              <a:ext uri="{FF2B5EF4-FFF2-40B4-BE49-F238E27FC236}">
                <a16:creationId xmlns:a16="http://schemas.microsoft.com/office/drawing/2014/main" id="{E3EAE683-639E-C9A5-DC0A-95E6A158318A}"/>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3209661" y="1055033"/>
            <a:ext cx="5814596" cy="3944033"/>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342471370"/>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1506" name="Rectangle 2">
            <a:extLst>
              <a:ext uri="{FF2B5EF4-FFF2-40B4-BE49-F238E27FC236}">
                <a16:creationId xmlns:a16="http://schemas.microsoft.com/office/drawing/2014/main" id="{BB251767-30DC-43B2-99EE-15B0691BC8DF}"/>
              </a:ext>
            </a:extLst>
          </p:cNvPr>
          <p:cNvSpPr>
            <a:spLocks noGrp="1"/>
          </p:cNvSpPr>
          <p:nvPr>
            <p:ph type="title"/>
          </p:nvPr>
        </p:nvSpPr>
        <p:spPr>
          <a:xfrm>
            <a:off x="1593850" y="344803"/>
            <a:ext cx="5829300" cy="864394"/>
          </a:xfrm>
        </p:spPr>
        <p:txBody>
          <a:bodyPr>
            <a:noAutofit/>
          </a:bodyPr>
          <a:lstStyle/>
          <a:p>
            <a:pPr algn="ctr"/>
            <a:r>
              <a:rPr lang="en-GB" altLang="en-US" b="1" dirty="0">
                <a:solidFill>
                  <a:schemeClr val="accent1">
                    <a:lumMod val="75000"/>
                  </a:schemeClr>
                </a:solidFill>
                <a:latin typeface="Arial" panose="020B0604020202020204" pitchFamily="34" charset="0"/>
                <a:ea typeface="MS PGothic" panose="020B0600070205080204" pitchFamily="34" charset="-128"/>
                <a:cs typeface="Arial" panose="020B0604020202020204" pitchFamily="34" charset="0"/>
              </a:rPr>
              <a:t>Group discussion</a:t>
            </a:r>
          </a:p>
        </p:txBody>
      </p:sp>
      <p:sp>
        <p:nvSpPr>
          <p:cNvPr id="21508" name="Rectangle 4">
            <a:extLst>
              <a:ext uri="{FF2B5EF4-FFF2-40B4-BE49-F238E27FC236}">
                <a16:creationId xmlns:a16="http://schemas.microsoft.com/office/drawing/2014/main" id="{E91BE105-0308-4EAB-BCCA-8648EEE38898}"/>
              </a:ext>
            </a:extLst>
          </p:cNvPr>
          <p:cNvSpPr>
            <a:spLocks noGrp="1"/>
          </p:cNvSpPr>
          <p:nvPr>
            <p:ph type="body" sz="half" idx="2"/>
          </p:nvPr>
        </p:nvSpPr>
        <p:spPr>
          <a:xfrm>
            <a:off x="504668" y="1557098"/>
            <a:ext cx="8007664" cy="3743803"/>
          </a:xfrm>
        </p:spPr>
        <p:txBody>
          <a:bodyPr>
            <a:normAutofit/>
          </a:bodyPr>
          <a:lstStyle/>
          <a:p>
            <a:r>
              <a:rPr lang="en-GB" altLang="en-US" dirty="0">
                <a:solidFill>
                  <a:schemeClr val="accent1">
                    <a:lumMod val="75000"/>
                  </a:schemeClr>
                </a:solidFill>
                <a:latin typeface="Arial" panose="020B0604020202020204" pitchFamily="34" charset="0"/>
                <a:ea typeface="MS PGothic" panose="020B0600070205080204" pitchFamily="34" charset="-128"/>
                <a:cs typeface="Arial" panose="020B0604020202020204" pitchFamily="34" charset="0"/>
              </a:rPr>
              <a:t>Why is it necessary to understand history and legislation relating to safeguarding children?</a:t>
            </a:r>
          </a:p>
          <a:p>
            <a:r>
              <a:rPr lang="en-GB" altLang="en-US" dirty="0">
                <a:solidFill>
                  <a:schemeClr val="accent1">
                    <a:lumMod val="75000"/>
                  </a:schemeClr>
                </a:solidFill>
                <a:latin typeface="Arial" panose="020B0604020202020204" pitchFamily="34" charset="0"/>
                <a:ea typeface="MS PGothic" panose="020B0600070205080204" pitchFamily="34" charset="-128"/>
                <a:cs typeface="Arial" panose="020B0604020202020204" pitchFamily="34" charset="0"/>
              </a:rPr>
              <a:t>What do you believe will be your/is your role working with children? </a:t>
            </a:r>
          </a:p>
        </p:txBody>
      </p:sp>
      <p:pic>
        <p:nvPicPr>
          <p:cNvPr id="2050" name="Picture 2" descr="First Consider In-person Focus Group Discussions | Research Design Review">
            <a:extLst>
              <a:ext uri="{FF2B5EF4-FFF2-40B4-BE49-F238E27FC236}">
                <a16:creationId xmlns:a16="http://schemas.microsoft.com/office/drawing/2014/main" id="{9297C98C-2E5D-B772-9303-7CF26B24EE96}"/>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2190750" y="3429000"/>
            <a:ext cx="4762500" cy="2543175"/>
          </a:xfrm>
          <a:prstGeom prst="rect">
            <a:avLst/>
          </a:prstGeom>
          <a:noFill/>
          <a:extLst>
            <a:ext uri="{909E8E84-426E-40DD-AFC4-6F175D3DCCD1}">
              <a14:hiddenFill xmlns:a14="http://schemas.microsoft.com/office/drawing/2010/main">
                <a:solidFill>
                  <a:srgbClr val="FFFFFF"/>
                </a:solidFill>
              </a14:hiddenFill>
            </a:ext>
          </a:extLst>
        </p:spPr>
      </p:pic>
    </p:spTree>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4578" name="Rectangle 7">
            <a:extLst>
              <a:ext uri="{FF2B5EF4-FFF2-40B4-BE49-F238E27FC236}">
                <a16:creationId xmlns:a16="http://schemas.microsoft.com/office/drawing/2014/main" id="{6EFEC2D1-0597-4F36-A2E4-ECDBA978EC92}"/>
              </a:ext>
            </a:extLst>
          </p:cNvPr>
          <p:cNvSpPr>
            <a:spLocks noGrp="1"/>
          </p:cNvSpPr>
          <p:nvPr>
            <p:ph type="title" idx="4294967295"/>
          </p:nvPr>
        </p:nvSpPr>
        <p:spPr>
          <a:xfrm>
            <a:off x="304800" y="365125"/>
            <a:ext cx="8420100" cy="1325563"/>
          </a:xfrm>
        </p:spPr>
        <p:txBody>
          <a:bodyPr>
            <a:normAutofit/>
          </a:bodyPr>
          <a:lstStyle/>
          <a:p>
            <a:pPr algn="ctr" eaLnBrk="1" hangingPunct="1"/>
            <a:r>
              <a:rPr lang="en-GB" altLang="en-US" b="1" dirty="0">
                <a:solidFill>
                  <a:schemeClr val="accent1">
                    <a:lumMod val="75000"/>
                  </a:schemeClr>
                </a:solidFill>
                <a:latin typeface="Arial" panose="020B0604020202020204" pitchFamily="34" charset="0"/>
                <a:ea typeface="MS PGothic" panose="020B0600070205080204" pitchFamily="34" charset="-128"/>
                <a:cs typeface="Arial" panose="020B0604020202020204" pitchFamily="34" charset="0"/>
              </a:rPr>
              <a:t>Definitions</a:t>
            </a:r>
            <a:r>
              <a:rPr lang="en-GB" altLang="en-US" dirty="0">
                <a:solidFill>
                  <a:schemeClr val="accent1">
                    <a:lumMod val="75000"/>
                  </a:schemeClr>
                </a:solidFill>
                <a:latin typeface="Arial" panose="020B0604020202020204" pitchFamily="34" charset="0"/>
                <a:ea typeface="MS PGothic" panose="020B0600070205080204" pitchFamily="34" charset="-128"/>
                <a:cs typeface="Arial" panose="020B0604020202020204" pitchFamily="34" charset="0"/>
              </a:rPr>
              <a:t> </a:t>
            </a:r>
          </a:p>
        </p:txBody>
      </p:sp>
      <p:sp>
        <p:nvSpPr>
          <p:cNvPr id="24580" name="Rectangle 10">
            <a:extLst>
              <a:ext uri="{FF2B5EF4-FFF2-40B4-BE49-F238E27FC236}">
                <a16:creationId xmlns:a16="http://schemas.microsoft.com/office/drawing/2014/main" id="{AF3959B3-BAAF-4D91-A1A2-45BFC1B1176B}"/>
              </a:ext>
            </a:extLst>
          </p:cNvPr>
          <p:cNvSpPr>
            <a:spLocks noGrp="1"/>
          </p:cNvSpPr>
          <p:nvPr>
            <p:ph type="body" sz="half" idx="4294967295"/>
          </p:nvPr>
        </p:nvSpPr>
        <p:spPr>
          <a:xfrm>
            <a:off x="159026" y="2157620"/>
            <a:ext cx="7327625" cy="3086100"/>
          </a:xfrm>
        </p:spPr>
        <p:txBody>
          <a:bodyPr>
            <a:normAutofit/>
          </a:bodyPr>
          <a:lstStyle/>
          <a:p>
            <a:pPr eaLnBrk="1" hangingPunct="1"/>
            <a:r>
              <a:rPr lang="en-GB" altLang="en-US" dirty="0">
                <a:solidFill>
                  <a:schemeClr val="accent1">
                    <a:lumMod val="75000"/>
                  </a:schemeClr>
                </a:solidFill>
                <a:latin typeface="Arial" panose="020B0604020202020204" pitchFamily="34" charset="0"/>
                <a:ea typeface="MS PGothic" panose="020B0600070205080204" pitchFamily="34" charset="-128"/>
                <a:cs typeface="Arial" panose="020B0604020202020204" pitchFamily="34" charset="0"/>
              </a:rPr>
              <a:t>What is child protection?</a:t>
            </a:r>
          </a:p>
          <a:p>
            <a:pPr eaLnBrk="1" hangingPunct="1"/>
            <a:endParaRPr lang="en-GB" altLang="en-US" dirty="0">
              <a:solidFill>
                <a:schemeClr val="accent1">
                  <a:lumMod val="75000"/>
                </a:schemeClr>
              </a:solidFill>
              <a:latin typeface="Arial" panose="020B0604020202020204" pitchFamily="34" charset="0"/>
              <a:ea typeface="MS PGothic" panose="020B0600070205080204" pitchFamily="34" charset="-128"/>
              <a:cs typeface="Arial" panose="020B0604020202020204" pitchFamily="34" charset="0"/>
            </a:endParaRPr>
          </a:p>
          <a:p>
            <a:pPr eaLnBrk="1" hangingPunct="1"/>
            <a:r>
              <a:rPr lang="en-GB" altLang="en-US" dirty="0">
                <a:solidFill>
                  <a:schemeClr val="accent1">
                    <a:lumMod val="75000"/>
                  </a:schemeClr>
                </a:solidFill>
                <a:latin typeface="Arial" panose="020B0604020202020204" pitchFamily="34" charset="0"/>
                <a:ea typeface="MS PGothic" panose="020B0600070205080204" pitchFamily="34" charset="-128"/>
                <a:cs typeface="Arial" panose="020B0604020202020204" pitchFamily="34" charset="0"/>
              </a:rPr>
              <a:t>What is child abuse?</a:t>
            </a:r>
          </a:p>
          <a:p>
            <a:pPr marL="0" indent="0">
              <a:buNone/>
            </a:pPr>
            <a:endParaRPr lang="en-GB" altLang="en-US" dirty="0">
              <a:solidFill>
                <a:schemeClr val="accent1">
                  <a:lumMod val="75000"/>
                </a:schemeClr>
              </a:solidFill>
              <a:latin typeface="Arial" panose="020B0604020202020204" pitchFamily="34" charset="0"/>
              <a:ea typeface="MS PGothic" panose="020B0600070205080204" pitchFamily="34" charset="-128"/>
              <a:cs typeface="Arial" panose="020B0604020202020204" pitchFamily="34" charset="0"/>
            </a:endParaRPr>
          </a:p>
          <a:p>
            <a:pPr eaLnBrk="1" hangingPunct="1"/>
            <a:r>
              <a:rPr lang="en-GB" altLang="en-US" dirty="0">
                <a:solidFill>
                  <a:schemeClr val="accent1">
                    <a:lumMod val="75000"/>
                  </a:schemeClr>
                </a:solidFill>
                <a:latin typeface="Arial" panose="020B0604020202020204" pitchFamily="34" charset="0"/>
                <a:ea typeface="MS PGothic" panose="020B0600070205080204" pitchFamily="34" charset="-128"/>
                <a:cs typeface="Arial" panose="020B0604020202020204" pitchFamily="34" charset="0"/>
              </a:rPr>
              <a:t>What is Safeguarding</a:t>
            </a:r>
          </a:p>
          <a:p>
            <a:pPr eaLnBrk="1" hangingPunct="1"/>
            <a:endParaRPr lang="en-GB" altLang="en-US" i="1" dirty="0">
              <a:latin typeface="Calibri" panose="020F0502020204030204" pitchFamily="34" charset="0"/>
              <a:ea typeface="MS PGothic" panose="020B0600070205080204" pitchFamily="34" charset="-128"/>
            </a:endParaRPr>
          </a:p>
        </p:txBody>
      </p:sp>
      <p:pic>
        <p:nvPicPr>
          <p:cNvPr id="2" name="Picture 1">
            <a:extLst>
              <a:ext uri="{FF2B5EF4-FFF2-40B4-BE49-F238E27FC236}">
                <a16:creationId xmlns:a16="http://schemas.microsoft.com/office/drawing/2014/main" id="{A01F6FDB-B8A4-A8AC-0701-6BECEFD94676}"/>
              </a:ext>
            </a:extLst>
          </p:cNvPr>
          <p:cNvPicPr>
            <a:picLocks noChangeAspect="1"/>
          </p:cNvPicPr>
          <p:nvPr/>
        </p:nvPicPr>
        <p:blipFill rotWithShape="1">
          <a:blip r:embed="rId3"/>
          <a:srcRect l="7217" t="15001" r="7044" b="13303"/>
          <a:stretch/>
        </p:blipFill>
        <p:spPr>
          <a:xfrm>
            <a:off x="4355548" y="2887386"/>
            <a:ext cx="4483651" cy="2811945"/>
          </a:xfrm>
          <a:prstGeom prst="rect">
            <a:avLst/>
          </a:prstGeom>
        </p:spPr>
      </p:pic>
    </p:spTree>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8914" name="Title 1">
            <a:extLst>
              <a:ext uri="{FF2B5EF4-FFF2-40B4-BE49-F238E27FC236}">
                <a16:creationId xmlns:a16="http://schemas.microsoft.com/office/drawing/2014/main" id="{F14E403E-9782-3144-9928-F39283FE5BC4}"/>
              </a:ext>
            </a:extLst>
          </p:cNvPr>
          <p:cNvSpPr>
            <a:spLocks noGrp="1" noChangeArrowheads="1"/>
          </p:cNvSpPr>
          <p:nvPr>
            <p:ph type="title"/>
          </p:nvPr>
        </p:nvSpPr>
        <p:spPr>
          <a:xfrm>
            <a:off x="177800" y="144660"/>
            <a:ext cx="8788400" cy="1305884"/>
          </a:xfrm>
        </p:spPr>
        <p:txBody>
          <a:bodyPr>
            <a:normAutofit/>
          </a:bodyPr>
          <a:lstStyle/>
          <a:p>
            <a:pPr algn="ctr"/>
            <a:r>
              <a:rPr lang="en-GB" altLang="en-US" b="1" dirty="0">
                <a:solidFill>
                  <a:schemeClr val="accent1">
                    <a:lumMod val="75000"/>
                  </a:schemeClr>
                </a:solidFill>
                <a:latin typeface="Arial" panose="020B0604020202020204" pitchFamily="34" charset="0"/>
                <a:cs typeface="Arial" panose="020B0604020202020204" pitchFamily="34" charset="0"/>
              </a:rPr>
              <a:t>Safeguarding</a:t>
            </a:r>
          </a:p>
        </p:txBody>
      </p:sp>
      <p:sp>
        <p:nvSpPr>
          <p:cNvPr id="38917" name="Title 1">
            <a:extLst>
              <a:ext uri="{FF2B5EF4-FFF2-40B4-BE49-F238E27FC236}">
                <a16:creationId xmlns:a16="http://schemas.microsoft.com/office/drawing/2014/main" id="{E11F6369-9E48-1EC5-2A30-EC855C899DE2}"/>
              </a:ext>
            </a:extLst>
          </p:cNvPr>
          <p:cNvSpPr txBox="1">
            <a:spLocks noChangeArrowheads="1"/>
          </p:cNvSpPr>
          <p:nvPr/>
        </p:nvSpPr>
        <p:spPr bwMode="auto">
          <a:xfrm>
            <a:off x="0" y="2902441"/>
            <a:ext cx="9144000" cy="99417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nchor="ctr"/>
          <a:lstStyle>
            <a:lvl1pPr defTabSz="685800">
              <a:defRPr sz="2400">
                <a:solidFill>
                  <a:schemeClr val="tx1"/>
                </a:solidFill>
                <a:latin typeface="Times" panose="02020603050405020304" pitchFamily="18" charset="0"/>
                <a:ea typeface="MS PGothic" panose="020B0600070205080204" pitchFamily="34" charset="-128"/>
              </a:defRPr>
            </a:lvl1pPr>
            <a:lvl2pPr marL="742950" indent="-285750" defTabSz="685800">
              <a:defRPr sz="2400">
                <a:solidFill>
                  <a:schemeClr val="tx1"/>
                </a:solidFill>
                <a:latin typeface="Times" panose="02020603050405020304" pitchFamily="18" charset="0"/>
                <a:ea typeface="MS PGothic" panose="020B0600070205080204" pitchFamily="34" charset="-128"/>
              </a:defRPr>
            </a:lvl2pPr>
            <a:lvl3pPr marL="1143000" indent="-228600" defTabSz="685800">
              <a:defRPr sz="2400">
                <a:solidFill>
                  <a:schemeClr val="tx1"/>
                </a:solidFill>
                <a:latin typeface="Times" panose="02020603050405020304" pitchFamily="18" charset="0"/>
                <a:ea typeface="MS PGothic" panose="020B0600070205080204" pitchFamily="34" charset="-128"/>
              </a:defRPr>
            </a:lvl3pPr>
            <a:lvl4pPr marL="1600200" indent="-228600" defTabSz="685800">
              <a:defRPr sz="2400">
                <a:solidFill>
                  <a:schemeClr val="tx1"/>
                </a:solidFill>
                <a:latin typeface="Times" panose="02020603050405020304" pitchFamily="18" charset="0"/>
                <a:ea typeface="MS PGothic" panose="020B0600070205080204" pitchFamily="34" charset="-128"/>
              </a:defRPr>
            </a:lvl4pPr>
            <a:lvl5pPr marL="2057400" indent="-228600" defTabSz="685800">
              <a:defRPr sz="2400">
                <a:solidFill>
                  <a:schemeClr val="tx1"/>
                </a:solidFill>
                <a:latin typeface="Times" panose="02020603050405020304" pitchFamily="18" charset="0"/>
                <a:ea typeface="MS PGothic" panose="020B0600070205080204" pitchFamily="34" charset="-128"/>
              </a:defRPr>
            </a:lvl5pPr>
            <a:lvl6pPr marL="2514600" indent="-228600" defTabSz="685800" eaLnBrk="0" fontAlgn="base" hangingPunct="0">
              <a:spcBef>
                <a:spcPct val="0"/>
              </a:spcBef>
              <a:spcAft>
                <a:spcPct val="0"/>
              </a:spcAft>
              <a:defRPr sz="2400">
                <a:solidFill>
                  <a:schemeClr val="tx1"/>
                </a:solidFill>
                <a:latin typeface="Times" panose="02020603050405020304" pitchFamily="18" charset="0"/>
                <a:ea typeface="MS PGothic" panose="020B0600070205080204" pitchFamily="34" charset="-128"/>
              </a:defRPr>
            </a:lvl6pPr>
            <a:lvl7pPr marL="2971800" indent="-228600" defTabSz="685800" eaLnBrk="0" fontAlgn="base" hangingPunct="0">
              <a:spcBef>
                <a:spcPct val="0"/>
              </a:spcBef>
              <a:spcAft>
                <a:spcPct val="0"/>
              </a:spcAft>
              <a:defRPr sz="2400">
                <a:solidFill>
                  <a:schemeClr val="tx1"/>
                </a:solidFill>
                <a:latin typeface="Times" panose="02020603050405020304" pitchFamily="18" charset="0"/>
                <a:ea typeface="MS PGothic" panose="020B0600070205080204" pitchFamily="34" charset="-128"/>
              </a:defRPr>
            </a:lvl7pPr>
            <a:lvl8pPr marL="3429000" indent="-228600" defTabSz="685800" eaLnBrk="0" fontAlgn="base" hangingPunct="0">
              <a:spcBef>
                <a:spcPct val="0"/>
              </a:spcBef>
              <a:spcAft>
                <a:spcPct val="0"/>
              </a:spcAft>
              <a:defRPr sz="2400">
                <a:solidFill>
                  <a:schemeClr val="tx1"/>
                </a:solidFill>
                <a:latin typeface="Times" panose="02020603050405020304" pitchFamily="18" charset="0"/>
                <a:ea typeface="MS PGothic" panose="020B0600070205080204" pitchFamily="34" charset="-128"/>
              </a:defRPr>
            </a:lvl8pPr>
            <a:lvl9pPr marL="3886200" indent="-228600" defTabSz="685800" eaLnBrk="0" fontAlgn="base" hangingPunct="0">
              <a:spcBef>
                <a:spcPct val="0"/>
              </a:spcBef>
              <a:spcAft>
                <a:spcPct val="0"/>
              </a:spcAft>
              <a:defRPr sz="2400">
                <a:solidFill>
                  <a:schemeClr val="tx1"/>
                </a:solidFill>
                <a:latin typeface="Times" panose="02020603050405020304" pitchFamily="18" charset="0"/>
                <a:ea typeface="MS PGothic" panose="020B0600070205080204" pitchFamily="34" charset="-128"/>
              </a:defRPr>
            </a:lvl9pPr>
          </a:lstStyle>
          <a:p>
            <a:pPr algn="ctr" eaLnBrk="1" hangingPunct="1">
              <a:lnSpc>
                <a:spcPct val="90000"/>
              </a:lnSpc>
            </a:pPr>
            <a:r>
              <a:rPr lang="en-GB" altLang="en-US" sz="4400" b="1" dirty="0">
                <a:solidFill>
                  <a:schemeClr val="accent1">
                    <a:lumMod val="75000"/>
                  </a:schemeClr>
                </a:solidFill>
                <a:latin typeface="Arial" panose="020B0604020202020204" pitchFamily="34" charset="0"/>
                <a:cs typeface="Arial" panose="020B0604020202020204" pitchFamily="34" charset="0"/>
              </a:rPr>
              <a:t>Child Protection</a:t>
            </a:r>
          </a:p>
        </p:txBody>
      </p:sp>
      <p:sp>
        <p:nvSpPr>
          <p:cNvPr id="38919" name="Content Placeholder 3">
            <a:extLst>
              <a:ext uri="{FF2B5EF4-FFF2-40B4-BE49-F238E27FC236}">
                <a16:creationId xmlns:a16="http://schemas.microsoft.com/office/drawing/2014/main" id="{9D194FE3-F99B-AD82-954B-B4DA7C5A09DA}"/>
              </a:ext>
            </a:extLst>
          </p:cNvPr>
          <p:cNvSpPr txBox="1">
            <a:spLocks noChangeArrowheads="1"/>
          </p:cNvSpPr>
          <p:nvPr/>
        </p:nvSpPr>
        <p:spPr bwMode="auto">
          <a:xfrm>
            <a:off x="177800" y="3922643"/>
            <a:ext cx="8788400" cy="164993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marL="171450" indent="-171450" defTabSz="685800">
              <a:lnSpc>
                <a:spcPct val="90000"/>
              </a:lnSpc>
              <a:spcBef>
                <a:spcPts val="750"/>
              </a:spcBef>
              <a:buFont typeface="Arial" panose="020B0604020202020204" pitchFamily="34" charset="0"/>
              <a:buChar char="•"/>
              <a:defRPr sz="2100">
                <a:solidFill>
                  <a:schemeClr val="tx1"/>
                </a:solidFill>
                <a:latin typeface="Calibri" panose="020F0502020204030204" pitchFamily="34" charset="0"/>
              </a:defRPr>
            </a:lvl1pPr>
            <a:lvl2pPr marL="514350" indent="-171450" defTabSz="685800">
              <a:lnSpc>
                <a:spcPct val="90000"/>
              </a:lnSpc>
              <a:spcBef>
                <a:spcPts val="375"/>
              </a:spcBef>
              <a:buFont typeface="Arial" panose="020B0604020202020204" pitchFamily="34" charset="0"/>
              <a:buChar char="•"/>
              <a:defRPr>
                <a:solidFill>
                  <a:schemeClr val="tx1"/>
                </a:solidFill>
                <a:latin typeface="Calibri" panose="020F0502020204030204" pitchFamily="34" charset="0"/>
              </a:defRPr>
            </a:lvl2pPr>
            <a:lvl3pPr marL="857250" indent="-171450" defTabSz="685800">
              <a:lnSpc>
                <a:spcPct val="90000"/>
              </a:lnSpc>
              <a:spcBef>
                <a:spcPts val="375"/>
              </a:spcBef>
              <a:buFont typeface="Arial" panose="020B0604020202020204" pitchFamily="34" charset="0"/>
              <a:buChar char="•"/>
              <a:defRPr sz="1500">
                <a:solidFill>
                  <a:schemeClr val="tx1"/>
                </a:solidFill>
                <a:latin typeface="Calibri" panose="020F0502020204030204" pitchFamily="34" charset="0"/>
              </a:defRPr>
            </a:lvl3pPr>
            <a:lvl4pPr marL="1200150" indent="-171450" defTabSz="685800">
              <a:lnSpc>
                <a:spcPct val="90000"/>
              </a:lnSpc>
              <a:spcBef>
                <a:spcPts val="375"/>
              </a:spcBef>
              <a:buFont typeface="Arial" panose="020B0604020202020204" pitchFamily="34" charset="0"/>
              <a:buChar char="•"/>
              <a:defRPr sz="1300">
                <a:solidFill>
                  <a:schemeClr val="tx1"/>
                </a:solidFill>
                <a:latin typeface="Calibri" panose="020F0502020204030204" pitchFamily="34" charset="0"/>
              </a:defRPr>
            </a:lvl4pPr>
            <a:lvl5pPr marL="1543050" indent="-171450" defTabSz="685800">
              <a:lnSpc>
                <a:spcPct val="90000"/>
              </a:lnSpc>
              <a:spcBef>
                <a:spcPts val="375"/>
              </a:spcBef>
              <a:buFont typeface="Arial" panose="020B0604020202020204" pitchFamily="34" charset="0"/>
              <a:buChar char="•"/>
              <a:defRPr sz="1300">
                <a:solidFill>
                  <a:schemeClr val="tx1"/>
                </a:solidFill>
                <a:latin typeface="Calibri" panose="020F0502020204030204" pitchFamily="34" charset="0"/>
              </a:defRPr>
            </a:lvl5pPr>
            <a:lvl6pPr marL="2000250" indent="-171450" defTabSz="685800" fontAlgn="base">
              <a:lnSpc>
                <a:spcPct val="90000"/>
              </a:lnSpc>
              <a:spcBef>
                <a:spcPts val="375"/>
              </a:spcBef>
              <a:spcAft>
                <a:spcPct val="0"/>
              </a:spcAft>
              <a:buFont typeface="Arial" panose="020B0604020202020204" pitchFamily="34" charset="0"/>
              <a:buChar char="•"/>
              <a:defRPr sz="1300">
                <a:solidFill>
                  <a:schemeClr val="tx1"/>
                </a:solidFill>
                <a:latin typeface="Calibri" panose="020F0502020204030204" pitchFamily="34" charset="0"/>
              </a:defRPr>
            </a:lvl6pPr>
            <a:lvl7pPr marL="2457450" indent="-171450" defTabSz="685800" fontAlgn="base">
              <a:lnSpc>
                <a:spcPct val="90000"/>
              </a:lnSpc>
              <a:spcBef>
                <a:spcPts val="375"/>
              </a:spcBef>
              <a:spcAft>
                <a:spcPct val="0"/>
              </a:spcAft>
              <a:buFont typeface="Arial" panose="020B0604020202020204" pitchFamily="34" charset="0"/>
              <a:buChar char="•"/>
              <a:defRPr sz="1300">
                <a:solidFill>
                  <a:schemeClr val="tx1"/>
                </a:solidFill>
                <a:latin typeface="Calibri" panose="020F0502020204030204" pitchFamily="34" charset="0"/>
              </a:defRPr>
            </a:lvl7pPr>
            <a:lvl8pPr marL="2914650" indent="-171450" defTabSz="685800" fontAlgn="base">
              <a:lnSpc>
                <a:spcPct val="90000"/>
              </a:lnSpc>
              <a:spcBef>
                <a:spcPts val="375"/>
              </a:spcBef>
              <a:spcAft>
                <a:spcPct val="0"/>
              </a:spcAft>
              <a:buFont typeface="Arial" panose="020B0604020202020204" pitchFamily="34" charset="0"/>
              <a:buChar char="•"/>
              <a:defRPr sz="1300">
                <a:solidFill>
                  <a:schemeClr val="tx1"/>
                </a:solidFill>
                <a:latin typeface="Calibri" panose="020F0502020204030204" pitchFamily="34" charset="0"/>
              </a:defRPr>
            </a:lvl8pPr>
            <a:lvl9pPr marL="3371850" indent="-171450" defTabSz="685800" fontAlgn="base">
              <a:lnSpc>
                <a:spcPct val="90000"/>
              </a:lnSpc>
              <a:spcBef>
                <a:spcPts val="375"/>
              </a:spcBef>
              <a:spcAft>
                <a:spcPct val="0"/>
              </a:spcAft>
              <a:buFont typeface="Arial" panose="020B0604020202020204" pitchFamily="34" charset="0"/>
              <a:buChar char="•"/>
              <a:defRPr sz="1300">
                <a:solidFill>
                  <a:schemeClr val="tx1"/>
                </a:solidFill>
                <a:latin typeface="Calibri" panose="020F0502020204030204" pitchFamily="34" charset="0"/>
              </a:defRPr>
            </a:lvl9pPr>
          </a:lstStyle>
          <a:p>
            <a:pPr eaLnBrk="1" hangingPunct="1"/>
            <a:r>
              <a:rPr lang="en-GB" altLang="en-US" sz="2800" dirty="0">
                <a:solidFill>
                  <a:schemeClr val="accent1">
                    <a:lumMod val="75000"/>
                  </a:schemeClr>
                </a:solidFill>
                <a:latin typeface="Arial" panose="020B0604020202020204" pitchFamily="34" charset="0"/>
                <a:cs typeface="Arial" panose="020B0604020202020204" pitchFamily="34" charset="0"/>
              </a:rPr>
              <a:t>Child protection is the reactive actions that occur as a result of a concern </a:t>
            </a:r>
          </a:p>
        </p:txBody>
      </p:sp>
      <p:sp>
        <p:nvSpPr>
          <p:cNvPr id="3" name="Content Placeholder 2">
            <a:extLst>
              <a:ext uri="{FF2B5EF4-FFF2-40B4-BE49-F238E27FC236}">
                <a16:creationId xmlns:a16="http://schemas.microsoft.com/office/drawing/2014/main" id="{616C69CF-EDB2-D2CF-FF80-2A74A3AAD042}"/>
              </a:ext>
            </a:extLst>
          </p:cNvPr>
          <p:cNvSpPr>
            <a:spLocks noGrp="1"/>
          </p:cNvSpPr>
          <p:nvPr>
            <p:ph sz="half" idx="1"/>
          </p:nvPr>
        </p:nvSpPr>
        <p:spPr>
          <a:xfrm>
            <a:off x="177800" y="1439486"/>
            <a:ext cx="8788400" cy="2269297"/>
          </a:xfrm>
        </p:spPr>
        <p:txBody>
          <a:bodyPr/>
          <a:lstStyle/>
          <a:p>
            <a:r>
              <a:rPr lang="en-GB" altLang="en-US" sz="2800" dirty="0">
                <a:solidFill>
                  <a:schemeClr val="accent1">
                    <a:lumMod val="75000"/>
                  </a:schemeClr>
                </a:solidFill>
                <a:latin typeface="Arial" panose="020B0604020202020204" pitchFamily="34" charset="0"/>
                <a:cs typeface="Arial" panose="020B0604020202020204" pitchFamily="34" charset="0"/>
              </a:rPr>
              <a:t>Safeguarding is the proactive steps that we take towards keeping all our children safe </a:t>
            </a:r>
          </a:p>
          <a:p>
            <a:endParaRPr lang="en-GB" dirty="0"/>
          </a:p>
        </p:txBody>
      </p:sp>
    </p:spTree>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6626" name="Rectangle 2">
            <a:extLst>
              <a:ext uri="{FF2B5EF4-FFF2-40B4-BE49-F238E27FC236}">
                <a16:creationId xmlns:a16="http://schemas.microsoft.com/office/drawing/2014/main" id="{D1AF9122-A920-4CF4-B443-F37F860E3D5C}"/>
              </a:ext>
            </a:extLst>
          </p:cNvPr>
          <p:cNvSpPr>
            <a:spLocks noGrp="1"/>
          </p:cNvSpPr>
          <p:nvPr>
            <p:ph type="title"/>
          </p:nvPr>
        </p:nvSpPr>
        <p:spPr>
          <a:xfrm>
            <a:off x="639372" y="648582"/>
            <a:ext cx="7865255" cy="778669"/>
          </a:xfrm>
        </p:spPr>
        <p:txBody>
          <a:bodyPr>
            <a:normAutofit fontScale="90000"/>
          </a:bodyPr>
          <a:lstStyle/>
          <a:p>
            <a:pPr algn="ctr"/>
            <a:r>
              <a:rPr lang="en-GB" altLang="en-US" sz="4900" b="1" dirty="0">
                <a:solidFill>
                  <a:schemeClr val="accent1">
                    <a:lumMod val="75000"/>
                  </a:schemeClr>
                </a:solidFill>
                <a:latin typeface="Arial" panose="020B0604020202020204" pitchFamily="34" charset="0"/>
                <a:ea typeface="MS PGothic" panose="020B0600070205080204" pitchFamily="34" charset="-128"/>
                <a:cs typeface="Arial" panose="020B0604020202020204" pitchFamily="34" charset="0"/>
              </a:rPr>
              <a:t>Abuse</a:t>
            </a:r>
            <a:br>
              <a:rPr lang="en-GB" altLang="en-US" sz="3600" b="1" dirty="0">
                <a:latin typeface="Calibri" panose="020F0502020204030204" pitchFamily="34" charset="0"/>
                <a:ea typeface="MS PGothic" panose="020B0600070205080204" pitchFamily="34" charset="-128"/>
              </a:rPr>
            </a:br>
            <a:endParaRPr lang="en-GB" altLang="en-US" sz="3600" b="1" dirty="0">
              <a:latin typeface="Calibri" panose="020F0502020204030204" pitchFamily="34" charset="0"/>
              <a:ea typeface="MS PGothic" panose="020B0600070205080204" pitchFamily="34" charset="-128"/>
            </a:endParaRPr>
          </a:p>
        </p:txBody>
      </p:sp>
      <p:sp>
        <p:nvSpPr>
          <p:cNvPr id="26628" name="Rectangle 4">
            <a:extLst>
              <a:ext uri="{FF2B5EF4-FFF2-40B4-BE49-F238E27FC236}">
                <a16:creationId xmlns:a16="http://schemas.microsoft.com/office/drawing/2014/main" id="{A0DA611B-06A3-4949-A600-1499A5C7F0DE}"/>
              </a:ext>
            </a:extLst>
          </p:cNvPr>
          <p:cNvSpPr>
            <a:spLocks noGrp="1"/>
          </p:cNvSpPr>
          <p:nvPr>
            <p:ph type="body" sz="half" idx="2"/>
          </p:nvPr>
        </p:nvSpPr>
        <p:spPr>
          <a:xfrm>
            <a:off x="225287" y="1735203"/>
            <a:ext cx="8366458" cy="3458765"/>
          </a:xfrm>
        </p:spPr>
        <p:txBody>
          <a:bodyPr/>
          <a:lstStyle/>
          <a:p>
            <a:r>
              <a:rPr lang="en-GB" altLang="en-US" sz="3200" dirty="0">
                <a:solidFill>
                  <a:schemeClr val="accent1">
                    <a:lumMod val="75000"/>
                  </a:schemeClr>
                </a:solidFill>
                <a:latin typeface="Arial" panose="020B0604020202020204" pitchFamily="34" charset="0"/>
                <a:ea typeface="MS PGothic" panose="020B0600070205080204" pitchFamily="34" charset="-128"/>
                <a:cs typeface="Arial" panose="020B0604020202020204" pitchFamily="34" charset="0"/>
              </a:rPr>
              <a:t>Physical Abuse</a:t>
            </a:r>
          </a:p>
          <a:p>
            <a:r>
              <a:rPr lang="en-GB" altLang="en-US" sz="3200" dirty="0">
                <a:solidFill>
                  <a:schemeClr val="accent1">
                    <a:lumMod val="75000"/>
                  </a:schemeClr>
                </a:solidFill>
                <a:latin typeface="Arial" panose="020B0604020202020204" pitchFamily="34" charset="0"/>
                <a:ea typeface="MS PGothic" panose="020B0600070205080204" pitchFamily="34" charset="-128"/>
                <a:cs typeface="Arial" panose="020B0604020202020204" pitchFamily="34" charset="0"/>
              </a:rPr>
              <a:t>Emotional   Abuse</a:t>
            </a:r>
          </a:p>
          <a:p>
            <a:r>
              <a:rPr lang="en-GB" altLang="en-US" sz="3200" dirty="0">
                <a:solidFill>
                  <a:schemeClr val="accent1">
                    <a:lumMod val="75000"/>
                  </a:schemeClr>
                </a:solidFill>
                <a:latin typeface="Arial" panose="020B0604020202020204" pitchFamily="34" charset="0"/>
                <a:ea typeface="MS PGothic" panose="020B0600070205080204" pitchFamily="34" charset="-128"/>
                <a:cs typeface="Arial" panose="020B0604020202020204" pitchFamily="34" charset="0"/>
              </a:rPr>
              <a:t>Sexual Abuse</a:t>
            </a:r>
          </a:p>
          <a:p>
            <a:r>
              <a:rPr lang="en-GB" altLang="en-US" sz="3200" dirty="0">
                <a:solidFill>
                  <a:schemeClr val="accent1">
                    <a:lumMod val="75000"/>
                  </a:schemeClr>
                </a:solidFill>
                <a:latin typeface="Arial" panose="020B0604020202020204" pitchFamily="34" charset="0"/>
                <a:ea typeface="MS PGothic" panose="020B0600070205080204" pitchFamily="34" charset="-128"/>
                <a:cs typeface="Arial" panose="020B0604020202020204" pitchFamily="34" charset="0"/>
              </a:rPr>
              <a:t>Neglect</a:t>
            </a:r>
            <a:endParaRPr lang="en-GB" altLang="en-US" sz="2400" dirty="0">
              <a:solidFill>
                <a:schemeClr val="accent1">
                  <a:lumMod val="75000"/>
                </a:schemeClr>
              </a:solidFill>
              <a:latin typeface="Arial" panose="020B0604020202020204" pitchFamily="34" charset="0"/>
              <a:ea typeface="MS PGothic" panose="020B0600070205080204" pitchFamily="34" charset="-128"/>
              <a:cs typeface="Arial" panose="020B0604020202020204" pitchFamily="34" charset="0"/>
            </a:endParaRPr>
          </a:p>
          <a:p>
            <a:pPr>
              <a:buFont typeface="Wingdings" panose="05000000000000000000" pitchFamily="2" charset="2"/>
              <a:buChar char="v"/>
            </a:pPr>
            <a:endParaRPr lang="en-GB" altLang="en-US" sz="2700" dirty="0">
              <a:latin typeface="Calibri" panose="020F0502020204030204" pitchFamily="34" charset="0"/>
              <a:ea typeface="MS PGothic" panose="020B0600070205080204" pitchFamily="34" charset="-128"/>
            </a:endParaRPr>
          </a:p>
          <a:p>
            <a:pPr>
              <a:buFont typeface="Wingdings" panose="05000000000000000000" pitchFamily="2" charset="2"/>
              <a:buChar char="v"/>
            </a:pPr>
            <a:endParaRPr lang="en-GB" altLang="en-US" sz="2700" dirty="0">
              <a:latin typeface="Calibri" panose="020F0502020204030204" pitchFamily="34" charset="0"/>
              <a:ea typeface="MS PGothic" panose="020B0600070205080204" pitchFamily="34" charset="-128"/>
            </a:endParaRPr>
          </a:p>
          <a:p>
            <a:pPr>
              <a:buFont typeface="Wingdings" panose="05000000000000000000" pitchFamily="2" charset="2"/>
              <a:buChar char="v"/>
            </a:pPr>
            <a:endParaRPr lang="en-GB" altLang="en-US" sz="2700" dirty="0">
              <a:latin typeface="Calibri" panose="020F0502020204030204" pitchFamily="34" charset="0"/>
              <a:ea typeface="MS PGothic" panose="020B0600070205080204" pitchFamily="34" charset="-128"/>
            </a:endParaRPr>
          </a:p>
        </p:txBody>
      </p:sp>
      <p:sp>
        <p:nvSpPr>
          <p:cNvPr id="6" name="TextBox 5">
            <a:extLst>
              <a:ext uri="{FF2B5EF4-FFF2-40B4-BE49-F238E27FC236}">
                <a16:creationId xmlns:a16="http://schemas.microsoft.com/office/drawing/2014/main" id="{2C368700-CD9A-93AD-D21E-9EA4B0E73FD6}"/>
              </a:ext>
            </a:extLst>
          </p:cNvPr>
          <p:cNvSpPr txBox="1"/>
          <p:nvPr/>
        </p:nvSpPr>
        <p:spPr>
          <a:xfrm>
            <a:off x="2022784" y="5354217"/>
            <a:ext cx="6769585" cy="300082"/>
          </a:xfrm>
          <a:prstGeom prst="rect">
            <a:avLst/>
          </a:prstGeom>
          <a:noFill/>
        </p:spPr>
        <p:txBody>
          <a:bodyPr wrap="square">
            <a:spAutoFit/>
          </a:bodyPr>
          <a:lstStyle/>
          <a:p>
            <a:r>
              <a:rPr lang="en-GB" sz="1350" dirty="0">
                <a:hlinkClick r:id="rId3"/>
              </a:rPr>
              <a:t>https://www.nspcc.org.uk/what-is-child-abuse/types-of-abuse/</a:t>
            </a:r>
            <a:r>
              <a:rPr lang="en-GB" sz="1350" dirty="0"/>
              <a:t> </a:t>
            </a:r>
          </a:p>
        </p:txBody>
      </p:sp>
      <p:pic>
        <p:nvPicPr>
          <p:cNvPr id="5" name="Picture 4">
            <a:extLst>
              <a:ext uri="{FF2B5EF4-FFF2-40B4-BE49-F238E27FC236}">
                <a16:creationId xmlns:a16="http://schemas.microsoft.com/office/drawing/2014/main" id="{E18369B9-C685-4D41-3966-E8C337DEC41B}"/>
              </a:ext>
            </a:extLst>
          </p:cNvPr>
          <p:cNvPicPr>
            <a:picLocks noChangeAspect="1"/>
          </p:cNvPicPr>
          <p:nvPr/>
        </p:nvPicPr>
        <p:blipFill>
          <a:blip r:embed="rId4"/>
          <a:stretch>
            <a:fillRect/>
          </a:stretch>
        </p:blipFill>
        <p:spPr>
          <a:xfrm>
            <a:off x="5050942" y="1664032"/>
            <a:ext cx="3350937" cy="3350937"/>
          </a:xfrm>
          <a:prstGeom prst="rect">
            <a:avLst/>
          </a:prstGeom>
        </p:spPr>
      </p:pic>
    </p:spTree>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8674" name="Rectangle 2">
            <a:extLst>
              <a:ext uri="{FF2B5EF4-FFF2-40B4-BE49-F238E27FC236}">
                <a16:creationId xmlns:a16="http://schemas.microsoft.com/office/drawing/2014/main" id="{188ECA2B-353D-497C-AC91-73C822BFD67B}"/>
              </a:ext>
            </a:extLst>
          </p:cNvPr>
          <p:cNvSpPr>
            <a:spLocks noGrp="1"/>
          </p:cNvSpPr>
          <p:nvPr>
            <p:ph type="title"/>
          </p:nvPr>
        </p:nvSpPr>
        <p:spPr>
          <a:xfrm>
            <a:off x="774290" y="301211"/>
            <a:ext cx="7487059" cy="1268811"/>
          </a:xfrm>
        </p:spPr>
        <p:txBody>
          <a:bodyPr>
            <a:normAutofit/>
          </a:bodyPr>
          <a:lstStyle/>
          <a:p>
            <a:pPr algn="ctr"/>
            <a:r>
              <a:rPr lang="en-GB" altLang="en-US" b="1" dirty="0">
                <a:solidFill>
                  <a:schemeClr val="accent1">
                    <a:lumMod val="75000"/>
                  </a:schemeClr>
                </a:solidFill>
                <a:latin typeface="Arial" panose="020B0604020202020204" pitchFamily="34" charset="0"/>
                <a:ea typeface="MS PGothic" panose="020B0600070205080204" pitchFamily="34" charset="-128"/>
                <a:cs typeface="Arial" panose="020B0604020202020204" pitchFamily="34" charset="0"/>
              </a:rPr>
              <a:t>Harm </a:t>
            </a:r>
          </a:p>
        </p:txBody>
      </p:sp>
      <p:sp>
        <p:nvSpPr>
          <p:cNvPr id="28676" name="Rectangle 4">
            <a:extLst>
              <a:ext uri="{FF2B5EF4-FFF2-40B4-BE49-F238E27FC236}">
                <a16:creationId xmlns:a16="http://schemas.microsoft.com/office/drawing/2014/main" id="{FEC954EF-0105-474F-BBAF-D1EC3B23BFB2}"/>
              </a:ext>
            </a:extLst>
          </p:cNvPr>
          <p:cNvSpPr>
            <a:spLocks noGrp="1"/>
          </p:cNvSpPr>
          <p:nvPr>
            <p:ph type="body" sz="half" idx="2"/>
          </p:nvPr>
        </p:nvSpPr>
        <p:spPr>
          <a:xfrm>
            <a:off x="0" y="1781771"/>
            <a:ext cx="9143999" cy="3774478"/>
          </a:xfrm>
        </p:spPr>
        <p:txBody>
          <a:bodyPr>
            <a:normAutofit/>
          </a:bodyPr>
          <a:lstStyle/>
          <a:p>
            <a:pPr>
              <a:lnSpc>
                <a:spcPct val="80000"/>
              </a:lnSpc>
            </a:pPr>
            <a:r>
              <a:rPr lang="en-GB" altLang="en-US" sz="1800" dirty="0">
                <a:ea typeface="MS PGothic" panose="020B0600070205080204" pitchFamily="34" charset="-128"/>
              </a:rPr>
              <a:t>…</a:t>
            </a:r>
            <a:r>
              <a:rPr lang="en-GB" altLang="en-US" i="1" dirty="0">
                <a:solidFill>
                  <a:schemeClr val="accent1">
                    <a:lumMod val="75000"/>
                  </a:schemeClr>
                </a:solidFill>
                <a:latin typeface="Arial" panose="020B0604020202020204" pitchFamily="34" charset="0"/>
                <a:ea typeface="MS PGothic" panose="020B0600070205080204" pitchFamily="34" charset="-128"/>
                <a:cs typeface="Arial" panose="020B0604020202020204" pitchFamily="34" charset="0"/>
              </a:rPr>
              <a:t>harm may be </a:t>
            </a:r>
            <a:r>
              <a:rPr lang="en-GB" altLang="en-US" b="1" i="1" dirty="0">
                <a:solidFill>
                  <a:schemeClr val="accent1">
                    <a:lumMod val="75000"/>
                  </a:schemeClr>
                </a:solidFill>
                <a:latin typeface="Arial" panose="020B0604020202020204" pitchFamily="34" charset="0"/>
                <a:ea typeface="MS PGothic" panose="020B0600070205080204" pitchFamily="34" charset="-128"/>
                <a:cs typeface="Arial" panose="020B0604020202020204" pitchFamily="34" charset="0"/>
              </a:rPr>
              <a:t>the</a:t>
            </a:r>
            <a:r>
              <a:rPr lang="en-GB" altLang="en-US" i="1" dirty="0">
                <a:solidFill>
                  <a:schemeClr val="accent1">
                    <a:lumMod val="75000"/>
                  </a:schemeClr>
                </a:solidFill>
                <a:latin typeface="Arial" panose="020B0604020202020204" pitchFamily="34" charset="0"/>
                <a:ea typeface="MS PGothic" panose="020B0600070205080204" pitchFamily="34" charset="-128"/>
                <a:cs typeface="Arial" panose="020B0604020202020204" pitchFamily="34" charset="0"/>
              </a:rPr>
              <a:t> result of a direct act or by a failure to act to provide proper care or both. (Great Britain, Department of Health, 1999).</a:t>
            </a:r>
          </a:p>
          <a:p>
            <a:pPr>
              <a:lnSpc>
                <a:spcPct val="80000"/>
              </a:lnSpc>
            </a:pPr>
            <a:endParaRPr lang="en-GB" altLang="en-US" dirty="0">
              <a:solidFill>
                <a:schemeClr val="accent1">
                  <a:lumMod val="75000"/>
                </a:schemeClr>
              </a:solidFill>
              <a:latin typeface="Arial" panose="020B0604020202020204" pitchFamily="34" charset="0"/>
              <a:ea typeface="MS PGothic" panose="020B0600070205080204" pitchFamily="34" charset="-128"/>
              <a:cs typeface="Arial" panose="020B0604020202020204" pitchFamily="34" charset="0"/>
            </a:endParaRPr>
          </a:p>
          <a:p>
            <a:pPr>
              <a:lnSpc>
                <a:spcPct val="80000"/>
              </a:lnSpc>
            </a:pPr>
            <a:r>
              <a:rPr lang="en-GB" altLang="en-US" i="1" dirty="0">
                <a:solidFill>
                  <a:schemeClr val="accent1">
                    <a:lumMod val="75000"/>
                  </a:schemeClr>
                </a:solidFill>
                <a:latin typeface="Arial" panose="020B0604020202020204" pitchFamily="34" charset="0"/>
                <a:ea typeface="MS PGothic" panose="020B0600070205080204" pitchFamily="34" charset="-128"/>
                <a:cs typeface="Arial" panose="020B0604020202020204" pitchFamily="34" charset="0"/>
              </a:rPr>
              <a:t>…ill treatment or the impairment of health or development.</a:t>
            </a:r>
            <a:r>
              <a:rPr lang="en-GB" altLang="en-US" dirty="0">
                <a:solidFill>
                  <a:schemeClr val="accent1">
                    <a:lumMod val="75000"/>
                  </a:schemeClr>
                </a:solidFill>
                <a:latin typeface="Arial" panose="020B0604020202020204" pitchFamily="34" charset="0"/>
                <a:ea typeface="MS PGothic" panose="020B0600070205080204" pitchFamily="34" charset="-128"/>
                <a:cs typeface="Arial" panose="020B0604020202020204" pitchFamily="34" charset="0"/>
              </a:rPr>
              <a:t> </a:t>
            </a:r>
            <a:r>
              <a:rPr lang="en-GB" altLang="en-US" i="1" dirty="0">
                <a:solidFill>
                  <a:schemeClr val="accent1">
                    <a:lumMod val="75000"/>
                  </a:schemeClr>
                </a:solidFill>
                <a:latin typeface="Arial" panose="020B0604020202020204" pitchFamily="34" charset="0"/>
                <a:ea typeface="MS PGothic" panose="020B0600070205080204" pitchFamily="34" charset="-128"/>
                <a:cs typeface="Arial" panose="020B0604020202020204" pitchFamily="34" charset="0"/>
              </a:rPr>
              <a:t>(</a:t>
            </a:r>
            <a:r>
              <a:rPr lang="en-GB" altLang="en-US" i="1" dirty="0" err="1">
                <a:solidFill>
                  <a:schemeClr val="accent1">
                    <a:lumMod val="75000"/>
                  </a:schemeClr>
                </a:solidFill>
                <a:latin typeface="Arial" panose="020B0604020202020204" pitchFamily="34" charset="0"/>
                <a:ea typeface="MS PGothic" panose="020B0600070205080204" pitchFamily="34" charset="-128"/>
                <a:cs typeface="Arial" panose="020B0604020202020204" pitchFamily="34" charset="0"/>
              </a:rPr>
              <a:t>Bentovim</a:t>
            </a:r>
            <a:r>
              <a:rPr lang="en-GB" altLang="en-US" i="1" dirty="0">
                <a:solidFill>
                  <a:schemeClr val="accent1">
                    <a:lumMod val="75000"/>
                  </a:schemeClr>
                </a:solidFill>
                <a:latin typeface="Arial" panose="020B0604020202020204" pitchFamily="34" charset="0"/>
                <a:ea typeface="MS PGothic" panose="020B0600070205080204" pitchFamily="34" charset="-128"/>
                <a:cs typeface="Arial" panose="020B0604020202020204" pitchFamily="34" charset="0"/>
              </a:rPr>
              <a:t> et al., 2009).</a:t>
            </a:r>
          </a:p>
          <a:p>
            <a:pPr>
              <a:lnSpc>
                <a:spcPct val="80000"/>
              </a:lnSpc>
            </a:pPr>
            <a:endParaRPr lang="en-GB" altLang="en-US" sz="1800" dirty="0">
              <a:ea typeface="MS PGothic" panose="020B0600070205080204" pitchFamily="34" charset="-128"/>
            </a:endParaRPr>
          </a:p>
        </p:txBody>
      </p:sp>
    </p:spTree>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2770" name="Rectangle 4">
            <a:extLst>
              <a:ext uri="{FF2B5EF4-FFF2-40B4-BE49-F238E27FC236}">
                <a16:creationId xmlns:a16="http://schemas.microsoft.com/office/drawing/2014/main" id="{65F8C22F-4031-4512-8FCD-38574B0AB0BD}"/>
              </a:ext>
            </a:extLst>
          </p:cNvPr>
          <p:cNvSpPr>
            <a:spLocks noGrp="1"/>
          </p:cNvSpPr>
          <p:nvPr>
            <p:ph type="title"/>
          </p:nvPr>
        </p:nvSpPr>
        <p:spPr>
          <a:xfrm>
            <a:off x="628650" y="0"/>
            <a:ext cx="7886700" cy="1325563"/>
          </a:xfrm>
        </p:spPr>
        <p:txBody>
          <a:bodyPr>
            <a:normAutofit/>
          </a:bodyPr>
          <a:lstStyle/>
          <a:p>
            <a:pPr algn="ctr"/>
            <a:r>
              <a:rPr lang="en-GB" altLang="en-US" b="1" dirty="0">
                <a:solidFill>
                  <a:schemeClr val="accent1">
                    <a:lumMod val="75000"/>
                  </a:schemeClr>
                </a:solidFill>
                <a:latin typeface="Arial" panose="020B0604020202020204" pitchFamily="34" charset="0"/>
                <a:ea typeface="MS PGothic" panose="020B0600070205080204" pitchFamily="34" charset="-128"/>
                <a:cs typeface="Arial" panose="020B0604020202020204" pitchFamily="34" charset="0"/>
              </a:rPr>
              <a:t>Background</a:t>
            </a:r>
          </a:p>
        </p:txBody>
      </p:sp>
      <p:sp>
        <p:nvSpPr>
          <p:cNvPr id="32772" name="Rectangle 6">
            <a:extLst>
              <a:ext uri="{FF2B5EF4-FFF2-40B4-BE49-F238E27FC236}">
                <a16:creationId xmlns:a16="http://schemas.microsoft.com/office/drawing/2014/main" id="{0594DDDD-A2D2-4ECF-A0FA-997115A98D64}"/>
              </a:ext>
            </a:extLst>
          </p:cNvPr>
          <p:cNvSpPr>
            <a:spLocks noGrp="1"/>
          </p:cNvSpPr>
          <p:nvPr>
            <p:ph type="body" sz="half" idx="2"/>
          </p:nvPr>
        </p:nvSpPr>
        <p:spPr>
          <a:xfrm>
            <a:off x="188400" y="1050055"/>
            <a:ext cx="7886700" cy="1639420"/>
          </a:xfrm>
        </p:spPr>
        <p:txBody>
          <a:bodyPr>
            <a:normAutofit/>
          </a:bodyPr>
          <a:lstStyle/>
          <a:p>
            <a:r>
              <a:rPr lang="en-GB" altLang="en-US" sz="2400" dirty="0">
                <a:solidFill>
                  <a:schemeClr val="accent1">
                    <a:lumMod val="75000"/>
                  </a:schemeClr>
                </a:solidFill>
                <a:latin typeface="Arial" panose="020B0604020202020204" pitchFamily="34" charset="0"/>
                <a:ea typeface="MS PGothic" panose="020B0600070205080204" pitchFamily="34" charset="-128"/>
                <a:cs typeface="Arial" panose="020B0604020202020204" pitchFamily="34" charset="0"/>
              </a:rPr>
              <a:t>Previous cases</a:t>
            </a:r>
          </a:p>
          <a:p>
            <a:r>
              <a:rPr lang="en-GB" altLang="en-US" sz="2400" dirty="0">
                <a:solidFill>
                  <a:schemeClr val="accent1">
                    <a:lumMod val="75000"/>
                  </a:schemeClr>
                </a:solidFill>
                <a:latin typeface="Arial" panose="020B0604020202020204" pitchFamily="34" charset="0"/>
                <a:ea typeface="MS PGothic" panose="020B0600070205080204" pitchFamily="34" charset="-128"/>
                <a:cs typeface="Arial" panose="020B0604020202020204" pitchFamily="34" charset="0"/>
              </a:rPr>
              <a:t>Local Safeguarding Boards (LSCB)</a:t>
            </a:r>
          </a:p>
          <a:p>
            <a:r>
              <a:rPr lang="en-GB" altLang="en-US" sz="2400" dirty="0">
                <a:solidFill>
                  <a:schemeClr val="accent1">
                    <a:lumMod val="75000"/>
                  </a:schemeClr>
                </a:solidFill>
                <a:latin typeface="Arial" panose="020B0604020202020204" pitchFamily="34" charset="0"/>
                <a:ea typeface="MS PGothic" panose="020B0600070205080204" pitchFamily="34" charset="-128"/>
                <a:cs typeface="Arial" panose="020B0604020202020204" pitchFamily="34" charset="0"/>
              </a:rPr>
              <a:t>Legislation</a:t>
            </a:r>
          </a:p>
        </p:txBody>
      </p:sp>
      <p:pic>
        <p:nvPicPr>
          <p:cNvPr id="4098" name="Picture 2" descr="History of UK Safeguarding Legislation by Teresa Marie on Prezi Next">
            <a:extLst>
              <a:ext uri="{FF2B5EF4-FFF2-40B4-BE49-F238E27FC236}">
                <a16:creationId xmlns:a16="http://schemas.microsoft.com/office/drawing/2014/main" id="{57C122B4-BF6E-0365-24C7-635F861696AA}"/>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2107096" y="2148923"/>
            <a:ext cx="6848504" cy="3854730"/>
          </a:xfrm>
          <a:prstGeom prst="rect">
            <a:avLst/>
          </a:prstGeom>
          <a:noFill/>
          <a:extLst>
            <a:ext uri="{909E8E84-426E-40DD-AFC4-6F175D3DCCD1}">
              <a14:hiddenFill xmlns:a14="http://schemas.microsoft.com/office/drawing/2010/main">
                <a:solidFill>
                  <a:srgbClr val="FFFFFF"/>
                </a:solidFill>
              </a14:hiddenFill>
            </a:ext>
          </a:extLst>
        </p:spPr>
      </p:pic>
    </p:spTree>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4818" name="Rectangle 2">
            <a:extLst>
              <a:ext uri="{FF2B5EF4-FFF2-40B4-BE49-F238E27FC236}">
                <a16:creationId xmlns:a16="http://schemas.microsoft.com/office/drawing/2014/main" id="{C4590837-427C-4B62-AC4C-37A780B03B4F}"/>
              </a:ext>
            </a:extLst>
          </p:cNvPr>
          <p:cNvSpPr>
            <a:spLocks noGrp="1"/>
          </p:cNvSpPr>
          <p:nvPr>
            <p:ph type="title"/>
          </p:nvPr>
        </p:nvSpPr>
        <p:spPr>
          <a:xfrm>
            <a:off x="393700" y="365125"/>
            <a:ext cx="7886700" cy="1325563"/>
          </a:xfrm>
        </p:spPr>
        <p:txBody>
          <a:bodyPr>
            <a:normAutofit/>
          </a:bodyPr>
          <a:lstStyle/>
          <a:p>
            <a:pPr algn="ctr"/>
            <a:r>
              <a:rPr lang="cy-GB" altLang="en-US" b="1" dirty="0">
                <a:solidFill>
                  <a:schemeClr val="accent1">
                    <a:lumMod val="75000"/>
                  </a:schemeClr>
                </a:solidFill>
                <a:latin typeface="Arial" panose="020B0604020202020204" pitchFamily="34" charset="0"/>
                <a:ea typeface="MS PGothic" panose="020B0600070205080204" pitchFamily="34" charset="-128"/>
                <a:cs typeface="Arial" panose="020B0604020202020204" pitchFamily="34" charset="0"/>
              </a:rPr>
              <a:t>Ethos</a:t>
            </a:r>
            <a:r>
              <a:rPr lang="cy-GB" altLang="en-US" sz="5400" b="1" dirty="0">
                <a:latin typeface="Arial" panose="020B0604020202020204" pitchFamily="34" charset="0"/>
                <a:ea typeface="MS PGothic" panose="020B0600070205080204" pitchFamily="34" charset="-128"/>
                <a:cs typeface="Arial" panose="020B0604020202020204" pitchFamily="34" charset="0"/>
              </a:rPr>
              <a:t> </a:t>
            </a:r>
          </a:p>
        </p:txBody>
      </p:sp>
      <p:sp>
        <p:nvSpPr>
          <p:cNvPr id="34820" name="Rectangle 4">
            <a:extLst>
              <a:ext uri="{FF2B5EF4-FFF2-40B4-BE49-F238E27FC236}">
                <a16:creationId xmlns:a16="http://schemas.microsoft.com/office/drawing/2014/main" id="{195722FC-B84E-45C0-A814-1155F17A996C}"/>
              </a:ext>
            </a:extLst>
          </p:cNvPr>
          <p:cNvSpPr>
            <a:spLocks noGrp="1"/>
          </p:cNvSpPr>
          <p:nvPr>
            <p:ph type="body" sz="half" idx="4294967295"/>
          </p:nvPr>
        </p:nvSpPr>
        <p:spPr>
          <a:xfrm>
            <a:off x="172278" y="1958463"/>
            <a:ext cx="7581072" cy="3086100"/>
          </a:xfrm>
        </p:spPr>
        <p:txBody>
          <a:bodyPr>
            <a:normAutofit/>
          </a:bodyPr>
          <a:lstStyle/>
          <a:p>
            <a:r>
              <a:rPr lang="en-GB" altLang="en-US" dirty="0">
                <a:solidFill>
                  <a:schemeClr val="accent1">
                    <a:lumMod val="75000"/>
                  </a:schemeClr>
                </a:solidFill>
                <a:latin typeface="Arial" panose="020B0604020202020204" pitchFamily="34" charset="0"/>
                <a:ea typeface="MS PGothic" panose="020B0600070205080204" pitchFamily="34" charset="-128"/>
                <a:cs typeface="Arial" panose="020B0604020202020204" pitchFamily="34" charset="0"/>
              </a:rPr>
              <a:t>Safeguarding children is an activity that is done with our children rather than to them.</a:t>
            </a:r>
          </a:p>
          <a:p>
            <a:pPr>
              <a:buFontTx/>
              <a:buNone/>
            </a:pPr>
            <a:endParaRPr lang="en-GB" altLang="en-US" dirty="0">
              <a:solidFill>
                <a:schemeClr val="accent1">
                  <a:lumMod val="75000"/>
                </a:schemeClr>
              </a:solidFill>
              <a:latin typeface="Arial" panose="020B0604020202020204" pitchFamily="34" charset="0"/>
              <a:ea typeface="MS PGothic" panose="020B0600070205080204" pitchFamily="34" charset="-128"/>
              <a:cs typeface="Arial" panose="020B0604020202020204" pitchFamily="34" charset="0"/>
            </a:endParaRPr>
          </a:p>
          <a:p>
            <a:pPr>
              <a:buFontTx/>
              <a:buNone/>
            </a:pPr>
            <a:r>
              <a:rPr lang="en-GB" altLang="en-US" dirty="0">
                <a:solidFill>
                  <a:schemeClr val="accent1">
                    <a:lumMod val="75000"/>
                  </a:schemeClr>
                </a:solidFill>
                <a:latin typeface="Arial" panose="020B0604020202020204" pitchFamily="34" charset="0"/>
                <a:ea typeface="MS PGothic" panose="020B0600070205080204" pitchFamily="34" charset="-128"/>
                <a:cs typeface="Arial" panose="020B0604020202020204" pitchFamily="34" charset="0"/>
              </a:rPr>
              <a:t>Peter Clarke</a:t>
            </a:r>
          </a:p>
        </p:txBody>
      </p:sp>
    </p:spTree>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554" name="Title 1">
            <a:extLst>
              <a:ext uri="{FF2B5EF4-FFF2-40B4-BE49-F238E27FC236}">
                <a16:creationId xmlns:a16="http://schemas.microsoft.com/office/drawing/2014/main" id="{FAA3335A-0E75-471E-8FE3-02E5EA9F87D6}"/>
              </a:ext>
            </a:extLst>
          </p:cNvPr>
          <p:cNvSpPr>
            <a:spLocks noGrp="1"/>
          </p:cNvSpPr>
          <p:nvPr>
            <p:ph type="title" idx="4294967295"/>
          </p:nvPr>
        </p:nvSpPr>
        <p:spPr>
          <a:xfrm>
            <a:off x="204343" y="621022"/>
            <a:ext cx="6172200" cy="1890713"/>
          </a:xfrm>
        </p:spPr>
        <p:txBody>
          <a:bodyPr>
            <a:normAutofit fontScale="90000"/>
          </a:bodyPr>
          <a:lstStyle/>
          <a:p>
            <a:pPr algn="ctr"/>
            <a:r>
              <a:rPr lang="en-GB" altLang="en-US" dirty="0">
                <a:hlinkClick r:id="rId3"/>
              </a:rPr>
              <a:t>https://learning.nspcc.org.uk/child-protection-system/history-of-child-protection-in-the-uk/</a:t>
            </a:r>
            <a:r>
              <a:rPr lang="en-GB" altLang="en-US" dirty="0"/>
              <a:t> </a:t>
            </a:r>
          </a:p>
        </p:txBody>
      </p:sp>
      <p:pic>
        <p:nvPicPr>
          <p:cNvPr id="2050" name="Picture 2" descr="Speak out. Stay Safe Assembly – Gomer Infant School">
            <a:extLst>
              <a:ext uri="{FF2B5EF4-FFF2-40B4-BE49-F238E27FC236}">
                <a16:creationId xmlns:a16="http://schemas.microsoft.com/office/drawing/2014/main" id="{BA72BB16-D34A-4A69-80F5-90F4DE54654B}"/>
              </a:ext>
            </a:extLst>
          </p:cNvPr>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6730331" y="663464"/>
            <a:ext cx="1830122" cy="1805828"/>
          </a:xfrm>
          <a:prstGeom prst="rect">
            <a:avLst/>
          </a:prstGeom>
          <a:noFill/>
          <a:extLst>
            <a:ext uri="{909E8E84-426E-40DD-AFC4-6F175D3DCCD1}">
              <a14:hiddenFill xmlns:a14="http://schemas.microsoft.com/office/drawing/2010/main">
                <a:solidFill>
                  <a:srgbClr val="FFFFFF"/>
                </a:solidFill>
              </a14:hiddenFill>
            </a:ext>
          </a:extLst>
        </p:spPr>
      </p:pic>
      <p:sp>
        <p:nvSpPr>
          <p:cNvPr id="5" name="TextBox 4">
            <a:extLst>
              <a:ext uri="{FF2B5EF4-FFF2-40B4-BE49-F238E27FC236}">
                <a16:creationId xmlns:a16="http://schemas.microsoft.com/office/drawing/2014/main" id="{DE4E2D42-D932-4A60-8288-E02216D70B91}"/>
              </a:ext>
            </a:extLst>
          </p:cNvPr>
          <p:cNvSpPr txBox="1"/>
          <p:nvPr/>
        </p:nvSpPr>
        <p:spPr>
          <a:xfrm>
            <a:off x="204343" y="3007438"/>
            <a:ext cx="8643003" cy="1938992"/>
          </a:xfrm>
          <a:prstGeom prst="rect">
            <a:avLst/>
          </a:prstGeom>
          <a:noFill/>
        </p:spPr>
        <p:txBody>
          <a:bodyPr wrap="square">
            <a:spAutoFit/>
          </a:bodyPr>
          <a:lstStyle/>
          <a:p>
            <a:pPr marL="257175" indent="-257175">
              <a:buFont typeface="Arial" panose="020B0604020202020204" pitchFamily="34" charset="0"/>
              <a:buChar char="•"/>
            </a:pPr>
            <a:r>
              <a:rPr lang="en-GB" sz="2400" b="1" dirty="0">
                <a:solidFill>
                  <a:srgbClr val="000000"/>
                </a:solidFill>
                <a:latin typeface="Arial" panose="020B0604020202020204" pitchFamily="34" charset="0"/>
                <a:cs typeface="Arial" panose="020B0604020202020204" pitchFamily="34" charset="0"/>
              </a:rPr>
              <a:t>1989 – Children Act for England and Wales</a:t>
            </a:r>
          </a:p>
          <a:p>
            <a:pPr marL="257175" indent="-257175">
              <a:buFont typeface="Arial" panose="020B0604020202020204" pitchFamily="34" charset="0"/>
              <a:buChar char="•"/>
            </a:pPr>
            <a:r>
              <a:rPr lang="en-GB" sz="2400" dirty="0">
                <a:solidFill>
                  <a:srgbClr val="000000"/>
                </a:solidFill>
                <a:latin typeface="Arial" panose="020B0604020202020204" pitchFamily="34" charset="0"/>
                <a:cs typeface="Arial" panose="020B0604020202020204" pitchFamily="34" charset="0"/>
              </a:rPr>
              <a:t>1998 – Human Rights Act</a:t>
            </a:r>
          </a:p>
          <a:p>
            <a:pPr marL="257175" indent="-257175">
              <a:buFont typeface="Arial" panose="020B0604020202020204" pitchFamily="34" charset="0"/>
              <a:buChar char="•"/>
            </a:pPr>
            <a:r>
              <a:rPr lang="en-GB" sz="2400" dirty="0">
                <a:solidFill>
                  <a:srgbClr val="000000"/>
                </a:solidFill>
                <a:latin typeface="Arial" panose="020B0604020202020204" pitchFamily="34" charset="0"/>
                <a:cs typeface="Arial" panose="020B0604020202020204" pitchFamily="34" charset="0"/>
              </a:rPr>
              <a:t>2002 – Education Act</a:t>
            </a:r>
          </a:p>
          <a:p>
            <a:pPr marL="257175" indent="-257175">
              <a:buFont typeface="Arial" panose="020B0604020202020204" pitchFamily="34" charset="0"/>
              <a:buChar char="•"/>
            </a:pPr>
            <a:r>
              <a:rPr lang="en-GB" sz="2400" b="1" dirty="0">
                <a:solidFill>
                  <a:srgbClr val="000000"/>
                </a:solidFill>
                <a:latin typeface="Arial" panose="020B0604020202020204" pitchFamily="34" charset="0"/>
                <a:cs typeface="Arial" panose="020B0604020202020204" pitchFamily="34" charset="0"/>
              </a:rPr>
              <a:t>2004 – Children Act, UNCRC</a:t>
            </a:r>
          </a:p>
          <a:p>
            <a:pPr marL="257175" indent="-257175">
              <a:buFont typeface="Arial" panose="020B0604020202020204" pitchFamily="34" charset="0"/>
              <a:buChar char="•"/>
            </a:pPr>
            <a:r>
              <a:rPr lang="en-GB" sz="2400" dirty="0">
                <a:solidFill>
                  <a:srgbClr val="000000"/>
                </a:solidFill>
                <a:latin typeface="Arial" panose="020B0604020202020204" pitchFamily="34" charset="0"/>
                <a:cs typeface="Arial" panose="020B0604020202020204" pitchFamily="34" charset="0"/>
              </a:rPr>
              <a:t>2010 – Equality Act</a:t>
            </a:r>
          </a:p>
        </p:txBody>
      </p:sp>
    </p:spTree>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6866" name="Text Box 1">
            <a:extLst>
              <a:ext uri="{FF2B5EF4-FFF2-40B4-BE49-F238E27FC236}">
                <a16:creationId xmlns:a16="http://schemas.microsoft.com/office/drawing/2014/main" id="{B64638B8-E122-4E29-8098-EBE7D5A3587D}"/>
              </a:ext>
            </a:extLst>
          </p:cNvPr>
          <p:cNvSpPr txBox="1">
            <a:spLocks noChangeArrowheads="1"/>
          </p:cNvSpPr>
          <p:nvPr/>
        </p:nvSpPr>
        <p:spPr bwMode="auto">
          <a:xfrm>
            <a:off x="-87312" y="-335860"/>
            <a:ext cx="9144000" cy="2008188"/>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round/>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anchor="ctr"/>
          <a:lstStyle>
            <a:lvl1pPr>
              <a:lnSpc>
                <a:spcPct val="90000"/>
              </a:lnSpc>
              <a:spcBef>
                <a:spcPts val="750"/>
              </a:spcBef>
              <a:buFont typeface="Arial" panose="020B0604020202020204" pitchFamily="34" charset="0"/>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2100">
                <a:solidFill>
                  <a:schemeClr val="tx1"/>
                </a:solidFill>
                <a:latin typeface="Calibri" panose="020F0502020204030204" pitchFamily="34" charset="0"/>
              </a:defRPr>
            </a:lvl1pPr>
            <a:lvl2pPr marL="742950" indent="-285750">
              <a:lnSpc>
                <a:spcPct val="90000"/>
              </a:lnSpc>
              <a:spcBef>
                <a:spcPts val="375"/>
              </a:spcBef>
              <a:buFont typeface="Arial" panose="020B0604020202020204" pitchFamily="34" charset="0"/>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a:solidFill>
                  <a:schemeClr val="tx1"/>
                </a:solidFill>
                <a:latin typeface="Calibri" panose="020F0502020204030204" pitchFamily="34" charset="0"/>
              </a:defRPr>
            </a:lvl2pPr>
            <a:lvl3pPr marL="1143000" indent="-228600">
              <a:lnSpc>
                <a:spcPct val="90000"/>
              </a:lnSpc>
              <a:spcBef>
                <a:spcPts val="375"/>
              </a:spcBef>
              <a:buFont typeface="Arial" panose="020B0604020202020204" pitchFamily="34" charset="0"/>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1500">
                <a:solidFill>
                  <a:schemeClr val="tx1"/>
                </a:solidFill>
                <a:latin typeface="Calibri" panose="020F0502020204030204" pitchFamily="34" charset="0"/>
              </a:defRPr>
            </a:lvl3pPr>
            <a:lvl4pPr marL="1600200" indent="-228600">
              <a:lnSpc>
                <a:spcPct val="90000"/>
              </a:lnSpc>
              <a:spcBef>
                <a:spcPts val="375"/>
              </a:spcBef>
              <a:buFont typeface="Arial" panose="020B0604020202020204" pitchFamily="34" charset="0"/>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1300">
                <a:solidFill>
                  <a:schemeClr val="tx1"/>
                </a:solidFill>
                <a:latin typeface="Calibri" panose="020F0502020204030204" pitchFamily="34" charset="0"/>
              </a:defRPr>
            </a:lvl4pPr>
            <a:lvl5pPr marL="2057400" indent="-228600">
              <a:lnSpc>
                <a:spcPct val="90000"/>
              </a:lnSpc>
              <a:spcBef>
                <a:spcPts val="375"/>
              </a:spcBef>
              <a:buFont typeface="Arial" panose="020B0604020202020204" pitchFamily="34" charset="0"/>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1300">
                <a:solidFill>
                  <a:schemeClr val="tx1"/>
                </a:solidFill>
                <a:latin typeface="Calibri" panose="020F0502020204030204" pitchFamily="34" charset="0"/>
              </a:defRPr>
            </a:lvl5pPr>
            <a:lvl6pPr marL="2514600" indent="-228600" fontAlgn="base">
              <a:lnSpc>
                <a:spcPct val="90000"/>
              </a:lnSpc>
              <a:spcBef>
                <a:spcPts val="375"/>
              </a:spcBef>
              <a:spcAft>
                <a:spcPct val="0"/>
              </a:spcAft>
              <a:buFont typeface="Arial" panose="020B0604020202020204" pitchFamily="34" charset="0"/>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1300">
                <a:solidFill>
                  <a:schemeClr val="tx1"/>
                </a:solidFill>
                <a:latin typeface="Calibri" panose="020F0502020204030204" pitchFamily="34" charset="0"/>
              </a:defRPr>
            </a:lvl6pPr>
            <a:lvl7pPr marL="2971800" indent="-228600" fontAlgn="base">
              <a:lnSpc>
                <a:spcPct val="90000"/>
              </a:lnSpc>
              <a:spcBef>
                <a:spcPts val="375"/>
              </a:spcBef>
              <a:spcAft>
                <a:spcPct val="0"/>
              </a:spcAft>
              <a:buFont typeface="Arial" panose="020B0604020202020204" pitchFamily="34" charset="0"/>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1300">
                <a:solidFill>
                  <a:schemeClr val="tx1"/>
                </a:solidFill>
                <a:latin typeface="Calibri" panose="020F0502020204030204" pitchFamily="34" charset="0"/>
              </a:defRPr>
            </a:lvl7pPr>
            <a:lvl8pPr marL="3429000" indent="-228600" fontAlgn="base">
              <a:lnSpc>
                <a:spcPct val="90000"/>
              </a:lnSpc>
              <a:spcBef>
                <a:spcPts val="375"/>
              </a:spcBef>
              <a:spcAft>
                <a:spcPct val="0"/>
              </a:spcAft>
              <a:buFont typeface="Arial" panose="020B0604020202020204" pitchFamily="34" charset="0"/>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1300">
                <a:solidFill>
                  <a:schemeClr val="tx1"/>
                </a:solidFill>
                <a:latin typeface="Calibri" panose="020F0502020204030204" pitchFamily="34" charset="0"/>
              </a:defRPr>
            </a:lvl8pPr>
            <a:lvl9pPr marL="3886200" indent="-228600" fontAlgn="base">
              <a:lnSpc>
                <a:spcPct val="90000"/>
              </a:lnSpc>
              <a:spcBef>
                <a:spcPts val="375"/>
              </a:spcBef>
              <a:spcAft>
                <a:spcPct val="0"/>
              </a:spcAft>
              <a:buFont typeface="Arial" panose="020B0604020202020204" pitchFamily="34" charset="0"/>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1300">
                <a:solidFill>
                  <a:schemeClr val="tx1"/>
                </a:solidFill>
                <a:latin typeface="Calibri" panose="020F0502020204030204" pitchFamily="34" charset="0"/>
              </a:defRPr>
            </a:lvl9pPr>
          </a:lstStyle>
          <a:p>
            <a:pPr algn="ctr" eaLnBrk="1" hangingPunct="1">
              <a:lnSpc>
                <a:spcPct val="100000"/>
              </a:lnSpc>
              <a:spcBef>
                <a:spcPct val="0"/>
              </a:spcBef>
              <a:buFontTx/>
              <a:buNone/>
            </a:pPr>
            <a:br>
              <a:rPr lang="en-US" altLang="en-US" sz="4400" dirty="0">
                <a:solidFill>
                  <a:srgbClr val="000000"/>
                </a:solidFill>
                <a:latin typeface="Arial Unicode MS" pitchFamily="34" charset="-128"/>
                <a:cs typeface="Lucida Sans Unicode" panose="020B0602030504020204" pitchFamily="34" charset="0"/>
              </a:rPr>
            </a:br>
            <a:r>
              <a:rPr lang="en-US" altLang="en-US" sz="4000" b="1" dirty="0">
                <a:solidFill>
                  <a:schemeClr val="accent1">
                    <a:lumMod val="75000"/>
                  </a:schemeClr>
                </a:solidFill>
                <a:latin typeface="Arial" panose="020B0604020202020204" pitchFamily="34" charset="0"/>
                <a:cs typeface="Arial" panose="020B0604020202020204" pitchFamily="34" charset="0"/>
              </a:rPr>
              <a:t>The Children Act 1989</a:t>
            </a:r>
            <a:br>
              <a:rPr lang="en-US" altLang="en-US" sz="4400" b="1" dirty="0">
                <a:solidFill>
                  <a:srgbClr val="0000FF"/>
                </a:solidFill>
                <a:latin typeface="Arial Unicode MS" pitchFamily="34" charset="-128"/>
                <a:cs typeface="Lucida Sans Unicode" panose="020B0602030504020204" pitchFamily="34" charset="0"/>
              </a:rPr>
            </a:br>
            <a:endParaRPr lang="en-US" altLang="en-US" sz="4400" b="1" dirty="0">
              <a:solidFill>
                <a:srgbClr val="0000FF"/>
              </a:solidFill>
              <a:latin typeface="Arial Unicode MS" pitchFamily="34" charset="-128"/>
              <a:cs typeface="Lucida Sans Unicode" panose="020B0602030504020204" pitchFamily="34" charset="0"/>
            </a:endParaRPr>
          </a:p>
        </p:txBody>
      </p:sp>
      <p:sp>
        <p:nvSpPr>
          <p:cNvPr id="46084" name="Text Box 3">
            <a:extLst>
              <a:ext uri="{FF2B5EF4-FFF2-40B4-BE49-F238E27FC236}">
                <a16:creationId xmlns:a16="http://schemas.microsoft.com/office/drawing/2014/main" id="{58FEABF5-8815-4E99-9E28-D27C56A347E9}"/>
              </a:ext>
            </a:extLst>
          </p:cNvPr>
          <p:cNvSpPr txBox="1">
            <a:spLocks noChangeArrowheads="1"/>
          </p:cNvSpPr>
          <p:nvPr/>
        </p:nvSpPr>
        <p:spPr bwMode="auto">
          <a:xfrm>
            <a:off x="36512" y="1266239"/>
            <a:ext cx="9107488" cy="4525962"/>
          </a:xfrm>
          <a:prstGeom prst="rect">
            <a:avLst/>
          </a:prstGeom>
          <a:noFill/>
          <a:ln>
            <a:noFill/>
          </a:ln>
          <a:effectLst/>
        </p:spPr>
        <p:txBody>
          <a:bodyPr/>
          <a:lstStyle>
            <a:lvl1pPr marL="341313" indent="-341313">
              <a:spcBef>
                <a:spcPct val="20000"/>
              </a:spcBef>
              <a:buFont typeface="Arial" panose="020B0604020202020204" pitchFamily="34" charset="0"/>
              <a:buChar char="•"/>
              <a:tabLst>
                <a:tab pos="911225" algn="l"/>
                <a:tab pos="1825625" algn="l"/>
                <a:tab pos="2740025" algn="l"/>
                <a:tab pos="3654425" algn="l"/>
                <a:tab pos="4568825" algn="l"/>
                <a:tab pos="5483225" algn="l"/>
                <a:tab pos="6397625" algn="l"/>
                <a:tab pos="7312025" algn="l"/>
                <a:tab pos="8226425" algn="l"/>
                <a:tab pos="9140825" algn="l"/>
                <a:tab pos="10055225" algn="l"/>
              </a:tabLst>
              <a:defRPr sz="3200">
                <a:solidFill>
                  <a:schemeClr val="tx1"/>
                </a:solidFill>
                <a:latin typeface="Myriad Pro" pitchFamily="34" charset="0"/>
              </a:defRPr>
            </a:lvl1pPr>
            <a:lvl2pPr marL="742950" indent="-285750">
              <a:spcBef>
                <a:spcPct val="20000"/>
              </a:spcBef>
              <a:buFont typeface="Arial" panose="020B0604020202020204" pitchFamily="34" charset="0"/>
              <a:buChar char="–"/>
              <a:tabLst>
                <a:tab pos="911225" algn="l"/>
                <a:tab pos="1825625" algn="l"/>
                <a:tab pos="2740025" algn="l"/>
                <a:tab pos="3654425" algn="l"/>
                <a:tab pos="4568825" algn="l"/>
                <a:tab pos="5483225" algn="l"/>
                <a:tab pos="6397625" algn="l"/>
                <a:tab pos="7312025" algn="l"/>
                <a:tab pos="8226425" algn="l"/>
                <a:tab pos="9140825" algn="l"/>
                <a:tab pos="10055225" algn="l"/>
              </a:tabLst>
              <a:defRPr sz="2800">
                <a:solidFill>
                  <a:schemeClr val="tx1"/>
                </a:solidFill>
                <a:latin typeface="Myriad Pro" pitchFamily="34" charset="0"/>
              </a:defRPr>
            </a:lvl2pPr>
            <a:lvl3pPr marL="1143000" indent="-228600">
              <a:spcBef>
                <a:spcPct val="20000"/>
              </a:spcBef>
              <a:buFont typeface="Arial" panose="020B0604020202020204" pitchFamily="34" charset="0"/>
              <a:buChar char="•"/>
              <a:tabLst>
                <a:tab pos="911225" algn="l"/>
                <a:tab pos="1825625" algn="l"/>
                <a:tab pos="2740025" algn="l"/>
                <a:tab pos="3654425" algn="l"/>
                <a:tab pos="4568825" algn="l"/>
                <a:tab pos="5483225" algn="l"/>
                <a:tab pos="6397625" algn="l"/>
                <a:tab pos="7312025" algn="l"/>
                <a:tab pos="8226425" algn="l"/>
                <a:tab pos="9140825" algn="l"/>
                <a:tab pos="10055225" algn="l"/>
              </a:tabLst>
              <a:defRPr sz="2400">
                <a:solidFill>
                  <a:schemeClr val="tx1"/>
                </a:solidFill>
                <a:latin typeface="Myriad Pro" pitchFamily="34" charset="0"/>
              </a:defRPr>
            </a:lvl3pPr>
            <a:lvl4pPr marL="1600200" indent="-228600">
              <a:spcBef>
                <a:spcPct val="20000"/>
              </a:spcBef>
              <a:buFont typeface="Arial" panose="020B0604020202020204" pitchFamily="34" charset="0"/>
              <a:buChar char="–"/>
              <a:tabLst>
                <a:tab pos="911225" algn="l"/>
                <a:tab pos="1825625" algn="l"/>
                <a:tab pos="2740025" algn="l"/>
                <a:tab pos="3654425" algn="l"/>
                <a:tab pos="4568825" algn="l"/>
                <a:tab pos="5483225" algn="l"/>
                <a:tab pos="6397625" algn="l"/>
                <a:tab pos="7312025" algn="l"/>
                <a:tab pos="8226425" algn="l"/>
                <a:tab pos="9140825" algn="l"/>
                <a:tab pos="10055225" algn="l"/>
              </a:tabLst>
              <a:defRPr sz="2000">
                <a:solidFill>
                  <a:schemeClr val="tx1"/>
                </a:solidFill>
                <a:latin typeface="Myriad Pro" pitchFamily="34" charset="0"/>
              </a:defRPr>
            </a:lvl4pPr>
            <a:lvl5pPr marL="2057400" indent="-228600">
              <a:spcBef>
                <a:spcPct val="20000"/>
              </a:spcBef>
              <a:buFont typeface="Arial" panose="020B0604020202020204" pitchFamily="34" charset="0"/>
              <a:buChar char="»"/>
              <a:tabLst>
                <a:tab pos="911225" algn="l"/>
                <a:tab pos="1825625" algn="l"/>
                <a:tab pos="2740025" algn="l"/>
                <a:tab pos="3654425" algn="l"/>
                <a:tab pos="4568825" algn="l"/>
                <a:tab pos="5483225" algn="l"/>
                <a:tab pos="6397625" algn="l"/>
                <a:tab pos="7312025" algn="l"/>
                <a:tab pos="8226425" algn="l"/>
                <a:tab pos="9140825" algn="l"/>
                <a:tab pos="10055225" algn="l"/>
              </a:tabLst>
              <a:defRPr sz="2000">
                <a:solidFill>
                  <a:schemeClr val="tx1"/>
                </a:solidFill>
                <a:latin typeface="Myriad Pro" pitchFamily="34" charset="0"/>
              </a:defRPr>
            </a:lvl5pPr>
            <a:lvl6pPr marL="2514600" indent="-228600" eaLnBrk="0" fontAlgn="base" hangingPunct="0">
              <a:spcBef>
                <a:spcPct val="20000"/>
              </a:spcBef>
              <a:spcAft>
                <a:spcPct val="0"/>
              </a:spcAft>
              <a:buFont typeface="Arial" panose="020B0604020202020204" pitchFamily="34" charset="0"/>
              <a:buChar char="»"/>
              <a:tabLst>
                <a:tab pos="911225" algn="l"/>
                <a:tab pos="1825625" algn="l"/>
                <a:tab pos="2740025" algn="l"/>
                <a:tab pos="3654425" algn="l"/>
                <a:tab pos="4568825" algn="l"/>
                <a:tab pos="5483225" algn="l"/>
                <a:tab pos="6397625" algn="l"/>
                <a:tab pos="7312025" algn="l"/>
                <a:tab pos="8226425" algn="l"/>
                <a:tab pos="9140825" algn="l"/>
                <a:tab pos="10055225" algn="l"/>
              </a:tabLst>
              <a:defRPr sz="2000">
                <a:solidFill>
                  <a:schemeClr val="tx1"/>
                </a:solidFill>
                <a:latin typeface="Myriad Pro" pitchFamily="34" charset="0"/>
              </a:defRPr>
            </a:lvl6pPr>
            <a:lvl7pPr marL="2971800" indent="-228600" eaLnBrk="0" fontAlgn="base" hangingPunct="0">
              <a:spcBef>
                <a:spcPct val="20000"/>
              </a:spcBef>
              <a:spcAft>
                <a:spcPct val="0"/>
              </a:spcAft>
              <a:buFont typeface="Arial" panose="020B0604020202020204" pitchFamily="34" charset="0"/>
              <a:buChar char="»"/>
              <a:tabLst>
                <a:tab pos="911225" algn="l"/>
                <a:tab pos="1825625" algn="l"/>
                <a:tab pos="2740025" algn="l"/>
                <a:tab pos="3654425" algn="l"/>
                <a:tab pos="4568825" algn="l"/>
                <a:tab pos="5483225" algn="l"/>
                <a:tab pos="6397625" algn="l"/>
                <a:tab pos="7312025" algn="l"/>
                <a:tab pos="8226425" algn="l"/>
                <a:tab pos="9140825" algn="l"/>
                <a:tab pos="10055225" algn="l"/>
              </a:tabLst>
              <a:defRPr sz="2000">
                <a:solidFill>
                  <a:schemeClr val="tx1"/>
                </a:solidFill>
                <a:latin typeface="Myriad Pro" pitchFamily="34" charset="0"/>
              </a:defRPr>
            </a:lvl7pPr>
            <a:lvl8pPr marL="3429000" indent="-228600" eaLnBrk="0" fontAlgn="base" hangingPunct="0">
              <a:spcBef>
                <a:spcPct val="20000"/>
              </a:spcBef>
              <a:spcAft>
                <a:spcPct val="0"/>
              </a:spcAft>
              <a:buFont typeface="Arial" panose="020B0604020202020204" pitchFamily="34" charset="0"/>
              <a:buChar char="»"/>
              <a:tabLst>
                <a:tab pos="911225" algn="l"/>
                <a:tab pos="1825625" algn="l"/>
                <a:tab pos="2740025" algn="l"/>
                <a:tab pos="3654425" algn="l"/>
                <a:tab pos="4568825" algn="l"/>
                <a:tab pos="5483225" algn="l"/>
                <a:tab pos="6397625" algn="l"/>
                <a:tab pos="7312025" algn="l"/>
                <a:tab pos="8226425" algn="l"/>
                <a:tab pos="9140825" algn="l"/>
                <a:tab pos="10055225" algn="l"/>
              </a:tabLst>
              <a:defRPr sz="2000">
                <a:solidFill>
                  <a:schemeClr val="tx1"/>
                </a:solidFill>
                <a:latin typeface="Myriad Pro" pitchFamily="34" charset="0"/>
              </a:defRPr>
            </a:lvl8pPr>
            <a:lvl9pPr marL="3886200" indent="-228600" eaLnBrk="0" fontAlgn="base" hangingPunct="0">
              <a:spcBef>
                <a:spcPct val="20000"/>
              </a:spcBef>
              <a:spcAft>
                <a:spcPct val="0"/>
              </a:spcAft>
              <a:buFont typeface="Arial" panose="020B0604020202020204" pitchFamily="34" charset="0"/>
              <a:buChar char="»"/>
              <a:tabLst>
                <a:tab pos="911225" algn="l"/>
                <a:tab pos="1825625" algn="l"/>
                <a:tab pos="2740025" algn="l"/>
                <a:tab pos="3654425" algn="l"/>
                <a:tab pos="4568825" algn="l"/>
                <a:tab pos="5483225" algn="l"/>
                <a:tab pos="6397625" algn="l"/>
                <a:tab pos="7312025" algn="l"/>
                <a:tab pos="8226425" algn="l"/>
                <a:tab pos="9140825" algn="l"/>
                <a:tab pos="10055225" algn="l"/>
              </a:tabLst>
              <a:defRPr sz="2000">
                <a:solidFill>
                  <a:schemeClr val="tx1"/>
                </a:solidFill>
                <a:latin typeface="Myriad Pro" pitchFamily="34" charset="0"/>
              </a:defRPr>
            </a:lvl9pPr>
          </a:lstStyle>
          <a:p>
            <a:pPr marL="0" indent="0" eaLnBrk="1" hangingPunct="1">
              <a:spcBef>
                <a:spcPts val="700"/>
              </a:spcBef>
              <a:buClr>
                <a:srgbClr val="0000FF"/>
              </a:buClr>
              <a:buFont typeface="Arial" panose="020B0604020202020204" pitchFamily="34" charset="0"/>
              <a:buNone/>
              <a:defRPr/>
            </a:pPr>
            <a:r>
              <a:rPr lang="en-US" altLang="en-US" sz="2400" dirty="0">
                <a:solidFill>
                  <a:schemeClr val="accent1">
                    <a:lumMod val="75000"/>
                  </a:schemeClr>
                </a:solidFill>
                <a:latin typeface="Arial" panose="020B0604020202020204" pitchFamily="34" charset="0"/>
                <a:ea typeface="ＭＳ Ｐゴシック" panose="020B0600070205080204" pitchFamily="34" charset="-128"/>
                <a:cs typeface="Arial" panose="020B0604020202020204" pitchFamily="34" charset="0"/>
              </a:rPr>
              <a:t>Key Points</a:t>
            </a:r>
          </a:p>
          <a:p>
            <a:pPr eaLnBrk="1" hangingPunct="1">
              <a:spcBef>
                <a:spcPts val="700"/>
              </a:spcBef>
              <a:buClr>
                <a:srgbClr val="0000FF"/>
              </a:buClr>
              <a:defRPr/>
            </a:pPr>
            <a:r>
              <a:rPr lang="en-US" altLang="en-US" sz="2400" dirty="0">
                <a:solidFill>
                  <a:schemeClr val="accent1">
                    <a:lumMod val="75000"/>
                  </a:schemeClr>
                </a:solidFill>
                <a:latin typeface="Arial" panose="020B0604020202020204" pitchFamily="34" charset="0"/>
                <a:ea typeface="ＭＳ Ｐゴシック" panose="020B0600070205080204" pitchFamily="34" charset="-128"/>
                <a:cs typeface="Arial" panose="020B0604020202020204" pitchFamily="34" charset="0"/>
              </a:rPr>
              <a:t>Supersedes the Children Act 1948 </a:t>
            </a:r>
          </a:p>
          <a:p>
            <a:pPr eaLnBrk="1" hangingPunct="1">
              <a:spcBef>
                <a:spcPts val="700"/>
              </a:spcBef>
              <a:buClr>
                <a:srgbClr val="0000FF"/>
              </a:buClr>
              <a:defRPr/>
            </a:pPr>
            <a:r>
              <a:rPr lang="en-US" altLang="en-US" sz="2400" dirty="0">
                <a:solidFill>
                  <a:schemeClr val="accent1">
                    <a:lumMod val="75000"/>
                  </a:schemeClr>
                </a:solidFill>
                <a:latin typeface="Arial" panose="020B0604020202020204" pitchFamily="34" charset="0"/>
                <a:ea typeface="ＭＳ Ｐゴシック" panose="020B0600070205080204" pitchFamily="34" charset="-128"/>
                <a:cs typeface="Arial" panose="020B0604020202020204" pitchFamily="34" charset="0"/>
              </a:rPr>
              <a:t>Influenced by Jasmine Beckford, Tyra Henry, Heidi </a:t>
            </a:r>
            <a:r>
              <a:rPr lang="en-US" altLang="en-US" sz="2400" dirty="0" err="1">
                <a:solidFill>
                  <a:schemeClr val="accent1">
                    <a:lumMod val="75000"/>
                  </a:schemeClr>
                </a:solidFill>
                <a:latin typeface="Arial" panose="020B0604020202020204" pitchFamily="34" charset="0"/>
                <a:ea typeface="ＭＳ Ｐゴシック" panose="020B0600070205080204" pitchFamily="34" charset="-128"/>
                <a:cs typeface="Arial" panose="020B0604020202020204" pitchFamily="34" charset="0"/>
              </a:rPr>
              <a:t>Koseda</a:t>
            </a:r>
            <a:r>
              <a:rPr lang="en-US" altLang="en-US" sz="2400" dirty="0">
                <a:solidFill>
                  <a:schemeClr val="accent1">
                    <a:lumMod val="75000"/>
                  </a:schemeClr>
                </a:solidFill>
                <a:latin typeface="Arial" panose="020B0604020202020204" pitchFamily="34" charset="0"/>
                <a:ea typeface="ＭＳ Ｐゴシック" panose="020B0600070205080204" pitchFamily="34" charset="-128"/>
                <a:cs typeface="Arial" panose="020B0604020202020204" pitchFamily="34" charset="0"/>
              </a:rPr>
              <a:t> and others</a:t>
            </a:r>
          </a:p>
          <a:p>
            <a:pPr eaLnBrk="1" hangingPunct="1">
              <a:spcBef>
                <a:spcPts val="700"/>
              </a:spcBef>
              <a:buClr>
                <a:srgbClr val="0000FF"/>
              </a:buClr>
              <a:defRPr/>
            </a:pPr>
            <a:r>
              <a:rPr lang="en-US" altLang="en-US" sz="2400" dirty="0">
                <a:solidFill>
                  <a:schemeClr val="accent1">
                    <a:lumMod val="75000"/>
                  </a:schemeClr>
                </a:solidFill>
                <a:latin typeface="Arial" panose="020B0604020202020204" pitchFamily="34" charset="0"/>
                <a:ea typeface="ＭＳ Ｐゴシック" panose="020B0600070205080204" pitchFamily="34" charset="-128"/>
                <a:cs typeface="Arial" panose="020B0604020202020204" pitchFamily="34" charset="0"/>
              </a:rPr>
              <a:t>Section 17 and 47</a:t>
            </a:r>
          </a:p>
          <a:p>
            <a:pPr eaLnBrk="1" hangingPunct="1">
              <a:spcBef>
                <a:spcPts val="700"/>
              </a:spcBef>
              <a:buClr>
                <a:srgbClr val="0000FF"/>
              </a:buClr>
              <a:buFont typeface="Arial Unicode MS" pitchFamily="34" charset="-128"/>
              <a:buChar char="•"/>
              <a:defRPr/>
            </a:pPr>
            <a:r>
              <a:rPr lang="en-US" altLang="en-US" sz="2400" dirty="0">
                <a:solidFill>
                  <a:schemeClr val="accent1">
                    <a:lumMod val="75000"/>
                  </a:schemeClr>
                </a:solidFill>
                <a:latin typeface="Arial" panose="020B0604020202020204" pitchFamily="34" charset="0"/>
                <a:ea typeface="ＭＳ Ｐゴシック" panose="020B0600070205080204" pitchFamily="34" charset="-128"/>
                <a:cs typeface="Arial" panose="020B0604020202020204" pitchFamily="34" charset="0"/>
              </a:rPr>
              <a:t>Significant harm</a:t>
            </a:r>
          </a:p>
          <a:p>
            <a:pPr eaLnBrk="1" hangingPunct="1">
              <a:spcBef>
                <a:spcPts val="700"/>
              </a:spcBef>
              <a:buClr>
                <a:srgbClr val="0000FF"/>
              </a:buClr>
              <a:buFont typeface="Arial Unicode MS" pitchFamily="34" charset="-128"/>
              <a:buChar char="•"/>
              <a:defRPr/>
            </a:pPr>
            <a:r>
              <a:rPr lang="en-US" altLang="en-US" sz="2400" dirty="0">
                <a:solidFill>
                  <a:schemeClr val="accent1">
                    <a:lumMod val="75000"/>
                  </a:schemeClr>
                </a:solidFill>
                <a:latin typeface="Arial" panose="020B0604020202020204" pitchFamily="34" charset="0"/>
                <a:ea typeface="ＭＳ Ｐゴシック" panose="020B0600070205080204" pitchFamily="34" charset="-128"/>
                <a:cs typeface="Arial" panose="020B0604020202020204" pitchFamily="34" charset="0"/>
              </a:rPr>
              <a:t>Child’s voice</a:t>
            </a:r>
          </a:p>
          <a:p>
            <a:pPr eaLnBrk="1" hangingPunct="1">
              <a:spcBef>
                <a:spcPts val="700"/>
              </a:spcBef>
              <a:buClr>
                <a:srgbClr val="0000FF"/>
              </a:buClr>
              <a:buFont typeface="Arial Unicode MS" pitchFamily="34" charset="-128"/>
              <a:buChar char="•"/>
              <a:defRPr/>
            </a:pPr>
            <a:r>
              <a:rPr lang="en-US" altLang="en-US" sz="2400" dirty="0">
                <a:solidFill>
                  <a:schemeClr val="accent1">
                    <a:lumMod val="75000"/>
                  </a:schemeClr>
                </a:solidFill>
                <a:latin typeface="Arial" panose="020B0604020202020204" pitchFamily="34" charset="0"/>
                <a:ea typeface="ＭＳ Ｐゴシック" panose="020B0600070205080204" pitchFamily="34" charset="-128"/>
                <a:cs typeface="Arial" panose="020B0604020202020204" pitchFamily="34" charset="0"/>
              </a:rPr>
              <a:t>Policies</a:t>
            </a:r>
          </a:p>
          <a:p>
            <a:pPr eaLnBrk="1" hangingPunct="1">
              <a:spcBef>
                <a:spcPts val="700"/>
              </a:spcBef>
              <a:buClr>
                <a:srgbClr val="0000FF"/>
              </a:buClr>
              <a:buFont typeface="Arial Unicode MS" pitchFamily="34" charset="-128"/>
              <a:buChar char="•"/>
              <a:defRPr/>
            </a:pPr>
            <a:r>
              <a:rPr lang="en-US" altLang="en-US" sz="2400" dirty="0">
                <a:solidFill>
                  <a:schemeClr val="accent1">
                    <a:lumMod val="75000"/>
                  </a:schemeClr>
                </a:solidFill>
                <a:latin typeface="Arial" panose="020B0604020202020204" pitchFamily="34" charset="0"/>
                <a:ea typeface="ＭＳ Ｐゴシック" panose="020B0600070205080204" pitchFamily="34" charset="-128"/>
                <a:cs typeface="Arial" panose="020B0604020202020204" pitchFamily="34" charset="0"/>
              </a:rPr>
              <a:t>Child’s welfare as paramount</a:t>
            </a:r>
          </a:p>
          <a:p>
            <a:pPr eaLnBrk="1" hangingPunct="1">
              <a:spcBef>
                <a:spcPts val="700"/>
              </a:spcBef>
              <a:buFont typeface="Arial Unicode MS" pitchFamily="34" charset="-128"/>
              <a:buNone/>
              <a:defRPr/>
            </a:pPr>
            <a:endParaRPr lang="en-US" altLang="en-US" sz="2800" dirty="0">
              <a:solidFill>
                <a:srgbClr val="000000"/>
              </a:solidFill>
              <a:latin typeface="Arial Unicode MS" pitchFamily="34" charset="-128"/>
              <a:ea typeface="ＭＳ Ｐゴシック" panose="020B0600070205080204" pitchFamily="34" charset="-128"/>
              <a:cs typeface="Lucida Sans Unicode" panose="020B0602030504020204" pitchFamily="34" charset="0"/>
            </a:endParaRPr>
          </a:p>
        </p:txBody>
      </p:sp>
      <p:pic>
        <p:nvPicPr>
          <p:cNvPr id="5122" name="Picture 2" descr="History Network">
            <a:extLst>
              <a:ext uri="{FF2B5EF4-FFF2-40B4-BE49-F238E27FC236}">
                <a16:creationId xmlns:a16="http://schemas.microsoft.com/office/drawing/2014/main" id="{1EF263BD-CD9F-6C33-C110-A484798F60DD}"/>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5070199" y="2839106"/>
            <a:ext cx="3543714" cy="2953095"/>
          </a:xfrm>
          <a:prstGeom prst="rect">
            <a:avLst/>
          </a:prstGeom>
          <a:noFill/>
          <a:extLst>
            <a:ext uri="{909E8E84-426E-40DD-AFC4-6F175D3DCCD1}">
              <a14:hiddenFill xmlns:a14="http://schemas.microsoft.com/office/drawing/2010/main">
                <a:solidFill>
                  <a:srgbClr val="FFFFFF"/>
                </a:solidFill>
              </a14:hiddenFill>
            </a:ext>
          </a:extLst>
        </p:spPr>
      </p:pic>
    </p:spTree>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8914" name="Text Box 1">
            <a:extLst>
              <a:ext uri="{FF2B5EF4-FFF2-40B4-BE49-F238E27FC236}">
                <a16:creationId xmlns:a16="http://schemas.microsoft.com/office/drawing/2014/main" id="{91DD94C6-F7E1-454A-9A22-4DECC4C81469}"/>
              </a:ext>
            </a:extLst>
          </p:cNvPr>
          <p:cNvSpPr txBox="1">
            <a:spLocks noChangeArrowheads="1"/>
          </p:cNvSpPr>
          <p:nvPr/>
        </p:nvSpPr>
        <p:spPr bwMode="auto">
          <a:xfrm>
            <a:off x="515938" y="190500"/>
            <a:ext cx="8229600" cy="1077913"/>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round/>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anchor="ctr"/>
          <a:lstStyle>
            <a:lvl1pPr>
              <a:lnSpc>
                <a:spcPct val="90000"/>
              </a:lnSpc>
              <a:spcBef>
                <a:spcPts val="750"/>
              </a:spcBef>
              <a:buFont typeface="Arial" panose="020B0604020202020204" pitchFamily="34" charset="0"/>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2100">
                <a:solidFill>
                  <a:schemeClr val="tx1"/>
                </a:solidFill>
                <a:latin typeface="Calibri" panose="020F0502020204030204" pitchFamily="34" charset="0"/>
              </a:defRPr>
            </a:lvl1pPr>
            <a:lvl2pPr marL="742950" indent="-285750">
              <a:lnSpc>
                <a:spcPct val="90000"/>
              </a:lnSpc>
              <a:spcBef>
                <a:spcPts val="375"/>
              </a:spcBef>
              <a:buFont typeface="Arial" panose="020B0604020202020204" pitchFamily="34" charset="0"/>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a:solidFill>
                  <a:schemeClr val="tx1"/>
                </a:solidFill>
                <a:latin typeface="Calibri" panose="020F0502020204030204" pitchFamily="34" charset="0"/>
              </a:defRPr>
            </a:lvl2pPr>
            <a:lvl3pPr marL="1143000" indent="-228600">
              <a:lnSpc>
                <a:spcPct val="90000"/>
              </a:lnSpc>
              <a:spcBef>
                <a:spcPts val="375"/>
              </a:spcBef>
              <a:buFont typeface="Arial" panose="020B0604020202020204" pitchFamily="34" charset="0"/>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1500">
                <a:solidFill>
                  <a:schemeClr val="tx1"/>
                </a:solidFill>
                <a:latin typeface="Calibri" panose="020F0502020204030204" pitchFamily="34" charset="0"/>
              </a:defRPr>
            </a:lvl3pPr>
            <a:lvl4pPr marL="1600200" indent="-228600">
              <a:lnSpc>
                <a:spcPct val="90000"/>
              </a:lnSpc>
              <a:spcBef>
                <a:spcPts val="375"/>
              </a:spcBef>
              <a:buFont typeface="Arial" panose="020B0604020202020204" pitchFamily="34" charset="0"/>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1300">
                <a:solidFill>
                  <a:schemeClr val="tx1"/>
                </a:solidFill>
                <a:latin typeface="Calibri" panose="020F0502020204030204" pitchFamily="34" charset="0"/>
              </a:defRPr>
            </a:lvl4pPr>
            <a:lvl5pPr marL="2057400" indent="-228600">
              <a:lnSpc>
                <a:spcPct val="90000"/>
              </a:lnSpc>
              <a:spcBef>
                <a:spcPts val="375"/>
              </a:spcBef>
              <a:buFont typeface="Arial" panose="020B0604020202020204" pitchFamily="34" charset="0"/>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1300">
                <a:solidFill>
                  <a:schemeClr val="tx1"/>
                </a:solidFill>
                <a:latin typeface="Calibri" panose="020F0502020204030204" pitchFamily="34" charset="0"/>
              </a:defRPr>
            </a:lvl5pPr>
            <a:lvl6pPr marL="2514600" indent="-228600" fontAlgn="base">
              <a:lnSpc>
                <a:spcPct val="90000"/>
              </a:lnSpc>
              <a:spcBef>
                <a:spcPts val="375"/>
              </a:spcBef>
              <a:spcAft>
                <a:spcPct val="0"/>
              </a:spcAft>
              <a:buFont typeface="Arial" panose="020B0604020202020204" pitchFamily="34" charset="0"/>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1300">
                <a:solidFill>
                  <a:schemeClr val="tx1"/>
                </a:solidFill>
                <a:latin typeface="Calibri" panose="020F0502020204030204" pitchFamily="34" charset="0"/>
              </a:defRPr>
            </a:lvl6pPr>
            <a:lvl7pPr marL="2971800" indent="-228600" fontAlgn="base">
              <a:lnSpc>
                <a:spcPct val="90000"/>
              </a:lnSpc>
              <a:spcBef>
                <a:spcPts val="375"/>
              </a:spcBef>
              <a:spcAft>
                <a:spcPct val="0"/>
              </a:spcAft>
              <a:buFont typeface="Arial" panose="020B0604020202020204" pitchFamily="34" charset="0"/>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1300">
                <a:solidFill>
                  <a:schemeClr val="tx1"/>
                </a:solidFill>
                <a:latin typeface="Calibri" panose="020F0502020204030204" pitchFamily="34" charset="0"/>
              </a:defRPr>
            </a:lvl7pPr>
            <a:lvl8pPr marL="3429000" indent="-228600" fontAlgn="base">
              <a:lnSpc>
                <a:spcPct val="90000"/>
              </a:lnSpc>
              <a:spcBef>
                <a:spcPts val="375"/>
              </a:spcBef>
              <a:spcAft>
                <a:spcPct val="0"/>
              </a:spcAft>
              <a:buFont typeface="Arial" panose="020B0604020202020204" pitchFamily="34" charset="0"/>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1300">
                <a:solidFill>
                  <a:schemeClr val="tx1"/>
                </a:solidFill>
                <a:latin typeface="Calibri" panose="020F0502020204030204" pitchFamily="34" charset="0"/>
              </a:defRPr>
            </a:lvl8pPr>
            <a:lvl9pPr marL="3886200" indent="-228600" fontAlgn="base">
              <a:lnSpc>
                <a:spcPct val="90000"/>
              </a:lnSpc>
              <a:spcBef>
                <a:spcPts val="375"/>
              </a:spcBef>
              <a:spcAft>
                <a:spcPct val="0"/>
              </a:spcAft>
              <a:buFont typeface="Arial" panose="020B0604020202020204" pitchFamily="34" charset="0"/>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1300">
                <a:solidFill>
                  <a:schemeClr val="tx1"/>
                </a:solidFill>
                <a:latin typeface="Calibri" panose="020F0502020204030204" pitchFamily="34" charset="0"/>
              </a:defRPr>
            </a:lvl9pPr>
          </a:lstStyle>
          <a:p>
            <a:pPr algn="ctr" eaLnBrk="1" hangingPunct="1">
              <a:lnSpc>
                <a:spcPct val="100000"/>
              </a:lnSpc>
              <a:spcBef>
                <a:spcPct val="0"/>
              </a:spcBef>
              <a:buFontTx/>
              <a:buNone/>
            </a:pPr>
            <a:r>
              <a:rPr lang="en-US" altLang="en-US" sz="4400" b="1" dirty="0">
                <a:solidFill>
                  <a:schemeClr val="accent1">
                    <a:lumMod val="75000"/>
                  </a:schemeClr>
                </a:solidFill>
                <a:latin typeface="Arial" panose="020B0604020202020204" pitchFamily="34" charset="0"/>
                <a:cs typeface="Lucida Sans Unicode" panose="020B0602030504020204" pitchFamily="34" charset="0"/>
              </a:rPr>
              <a:t>Children Act 1989</a:t>
            </a:r>
          </a:p>
        </p:txBody>
      </p:sp>
      <p:sp>
        <p:nvSpPr>
          <p:cNvPr id="38916" name="Text Box 3">
            <a:extLst>
              <a:ext uri="{FF2B5EF4-FFF2-40B4-BE49-F238E27FC236}">
                <a16:creationId xmlns:a16="http://schemas.microsoft.com/office/drawing/2014/main" id="{795D4BFF-02A6-4AC0-B1FD-AE4EE6E59938}"/>
              </a:ext>
            </a:extLst>
          </p:cNvPr>
          <p:cNvSpPr txBox="1">
            <a:spLocks noChangeArrowheads="1"/>
          </p:cNvSpPr>
          <p:nvPr/>
        </p:nvSpPr>
        <p:spPr bwMode="auto">
          <a:xfrm>
            <a:off x="92765" y="1600200"/>
            <a:ext cx="8576573" cy="4713288"/>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round/>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a:lstStyle>
            <a:lvl1pPr marL="341313" indent="-341313">
              <a:lnSpc>
                <a:spcPct val="90000"/>
              </a:lnSpc>
              <a:spcBef>
                <a:spcPts val="750"/>
              </a:spcBef>
              <a:buFont typeface="Arial" panose="020B0604020202020204" pitchFamily="34" charset="0"/>
              <a:buChar char="•"/>
              <a:tabLst>
                <a:tab pos="911225" algn="l"/>
                <a:tab pos="1825625" algn="l"/>
                <a:tab pos="2740025" algn="l"/>
                <a:tab pos="3654425" algn="l"/>
                <a:tab pos="4568825" algn="l"/>
                <a:tab pos="5483225" algn="l"/>
                <a:tab pos="6397625" algn="l"/>
                <a:tab pos="7312025" algn="l"/>
                <a:tab pos="8226425" algn="l"/>
                <a:tab pos="9140825" algn="l"/>
                <a:tab pos="10055225" algn="l"/>
              </a:tabLst>
              <a:defRPr sz="2100">
                <a:solidFill>
                  <a:schemeClr val="tx1"/>
                </a:solidFill>
                <a:latin typeface="Calibri" panose="020F0502020204030204" pitchFamily="34" charset="0"/>
              </a:defRPr>
            </a:lvl1pPr>
            <a:lvl2pPr marL="742950" indent="-285750">
              <a:lnSpc>
                <a:spcPct val="90000"/>
              </a:lnSpc>
              <a:spcBef>
                <a:spcPts val="375"/>
              </a:spcBef>
              <a:buFont typeface="Arial" panose="020B0604020202020204" pitchFamily="34" charset="0"/>
              <a:buChar char="•"/>
              <a:tabLst>
                <a:tab pos="911225" algn="l"/>
                <a:tab pos="1825625" algn="l"/>
                <a:tab pos="2740025" algn="l"/>
                <a:tab pos="3654425" algn="l"/>
                <a:tab pos="4568825" algn="l"/>
                <a:tab pos="5483225" algn="l"/>
                <a:tab pos="6397625" algn="l"/>
                <a:tab pos="7312025" algn="l"/>
                <a:tab pos="8226425" algn="l"/>
                <a:tab pos="9140825" algn="l"/>
                <a:tab pos="10055225" algn="l"/>
              </a:tabLst>
              <a:defRPr>
                <a:solidFill>
                  <a:schemeClr val="tx1"/>
                </a:solidFill>
                <a:latin typeface="Calibri" panose="020F0502020204030204" pitchFamily="34" charset="0"/>
              </a:defRPr>
            </a:lvl2pPr>
            <a:lvl3pPr marL="1143000" indent="-228600">
              <a:lnSpc>
                <a:spcPct val="90000"/>
              </a:lnSpc>
              <a:spcBef>
                <a:spcPts val="375"/>
              </a:spcBef>
              <a:buFont typeface="Arial" panose="020B0604020202020204" pitchFamily="34" charset="0"/>
              <a:buChar char="•"/>
              <a:tabLst>
                <a:tab pos="911225" algn="l"/>
                <a:tab pos="1825625" algn="l"/>
                <a:tab pos="2740025" algn="l"/>
                <a:tab pos="3654425" algn="l"/>
                <a:tab pos="4568825" algn="l"/>
                <a:tab pos="5483225" algn="l"/>
                <a:tab pos="6397625" algn="l"/>
                <a:tab pos="7312025" algn="l"/>
                <a:tab pos="8226425" algn="l"/>
                <a:tab pos="9140825" algn="l"/>
                <a:tab pos="10055225" algn="l"/>
              </a:tabLst>
              <a:defRPr sz="1500">
                <a:solidFill>
                  <a:schemeClr val="tx1"/>
                </a:solidFill>
                <a:latin typeface="Calibri" panose="020F0502020204030204" pitchFamily="34" charset="0"/>
              </a:defRPr>
            </a:lvl3pPr>
            <a:lvl4pPr marL="1600200" indent="-228600">
              <a:lnSpc>
                <a:spcPct val="90000"/>
              </a:lnSpc>
              <a:spcBef>
                <a:spcPts val="375"/>
              </a:spcBef>
              <a:buFont typeface="Arial" panose="020B0604020202020204" pitchFamily="34" charset="0"/>
              <a:buChar char="•"/>
              <a:tabLst>
                <a:tab pos="911225" algn="l"/>
                <a:tab pos="1825625" algn="l"/>
                <a:tab pos="2740025" algn="l"/>
                <a:tab pos="3654425" algn="l"/>
                <a:tab pos="4568825" algn="l"/>
                <a:tab pos="5483225" algn="l"/>
                <a:tab pos="6397625" algn="l"/>
                <a:tab pos="7312025" algn="l"/>
                <a:tab pos="8226425" algn="l"/>
                <a:tab pos="9140825" algn="l"/>
                <a:tab pos="10055225" algn="l"/>
              </a:tabLst>
              <a:defRPr sz="1300">
                <a:solidFill>
                  <a:schemeClr val="tx1"/>
                </a:solidFill>
                <a:latin typeface="Calibri" panose="020F0502020204030204" pitchFamily="34" charset="0"/>
              </a:defRPr>
            </a:lvl4pPr>
            <a:lvl5pPr marL="2057400" indent="-228600">
              <a:lnSpc>
                <a:spcPct val="90000"/>
              </a:lnSpc>
              <a:spcBef>
                <a:spcPts val="375"/>
              </a:spcBef>
              <a:buFont typeface="Arial" panose="020B0604020202020204" pitchFamily="34" charset="0"/>
              <a:buChar char="•"/>
              <a:tabLst>
                <a:tab pos="911225" algn="l"/>
                <a:tab pos="1825625" algn="l"/>
                <a:tab pos="2740025" algn="l"/>
                <a:tab pos="3654425" algn="l"/>
                <a:tab pos="4568825" algn="l"/>
                <a:tab pos="5483225" algn="l"/>
                <a:tab pos="6397625" algn="l"/>
                <a:tab pos="7312025" algn="l"/>
                <a:tab pos="8226425" algn="l"/>
                <a:tab pos="9140825" algn="l"/>
                <a:tab pos="10055225" algn="l"/>
              </a:tabLst>
              <a:defRPr sz="1300">
                <a:solidFill>
                  <a:schemeClr val="tx1"/>
                </a:solidFill>
                <a:latin typeface="Calibri" panose="020F0502020204030204" pitchFamily="34" charset="0"/>
              </a:defRPr>
            </a:lvl5pPr>
            <a:lvl6pPr marL="2514600" indent="-228600" fontAlgn="base">
              <a:lnSpc>
                <a:spcPct val="90000"/>
              </a:lnSpc>
              <a:spcBef>
                <a:spcPts val="375"/>
              </a:spcBef>
              <a:spcAft>
                <a:spcPct val="0"/>
              </a:spcAft>
              <a:buFont typeface="Arial" panose="020B0604020202020204" pitchFamily="34" charset="0"/>
              <a:buChar char="•"/>
              <a:tabLst>
                <a:tab pos="911225" algn="l"/>
                <a:tab pos="1825625" algn="l"/>
                <a:tab pos="2740025" algn="l"/>
                <a:tab pos="3654425" algn="l"/>
                <a:tab pos="4568825" algn="l"/>
                <a:tab pos="5483225" algn="l"/>
                <a:tab pos="6397625" algn="l"/>
                <a:tab pos="7312025" algn="l"/>
                <a:tab pos="8226425" algn="l"/>
                <a:tab pos="9140825" algn="l"/>
                <a:tab pos="10055225" algn="l"/>
              </a:tabLst>
              <a:defRPr sz="1300">
                <a:solidFill>
                  <a:schemeClr val="tx1"/>
                </a:solidFill>
                <a:latin typeface="Calibri" panose="020F0502020204030204" pitchFamily="34" charset="0"/>
              </a:defRPr>
            </a:lvl6pPr>
            <a:lvl7pPr marL="2971800" indent="-228600" fontAlgn="base">
              <a:lnSpc>
                <a:spcPct val="90000"/>
              </a:lnSpc>
              <a:spcBef>
                <a:spcPts val="375"/>
              </a:spcBef>
              <a:spcAft>
                <a:spcPct val="0"/>
              </a:spcAft>
              <a:buFont typeface="Arial" panose="020B0604020202020204" pitchFamily="34" charset="0"/>
              <a:buChar char="•"/>
              <a:tabLst>
                <a:tab pos="911225" algn="l"/>
                <a:tab pos="1825625" algn="l"/>
                <a:tab pos="2740025" algn="l"/>
                <a:tab pos="3654425" algn="l"/>
                <a:tab pos="4568825" algn="l"/>
                <a:tab pos="5483225" algn="l"/>
                <a:tab pos="6397625" algn="l"/>
                <a:tab pos="7312025" algn="l"/>
                <a:tab pos="8226425" algn="l"/>
                <a:tab pos="9140825" algn="l"/>
                <a:tab pos="10055225" algn="l"/>
              </a:tabLst>
              <a:defRPr sz="1300">
                <a:solidFill>
                  <a:schemeClr val="tx1"/>
                </a:solidFill>
                <a:latin typeface="Calibri" panose="020F0502020204030204" pitchFamily="34" charset="0"/>
              </a:defRPr>
            </a:lvl7pPr>
            <a:lvl8pPr marL="3429000" indent="-228600" fontAlgn="base">
              <a:lnSpc>
                <a:spcPct val="90000"/>
              </a:lnSpc>
              <a:spcBef>
                <a:spcPts val="375"/>
              </a:spcBef>
              <a:spcAft>
                <a:spcPct val="0"/>
              </a:spcAft>
              <a:buFont typeface="Arial" panose="020B0604020202020204" pitchFamily="34" charset="0"/>
              <a:buChar char="•"/>
              <a:tabLst>
                <a:tab pos="911225" algn="l"/>
                <a:tab pos="1825625" algn="l"/>
                <a:tab pos="2740025" algn="l"/>
                <a:tab pos="3654425" algn="l"/>
                <a:tab pos="4568825" algn="l"/>
                <a:tab pos="5483225" algn="l"/>
                <a:tab pos="6397625" algn="l"/>
                <a:tab pos="7312025" algn="l"/>
                <a:tab pos="8226425" algn="l"/>
                <a:tab pos="9140825" algn="l"/>
                <a:tab pos="10055225" algn="l"/>
              </a:tabLst>
              <a:defRPr sz="1300">
                <a:solidFill>
                  <a:schemeClr val="tx1"/>
                </a:solidFill>
                <a:latin typeface="Calibri" panose="020F0502020204030204" pitchFamily="34" charset="0"/>
              </a:defRPr>
            </a:lvl8pPr>
            <a:lvl9pPr marL="3886200" indent="-228600" fontAlgn="base">
              <a:lnSpc>
                <a:spcPct val="90000"/>
              </a:lnSpc>
              <a:spcBef>
                <a:spcPts val="375"/>
              </a:spcBef>
              <a:spcAft>
                <a:spcPct val="0"/>
              </a:spcAft>
              <a:buFont typeface="Arial" panose="020B0604020202020204" pitchFamily="34" charset="0"/>
              <a:buChar char="•"/>
              <a:tabLst>
                <a:tab pos="911225" algn="l"/>
                <a:tab pos="1825625" algn="l"/>
                <a:tab pos="2740025" algn="l"/>
                <a:tab pos="3654425" algn="l"/>
                <a:tab pos="4568825" algn="l"/>
                <a:tab pos="5483225" algn="l"/>
                <a:tab pos="6397625" algn="l"/>
                <a:tab pos="7312025" algn="l"/>
                <a:tab pos="8226425" algn="l"/>
                <a:tab pos="9140825" algn="l"/>
                <a:tab pos="10055225" algn="l"/>
              </a:tabLst>
              <a:defRPr sz="1300">
                <a:solidFill>
                  <a:schemeClr val="tx1"/>
                </a:solidFill>
                <a:latin typeface="Calibri" panose="020F0502020204030204" pitchFamily="34" charset="0"/>
              </a:defRPr>
            </a:lvl9pPr>
          </a:lstStyle>
          <a:p>
            <a:pPr eaLnBrk="1" hangingPunct="1">
              <a:lnSpc>
                <a:spcPct val="100000"/>
              </a:lnSpc>
              <a:spcBef>
                <a:spcPts val="700"/>
              </a:spcBef>
              <a:buClr>
                <a:srgbClr val="0000FF"/>
              </a:buClr>
            </a:pPr>
            <a:r>
              <a:rPr lang="en-US" altLang="en-US" sz="3200" dirty="0">
                <a:solidFill>
                  <a:schemeClr val="accent1">
                    <a:lumMod val="75000"/>
                  </a:schemeClr>
                </a:solidFill>
                <a:latin typeface="Arial" panose="020B0604020202020204" pitchFamily="34" charset="0"/>
                <a:cs typeface="Lucida Sans Unicode" panose="020B0602030504020204" pitchFamily="34" charset="0"/>
              </a:rPr>
              <a:t>Whenever, wherever possible: children to be cared for within their </a:t>
            </a:r>
            <a:r>
              <a:rPr lang="en-US" altLang="en-US" sz="3200" b="1" dirty="0">
                <a:solidFill>
                  <a:schemeClr val="accent1">
                    <a:lumMod val="75000"/>
                  </a:schemeClr>
                </a:solidFill>
                <a:latin typeface="Arial" panose="020B0604020202020204" pitchFamily="34" charset="0"/>
                <a:cs typeface="Lucida Sans Unicode" panose="020B0602030504020204" pitchFamily="34" charset="0"/>
              </a:rPr>
              <a:t>own families</a:t>
            </a:r>
          </a:p>
          <a:p>
            <a:pPr eaLnBrk="1" hangingPunct="1">
              <a:lnSpc>
                <a:spcPct val="100000"/>
              </a:lnSpc>
              <a:spcBef>
                <a:spcPts val="700"/>
              </a:spcBef>
              <a:buClr>
                <a:srgbClr val="0000FF"/>
              </a:buClr>
            </a:pPr>
            <a:r>
              <a:rPr lang="en-US" altLang="en-US" sz="3200" b="1" i="1" dirty="0">
                <a:solidFill>
                  <a:schemeClr val="accent1">
                    <a:lumMod val="75000"/>
                  </a:schemeClr>
                </a:solidFill>
                <a:latin typeface="Arial" panose="020B0604020202020204" pitchFamily="34" charset="0"/>
                <a:cs typeface="Lucida Sans Unicode" panose="020B0602030504020204" pitchFamily="34" charset="0"/>
              </a:rPr>
              <a:t>Children in need</a:t>
            </a:r>
          </a:p>
          <a:p>
            <a:pPr eaLnBrk="1" hangingPunct="1">
              <a:lnSpc>
                <a:spcPct val="100000"/>
              </a:lnSpc>
              <a:spcBef>
                <a:spcPts val="700"/>
              </a:spcBef>
              <a:buClr>
                <a:srgbClr val="0000FF"/>
              </a:buClr>
            </a:pPr>
            <a:r>
              <a:rPr lang="en-US" altLang="en-US" sz="3200" dirty="0">
                <a:solidFill>
                  <a:schemeClr val="accent1">
                    <a:lumMod val="75000"/>
                  </a:schemeClr>
                </a:solidFill>
                <a:latin typeface="Arial" panose="020B0604020202020204" pitchFamily="34" charset="0"/>
                <a:cs typeface="Lucida Sans Unicode" panose="020B0602030504020204" pitchFamily="34" charset="0"/>
              </a:rPr>
              <a:t>Race, culture, religion and language</a:t>
            </a:r>
          </a:p>
          <a:p>
            <a:pPr eaLnBrk="1" hangingPunct="1">
              <a:lnSpc>
                <a:spcPct val="100000"/>
              </a:lnSpc>
              <a:spcBef>
                <a:spcPts val="700"/>
              </a:spcBef>
              <a:buClr>
                <a:srgbClr val="0000FF"/>
              </a:buClr>
            </a:pPr>
            <a:r>
              <a:rPr lang="en-US" altLang="en-US" sz="3200" b="1" dirty="0">
                <a:solidFill>
                  <a:schemeClr val="accent1">
                    <a:lumMod val="75000"/>
                  </a:schemeClr>
                </a:solidFill>
                <a:latin typeface="Arial" panose="020B0604020202020204" pitchFamily="34" charset="0"/>
                <a:cs typeface="Lucida Sans Unicode" panose="020B0602030504020204" pitchFamily="34" charset="0"/>
              </a:rPr>
              <a:t>Parental </a:t>
            </a:r>
            <a:r>
              <a:rPr lang="en-US" altLang="en-US" sz="3200" dirty="0">
                <a:solidFill>
                  <a:schemeClr val="accent1">
                    <a:lumMod val="75000"/>
                  </a:schemeClr>
                </a:solidFill>
                <a:latin typeface="Arial" panose="020B0604020202020204" pitchFamily="34" charset="0"/>
                <a:cs typeface="Lucida Sans Unicode" panose="020B0602030504020204" pitchFamily="34" charset="0"/>
              </a:rPr>
              <a:t>responsibility </a:t>
            </a:r>
          </a:p>
        </p:txBody>
      </p:sp>
    </p:spTree>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7106" name="Text Box 1">
            <a:extLst>
              <a:ext uri="{FF2B5EF4-FFF2-40B4-BE49-F238E27FC236}">
                <a16:creationId xmlns:a16="http://schemas.microsoft.com/office/drawing/2014/main" id="{21589ECC-10BE-4172-93F6-3E5FADD28C35}"/>
              </a:ext>
            </a:extLst>
          </p:cNvPr>
          <p:cNvSpPr txBox="1">
            <a:spLocks noChangeArrowheads="1"/>
          </p:cNvSpPr>
          <p:nvPr/>
        </p:nvSpPr>
        <p:spPr bwMode="auto">
          <a:xfrm>
            <a:off x="577850" y="76199"/>
            <a:ext cx="8229600" cy="1311275"/>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round/>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anchor="ctr"/>
          <a:lstStyle>
            <a:lvl1pPr>
              <a:lnSpc>
                <a:spcPct val="90000"/>
              </a:lnSpc>
              <a:spcBef>
                <a:spcPts val="750"/>
              </a:spcBef>
              <a:buFont typeface="Arial" panose="020B0604020202020204" pitchFamily="34" charset="0"/>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2100">
                <a:solidFill>
                  <a:schemeClr val="tx1"/>
                </a:solidFill>
                <a:latin typeface="Calibri" panose="020F0502020204030204" pitchFamily="34" charset="0"/>
              </a:defRPr>
            </a:lvl1pPr>
            <a:lvl2pPr marL="742950" indent="-285750">
              <a:lnSpc>
                <a:spcPct val="90000"/>
              </a:lnSpc>
              <a:spcBef>
                <a:spcPts val="375"/>
              </a:spcBef>
              <a:buFont typeface="Arial" panose="020B0604020202020204" pitchFamily="34" charset="0"/>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a:solidFill>
                  <a:schemeClr val="tx1"/>
                </a:solidFill>
                <a:latin typeface="Calibri" panose="020F0502020204030204" pitchFamily="34" charset="0"/>
              </a:defRPr>
            </a:lvl2pPr>
            <a:lvl3pPr marL="1143000" indent="-228600">
              <a:lnSpc>
                <a:spcPct val="90000"/>
              </a:lnSpc>
              <a:spcBef>
                <a:spcPts val="375"/>
              </a:spcBef>
              <a:buFont typeface="Arial" panose="020B0604020202020204" pitchFamily="34" charset="0"/>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1500">
                <a:solidFill>
                  <a:schemeClr val="tx1"/>
                </a:solidFill>
                <a:latin typeface="Calibri" panose="020F0502020204030204" pitchFamily="34" charset="0"/>
              </a:defRPr>
            </a:lvl3pPr>
            <a:lvl4pPr marL="1600200" indent="-228600">
              <a:lnSpc>
                <a:spcPct val="90000"/>
              </a:lnSpc>
              <a:spcBef>
                <a:spcPts val="375"/>
              </a:spcBef>
              <a:buFont typeface="Arial" panose="020B0604020202020204" pitchFamily="34" charset="0"/>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1300">
                <a:solidFill>
                  <a:schemeClr val="tx1"/>
                </a:solidFill>
                <a:latin typeface="Calibri" panose="020F0502020204030204" pitchFamily="34" charset="0"/>
              </a:defRPr>
            </a:lvl4pPr>
            <a:lvl5pPr marL="2057400" indent="-228600">
              <a:lnSpc>
                <a:spcPct val="90000"/>
              </a:lnSpc>
              <a:spcBef>
                <a:spcPts val="375"/>
              </a:spcBef>
              <a:buFont typeface="Arial" panose="020B0604020202020204" pitchFamily="34" charset="0"/>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1300">
                <a:solidFill>
                  <a:schemeClr val="tx1"/>
                </a:solidFill>
                <a:latin typeface="Calibri" panose="020F0502020204030204" pitchFamily="34" charset="0"/>
              </a:defRPr>
            </a:lvl5pPr>
            <a:lvl6pPr marL="2514600" indent="-228600" fontAlgn="base">
              <a:lnSpc>
                <a:spcPct val="90000"/>
              </a:lnSpc>
              <a:spcBef>
                <a:spcPts val="375"/>
              </a:spcBef>
              <a:spcAft>
                <a:spcPct val="0"/>
              </a:spcAft>
              <a:buFont typeface="Arial" panose="020B0604020202020204" pitchFamily="34" charset="0"/>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1300">
                <a:solidFill>
                  <a:schemeClr val="tx1"/>
                </a:solidFill>
                <a:latin typeface="Calibri" panose="020F0502020204030204" pitchFamily="34" charset="0"/>
              </a:defRPr>
            </a:lvl6pPr>
            <a:lvl7pPr marL="2971800" indent="-228600" fontAlgn="base">
              <a:lnSpc>
                <a:spcPct val="90000"/>
              </a:lnSpc>
              <a:spcBef>
                <a:spcPts val="375"/>
              </a:spcBef>
              <a:spcAft>
                <a:spcPct val="0"/>
              </a:spcAft>
              <a:buFont typeface="Arial" panose="020B0604020202020204" pitchFamily="34" charset="0"/>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1300">
                <a:solidFill>
                  <a:schemeClr val="tx1"/>
                </a:solidFill>
                <a:latin typeface="Calibri" panose="020F0502020204030204" pitchFamily="34" charset="0"/>
              </a:defRPr>
            </a:lvl7pPr>
            <a:lvl8pPr marL="3429000" indent="-228600" fontAlgn="base">
              <a:lnSpc>
                <a:spcPct val="90000"/>
              </a:lnSpc>
              <a:spcBef>
                <a:spcPts val="375"/>
              </a:spcBef>
              <a:spcAft>
                <a:spcPct val="0"/>
              </a:spcAft>
              <a:buFont typeface="Arial" panose="020B0604020202020204" pitchFamily="34" charset="0"/>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1300">
                <a:solidFill>
                  <a:schemeClr val="tx1"/>
                </a:solidFill>
                <a:latin typeface="Calibri" panose="020F0502020204030204" pitchFamily="34" charset="0"/>
              </a:defRPr>
            </a:lvl8pPr>
            <a:lvl9pPr marL="3886200" indent="-228600" fontAlgn="base">
              <a:lnSpc>
                <a:spcPct val="90000"/>
              </a:lnSpc>
              <a:spcBef>
                <a:spcPts val="375"/>
              </a:spcBef>
              <a:spcAft>
                <a:spcPct val="0"/>
              </a:spcAft>
              <a:buFont typeface="Arial" panose="020B0604020202020204" pitchFamily="34" charset="0"/>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1300">
                <a:solidFill>
                  <a:schemeClr val="tx1"/>
                </a:solidFill>
                <a:latin typeface="Calibri" panose="020F0502020204030204" pitchFamily="34" charset="0"/>
              </a:defRPr>
            </a:lvl9pPr>
          </a:lstStyle>
          <a:p>
            <a:pPr algn="ctr" eaLnBrk="1" hangingPunct="1">
              <a:lnSpc>
                <a:spcPct val="100000"/>
              </a:lnSpc>
              <a:spcBef>
                <a:spcPct val="0"/>
              </a:spcBef>
              <a:buFontTx/>
              <a:buNone/>
            </a:pPr>
            <a:r>
              <a:rPr lang="en-US" altLang="en-US" sz="4400" b="1" dirty="0">
                <a:solidFill>
                  <a:schemeClr val="accent1">
                    <a:lumMod val="75000"/>
                  </a:schemeClr>
                </a:solidFill>
                <a:latin typeface="Arial" panose="020B0604020202020204" pitchFamily="34" charset="0"/>
                <a:cs typeface="Lucida Sans Unicode" panose="020B0602030504020204" pitchFamily="34" charset="0"/>
              </a:rPr>
              <a:t>Children Act 2004</a:t>
            </a:r>
          </a:p>
        </p:txBody>
      </p:sp>
      <p:sp>
        <p:nvSpPr>
          <p:cNvPr id="47108" name="Text Box 3">
            <a:extLst>
              <a:ext uri="{FF2B5EF4-FFF2-40B4-BE49-F238E27FC236}">
                <a16:creationId xmlns:a16="http://schemas.microsoft.com/office/drawing/2014/main" id="{EBDE3EDC-4650-4923-BEFF-BAA4342D14A2}"/>
              </a:ext>
            </a:extLst>
          </p:cNvPr>
          <p:cNvSpPr txBox="1">
            <a:spLocks noChangeArrowheads="1"/>
          </p:cNvSpPr>
          <p:nvPr/>
        </p:nvSpPr>
        <p:spPr bwMode="auto">
          <a:xfrm>
            <a:off x="106017" y="1825240"/>
            <a:ext cx="8580783" cy="5492750"/>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round/>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a:lstStyle>
            <a:lvl1pPr marL="341313" indent="-341313">
              <a:lnSpc>
                <a:spcPct val="90000"/>
              </a:lnSpc>
              <a:spcBef>
                <a:spcPts val="750"/>
              </a:spcBef>
              <a:buFont typeface="Arial" panose="020B0604020202020204" pitchFamily="34" charset="0"/>
              <a:buChar char="•"/>
              <a:tabLst>
                <a:tab pos="911225" algn="l"/>
                <a:tab pos="1825625" algn="l"/>
                <a:tab pos="2740025" algn="l"/>
                <a:tab pos="3654425" algn="l"/>
                <a:tab pos="4568825" algn="l"/>
                <a:tab pos="5483225" algn="l"/>
                <a:tab pos="6397625" algn="l"/>
                <a:tab pos="7312025" algn="l"/>
                <a:tab pos="8226425" algn="l"/>
                <a:tab pos="9140825" algn="l"/>
                <a:tab pos="10055225" algn="l"/>
              </a:tabLst>
              <a:defRPr sz="2100">
                <a:solidFill>
                  <a:schemeClr val="tx1"/>
                </a:solidFill>
                <a:latin typeface="Calibri" panose="020F0502020204030204" pitchFamily="34" charset="0"/>
              </a:defRPr>
            </a:lvl1pPr>
            <a:lvl2pPr marL="742950" indent="-285750">
              <a:lnSpc>
                <a:spcPct val="90000"/>
              </a:lnSpc>
              <a:spcBef>
                <a:spcPts val="375"/>
              </a:spcBef>
              <a:buFont typeface="Arial" panose="020B0604020202020204" pitchFamily="34" charset="0"/>
              <a:buChar char="•"/>
              <a:tabLst>
                <a:tab pos="911225" algn="l"/>
                <a:tab pos="1825625" algn="l"/>
                <a:tab pos="2740025" algn="l"/>
                <a:tab pos="3654425" algn="l"/>
                <a:tab pos="4568825" algn="l"/>
                <a:tab pos="5483225" algn="l"/>
                <a:tab pos="6397625" algn="l"/>
                <a:tab pos="7312025" algn="l"/>
                <a:tab pos="8226425" algn="l"/>
                <a:tab pos="9140825" algn="l"/>
                <a:tab pos="10055225" algn="l"/>
              </a:tabLst>
              <a:defRPr>
                <a:solidFill>
                  <a:schemeClr val="tx1"/>
                </a:solidFill>
                <a:latin typeface="Calibri" panose="020F0502020204030204" pitchFamily="34" charset="0"/>
              </a:defRPr>
            </a:lvl2pPr>
            <a:lvl3pPr marL="1143000" indent="-228600">
              <a:lnSpc>
                <a:spcPct val="90000"/>
              </a:lnSpc>
              <a:spcBef>
                <a:spcPts val="375"/>
              </a:spcBef>
              <a:buFont typeface="Arial" panose="020B0604020202020204" pitchFamily="34" charset="0"/>
              <a:buChar char="•"/>
              <a:tabLst>
                <a:tab pos="911225" algn="l"/>
                <a:tab pos="1825625" algn="l"/>
                <a:tab pos="2740025" algn="l"/>
                <a:tab pos="3654425" algn="l"/>
                <a:tab pos="4568825" algn="l"/>
                <a:tab pos="5483225" algn="l"/>
                <a:tab pos="6397625" algn="l"/>
                <a:tab pos="7312025" algn="l"/>
                <a:tab pos="8226425" algn="l"/>
                <a:tab pos="9140825" algn="l"/>
                <a:tab pos="10055225" algn="l"/>
              </a:tabLst>
              <a:defRPr sz="1500">
                <a:solidFill>
                  <a:schemeClr val="tx1"/>
                </a:solidFill>
                <a:latin typeface="Calibri" panose="020F0502020204030204" pitchFamily="34" charset="0"/>
              </a:defRPr>
            </a:lvl3pPr>
            <a:lvl4pPr marL="1600200" indent="-228600">
              <a:lnSpc>
                <a:spcPct val="90000"/>
              </a:lnSpc>
              <a:spcBef>
                <a:spcPts val="375"/>
              </a:spcBef>
              <a:buFont typeface="Arial" panose="020B0604020202020204" pitchFamily="34" charset="0"/>
              <a:buChar char="•"/>
              <a:tabLst>
                <a:tab pos="911225" algn="l"/>
                <a:tab pos="1825625" algn="l"/>
                <a:tab pos="2740025" algn="l"/>
                <a:tab pos="3654425" algn="l"/>
                <a:tab pos="4568825" algn="l"/>
                <a:tab pos="5483225" algn="l"/>
                <a:tab pos="6397625" algn="l"/>
                <a:tab pos="7312025" algn="l"/>
                <a:tab pos="8226425" algn="l"/>
                <a:tab pos="9140825" algn="l"/>
                <a:tab pos="10055225" algn="l"/>
              </a:tabLst>
              <a:defRPr sz="1300">
                <a:solidFill>
                  <a:schemeClr val="tx1"/>
                </a:solidFill>
                <a:latin typeface="Calibri" panose="020F0502020204030204" pitchFamily="34" charset="0"/>
              </a:defRPr>
            </a:lvl4pPr>
            <a:lvl5pPr marL="2057400" indent="-228600">
              <a:lnSpc>
                <a:spcPct val="90000"/>
              </a:lnSpc>
              <a:spcBef>
                <a:spcPts val="375"/>
              </a:spcBef>
              <a:buFont typeface="Arial" panose="020B0604020202020204" pitchFamily="34" charset="0"/>
              <a:buChar char="•"/>
              <a:tabLst>
                <a:tab pos="911225" algn="l"/>
                <a:tab pos="1825625" algn="l"/>
                <a:tab pos="2740025" algn="l"/>
                <a:tab pos="3654425" algn="l"/>
                <a:tab pos="4568825" algn="l"/>
                <a:tab pos="5483225" algn="l"/>
                <a:tab pos="6397625" algn="l"/>
                <a:tab pos="7312025" algn="l"/>
                <a:tab pos="8226425" algn="l"/>
                <a:tab pos="9140825" algn="l"/>
                <a:tab pos="10055225" algn="l"/>
              </a:tabLst>
              <a:defRPr sz="1300">
                <a:solidFill>
                  <a:schemeClr val="tx1"/>
                </a:solidFill>
                <a:latin typeface="Calibri" panose="020F0502020204030204" pitchFamily="34" charset="0"/>
              </a:defRPr>
            </a:lvl5pPr>
            <a:lvl6pPr marL="2514600" indent="-228600" fontAlgn="base">
              <a:lnSpc>
                <a:spcPct val="90000"/>
              </a:lnSpc>
              <a:spcBef>
                <a:spcPts val="375"/>
              </a:spcBef>
              <a:spcAft>
                <a:spcPct val="0"/>
              </a:spcAft>
              <a:buFont typeface="Arial" panose="020B0604020202020204" pitchFamily="34" charset="0"/>
              <a:buChar char="•"/>
              <a:tabLst>
                <a:tab pos="911225" algn="l"/>
                <a:tab pos="1825625" algn="l"/>
                <a:tab pos="2740025" algn="l"/>
                <a:tab pos="3654425" algn="l"/>
                <a:tab pos="4568825" algn="l"/>
                <a:tab pos="5483225" algn="l"/>
                <a:tab pos="6397625" algn="l"/>
                <a:tab pos="7312025" algn="l"/>
                <a:tab pos="8226425" algn="l"/>
                <a:tab pos="9140825" algn="l"/>
                <a:tab pos="10055225" algn="l"/>
              </a:tabLst>
              <a:defRPr sz="1300">
                <a:solidFill>
                  <a:schemeClr val="tx1"/>
                </a:solidFill>
                <a:latin typeface="Calibri" panose="020F0502020204030204" pitchFamily="34" charset="0"/>
              </a:defRPr>
            </a:lvl6pPr>
            <a:lvl7pPr marL="2971800" indent="-228600" fontAlgn="base">
              <a:lnSpc>
                <a:spcPct val="90000"/>
              </a:lnSpc>
              <a:spcBef>
                <a:spcPts val="375"/>
              </a:spcBef>
              <a:spcAft>
                <a:spcPct val="0"/>
              </a:spcAft>
              <a:buFont typeface="Arial" panose="020B0604020202020204" pitchFamily="34" charset="0"/>
              <a:buChar char="•"/>
              <a:tabLst>
                <a:tab pos="911225" algn="l"/>
                <a:tab pos="1825625" algn="l"/>
                <a:tab pos="2740025" algn="l"/>
                <a:tab pos="3654425" algn="l"/>
                <a:tab pos="4568825" algn="l"/>
                <a:tab pos="5483225" algn="l"/>
                <a:tab pos="6397625" algn="l"/>
                <a:tab pos="7312025" algn="l"/>
                <a:tab pos="8226425" algn="l"/>
                <a:tab pos="9140825" algn="l"/>
                <a:tab pos="10055225" algn="l"/>
              </a:tabLst>
              <a:defRPr sz="1300">
                <a:solidFill>
                  <a:schemeClr val="tx1"/>
                </a:solidFill>
                <a:latin typeface="Calibri" panose="020F0502020204030204" pitchFamily="34" charset="0"/>
              </a:defRPr>
            </a:lvl7pPr>
            <a:lvl8pPr marL="3429000" indent="-228600" fontAlgn="base">
              <a:lnSpc>
                <a:spcPct val="90000"/>
              </a:lnSpc>
              <a:spcBef>
                <a:spcPts val="375"/>
              </a:spcBef>
              <a:spcAft>
                <a:spcPct val="0"/>
              </a:spcAft>
              <a:buFont typeface="Arial" panose="020B0604020202020204" pitchFamily="34" charset="0"/>
              <a:buChar char="•"/>
              <a:tabLst>
                <a:tab pos="911225" algn="l"/>
                <a:tab pos="1825625" algn="l"/>
                <a:tab pos="2740025" algn="l"/>
                <a:tab pos="3654425" algn="l"/>
                <a:tab pos="4568825" algn="l"/>
                <a:tab pos="5483225" algn="l"/>
                <a:tab pos="6397625" algn="l"/>
                <a:tab pos="7312025" algn="l"/>
                <a:tab pos="8226425" algn="l"/>
                <a:tab pos="9140825" algn="l"/>
                <a:tab pos="10055225" algn="l"/>
              </a:tabLst>
              <a:defRPr sz="1300">
                <a:solidFill>
                  <a:schemeClr val="tx1"/>
                </a:solidFill>
                <a:latin typeface="Calibri" panose="020F0502020204030204" pitchFamily="34" charset="0"/>
              </a:defRPr>
            </a:lvl8pPr>
            <a:lvl9pPr marL="3886200" indent="-228600" fontAlgn="base">
              <a:lnSpc>
                <a:spcPct val="90000"/>
              </a:lnSpc>
              <a:spcBef>
                <a:spcPts val="375"/>
              </a:spcBef>
              <a:spcAft>
                <a:spcPct val="0"/>
              </a:spcAft>
              <a:buFont typeface="Arial" panose="020B0604020202020204" pitchFamily="34" charset="0"/>
              <a:buChar char="•"/>
              <a:tabLst>
                <a:tab pos="911225" algn="l"/>
                <a:tab pos="1825625" algn="l"/>
                <a:tab pos="2740025" algn="l"/>
                <a:tab pos="3654425" algn="l"/>
                <a:tab pos="4568825" algn="l"/>
                <a:tab pos="5483225" algn="l"/>
                <a:tab pos="6397625" algn="l"/>
                <a:tab pos="7312025" algn="l"/>
                <a:tab pos="8226425" algn="l"/>
                <a:tab pos="9140825" algn="l"/>
                <a:tab pos="10055225" algn="l"/>
              </a:tabLst>
              <a:defRPr sz="1300">
                <a:solidFill>
                  <a:schemeClr val="tx1"/>
                </a:solidFill>
                <a:latin typeface="Calibri" panose="020F0502020204030204" pitchFamily="34" charset="0"/>
              </a:defRPr>
            </a:lvl9pPr>
          </a:lstStyle>
          <a:p>
            <a:pPr eaLnBrk="1" hangingPunct="1">
              <a:lnSpc>
                <a:spcPct val="100000"/>
              </a:lnSpc>
              <a:spcBef>
                <a:spcPts val="700"/>
              </a:spcBef>
            </a:pPr>
            <a:r>
              <a:rPr lang="en-US" altLang="en-US" sz="2400" dirty="0">
                <a:solidFill>
                  <a:schemeClr val="accent1">
                    <a:lumMod val="75000"/>
                  </a:schemeClr>
                </a:solidFill>
                <a:latin typeface="Arial" panose="020B0604020202020204" pitchFamily="34" charset="0"/>
                <a:cs typeface="Lucida Sans Unicode" panose="020B0602030504020204" pitchFamily="34" charset="0"/>
              </a:rPr>
              <a:t>Runs alongside the Children Act 1989</a:t>
            </a:r>
          </a:p>
          <a:p>
            <a:pPr eaLnBrk="1" hangingPunct="1">
              <a:lnSpc>
                <a:spcPct val="100000"/>
              </a:lnSpc>
              <a:spcBef>
                <a:spcPts val="700"/>
              </a:spcBef>
            </a:pPr>
            <a:r>
              <a:rPr lang="en-US" altLang="en-US" sz="2400" dirty="0">
                <a:solidFill>
                  <a:schemeClr val="accent1">
                    <a:lumMod val="75000"/>
                  </a:schemeClr>
                </a:solidFill>
                <a:latin typeface="Arial" panose="020B0604020202020204" pitchFamily="34" charset="0"/>
                <a:cs typeface="Lucida Sans Unicode" panose="020B0602030504020204" pitchFamily="34" charset="0"/>
              </a:rPr>
              <a:t>Children’s Commissioner for England</a:t>
            </a:r>
          </a:p>
          <a:p>
            <a:pPr eaLnBrk="1" hangingPunct="1">
              <a:lnSpc>
                <a:spcPct val="100000"/>
              </a:lnSpc>
              <a:spcBef>
                <a:spcPts val="700"/>
              </a:spcBef>
            </a:pPr>
            <a:r>
              <a:rPr lang="en-US" altLang="en-US" sz="2400" dirty="0">
                <a:solidFill>
                  <a:schemeClr val="accent1">
                    <a:lumMod val="75000"/>
                  </a:schemeClr>
                </a:solidFill>
                <a:latin typeface="Arial" panose="020B0604020202020204" pitchFamily="34" charset="0"/>
                <a:cs typeface="Lucida Sans Unicode" panose="020B0602030504020204" pitchFamily="34" charset="0"/>
              </a:rPr>
              <a:t>Child </a:t>
            </a:r>
            <a:r>
              <a:rPr lang="en-US" altLang="en-US" sz="2400" dirty="0" err="1">
                <a:solidFill>
                  <a:schemeClr val="accent1">
                    <a:lumMod val="75000"/>
                  </a:schemeClr>
                </a:solidFill>
                <a:latin typeface="Arial" panose="020B0604020202020204" pitchFamily="34" charset="0"/>
                <a:cs typeface="Lucida Sans Unicode" panose="020B0602030504020204" pitchFamily="34" charset="0"/>
              </a:rPr>
              <a:t>Centred</a:t>
            </a:r>
            <a:endParaRPr lang="en-US" altLang="en-US" sz="2400" dirty="0">
              <a:solidFill>
                <a:schemeClr val="accent1">
                  <a:lumMod val="75000"/>
                </a:schemeClr>
              </a:solidFill>
              <a:latin typeface="Arial" panose="020B0604020202020204" pitchFamily="34" charset="0"/>
              <a:cs typeface="Lucida Sans Unicode" panose="020B0602030504020204" pitchFamily="34" charset="0"/>
            </a:endParaRPr>
          </a:p>
          <a:p>
            <a:pPr eaLnBrk="1" hangingPunct="1">
              <a:lnSpc>
                <a:spcPct val="100000"/>
              </a:lnSpc>
              <a:spcBef>
                <a:spcPts val="700"/>
              </a:spcBef>
            </a:pPr>
            <a:r>
              <a:rPr lang="en-US" altLang="en-US" sz="2400" dirty="0">
                <a:solidFill>
                  <a:schemeClr val="accent1">
                    <a:lumMod val="75000"/>
                  </a:schemeClr>
                </a:solidFill>
                <a:latin typeface="Arial" panose="020B0604020202020204" pitchFamily="34" charset="0"/>
                <a:cs typeface="Lucida Sans Unicode" panose="020B0602030504020204" pitchFamily="34" charset="0"/>
              </a:rPr>
              <a:t>Local Safeguarding Children’s Boards</a:t>
            </a:r>
          </a:p>
          <a:p>
            <a:pPr eaLnBrk="1" hangingPunct="1">
              <a:lnSpc>
                <a:spcPct val="100000"/>
              </a:lnSpc>
              <a:spcBef>
                <a:spcPts val="700"/>
              </a:spcBef>
            </a:pPr>
            <a:r>
              <a:rPr lang="en-US" altLang="en-US" sz="2400" dirty="0">
                <a:solidFill>
                  <a:schemeClr val="accent1">
                    <a:lumMod val="75000"/>
                  </a:schemeClr>
                </a:solidFill>
                <a:latin typeface="Arial" panose="020B0604020202020204" pitchFamily="34" charset="0"/>
                <a:cs typeface="Lucida Sans Unicode" panose="020B0602030504020204" pitchFamily="34" charset="0"/>
              </a:rPr>
              <a:t>Legislative basis for sharing information</a:t>
            </a:r>
          </a:p>
          <a:p>
            <a:pPr eaLnBrk="1" hangingPunct="1">
              <a:lnSpc>
                <a:spcPct val="100000"/>
              </a:lnSpc>
              <a:spcBef>
                <a:spcPts val="700"/>
              </a:spcBef>
              <a:buFont typeface="Arial" panose="020B0604020202020204" pitchFamily="34" charset="0"/>
              <a:buNone/>
            </a:pPr>
            <a:endParaRPr lang="en-US" altLang="en-US" sz="2400" dirty="0">
              <a:solidFill>
                <a:schemeClr val="accent2"/>
              </a:solidFill>
              <a:latin typeface="Arial" panose="020B0604020202020204" pitchFamily="34" charset="0"/>
              <a:cs typeface="Lucida Sans Unicode" panose="020B0602030504020204" pitchFamily="34" charset="0"/>
            </a:endParaRPr>
          </a:p>
          <a:p>
            <a:pPr eaLnBrk="1" hangingPunct="1">
              <a:lnSpc>
                <a:spcPct val="100000"/>
              </a:lnSpc>
              <a:spcBef>
                <a:spcPts val="700"/>
              </a:spcBef>
              <a:buFont typeface="Arial" panose="020B0604020202020204" pitchFamily="34" charset="0"/>
              <a:buNone/>
            </a:pPr>
            <a:endParaRPr lang="en-US" altLang="en-US" sz="2400" dirty="0">
              <a:solidFill>
                <a:srgbClr val="000000"/>
              </a:solidFill>
              <a:latin typeface="Arial" panose="020B0604020202020204" pitchFamily="34" charset="0"/>
              <a:cs typeface="Lucida Sans Unicode" panose="020B0602030504020204" pitchFamily="34" charset="0"/>
            </a:endParaRPr>
          </a:p>
        </p:txBody>
      </p:sp>
      <p:pic>
        <p:nvPicPr>
          <p:cNvPr id="6146" name="Picture 2" descr="Basic Introduction to Safeguarding">
            <a:extLst>
              <a:ext uri="{FF2B5EF4-FFF2-40B4-BE49-F238E27FC236}">
                <a16:creationId xmlns:a16="http://schemas.microsoft.com/office/drawing/2014/main" id="{7C82F034-14F6-60F6-9BB8-534118DFF356}"/>
              </a:ext>
            </a:extLst>
          </p:cNvPr>
          <p:cNvPicPr>
            <a:picLocks noChangeAspect="1" noChangeArrowheads="1"/>
          </p:cNvPicPr>
          <p:nvPr/>
        </p:nvPicPr>
        <p:blipFill rotWithShape="1">
          <a:blip r:embed="rId3">
            <a:extLst>
              <a:ext uri="{28A0092B-C50C-407E-A947-70E740481C1C}">
                <a14:useLocalDpi xmlns:a14="http://schemas.microsoft.com/office/drawing/2010/main" val="0"/>
              </a:ext>
            </a:extLst>
          </a:blip>
          <a:srcRect t="24880"/>
          <a:stretch/>
        </p:blipFill>
        <p:spPr bwMode="auto">
          <a:xfrm>
            <a:off x="6205953" y="3226213"/>
            <a:ext cx="2480847" cy="2690804"/>
          </a:xfrm>
          <a:prstGeom prst="rect">
            <a:avLst/>
          </a:prstGeom>
          <a:noFill/>
          <a:extLst>
            <a:ext uri="{909E8E84-426E-40DD-AFC4-6F175D3DCCD1}">
              <a14:hiddenFill xmlns:a14="http://schemas.microsoft.com/office/drawing/2010/main">
                <a:solidFill>
                  <a:srgbClr val="FFFFFF"/>
                </a:solidFill>
              </a14:hiddenFill>
            </a:ext>
          </a:extLst>
        </p:spPr>
      </p:pic>
    </p:spTree>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7C779B89-4565-4B09-902D-CC1A8A836D05}"/>
              </a:ext>
            </a:extLst>
          </p:cNvPr>
          <p:cNvSpPr>
            <a:spLocks noGrp="1"/>
          </p:cNvSpPr>
          <p:nvPr>
            <p:ph type="title"/>
          </p:nvPr>
        </p:nvSpPr>
        <p:spPr/>
        <p:txBody>
          <a:bodyPr rtlCol="0">
            <a:normAutofit fontScale="90000"/>
          </a:bodyPr>
          <a:lstStyle/>
          <a:p>
            <a:pPr algn="ctr" fontAlgn="auto">
              <a:spcAft>
                <a:spcPts val="0"/>
              </a:spcAft>
              <a:defRPr/>
            </a:pPr>
            <a:r>
              <a:rPr lang="en-US" altLang="en-US" sz="4900" b="1" dirty="0">
                <a:solidFill>
                  <a:schemeClr val="accent1">
                    <a:lumMod val="75000"/>
                  </a:schemeClr>
                </a:solidFill>
                <a:latin typeface="Arial" panose="020B0604020202020204" pitchFamily="34" charset="0"/>
                <a:cs typeface="Lucida Sans Unicode" panose="020B0602030504020204" pitchFamily="34" charset="0"/>
              </a:rPr>
              <a:t>Children Act 2004</a:t>
            </a:r>
            <a:br>
              <a:rPr lang="en-US" altLang="en-US" b="1" dirty="0">
                <a:solidFill>
                  <a:srgbClr val="0000FF"/>
                </a:solidFill>
                <a:latin typeface="Arial" panose="020B0604020202020204" pitchFamily="34" charset="0"/>
                <a:cs typeface="Lucida Sans Unicode" panose="020B0602030504020204" pitchFamily="34" charset="0"/>
              </a:rPr>
            </a:br>
            <a:endParaRPr lang="en-GB" b="1" dirty="0"/>
          </a:p>
        </p:txBody>
      </p:sp>
      <p:sp>
        <p:nvSpPr>
          <p:cNvPr id="49156" name="Content Placeholder 3">
            <a:extLst>
              <a:ext uri="{FF2B5EF4-FFF2-40B4-BE49-F238E27FC236}">
                <a16:creationId xmlns:a16="http://schemas.microsoft.com/office/drawing/2014/main" id="{BD335E35-EBAC-4C3B-9CE0-6AD755F4EEB9}"/>
              </a:ext>
            </a:extLst>
          </p:cNvPr>
          <p:cNvSpPr>
            <a:spLocks noGrp="1" noChangeArrowheads="1"/>
          </p:cNvSpPr>
          <p:nvPr>
            <p:ph sz="half" idx="2"/>
          </p:nvPr>
        </p:nvSpPr>
        <p:spPr bwMode="auto">
          <a:xfrm>
            <a:off x="463826" y="1690688"/>
            <a:ext cx="8051524" cy="4310270"/>
          </a:xfrm>
        </p:spPr>
        <p:txBody>
          <a:bodyPr wrap="square" numCol="1" anchor="t" anchorCtr="0" compatLnSpc="1">
            <a:prstTxWarp prst="textNoShape">
              <a:avLst/>
            </a:prstTxWarp>
            <a:normAutofit/>
          </a:bodyPr>
          <a:lstStyle/>
          <a:p>
            <a:r>
              <a:rPr lang="en-GB" altLang="en-US" dirty="0">
                <a:solidFill>
                  <a:schemeClr val="accent1">
                    <a:lumMod val="75000"/>
                  </a:schemeClr>
                </a:solidFill>
                <a:latin typeface="Arial" panose="020B0604020202020204" pitchFamily="34" charset="0"/>
                <a:cs typeface="Arial" panose="020B0604020202020204" pitchFamily="34" charset="0"/>
              </a:rPr>
              <a:t>Clearer Accountability</a:t>
            </a:r>
          </a:p>
          <a:p>
            <a:r>
              <a:rPr lang="en-GB" altLang="en-US" dirty="0">
                <a:solidFill>
                  <a:schemeClr val="accent1">
                    <a:lumMod val="75000"/>
                  </a:schemeClr>
                </a:solidFill>
                <a:latin typeface="Arial" panose="020B0604020202020204" pitchFamily="34" charset="0"/>
                <a:cs typeface="Arial" panose="020B0604020202020204" pitchFamily="34" charset="0"/>
              </a:rPr>
              <a:t>Serious Case Review</a:t>
            </a:r>
          </a:p>
          <a:p>
            <a:r>
              <a:rPr lang="en-GB" altLang="en-US" dirty="0">
                <a:solidFill>
                  <a:schemeClr val="accent1">
                    <a:lumMod val="75000"/>
                  </a:schemeClr>
                </a:solidFill>
                <a:latin typeface="Arial" panose="020B0604020202020204" pitchFamily="34" charset="0"/>
                <a:cs typeface="Arial" panose="020B0604020202020204" pitchFamily="34" charset="0"/>
              </a:rPr>
              <a:t>Influenced the Wales Safeguarding Procedures</a:t>
            </a:r>
          </a:p>
          <a:p>
            <a:pPr>
              <a:spcBef>
                <a:spcPts val="700"/>
              </a:spcBef>
            </a:pPr>
            <a:r>
              <a:rPr lang="en-US" altLang="en-US" dirty="0">
                <a:solidFill>
                  <a:schemeClr val="accent1">
                    <a:lumMod val="75000"/>
                  </a:schemeClr>
                </a:solidFill>
                <a:latin typeface="Arial" panose="020B0604020202020204" pitchFamily="34" charset="0"/>
                <a:cs typeface="Arial" panose="020B0604020202020204" pitchFamily="34" charset="0"/>
              </a:rPr>
              <a:t>Recommendations</a:t>
            </a:r>
          </a:p>
          <a:p>
            <a:pPr>
              <a:spcBef>
                <a:spcPts val="700"/>
              </a:spcBef>
            </a:pPr>
            <a:r>
              <a:rPr lang="en-US" altLang="en-US" dirty="0">
                <a:solidFill>
                  <a:schemeClr val="accent1">
                    <a:lumMod val="75000"/>
                  </a:schemeClr>
                </a:solidFill>
                <a:latin typeface="Arial" panose="020B0604020202020204" pitchFamily="34" charset="0"/>
                <a:cs typeface="Arial" panose="020B0604020202020204" pitchFamily="34" charset="0"/>
              </a:rPr>
              <a:t>Additional provision for children with ALN</a:t>
            </a:r>
          </a:p>
          <a:p>
            <a:pPr>
              <a:spcBef>
                <a:spcPts val="700"/>
              </a:spcBef>
            </a:pPr>
            <a:r>
              <a:rPr lang="en-US" altLang="en-US" dirty="0">
                <a:solidFill>
                  <a:schemeClr val="accent1">
                    <a:lumMod val="75000"/>
                  </a:schemeClr>
                </a:solidFill>
                <a:latin typeface="Arial" panose="020B0604020202020204" pitchFamily="34" charset="0"/>
                <a:cs typeface="Arial" panose="020B0604020202020204" pitchFamily="34" charset="0"/>
              </a:rPr>
              <a:t>The Green Paper: Every Child Matters</a:t>
            </a:r>
          </a:p>
          <a:p>
            <a:pPr>
              <a:spcBef>
                <a:spcPts val="700"/>
              </a:spcBef>
            </a:pPr>
            <a:endParaRPr lang="en-US" altLang="en-US" sz="2400" dirty="0">
              <a:solidFill>
                <a:schemeClr val="accent1">
                  <a:lumMod val="75000"/>
                </a:schemeClr>
              </a:solidFill>
              <a:latin typeface="Arial" panose="020B0604020202020204" pitchFamily="34" charset="0"/>
              <a:cs typeface="Arial" panose="020B0604020202020204" pitchFamily="34" charset="0"/>
            </a:endParaRPr>
          </a:p>
          <a:p>
            <a:endParaRPr lang="en-GB" altLang="en-US" dirty="0"/>
          </a:p>
        </p:txBody>
      </p:sp>
    </p:spTree>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0482" name="Rectangle 2">
            <a:extLst>
              <a:ext uri="{FF2B5EF4-FFF2-40B4-BE49-F238E27FC236}">
                <a16:creationId xmlns:a16="http://schemas.microsoft.com/office/drawing/2014/main" id="{7C5DED92-DB7F-0C32-F423-A1E07F65D589}"/>
              </a:ext>
            </a:extLst>
          </p:cNvPr>
          <p:cNvSpPr>
            <a:spLocks noGrp="1" noChangeArrowheads="1"/>
          </p:cNvSpPr>
          <p:nvPr>
            <p:ph type="title"/>
          </p:nvPr>
        </p:nvSpPr>
        <p:spPr>
          <a:xfrm>
            <a:off x="628650" y="161925"/>
            <a:ext cx="7886700" cy="1893834"/>
          </a:xfrm>
        </p:spPr>
        <p:txBody>
          <a:bodyPr>
            <a:noAutofit/>
          </a:bodyPr>
          <a:lstStyle/>
          <a:p>
            <a:pPr algn="ctr"/>
            <a:r>
              <a:rPr lang="en-GB" altLang="en-US" sz="4000" b="1" dirty="0">
                <a:solidFill>
                  <a:schemeClr val="accent1">
                    <a:lumMod val="75000"/>
                  </a:schemeClr>
                </a:solidFill>
                <a:latin typeface="Arial"/>
                <a:cs typeface="Arial"/>
              </a:rPr>
              <a:t>United Nations Convention on the Rights of the Child</a:t>
            </a:r>
            <a:endParaRPr lang="en-US" sz="4000" b="1" dirty="0">
              <a:solidFill>
                <a:schemeClr val="accent1">
                  <a:lumMod val="75000"/>
                </a:schemeClr>
              </a:solidFill>
            </a:endParaRPr>
          </a:p>
        </p:txBody>
      </p:sp>
      <p:sp>
        <p:nvSpPr>
          <p:cNvPr id="20484" name="Rectangle 5">
            <a:extLst>
              <a:ext uri="{FF2B5EF4-FFF2-40B4-BE49-F238E27FC236}">
                <a16:creationId xmlns:a16="http://schemas.microsoft.com/office/drawing/2014/main" id="{1130F7DD-2CA0-B0F7-FCF1-E5A078106271}"/>
              </a:ext>
            </a:extLst>
          </p:cNvPr>
          <p:cNvSpPr txBox="1">
            <a:spLocks noChangeArrowheads="1"/>
          </p:cNvSpPr>
          <p:nvPr/>
        </p:nvSpPr>
        <p:spPr bwMode="auto">
          <a:xfrm>
            <a:off x="0" y="2329912"/>
            <a:ext cx="8803037" cy="45259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marL="342900" indent="-342900">
              <a:lnSpc>
                <a:spcPct val="90000"/>
              </a:lnSpc>
              <a:spcBef>
                <a:spcPts val="750"/>
              </a:spcBef>
              <a:buFont typeface="Arial" panose="020B0604020202020204" pitchFamily="34" charset="0"/>
              <a:buChar char="•"/>
              <a:defRPr sz="2100">
                <a:solidFill>
                  <a:schemeClr val="tx1"/>
                </a:solidFill>
                <a:latin typeface="Calibri" panose="020F0502020204030204" pitchFamily="34" charset="0"/>
              </a:defRPr>
            </a:lvl1pPr>
            <a:lvl2pPr marL="742950" indent="-285750">
              <a:lnSpc>
                <a:spcPct val="90000"/>
              </a:lnSpc>
              <a:spcBef>
                <a:spcPts val="375"/>
              </a:spcBef>
              <a:buFont typeface="Arial" panose="020B0604020202020204" pitchFamily="34" charset="0"/>
              <a:buChar char="•"/>
              <a:defRPr>
                <a:solidFill>
                  <a:schemeClr val="tx1"/>
                </a:solidFill>
                <a:latin typeface="Calibri" panose="020F0502020204030204" pitchFamily="34" charset="0"/>
              </a:defRPr>
            </a:lvl2pPr>
            <a:lvl3pPr marL="1143000" indent="-228600">
              <a:lnSpc>
                <a:spcPct val="90000"/>
              </a:lnSpc>
              <a:spcBef>
                <a:spcPts val="375"/>
              </a:spcBef>
              <a:buFont typeface="Arial" panose="020B0604020202020204" pitchFamily="34" charset="0"/>
              <a:buChar char="•"/>
              <a:defRPr sz="1500">
                <a:solidFill>
                  <a:schemeClr val="tx1"/>
                </a:solidFill>
                <a:latin typeface="Calibri" panose="020F0502020204030204" pitchFamily="34" charset="0"/>
              </a:defRPr>
            </a:lvl3pPr>
            <a:lvl4pPr marL="1600200" indent="-228600">
              <a:lnSpc>
                <a:spcPct val="90000"/>
              </a:lnSpc>
              <a:spcBef>
                <a:spcPts val="375"/>
              </a:spcBef>
              <a:buFont typeface="Arial" panose="020B0604020202020204" pitchFamily="34" charset="0"/>
              <a:buChar char="•"/>
              <a:defRPr sz="1300">
                <a:solidFill>
                  <a:schemeClr val="tx1"/>
                </a:solidFill>
                <a:latin typeface="Calibri" panose="020F0502020204030204" pitchFamily="34" charset="0"/>
              </a:defRPr>
            </a:lvl4pPr>
            <a:lvl5pPr marL="2057400" indent="-228600">
              <a:lnSpc>
                <a:spcPct val="90000"/>
              </a:lnSpc>
              <a:spcBef>
                <a:spcPts val="375"/>
              </a:spcBef>
              <a:buFont typeface="Arial" panose="020B0604020202020204" pitchFamily="34" charset="0"/>
              <a:buChar char="•"/>
              <a:defRPr sz="1300">
                <a:solidFill>
                  <a:schemeClr val="tx1"/>
                </a:solidFill>
                <a:latin typeface="Calibri" panose="020F0502020204030204" pitchFamily="34" charset="0"/>
              </a:defRPr>
            </a:lvl5pPr>
            <a:lvl6pPr marL="2514600" indent="-228600" fontAlgn="base">
              <a:lnSpc>
                <a:spcPct val="90000"/>
              </a:lnSpc>
              <a:spcBef>
                <a:spcPts val="375"/>
              </a:spcBef>
              <a:spcAft>
                <a:spcPct val="0"/>
              </a:spcAft>
              <a:buFont typeface="Arial" panose="020B0604020202020204" pitchFamily="34" charset="0"/>
              <a:buChar char="•"/>
              <a:defRPr sz="1300">
                <a:solidFill>
                  <a:schemeClr val="tx1"/>
                </a:solidFill>
                <a:latin typeface="Calibri" panose="020F0502020204030204" pitchFamily="34" charset="0"/>
              </a:defRPr>
            </a:lvl6pPr>
            <a:lvl7pPr marL="2971800" indent="-228600" fontAlgn="base">
              <a:lnSpc>
                <a:spcPct val="90000"/>
              </a:lnSpc>
              <a:spcBef>
                <a:spcPts val="375"/>
              </a:spcBef>
              <a:spcAft>
                <a:spcPct val="0"/>
              </a:spcAft>
              <a:buFont typeface="Arial" panose="020B0604020202020204" pitchFamily="34" charset="0"/>
              <a:buChar char="•"/>
              <a:defRPr sz="1300">
                <a:solidFill>
                  <a:schemeClr val="tx1"/>
                </a:solidFill>
                <a:latin typeface="Calibri" panose="020F0502020204030204" pitchFamily="34" charset="0"/>
              </a:defRPr>
            </a:lvl7pPr>
            <a:lvl8pPr marL="3429000" indent="-228600" fontAlgn="base">
              <a:lnSpc>
                <a:spcPct val="90000"/>
              </a:lnSpc>
              <a:spcBef>
                <a:spcPts val="375"/>
              </a:spcBef>
              <a:spcAft>
                <a:spcPct val="0"/>
              </a:spcAft>
              <a:buFont typeface="Arial" panose="020B0604020202020204" pitchFamily="34" charset="0"/>
              <a:buChar char="•"/>
              <a:defRPr sz="1300">
                <a:solidFill>
                  <a:schemeClr val="tx1"/>
                </a:solidFill>
                <a:latin typeface="Calibri" panose="020F0502020204030204" pitchFamily="34" charset="0"/>
              </a:defRPr>
            </a:lvl8pPr>
            <a:lvl9pPr marL="3886200" indent="-228600" fontAlgn="base">
              <a:lnSpc>
                <a:spcPct val="90000"/>
              </a:lnSpc>
              <a:spcBef>
                <a:spcPts val="375"/>
              </a:spcBef>
              <a:spcAft>
                <a:spcPct val="0"/>
              </a:spcAft>
              <a:buFont typeface="Arial" panose="020B0604020202020204" pitchFamily="34" charset="0"/>
              <a:buChar char="•"/>
              <a:defRPr sz="1300">
                <a:solidFill>
                  <a:schemeClr val="tx1"/>
                </a:solidFill>
                <a:latin typeface="Calibri" panose="020F0502020204030204" pitchFamily="34" charset="0"/>
              </a:defRPr>
            </a:lvl9pPr>
          </a:lstStyle>
          <a:p>
            <a:pPr>
              <a:lnSpc>
                <a:spcPct val="100000"/>
              </a:lnSpc>
              <a:spcBef>
                <a:spcPct val="20000"/>
              </a:spcBef>
            </a:pPr>
            <a:r>
              <a:rPr lang="en-GB" altLang="en-US" sz="2800" dirty="0">
                <a:solidFill>
                  <a:schemeClr val="accent1">
                    <a:lumMod val="75000"/>
                  </a:schemeClr>
                </a:solidFill>
                <a:latin typeface="Arial" panose="020B0604020202020204" pitchFamily="34" charset="0"/>
                <a:cs typeface="Arial" panose="020B0604020202020204" pitchFamily="34" charset="0"/>
              </a:rPr>
              <a:t>1991</a:t>
            </a:r>
          </a:p>
          <a:p>
            <a:pPr>
              <a:lnSpc>
                <a:spcPct val="100000"/>
              </a:lnSpc>
              <a:spcBef>
                <a:spcPct val="20000"/>
              </a:spcBef>
            </a:pPr>
            <a:r>
              <a:rPr lang="en-GB" altLang="en-US" sz="2800" dirty="0">
                <a:solidFill>
                  <a:schemeClr val="accent1">
                    <a:lumMod val="75000"/>
                  </a:schemeClr>
                </a:solidFill>
                <a:latin typeface="Arial" panose="020B0604020202020204" pitchFamily="34" charset="0"/>
                <a:cs typeface="Arial" panose="020B0604020202020204" pitchFamily="34" charset="0"/>
              </a:rPr>
              <a:t>54 articles (42 rights)</a:t>
            </a:r>
          </a:p>
          <a:p>
            <a:pPr>
              <a:lnSpc>
                <a:spcPct val="100000"/>
              </a:lnSpc>
              <a:spcBef>
                <a:spcPct val="20000"/>
              </a:spcBef>
            </a:pPr>
            <a:r>
              <a:rPr lang="en-GB" altLang="en-US" sz="2800" dirty="0">
                <a:solidFill>
                  <a:schemeClr val="accent1">
                    <a:lumMod val="75000"/>
                  </a:schemeClr>
                </a:solidFill>
                <a:latin typeface="Myriad Pro" pitchFamily="34" charset="0"/>
              </a:rPr>
              <a:t>Not yet been made part of domestic law in England. </a:t>
            </a:r>
          </a:p>
          <a:p>
            <a:pPr>
              <a:lnSpc>
                <a:spcPct val="100000"/>
              </a:lnSpc>
              <a:spcBef>
                <a:spcPct val="20000"/>
              </a:spcBef>
            </a:pPr>
            <a:r>
              <a:rPr lang="en-GB" altLang="en-US" sz="2800" dirty="0">
                <a:solidFill>
                  <a:schemeClr val="accent1">
                    <a:lumMod val="75000"/>
                  </a:schemeClr>
                </a:solidFill>
                <a:latin typeface="Myriad Pro" pitchFamily="34" charset="0"/>
              </a:rPr>
              <a:t>Wales 2011 Children and Young Persons (Wales Measure)</a:t>
            </a:r>
          </a:p>
          <a:p>
            <a:pPr>
              <a:lnSpc>
                <a:spcPct val="100000"/>
              </a:lnSpc>
              <a:spcBef>
                <a:spcPct val="20000"/>
              </a:spcBef>
            </a:pPr>
            <a:endParaRPr lang="en-GB" altLang="en-US" sz="2800" dirty="0">
              <a:solidFill>
                <a:srgbClr val="0000FF"/>
              </a:solidFill>
              <a:latin typeface="Myriad Pro" pitchFamily="34" charset="0"/>
            </a:endParaRPr>
          </a:p>
        </p:txBody>
      </p:sp>
    </p:spTree>
    <p:extLst>
      <p:ext uri="{BB962C8B-B14F-4D97-AF65-F5344CB8AC3E}">
        <p14:creationId xmlns:p14="http://schemas.microsoft.com/office/powerpoint/2010/main" val="2847901539"/>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8914" name="Rectangle 2">
            <a:extLst>
              <a:ext uri="{FF2B5EF4-FFF2-40B4-BE49-F238E27FC236}">
                <a16:creationId xmlns:a16="http://schemas.microsoft.com/office/drawing/2014/main" id="{A3481E73-3FC0-4B2A-8097-7E57F0A3B09F}"/>
              </a:ext>
            </a:extLst>
          </p:cNvPr>
          <p:cNvSpPr>
            <a:spLocks noGrp="1"/>
          </p:cNvSpPr>
          <p:nvPr>
            <p:ph type="title"/>
          </p:nvPr>
        </p:nvSpPr>
        <p:spPr>
          <a:xfrm>
            <a:off x="292100" y="373064"/>
            <a:ext cx="8679622" cy="756047"/>
          </a:xfrm>
        </p:spPr>
        <p:txBody>
          <a:bodyPr>
            <a:normAutofit/>
          </a:bodyPr>
          <a:lstStyle/>
          <a:p>
            <a:pPr algn="ctr"/>
            <a:r>
              <a:rPr lang="en-GB" altLang="en-US" b="1" dirty="0">
                <a:solidFill>
                  <a:schemeClr val="accent1">
                    <a:lumMod val="75000"/>
                  </a:schemeClr>
                </a:solidFill>
                <a:latin typeface="Arial" panose="020B0604020202020204" pitchFamily="34" charset="0"/>
                <a:ea typeface="MS PGothic" panose="020B0600070205080204" pitchFamily="34" charset="-128"/>
                <a:cs typeface="Arial" panose="020B0604020202020204" pitchFamily="34" charset="0"/>
              </a:rPr>
              <a:t>7 core aims (Wales)</a:t>
            </a:r>
          </a:p>
        </p:txBody>
      </p:sp>
      <p:sp>
        <p:nvSpPr>
          <p:cNvPr id="38915" name="Rectangle 3">
            <a:extLst>
              <a:ext uri="{FF2B5EF4-FFF2-40B4-BE49-F238E27FC236}">
                <a16:creationId xmlns:a16="http://schemas.microsoft.com/office/drawing/2014/main" id="{BC21DF84-0BB6-4384-AF9C-088A3FE69386}"/>
              </a:ext>
            </a:extLst>
          </p:cNvPr>
          <p:cNvSpPr>
            <a:spLocks noGrp="1"/>
          </p:cNvSpPr>
          <p:nvPr>
            <p:ph type="body" idx="1"/>
          </p:nvPr>
        </p:nvSpPr>
        <p:spPr>
          <a:xfrm>
            <a:off x="151504" y="1534360"/>
            <a:ext cx="8509895" cy="4669590"/>
          </a:xfrm>
        </p:spPr>
        <p:txBody>
          <a:bodyPr>
            <a:normAutofit/>
          </a:bodyPr>
          <a:lstStyle/>
          <a:p>
            <a:pPr>
              <a:lnSpc>
                <a:spcPct val="80000"/>
              </a:lnSpc>
            </a:pPr>
            <a:r>
              <a:rPr lang="en-GB" altLang="en-US" sz="2400" dirty="0">
                <a:solidFill>
                  <a:schemeClr val="accent1">
                    <a:lumMod val="75000"/>
                  </a:schemeClr>
                </a:solidFill>
                <a:latin typeface="Arial" panose="020B0604020202020204" pitchFamily="34" charset="0"/>
                <a:ea typeface="MS PGothic" panose="020B0600070205080204" pitchFamily="34" charset="-128"/>
                <a:cs typeface="Arial" panose="020B0604020202020204" pitchFamily="34" charset="0"/>
              </a:rPr>
              <a:t>Have a flying start in life;</a:t>
            </a:r>
          </a:p>
          <a:p>
            <a:pPr>
              <a:lnSpc>
                <a:spcPct val="80000"/>
              </a:lnSpc>
            </a:pPr>
            <a:r>
              <a:rPr lang="en-GB" altLang="en-US" sz="2400" dirty="0">
                <a:solidFill>
                  <a:schemeClr val="accent1">
                    <a:lumMod val="75000"/>
                  </a:schemeClr>
                </a:solidFill>
                <a:latin typeface="Arial" panose="020B0604020202020204" pitchFamily="34" charset="0"/>
                <a:ea typeface="MS PGothic" panose="020B0600070205080204" pitchFamily="34" charset="-128"/>
                <a:cs typeface="Arial" panose="020B0604020202020204" pitchFamily="34" charset="0"/>
              </a:rPr>
              <a:t>Have a comprehensive range of education and learning opportunities;</a:t>
            </a:r>
          </a:p>
          <a:p>
            <a:pPr>
              <a:lnSpc>
                <a:spcPct val="80000"/>
              </a:lnSpc>
            </a:pPr>
            <a:r>
              <a:rPr lang="en-GB" altLang="en-US" sz="2400" dirty="0">
                <a:solidFill>
                  <a:schemeClr val="accent1">
                    <a:lumMod val="75000"/>
                  </a:schemeClr>
                </a:solidFill>
                <a:latin typeface="Arial" panose="020B0604020202020204" pitchFamily="34" charset="0"/>
                <a:ea typeface="MS PGothic" panose="020B0600070205080204" pitchFamily="34" charset="-128"/>
                <a:cs typeface="Arial" panose="020B0604020202020204" pitchFamily="34" charset="0"/>
              </a:rPr>
              <a:t>Enjoy the best possible health and are free from abuse, victimisation and exploitation;</a:t>
            </a:r>
          </a:p>
          <a:p>
            <a:pPr>
              <a:lnSpc>
                <a:spcPct val="80000"/>
              </a:lnSpc>
            </a:pPr>
            <a:r>
              <a:rPr lang="en-GB" altLang="en-US" sz="2400" dirty="0">
                <a:solidFill>
                  <a:schemeClr val="accent1">
                    <a:lumMod val="75000"/>
                  </a:schemeClr>
                </a:solidFill>
                <a:latin typeface="Arial" panose="020B0604020202020204" pitchFamily="34" charset="0"/>
                <a:ea typeface="MS PGothic" panose="020B0600070205080204" pitchFamily="34" charset="-128"/>
                <a:cs typeface="Arial" panose="020B0604020202020204" pitchFamily="34" charset="0"/>
              </a:rPr>
              <a:t>Have access to play, leisure, sporting and cultural activities;</a:t>
            </a:r>
          </a:p>
          <a:p>
            <a:pPr>
              <a:lnSpc>
                <a:spcPct val="80000"/>
              </a:lnSpc>
            </a:pPr>
            <a:r>
              <a:rPr lang="en-GB" altLang="en-US" sz="2400" dirty="0">
                <a:solidFill>
                  <a:schemeClr val="accent1">
                    <a:lumMod val="75000"/>
                  </a:schemeClr>
                </a:solidFill>
                <a:latin typeface="Arial" panose="020B0604020202020204" pitchFamily="34" charset="0"/>
                <a:ea typeface="MS PGothic" panose="020B0600070205080204" pitchFamily="34" charset="-128"/>
                <a:cs typeface="Arial" panose="020B0604020202020204" pitchFamily="34" charset="0"/>
              </a:rPr>
              <a:t>Are listened to, treated with respect, and have their race and cultural identity recognised;</a:t>
            </a:r>
          </a:p>
          <a:p>
            <a:pPr>
              <a:lnSpc>
                <a:spcPct val="80000"/>
              </a:lnSpc>
            </a:pPr>
            <a:r>
              <a:rPr lang="en-GB" altLang="en-US" sz="2400" dirty="0">
                <a:solidFill>
                  <a:schemeClr val="accent1">
                    <a:lumMod val="75000"/>
                  </a:schemeClr>
                </a:solidFill>
                <a:latin typeface="Arial" panose="020B0604020202020204" pitchFamily="34" charset="0"/>
                <a:ea typeface="MS PGothic" panose="020B0600070205080204" pitchFamily="34" charset="-128"/>
                <a:cs typeface="Arial" panose="020B0604020202020204" pitchFamily="34" charset="0"/>
              </a:rPr>
              <a:t>Have a safe home and a community which supports physical and emotional well being;</a:t>
            </a:r>
          </a:p>
          <a:p>
            <a:pPr>
              <a:lnSpc>
                <a:spcPct val="80000"/>
              </a:lnSpc>
            </a:pPr>
            <a:r>
              <a:rPr lang="en-GB" altLang="en-US" sz="2400" dirty="0">
                <a:solidFill>
                  <a:schemeClr val="accent1">
                    <a:lumMod val="75000"/>
                  </a:schemeClr>
                </a:solidFill>
                <a:latin typeface="Arial" panose="020B0604020202020204" pitchFamily="34" charset="0"/>
                <a:ea typeface="MS PGothic" panose="020B0600070205080204" pitchFamily="34" charset="-128"/>
                <a:cs typeface="Arial" panose="020B0604020202020204" pitchFamily="34" charset="0"/>
              </a:rPr>
              <a:t>Are not disadvantaged by poverty.</a:t>
            </a:r>
          </a:p>
          <a:p>
            <a:pPr>
              <a:lnSpc>
                <a:spcPct val="80000"/>
              </a:lnSpc>
            </a:pPr>
            <a:endParaRPr lang="en-GB" altLang="en-US" sz="1800" dirty="0">
              <a:ea typeface="MS PGothic" panose="020B0600070205080204" pitchFamily="34" charset="-128"/>
            </a:endParaRPr>
          </a:p>
        </p:txBody>
      </p:sp>
    </p:spTree>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0722" name="Rectangle 4">
            <a:extLst>
              <a:ext uri="{FF2B5EF4-FFF2-40B4-BE49-F238E27FC236}">
                <a16:creationId xmlns:a16="http://schemas.microsoft.com/office/drawing/2014/main" id="{482F023D-3F3E-47BD-B497-6C45C9120E6F}"/>
              </a:ext>
            </a:extLst>
          </p:cNvPr>
          <p:cNvSpPr>
            <a:spLocks noGrp="1"/>
          </p:cNvSpPr>
          <p:nvPr>
            <p:ph type="title"/>
          </p:nvPr>
        </p:nvSpPr>
        <p:spPr>
          <a:xfrm>
            <a:off x="-1" y="409487"/>
            <a:ext cx="9144001" cy="942053"/>
          </a:xfrm>
        </p:spPr>
        <p:txBody>
          <a:bodyPr>
            <a:noAutofit/>
          </a:bodyPr>
          <a:lstStyle/>
          <a:p>
            <a:pPr algn="ctr"/>
            <a:br>
              <a:rPr lang="en-GB" altLang="en-US" sz="3600" b="1" dirty="0">
                <a:solidFill>
                  <a:schemeClr val="accent1">
                    <a:lumMod val="75000"/>
                  </a:schemeClr>
                </a:solidFill>
                <a:latin typeface="Arial" panose="020B0604020202020204" pitchFamily="34" charset="0"/>
                <a:ea typeface="MS PGothic" panose="020B0600070205080204" pitchFamily="34" charset="-128"/>
                <a:cs typeface="Arial" panose="020B0604020202020204" pitchFamily="34" charset="0"/>
              </a:rPr>
            </a:br>
            <a:r>
              <a:rPr lang="en-GB" altLang="en-US" sz="3600" b="1" dirty="0">
                <a:solidFill>
                  <a:schemeClr val="accent1">
                    <a:lumMod val="75000"/>
                  </a:schemeClr>
                </a:solidFill>
                <a:latin typeface="Arial" panose="020B0604020202020204" pitchFamily="34" charset="0"/>
                <a:ea typeface="MS PGothic" panose="020B0600070205080204" pitchFamily="34" charset="-128"/>
                <a:cs typeface="Arial" panose="020B0604020202020204" pitchFamily="34" charset="0"/>
              </a:rPr>
              <a:t>Keeping Children Safe in Education (2023)</a:t>
            </a:r>
            <a:endParaRPr lang="en-GB" altLang="en-US" sz="3600" b="1" i="1" dirty="0">
              <a:solidFill>
                <a:schemeClr val="accent1">
                  <a:lumMod val="75000"/>
                </a:schemeClr>
              </a:solidFill>
              <a:latin typeface="Arial" panose="020B0604020202020204" pitchFamily="34" charset="0"/>
              <a:ea typeface="MS PGothic" panose="020B0600070205080204" pitchFamily="34" charset="-128"/>
              <a:cs typeface="Arial" panose="020B0604020202020204" pitchFamily="34" charset="0"/>
            </a:endParaRPr>
          </a:p>
        </p:txBody>
      </p:sp>
      <p:sp>
        <p:nvSpPr>
          <p:cNvPr id="2" name="TextBox 1">
            <a:extLst>
              <a:ext uri="{FF2B5EF4-FFF2-40B4-BE49-F238E27FC236}">
                <a16:creationId xmlns:a16="http://schemas.microsoft.com/office/drawing/2014/main" id="{8BB80F94-334D-A3FA-A148-DD5F1371CBCB}"/>
              </a:ext>
            </a:extLst>
          </p:cNvPr>
          <p:cNvSpPr txBox="1"/>
          <p:nvPr/>
        </p:nvSpPr>
        <p:spPr>
          <a:xfrm>
            <a:off x="357809" y="1921565"/>
            <a:ext cx="8269356" cy="3046988"/>
          </a:xfrm>
          <a:prstGeom prst="rect">
            <a:avLst/>
          </a:prstGeom>
          <a:noFill/>
        </p:spPr>
        <p:txBody>
          <a:bodyPr wrap="square" rtlCol="0">
            <a:spAutoFit/>
          </a:bodyPr>
          <a:lstStyle/>
          <a:p>
            <a:pPr marL="285750" indent="-285750">
              <a:buFont typeface="Arial" panose="020B0604020202020204" pitchFamily="34" charset="0"/>
              <a:buChar char="•"/>
            </a:pPr>
            <a:r>
              <a:rPr lang="en-GB" sz="2400" dirty="0">
                <a:solidFill>
                  <a:schemeClr val="accent1">
                    <a:lumMod val="75000"/>
                  </a:schemeClr>
                </a:solidFill>
                <a:latin typeface="Arial" panose="020B0604020202020204" pitchFamily="34" charset="0"/>
                <a:cs typeface="Arial" panose="020B0604020202020204" pitchFamily="34" charset="0"/>
              </a:rPr>
              <a:t>This is a statutory guidance that must be read by all who work with children. Part 1 and Annex B MUST BE READ. </a:t>
            </a:r>
          </a:p>
          <a:p>
            <a:pPr marL="285750" indent="-285750">
              <a:buFont typeface="Arial" panose="020B0604020202020204" pitchFamily="34" charset="0"/>
              <a:buChar char="•"/>
            </a:pPr>
            <a:endParaRPr lang="en-GB" sz="2400" dirty="0">
              <a:solidFill>
                <a:schemeClr val="accent1">
                  <a:lumMod val="75000"/>
                </a:schemeClr>
              </a:solidFill>
              <a:latin typeface="Arial" panose="020B0604020202020204" pitchFamily="34" charset="0"/>
              <a:cs typeface="Arial" panose="020B0604020202020204" pitchFamily="34" charset="0"/>
            </a:endParaRPr>
          </a:p>
          <a:p>
            <a:pPr marL="285750" indent="-285750">
              <a:buFont typeface="Arial" panose="020B0604020202020204" pitchFamily="34" charset="0"/>
              <a:buChar char="•"/>
            </a:pPr>
            <a:r>
              <a:rPr lang="en-GB" sz="2400" dirty="0">
                <a:solidFill>
                  <a:schemeClr val="accent1">
                    <a:lumMod val="75000"/>
                  </a:schemeClr>
                </a:solidFill>
                <a:latin typeface="Arial" panose="020B0604020202020204" pitchFamily="34" charset="0"/>
                <a:cs typeface="Arial" panose="020B0604020202020204" pitchFamily="34" charset="0"/>
              </a:rPr>
              <a:t>Each Local Authority has their own Safeguarding Board.</a:t>
            </a:r>
          </a:p>
          <a:p>
            <a:pPr marL="285750" indent="-285750">
              <a:buFont typeface="Arial" panose="020B0604020202020204" pitchFamily="34" charset="0"/>
              <a:buChar char="•"/>
            </a:pPr>
            <a:endParaRPr lang="en-GB" sz="2400" dirty="0">
              <a:solidFill>
                <a:schemeClr val="accent1">
                  <a:lumMod val="75000"/>
                </a:schemeClr>
              </a:solidFill>
              <a:latin typeface="Arial" panose="020B0604020202020204" pitchFamily="34" charset="0"/>
              <a:cs typeface="Arial" panose="020B0604020202020204" pitchFamily="34" charset="0"/>
            </a:endParaRPr>
          </a:p>
          <a:p>
            <a:pPr marL="285750" indent="-285750">
              <a:buFont typeface="Arial" panose="020B0604020202020204" pitchFamily="34" charset="0"/>
              <a:buChar char="•"/>
            </a:pPr>
            <a:r>
              <a:rPr lang="en-GB" sz="2400" dirty="0">
                <a:solidFill>
                  <a:schemeClr val="accent1">
                    <a:lumMod val="75000"/>
                  </a:schemeClr>
                </a:solidFill>
                <a:latin typeface="Arial" panose="020B0604020202020204" pitchFamily="34" charset="0"/>
                <a:cs typeface="Arial" panose="020B0604020202020204" pitchFamily="34" charset="0"/>
              </a:rPr>
              <a:t>It is important to know what your setting procedures are. </a:t>
            </a:r>
          </a:p>
          <a:p>
            <a:pPr marL="285750" indent="-285750">
              <a:buFont typeface="Arial" panose="020B0604020202020204" pitchFamily="34" charset="0"/>
              <a:buChar char="•"/>
            </a:pPr>
            <a:endParaRPr lang="en-GB" sz="2400" dirty="0">
              <a:solidFill>
                <a:schemeClr val="accent1">
                  <a:lumMod val="75000"/>
                </a:schemeClr>
              </a:solidFill>
              <a:latin typeface="Arial" panose="020B0604020202020204" pitchFamily="34" charset="0"/>
              <a:cs typeface="Arial" panose="020B0604020202020204" pitchFamily="34" charset="0"/>
            </a:endParaRPr>
          </a:p>
          <a:p>
            <a:pPr marL="285750" indent="-285750">
              <a:buFont typeface="Arial" panose="020B0604020202020204" pitchFamily="34" charset="0"/>
              <a:buChar char="•"/>
            </a:pPr>
            <a:r>
              <a:rPr lang="en-GB" sz="2400" dirty="0">
                <a:solidFill>
                  <a:schemeClr val="accent1">
                    <a:lumMod val="75000"/>
                  </a:schemeClr>
                </a:solidFill>
                <a:latin typeface="Arial" panose="020B0604020202020204" pitchFamily="34" charset="0"/>
                <a:cs typeface="Arial" panose="020B0604020202020204" pitchFamily="34" charset="0"/>
              </a:rPr>
              <a:t>Look onto the websites for further learning and support</a:t>
            </a:r>
          </a:p>
        </p:txBody>
      </p:sp>
    </p:spTree>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0962" name="Rectangle 4">
            <a:extLst>
              <a:ext uri="{FF2B5EF4-FFF2-40B4-BE49-F238E27FC236}">
                <a16:creationId xmlns:a16="http://schemas.microsoft.com/office/drawing/2014/main" id="{55EA936A-7EC3-4DF7-AF5C-9B75D71A1837}"/>
              </a:ext>
            </a:extLst>
          </p:cNvPr>
          <p:cNvSpPr>
            <a:spLocks noGrp="1"/>
          </p:cNvSpPr>
          <p:nvPr>
            <p:ph type="title"/>
          </p:nvPr>
        </p:nvSpPr>
        <p:spPr>
          <a:xfrm>
            <a:off x="444500" y="365125"/>
            <a:ext cx="8070850" cy="1325563"/>
          </a:xfrm>
        </p:spPr>
        <p:txBody>
          <a:bodyPr>
            <a:normAutofit/>
          </a:bodyPr>
          <a:lstStyle/>
          <a:p>
            <a:pPr algn="ctr"/>
            <a:r>
              <a:rPr lang="en-GB" altLang="en-US" b="1" dirty="0">
                <a:solidFill>
                  <a:schemeClr val="accent1">
                    <a:lumMod val="75000"/>
                  </a:schemeClr>
                </a:solidFill>
                <a:latin typeface="Arial" panose="020B0604020202020204" pitchFamily="34" charset="0"/>
                <a:ea typeface="MS PGothic" panose="020B0600070205080204" pitchFamily="34" charset="-128"/>
                <a:cs typeface="Arial" panose="020B0604020202020204" pitchFamily="34" charset="0"/>
              </a:rPr>
              <a:t>For whom?</a:t>
            </a:r>
          </a:p>
        </p:txBody>
      </p:sp>
      <p:sp>
        <p:nvSpPr>
          <p:cNvPr id="40964" name="Rectangle 6">
            <a:extLst>
              <a:ext uri="{FF2B5EF4-FFF2-40B4-BE49-F238E27FC236}">
                <a16:creationId xmlns:a16="http://schemas.microsoft.com/office/drawing/2014/main" id="{FCE60AD8-3C91-448D-B3B7-D3F546AB0546}"/>
              </a:ext>
            </a:extLst>
          </p:cNvPr>
          <p:cNvSpPr>
            <a:spLocks noGrp="1"/>
          </p:cNvSpPr>
          <p:nvPr>
            <p:ph type="body" sz="half" idx="2"/>
          </p:nvPr>
        </p:nvSpPr>
        <p:spPr>
          <a:xfrm>
            <a:off x="218661" y="1778751"/>
            <a:ext cx="8706678" cy="2992041"/>
          </a:xfrm>
        </p:spPr>
        <p:txBody>
          <a:bodyPr>
            <a:noAutofit/>
          </a:bodyPr>
          <a:lstStyle/>
          <a:p>
            <a:pPr marL="0" indent="0">
              <a:buNone/>
            </a:pPr>
            <a:r>
              <a:rPr lang="en-GB" altLang="en-US" dirty="0">
                <a:solidFill>
                  <a:schemeClr val="accent1">
                    <a:lumMod val="75000"/>
                  </a:schemeClr>
                </a:solidFill>
                <a:latin typeface="Arial" panose="020B0604020202020204" pitchFamily="34" charset="0"/>
                <a:ea typeface="MS PGothic" panose="020B0600070205080204" pitchFamily="34" charset="-128"/>
                <a:cs typeface="Arial" panose="020B0604020202020204" pitchFamily="34" charset="0"/>
              </a:rPr>
              <a:t>EVERYONE is responsible for protecting children and young people from harm</a:t>
            </a:r>
          </a:p>
          <a:p>
            <a:pPr lvl="1"/>
            <a:r>
              <a:rPr lang="en-GB" altLang="en-US" sz="2800" dirty="0">
                <a:solidFill>
                  <a:schemeClr val="accent1">
                    <a:lumMod val="75000"/>
                  </a:schemeClr>
                </a:solidFill>
                <a:latin typeface="Arial" panose="020B0604020202020204" pitchFamily="34" charset="0"/>
                <a:ea typeface="MS PGothic" panose="020B0600070205080204" pitchFamily="34" charset="-128"/>
                <a:cs typeface="Arial" panose="020B0604020202020204" pitchFamily="34" charset="0"/>
              </a:rPr>
              <a:t>Individuals</a:t>
            </a:r>
          </a:p>
          <a:p>
            <a:pPr lvl="1"/>
            <a:r>
              <a:rPr lang="en-GB" altLang="en-US" sz="2800" dirty="0">
                <a:solidFill>
                  <a:schemeClr val="accent1">
                    <a:lumMod val="75000"/>
                  </a:schemeClr>
                </a:solidFill>
                <a:latin typeface="Arial" panose="020B0604020202020204" pitchFamily="34" charset="0"/>
                <a:ea typeface="MS PGothic" panose="020B0600070205080204" pitchFamily="34" charset="-128"/>
                <a:cs typeface="Arial" panose="020B0604020202020204" pitchFamily="34" charset="0"/>
              </a:rPr>
              <a:t>Agencies </a:t>
            </a:r>
          </a:p>
        </p:txBody>
      </p:sp>
      <p:pic>
        <p:nvPicPr>
          <p:cNvPr id="4" name="Picture 3">
            <a:extLst>
              <a:ext uri="{FF2B5EF4-FFF2-40B4-BE49-F238E27FC236}">
                <a16:creationId xmlns:a16="http://schemas.microsoft.com/office/drawing/2014/main" id="{0869CC01-CEE5-6741-FCA1-6C6A14B09B0F}"/>
              </a:ext>
            </a:extLst>
          </p:cNvPr>
          <p:cNvPicPr>
            <a:picLocks noChangeAspect="1"/>
          </p:cNvPicPr>
          <p:nvPr/>
        </p:nvPicPr>
        <p:blipFill>
          <a:blip r:embed="rId3"/>
          <a:stretch>
            <a:fillRect/>
          </a:stretch>
        </p:blipFill>
        <p:spPr>
          <a:xfrm>
            <a:off x="4949066" y="2617717"/>
            <a:ext cx="3433718" cy="3252996"/>
          </a:xfrm>
          <a:prstGeom prst="rect">
            <a:avLst/>
          </a:prstGeom>
        </p:spPr>
      </p:pic>
    </p:spTree>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3010" name="Rectangle 4">
            <a:extLst>
              <a:ext uri="{FF2B5EF4-FFF2-40B4-BE49-F238E27FC236}">
                <a16:creationId xmlns:a16="http://schemas.microsoft.com/office/drawing/2014/main" id="{1E8CECB0-91D8-486A-8E03-E580EB37F84D}"/>
              </a:ext>
            </a:extLst>
          </p:cNvPr>
          <p:cNvSpPr>
            <a:spLocks noGrp="1"/>
          </p:cNvSpPr>
          <p:nvPr>
            <p:ph type="title"/>
          </p:nvPr>
        </p:nvSpPr>
        <p:spPr>
          <a:xfrm>
            <a:off x="976467" y="219754"/>
            <a:ext cx="7624194" cy="951310"/>
          </a:xfrm>
        </p:spPr>
        <p:txBody>
          <a:bodyPr>
            <a:noAutofit/>
          </a:bodyPr>
          <a:lstStyle/>
          <a:p>
            <a:pPr algn="ctr"/>
            <a:r>
              <a:rPr lang="en-GB" altLang="en-US" b="1" dirty="0">
                <a:solidFill>
                  <a:schemeClr val="accent1">
                    <a:lumMod val="75000"/>
                  </a:schemeClr>
                </a:solidFill>
                <a:latin typeface="Arial" panose="020B0604020202020204" pitchFamily="34" charset="0"/>
                <a:ea typeface="MS PGothic" panose="020B0600070205080204" pitchFamily="34" charset="-128"/>
                <a:cs typeface="Arial" panose="020B0604020202020204" pitchFamily="34" charset="0"/>
              </a:rPr>
              <a:t>The role of the practitioner</a:t>
            </a:r>
          </a:p>
        </p:txBody>
      </p:sp>
      <p:sp>
        <p:nvSpPr>
          <p:cNvPr id="43012" name="Rectangle 6">
            <a:extLst>
              <a:ext uri="{FF2B5EF4-FFF2-40B4-BE49-F238E27FC236}">
                <a16:creationId xmlns:a16="http://schemas.microsoft.com/office/drawing/2014/main" id="{77B14436-0533-45DB-922B-07B7E393CBAB}"/>
              </a:ext>
            </a:extLst>
          </p:cNvPr>
          <p:cNvSpPr>
            <a:spLocks noGrp="1"/>
          </p:cNvSpPr>
          <p:nvPr>
            <p:ph type="body" sz="half" idx="2"/>
          </p:nvPr>
        </p:nvSpPr>
        <p:spPr>
          <a:xfrm>
            <a:off x="291548" y="1722784"/>
            <a:ext cx="8521148" cy="3646834"/>
          </a:xfrm>
        </p:spPr>
        <p:txBody>
          <a:bodyPr>
            <a:normAutofit/>
          </a:bodyPr>
          <a:lstStyle/>
          <a:p>
            <a:r>
              <a:rPr lang="en-GB" altLang="en-US" sz="4000" dirty="0">
                <a:solidFill>
                  <a:schemeClr val="accent1">
                    <a:lumMod val="75000"/>
                  </a:schemeClr>
                </a:solidFill>
                <a:latin typeface="Arial" panose="020B0604020202020204" pitchFamily="34" charset="0"/>
                <a:ea typeface="MS PGothic" panose="020B0600070205080204" pitchFamily="34" charset="-128"/>
                <a:cs typeface="Arial" panose="020B0604020202020204" pitchFamily="34" charset="0"/>
              </a:rPr>
              <a:t>Promoting the child’s welfare</a:t>
            </a:r>
          </a:p>
          <a:p>
            <a:r>
              <a:rPr lang="en-GB" altLang="en-US" sz="4000" dirty="0">
                <a:solidFill>
                  <a:schemeClr val="accent1">
                    <a:lumMod val="75000"/>
                  </a:schemeClr>
                </a:solidFill>
                <a:latin typeface="Arial" panose="020B0604020202020204" pitchFamily="34" charset="0"/>
                <a:ea typeface="MS PGothic" panose="020B0600070205080204" pitchFamily="34" charset="-128"/>
                <a:cs typeface="Arial" panose="020B0604020202020204" pitchFamily="34" charset="0"/>
              </a:rPr>
              <a:t>Collaboration</a:t>
            </a:r>
          </a:p>
          <a:p>
            <a:pPr lvl="1"/>
            <a:r>
              <a:rPr lang="en-GB" altLang="en-US" sz="3600" dirty="0">
                <a:solidFill>
                  <a:schemeClr val="accent1">
                    <a:lumMod val="75000"/>
                  </a:schemeClr>
                </a:solidFill>
                <a:latin typeface="Arial" panose="020B0604020202020204" pitchFamily="34" charset="0"/>
                <a:ea typeface="MS PGothic" panose="020B0600070205080204" pitchFamily="34" charset="-128"/>
                <a:cs typeface="Arial" panose="020B0604020202020204" pitchFamily="34" charset="0"/>
              </a:rPr>
              <a:t>Social Services</a:t>
            </a:r>
          </a:p>
          <a:p>
            <a:pPr lvl="1"/>
            <a:r>
              <a:rPr lang="en-GB" altLang="en-US" sz="3600" dirty="0">
                <a:solidFill>
                  <a:schemeClr val="accent1">
                    <a:lumMod val="75000"/>
                  </a:schemeClr>
                </a:solidFill>
                <a:latin typeface="Arial" panose="020B0604020202020204" pitchFamily="34" charset="0"/>
                <a:ea typeface="MS PGothic" panose="020B0600070205080204" pitchFamily="34" charset="-128"/>
                <a:cs typeface="Arial" panose="020B0604020202020204" pitchFamily="34" charset="0"/>
              </a:rPr>
              <a:t>Police</a:t>
            </a:r>
          </a:p>
          <a:p>
            <a:pPr lvl="1"/>
            <a:r>
              <a:rPr lang="en-GB" altLang="en-US" sz="3600" dirty="0">
                <a:solidFill>
                  <a:schemeClr val="accent1">
                    <a:lumMod val="75000"/>
                  </a:schemeClr>
                </a:solidFill>
                <a:latin typeface="Arial" panose="020B0604020202020204" pitchFamily="34" charset="0"/>
                <a:ea typeface="MS PGothic" panose="020B0600070205080204" pitchFamily="34" charset="-128"/>
                <a:cs typeface="Arial" panose="020B0604020202020204" pitchFamily="34" charset="0"/>
              </a:rPr>
              <a:t>NSPCC</a:t>
            </a:r>
          </a:p>
          <a:p>
            <a:pPr lvl="1">
              <a:buFontTx/>
              <a:buNone/>
            </a:pPr>
            <a:r>
              <a:rPr lang="en-GB" altLang="en-US" sz="3200" b="1" dirty="0">
                <a:solidFill>
                  <a:schemeClr val="accent1">
                    <a:lumMod val="75000"/>
                  </a:schemeClr>
                </a:solidFill>
                <a:latin typeface="Arial" panose="020B0604020202020204" pitchFamily="34" charset="0"/>
                <a:ea typeface="MS PGothic" panose="020B0600070205080204" pitchFamily="34" charset="-128"/>
                <a:cs typeface="Arial" panose="020B0604020202020204" pitchFamily="34" charset="0"/>
              </a:rPr>
              <a:t>This is not a matter of individual choice</a:t>
            </a:r>
          </a:p>
          <a:p>
            <a:pPr lvl="1"/>
            <a:endParaRPr lang="en-GB" altLang="en-US" dirty="0">
              <a:solidFill>
                <a:schemeClr val="accent1">
                  <a:lumMod val="75000"/>
                </a:schemeClr>
              </a:solidFill>
              <a:latin typeface="Arial" panose="020B0604020202020204" pitchFamily="34" charset="0"/>
              <a:ea typeface="MS PGothic" panose="020B0600070205080204" pitchFamily="34" charset="-128"/>
              <a:cs typeface="Arial" panose="020B0604020202020204" pitchFamily="34" charset="0"/>
            </a:endParaRPr>
          </a:p>
          <a:p>
            <a:pPr lvl="1">
              <a:buFontTx/>
              <a:buNone/>
            </a:pPr>
            <a:endParaRPr lang="en-GB" altLang="en-US" dirty="0">
              <a:solidFill>
                <a:schemeClr val="accent1">
                  <a:lumMod val="75000"/>
                </a:schemeClr>
              </a:solidFill>
              <a:ea typeface="MS PGothic" panose="020B0600070205080204" pitchFamily="34" charset="-128"/>
            </a:endParaRPr>
          </a:p>
          <a:p>
            <a:pPr lvl="1">
              <a:buFontTx/>
              <a:buNone/>
            </a:pPr>
            <a:endParaRPr lang="en-GB" altLang="en-US" dirty="0">
              <a:ea typeface="MS PGothic" panose="020B0600070205080204" pitchFamily="34" charset="-128"/>
            </a:endParaRPr>
          </a:p>
        </p:txBody>
      </p:sp>
    </p:spTree>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5058" name="Title 1">
            <a:extLst>
              <a:ext uri="{FF2B5EF4-FFF2-40B4-BE49-F238E27FC236}">
                <a16:creationId xmlns:a16="http://schemas.microsoft.com/office/drawing/2014/main" id="{CC89C107-8117-4CE2-9F0F-77985369E8DC}"/>
              </a:ext>
            </a:extLst>
          </p:cNvPr>
          <p:cNvSpPr>
            <a:spLocks noGrp="1"/>
          </p:cNvSpPr>
          <p:nvPr>
            <p:ph type="title"/>
          </p:nvPr>
        </p:nvSpPr>
        <p:spPr>
          <a:xfrm>
            <a:off x="0" y="269684"/>
            <a:ext cx="9144000" cy="367903"/>
          </a:xfrm>
        </p:spPr>
        <p:txBody>
          <a:bodyPr>
            <a:noAutofit/>
          </a:bodyPr>
          <a:lstStyle/>
          <a:p>
            <a:pPr algn="ctr"/>
            <a:r>
              <a:rPr lang="en-GB" altLang="en-US" b="1" dirty="0">
                <a:solidFill>
                  <a:schemeClr val="accent1">
                    <a:lumMod val="75000"/>
                  </a:schemeClr>
                </a:solidFill>
                <a:latin typeface="Arial" panose="020B0604020202020204" pitchFamily="34" charset="0"/>
                <a:cs typeface="Arial" panose="020B0604020202020204" pitchFamily="34" charset="0"/>
              </a:rPr>
              <a:t>References</a:t>
            </a:r>
          </a:p>
        </p:txBody>
      </p:sp>
      <p:sp>
        <p:nvSpPr>
          <p:cNvPr id="45059" name="Content Placeholder 3">
            <a:extLst>
              <a:ext uri="{FF2B5EF4-FFF2-40B4-BE49-F238E27FC236}">
                <a16:creationId xmlns:a16="http://schemas.microsoft.com/office/drawing/2014/main" id="{B6D02B2E-903F-4652-BAAD-7339B8412910}"/>
              </a:ext>
            </a:extLst>
          </p:cNvPr>
          <p:cNvSpPr>
            <a:spLocks noGrp="1"/>
          </p:cNvSpPr>
          <p:nvPr>
            <p:ph sz="half" idx="2"/>
          </p:nvPr>
        </p:nvSpPr>
        <p:spPr>
          <a:xfrm>
            <a:off x="0" y="914400"/>
            <a:ext cx="9144000" cy="5048249"/>
          </a:xfrm>
        </p:spPr>
        <p:txBody>
          <a:bodyPr>
            <a:normAutofit fontScale="92500" lnSpcReduction="20000"/>
          </a:bodyPr>
          <a:lstStyle/>
          <a:p>
            <a:pPr marL="0" indent="0">
              <a:buNone/>
            </a:pPr>
            <a:r>
              <a:rPr lang="en-GB" altLang="en-US" sz="1800" dirty="0">
                <a:latin typeface="Arial" panose="020B0604020202020204" pitchFamily="34" charset="0"/>
                <a:cs typeface="Arial" panose="020B0604020202020204" pitchFamily="34" charset="0"/>
              </a:rPr>
              <a:t>Batty, D. (2005) ‘Timeline: A History of Child Protection’ </a:t>
            </a:r>
            <a:r>
              <a:rPr lang="en-GB" altLang="en-US" sz="1800" dirty="0">
                <a:latin typeface="Arial" panose="020B0604020202020204" pitchFamily="34" charset="0"/>
                <a:cs typeface="Arial" panose="020B0604020202020204" pitchFamily="34" charset="0"/>
                <a:hlinkClick r:id="rId3"/>
              </a:rPr>
              <a:t>https://www.theguardian.com/society/2005/may/18/childrensservices2</a:t>
            </a:r>
            <a:r>
              <a:rPr lang="en-GB" altLang="en-US" sz="1800" dirty="0">
                <a:latin typeface="Arial" panose="020B0604020202020204" pitchFamily="34" charset="0"/>
                <a:cs typeface="Arial" panose="020B0604020202020204" pitchFamily="34" charset="0"/>
              </a:rPr>
              <a:t> [Accessed: 8</a:t>
            </a:r>
            <a:r>
              <a:rPr lang="en-GB" altLang="en-US" sz="1800" baseline="30000" dirty="0">
                <a:latin typeface="Arial" panose="020B0604020202020204" pitchFamily="34" charset="0"/>
                <a:cs typeface="Arial" panose="020B0604020202020204" pitchFamily="34" charset="0"/>
              </a:rPr>
              <a:t>th</a:t>
            </a:r>
            <a:r>
              <a:rPr lang="en-GB" altLang="en-US" sz="1800" dirty="0">
                <a:latin typeface="Arial" panose="020B0604020202020204" pitchFamily="34" charset="0"/>
                <a:cs typeface="Arial" panose="020B0604020202020204" pitchFamily="34" charset="0"/>
              </a:rPr>
              <a:t> September 2016].</a:t>
            </a:r>
          </a:p>
          <a:p>
            <a:pPr marL="0" indent="0">
              <a:buNone/>
            </a:pPr>
            <a:endParaRPr lang="en-GB" altLang="en-US" sz="1800" dirty="0">
              <a:latin typeface="Arial" panose="020B0604020202020204" pitchFamily="34" charset="0"/>
              <a:cs typeface="Arial" panose="020B0604020202020204" pitchFamily="34" charset="0"/>
            </a:endParaRPr>
          </a:p>
          <a:p>
            <a:pPr marL="0" indent="0">
              <a:buNone/>
            </a:pPr>
            <a:r>
              <a:rPr lang="en-GB" altLang="en-US" sz="1800" dirty="0" err="1">
                <a:latin typeface="Arial" panose="020B0604020202020204" pitchFamily="34" charset="0"/>
                <a:cs typeface="Arial" panose="020B0604020202020204" pitchFamily="34" charset="0"/>
              </a:rPr>
              <a:t>Bentovim</a:t>
            </a:r>
            <a:r>
              <a:rPr lang="en-GB" altLang="en-US" sz="1800" dirty="0">
                <a:latin typeface="Arial" panose="020B0604020202020204" pitchFamily="34" charset="0"/>
                <a:cs typeface="Arial" panose="020B0604020202020204" pitchFamily="34" charset="0"/>
              </a:rPr>
              <a:t>, A., Cox, A., Miller, L. B. and Pizzey, S. (2009) </a:t>
            </a:r>
            <a:r>
              <a:rPr lang="en-GB" altLang="en-US" sz="1800" i="1" dirty="0">
                <a:latin typeface="Arial" panose="020B0604020202020204" pitchFamily="34" charset="0"/>
                <a:cs typeface="Arial" panose="020B0604020202020204" pitchFamily="34" charset="0"/>
              </a:rPr>
              <a:t>Safeguarding Children Living With Trauma and Family Violence: Evidence Based Assessment, Analysis and Planning Interventions. </a:t>
            </a:r>
            <a:r>
              <a:rPr lang="en-GB" altLang="en-US" sz="1800" dirty="0">
                <a:latin typeface="Arial" panose="020B0604020202020204" pitchFamily="34" charset="0"/>
                <a:cs typeface="Arial" panose="020B0604020202020204" pitchFamily="34" charset="0"/>
              </a:rPr>
              <a:t>London: Jessica Kingsley Publishers.</a:t>
            </a:r>
          </a:p>
          <a:p>
            <a:pPr marL="0" indent="0">
              <a:buNone/>
            </a:pPr>
            <a:endParaRPr lang="en-GB" altLang="en-US" sz="1800" i="1" dirty="0">
              <a:latin typeface="Arial" panose="020B0604020202020204" pitchFamily="34" charset="0"/>
              <a:cs typeface="Arial" panose="020B0604020202020204" pitchFamily="34" charset="0"/>
            </a:endParaRPr>
          </a:p>
          <a:p>
            <a:pPr marL="0" indent="0">
              <a:buNone/>
            </a:pPr>
            <a:r>
              <a:rPr lang="en-GB" altLang="en-US" sz="1800" dirty="0">
                <a:latin typeface="Arial" panose="020B0604020202020204" pitchFamily="34" charset="0"/>
                <a:cs typeface="Arial" panose="020B0604020202020204" pitchFamily="34" charset="0"/>
              </a:rPr>
              <a:t>Department for Education (DfE) (2023) Keeping children safe in Education 2023: Statutory guidance for schools and colleges. Available at: </a:t>
            </a:r>
            <a:r>
              <a:rPr lang="en-GB" altLang="en-US" sz="1800" dirty="0">
                <a:latin typeface="Arial" panose="020B0604020202020204" pitchFamily="34" charset="0"/>
                <a:cs typeface="Arial" panose="020B0604020202020204" pitchFamily="34" charset="0"/>
                <a:hlinkClick r:id="rId4"/>
              </a:rPr>
              <a:t>https://www.gov.uk/government/publications/keeping-children-safe-in-education--2</a:t>
            </a:r>
            <a:r>
              <a:rPr lang="en-GB" altLang="en-US" sz="1800" dirty="0">
                <a:latin typeface="Arial" panose="020B0604020202020204" pitchFamily="34" charset="0"/>
                <a:cs typeface="Arial" panose="020B0604020202020204" pitchFamily="34" charset="0"/>
              </a:rPr>
              <a:t> (Accessed: 21</a:t>
            </a:r>
            <a:r>
              <a:rPr lang="en-GB" altLang="en-US" sz="1800" baseline="30000" dirty="0">
                <a:latin typeface="Arial" panose="020B0604020202020204" pitchFamily="34" charset="0"/>
                <a:cs typeface="Arial" panose="020B0604020202020204" pitchFamily="34" charset="0"/>
              </a:rPr>
              <a:t>st</a:t>
            </a:r>
            <a:r>
              <a:rPr lang="en-GB" altLang="en-US" sz="1800" dirty="0">
                <a:latin typeface="Arial" panose="020B0604020202020204" pitchFamily="34" charset="0"/>
                <a:cs typeface="Arial" panose="020B0604020202020204" pitchFamily="34" charset="0"/>
              </a:rPr>
              <a:t> September 2023)</a:t>
            </a:r>
          </a:p>
          <a:p>
            <a:pPr marL="0" indent="0">
              <a:buNone/>
            </a:pPr>
            <a:r>
              <a:rPr lang="en-GB" altLang="en-US" sz="1800" dirty="0">
                <a:latin typeface="Arial" panose="020B0604020202020204" pitchFamily="34" charset="0"/>
                <a:cs typeface="Arial" panose="020B0604020202020204" pitchFamily="34" charset="0"/>
              </a:rPr>
              <a:t>Great Britain: Department of Health. (1999) </a:t>
            </a:r>
            <a:r>
              <a:rPr lang="en-GB" altLang="en-US" sz="1800" i="1" dirty="0">
                <a:latin typeface="Arial" panose="020B0604020202020204" pitchFamily="34" charset="0"/>
                <a:cs typeface="Arial" panose="020B0604020202020204" pitchFamily="34" charset="0"/>
              </a:rPr>
              <a:t>Working Together to Safeguard Children. </a:t>
            </a:r>
            <a:r>
              <a:rPr lang="en-GB" altLang="en-US" sz="1800" dirty="0">
                <a:latin typeface="Arial" panose="020B0604020202020204" pitchFamily="34" charset="0"/>
                <a:cs typeface="Arial" panose="020B0604020202020204" pitchFamily="34" charset="0"/>
              </a:rPr>
              <a:t>London: HMSO.</a:t>
            </a:r>
          </a:p>
          <a:p>
            <a:pPr marL="0" indent="0">
              <a:buNone/>
            </a:pPr>
            <a:endParaRPr lang="en-GB" altLang="en-US" sz="1800" dirty="0">
              <a:latin typeface="Arial" panose="020B0604020202020204" pitchFamily="34" charset="0"/>
              <a:cs typeface="Arial" panose="020B0604020202020204" pitchFamily="34" charset="0"/>
            </a:endParaRPr>
          </a:p>
          <a:p>
            <a:pPr marL="0" indent="0">
              <a:buNone/>
            </a:pPr>
            <a:r>
              <a:rPr lang="en-GB" altLang="en-US" sz="1800" dirty="0">
                <a:latin typeface="Arial" panose="020B0604020202020204" pitchFamily="34" charset="0"/>
                <a:cs typeface="Arial" panose="020B0604020202020204" pitchFamily="34" charset="0"/>
              </a:rPr>
              <a:t>NSPCC. (2021) ‘History of child protection in the UK’ </a:t>
            </a:r>
            <a:r>
              <a:rPr lang="en-GB" altLang="en-US" sz="1800" dirty="0">
                <a:latin typeface="Arial" panose="020B0604020202020204" pitchFamily="34" charset="0"/>
                <a:cs typeface="Arial" panose="020B0604020202020204" pitchFamily="34" charset="0"/>
                <a:hlinkClick r:id="rId5"/>
              </a:rPr>
              <a:t>https://learning.nspcc.org.uk/child-protection-system/history-of-child-protection-in-the-uk</a:t>
            </a:r>
            <a:r>
              <a:rPr lang="en-GB" altLang="en-US" sz="1800" dirty="0">
                <a:latin typeface="Arial" panose="020B0604020202020204" pitchFamily="34" charset="0"/>
                <a:cs typeface="Arial" panose="020B0604020202020204" pitchFamily="34" charset="0"/>
              </a:rPr>
              <a:t> </a:t>
            </a:r>
          </a:p>
          <a:p>
            <a:pPr marL="0" indent="0">
              <a:buNone/>
            </a:pPr>
            <a:endParaRPr lang="en-GB" altLang="en-US" sz="1800" dirty="0">
              <a:latin typeface="Arial" panose="020B0604020202020204" pitchFamily="34" charset="0"/>
              <a:cs typeface="Arial" panose="020B0604020202020204" pitchFamily="34" charset="0"/>
            </a:endParaRPr>
          </a:p>
          <a:p>
            <a:pPr marL="0" indent="0">
              <a:buNone/>
            </a:pPr>
            <a:r>
              <a:rPr lang="en-GB" altLang="en-US" sz="1800" dirty="0">
                <a:latin typeface="Arial" panose="020B0604020202020204" pitchFamily="34" charset="0"/>
                <a:cs typeface="Arial" panose="020B0604020202020204" pitchFamily="34" charset="0"/>
              </a:rPr>
              <a:t>Social Care Wales (2019) </a:t>
            </a:r>
            <a:r>
              <a:rPr lang="en-GB" altLang="en-US" sz="1800" i="1" dirty="0">
                <a:latin typeface="Arial" panose="020B0604020202020204" pitchFamily="34" charset="0"/>
                <a:cs typeface="Arial" panose="020B0604020202020204" pitchFamily="34" charset="0"/>
              </a:rPr>
              <a:t>Wales Safeguarding Procedures</a:t>
            </a:r>
            <a:r>
              <a:rPr lang="en-GB" altLang="en-US" sz="1800" dirty="0">
                <a:latin typeface="Arial" panose="020B0604020202020204" pitchFamily="34" charset="0"/>
                <a:cs typeface="Arial" panose="020B0604020202020204" pitchFamily="34" charset="0"/>
              </a:rPr>
              <a:t>. Available at: </a:t>
            </a:r>
            <a:r>
              <a:rPr lang="en-GB" altLang="en-US" sz="1800" dirty="0">
                <a:latin typeface="Arial" panose="020B0604020202020204" pitchFamily="34" charset="0"/>
                <a:cs typeface="Arial" panose="020B0604020202020204" pitchFamily="34" charset="0"/>
                <a:hlinkClick r:id="rId6"/>
              </a:rPr>
              <a:t>://safeguarding.wales/</a:t>
            </a:r>
            <a:r>
              <a:rPr lang="en-GB" altLang="en-US" sz="1800" dirty="0">
                <a:latin typeface="Arial" panose="020B0604020202020204" pitchFamily="34" charset="0"/>
                <a:cs typeface="Arial" panose="020B0604020202020204" pitchFamily="34" charset="0"/>
              </a:rPr>
              <a:t> (Accessed: July 2022). </a:t>
            </a:r>
          </a:p>
        </p:txBody>
      </p:sp>
    </p:spTree>
  </p:cSld>
  <p:clrMapOvr>
    <a:masterClrMapping/>
  </p:clrMapOvr>
</p:sld>
</file>

<file path=ppt/theme/theme1.xml><?xml version="1.0" encoding="utf-8"?>
<a:theme xmlns:a="http://schemas.openxmlformats.org/drawingml/2006/main" name="Holding PAge">
  <a:themeElements>
    <a:clrScheme name="Office Them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Them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Them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Title Slide 1">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3.xml><?xml version="1.0" encoding="utf-8"?>
<a:theme xmlns:a="http://schemas.openxmlformats.org/drawingml/2006/main" name="Title Slide 2">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4.xml><?xml version="1.0" encoding="utf-8"?>
<a:theme xmlns:a="http://schemas.openxmlformats.org/drawingml/2006/main" name="Title Slide 3">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5.xml><?xml version="1.0" encoding="utf-8"?>
<a:theme xmlns:a="http://schemas.openxmlformats.org/drawingml/2006/main" name="Title Slide 4">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6.xml><?xml version="1.0" encoding="utf-8"?>
<a:theme xmlns:a="http://schemas.openxmlformats.org/drawingml/2006/main" name="Sub Title 1">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7.xml><?xml version="1.0" encoding="utf-8"?>
<a:theme xmlns:a="http://schemas.openxmlformats.org/drawingml/2006/main" name="Accessible 1">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8.xml><?xml version="1.0" encoding="utf-8"?>
<a:theme xmlns:a="http://schemas.openxmlformats.org/drawingml/2006/main" name="Accessible 2">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9.xml><?xml version="1.0" encoding="utf-8"?>
<a:theme xmlns:a="http://schemas.openxmlformats.org/drawingml/2006/main" name="Accessible 3">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10.xml><?xml version="1.0" encoding="utf-8"?>
<a:theme xmlns:a="http://schemas.openxmlformats.org/drawingml/2006/main" name="Accessible 4">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11.xml><?xml version="1.0" encoding="utf-8"?>
<a:theme xmlns:a="http://schemas.openxmlformats.org/drawingml/2006/main" name="1_Sub Title 3">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12.xml><?xml version="1.0" encoding="utf-8"?>
<a:theme xmlns:a="http://schemas.openxmlformats.org/drawingml/2006/main" name="2_Sub Title 3">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13.xml><?xml version="1.0" encoding="utf-8"?>
<a:theme xmlns:a="http://schemas.openxmlformats.org/drawingml/2006/main" name="3_Sub Title 3">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14.xml><?xml version="1.0" encoding="utf-8"?>
<a:theme xmlns:a="http://schemas.openxmlformats.org/drawingml/2006/main" name="4_Sub Title 3">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15.xml><?xml version="1.0" encoding="utf-8"?>
<a:theme xmlns:a="http://schemas.openxmlformats.org/drawingml/2006/main" name="5_Sub Title 3">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16.xml><?xml version="1.0" encoding="utf-8"?>
<a:theme xmlns:a="http://schemas.openxmlformats.org/drawingml/2006/main" name="6_Sub Title 3">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17.xml><?xml version="1.0" encoding="utf-8"?>
<a:theme xmlns:a="http://schemas.openxmlformats.org/drawingml/2006/main" name="7_Sub Title 3">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18.xml><?xml version="1.0" encoding="utf-8"?>
<a:theme xmlns:a="http://schemas.openxmlformats.org/drawingml/2006/main" name="8_Sub Title 3">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19.xml><?xml version="1.0" encoding="utf-8"?>
<a:theme xmlns:a="http://schemas.openxmlformats.org/drawingml/2006/main" name="Place full Image in Background">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0.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emplate>Office Theme</Template>
  <TotalTime>45</TotalTime>
  <Words>2185</Words>
  <Application>Microsoft Office PowerPoint</Application>
  <PresentationFormat>On-screen Show (4:3)</PresentationFormat>
  <Paragraphs>189</Paragraphs>
  <Slides>21</Slides>
  <Notes>19</Notes>
  <HiddenSlides>0</HiddenSlides>
  <MMClips>0</MMClips>
  <ScaleCrop>false</ScaleCrop>
  <HeadingPairs>
    <vt:vector size="6" baseType="variant">
      <vt:variant>
        <vt:lpstr>Fonts Used</vt:lpstr>
      </vt:variant>
      <vt:variant>
        <vt:i4>9</vt:i4>
      </vt:variant>
      <vt:variant>
        <vt:lpstr>Theme</vt:lpstr>
      </vt:variant>
      <vt:variant>
        <vt:i4>19</vt:i4>
      </vt:variant>
      <vt:variant>
        <vt:lpstr>Slide Titles</vt:lpstr>
      </vt:variant>
      <vt:variant>
        <vt:i4>21</vt:i4>
      </vt:variant>
    </vt:vector>
  </HeadingPairs>
  <TitlesOfParts>
    <vt:vector size="49" baseType="lpstr">
      <vt:lpstr>Arial</vt:lpstr>
      <vt:lpstr>Arial Unicode MS</vt:lpstr>
      <vt:lpstr>Calibri</vt:lpstr>
      <vt:lpstr>Calibri Light</vt:lpstr>
      <vt:lpstr>Helvetica Neue</vt:lpstr>
      <vt:lpstr>Myriad Pro</vt:lpstr>
      <vt:lpstr>NSPCC-Regular</vt:lpstr>
      <vt:lpstr>Verdana</vt:lpstr>
      <vt:lpstr>Wingdings</vt:lpstr>
      <vt:lpstr>Holding PAge</vt:lpstr>
      <vt:lpstr>Title Slide 1</vt:lpstr>
      <vt:lpstr>Title Slide 2</vt:lpstr>
      <vt:lpstr>Title Slide 3</vt:lpstr>
      <vt:lpstr>Title Slide 4</vt:lpstr>
      <vt:lpstr>Sub Title 1</vt:lpstr>
      <vt:lpstr>Accessible 1</vt:lpstr>
      <vt:lpstr>Accessible 2</vt:lpstr>
      <vt:lpstr>Accessible 3</vt:lpstr>
      <vt:lpstr>Accessible 4</vt:lpstr>
      <vt:lpstr>1_Sub Title 3</vt:lpstr>
      <vt:lpstr>2_Sub Title 3</vt:lpstr>
      <vt:lpstr>3_Sub Title 3</vt:lpstr>
      <vt:lpstr>4_Sub Title 3</vt:lpstr>
      <vt:lpstr>5_Sub Title 3</vt:lpstr>
      <vt:lpstr>6_Sub Title 3</vt:lpstr>
      <vt:lpstr>7_Sub Title 3</vt:lpstr>
      <vt:lpstr>8_Sub Title 3</vt:lpstr>
      <vt:lpstr>Place full Image in Background</vt:lpstr>
      <vt:lpstr>PowerPoint Presentation</vt:lpstr>
      <vt:lpstr>  ECEY4009: Professional Practitioner  </vt:lpstr>
      <vt:lpstr>PowerPoint Presentation</vt:lpstr>
      <vt:lpstr>Group discussion</vt:lpstr>
      <vt:lpstr>Definitions </vt:lpstr>
      <vt:lpstr>Safeguarding</vt:lpstr>
      <vt:lpstr>Abuse </vt:lpstr>
      <vt:lpstr>Harm </vt:lpstr>
      <vt:lpstr>Background</vt:lpstr>
      <vt:lpstr>Ethos </vt:lpstr>
      <vt:lpstr>https://learning.nspcc.org.uk/child-protection-system/history-of-child-protection-in-the-uk/ </vt:lpstr>
      <vt:lpstr>PowerPoint Presentation</vt:lpstr>
      <vt:lpstr>PowerPoint Presentation</vt:lpstr>
      <vt:lpstr>PowerPoint Presentation</vt:lpstr>
      <vt:lpstr>Children Act 2004 </vt:lpstr>
      <vt:lpstr>United Nations Convention on the Rights of the Child</vt:lpstr>
      <vt:lpstr>7 core aims (Wales)</vt:lpstr>
      <vt:lpstr> Keeping Children Safe in Education (2023)</vt:lpstr>
      <vt:lpstr>For whom?</vt:lpstr>
      <vt:lpstr>The role of the practitioner</vt:lpstr>
      <vt:lpstr>References</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Ffion Evans</dc:creator>
  <cp:lastModifiedBy>Bhavisha Bhanderi</cp:lastModifiedBy>
  <cp:revision>8</cp:revision>
  <dcterms:created xsi:type="dcterms:W3CDTF">2021-03-10T12:10:47Z</dcterms:created>
  <dcterms:modified xsi:type="dcterms:W3CDTF">2023-09-21T12:08:13Z</dcterms:modified>
</cp:coreProperties>
</file>