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1" r:id="rId25"/>
    <p:sldId id="280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36452-1A95-4ED2-BF79-D78C2528EF43}" v="110" dt="2023-07-27T19:18:52.3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meen" userId="a966846f-7a23-4d34-969b-75f4ade35365" providerId="ADAL" clId="{00036452-1A95-4ED2-BF79-D78C2528EF43}"/>
    <pc:docChg chg="undo custSel addSld delSld modSld">
      <pc:chgData name="Yasmeen" userId="a966846f-7a23-4d34-969b-75f4ade35365" providerId="ADAL" clId="{00036452-1A95-4ED2-BF79-D78C2528EF43}" dt="2023-07-29T12:01:22.619" v="1157" actId="20577"/>
      <pc:docMkLst>
        <pc:docMk/>
      </pc:docMkLst>
      <pc:sldChg chg="modSp new del mod">
        <pc:chgData name="Yasmeen" userId="a966846f-7a23-4d34-969b-75f4ade35365" providerId="ADAL" clId="{00036452-1A95-4ED2-BF79-D78C2528EF43}" dt="2023-07-27T16:26:48.886" v="22" actId="680"/>
        <pc:sldMkLst>
          <pc:docMk/>
          <pc:sldMk cId="2065031126" sldId="256"/>
        </pc:sldMkLst>
        <pc:spChg chg="mod">
          <ac:chgData name="Yasmeen" userId="a966846f-7a23-4d34-969b-75f4ade35365" providerId="ADAL" clId="{00036452-1A95-4ED2-BF79-D78C2528EF43}" dt="2023-07-27T16:26:48.703" v="21"/>
          <ac:spMkLst>
            <pc:docMk/>
            <pc:sldMk cId="2065031126" sldId="256"/>
            <ac:spMk id="2" creationId="{46EA8D9A-BF4D-78F9-CBB4-0A66344983D1}"/>
          </ac:spMkLst>
        </pc:spChg>
      </pc:sldChg>
      <pc:sldChg chg="addSp delSp modSp new mod setBg modClrScheme delDesignElem chgLayout">
        <pc:chgData name="Yasmeen" userId="a966846f-7a23-4d34-969b-75f4ade35365" providerId="ADAL" clId="{00036452-1A95-4ED2-BF79-D78C2528EF43}" dt="2023-07-27T18:29:52.799" v="785" actId="26606"/>
        <pc:sldMkLst>
          <pc:docMk/>
          <pc:sldMk cId="2641603187" sldId="256"/>
        </pc:sldMkLst>
        <pc:spChg chg="del">
          <ac:chgData name="Yasmeen" userId="a966846f-7a23-4d34-969b-75f4ade35365" providerId="ADAL" clId="{00036452-1A95-4ED2-BF79-D78C2528EF43}" dt="2023-07-27T16:27:08.293" v="24" actId="700"/>
          <ac:spMkLst>
            <pc:docMk/>
            <pc:sldMk cId="2641603187" sldId="256"/>
            <ac:spMk id="2" creationId="{668B4F79-FF50-5F81-A232-7665DCC5A2E7}"/>
          </ac:spMkLst>
        </pc:spChg>
        <pc:spChg chg="del">
          <ac:chgData name="Yasmeen" userId="a966846f-7a23-4d34-969b-75f4ade35365" providerId="ADAL" clId="{00036452-1A95-4ED2-BF79-D78C2528EF43}" dt="2023-07-27T16:27:08.293" v="24" actId="700"/>
          <ac:spMkLst>
            <pc:docMk/>
            <pc:sldMk cId="2641603187" sldId="256"/>
            <ac:spMk id="3" creationId="{1A38CDD2-7D81-CA93-906E-205479E79E56}"/>
          </ac:spMkLst>
        </pc:spChg>
        <pc:spChg chg="add mod ord">
          <ac:chgData name="Yasmeen" userId="a966846f-7a23-4d34-969b-75f4ade35365" providerId="ADAL" clId="{00036452-1A95-4ED2-BF79-D78C2528EF43}" dt="2023-07-27T18:29:52.799" v="785" actId="26606"/>
          <ac:spMkLst>
            <pc:docMk/>
            <pc:sldMk cId="2641603187" sldId="256"/>
            <ac:spMk id="5" creationId="{31C5719C-EED4-4264-A1BF-11ED2A3E7892}"/>
          </ac:spMkLst>
        </pc:spChg>
        <pc:spChg chg="add">
          <ac:chgData name="Yasmeen" userId="a966846f-7a23-4d34-969b-75f4ade35365" providerId="ADAL" clId="{00036452-1A95-4ED2-BF79-D78C2528EF43}" dt="2023-07-27T18:29:52.799" v="785" actId="26606"/>
          <ac:spMkLst>
            <pc:docMk/>
            <pc:sldMk cId="2641603187" sldId="256"/>
            <ac:spMk id="9" creationId="{4999FE9C-D8F9-4F9B-B95B-608C3EF6B209}"/>
          </ac:spMkLst>
        </pc:spChg>
        <pc:spChg chg="add">
          <ac:chgData name="Yasmeen" userId="a966846f-7a23-4d34-969b-75f4ade35365" providerId="ADAL" clId="{00036452-1A95-4ED2-BF79-D78C2528EF43}" dt="2023-07-27T18:29:52.799" v="785" actId="26606"/>
          <ac:spMkLst>
            <pc:docMk/>
            <pc:sldMk cId="2641603187" sldId="256"/>
            <ac:spMk id="10" creationId="{0E9B969E-CD96-4162-BA90-449BBDA95EAE}"/>
          </ac:spMkLst>
        </pc:spChg>
        <pc:spChg chg="add del">
          <ac:chgData name="Yasmeen" userId="a966846f-7a23-4d34-969b-75f4ade35365" providerId="ADAL" clId="{00036452-1A95-4ED2-BF79-D78C2528EF43}" dt="2023-07-27T18:27:38.169" v="715" actId="26606"/>
          <ac:spMkLst>
            <pc:docMk/>
            <pc:sldMk cId="2641603187" sldId="256"/>
            <ac:spMk id="12" creationId="{F13C74B1-5B17-4795-BED0-7140497B445A}"/>
          </ac:spMkLst>
        </pc:spChg>
        <pc:spChg chg="add del">
          <ac:chgData name="Yasmeen" userId="a966846f-7a23-4d34-969b-75f4ade35365" providerId="ADAL" clId="{00036452-1A95-4ED2-BF79-D78C2528EF43}" dt="2023-07-27T18:27:38.169" v="715" actId="26606"/>
          <ac:spMkLst>
            <pc:docMk/>
            <pc:sldMk cId="2641603187" sldId="256"/>
            <ac:spMk id="14" creationId="{D4974D33-8DC5-464E-8C6D-BE58F0669C17}"/>
          </ac:spMkLst>
        </pc:spChg>
        <pc:spChg chg="add">
          <ac:chgData name="Yasmeen" userId="a966846f-7a23-4d34-969b-75f4ade35365" providerId="ADAL" clId="{00036452-1A95-4ED2-BF79-D78C2528EF43}" dt="2023-07-27T18:29:52.799" v="785" actId="26606"/>
          <ac:spMkLst>
            <pc:docMk/>
            <pc:sldMk cId="2641603187" sldId="256"/>
            <ac:spMk id="16" creationId="{6B6401A4-FEE5-4976-857C-1FD0CDB2E2DC}"/>
          </ac:spMkLst>
        </pc:spChg>
        <pc:spChg chg="add">
          <ac:chgData name="Yasmeen" userId="a966846f-7a23-4d34-969b-75f4ade35365" providerId="ADAL" clId="{00036452-1A95-4ED2-BF79-D78C2528EF43}" dt="2023-07-27T18:29:52.799" v="785" actId="26606"/>
          <ac:spMkLst>
            <pc:docMk/>
            <pc:sldMk cId="2641603187" sldId="256"/>
            <ac:spMk id="18" creationId="{047AF1DF-6993-45FB-92A5-C36B1A680F61}"/>
          </ac:spMkLst>
        </pc:spChg>
        <pc:spChg chg="add del">
          <ac:chgData name="Yasmeen" userId="a966846f-7a23-4d34-969b-75f4ade35365" providerId="ADAL" clId="{00036452-1A95-4ED2-BF79-D78C2528EF43}" dt="2023-07-27T18:27:38.160" v="714" actId="26606"/>
          <ac:spMkLst>
            <pc:docMk/>
            <pc:sldMk cId="2641603187" sldId="256"/>
            <ac:spMk id="19" creationId="{687AFE0E-B37D-4531-AFE8-231C8348EAF1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2641603187" sldId="256"/>
            <ac:spMk id="21" creationId="{284781B9-12CB-45C3-907A-9ED93FF72C65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2641603187" sldId="256"/>
            <ac:spMk id="22" creationId="{94E4D846-3AFC-4F86-8C35-24B0542A269D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2641603187" sldId="256"/>
            <ac:spMk id="23" creationId="{55D4142C-5077-457F-A6AD-3FECFDB39685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2641603187" sldId="256"/>
            <ac:spMk id="25" creationId="{7A5F0580-5EE9-419F-96EE-B6529EF6E7D0}"/>
          </ac:spMkLst>
        </pc:spChg>
        <pc:picChg chg="add mod">
          <ac:chgData name="Yasmeen" userId="a966846f-7a23-4d34-969b-75f4ade35365" providerId="ADAL" clId="{00036452-1A95-4ED2-BF79-D78C2528EF43}" dt="2023-07-27T18:29:52.799" v="785" actId="26606"/>
          <ac:picMkLst>
            <pc:docMk/>
            <pc:sldMk cId="2641603187" sldId="256"/>
            <ac:picMk id="7" creationId="{5B5DCF3D-33F1-DC91-4144-0D6637B917ED}"/>
          </ac:picMkLst>
        </pc:picChg>
      </pc:sldChg>
      <pc:sldChg chg="addSp delSp modSp new mod setBg delDesignElem chgLayout">
        <pc:chgData name="Yasmeen" userId="a966846f-7a23-4d34-969b-75f4ade35365" providerId="ADAL" clId="{00036452-1A95-4ED2-BF79-D78C2528EF43}" dt="2023-07-29T12:01:22.619" v="1157" actId="20577"/>
        <pc:sldMkLst>
          <pc:docMk/>
          <pc:sldMk cId="4250802915" sldId="257"/>
        </pc:sldMkLst>
        <pc:spChg chg="add mod ord">
          <ac:chgData name="Yasmeen" userId="a966846f-7a23-4d34-969b-75f4ade35365" providerId="ADAL" clId="{00036452-1A95-4ED2-BF79-D78C2528EF43}" dt="2023-07-29T12:01:22.619" v="1157" actId="20577"/>
          <ac:spMkLst>
            <pc:docMk/>
            <pc:sldMk cId="4250802915" sldId="257"/>
            <ac:spMk id="3" creationId="{6EEEE320-E9DC-A4BC-8FB2-334441795E3F}"/>
          </ac:spMkLst>
        </pc:spChg>
        <pc:spChg chg="add mod ord">
          <ac:chgData name="Yasmeen" userId="a966846f-7a23-4d34-969b-75f4ade35365" providerId="ADAL" clId="{00036452-1A95-4ED2-BF79-D78C2528EF43}" dt="2023-07-27T18:29:47.015" v="784" actId="26606"/>
          <ac:spMkLst>
            <pc:docMk/>
            <pc:sldMk cId="4250802915" sldId="257"/>
            <ac:spMk id="5" creationId="{9B00301E-581A-E872-7915-21F56B63A16E}"/>
          </ac:spMkLst>
        </pc:spChg>
        <pc:spChg chg="add del">
          <ac:chgData name="Yasmeen" userId="a966846f-7a23-4d34-969b-75f4ade35365" providerId="ADAL" clId="{00036452-1A95-4ED2-BF79-D78C2528EF43}" dt="2023-07-27T18:26:55.803" v="708" actId="26606"/>
          <ac:spMkLst>
            <pc:docMk/>
            <pc:sldMk cId="4250802915" sldId="257"/>
            <ac:spMk id="11" creationId="{F13C74B1-5B17-4795-BED0-7140497B445A}"/>
          </ac:spMkLst>
        </pc:spChg>
        <pc:spChg chg="add del">
          <ac:chgData name="Yasmeen" userId="a966846f-7a23-4d34-969b-75f4ade35365" providerId="ADAL" clId="{00036452-1A95-4ED2-BF79-D78C2528EF43}" dt="2023-07-27T18:26:55.803" v="708" actId="26606"/>
          <ac:spMkLst>
            <pc:docMk/>
            <pc:sldMk cId="4250802915" sldId="257"/>
            <ac:spMk id="13" creationId="{D4974D33-8DC5-464E-8C6D-BE58F0669C17}"/>
          </ac:spMkLst>
        </pc:spChg>
        <pc:spChg chg="add del">
          <ac:chgData name="Yasmeen" userId="a966846f-7a23-4d34-969b-75f4ade35365" providerId="ADAL" clId="{00036452-1A95-4ED2-BF79-D78C2528EF43}" dt="2023-07-27T18:27:03.316" v="710" actId="26606"/>
          <ac:spMkLst>
            <pc:docMk/>
            <pc:sldMk cId="4250802915" sldId="257"/>
            <ac:spMk id="15" creationId="{3F0BE7ED-7814-4273-B18A-F26CC0380380}"/>
          </ac:spMkLst>
        </pc:spChg>
        <pc:spChg chg="add del">
          <ac:chgData name="Yasmeen" userId="a966846f-7a23-4d34-969b-75f4ade35365" providerId="ADAL" clId="{00036452-1A95-4ED2-BF79-D78C2528EF43}" dt="2023-07-27T18:27:03.316" v="710" actId="26606"/>
          <ac:spMkLst>
            <pc:docMk/>
            <pc:sldMk cId="4250802915" sldId="257"/>
            <ac:spMk id="16" creationId="{3AFE8227-C443-417B-BA91-520EB1EF4559}"/>
          </ac:spMkLst>
        </pc:spChg>
        <pc:spChg chg="add del">
          <ac:chgData name="Yasmeen" userId="a966846f-7a23-4d34-969b-75f4ade35365" providerId="ADAL" clId="{00036452-1A95-4ED2-BF79-D78C2528EF43}" dt="2023-07-27T18:27:03.316" v="710" actId="26606"/>
          <ac:spMkLst>
            <pc:docMk/>
            <pc:sldMk cId="4250802915" sldId="257"/>
            <ac:spMk id="18" creationId="{907741FC-B544-4A6E-B831-6789D042333D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4250802915" sldId="257"/>
            <ac:spMk id="20" creationId="{79BB35BC-D5C2-4C8B-A22A-A71E6191913B}"/>
          </ac:spMkLst>
        </pc:spChg>
        <pc:spChg chg="add del">
          <ac:chgData name="Yasmeen" userId="a966846f-7a23-4d34-969b-75f4ade35365" providerId="ADAL" clId="{00036452-1A95-4ED2-BF79-D78C2528EF43}" dt="2023-07-27T18:29:47.001" v="783" actId="26606"/>
          <ac:spMkLst>
            <pc:docMk/>
            <pc:sldMk cId="4250802915" sldId="257"/>
            <ac:spMk id="26" creationId="{4967F423-D21C-4F37-A0B7-750026A17163}"/>
          </ac:spMkLst>
        </pc:spChg>
        <pc:spChg chg="add del">
          <ac:chgData name="Yasmeen" userId="a966846f-7a23-4d34-969b-75f4ade35365" providerId="ADAL" clId="{00036452-1A95-4ED2-BF79-D78C2528EF43}" dt="2023-07-27T18:29:47.001" v="783" actId="26606"/>
          <ac:spMkLst>
            <pc:docMk/>
            <pc:sldMk cId="4250802915" sldId="257"/>
            <ac:spMk id="28" creationId="{B4E3C025-1190-490D-A7E8-FBB16A2CAA49}"/>
          </ac:spMkLst>
        </pc:spChg>
        <pc:spChg chg="add del">
          <ac:chgData name="Yasmeen" userId="a966846f-7a23-4d34-969b-75f4ade35365" providerId="ADAL" clId="{00036452-1A95-4ED2-BF79-D78C2528EF43}" dt="2023-07-27T18:29:47.001" v="783" actId="26606"/>
          <ac:spMkLst>
            <pc:docMk/>
            <pc:sldMk cId="4250802915" sldId="257"/>
            <ac:spMk id="30" creationId="{73106E57-42AD-4803-8DA8-AA87F53BC71F}"/>
          </ac:spMkLst>
        </pc:spChg>
        <pc:spChg chg="add del">
          <ac:chgData name="Yasmeen" userId="a966846f-7a23-4d34-969b-75f4ade35365" providerId="ADAL" clId="{00036452-1A95-4ED2-BF79-D78C2528EF43}" dt="2023-07-27T18:29:47.001" v="783" actId="26606"/>
          <ac:spMkLst>
            <pc:docMk/>
            <pc:sldMk cId="4250802915" sldId="257"/>
            <ac:spMk id="32" creationId="{A668FB66-7DA2-4943-B38E-6DE102F09183}"/>
          </ac:spMkLst>
        </pc:spChg>
        <pc:spChg chg="add">
          <ac:chgData name="Yasmeen" userId="a966846f-7a23-4d34-969b-75f4ade35365" providerId="ADAL" clId="{00036452-1A95-4ED2-BF79-D78C2528EF43}" dt="2023-07-27T18:29:47.015" v="784" actId="26606"/>
          <ac:spMkLst>
            <pc:docMk/>
            <pc:sldMk cId="4250802915" sldId="257"/>
            <ac:spMk id="34" creationId="{4999FE9C-D8F9-4F9B-B95B-608C3EF6B209}"/>
          </ac:spMkLst>
        </pc:spChg>
        <pc:spChg chg="add">
          <ac:chgData name="Yasmeen" userId="a966846f-7a23-4d34-969b-75f4ade35365" providerId="ADAL" clId="{00036452-1A95-4ED2-BF79-D78C2528EF43}" dt="2023-07-27T18:29:47.015" v="784" actId="26606"/>
          <ac:spMkLst>
            <pc:docMk/>
            <pc:sldMk cId="4250802915" sldId="257"/>
            <ac:spMk id="35" creationId="{0E9B969E-CD96-4162-BA90-449BBDA95EAE}"/>
          </ac:spMkLst>
        </pc:spChg>
        <pc:spChg chg="add">
          <ac:chgData name="Yasmeen" userId="a966846f-7a23-4d34-969b-75f4ade35365" providerId="ADAL" clId="{00036452-1A95-4ED2-BF79-D78C2528EF43}" dt="2023-07-27T18:29:47.015" v="784" actId="26606"/>
          <ac:spMkLst>
            <pc:docMk/>
            <pc:sldMk cId="4250802915" sldId="257"/>
            <ac:spMk id="36" creationId="{6B6401A4-FEE5-4976-857C-1FD0CDB2E2DC}"/>
          </ac:spMkLst>
        </pc:spChg>
        <pc:spChg chg="add">
          <ac:chgData name="Yasmeen" userId="a966846f-7a23-4d34-969b-75f4ade35365" providerId="ADAL" clId="{00036452-1A95-4ED2-BF79-D78C2528EF43}" dt="2023-07-27T18:29:47.015" v="784" actId="26606"/>
          <ac:spMkLst>
            <pc:docMk/>
            <pc:sldMk cId="4250802915" sldId="257"/>
            <ac:spMk id="37" creationId="{047AF1DF-6993-45FB-92A5-C36B1A680F61}"/>
          </ac:spMkLst>
        </pc:spChg>
        <pc:picChg chg="add del">
          <ac:chgData name="Yasmeen" userId="a966846f-7a23-4d34-969b-75f4ade35365" providerId="ADAL" clId="{00036452-1A95-4ED2-BF79-D78C2528EF43}" dt="2023-07-27T18:26:55.803" v="708" actId="26606"/>
          <ac:picMkLst>
            <pc:docMk/>
            <pc:sldMk cId="4250802915" sldId="257"/>
            <ac:picMk id="7" creationId="{399B26A8-F36C-7484-8D9D-E581E4537CC4}"/>
          </ac:picMkLst>
        </pc:picChg>
        <pc:picChg chg="add del">
          <ac:chgData name="Yasmeen" userId="a966846f-7a23-4d34-969b-75f4ade35365" providerId="ADAL" clId="{00036452-1A95-4ED2-BF79-D78C2528EF43}" dt="2023-07-27T18:27:03.316" v="710" actId="26606"/>
          <ac:picMkLst>
            <pc:docMk/>
            <pc:sldMk cId="4250802915" sldId="257"/>
            <ac:picMk id="17" creationId="{A435485F-CA31-F445-111D-86D3523DE0A6}"/>
          </ac:picMkLst>
        </pc:picChg>
        <pc:picChg chg="add mod">
          <ac:chgData name="Yasmeen" userId="a966846f-7a23-4d34-969b-75f4ade35365" providerId="ADAL" clId="{00036452-1A95-4ED2-BF79-D78C2528EF43}" dt="2023-07-27T18:29:47.015" v="784" actId="26606"/>
          <ac:picMkLst>
            <pc:docMk/>
            <pc:sldMk cId="4250802915" sldId="257"/>
            <ac:picMk id="21" creationId="{C1D01C7F-1D30-BC7B-4933-ACCBCF88B3A0}"/>
          </ac:picMkLst>
        </pc:picChg>
      </pc:sldChg>
      <pc:sldChg chg="addSp delSp modSp new mod setBg delDesignElem chgLayout">
        <pc:chgData name="Yasmeen" userId="a966846f-7a23-4d34-969b-75f4ade35365" providerId="ADAL" clId="{00036452-1A95-4ED2-BF79-D78C2528EF43}" dt="2023-07-27T18:29:36.937" v="781" actId="26606"/>
        <pc:sldMkLst>
          <pc:docMk/>
          <pc:sldMk cId="1957006726" sldId="258"/>
        </pc:sldMkLst>
        <pc:spChg chg="add del mod">
          <ac:chgData name="Yasmeen" userId="a966846f-7a23-4d34-969b-75f4ade35365" providerId="ADAL" clId="{00036452-1A95-4ED2-BF79-D78C2528EF43}" dt="2023-07-27T17:14:54.470" v="81" actId="478"/>
          <ac:spMkLst>
            <pc:docMk/>
            <pc:sldMk cId="1957006726" sldId="258"/>
            <ac:spMk id="3" creationId="{51193E35-589A-ADA4-8B1A-25BEAE4A4463}"/>
          </ac:spMkLst>
        </pc:spChg>
        <pc:spChg chg="add mod ord">
          <ac:chgData name="Yasmeen" userId="a966846f-7a23-4d34-969b-75f4ade35365" providerId="ADAL" clId="{00036452-1A95-4ED2-BF79-D78C2528EF43}" dt="2023-07-27T18:29:36.937" v="781" actId="26606"/>
          <ac:spMkLst>
            <pc:docMk/>
            <pc:sldMk cId="1957006726" sldId="258"/>
            <ac:spMk id="5" creationId="{FA612101-88C7-705B-4E57-680C578EB6EE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1957006726" sldId="258"/>
            <ac:spMk id="11" creationId="{06DA9DF9-31F7-4056-B42E-878CC92417B8}"/>
          </ac:spMkLst>
        </pc:spChg>
        <pc:spChg chg="add">
          <ac:chgData name="Yasmeen" userId="a966846f-7a23-4d34-969b-75f4ade35365" providerId="ADAL" clId="{00036452-1A95-4ED2-BF79-D78C2528EF43}" dt="2023-07-27T18:29:36.937" v="781" actId="26606"/>
          <ac:spMkLst>
            <pc:docMk/>
            <pc:sldMk cId="1957006726" sldId="258"/>
            <ac:spMk id="12" creationId="{1B5D6631-F74B-410E-B60D-7C97D6D770D9}"/>
          </ac:spMkLst>
        </pc:spChg>
        <pc:spChg chg="add">
          <ac:chgData name="Yasmeen" userId="a966846f-7a23-4d34-969b-75f4ade35365" providerId="ADAL" clId="{00036452-1A95-4ED2-BF79-D78C2528EF43}" dt="2023-07-27T18:29:36.937" v="781" actId="26606"/>
          <ac:spMkLst>
            <pc:docMk/>
            <pc:sldMk cId="1957006726" sldId="258"/>
            <ac:spMk id="14" creationId="{6F300CB1-0412-47A2-BA30-07135C98E785}"/>
          </ac:spMkLst>
        </pc:spChg>
        <pc:spChg chg="add">
          <ac:chgData name="Yasmeen" userId="a966846f-7a23-4d34-969b-75f4ade35365" providerId="ADAL" clId="{00036452-1A95-4ED2-BF79-D78C2528EF43}" dt="2023-07-27T18:29:36.937" v="781" actId="26606"/>
          <ac:spMkLst>
            <pc:docMk/>
            <pc:sldMk cId="1957006726" sldId="258"/>
            <ac:spMk id="16" creationId="{C1AC820A-F7A7-46F3-933A-2CCC7201D3BA}"/>
          </ac:spMkLst>
        </pc:spChg>
        <pc:spChg chg="add">
          <ac:chgData name="Yasmeen" userId="a966846f-7a23-4d34-969b-75f4ade35365" providerId="ADAL" clId="{00036452-1A95-4ED2-BF79-D78C2528EF43}" dt="2023-07-27T18:29:36.937" v="781" actId="26606"/>
          <ac:spMkLst>
            <pc:docMk/>
            <pc:sldMk cId="1957006726" sldId="258"/>
            <ac:spMk id="18" creationId="{8DAFCA3D-277C-4C06-BC17-5108F3A7009F}"/>
          </ac:spMkLst>
        </pc:spChg>
        <pc:spChg chg="add">
          <ac:chgData name="Yasmeen" userId="a966846f-7a23-4d34-969b-75f4ade35365" providerId="ADAL" clId="{00036452-1A95-4ED2-BF79-D78C2528EF43}" dt="2023-07-27T18:29:36.937" v="781" actId="26606"/>
          <ac:spMkLst>
            <pc:docMk/>
            <pc:sldMk cId="1957006726" sldId="258"/>
            <ac:spMk id="25" creationId="{2BEE9E27-5550-4DAA-935D-B987C1160628}"/>
          </ac:spMkLst>
        </pc:spChg>
        <pc:spChg chg="add">
          <ac:chgData name="Yasmeen" userId="a966846f-7a23-4d34-969b-75f4ade35365" providerId="ADAL" clId="{00036452-1A95-4ED2-BF79-D78C2528EF43}" dt="2023-07-27T18:29:36.937" v="781" actId="26606"/>
          <ac:spMkLst>
            <pc:docMk/>
            <pc:sldMk cId="1957006726" sldId="258"/>
            <ac:spMk id="27" creationId="{9B4AF4B7-C89D-4321-877F-0944ED8F458E}"/>
          </ac:spMkLst>
        </pc:spChg>
        <pc:spChg chg="add">
          <ac:chgData name="Yasmeen" userId="a966846f-7a23-4d34-969b-75f4ade35365" providerId="ADAL" clId="{00036452-1A95-4ED2-BF79-D78C2528EF43}" dt="2023-07-27T18:29:36.937" v="781" actId="26606"/>
          <ac:spMkLst>
            <pc:docMk/>
            <pc:sldMk cId="1957006726" sldId="258"/>
            <ac:spMk id="29" creationId="{486F1C7C-0D59-4A57-B9FF-60AF2D0ECA95}"/>
          </ac:spMkLst>
        </pc:spChg>
        <pc:grpChg chg="add">
          <ac:chgData name="Yasmeen" userId="a966846f-7a23-4d34-969b-75f4ade35365" providerId="ADAL" clId="{00036452-1A95-4ED2-BF79-D78C2528EF43}" dt="2023-07-27T18:29:36.937" v="781" actId="26606"/>
          <ac:grpSpMkLst>
            <pc:docMk/>
            <pc:sldMk cId="1957006726" sldId="258"/>
            <ac:grpSpMk id="20" creationId="{5457DF47-900A-447E-9B61-2B94B7495069}"/>
          </ac:grpSpMkLst>
        </pc:grpChg>
        <pc:picChg chg="add mod">
          <ac:chgData name="Yasmeen" userId="a966846f-7a23-4d34-969b-75f4ade35365" providerId="ADAL" clId="{00036452-1A95-4ED2-BF79-D78C2528EF43}" dt="2023-07-27T18:29:36.937" v="781" actId="26606"/>
          <ac:picMkLst>
            <pc:docMk/>
            <pc:sldMk cId="1957006726" sldId="258"/>
            <ac:picMk id="7" creationId="{9ADB2BBB-F4D2-63E6-9ADD-28AC2625EE92}"/>
          </ac:picMkLst>
        </pc:picChg>
        <pc:cxnChg chg="add">
          <ac:chgData name="Yasmeen" userId="a966846f-7a23-4d34-969b-75f4ade35365" providerId="ADAL" clId="{00036452-1A95-4ED2-BF79-D78C2528EF43}" dt="2023-07-27T18:29:36.937" v="781" actId="26606"/>
          <ac:cxnSpMkLst>
            <pc:docMk/>
            <pc:sldMk cId="1957006726" sldId="258"/>
            <ac:cxnSpMk id="31" creationId="{5735DC8C-B370-4340-B37D-4472C16391A7}"/>
          </ac:cxnSpMkLst>
        </pc:cxnChg>
        <pc:cxnChg chg="add">
          <ac:chgData name="Yasmeen" userId="a966846f-7a23-4d34-969b-75f4ade35365" providerId="ADAL" clId="{00036452-1A95-4ED2-BF79-D78C2528EF43}" dt="2023-07-27T18:29:36.937" v="781" actId="26606"/>
          <ac:cxnSpMkLst>
            <pc:docMk/>
            <pc:sldMk cId="1957006726" sldId="258"/>
            <ac:cxnSpMk id="33" creationId="{C404BB8C-445B-49D4-853C-25A93128629C}"/>
          </ac:cxnSpMkLst>
        </pc:cxnChg>
        <pc:cxnChg chg="add">
          <ac:chgData name="Yasmeen" userId="a966846f-7a23-4d34-969b-75f4ade35365" providerId="ADAL" clId="{00036452-1A95-4ED2-BF79-D78C2528EF43}" dt="2023-07-27T18:29:36.937" v="781" actId="26606"/>
          <ac:cxnSpMkLst>
            <pc:docMk/>
            <pc:sldMk cId="1957006726" sldId="258"/>
            <ac:cxnSpMk id="35" creationId="{045B8EE3-9336-45C5-ACE9-280CCFD2F819}"/>
          </ac:cxnSpMkLst>
        </pc:cxnChg>
      </pc:sldChg>
      <pc:sldChg chg="addSp delSp modSp new mod setBg modClrScheme delDesignElem chgLayout">
        <pc:chgData name="Yasmeen" userId="a966846f-7a23-4d34-969b-75f4ade35365" providerId="ADAL" clId="{00036452-1A95-4ED2-BF79-D78C2528EF43}" dt="2023-07-27T19:21:16.084" v="1083" actId="27636"/>
        <pc:sldMkLst>
          <pc:docMk/>
          <pc:sldMk cId="4211072160" sldId="259"/>
        </pc:sldMkLst>
        <pc:spChg chg="add mod">
          <ac:chgData name="Yasmeen" userId="a966846f-7a23-4d34-969b-75f4ade35365" providerId="ADAL" clId="{00036452-1A95-4ED2-BF79-D78C2528EF43}" dt="2023-07-27T18:29:31.136" v="780" actId="26606"/>
          <ac:spMkLst>
            <pc:docMk/>
            <pc:sldMk cId="4211072160" sldId="259"/>
            <ac:spMk id="2" creationId="{F6C808FF-FE1D-76F5-4C35-7EE56723662A}"/>
          </ac:spMkLst>
        </pc:spChg>
        <pc:spChg chg="add mod">
          <ac:chgData name="Yasmeen" userId="a966846f-7a23-4d34-969b-75f4ade35365" providerId="ADAL" clId="{00036452-1A95-4ED2-BF79-D78C2528EF43}" dt="2023-07-27T19:21:16.084" v="1083" actId="27636"/>
          <ac:spMkLst>
            <pc:docMk/>
            <pc:sldMk cId="4211072160" sldId="259"/>
            <ac:spMk id="3" creationId="{FA9BB72A-4558-4300-BB97-24802736128C}"/>
          </ac:spMkLst>
        </pc:spChg>
        <pc:spChg chg="add del mod">
          <ac:chgData name="Yasmeen" userId="a966846f-7a23-4d34-969b-75f4ade35365" providerId="ADAL" clId="{00036452-1A95-4ED2-BF79-D78C2528EF43}" dt="2023-07-27T17:19:16.975" v="129"/>
          <ac:spMkLst>
            <pc:docMk/>
            <pc:sldMk cId="4211072160" sldId="259"/>
            <ac:spMk id="4" creationId="{C4F47434-3F10-E29C-DFFF-8FBB6B7721F9}"/>
          </ac:spMkLst>
        </pc:spChg>
        <pc:spChg chg="add mod">
          <ac:chgData name="Yasmeen" userId="a966846f-7a23-4d34-969b-75f4ade35365" providerId="ADAL" clId="{00036452-1A95-4ED2-BF79-D78C2528EF43}" dt="2023-07-27T18:54:01.765" v="1057" actId="1076"/>
          <ac:spMkLst>
            <pc:docMk/>
            <pc:sldMk cId="4211072160" sldId="259"/>
            <ac:spMk id="7" creationId="{65EF64B8-BD79-B519-7BC1-AD7BC10691A7}"/>
          </ac:spMkLst>
        </pc:spChg>
        <pc:spChg chg="add">
          <ac:chgData name="Yasmeen" userId="a966846f-7a23-4d34-969b-75f4ade35365" providerId="ADAL" clId="{00036452-1A95-4ED2-BF79-D78C2528EF43}" dt="2023-07-27T18:29:31.136" v="780" actId="26606"/>
          <ac:spMkLst>
            <pc:docMk/>
            <pc:sldMk cId="4211072160" sldId="259"/>
            <ac:spMk id="9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29:31.136" v="780" actId="26606"/>
          <ac:spMkLst>
            <pc:docMk/>
            <pc:sldMk cId="4211072160" sldId="259"/>
            <ac:spMk id="10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29:31.136" v="780" actId="26606"/>
          <ac:spMkLst>
            <pc:docMk/>
            <pc:sldMk cId="4211072160" sldId="259"/>
            <ac:spMk id="11" creationId="{39D4A564-D451-4CDB-971B-95F3B044C6A3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4211072160" sldId="259"/>
            <ac:spMk id="12" creationId="{9D8233B0-41B5-4D9A-AEEC-13DB66A8C9B5}"/>
          </ac:spMkLst>
        </pc:spChg>
        <pc:spChg chg="add">
          <ac:chgData name="Yasmeen" userId="a966846f-7a23-4d34-969b-75f4ade35365" providerId="ADAL" clId="{00036452-1A95-4ED2-BF79-D78C2528EF43}" dt="2023-07-27T18:29:31.136" v="780" actId="26606"/>
          <ac:spMkLst>
            <pc:docMk/>
            <pc:sldMk cId="4211072160" sldId="259"/>
            <ac:spMk id="13" creationId="{C7CB884E-F589-488F-ADF5-77FF20080A2C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4211072160" sldId="259"/>
            <ac:spMk id="18" creationId="{E659831F-0D9A-4C63-9EBB-8435B85A440F}"/>
          </ac:spMkLst>
        </pc:spChg>
        <pc:spChg chg="add">
          <ac:chgData name="Yasmeen" userId="a966846f-7a23-4d34-969b-75f4ade35365" providerId="ADAL" clId="{00036452-1A95-4ED2-BF79-D78C2528EF43}" dt="2023-07-27T18:29:31.136" v="780" actId="26606"/>
          <ac:spMkLst>
            <pc:docMk/>
            <pc:sldMk cId="4211072160" sldId="259"/>
            <ac:spMk id="20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29:31.136" v="780" actId="26606"/>
          <ac:spMkLst>
            <pc:docMk/>
            <pc:sldMk cId="4211072160" sldId="259"/>
            <ac:spMk id="22" creationId="{69BE86D1-7317-478F-819B-8779B075C234}"/>
          </ac:spMkLst>
        </pc:spChg>
        <pc:grpChg chg="add del">
          <ac:chgData name="Yasmeen" userId="a966846f-7a23-4d34-969b-75f4ade35365" providerId="ADAL" clId="{00036452-1A95-4ED2-BF79-D78C2528EF43}" dt="2023-07-27T18:29:06.314" v="724"/>
          <ac:grpSpMkLst>
            <pc:docMk/>
            <pc:sldMk cId="4211072160" sldId="259"/>
            <ac:grpSpMk id="14" creationId="{28FAF094-D087-493F-8DF9-A486C2D6BBAA}"/>
          </ac:grpSpMkLst>
        </pc:grpChg>
        <pc:picChg chg="add mod">
          <ac:chgData name="Yasmeen" userId="a966846f-7a23-4d34-969b-75f4ade35365" providerId="ADAL" clId="{00036452-1A95-4ED2-BF79-D78C2528EF43}" dt="2023-07-27T19:18:52.379" v="1066" actId="14100"/>
          <ac:picMkLst>
            <pc:docMk/>
            <pc:sldMk cId="4211072160" sldId="259"/>
            <ac:picMk id="5" creationId="{CA3650C7-1FDC-AE25-D4E8-55A262EB2C72}"/>
          </ac:picMkLst>
        </pc:picChg>
      </pc:sldChg>
      <pc:sldChg chg="addSp delSp modSp new mod setBg delDesignElem">
        <pc:chgData name="Yasmeen" userId="a966846f-7a23-4d34-969b-75f4ade35365" providerId="ADAL" clId="{00036452-1A95-4ED2-BF79-D78C2528EF43}" dt="2023-07-27T19:21:36.001" v="1086" actId="27636"/>
        <pc:sldMkLst>
          <pc:docMk/>
          <pc:sldMk cId="2542141978" sldId="260"/>
        </pc:sldMkLst>
        <pc:spChg chg="mod">
          <ac:chgData name="Yasmeen" userId="a966846f-7a23-4d34-969b-75f4ade35365" providerId="ADAL" clId="{00036452-1A95-4ED2-BF79-D78C2528EF43}" dt="2023-07-27T18:30:00.241" v="786" actId="26606"/>
          <ac:spMkLst>
            <pc:docMk/>
            <pc:sldMk cId="2542141978" sldId="260"/>
            <ac:spMk id="2" creationId="{6DCCE5E8-BE7A-C4B7-0222-00AD34D5790D}"/>
          </ac:spMkLst>
        </pc:spChg>
        <pc:spChg chg="mod">
          <ac:chgData name="Yasmeen" userId="a966846f-7a23-4d34-969b-75f4ade35365" providerId="ADAL" clId="{00036452-1A95-4ED2-BF79-D78C2528EF43}" dt="2023-07-27T19:21:36.001" v="1086" actId="27636"/>
          <ac:spMkLst>
            <pc:docMk/>
            <pc:sldMk cId="2542141978" sldId="260"/>
            <ac:spMk id="3" creationId="{40226383-356A-183B-F9E4-0546D6EFC79B}"/>
          </ac:spMkLst>
        </pc:spChg>
        <pc:spChg chg="del mod">
          <ac:chgData name="Yasmeen" userId="a966846f-7a23-4d34-969b-75f4ade35365" providerId="ADAL" clId="{00036452-1A95-4ED2-BF79-D78C2528EF43}" dt="2023-07-27T17:22:59.284" v="163"/>
          <ac:spMkLst>
            <pc:docMk/>
            <pc:sldMk cId="2542141978" sldId="260"/>
            <ac:spMk id="4" creationId="{F2F6AEBE-6CB9-C3D4-A6ED-65CCECD5A23A}"/>
          </ac:spMkLst>
        </pc:spChg>
        <pc:spChg chg="add mod">
          <ac:chgData name="Yasmeen" userId="a966846f-7a23-4d34-969b-75f4ade35365" providerId="ADAL" clId="{00036452-1A95-4ED2-BF79-D78C2528EF43}" dt="2023-07-27T18:52:59.429" v="1043" actId="688"/>
          <ac:spMkLst>
            <pc:docMk/>
            <pc:sldMk cId="2542141978" sldId="260"/>
            <ac:spMk id="7" creationId="{42238616-84F3-AE31-6B8A-DE48D0774412}"/>
          </ac:spMkLst>
        </pc:spChg>
        <pc:spChg chg="add">
          <ac:chgData name="Yasmeen" userId="a966846f-7a23-4d34-969b-75f4ade35365" providerId="ADAL" clId="{00036452-1A95-4ED2-BF79-D78C2528EF43}" dt="2023-07-27T18:30:00.241" v="786" actId="26606"/>
          <ac:spMkLst>
            <pc:docMk/>
            <pc:sldMk cId="2542141978" sldId="260"/>
            <ac:spMk id="9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0:00.241" v="786" actId="26606"/>
          <ac:spMkLst>
            <pc:docMk/>
            <pc:sldMk cId="2542141978" sldId="260"/>
            <ac:spMk id="10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0:00.241" v="786" actId="26606"/>
          <ac:spMkLst>
            <pc:docMk/>
            <pc:sldMk cId="2542141978" sldId="260"/>
            <ac:spMk id="11" creationId="{39D4A564-D451-4CDB-971B-95F3B044C6A3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2542141978" sldId="260"/>
            <ac:spMk id="12" creationId="{56E9B3E6-E277-4D68-BA48-9CB43FFBD6E2}"/>
          </ac:spMkLst>
        </pc:spChg>
        <pc:spChg chg="add">
          <ac:chgData name="Yasmeen" userId="a966846f-7a23-4d34-969b-75f4ade35365" providerId="ADAL" clId="{00036452-1A95-4ED2-BF79-D78C2528EF43}" dt="2023-07-27T18:30:00.241" v="786" actId="26606"/>
          <ac:spMkLst>
            <pc:docMk/>
            <pc:sldMk cId="2542141978" sldId="260"/>
            <ac:spMk id="18" creationId="{C7CB884E-F589-488F-ADF5-77FF20080A2C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2542141978" sldId="260"/>
            <ac:spMk id="19" creationId="{D5B0017B-2ECA-49AF-B397-DC140825DF8D}"/>
          </ac:spMkLst>
        </pc:spChg>
        <pc:spChg chg="add">
          <ac:chgData name="Yasmeen" userId="a966846f-7a23-4d34-969b-75f4ade35365" providerId="ADAL" clId="{00036452-1A95-4ED2-BF79-D78C2528EF43}" dt="2023-07-27T18:30:00.241" v="786" actId="26606"/>
          <ac:spMkLst>
            <pc:docMk/>
            <pc:sldMk cId="2542141978" sldId="260"/>
            <ac:spMk id="20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0:00.241" v="786" actId="26606"/>
          <ac:spMkLst>
            <pc:docMk/>
            <pc:sldMk cId="2542141978" sldId="260"/>
            <ac:spMk id="22" creationId="{69BE86D1-7317-478F-819B-8779B075C234}"/>
          </ac:spMkLst>
        </pc:spChg>
        <pc:grpChg chg="add del">
          <ac:chgData name="Yasmeen" userId="a966846f-7a23-4d34-969b-75f4ade35365" providerId="ADAL" clId="{00036452-1A95-4ED2-BF79-D78C2528EF43}" dt="2023-07-27T18:29:06.314" v="724"/>
          <ac:grpSpMkLst>
            <pc:docMk/>
            <pc:sldMk cId="2542141978" sldId="260"/>
            <ac:grpSpMk id="14" creationId="{AE1C45F0-260A-458C-96ED-C1F6D2151219}"/>
          </ac:grpSpMkLst>
        </pc:grpChg>
        <pc:picChg chg="add mod">
          <ac:chgData name="Yasmeen" userId="a966846f-7a23-4d34-969b-75f4ade35365" providerId="ADAL" clId="{00036452-1A95-4ED2-BF79-D78C2528EF43}" dt="2023-07-27T18:53:15.042" v="1049" actId="1076"/>
          <ac:picMkLst>
            <pc:docMk/>
            <pc:sldMk cId="2542141978" sldId="260"/>
            <ac:picMk id="5" creationId="{BBA88F2D-1562-A45C-7099-349748582DB7}"/>
          </ac:picMkLst>
        </pc:picChg>
        <pc:cxnChg chg="add del">
          <ac:chgData name="Yasmeen" userId="a966846f-7a23-4d34-969b-75f4ade35365" providerId="ADAL" clId="{00036452-1A95-4ED2-BF79-D78C2528EF43}" dt="2023-07-27T18:29:06.314" v="724"/>
          <ac:cxnSpMkLst>
            <pc:docMk/>
            <pc:sldMk cId="2542141978" sldId="260"/>
            <ac:cxnSpMk id="21" creationId="{6CF1BAF6-AD41-4082-B212-8A1F9A2E8779}"/>
          </ac:cxnSpMkLst>
        </pc:cxnChg>
      </pc:sldChg>
      <pc:sldChg chg="addSp delSp modSp new mod setBg delDesignElem">
        <pc:chgData name="Yasmeen" userId="a966846f-7a23-4d34-969b-75f4ade35365" providerId="ADAL" clId="{00036452-1A95-4ED2-BF79-D78C2528EF43}" dt="2023-07-27T19:22:10.533" v="1088" actId="255"/>
        <pc:sldMkLst>
          <pc:docMk/>
          <pc:sldMk cId="1724592106" sldId="261"/>
        </pc:sldMkLst>
        <pc:spChg chg="mod">
          <ac:chgData name="Yasmeen" userId="a966846f-7a23-4d34-969b-75f4ade35365" providerId="ADAL" clId="{00036452-1A95-4ED2-BF79-D78C2528EF43}" dt="2023-07-27T18:30:48.418" v="793" actId="255"/>
          <ac:spMkLst>
            <pc:docMk/>
            <pc:sldMk cId="1724592106" sldId="261"/>
            <ac:spMk id="2" creationId="{36A0D2DC-14C5-30D6-CEA0-4C722BDCE9C2}"/>
          </ac:spMkLst>
        </pc:spChg>
        <pc:spChg chg="mod">
          <ac:chgData name="Yasmeen" userId="a966846f-7a23-4d34-969b-75f4ade35365" providerId="ADAL" clId="{00036452-1A95-4ED2-BF79-D78C2528EF43}" dt="2023-07-27T19:22:10.533" v="1088" actId="255"/>
          <ac:spMkLst>
            <pc:docMk/>
            <pc:sldMk cId="1724592106" sldId="261"/>
            <ac:spMk id="3" creationId="{6F47C2EA-7810-8001-8DFF-69121EA7E918}"/>
          </ac:spMkLst>
        </pc:spChg>
        <pc:spChg chg="del mod">
          <ac:chgData name="Yasmeen" userId="a966846f-7a23-4d34-969b-75f4ade35365" providerId="ADAL" clId="{00036452-1A95-4ED2-BF79-D78C2528EF43}" dt="2023-07-27T17:26:15.391" v="199"/>
          <ac:spMkLst>
            <pc:docMk/>
            <pc:sldMk cId="1724592106" sldId="261"/>
            <ac:spMk id="4" creationId="{A04C83E3-EBE0-11D7-AAE1-ED2FF7FFE5B8}"/>
          </ac:spMkLst>
        </pc:spChg>
        <pc:spChg chg="add mod">
          <ac:chgData name="Yasmeen" userId="a966846f-7a23-4d34-969b-75f4ade35365" providerId="ADAL" clId="{00036452-1A95-4ED2-BF79-D78C2528EF43}" dt="2023-07-27T18:30:03.906" v="787" actId="26606"/>
          <ac:spMkLst>
            <pc:docMk/>
            <pc:sldMk cId="1724592106" sldId="261"/>
            <ac:spMk id="7" creationId="{9BF3C185-0B07-D824-16DB-D70192A8868E}"/>
          </ac:spMkLst>
        </pc:spChg>
        <pc:spChg chg="add">
          <ac:chgData name="Yasmeen" userId="a966846f-7a23-4d34-969b-75f4ade35365" providerId="ADAL" clId="{00036452-1A95-4ED2-BF79-D78C2528EF43}" dt="2023-07-27T18:30:03.906" v="787" actId="26606"/>
          <ac:spMkLst>
            <pc:docMk/>
            <pc:sldMk cId="1724592106" sldId="261"/>
            <ac:spMk id="9" creationId="{1463B9A0-C42E-402C-9AD1-9DAE5336136E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1724592106" sldId="261"/>
            <ac:spMk id="10" creationId="{2B97F24A-32CE-4C1C-A50D-3016B394DCFB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1724592106" sldId="261"/>
            <ac:spMk id="12" creationId="{CD8B4F24-440B-49E9-B85D-733523DC064B}"/>
          </ac:spMkLst>
        </pc:spChg>
        <pc:spChg chg="add">
          <ac:chgData name="Yasmeen" userId="a966846f-7a23-4d34-969b-75f4ade35365" providerId="ADAL" clId="{00036452-1A95-4ED2-BF79-D78C2528EF43}" dt="2023-07-27T18:30:03.906" v="787" actId="26606"/>
          <ac:spMkLst>
            <pc:docMk/>
            <pc:sldMk cId="1724592106" sldId="261"/>
            <ac:spMk id="14" creationId="{F2155CD3-83BB-4AEA-A737-FFB45BF5B994}"/>
          </ac:spMkLst>
        </pc:spChg>
        <pc:spChg chg="add">
          <ac:chgData name="Yasmeen" userId="a966846f-7a23-4d34-969b-75f4ade35365" providerId="ADAL" clId="{00036452-1A95-4ED2-BF79-D78C2528EF43}" dt="2023-07-27T18:30:03.906" v="787" actId="26606"/>
          <ac:spMkLst>
            <pc:docMk/>
            <pc:sldMk cId="1724592106" sldId="261"/>
            <ac:spMk id="16" creationId="{C9481AC0-C94A-42B2-A337-8F2BD27B4C96}"/>
          </ac:spMkLst>
        </pc:spChg>
        <pc:spChg chg="add">
          <ac:chgData name="Yasmeen" userId="a966846f-7a23-4d34-969b-75f4ade35365" providerId="ADAL" clId="{00036452-1A95-4ED2-BF79-D78C2528EF43}" dt="2023-07-27T18:30:03.906" v="787" actId="26606"/>
          <ac:spMkLst>
            <pc:docMk/>
            <pc:sldMk cId="1724592106" sldId="261"/>
            <ac:spMk id="18" creationId="{9C990ECF-0B2F-4372-9715-326BA840E4E2}"/>
          </ac:spMkLst>
        </pc:spChg>
        <pc:picChg chg="add mod">
          <ac:chgData name="Yasmeen" userId="a966846f-7a23-4d34-969b-75f4ade35365" providerId="ADAL" clId="{00036452-1A95-4ED2-BF79-D78C2528EF43}" dt="2023-07-27T18:30:03.906" v="787" actId="26606"/>
          <ac:picMkLst>
            <pc:docMk/>
            <pc:sldMk cId="1724592106" sldId="261"/>
            <ac:picMk id="5" creationId="{E848D9AC-8062-CDA8-9F01-DE39C72114D4}"/>
          </ac:picMkLst>
        </pc:picChg>
      </pc:sldChg>
      <pc:sldChg chg="addSp delSp modSp new mod setBg delDesignElem">
        <pc:chgData name="Yasmeen" userId="a966846f-7a23-4d34-969b-75f4ade35365" providerId="ADAL" clId="{00036452-1A95-4ED2-BF79-D78C2528EF43}" dt="2023-07-27T19:20:35.092" v="1078" actId="255"/>
        <pc:sldMkLst>
          <pc:docMk/>
          <pc:sldMk cId="3475415278" sldId="262"/>
        </pc:sldMkLst>
        <pc:spChg chg="mod">
          <ac:chgData name="Yasmeen" userId="a966846f-7a23-4d34-969b-75f4ade35365" providerId="ADAL" clId="{00036452-1A95-4ED2-BF79-D78C2528EF43}" dt="2023-07-27T18:30:55.994" v="794" actId="26606"/>
          <ac:spMkLst>
            <pc:docMk/>
            <pc:sldMk cId="3475415278" sldId="262"/>
            <ac:spMk id="2" creationId="{549E5403-24D6-11D2-556E-3BBC2E1B43D9}"/>
          </ac:spMkLst>
        </pc:spChg>
        <pc:spChg chg="mod ord">
          <ac:chgData name="Yasmeen" userId="a966846f-7a23-4d34-969b-75f4ade35365" providerId="ADAL" clId="{00036452-1A95-4ED2-BF79-D78C2528EF43}" dt="2023-07-27T19:20:35.092" v="1078" actId="255"/>
          <ac:spMkLst>
            <pc:docMk/>
            <pc:sldMk cId="3475415278" sldId="262"/>
            <ac:spMk id="3" creationId="{6E8580FB-A068-4205-452F-BDC87931C560}"/>
          </ac:spMkLst>
        </pc:spChg>
        <pc:spChg chg="del mod">
          <ac:chgData name="Yasmeen" userId="a966846f-7a23-4d34-969b-75f4ade35365" providerId="ADAL" clId="{00036452-1A95-4ED2-BF79-D78C2528EF43}" dt="2023-07-27T17:29:48.240" v="240"/>
          <ac:spMkLst>
            <pc:docMk/>
            <pc:sldMk cId="3475415278" sldId="262"/>
            <ac:spMk id="4" creationId="{BACF5E57-60D1-3FF2-7B3B-004A02C1D231}"/>
          </ac:spMkLst>
        </pc:spChg>
        <pc:spChg chg="add mod">
          <ac:chgData name="Yasmeen" userId="a966846f-7a23-4d34-969b-75f4ade35365" providerId="ADAL" clId="{00036452-1A95-4ED2-BF79-D78C2528EF43}" dt="2023-07-27T18:52:15.066" v="1034" actId="1076"/>
          <ac:spMkLst>
            <pc:docMk/>
            <pc:sldMk cId="3475415278" sldId="262"/>
            <ac:spMk id="7" creationId="{77A78B77-653B-6C11-41AF-3C014249903B}"/>
          </ac:spMkLst>
        </pc:spChg>
        <pc:spChg chg="add">
          <ac:chgData name="Yasmeen" userId="a966846f-7a23-4d34-969b-75f4ade35365" providerId="ADAL" clId="{00036452-1A95-4ED2-BF79-D78C2528EF43}" dt="2023-07-27T18:30:55.994" v="794" actId="26606"/>
          <ac:spMkLst>
            <pc:docMk/>
            <pc:sldMk cId="3475415278" sldId="262"/>
            <ac:spMk id="9" creationId="{52C9F0CC-9F30-4B99-AC35-5A6C416A0515}"/>
          </ac:spMkLst>
        </pc:spChg>
        <pc:spChg chg="add del">
          <ac:chgData name="Yasmeen" userId="a966846f-7a23-4d34-969b-75f4ade35365" providerId="ADAL" clId="{00036452-1A95-4ED2-BF79-D78C2528EF43}" dt="2023-07-27T17:30:03.840" v="244" actId="26606"/>
          <ac:spMkLst>
            <pc:docMk/>
            <pc:sldMk cId="3475415278" sldId="262"/>
            <ac:spMk id="10" creationId="{FFB60E8C-7224-44A4-87A0-46A1711DD2ED}"/>
          </ac:spMkLst>
        </pc:spChg>
        <pc:spChg chg="add">
          <ac:chgData name="Yasmeen" userId="a966846f-7a23-4d34-969b-75f4ade35365" providerId="ADAL" clId="{00036452-1A95-4ED2-BF79-D78C2528EF43}" dt="2023-07-27T18:30:55.994" v="794" actId="26606"/>
          <ac:spMkLst>
            <pc:docMk/>
            <pc:sldMk cId="3475415278" sldId="262"/>
            <ac:spMk id="11" creationId="{BD7A9026-87C9-4F44-9EC3-75AA7E6FB8D2}"/>
          </ac:spMkLst>
        </pc:spChg>
        <pc:spChg chg="add del">
          <ac:chgData name="Yasmeen" userId="a966846f-7a23-4d34-969b-75f4ade35365" providerId="ADAL" clId="{00036452-1A95-4ED2-BF79-D78C2528EF43}" dt="2023-07-27T17:30:03.840" v="244" actId="26606"/>
          <ac:spMkLst>
            <pc:docMk/>
            <pc:sldMk cId="3475415278" sldId="262"/>
            <ac:spMk id="12" creationId="{5DA32751-37A2-45C0-BE94-63D375E27003}"/>
          </ac:spMkLst>
        </pc:spChg>
        <pc:spChg chg="add">
          <ac:chgData name="Yasmeen" userId="a966846f-7a23-4d34-969b-75f4ade35365" providerId="ADAL" clId="{00036452-1A95-4ED2-BF79-D78C2528EF43}" dt="2023-07-27T18:30:55.994" v="794" actId="26606"/>
          <ac:spMkLst>
            <pc:docMk/>
            <pc:sldMk cId="3475415278" sldId="262"/>
            <ac:spMk id="13" creationId="{39D4A564-D451-4CDB-971B-95F3B044C6A3}"/>
          </ac:spMkLst>
        </pc:spChg>
        <pc:spChg chg="add del">
          <ac:chgData name="Yasmeen" userId="a966846f-7a23-4d34-969b-75f4ade35365" providerId="ADAL" clId="{00036452-1A95-4ED2-BF79-D78C2528EF43}" dt="2023-07-27T17:30:03.840" v="244" actId="26606"/>
          <ac:spMkLst>
            <pc:docMk/>
            <pc:sldMk cId="3475415278" sldId="262"/>
            <ac:spMk id="14" creationId="{E659831F-0D9A-4C63-9EBB-8435B85A440F}"/>
          </ac:spMkLst>
        </pc:spChg>
        <pc:spChg chg="add">
          <ac:chgData name="Yasmeen" userId="a966846f-7a23-4d34-969b-75f4ade35365" providerId="ADAL" clId="{00036452-1A95-4ED2-BF79-D78C2528EF43}" dt="2023-07-27T18:30:55.994" v="794" actId="26606"/>
          <ac:spMkLst>
            <pc:docMk/>
            <pc:sldMk cId="3475415278" sldId="262"/>
            <ac:spMk id="15" creationId="{C7CB884E-F589-488F-ADF5-77FF20080A2C}"/>
          </ac:spMkLst>
        </pc:spChg>
        <pc:spChg chg="add del">
          <ac:chgData name="Yasmeen" userId="a966846f-7a23-4d34-969b-75f4ade35365" providerId="ADAL" clId="{00036452-1A95-4ED2-BF79-D78C2528EF43}" dt="2023-07-27T17:30:03.840" v="244" actId="26606"/>
          <ac:spMkLst>
            <pc:docMk/>
            <pc:sldMk cId="3475415278" sldId="262"/>
            <ac:spMk id="16" creationId="{5A55FBCD-CD42-40F5-8A1B-3203F9CAEEAA}"/>
          </ac:spMkLst>
        </pc:spChg>
        <pc:spChg chg="add">
          <ac:chgData name="Yasmeen" userId="a966846f-7a23-4d34-969b-75f4ade35365" providerId="ADAL" clId="{00036452-1A95-4ED2-BF79-D78C2528EF43}" dt="2023-07-27T18:30:55.994" v="794" actId="26606"/>
          <ac:spMkLst>
            <pc:docMk/>
            <pc:sldMk cId="3475415278" sldId="262"/>
            <ac:spMk id="17" creationId="{11603A8D-1B1C-4538-9FE9-374B8FD5550B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3475415278" sldId="262"/>
            <ac:spMk id="18" creationId="{058A14AF-9FB5-4CC7-BA35-E8E85D3EDF0E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3475415278" sldId="262"/>
            <ac:spMk id="19" creationId="{3A9A4357-BD1D-4622-A4FE-766E6AB8DE84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3475415278" sldId="262"/>
            <ac:spMk id="20" creationId="{E659831F-0D9A-4C63-9EBB-8435B85A440F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3475415278" sldId="262"/>
            <ac:spMk id="21" creationId="{E6995CE5-F890-4ABA-82A2-26507CE8D2A3}"/>
          </ac:spMkLst>
        </pc:spChg>
        <pc:spChg chg="add">
          <ac:chgData name="Yasmeen" userId="a966846f-7a23-4d34-969b-75f4ade35365" providerId="ADAL" clId="{00036452-1A95-4ED2-BF79-D78C2528EF43}" dt="2023-07-27T18:30:55.994" v="794" actId="26606"/>
          <ac:spMkLst>
            <pc:docMk/>
            <pc:sldMk cId="3475415278" sldId="262"/>
            <ac:spMk id="22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52:18.739" v="1035" actId="1076"/>
          <ac:picMkLst>
            <pc:docMk/>
            <pc:sldMk cId="3475415278" sldId="262"/>
            <ac:picMk id="5" creationId="{1052D6FB-23C7-A807-CA0E-C60F891882FE}"/>
          </ac:picMkLst>
        </pc:picChg>
      </pc:sldChg>
      <pc:sldChg chg="addSp delSp modSp new mod setBg delDesignElem">
        <pc:chgData name="Yasmeen" userId="a966846f-7a23-4d34-969b-75f4ade35365" providerId="ADAL" clId="{00036452-1A95-4ED2-BF79-D78C2528EF43}" dt="2023-07-27T19:20:58.475" v="1080" actId="255"/>
        <pc:sldMkLst>
          <pc:docMk/>
          <pc:sldMk cId="689646541" sldId="263"/>
        </pc:sldMkLst>
        <pc:spChg chg="mod">
          <ac:chgData name="Yasmeen" userId="a966846f-7a23-4d34-969b-75f4ade35365" providerId="ADAL" clId="{00036452-1A95-4ED2-BF79-D78C2528EF43}" dt="2023-07-27T17:33:44.640" v="280" actId="26606"/>
          <ac:spMkLst>
            <pc:docMk/>
            <pc:sldMk cId="689646541" sldId="263"/>
            <ac:spMk id="2" creationId="{9B8F442F-812A-703D-4A2B-FD85C20FD1A8}"/>
          </ac:spMkLst>
        </pc:spChg>
        <pc:spChg chg="mod">
          <ac:chgData name="Yasmeen" userId="a966846f-7a23-4d34-969b-75f4ade35365" providerId="ADAL" clId="{00036452-1A95-4ED2-BF79-D78C2528EF43}" dt="2023-07-27T19:20:58.475" v="1080" actId="255"/>
          <ac:spMkLst>
            <pc:docMk/>
            <pc:sldMk cId="689646541" sldId="263"/>
            <ac:spMk id="3" creationId="{8454369A-B5DD-3762-C029-3A9909D07A21}"/>
          </ac:spMkLst>
        </pc:spChg>
        <pc:spChg chg="del mod">
          <ac:chgData name="Yasmeen" userId="a966846f-7a23-4d34-969b-75f4ade35365" providerId="ADAL" clId="{00036452-1A95-4ED2-BF79-D78C2528EF43}" dt="2023-07-27T17:33:17.153" v="273"/>
          <ac:spMkLst>
            <pc:docMk/>
            <pc:sldMk cId="689646541" sldId="263"/>
            <ac:spMk id="4" creationId="{E92CC3EB-2D7D-2302-8BE8-CC38A86FE68C}"/>
          </ac:spMkLst>
        </pc:spChg>
        <pc:spChg chg="add mod">
          <ac:chgData name="Yasmeen" userId="a966846f-7a23-4d34-969b-75f4ade35365" providerId="ADAL" clId="{00036452-1A95-4ED2-BF79-D78C2528EF43}" dt="2023-07-27T17:35:00.687" v="292" actId="1076"/>
          <ac:spMkLst>
            <pc:docMk/>
            <pc:sldMk cId="689646541" sldId="263"/>
            <ac:spMk id="7" creationId="{B0FC53DA-0A9C-3B08-827B-C3F3C5807CA1}"/>
          </ac:spMkLst>
        </pc:spChg>
        <pc:spChg chg="add del">
          <ac:chgData name="Yasmeen" userId="a966846f-7a23-4d34-969b-75f4ade35365" providerId="ADAL" clId="{00036452-1A95-4ED2-BF79-D78C2528EF43}" dt="2023-07-27T17:33:44.640" v="280" actId="26606"/>
          <ac:spMkLst>
            <pc:docMk/>
            <pc:sldMk cId="689646541" sldId="263"/>
            <ac:spMk id="10" creationId="{058A14AF-9FB5-4CC7-BA35-E8E85D3EDF0E}"/>
          </ac:spMkLst>
        </pc:spChg>
        <pc:spChg chg="add del">
          <ac:chgData name="Yasmeen" userId="a966846f-7a23-4d34-969b-75f4ade35365" providerId="ADAL" clId="{00036452-1A95-4ED2-BF79-D78C2528EF43}" dt="2023-07-27T17:33:44.640" v="280" actId="26606"/>
          <ac:spMkLst>
            <pc:docMk/>
            <pc:sldMk cId="689646541" sldId="263"/>
            <ac:spMk id="12" creationId="{3A9A4357-BD1D-4622-A4FE-766E6AB8DE84}"/>
          </ac:spMkLst>
        </pc:spChg>
        <pc:spChg chg="add del">
          <ac:chgData name="Yasmeen" userId="a966846f-7a23-4d34-969b-75f4ade35365" providerId="ADAL" clId="{00036452-1A95-4ED2-BF79-D78C2528EF43}" dt="2023-07-27T17:33:44.640" v="280" actId="26606"/>
          <ac:spMkLst>
            <pc:docMk/>
            <pc:sldMk cId="689646541" sldId="263"/>
            <ac:spMk id="14" creationId="{E659831F-0D9A-4C63-9EBB-8435B85A440F}"/>
          </ac:spMkLst>
        </pc:spChg>
        <pc:spChg chg="add del">
          <ac:chgData name="Yasmeen" userId="a966846f-7a23-4d34-969b-75f4ade35365" providerId="ADAL" clId="{00036452-1A95-4ED2-BF79-D78C2528EF43}" dt="2023-07-27T17:33:44.640" v="280" actId="26606"/>
          <ac:spMkLst>
            <pc:docMk/>
            <pc:sldMk cId="689646541" sldId="263"/>
            <ac:spMk id="16" creationId="{E6995CE5-F890-4ABA-82A2-26507CE8D2A3}"/>
          </ac:spMkLst>
        </pc:spChg>
        <pc:spChg chg="add del">
          <ac:chgData name="Yasmeen" userId="a966846f-7a23-4d34-969b-75f4ade35365" providerId="ADAL" clId="{00036452-1A95-4ED2-BF79-D78C2528EF43}" dt="2023-07-27T17:33:41.143" v="277" actId="26606"/>
          <ac:spMkLst>
            <pc:docMk/>
            <pc:sldMk cId="689646541" sldId="263"/>
            <ac:spMk id="21" creationId="{058A14AF-9FB5-4CC7-BA35-E8E85D3EDF0E}"/>
          </ac:spMkLst>
        </pc:spChg>
        <pc:spChg chg="add del">
          <ac:chgData name="Yasmeen" userId="a966846f-7a23-4d34-969b-75f4ade35365" providerId="ADAL" clId="{00036452-1A95-4ED2-BF79-D78C2528EF43}" dt="2023-07-27T17:33:41.143" v="277" actId="26606"/>
          <ac:spMkLst>
            <pc:docMk/>
            <pc:sldMk cId="689646541" sldId="263"/>
            <ac:spMk id="23" creationId="{3A9A4357-BD1D-4622-A4FE-766E6AB8DE84}"/>
          </ac:spMkLst>
        </pc:spChg>
        <pc:spChg chg="add del">
          <ac:chgData name="Yasmeen" userId="a966846f-7a23-4d34-969b-75f4ade35365" providerId="ADAL" clId="{00036452-1A95-4ED2-BF79-D78C2528EF43}" dt="2023-07-27T17:33:41.143" v="277" actId="26606"/>
          <ac:spMkLst>
            <pc:docMk/>
            <pc:sldMk cId="689646541" sldId="263"/>
            <ac:spMk id="25" creationId="{E659831F-0D9A-4C63-9EBB-8435B85A440F}"/>
          </ac:spMkLst>
        </pc:spChg>
        <pc:spChg chg="add del">
          <ac:chgData name="Yasmeen" userId="a966846f-7a23-4d34-969b-75f4ade35365" providerId="ADAL" clId="{00036452-1A95-4ED2-BF79-D78C2528EF43}" dt="2023-07-27T17:33:41.143" v="277" actId="26606"/>
          <ac:spMkLst>
            <pc:docMk/>
            <pc:sldMk cId="689646541" sldId="263"/>
            <ac:spMk id="27" creationId="{E6995CE5-F890-4ABA-82A2-26507CE8D2A3}"/>
          </ac:spMkLst>
        </pc:spChg>
        <pc:spChg chg="add del">
          <ac:chgData name="Yasmeen" userId="a966846f-7a23-4d34-969b-75f4ade35365" providerId="ADAL" clId="{00036452-1A95-4ED2-BF79-D78C2528EF43}" dt="2023-07-27T17:33:44.629" v="279" actId="26606"/>
          <ac:spMkLst>
            <pc:docMk/>
            <pc:sldMk cId="689646541" sldId="263"/>
            <ac:spMk id="29" creationId="{C13237C8-E62C-4F0D-A318-BD6FB6C2D138}"/>
          </ac:spMkLst>
        </pc:spChg>
        <pc:spChg chg="add del">
          <ac:chgData name="Yasmeen" userId="a966846f-7a23-4d34-969b-75f4ade35365" providerId="ADAL" clId="{00036452-1A95-4ED2-BF79-D78C2528EF43}" dt="2023-07-27T17:33:44.629" v="279" actId="26606"/>
          <ac:spMkLst>
            <pc:docMk/>
            <pc:sldMk cId="689646541" sldId="263"/>
            <ac:spMk id="30" creationId="{201CC55D-ED54-4C5C-95E6-10947BD1103B}"/>
          </ac:spMkLst>
        </pc:spChg>
        <pc:spChg chg="add del">
          <ac:chgData name="Yasmeen" userId="a966846f-7a23-4d34-969b-75f4ade35365" providerId="ADAL" clId="{00036452-1A95-4ED2-BF79-D78C2528EF43}" dt="2023-07-27T17:33:44.629" v="279" actId="26606"/>
          <ac:spMkLst>
            <pc:docMk/>
            <pc:sldMk cId="689646541" sldId="263"/>
            <ac:spMk id="31" creationId="{19C9EAEA-39D0-4B0E-A0EB-51E7B26740B1}"/>
          </ac:spMkLst>
        </pc:spChg>
        <pc:spChg chg="add del">
          <ac:chgData name="Yasmeen" userId="a966846f-7a23-4d34-969b-75f4ade35365" providerId="ADAL" clId="{00036452-1A95-4ED2-BF79-D78C2528EF43}" dt="2023-07-27T17:33:44.629" v="279" actId="26606"/>
          <ac:spMkLst>
            <pc:docMk/>
            <pc:sldMk cId="689646541" sldId="263"/>
            <ac:spMk id="34" creationId="{3873B707-463F-40B0-8227-E8CC6C67EB25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689646541" sldId="263"/>
            <ac:spMk id="36" creationId="{45D37F4E-DDB4-456B-97E0-9937730A039F}"/>
          </ac:spMkLst>
        </pc:spChg>
        <pc:spChg chg="add del">
          <ac:chgData name="Yasmeen" userId="a966846f-7a23-4d34-969b-75f4ade35365" providerId="ADAL" clId="{00036452-1A95-4ED2-BF79-D78C2528EF43}" dt="2023-07-27T18:29:06.314" v="724"/>
          <ac:spMkLst>
            <pc:docMk/>
            <pc:sldMk cId="689646541" sldId="263"/>
            <ac:spMk id="37" creationId="{B2DD41CD-8F47-4F56-AD12-4E2FF7696987}"/>
          </ac:spMkLst>
        </pc:spChg>
        <pc:grpChg chg="add del">
          <ac:chgData name="Yasmeen" userId="a966846f-7a23-4d34-969b-75f4ade35365" providerId="ADAL" clId="{00036452-1A95-4ED2-BF79-D78C2528EF43}" dt="2023-07-27T17:33:44.629" v="279" actId="26606"/>
          <ac:grpSpMkLst>
            <pc:docMk/>
            <pc:sldMk cId="689646541" sldId="263"/>
            <ac:grpSpMk id="32" creationId="{1DE889C7-FAD6-4397-98E2-05D503484459}"/>
          </ac:grpSpMkLst>
        </pc:grpChg>
        <pc:picChg chg="add mod">
          <ac:chgData name="Yasmeen" userId="a966846f-7a23-4d34-969b-75f4ade35365" providerId="ADAL" clId="{00036452-1A95-4ED2-BF79-D78C2528EF43}" dt="2023-07-27T18:49:46.539" v="1006" actId="14100"/>
          <ac:picMkLst>
            <pc:docMk/>
            <pc:sldMk cId="689646541" sldId="263"/>
            <ac:picMk id="5" creationId="{3D8F3D95-F26E-8539-9B7B-E11215B383D7}"/>
          </ac:picMkLst>
        </pc:picChg>
      </pc:sldChg>
      <pc:sldChg chg="addSp delSp modSp new mod setBg">
        <pc:chgData name="Yasmeen" userId="a966846f-7a23-4d34-969b-75f4ade35365" providerId="ADAL" clId="{00036452-1A95-4ED2-BF79-D78C2528EF43}" dt="2023-07-27T19:22:19.151" v="1089" actId="2711"/>
        <pc:sldMkLst>
          <pc:docMk/>
          <pc:sldMk cId="1307996380" sldId="264"/>
        </pc:sldMkLst>
        <pc:spChg chg="mod">
          <ac:chgData name="Yasmeen" userId="a966846f-7a23-4d34-969b-75f4ade35365" providerId="ADAL" clId="{00036452-1A95-4ED2-BF79-D78C2528EF43}" dt="2023-07-27T18:31:10.965" v="799" actId="26606"/>
          <ac:spMkLst>
            <pc:docMk/>
            <pc:sldMk cId="1307996380" sldId="264"/>
            <ac:spMk id="2" creationId="{E337B524-50BB-CEF7-EC50-2E211B1FBA7D}"/>
          </ac:spMkLst>
        </pc:spChg>
        <pc:spChg chg="mod">
          <ac:chgData name="Yasmeen" userId="a966846f-7a23-4d34-969b-75f4ade35365" providerId="ADAL" clId="{00036452-1A95-4ED2-BF79-D78C2528EF43}" dt="2023-07-27T19:22:19.151" v="1089" actId="2711"/>
          <ac:spMkLst>
            <pc:docMk/>
            <pc:sldMk cId="1307996380" sldId="264"/>
            <ac:spMk id="3" creationId="{AF651899-16BD-F901-49DD-3909D0B2FA3A}"/>
          </ac:spMkLst>
        </pc:spChg>
        <pc:spChg chg="del mod">
          <ac:chgData name="Yasmeen" userId="a966846f-7a23-4d34-969b-75f4ade35365" providerId="ADAL" clId="{00036452-1A95-4ED2-BF79-D78C2528EF43}" dt="2023-07-27T17:38:11.466" v="302"/>
          <ac:spMkLst>
            <pc:docMk/>
            <pc:sldMk cId="1307996380" sldId="264"/>
            <ac:spMk id="4" creationId="{2B5A89ED-7CDB-64A3-D494-F90A40CBA6B4}"/>
          </ac:spMkLst>
        </pc:spChg>
        <pc:spChg chg="add mod">
          <ac:chgData name="Yasmeen" userId="a966846f-7a23-4d34-969b-75f4ade35365" providerId="ADAL" clId="{00036452-1A95-4ED2-BF79-D78C2528EF43}" dt="2023-07-27T18:31:10.965" v="799" actId="26606"/>
          <ac:spMkLst>
            <pc:docMk/>
            <pc:sldMk cId="1307996380" sldId="264"/>
            <ac:spMk id="7" creationId="{AD06BC50-6FC1-AC66-77AA-7C3F7ADDFD18}"/>
          </ac:spMkLst>
        </pc:spChg>
        <pc:spChg chg="add del">
          <ac:chgData name="Yasmeen" userId="a966846f-7a23-4d34-969b-75f4ade35365" providerId="ADAL" clId="{00036452-1A95-4ED2-BF79-D78C2528EF43}" dt="2023-07-27T18:31:06.650" v="796" actId="26606"/>
          <ac:spMkLst>
            <pc:docMk/>
            <pc:sldMk cId="1307996380" sldId="264"/>
            <ac:spMk id="12" creationId="{52C9F0CC-9F30-4B99-AC35-5A6C416A0515}"/>
          </ac:spMkLst>
        </pc:spChg>
        <pc:spChg chg="add del">
          <ac:chgData name="Yasmeen" userId="a966846f-7a23-4d34-969b-75f4ade35365" providerId="ADAL" clId="{00036452-1A95-4ED2-BF79-D78C2528EF43}" dt="2023-07-27T18:31:06.650" v="796" actId="26606"/>
          <ac:spMkLst>
            <pc:docMk/>
            <pc:sldMk cId="1307996380" sldId="264"/>
            <ac:spMk id="14" creationId="{BD7A9026-87C9-4F44-9EC3-75AA7E6FB8D2}"/>
          </ac:spMkLst>
        </pc:spChg>
        <pc:spChg chg="add del">
          <ac:chgData name="Yasmeen" userId="a966846f-7a23-4d34-969b-75f4ade35365" providerId="ADAL" clId="{00036452-1A95-4ED2-BF79-D78C2528EF43}" dt="2023-07-27T18:31:06.650" v="796" actId="26606"/>
          <ac:spMkLst>
            <pc:docMk/>
            <pc:sldMk cId="1307996380" sldId="264"/>
            <ac:spMk id="16" creationId="{39D4A564-D451-4CDB-971B-95F3B044C6A3}"/>
          </ac:spMkLst>
        </pc:spChg>
        <pc:spChg chg="add del">
          <ac:chgData name="Yasmeen" userId="a966846f-7a23-4d34-969b-75f4ade35365" providerId="ADAL" clId="{00036452-1A95-4ED2-BF79-D78C2528EF43}" dt="2023-07-27T18:31:06.650" v="796" actId="26606"/>
          <ac:spMkLst>
            <pc:docMk/>
            <pc:sldMk cId="1307996380" sldId="264"/>
            <ac:spMk id="18" creationId="{C7CB884E-F589-488F-ADF5-77FF20080A2C}"/>
          </ac:spMkLst>
        </pc:spChg>
        <pc:spChg chg="add del">
          <ac:chgData name="Yasmeen" userId="a966846f-7a23-4d34-969b-75f4ade35365" providerId="ADAL" clId="{00036452-1A95-4ED2-BF79-D78C2528EF43}" dt="2023-07-27T18:31:06.650" v="796" actId="26606"/>
          <ac:spMkLst>
            <pc:docMk/>
            <pc:sldMk cId="1307996380" sldId="264"/>
            <ac:spMk id="20" creationId="{11603A8D-1B1C-4538-9FE9-374B8FD5550B}"/>
          </ac:spMkLst>
        </pc:spChg>
        <pc:spChg chg="add del">
          <ac:chgData name="Yasmeen" userId="a966846f-7a23-4d34-969b-75f4ade35365" providerId="ADAL" clId="{00036452-1A95-4ED2-BF79-D78C2528EF43}" dt="2023-07-27T18:31:06.650" v="796" actId="26606"/>
          <ac:spMkLst>
            <pc:docMk/>
            <pc:sldMk cId="1307996380" sldId="264"/>
            <ac:spMk id="22" creationId="{69BE86D1-7317-478F-819B-8779B075C234}"/>
          </ac:spMkLst>
        </pc:spChg>
        <pc:spChg chg="add del">
          <ac:chgData name="Yasmeen" userId="a966846f-7a23-4d34-969b-75f4ade35365" providerId="ADAL" clId="{00036452-1A95-4ED2-BF79-D78C2528EF43}" dt="2023-07-27T18:31:10.956" v="798" actId="26606"/>
          <ac:spMkLst>
            <pc:docMk/>
            <pc:sldMk cId="1307996380" sldId="264"/>
            <ac:spMk id="24" creationId="{52C9F0CC-9F30-4B99-AC35-5A6C416A0515}"/>
          </ac:spMkLst>
        </pc:spChg>
        <pc:spChg chg="add del">
          <ac:chgData name="Yasmeen" userId="a966846f-7a23-4d34-969b-75f4ade35365" providerId="ADAL" clId="{00036452-1A95-4ED2-BF79-D78C2528EF43}" dt="2023-07-27T18:31:10.956" v="798" actId="26606"/>
          <ac:spMkLst>
            <pc:docMk/>
            <pc:sldMk cId="1307996380" sldId="264"/>
            <ac:spMk id="25" creationId="{7455F7F3-3A58-4BBB-95C7-CF706F9FFA10}"/>
          </ac:spMkLst>
        </pc:spChg>
        <pc:spChg chg="add del">
          <ac:chgData name="Yasmeen" userId="a966846f-7a23-4d34-969b-75f4ade35365" providerId="ADAL" clId="{00036452-1A95-4ED2-BF79-D78C2528EF43}" dt="2023-07-27T18:31:10.956" v="798" actId="26606"/>
          <ac:spMkLst>
            <pc:docMk/>
            <pc:sldMk cId="1307996380" sldId="264"/>
            <ac:spMk id="26" creationId="{3AE3D314-6F93-4D91-8C0F-E92657F465C6}"/>
          </ac:spMkLst>
        </pc:spChg>
        <pc:spChg chg="add">
          <ac:chgData name="Yasmeen" userId="a966846f-7a23-4d34-969b-75f4ade35365" providerId="ADAL" clId="{00036452-1A95-4ED2-BF79-D78C2528EF43}" dt="2023-07-27T18:31:10.965" v="799" actId="26606"/>
          <ac:spMkLst>
            <pc:docMk/>
            <pc:sldMk cId="1307996380" sldId="264"/>
            <ac:spMk id="28" creationId="{52C9F0CC-9F30-4B99-AC35-5A6C416A0515}"/>
          </ac:spMkLst>
        </pc:spChg>
        <pc:picChg chg="add mod">
          <ac:chgData name="Yasmeen" userId="a966846f-7a23-4d34-969b-75f4ade35365" providerId="ADAL" clId="{00036452-1A95-4ED2-BF79-D78C2528EF43}" dt="2023-07-27T18:31:10.965" v="799" actId="26606"/>
          <ac:picMkLst>
            <pc:docMk/>
            <pc:sldMk cId="1307996380" sldId="264"/>
            <ac:picMk id="5" creationId="{BE461036-7ECE-2367-7ABC-6A1844D4A0D8}"/>
          </ac:picMkLst>
        </pc:picChg>
      </pc:sldChg>
      <pc:sldChg chg="addSp delSp modSp new mod setBg">
        <pc:chgData name="Yasmeen" userId="a966846f-7a23-4d34-969b-75f4ade35365" providerId="ADAL" clId="{00036452-1A95-4ED2-BF79-D78C2528EF43}" dt="2023-07-27T18:48:47.325" v="998" actId="14100"/>
        <pc:sldMkLst>
          <pc:docMk/>
          <pc:sldMk cId="4268254586" sldId="265"/>
        </pc:sldMkLst>
        <pc:spChg chg="mod">
          <ac:chgData name="Yasmeen" userId="a966846f-7a23-4d34-969b-75f4ade35365" providerId="ADAL" clId="{00036452-1A95-4ED2-BF79-D78C2528EF43}" dt="2023-07-27T18:31:37.144" v="802" actId="26606"/>
          <ac:spMkLst>
            <pc:docMk/>
            <pc:sldMk cId="4268254586" sldId="265"/>
            <ac:spMk id="2" creationId="{B356E402-FDCA-E739-5324-DDBD8B479DB4}"/>
          </ac:spMkLst>
        </pc:spChg>
        <pc:spChg chg="del mod">
          <ac:chgData name="Yasmeen" userId="a966846f-7a23-4d34-969b-75f4ade35365" providerId="ADAL" clId="{00036452-1A95-4ED2-BF79-D78C2528EF43}" dt="2023-07-27T18:31:37.156" v="803" actId="26606"/>
          <ac:spMkLst>
            <pc:docMk/>
            <pc:sldMk cId="4268254586" sldId="265"/>
            <ac:spMk id="3" creationId="{F2A9C6FE-0B13-20AB-417C-B38C7D612FE8}"/>
          </ac:spMkLst>
        </pc:spChg>
        <pc:spChg chg="del mod">
          <ac:chgData name="Yasmeen" userId="a966846f-7a23-4d34-969b-75f4ade35365" providerId="ADAL" clId="{00036452-1A95-4ED2-BF79-D78C2528EF43}" dt="2023-07-27T17:43:14.489" v="332"/>
          <ac:spMkLst>
            <pc:docMk/>
            <pc:sldMk cId="4268254586" sldId="265"/>
            <ac:spMk id="4" creationId="{22A4B307-DB98-775E-3AB1-F64D6F38997F}"/>
          </ac:spMkLst>
        </pc:spChg>
        <pc:spChg chg="add mod">
          <ac:chgData name="Yasmeen" userId="a966846f-7a23-4d34-969b-75f4ade35365" providerId="ADAL" clId="{00036452-1A95-4ED2-BF79-D78C2528EF43}" dt="2023-07-27T18:31:37.144" v="802" actId="26606"/>
          <ac:spMkLst>
            <pc:docMk/>
            <pc:sldMk cId="4268254586" sldId="265"/>
            <ac:spMk id="7" creationId="{41916436-33DA-6206-216E-F51163F0E7F3}"/>
          </ac:spMkLst>
        </pc:spChg>
        <pc:spChg chg="add del">
          <ac:chgData name="Yasmeen" userId="a966846f-7a23-4d34-969b-75f4ade35365" providerId="ADAL" clId="{00036452-1A95-4ED2-BF79-D78C2528EF43}" dt="2023-07-27T18:31:37.144" v="802" actId="26606"/>
          <ac:spMkLst>
            <pc:docMk/>
            <pc:sldMk cId="4268254586" sldId="265"/>
            <ac:spMk id="12" creationId="{52C9F0CC-9F30-4B99-AC35-5A6C416A0515}"/>
          </ac:spMkLst>
        </pc:spChg>
        <pc:spChg chg="add del">
          <ac:chgData name="Yasmeen" userId="a966846f-7a23-4d34-969b-75f4ade35365" providerId="ADAL" clId="{00036452-1A95-4ED2-BF79-D78C2528EF43}" dt="2023-07-27T18:31:37.144" v="802" actId="26606"/>
          <ac:spMkLst>
            <pc:docMk/>
            <pc:sldMk cId="4268254586" sldId="265"/>
            <ac:spMk id="14" creationId="{BD7A9026-87C9-4F44-9EC3-75AA7E6FB8D2}"/>
          </ac:spMkLst>
        </pc:spChg>
        <pc:spChg chg="add del">
          <ac:chgData name="Yasmeen" userId="a966846f-7a23-4d34-969b-75f4ade35365" providerId="ADAL" clId="{00036452-1A95-4ED2-BF79-D78C2528EF43}" dt="2023-07-27T18:31:37.144" v="802" actId="26606"/>
          <ac:spMkLst>
            <pc:docMk/>
            <pc:sldMk cId="4268254586" sldId="265"/>
            <ac:spMk id="16" creationId="{39D4A564-D451-4CDB-971B-95F3B044C6A3}"/>
          </ac:spMkLst>
        </pc:spChg>
        <pc:spChg chg="add del">
          <ac:chgData name="Yasmeen" userId="a966846f-7a23-4d34-969b-75f4ade35365" providerId="ADAL" clId="{00036452-1A95-4ED2-BF79-D78C2528EF43}" dt="2023-07-27T18:31:37.144" v="802" actId="26606"/>
          <ac:spMkLst>
            <pc:docMk/>
            <pc:sldMk cId="4268254586" sldId="265"/>
            <ac:spMk id="18" creationId="{C7CB884E-F589-488F-ADF5-77FF20080A2C}"/>
          </ac:spMkLst>
        </pc:spChg>
        <pc:spChg chg="add del">
          <ac:chgData name="Yasmeen" userId="a966846f-7a23-4d34-969b-75f4ade35365" providerId="ADAL" clId="{00036452-1A95-4ED2-BF79-D78C2528EF43}" dt="2023-07-27T18:31:37.144" v="802" actId="26606"/>
          <ac:spMkLst>
            <pc:docMk/>
            <pc:sldMk cId="4268254586" sldId="265"/>
            <ac:spMk id="20" creationId="{11603A8D-1B1C-4538-9FE9-374B8FD5550B}"/>
          </ac:spMkLst>
        </pc:spChg>
        <pc:spChg chg="add del">
          <ac:chgData name="Yasmeen" userId="a966846f-7a23-4d34-969b-75f4ade35365" providerId="ADAL" clId="{00036452-1A95-4ED2-BF79-D78C2528EF43}" dt="2023-07-27T18:31:37.144" v="802" actId="26606"/>
          <ac:spMkLst>
            <pc:docMk/>
            <pc:sldMk cId="4268254586" sldId="265"/>
            <ac:spMk id="22" creationId="{69BE86D1-7317-478F-819B-8779B075C234}"/>
          </ac:spMkLst>
        </pc:spChg>
        <pc:graphicFrameChg chg="add">
          <ac:chgData name="Yasmeen" userId="a966846f-7a23-4d34-969b-75f4ade35365" providerId="ADAL" clId="{00036452-1A95-4ED2-BF79-D78C2528EF43}" dt="2023-07-27T18:31:37.156" v="803" actId="26606"/>
          <ac:graphicFrameMkLst>
            <pc:docMk/>
            <pc:sldMk cId="4268254586" sldId="265"/>
            <ac:graphicFrameMk id="9" creationId="{4670DA53-52AA-BDC5-AFA6-BE3E7FC4D723}"/>
          </ac:graphicFrameMkLst>
        </pc:graphicFrameChg>
        <pc:picChg chg="add mod">
          <ac:chgData name="Yasmeen" userId="a966846f-7a23-4d34-969b-75f4ade35365" providerId="ADAL" clId="{00036452-1A95-4ED2-BF79-D78C2528EF43}" dt="2023-07-27T18:48:47.325" v="998" actId="14100"/>
          <ac:picMkLst>
            <pc:docMk/>
            <pc:sldMk cId="4268254586" sldId="265"/>
            <ac:picMk id="5" creationId="{F78A4109-B6E7-0B80-3DC9-1DD90321BBED}"/>
          </ac:picMkLst>
        </pc:picChg>
      </pc:sldChg>
      <pc:sldChg chg="addSp delSp modSp new mod setBg modClrScheme chgLayout">
        <pc:chgData name="Yasmeen" userId="a966846f-7a23-4d34-969b-75f4ade35365" providerId="ADAL" clId="{00036452-1A95-4ED2-BF79-D78C2528EF43}" dt="2023-07-27T18:31:46.724" v="804" actId="26606"/>
        <pc:sldMkLst>
          <pc:docMk/>
          <pc:sldMk cId="970097627" sldId="266"/>
        </pc:sldMkLst>
        <pc:spChg chg="del">
          <ac:chgData name="Yasmeen" userId="a966846f-7a23-4d34-969b-75f4ade35365" providerId="ADAL" clId="{00036452-1A95-4ED2-BF79-D78C2528EF43}" dt="2023-07-27T17:47:00.280" v="345" actId="700"/>
          <ac:spMkLst>
            <pc:docMk/>
            <pc:sldMk cId="970097627" sldId="266"/>
            <ac:spMk id="2" creationId="{79EB546F-C90C-8A87-8FD3-193CE7B76EEB}"/>
          </ac:spMkLst>
        </pc:spChg>
        <pc:spChg chg="del">
          <ac:chgData name="Yasmeen" userId="a966846f-7a23-4d34-969b-75f4ade35365" providerId="ADAL" clId="{00036452-1A95-4ED2-BF79-D78C2528EF43}" dt="2023-07-27T17:47:00.280" v="345" actId="700"/>
          <ac:spMkLst>
            <pc:docMk/>
            <pc:sldMk cId="970097627" sldId="266"/>
            <ac:spMk id="3" creationId="{9B82C874-C929-8D30-27F9-E403B6444E68}"/>
          </ac:spMkLst>
        </pc:spChg>
        <pc:spChg chg="del">
          <ac:chgData name="Yasmeen" userId="a966846f-7a23-4d34-969b-75f4ade35365" providerId="ADAL" clId="{00036452-1A95-4ED2-BF79-D78C2528EF43}" dt="2023-07-27T17:47:00.280" v="345" actId="700"/>
          <ac:spMkLst>
            <pc:docMk/>
            <pc:sldMk cId="970097627" sldId="266"/>
            <ac:spMk id="4" creationId="{830BCDC8-229F-E231-0B15-10E50CF3FCF3}"/>
          </ac:spMkLst>
        </pc:spChg>
        <pc:spChg chg="add mod">
          <ac:chgData name="Yasmeen" userId="a966846f-7a23-4d34-969b-75f4ade35365" providerId="ADAL" clId="{00036452-1A95-4ED2-BF79-D78C2528EF43}" dt="2023-07-27T18:31:46.724" v="804" actId="26606"/>
          <ac:spMkLst>
            <pc:docMk/>
            <pc:sldMk cId="970097627" sldId="266"/>
            <ac:spMk id="6" creationId="{D8826715-32AE-ABE9-62C9-FDF088471FA8}"/>
          </ac:spMkLst>
        </pc:spChg>
        <pc:spChg chg="add del mod ord">
          <ac:chgData name="Yasmeen" userId="a966846f-7a23-4d34-969b-75f4ade35365" providerId="ADAL" clId="{00036452-1A95-4ED2-BF79-D78C2528EF43}" dt="2023-07-27T17:47:49.093" v="352" actId="700"/>
          <ac:spMkLst>
            <pc:docMk/>
            <pc:sldMk cId="970097627" sldId="266"/>
            <ac:spMk id="7" creationId="{314472EE-8E2B-617E-DD3F-9E3DB51AF5E6}"/>
          </ac:spMkLst>
        </pc:spChg>
        <pc:spChg chg="add del mod ord">
          <ac:chgData name="Yasmeen" userId="a966846f-7a23-4d34-969b-75f4ade35365" providerId="ADAL" clId="{00036452-1A95-4ED2-BF79-D78C2528EF43}" dt="2023-07-27T17:47:49.093" v="352" actId="700"/>
          <ac:spMkLst>
            <pc:docMk/>
            <pc:sldMk cId="970097627" sldId="266"/>
            <ac:spMk id="8" creationId="{26F6A5EA-D63F-B585-4227-3A0CD96C6EA0}"/>
          </ac:spMkLst>
        </pc:spChg>
        <pc:spChg chg="add del mod ord">
          <ac:chgData name="Yasmeen" userId="a966846f-7a23-4d34-969b-75f4ade35365" providerId="ADAL" clId="{00036452-1A95-4ED2-BF79-D78C2528EF43}" dt="2023-07-27T17:47:49.093" v="352" actId="700"/>
          <ac:spMkLst>
            <pc:docMk/>
            <pc:sldMk cId="970097627" sldId="266"/>
            <ac:spMk id="9" creationId="{86556EAA-4968-AFF1-9C62-FECBBA55A3BC}"/>
          </ac:spMkLst>
        </pc:spChg>
        <pc:spChg chg="add">
          <ac:chgData name="Yasmeen" userId="a966846f-7a23-4d34-969b-75f4ade35365" providerId="ADAL" clId="{00036452-1A95-4ED2-BF79-D78C2528EF43}" dt="2023-07-27T18:31:46.724" v="804" actId="26606"/>
          <ac:spMkLst>
            <pc:docMk/>
            <pc:sldMk cId="970097627" sldId="266"/>
            <ac:spMk id="11" creationId="{B32F73EB-B46F-4F77-B3DC-7C374906F3B4}"/>
          </ac:spMkLst>
        </pc:spChg>
        <pc:spChg chg="add">
          <ac:chgData name="Yasmeen" userId="a966846f-7a23-4d34-969b-75f4ade35365" providerId="ADAL" clId="{00036452-1A95-4ED2-BF79-D78C2528EF43}" dt="2023-07-27T18:31:46.724" v="804" actId="26606"/>
          <ac:spMkLst>
            <pc:docMk/>
            <pc:sldMk cId="970097627" sldId="266"/>
            <ac:spMk id="13" creationId="{ADDB10B3-CF45-4294-8994-0E8AD1FC6ECB}"/>
          </ac:spMkLst>
        </pc:spChg>
        <pc:spChg chg="add">
          <ac:chgData name="Yasmeen" userId="a966846f-7a23-4d34-969b-75f4ade35365" providerId="ADAL" clId="{00036452-1A95-4ED2-BF79-D78C2528EF43}" dt="2023-07-27T18:31:46.724" v="804" actId="26606"/>
          <ac:spMkLst>
            <pc:docMk/>
            <pc:sldMk cId="970097627" sldId="266"/>
            <ac:spMk id="15" creationId="{5145417F-1D1B-48A7-B4DA-BAD73B02C815}"/>
          </ac:spMkLst>
        </pc:spChg>
        <pc:spChg chg="add">
          <ac:chgData name="Yasmeen" userId="a966846f-7a23-4d34-969b-75f4ade35365" providerId="ADAL" clId="{00036452-1A95-4ED2-BF79-D78C2528EF43}" dt="2023-07-27T18:31:46.724" v="804" actId="26606"/>
          <ac:spMkLst>
            <pc:docMk/>
            <pc:sldMk cId="970097627" sldId="266"/>
            <ac:spMk id="17" creationId="{13CF9D9F-1672-4D0C-934E-CD9EE1BE54BA}"/>
          </ac:spMkLst>
        </pc:spChg>
        <pc:spChg chg="add">
          <ac:chgData name="Yasmeen" userId="a966846f-7a23-4d34-969b-75f4ade35365" providerId="ADAL" clId="{00036452-1A95-4ED2-BF79-D78C2528EF43}" dt="2023-07-27T18:31:46.724" v="804" actId="26606"/>
          <ac:spMkLst>
            <pc:docMk/>
            <pc:sldMk cId="970097627" sldId="266"/>
            <ac:spMk id="24" creationId="{B66F8A2C-B8CF-4B20-9A73-2ADCF6302755}"/>
          </ac:spMkLst>
        </pc:spChg>
        <pc:spChg chg="add">
          <ac:chgData name="Yasmeen" userId="a966846f-7a23-4d34-969b-75f4ade35365" providerId="ADAL" clId="{00036452-1A95-4ED2-BF79-D78C2528EF43}" dt="2023-07-27T18:31:46.724" v="804" actId="26606"/>
          <ac:spMkLst>
            <pc:docMk/>
            <pc:sldMk cId="970097627" sldId="266"/>
            <ac:spMk id="26" creationId="{180C23B1-7427-4DF4-BFF1-60CD7E93BC5F}"/>
          </ac:spMkLst>
        </pc:spChg>
        <pc:spChg chg="add">
          <ac:chgData name="Yasmeen" userId="a966846f-7a23-4d34-969b-75f4ade35365" providerId="ADAL" clId="{00036452-1A95-4ED2-BF79-D78C2528EF43}" dt="2023-07-27T18:31:46.724" v="804" actId="26606"/>
          <ac:spMkLst>
            <pc:docMk/>
            <pc:sldMk cId="970097627" sldId="266"/>
            <ac:spMk id="28" creationId="{B5DD78E9-DE0D-47AF-A0DB-F475221E3DC7}"/>
          </ac:spMkLst>
        </pc:spChg>
        <pc:spChg chg="add">
          <ac:chgData name="Yasmeen" userId="a966846f-7a23-4d34-969b-75f4ade35365" providerId="ADAL" clId="{00036452-1A95-4ED2-BF79-D78C2528EF43}" dt="2023-07-27T18:31:46.724" v="804" actId="26606"/>
          <ac:spMkLst>
            <pc:docMk/>
            <pc:sldMk cId="970097627" sldId="266"/>
            <ac:spMk id="30" creationId="{A118D329-2010-4A15-B57C-429FFAE35B11}"/>
          </ac:spMkLst>
        </pc:spChg>
        <pc:grpChg chg="add">
          <ac:chgData name="Yasmeen" userId="a966846f-7a23-4d34-969b-75f4ade35365" providerId="ADAL" clId="{00036452-1A95-4ED2-BF79-D78C2528EF43}" dt="2023-07-27T18:31:46.724" v="804" actId="26606"/>
          <ac:grpSpMkLst>
            <pc:docMk/>
            <pc:sldMk cId="970097627" sldId="266"/>
            <ac:grpSpMk id="19" creationId="{1558C702-CA14-4264-B8FC-A5120F75DE0A}"/>
          </ac:grpSpMkLst>
        </pc:grpChg>
        <pc:cxnChg chg="add">
          <ac:chgData name="Yasmeen" userId="a966846f-7a23-4d34-969b-75f4ade35365" providerId="ADAL" clId="{00036452-1A95-4ED2-BF79-D78C2528EF43}" dt="2023-07-27T18:31:46.724" v="804" actId="26606"/>
          <ac:cxnSpMkLst>
            <pc:docMk/>
            <pc:sldMk cId="970097627" sldId="266"/>
            <ac:cxnSpMk id="32" creationId="{994262BC-EE98-4BD6-82DB-4955E8DCC290}"/>
          </ac:cxnSpMkLst>
        </pc:cxnChg>
      </pc:sldChg>
      <pc:sldChg chg="addSp modSp new mod setBg modClrScheme chgLayout">
        <pc:chgData name="Yasmeen" userId="a966846f-7a23-4d34-969b-75f4ade35365" providerId="ADAL" clId="{00036452-1A95-4ED2-BF79-D78C2528EF43}" dt="2023-07-27T19:23:36.591" v="1092" actId="2711"/>
        <pc:sldMkLst>
          <pc:docMk/>
          <pc:sldMk cId="2052547808" sldId="267"/>
        </pc:sldMkLst>
        <pc:spChg chg="add mod">
          <ac:chgData name="Yasmeen" userId="a966846f-7a23-4d34-969b-75f4ade35365" providerId="ADAL" clId="{00036452-1A95-4ED2-BF79-D78C2528EF43}" dt="2023-07-27T18:32:00.850" v="805" actId="26606"/>
          <ac:spMkLst>
            <pc:docMk/>
            <pc:sldMk cId="2052547808" sldId="267"/>
            <ac:spMk id="2" creationId="{644D4EF0-7210-314D-4438-7CAF2B37CCFC}"/>
          </ac:spMkLst>
        </pc:spChg>
        <pc:spChg chg="add mod">
          <ac:chgData name="Yasmeen" userId="a966846f-7a23-4d34-969b-75f4ade35365" providerId="ADAL" clId="{00036452-1A95-4ED2-BF79-D78C2528EF43}" dt="2023-07-27T19:23:36.591" v="1092" actId="2711"/>
          <ac:spMkLst>
            <pc:docMk/>
            <pc:sldMk cId="2052547808" sldId="267"/>
            <ac:spMk id="3" creationId="{2236FCDD-503A-D771-FF00-28FEB9F23CEC}"/>
          </ac:spMkLst>
        </pc:spChg>
        <pc:spChg chg="add mod">
          <ac:chgData name="Yasmeen" userId="a966846f-7a23-4d34-969b-75f4ade35365" providerId="ADAL" clId="{00036452-1A95-4ED2-BF79-D78C2528EF43}" dt="2023-07-27T18:48:03.264" v="991" actId="255"/>
          <ac:spMkLst>
            <pc:docMk/>
            <pc:sldMk cId="2052547808" sldId="267"/>
            <ac:spMk id="4" creationId="{11D6139D-3507-9388-0AB2-EABC36567C92}"/>
          </ac:spMkLst>
        </pc:spChg>
        <pc:spChg chg="add">
          <ac:chgData name="Yasmeen" userId="a966846f-7a23-4d34-969b-75f4ade35365" providerId="ADAL" clId="{00036452-1A95-4ED2-BF79-D78C2528EF43}" dt="2023-07-27T18:32:00.850" v="805" actId="26606"/>
          <ac:spMkLst>
            <pc:docMk/>
            <pc:sldMk cId="2052547808" sldId="267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00.850" v="805" actId="26606"/>
          <ac:spMkLst>
            <pc:docMk/>
            <pc:sldMk cId="2052547808" sldId="267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00.850" v="805" actId="26606"/>
          <ac:spMkLst>
            <pc:docMk/>
            <pc:sldMk cId="2052547808" sldId="267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00.850" v="805" actId="26606"/>
          <ac:spMkLst>
            <pc:docMk/>
            <pc:sldMk cId="2052547808" sldId="267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00.850" v="805" actId="26606"/>
          <ac:spMkLst>
            <pc:docMk/>
            <pc:sldMk cId="2052547808" sldId="267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00.850" v="805" actId="26606"/>
          <ac:spMkLst>
            <pc:docMk/>
            <pc:sldMk cId="2052547808" sldId="267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45:59.748" v="970" actId="1076"/>
          <ac:picMkLst>
            <pc:docMk/>
            <pc:sldMk cId="2052547808" sldId="267"/>
            <ac:picMk id="5" creationId="{6F850974-0DAD-A4CA-3DE8-44D7CEE51CDB}"/>
          </ac:picMkLst>
        </pc:picChg>
      </pc:sldChg>
      <pc:sldChg chg="addSp modSp new mod setBg">
        <pc:chgData name="Yasmeen" userId="a966846f-7a23-4d34-969b-75f4ade35365" providerId="ADAL" clId="{00036452-1A95-4ED2-BF79-D78C2528EF43}" dt="2023-07-27T19:23:50.453" v="1095" actId="27636"/>
        <pc:sldMkLst>
          <pc:docMk/>
          <pc:sldMk cId="2065024391" sldId="268"/>
        </pc:sldMkLst>
        <pc:spChg chg="mod">
          <ac:chgData name="Yasmeen" userId="a966846f-7a23-4d34-969b-75f4ade35365" providerId="ADAL" clId="{00036452-1A95-4ED2-BF79-D78C2528EF43}" dt="2023-07-27T18:32:19.941" v="808" actId="26606"/>
          <ac:spMkLst>
            <pc:docMk/>
            <pc:sldMk cId="2065024391" sldId="268"/>
            <ac:spMk id="2" creationId="{332993F1-DBCB-D84C-FA29-2149B3B90F92}"/>
          </ac:spMkLst>
        </pc:spChg>
        <pc:spChg chg="mod">
          <ac:chgData name="Yasmeen" userId="a966846f-7a23-4d34-969b-75f4ade35365" providerId="ADAL" clId="{00036452-1A95-4ED2-BF79-D78C2528EF43}" dt="2023-07-27T19:23:50.453" v="1095" actId="27636"/>
          <ac:spMkLst>
            <pc:docMk/>
            <pc:sldMk cId="2065024391" sldId="268"/>
            <ac:spMk id="3" creationId="{96C512E2-34AD-CED0-5365-F2FF4E08606B}"/>
          </ac:spMkLst>
        </pc:spChg>
        <pc:spChg chg="mod">
          <ac:chgData name="Yasmeen" userId="a966846f-7a23-4d34-969b-75f4ade35365" providerId="ADAL" clId="{00036452-1A95-4ED2-BF79-D78C2528EF43}" dt="2023-07-27T19:23:50.450" v="1094" actId="27636"/>
          <ac:spMkLst>
            <pc:docMk/>
            <pc:sldMk cId="2065024391" sldId="268"/>
            <ac:spMk id="4" creationId="{4BFBAD5B-A3BF-2F3E-4596-2AB3FA241A8F}"/>
          </ac:spMkLst>
        </pc:spChg>
        <pc:spChg chg="add">
          <ac:chgData name="Yasmeen" userId="a966846f-7a23-4d34-969b-75f4ade35365" providerId="ADAL" clId="{00036452-1A95-4ED2-BF79-D78C2528EF43}" dt="2023-07-27T18:32:19.941" v="808" actId="26606"/>
          <ac:spMkLst>
            <pc:docMk/>
            <pc:sldMk cId="2065024391" sldId="268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19.941" v="808" actId="26606"/>
          <ac:spMkLst>
            <pc:docMk/>
            <pc:sldMk cId="2065024391" sldId="268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19.941" v="808" actId="26606"/>
          <ac:spMkLst>
            <pc:docMk/>
            <pc:sldMk cId="2065024391" sldId="268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19.941" v="808" actId="26606"/>
          <ac:spMkLst>
            <pc:docMk/>
            <pc:sldMk cId="2065024391" sldId="268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19.941" v="808" actId="26606"/>
          <ac:spMkLst>
            <pc:docMk/>
            <pc:sldMk cId="2065024391" sldId="268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19.941" v="808" actId="26606"/>
          <ac:spMkLst>
            <pc:docMk/>
            <pc:sldMk cId="2065024391" sldId="268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32:19.941" v="808" actId="26606"/>
          <ac:picMkLst>
            <pc:docMk/>
            <pc:sldMk cId="2065024391" sldId="268"/>
            <ac:picMk id="5" creationId="{62CA514B-D439-F0EA-7442-5D8846B339DF}"/>
          </ac:picMkLst>
        </pc:picChg>
      </pc:sldChg>
      <pc:sldChg chg="addSp modSp new mod setBg">
        <pc:chgData name="Yasmeen" userId="a966846f-7a23-4d34-969b-75f4ade35365" providerId="ADAL" clId="{00036452-1A95-4ED2-BF79-D78C2528EF43}" dt="2023-07-27T19:24:08.325" v="1098" actId="27636"/>
        <pc:sldMkLst>
          <pc:docMk/>
          <pc:sldMk cId="329224444" sldId="269"/>
        </pc:sldMkLst>
        <pc:spChg chg="mod">
          <ac:chgData name="Yasmeen" userId="a966846f-7a23-4d34-969b-75f4ade35365" providerId="ADAL" clId="{00036452-1A95-4ED2-BF79-D78C2528EF43}" dt="2023-07-27T18:32:23.582" v="809" actId="26606"/>
          <ac:spMkLst>
            <pc:docMk/>
            <pc:sldMk cId="329224444" sldId="269"/>
            <ac:spMk id="2" creationId="{61117265-E7DC-87A7-65B4-1378B203E6B7}"/>
          </ac:spMkLst>
        </pc:spChg>
        <pc:spChg chg="mod">
          <ac:chgData name="Yasmeen" userId="a966846f-7a23-4d34-969b-75f4ade35365" providerId="ADAL" clId="{00036452-1A95-4ED2-BF79-D78C2528EF43}" dt="2023-07-27T19:24:08.325" v="1098" actId="27636"/>
          <ac:spMkLst>
            <pc:docMk/>
            <pc:sldMk cId="329224444" sldId="269"/>
            <ac:spMk id="3" creationId="{87FFB22A-9AD3-16EF-8C99-60E0E7C966BC}"/>
          </ac:spMkLst>
        </pc:spChg>
        <pc:spChg chg="mod">
          <ac:chgData name="Yasmeen" userId="a966846f-7a23-4d34-969b-75f4ade35365" providerId="ADAL" clId="{00036452-1A95-4ED2-BF79-D78C2528EF43}" dt="2023-07-27T19:24:08.323" v="1097" actId="27636"/>
          <ac:spMkLst>
            <pc:docMk/>
            <pc:sldMk cId="329224444" sldId="269"/>
            <ac:spMk id="4" creationId="{5B4D28AA-F352-2D21-BB61-3CCC10B00AB5}"/>
          </ac:spMkLst>
        </pc:spChg>
        <pc:spChg chg="add">
          <ac:chgData name="Yasmeen" userId="a966846f-7a23-4d34-969b-75f4ade35365" providerId="ADAL" clId="{00036452-1A95-4ED2-BF79-D78C2528EF43}" dt="2023-07-27T18:32:23.582" v="809" actId="26606"/>
          <ac:spMkLst>
            <pc:docMk/>
            <pc:sldMk cId="329224444" sldId="269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23.582" v="809" actId="26606"/>
          <ac:spMkLst>
            <pc:docMk/>
            <pc:sldMk cId="329224444" sldId="269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23.582" v="809" actId="26606"/>
          <ac:spMkLst>
            <pc:docMk/>
            <pc:sldMk cId="329224444" sldId="269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23.582" v="809" actId="26606"/>
          <ac:spMkLst>
            <pc:docMk/>
            <pc:sldMk cId="329224444" sldId="269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23.582" v="809" actId="26606"/>
          <ac:spMkLst>
            <pc:docMk/>
            <pc:sldMk cId="329224444" sldId="269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23.582" v="809" actId="26606"/>
          <ac:spMkLst>
            <pc:docMk/>
            <pc:sldMk cId="329224444" sldId="269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45:14.606" v="958" actId="14100"/>
          <ac:picMkLst>
            <pc:docMk/>
            <pc:sldMk cId="329224444" sldId="269"/>
            <ac:picMk id="5" creationId="{7B4D9B0E-9515-9DFB-6B4C-D0CB00521E22}"/>
          </ac:picMkLst>
        </pc:picChg>
      </pc:sldChg>
      <pc:sldChg chg="addSp modSp new mod setBg">
        <pc:chgData name="Yasmeen" userId="a966846f-7a23-4d34-969b-75f4ade35365" providerId="ADAL" clId="{00036452-1A95-4ED2-BF79-D78C2528EF43}" dt="2023-07-27T19:24:19.800" v="1101" actId="27636"/>
        <pc:sldMkLst>
          <pc:docMk/>
          <pc:sldMk cId="2725750524" sldId="270"/>
        </pc:sldMkLst>
        <pc:spChg chg="mod">
          <ac:chgData name="Yasmeen" userId="a966846f-7a23-4d34-969b-75f4ade35365" providerId="ADAL" clId="{00036452-1A95-4ED2-BF79-D78C2528EF43}" dt="2023-07-27T18:32:28.648" v="812" actId="26606"/>
          <ac:spMkLst>
            <pc:docMk/>
            <pc:sldMk cId="2725750524" sldId="270"/>
            <ac:spMk id="2" creationId="{F79B567C-C6B0-F2E9-178D-3886F6D8A362}"/>
          </ac:spMkLst>
        </pc:spChg>
        <pc:spChg chg="mod">
          <ac:chgData name="Yasmeen" userId="a966846f-7a23-4d34-969b-75f4ade35365" providerId="ADAL" clId="{00036452-1A95-4ED2-BF79-D78C2528EF43}" dt="2023-07-27T19:24:19.800" v="1101" actId="27636"/>
          <ac:spMkLst>
            <pc:docMk/>
            <pc:sldMk cId="2725750524" sldId="270"/>
            <ac:spMk id="3" creationId="{60F86E60-29AE-A9C6-DA26-8E2B78305E99}"/>
          </ac:spMkLst>
        </pc:spChg>
        <pc:spChg chg="mod">
          <ac:chgData name="Yasmeen" userId="a966846f-7a23-4d34-969b-75f4ade35365" providerId="ADAL" clId="{00036452-1A95-4ED2-BF79-D78C2528EF43}" dt="2023-07-27T19:24:19.798" v="1100" actId="27636"/>
          <ac:spMkLst>
            <pc:docMk/>
            <pc:sldMk cId="2725750524" sldId="270"/>
            <ac:spMk id="4" creationId="{E7841305-8463-464F-7B39-860A3681DDD9}"/>
          </ac:spMkLst>
        </pc:spChg>
        <pc:spChg chg="add">
          <ac:chgData name="Yasmeen" userId="a966846f-7a23-4d34-969b-75f4ade35365" providerId="ADAL" clId="{00036452-1A95-4ED2-BF79-D78C2528EF43}" dt="2023-07-27T18:32:28.648" v="812" actId="26606"/>
          <ac:spMkLst>
            <pc:docMk/>
            <pc:sldMk cId="2725750524" sldId="270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28.648" v="812" actId="26606"/>
          <ac:spMkLst>
            <pc:docMk/>
            <pc:sldMk cId="2725750524" sldId="270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28.648" v="812" actId="26606"/>
          <ac:spMkLst>
            <pc:docMk/>
            <pc:sldMk cId="2725750524" sldId="270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28.648" v="812" actId="26606"/>
          <ac:spMkLst>
            <pc:docMk/>
            <pc:sldMk cId="2725750524" sldId="270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28.648" v="812" actId="26606"/>
          <ac:spMkLst>
            <pc:docMk/>
            <pc:sldMk cId="2725750524" sldId="270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28.648" v="812" actId="26606"/>
          <ac:spMkLst>
            <pc:docMk/>
            <pc:sldMk cId="2725750524" sldId="270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44:26.317" v="943" actId="14100"/>
          <ac:picMkLst>
            <pc:docMk/>
            <pc:sldMk cId="2725750524" sldId="270"/>
            <ac:picMk id="5" creationId="{9F093AF4-93D8-B5CD-0515-98F8EA2B9259}"/>
          </ac:picMkLst>
        </pc:picChg>
      </pc:sldChg>
      <pc:sldChg chg="addSp modSp new mod setBg">
        <pc:chgData name="Yasmeen" userId="a966846f-7a23-4d34-969b-75f4ade35365" providerId="ADAL" clId="{00036452-1A95-4ED2-BF79-D78C2528EF43}" dt="2023-07-27T19:24:34.131" v="1103" actId="2711"/>
        <pc:sldMkLst>
          <pc:docMk/>
          <pc:sldMk cId="3355454335" sldId="271"/>
        </pc:sldMkLst>
        <pc:spChg chg="mod">
          <ac:chgData name="Yasmeen" userId="a966846f-7a23-4d34-969b-75f4ade35365" providerId="ADAL" clId="{00036452-1A95-4ED2-BF79-D78C2528EF43}" dt="2023-07-27T18:32:32.966" v="815" actId="26606"/>
          <ac:spMkLst>
            <pc:docMk/>
            <pc:sldMk cId="3355454335" sldId="271"/>
            <ac:spMk id="2" creationId="{4707FD14-06ED-69CA-0B65-FE2B80CC5CB5}"/>
          </ac:spMkLst>
        </pc:spChg>
        <pc:spChg chg="mod">
          <ac:chgData name="Yasmeen" userId="a966846f-7a23-4d34-969b-75f4ade35365" providerId="ADAL" clId="{00036452-1A95-4ED2-BF79-D78C2528EF43}" dt="2023-07-27T19:24:34.131" v="1103" actId="2711"/>
          <ac:spMkLst>
            <pc:docMk/>
            <pc:sldMk cId="3355454335" sldId="271"/>
            <ac:spMk id="3" creationId="{345BE5C5-D9B8-77A4-00D5-E779A6143261}"/>
          </ac:spMkLst>
        </pc:spChg>
        <pc:spChg chg="mod">
          <ac:chgData name="Yasmeen" userId="a966846f-7a23-4d34-969b-75f4ade35365" providerId="ADAL" clId="{00036452-1A95-4ED2-BF79-D78C2528EF43}" dt="2023-07-27T18:43:47.083" v="929" actId="14100"/>
          <ac:spMkLst>
            <pc:docMk/>
            <pc:sldMk cId="3355454335" sldId="271"/>
            <ac:spMk id="4" creationId="{ACD2F49B-E4E8-8DDE-9CC5-9FCCA6DD6955}"/>
          </ac:spMkLst>
        </pc:spChg>
        <pc:spChg chg="add">
          <ac:chgData name="Yasmeen" userId="a966846f-7a23-4d34-969b-75f4ade35365" providerId="ADAL" clId="{00036452-1A95-4ED2-BF79-D78C2528EF43}" dt="2023-07-27T18:32:32.966" v="815" actId="26606"/>
          <ac:spMkLst>
            <pc:docMk/>
            <pc:sldMk cId="3355454335" sldId="271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32.966" v="815" actId="26606"/>
          <ac:spMkLst>
            <pc:docMk/>
            <pc:sldMk cId="3355454335" sldId="271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32.966" v="815" actId="26606"/>
          <ac:spMkLst>
            <pc:docMk/>
            <pc:sldMk cId="3355454335" sldId="271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32.966" v="815" actId="26606"/>
          <ac:spMkLst>
            <pc:docMk/>
            <pc:sldMk cId="3355454335" sldId="271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32.966" v="815" actId="26606"/>
          <ac:spMkLst>
            <pc:docMk/>
            <pc:sldMk cId="3355454335" sldId="271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32.966" v="815" actId="26606"/>
          <ac:spMkLst>
            <pc:docMk/>
            <pc:sldMk cId="3355454335" sldId="271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43:48.732" v="930" actId="1076"/>
          <ac:picMkLst>
            <pc:docMk/>
            <pc:sldMk cId="3355454335" sldId="271"/>
            <ac:picMk id="5" creationId="{1F9E13D8-CB9E-57B0-D21F-D5423BBF5C72}"/>
          </ac:picMkLst>
        </pc:picChg>
      </pc:sldChg>
      <pc:sldChg chg="addSp modSp new mod setBg">
        <pc:chgData name="Yasmeen" userId="a966846f-7a23-4d34-969b-75f4ade35365" providerId="ADAL" clId="{00036452-1A95-4ED2-BF79-D78C2528EF43}" dt="2023-07-27T19:24:50.656" v="1107" actId="27636"/>
        <pc:sldMkLst>
          <pc:docMk/>
          <pc:sldMk cId="2782000026" sldId="272"/>
        </pc:sldMkLst>
        <pc:spChg chg="mod">
          <ac:chgData name="Yasmeen" userId="a966846f-7a23-4d34-969b-75f4ade35365" providerId="ADAL" clId="{00036452-1A95-4ED2-BF79-D78C2528EF43}" dt="2023-07-27T18:32:37.397" v="816" actId="26606"/>
          <ac:spMkLst>
            <pc:docMk/>
            <pc:sldMk cId="2782000026" sldId="272"/>
            <ac:spMk id="2" creationId="{DCC1F80F-A50C-B39E-C7E3-82DE40C3D538}"/>
          </ac:spMkLst>
        </pc:spChg>
        <pc:spChg chg="mod">
          <ac:chgData name="Yasmeen" userId="a966846f-7a23-4d34-969b-75f4ade35365" providerId="ADAL" clId="{00036452-1A95-4ED2-BF79-D78C2528EF43}" dt="2023-07-27T19:24:50.656" v="1107" actId="27636"/>
          <ac:spMkLst>
            <pc:docMk/>
            <pc:sldMk cId="2782000026" sldId="272"/>
            <ac:spMk id="3" creationId="{62BEC155-579D-6B6D-65C2-EF3BECC96185}"/>
          </ac:spMkLst>
        </pc:spChg>
        <pc:spChg chg="mod">
          <ac:chgData name="Yasmeen" userId="a966846f-7a23-4d34-969b-75f4ade35365" providerId="ADAL" clId="{00036452-1A95-4ED2-BF79-D78C2528EF43}" dt="2023-07-27T19:24:50.650" v="1106" actId="27636"/>
          <ac:spMkLst>
            <pc:docMk/>
            <pc:sldMk cId="2782000026" sldId="272"/>
            <ac:spMk id="4" creationId="{5BC080E9-5538-AE20-9BCD-2FE468248619}"/>
          </ac:spMkLst>
        </pc:spChg>
        <pc:spChg chg="add">
          <ac:chgData name="Yasmeen" userId="a966846f-7a23-4d34-969b-75f4ade35365" providerId="ADAL" clId="{00036452-1A95-4ED2-BF79-D78C2528EF43}" dt="2023-07-27T18:32:37.397" v="816" actId="26606"/>
          <ac:spMkLst>
            <pc:docMk/>
            <pc:sldMk cId="2782000026" sldId="272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37.397" v="816" actId="26606"/>
          <ac:spMkLst>
            <pc:docMk/>
            <pc:sldMk cId="2782000026" sldId="272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37.397" v="816" actId="26606"/>
          <ac:spMkLst>
            <pc:docMk/>
            <pc:sldMk cId="2782000026" sldId="272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37.397" v="816" actId="26606"/>
          <ac:spMkLst>
            <pc:docMk/>
            <pc:sldMk cId="2782000026" sldId="272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37.397" v="816" actId="26606"/>
          <ac:spMkLst>
            <pc:docMk/>
            <pc:sldMk cId="2782000026" sldId="272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37.397" v="816" actId="26606"/>
          <ac:spMkLst>
            <pc:docMk/>
            <pc:sldMk cId="2782000026" sldId="272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32:37.397" v="816" actId="26606"/>
          <ac:picMkLst>
            <pc:docMk/>
            <pc:sldMk cId="2782000026" sldId="272"/>
            <ac:picMk id="5" creationId="{9F517F76-2DEA-2486-4AB8-277E1B63B78F}"/>
          </ac:picMkLst>
        </pc:picChg>
      </pc:sldChg>
      <pc:sldChg chg="addSp modSp new mod setBg">
        <pc:chgData name="Yasmeen" userId="a966846f-7a23-4d34-969b-75f4ade35365" providerId="ADAL" clId="{00036452-1A95-4ED2-BF79-D78C2528EF43}" dt="2023-07-27T19:25:14.076" v="1116" actId="27636"/>
        <pc:sldMkLst>
          <pc:docMk/>
          <pc:sldMk cId="3811872745" sldId="273"/>
        </pc:sldMkLst>
        <pc:spChg chg="mod">
          <ac:chgData name="Yasmeen" userId="a966846f-7a23-4d34-969b-75f4ade35365" providerId="ADAL" clId="{00036452-1A95-4ED2-BF79-D78C2528EF43}" dt="2023-07-27T18:32:40.827" v="819" actId="26606"/>
          <ac:spMkLst>
            <pc:docMk/>
            <pc:sldMk cId="3811872745" sldId="273"/>
            <ac:spMk id="2" creationId="{5E02F7BB-E0E5-C397-4F8B-1C38FE1426AF}"/>
          </ac:spMkLst>
        </pc:spChg>
        <pc:spChg chg="mod">
          <ac:chgData name="Yasmeen" userId="a966846f-7a23-4d34-969b-75f4ade35365" providerId="ADAL" clId="{00036452-1A95-4ED2-BF79-D78C2528EF43}" dt="2023-07-27T19:25:14.076" v="1116" actId="27636"/>
          <ac:spMkLst>
            <pc:docMk/>
            <pc:sldMk cId="3811872745" sldId="273"/>
            <ac:spMk id="3" creationId="{62E4410D-C0C5-1632-8BE7-7266B067499E}"/>
          </ac:spMkLst>
        </pc:spChg>
        <pc:spChg chg="mod">
          <ac:chgData name="Yasmeen" userId="a966846f-7a23-4d34-969b-75f4ade35365" providerId="ADAL" clId="{00036452-1A95-4ED2-BF79-D78C2528EF43}" dt="2023-07-27T19:25:14.072" v="1115" actId="27636"/>
          <ac:spMkLst>
            <pc:docMk/>
            <pc:sldMk cId="3811872745" sldId="273"/>
            <ac:spMk id="4" creationId="{E4633818-2F79-A9C0-F63B-9043A6F7FC3F}"/>
          </ac:spMkLst>
        </pc:spChg>
        <pc:spChg chg="add">
          <ac:chgData name="Yasmeen" userId="a966846f-7a23-4d34-969b-75f4ade35365" providerId="ADAL" clId="{00036452-1A95-4ED2-BF79-D78C2528EF43}" dt="2023-07-27T18:32:40.827" v="819" actId="26606"/>
          <ac:spMkLst>
            <pc:docMk/>
            <pc:sldMk cId="3811872745" sldId="273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40.827" v="819" actId="26606"/>
          <ac:spMkLst>
            <pc:docMk/>
            <pc:sldMk cId="3811872745" sldId="273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40.827" v="819" actId="26606"/>
          <ac:spMkLst>
            <pc:docMk/>
            <pc:sldMk cId="3811872745" sldId="273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40.827" v="819" actId="26606"/>
          <ac:spMkLst>
            <pc:docMk/>
            <pc:sldMk cId="3811872745" sldId="273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40.827" v="819" actId="26606"/>
          <ac:spMkLst>
            <pc:docMk/>
            <pc:sldMk cId="3811872745" sldId="273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40.827" v="819" actId="26606"/>
          <ac:spMkLst>
            <pc:docMk/>
            <pc:sldMk cId="3811872745" sldId="273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32:40.827" v="819" actId="26606"/>
          <ac:picMkLst>
            <pc:docMk/>
            <pc:sldMk cId="3811872745" sldId="273"/>
            <ac:picMk id="5" creationId="{6E85930A-FFA6-CDE2-2BF4-0645BDF598CC}"/>
          </ac:picMkLst>
        </pc:picChg>
      </pc:sldChg>
      <pc:sldChg chg="addSp modSp new mod setBg">
        <pc:chgData name="Yasmeen" userId="a966846f-7a23-4d34-969b-75f4ade35365" providerId="ADAL" clId="{00036452-1A95-4ED2-BF79-D78C2528EF43}" dt="2023-07-29T11:55:14.323" v="1138" actId="2"/>
        <pc:sldMkLst>
          <pc:docMk/>
          <pc:sldMk cId="2897262772" sldId="274"/>
        </pc:sldMkLst>
        <pc:spChg chg="mod">
          <ac:chgData name="Yasmeen" userId="a966846f-7a23-4d34-969b-75f4ade35365" providerId="ADAL" clId="{00036452-1A95-4ED2-BF79-D78C2528EF43}" dt="2023-07-27T18:32:44.920" v="822" actId="26606"/>
          <ac:spMkLst>
            <pc:docMk/>
            <pc:sldMk cId="2897262772" sldId="274"/>
            <ac:spMk id="2" creationId="{D1CA4F1B-83D4-FA09-B8EC-15F3A046109C}"/>
          </ac:spMkLst>
        </pc:spChg>
        <pc:spChg chg="mod">
          <ac:chgData name="Yasmeen" userId="a966846f-7a23-4d34-969b-75f4ade35365" providerId="ADAL" clId="{00036452-1A95-4ED2-BF79-D78C2528EF43}" dt="2023-07-27T19:25:32.653" v="1117" actId="2711"/>
          <ac:spMkLst>
            <pc:docMk/>
            <pc:sldMk cId="2897262772" sldId="274"/>
            <ac:spMk id="3" creationId="{21D01996-FB82-6A64-F883-A16F7EB9A5D8}"/>
          </ac:spMkLst>
        </pc:spChg>
        <pc:spChg chg="mod">
          <ac:chgData name="Yasmeen" userId="a966846f-7a23-4d34-969b-75f4ade35365" providerId="ADAL" clId="{00036452-1A95-4ED2-BF79-D78C2528EF43}" dt="2023-07-29T11:55:14.323" v="1138" actId="2"/>
          <ac:spMkLst>
            <pc:docMk/>
            <pc:sldMk cId="2897262772" sldId="274"/>
            <ac:spMk id="4" creationId="{EA46CA45-0382-F906-E58E-34447D0B04D1}"/>
          </ac:spMkLst>
        </pc:spChg>
        <pc:spChg chg="add">
          <ac:chgData name="Yasmeen" userId="a966846f-7a23-4d34-969b-75f4ade35365" providerId="ADAL" clId="{00036452-1A95-4ED2-BF79-D78C2528EF43}" dt="2023-07-27T18:32:44.920" v="822" actId="26606"/>
          <ac:spMkLst>
            <pc:docMk/>
            <pc:sldMk cId="2897262772" sldId="274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44.920" v="822" actId="26606"/>
          <ac:spMkLst>
            <pc:docMk/>
            <pc:sldMk cId="2897262772" sldId="274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44.920" v="822" actId="26606"/>
          <ac:spMkLst>
            <pc:docMk/>
            <pc:sldMk cId="2897262772" sldId="274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44.920" v="822" actId="26606"/>
          <ac:spMkLst>
            <pc:docMk/>
            <pc:sldMk cId="2897262772" sldId="274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44.920" v="822" actId="26606"/>
          <ac:spMkLst>
            <pc:docMk/>
            <pc:sldMk cId="2897262772" sldId="274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44.920" v="822" actId="26606"/>
          <ac:spMkLst>
            <pc:docMk/>
            <pc:sldMk cId="2897262772" sldId="274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41:02.937" v="889" actId="1076"/>
          <ac:picMkLst>
            <pc:docMk/>
            <pc:sldMk cId="2897262772" sldId="274"/>
            <ac:picMk id="5" creationId="{7E9FB41F-8BCE-E04C-A5D9-208EE677BA09}"/>
          </ac:picMkLst>
        </pc:picChg>
      </pc:sldChg>
      <pc:sldChg chg="addSp modSp new mod setBg">
        <pc:chgData name="Yasmeen" userId="a966846f-7a23-4d34-969b-75f4ade35365" providerId="ADAL" clId="{00036452-1A95-4ED2-BF79-D78C2528EF43}" dt="2023-07-27T19:25:48.564" v="1121" actId="27636"/>
        <pc:sldMkLst>
          <pc:docMk/>
          <pc:sldMk cId="3747513848" sldId="275"/>
        </pc:sldMkLst>
        <pc:spChg chg="mod">
          <ac:chgData name="Yasmeen" userId="a966846f-7a23-4d34-969b-75f4ade35365" providerId="ADAL" clId="{00036452-1A95-4ED2-BF79-D78C2528EF43}" dt="2023-07-27T18:32:48.350" v="825" actId="26606"/>
          <ac:spMkLst>
            <pc:docMk/>
            <pc:sldMk cId="3747513848" sldId="275"/>
            <ac:spMk id="2" creationId="{12AB93B6-937F-9CD4-3A30-D5FABBC2DA5A}"/>
          </ac:spMkLst>
        </pc:spChg>
        <pc:spChg chg="mod">
          <ac:chgData name="Yasmeen" userId="a966846f-7a23-4d34-969b-75f4ade35365" providerId="ADAL" clId="{00036452-1A95-4ED2-BF79-D78C2528EF43}" dt="2023-07-27T19:25:48.564" v="1121" actId="27636"/>
          <ac:spMkLst>
            <pc:docMk/>
            <pc:sldMk cId="3747513848" sldId="275"/>
            <ac:spMk id="3" creationId="{0D26AB31-3C9C-3387-A906-6BCA2D0BF8DE}"/>
          </ac:spMkLst>
        </pc:spChg>
        <pc:spChg chg="mod">
          <ac:chgData name="Yasmeen" userId="a966846f-7a23-4d34-969b-75f4ade35365" providerId="ADAL" clId="{00036452-1A95-4ED2-BF79-D78C2528EF43}" dt="2023-07-27T19:25:48.562" v="1120" actId="27636"/>
          <ac:spMkLst>
            <pc:docMk/>
            <pc:sldMk cId="3747513848" sldId="275"/>
            <ac:spMk id="4" creationId="{1D2B0235-4767-43B7-9A56-282636F4D5A6}"/>
          </ac:spMkLst>
        </pc:spChg>
        <pc:spChg chg="add">
          <ac:chgData name="Yasmeen" userId="a966846f-7a23-4d34-969b-75f4ade35365" providerId="ADAL" clId="{00036452-1A95-4ED2-BF79-D78C2528EF43}" dt="2023-07-27T18:32:48.350" v="825" actId="26606"/>
          <ac:spMkLst>
            <pc:docMk/>
            <pc:sldMk cId="3747513848" sldId="275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48.350" v="825" actId="26606"/>
          <ac:spMkLst>
            <pc:docMk/>
            <pc:sldMk cId="3747513848" sldId="275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48.350" v="825" actId="26606"/>
          <ac:spMkLst>
            <pc:docMk/>
            <pc:sldMk cId="3747513848" sldId="275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48.350" v="825" actId="26606"/>
          <ac:spMkLst>
            <pc:docMk/>
            <pc:sldMk cId="3747513848" sldId="275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48.350" v="825" actId="26606"/>
          <ac:spMkLst>
            <pc:docMk/>
            <pc:sldMk cId="3747513848" sldId="275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48.350" v="825" actId="26606"/>
          <ac:spMkLst>
            <pc:docMk/>
            <pc:sldMk cId="3747513848" sldId="275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40:39.727" v="887" actId="1076"/>
          <ac:picMkLst>
            <pc:docMk/>
            <pc:sldMk cId="3747513848" sldId="275"/>
            <ac:picMk id="5" creationId="{0A477580-B8A5-B6F5-BA8A-A6BDEAC9099C}"/>
          </ac:picMkLst>
        </pc:picChg>
      </pc:sldChg>
      <pc:sldChg chg="addSp modSp new mod setBg">
        <pc:chgData name="Yasmeen" userId="a966846f-7a23-4d34-969b-75f4ade35365" providerId="ADAL" clId="{00036452-1A95-4ED2-BF79-D78C2528EF43}" dt="2023-07-29T11:55:23.905" v="1140" actId="2"/>
        <pc:sldMkLst>
          <pc:docMk/>
          <pc:sldMk cId="4290860474" sldId="276"/>
        </pc:sldMkLst>
        <pc:spChg chg="mod">
          <ac:chgData name="Yasmeen" userId="a966846f-7a23-4d34-969b-75f4ade35365" providerId="ADAL" clId="{00036452-1A95-4ED2-BF79-D78C2528EF43}" dt="2023-07-27T18:32:52.057" v="828" actId="26606"/>
          <ac:spMkLst>
            <pc:docMk/>
            <pc:sldMk cId="4290860474" sldId="276"/>
            <ac:spMk id="2" creationId="{9747C30B-4C57-CFEF-06D9-329518DB6C88}"/>
          </ac:spMkLst>
        </pc:spChg>
        <pc:spChg chg="mod">
          <ac:chgData name="Yasmeen" userId="a966846f-7a23-4d34-969b-75f4ade35365" providerId="ADAL" clId="{00036452-1A95-4ED2-BF79-D78C2528EF43}" dt="2023-07-29T11:55:19.357" v="1139" actId="313"/>
          <ac:spMkLst>
            <pc:docMk/>
            <pc:sldMk cId="4290860474" sldId="276"/>
            <ac:spMk id="3" creationId="{4AA6B29C-EA86-F92B-6B64-A65CF128A642}"/>
          </ac:spMkLst>
        </pc:spChg>
        <pc:spChg chg="mod">
          <ac:chgData name="Yasmeen" userId="a966846f-7a23-4d34-969b-75f4ade35365" providerId="ADAL" clId="{00036452-1A95-4ED2-BF79-D78C2528EF43}" dt="2023-07-29T11:55:23.905" v="1140" actId="2"/>
          <ac:spMkLst>
            <pc:docMk/>
            <pc:sldMk cId="4290860474" sldId="276"/>
            <ac:spMk id="4" creationId="{38549501-DBF2-5F55-D931-6443CD4A0DE7}"/>
          </ac:spMkLst>
        </pc:spChg>
        <pc:spChg chg="add">
          <ac:chgData name="Yasmeen" userId="a966846f-7a23-4d34-969b-75f4ade35365" providerId="ADAL" clId="{00036452-1A95-4ED2-BF79-D78C2528EF43}" dt="2023-07-27T18:32:52.057" v="828" actId="26606"/>
          <ac:spMkLst>
            <pc:docMk/>
            <pc:sldMk cId="4290860474" sldId="276"/>
            <ac:spMk id="11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2:52.057" v="828" actId="26606"/>
          <ac:spMkLst>
            <pc:docMk/>
            <pc:sldMk cId="4290860474" sldId="276"/>
            <ac:spMk id="13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2:52.057" v="828" actId="26606"/>
          <ac:spMkLst>
            <pc:docMk/>
            <pc:sldMk cId="4290860474" sldId="276"/>
            <ac:spMk id="15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2:52.057" v="828" actId="26606"/>
          <ac:spMkLst>
            <pc:docMk/>
            <pc:sldMk cId="4290860474" sldId="276"/>
            <ac:spMk id="17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2:52.057" v="828" actId="26606"/>
          <ac:spMkLst>
            <pc:docMk/>
            <pc:sldMk cId="4290860474" sldId="276"/>
            <ac:spMk id="19" creationId="{11603A8D-1B1C-4538-9FE9-374B8FD5550B}"/>
          </ac:spMkLst>
        </pc:spChg>
        <pc:spChg chg="add">
          <ac:chgData name="Yasmeen" userId="a966846f-7a23-4d34-969b-75f4ade35365" providerId="ADAL" clId="{00036452-1A95-4ED2-BF79-D78C2528EF43}" dt="2023-07-27T18:32:52.057" v="828" actId="26606"/>
          <ac:spMkLst>
            <pc:docMk/>
            <pc:sldMk cId="4290860474" sldId="276"/>
            <ac:spMk id="21" creationId="{69BE86D1-7317-478F-819B-8779B075C234}"/>
          </ac:spMkLst>
        </pc:spChg>
        <pc:picChg chg="add mod">
          <ac:chgData name="Yasmeen" userId="a966846f-7a23-4d34-969b-75f4ade35365" providerId="ADAL" clId="{00036452-1A95-4ED2-BF79-D78C2528EF43}" dt="2023-07-27T18:39:54.787" v="880" actId="1076"/>
          <ac:picMkLst>
            <pc:docMk/>
            <pc:sldMk cId="4290860474" sldId="276"/>
            <ac:picMk id="5" creationId="{37699098-6E52-9EB4-6D30-A4AC08554B9E}"/>
          </ac:picMkLst>
        </pc:picChg>
      </pc:sldChg>
      <pc:sldChg chg="addSp delSp modSp new mod setBg modClrScheme chgLayout">
        <pc:chgData name="Yasmeen" userId="a966846f-7a23-4d34-969b-75f4ade35365" providerId="ADAL" clId="{00036452-1A95-4ED2-BF79-D78C2528EF43}" dt="2023-07-27T18:39:19.919" v="871" actId="26606"/>
        <pc:sldMkLst>
          <pc:docMk/>
          <pc:sldMk cId="296440633" sldId="277"/>
        </pc:sldMkLst>
        <pc:spChg chg="mod ord">
          <ac:chgData name="Yasmeen" userId="a966846f-7a23-4d34-969b-75f4ade35365" providerId="ADAL" clId="{00036452-1A95-4ED2-BF79-D78C2528EF43}" dt="2023-07-27T18:39:19.919" v="871" actId="26606"/>
          <ac:spMkLst>
            <pc:docMk/>
            <pc:sldMk cId="296440633" sldId="277"/>
            <ac:spMk id="2" creationId="{2E7159BC-58DF-CB67-AADC-71CC130E2539}"/>
          </ac:spMkLst>
        </pc:spChg>
        <pc:spChg chg="del mod ord">
          <ac:chgData name="Yasmeen" userId="a966846f-7a23-4d34-969b-75f4ade35365" providerId="ADAL" clId="{00036452-1A95-4ED2-BF79-D78C2528EF43}" dt="2023-07-27T18:33:10.691" v="834" actId="26606"/>
          <ac:spMkLst>
            <pc:docMk/>
            <pc:sldMk cId="296440633" sldId="277"/>
            <ac:spMk id="3" creationId="{CD63E46A-4639-6217-B77B-86C243F17EFA}"/>
          </ac:spMkLst>
        </pc:spChg>
        <pc:spChg chg="del mod">
          <ac:chgData name="Yasmeen" userId="a966846f-7a23-4d34-969b-75f4ade35365" providerId="ADAL" clId="{00036452-1A95-4ED2-BF79-D78C2528EF43}" dt="2023-07-27T18:10:06.780" v="564" actId="700"/>
          <ac:spMkLst>
            <pc:docMk/>
            <pc:sldMk cId="296440633" sldId="277"/>
            <ac:spMk id="4" creationId="{BAF7B43B-0542-892A-50A3-1CE932891EB6}"/>
          </ac:spMkLst>
        </pc:spChg>
        <pc:spChg chg="add del">
          <ac:chgData name="Yasmeen" userId="a966846f-7a23-4d34-969b-75f4ade35365" providerId="ADAL" clId="{00036452-1A95-4ED2-BF79-D78C2528EF43}" dt="2023-07-27T18:39:19.919" v="871" actId="26606"/>
          <ac:spMkLst>
            <pc:docMk/>
            <pc:sldMk cId="296440633" sldId="277"/>
            <ac:spMk id="9" creationId="{52C9F0CC-9F30-4B99-AC35-5A6C416A0515}"/>
          </ac:spMkLst>
        </pc:spChg>
        <pc:spChg chg="add del">
          <ac:chgData name="Yasmeen" userId="a966846f-7a23-4d34-969b-75f4ade35365" providerId="ADAL" clId="{00036452-1A95-4ED2-BF79-D78C2528EF43}" dt="2023-07-27T18:39:19.919" v="871" actId="26606"/>
          <ac:spMkLst>
            <pc:docMk/>
            <pc:sldMk cId="296440633" sldId="277"/>
            <ac:spMk id="11" creationId="{BD7A9026-87C9-4F44-9EC3-75AA7E6FB8D2}"/>
          </ac:spMkLst>
        </pc:spChg>
        <pc:spChg chg="add del">
          <ac:chgData name="Yasmeen" userId="a966846f-7a23-4d34-969b-75f4ade35365" providerId="ADAL" clId="{00036452-1A95-4ED2-BF79-D78C2528EF43}" dt="2023-07-27T18:39:19.919" v="871" actId="26606"/>
          <ac:spMkLst>
            <pc:docMk/>
            <pc:sldMk cId="296440633" sldId="277"/>
            <ac:spMk id="13" creationId="{39D4A564-D451-4CDB-971B-95F3B044C6A3}"/>
          </ac:spMkLst>
        </pc:spChg>
        <pc:spChg chg="add del">
          <ac:chgData name="Yasmeen" userId="a966846f-7a23-4d34-969b-75f4ade35365" providerId="ADAL" clId="{00036452-1A95-4ED2-BF79-D78C2528EF43}" dt="2023-07-27T18:39:19.919" v="871" actId="26606"/>
          <ac:spMkLst>
            <pc:docMk/>
            <pc:sldMk cId="296440633" sldId="277"/>
            <ac:spMk id="15" creationId="{C7CB884E-F589-488F-ADF5-77FF20080A2C}"/>
          </ac:spMkLst>
        </pc:spChg>
        <pc:spChg chg="add del">
          <ac:chgData name="Yasmeen" userId="a966846f-7a23-4d34-969b-75f4ade35365" providerId="ADAL" clId="{00036452-1A95-4ED2-BF79-D78C2528EF43}" dt="2023-07-27T18:39:19.919" v="871" actId="26606"/>
          <ac:spMkLst>
            <pc:docMk/>
            <pc:sldMk cId="296440633" sldId="277"/>
            <ac:spMk id="17" creationId="{11603A8D-1B1C-4538-9FE9-374B8FD5550B}"/>
          </ac:spMkLst>
        </pc:spChg>
        <pc:spChg chg="add del">
          <ac:chgData name="Yasmeen" userId="a966846f-7a23-4d34-969b-75f4ade35365" providerId="ADAL" clId="{00036452-1A95-4ED2-BF79-D78C2528EF43}" dt="2023-07-27T18:39:19.919" v="871" actId="26606"/>
          <ac:spMkLst>
            <pc:docMk/>
            <pc:sldMk cId="296440633" sldId="277"/>
            <ac:spMk id="19" creationId="{69BE86D1-7317-478F-819B-8779B075C234}"/>
          </ac:spMkLst>
        </pc:spChg>
        <pc:spChg chg="add del">
          <ac:chgData name="Yasmeen" userId="a966846f-7a23-4d34-969b-75f4ade35365" providerId="ADAL" clId="{00036452-1A95-4ED2-BF79-D78C2528EF43}" dt="2023-07-27T18:39:19.882" v="870" actId="26606"/>
          <ac:spMkLst>
            <pc:docMk/>
            <pc:sldMk cId="296440633" sldId="277"/>
            <ac:spMk id="24" creationId="{52C9F0CC-9F30-4B99-AC35-5A6C416A0515}"/>
          </ac:spMkLst>
        </pc:spChg>
        <pc:spChg chg="add del">
          <ac:chgData name="Yasmeen" userId="a966846f-7a23-4d34-969b-75f4ade35365" providerId="ADAL" clId="{00036452-1A95-4ED2-BF79-D78C2528EF43}" dt="2023-07-27T18:39:19.882" v="870" actId="26606"/>
          <ac:spMkLst>
            <pc:docMk/>
            <pc:sldMk cId="296440633" sldId="277"/>
            <ac:spMk id="26" creationId="{7455F7F3-3A58-4BBB-95C7-CF706F9FFA10}"/>
          </ac:spMkLst>
        </pc:spChg>
        <pc:spChg chg="add del">
          <ac:chgData name="Yasmeen" userId="a966846f-7a23-4d34-969b-75f4ade35365" providerId="ADAL" clId="{00036452-1A95-4ED2-BF79-D78C2528EF43}" dt="2023-07-27T18:39:19.882" v="870" actId="26606"/>
          <ac:spMkLst>
            <pc:docMk/>
            <pc:sldMk cId="296440633" sldId="277"/>
            <ac:spMk id="28" creationId="{3AE3D314-6F93-4D91-8C0F-E92657F465C6}"/>
          </ac:spMkLst>
        </pc:spChg>
        <pc:spChg chg="add">
          <ac:chgData name="Yasmeen" userId="a966846f-7a23-4d34-969b-75f4ade35365" providerId="ADAL" clId="{00036452-1A95-4ED2-BF79-D78C2528EF43}" dt="2023-07-27T18:39:19.919" v="871" actId="26606"/>
          <ac:spMkLst>
            <pc:docMk/>
            <pc:sldMk cId="296440633" sldId="277"/>
            <ac:spMk id="30" creationId="{52C9F0CC-9F30-4B99-AC35-5A6C416A0515}"/>
          </ac:spMkLst>
        </pc:spChg>
        <pc:graphicFrameChg chg="add mod modGraphic">
          <ac:chgData name="Yasmeen" userId="a966846f-7a23-4d34-969b-75f4ade35365" providerId="ADAL" clId="{00036452-1A95-4ED2-BF79-D78C2528EF43}" dt="2023-07-27T18:39:19.919" v="871" actId="26606"/>
          <ac:graphicFrameMkLst>
            <pc:docMk/>
            <pc:sldMk cId="296440633" sldId="277"/>
            <ac:graphicFrameMk id="5" creationId="{2DD08D8F-C78A-6CF9-AC9C-65FA209750D1}"/>
          </ac:graphicFrameMkLst>
        </pc:graphicFrameChg>
      </pc:sldChg>
      <pc:sldChg chg="addSp modSp new del mod">
        <pc:chgData name="Yasmeen" userId="a966846f-7a23-4d34-969b-75f4ade35365" providerId="ADAL" clId="{00036452-1A95-4ED2-BF79-D78C2528EF43}" dt="2023-07-27T18:13:20.960" v="607" actId="2696"/>
        <pc:sldMkLst>
          <pc:docMk/>
          <pc:sldMk cId="145588784" sldId="278"/>
        </pc:sldMkLst>
        <pc:spChg chg="mod">
          <ac:chgData name="Yasmeen" userId="a966846f-7a23-4d34-969b-75f4ade35365" providerId="ADAL" clId="{00036452-1A95-4ED2-BF79-D78C2528EF43}" dt="2023-07-27T18:10:46.978" v="601" actId="20577"/>
          <ac:spMkLst>
            <pc:docMk/>
            <pc:sldMk cId="145588784" sldId="278"/>
            <ac:spMk id="2" creationId="{7D62D907-8A86-149E-9E1C-1B431AC67C1F}"/>
          </ac:spMkLst>
        </pc:spChg>
        <pc:spChg chg="add mod">
          <ac:chgData name="Yasmeen" userId="a966846f-7a23-4d34-969b-75f4ade35365" providerId="ADAL" clId="{00036452-1A95-4ED2-BF79-D78C2528EF43}" dt="2023-07-27T18:12:50.767" v="606" actId="1076"/>
          <ac:spMkLst>
            <pc:docMk/>
            <pc:sldMk cId="145588784" sldId="278"/>
            <ac:spMk id="4" creationId="{58D58851-D813-C421-D472-23CB6968A8EF}"/>
          </ac:spMkLst>
        </pc:spChg>
      </pc:sldChg>
      <pc:sldChg chg="addSp delSp modSp new mod setBg modClrScheme chgLayout">
        <pc:chgData name="Yasmeen" userId="a966846f-7a23-4d34-969b-75f4ade35365" providerId="ADAL" clId="{00036452-1A95-4ED2-BF79-D78C2528EF43}" dt="2023-07-29T11:55:28.574" v="1142" actId="2"/>
        <pc:sldMkLst>
          <pc:docMk/>
          <pc:sldMk cId="3350401802" sldId="278"/>
        </pc:sldMkLst>
        <pc:spChg chg="del">
          <ac:chgData name="Yasmeen" userId="a966846f-7a23-4d34-969b-75f4ade35365" providerId="ADAL" clId="{00036452-1A95-4ED2-BF79-D78C2528EF43}" dt="2023-07-27T18:13:29.105" v="609" actId="700"/>
          <ac:spMkLst>
            <pc:docMk/>
            <pc:sldMk cId="3350401802" sldId="278"/>
            <ac:spMk id="2" creationId="{16666915-4E78-C4E5-EA2E-402C1E0FD6DF}"/>
          </ac:spMkLst>
        </pc:spChg>
        <pc:spChg chg="add del mod">
          <ac:chgData name="Yasmeen" userId="a966846f-7a23-4d34-969b-75f4ade35365" providerId="ADAL" clId="{00036452-1A95-4ED2-BF79-D78C2528EF43}" dt="2023-07-27T18:14:32.069" v="617" actId="22"/>
          <ac:spMkLst>
            <pc:docMk/>
            <pc:sldMk cId="3350401802" sldId="278"/>
            <ac:spMk id="4" creationId="{E8FD0691-1085-FA81-3CE9-F3224B6C4CBB}"/>
          </ac:spMkLst>
        </pc:spChg>
        <pc:spChg chg="add mod">
          <ac:chgData name="Yasmeen" userId="a966846f-7a23-4d34-969b-75f4ade35365" providerId="ADAL" clId="{00036452-1A95-4ED2-BF79-D78C2528EF43}" dt="2023-07-27T18:33:24.615" v="837" actId="26606"/>
          <ac:spMkLst>
            <pc:docMk/>
            <pc:sldMk cId="3350401802" sldId="278"/>
            <ac:spMk id="5" creationId="{5B30353B-9BDB-7941-935A-63931B2F6FE1}"/>
          </ac:spMkLst>
        </pc:spChg>
        <pc:spChg chg="add del mod">
          <ac:chgData name="Yasmeen" userId="a966846f-7a23-4d34-969b-75f4ade35365" providerId="ADAL" clId="{00036452-1A95-4ED2-BF79-D78C2528EF43}" dt="2023-07-27T18:33:24.615" v="837" actId="26606"/>
          <ac:spMkLst>
            <pc:docMk/>
            <pc:sldMk cId="3350401802" sldId="278"/>
            <ac:spMk id="7" creationId="{652E1C58-4320-4843-5F50-91B2D24343E6}"/>
          </ac:spMkLst>
        </pc:spChg>
        <pc:spChg chg="add">
          <ac:chgData name="Yasmeen" userId="a966846f-7a23-4d34-969b-75f4ade35365" providerId="ADAL" clId="{00036452-1A95-4ED2-BF79-D78C2528EF43}" dt="2023-07-27T18:33:24.615" v="837" actId="26606"/>
          <ac:spMkLst>
            <pc:docMk/>
            <pc:sldMk cId="3350401802" sldId="278"/>
            <ac:spMk id="12" creationId="{A0D70C8A-A50E-4B41-86A2-E2F85581247D}"/>
          </ac:spMkLst>
        </pc:spChg>
        <pc:spChg chg="add del">
          <ac:chgData name="Yasmeen" userId="a966846f-7a23-4d34-969b-75f4ade35365" providerId="ADAL" clId="{00036452-1A95-4ED2-BF79-D78C2528EF43}" dt="2023-07-27T18:33:24.590" v="836" actId="26606"/>
          <ac:spMkLst>
            <pc:docMk/>
            <pc:sldMk cId="3350401802" sldId="278"/>
            <ac:spMk id="13" creationId="{52C9F0CC-9F30-4B99-AC35-5A6C416A0515}"/>
          </ac:spMkLst>
        </pc:spChg>
        <pc:spChg chg="add">
          <ac:chgData name="Yasmeen" userId="a966846f-7a23-4d34-969b-75f4ade35365" providerId="ADAL" clId="{00036452-1A95-4ED2-BF79-D78C2528EF43}" dt="2023-07-27T18:33:24.615" v="837" actId="26606"/>
          <ac:spMkLst>
            <pc:docMk/>
            <pc:sldMk cId="3350401802" sldId="278"/>
            <ac:spMk id="14" creationId="{3E25BDA2-3F4D-4B38-90E7-989465ECDDCF}"/>
          </ac:spMkLst>
        </pc:spChg>
        <pc:spChg chg="add del">
          <ac:chgData name="Yasmeen" userId="a966846f-7a23-4d34-969b-75f4ade35365" providerId="ADAL" clId="{00036452-1A95-4ED2-BF79-D78C2528EF43}" dt="2023-07-27T18:33:24.590" v="836" actId="26606"/>
          <ac:spMkLst>
            <pc:docMk/>
            <pc:sldMk cId="3350401802" sldId="278"/>
            <ac:spMk id="15" creationId="{BD7A9026-87C9-4F44-9EC3-75AA7E6FB8D2}"/>
          </ac:spMkLst>
        </pc:spChg>
        <pc:spChg chg="add">
          <ac:chgData name="Yasmeen" userId="a966846f-7a23-4d34-969b-75f4ade35365" providerId="ADAL" clId="{00036452-1A95-4ED2-BF79-D78C2528EF43}" dt="2023-07-27T18:33:24.615" v="837" actId="26606"/>
          <ac:spMkLst>
            <pc:docMk/>
            <pc:sldMk cId="3350401802" sldId="278"/>
            <ac:spMk id="16" creationId="{F65EEA05-AD42-442F-B6C6-CB9FC289426E}"/>
          </ac:spMkLst>
        </pc:spChg>
        <pc:spChg chg="add del">
          <ac:chgData name="Yasmeen" userId="a966846f-7a23-4d34-969b-75f4ade35365" providerId="ADAL" clId="{00036452-1A95-4ED2-BF79-D78C2528EF43}" dt="2023-07-27T18:33:24.590" v="836" actId="26606"/>
          <ac:spMkLst>
            <pc:docMk/>
            <pc:sldMk cId="3350401802" sldId="278"/>
            <ac:spMk id="17" creationId="{39D4A564-D451-4CDB-971B-95F3B044C6A3}"/>
          </ac:spMkLst>
        </pc:spChg>
        <pc:spChg chg="add">
          <ac:chgData name="Yasmeen" userId="a966846f-7a23-4d34-969b-75f4ade35365" providerId="ADAL" clId="{00036452-1A95-4ED2-BF79-D78C2528EF43}" dt="2023-07-27T18:33:24.615" v="837" actId="26606"/>
          <ac:spMkLst>
            <pc:docMk/>
            <pc:sldMk cId="3350401802" sldId="278"/>
            <ac:spMk id="18" creationId="{BC96869A-A70D-42F7-876F-605CB1718F20}"/>
          </ac:spMkLst>
        </pc:spChg>
        <pc:spChg chg="add del">
          <ac:chgData name="Yasmeen" userId="a966846f-7a23-4d34-969b-75f4ade35365" providerId="ADAL" clId="{00036452-1A95-4ED2-BF79-D78C2528EF43}" dt="2023-07-27T18:33:24.590" v="836" actId="26606"/>
          <ac:spMkLst>
            <pc:docMk/>
            <pc:sldMk cId="3350401802" sldId="278"/>
            <ac:spMk id="19" creationId="{C7CB884E-F589-488F-ADF5-77FF20080A2C}"/>
          </ac:spMkLst>
        </pc:spChg>
        <pc:spChg chg="add">
          <ac:chgData name="Yasmeen" userId="a966846f-7a23-4d34-969b-75f4ade35365" providerId="ADAL" clId="{00036452-1A95-4ED2-BF79-D78C2528EF43}" dt="2023-07-27T18:33:24.615" v="837" actId="26606"/>
          <ac:spMkLst>
            <pc:docMk/>
            <pc:sldMk cId="3350401802" sldId="278"/>
            <ac:spMk id="20" creationId="{6CD407CC-EF5C-486F-9A14-7F681F986D17}"/>
          </ac:spMkLst>
        </pc:spChg>
        <pc:spChg chg="add del">
          <ac:chgData name="Yasmeen" userId="a966846f-7a23-4d34-969b-75f4ade35365" providerId="ADAL" clId="{00036452-1A95-4ED2-BF79-D78C2528EF43}" dt="2023-07-27T18:33:24.590" v="836" actId="26606"/>
          <ac:spMkLst>
            <pc:docMk/>
            <pc:sldMk cId="3350401802" sldId="278"/>
            <ac:spMk id="21" creationId="{11603A8D-1B1C-4538-9FE9-374B8FD5550B}"/>
          </ac:spMkLst>
        </pc:spChg>
        <pc:spChg chg="add del">
          <ac:chgData name="Yasmeen" userId="a966846f-7a23-4d34-969b-75f4ade35365" providerId="ADAL" clId="{00036452-1A95-4ED2-BF79-D78C2528EF43}" dt="2023-07-27T18:33:24.590" v="836" actId="26606"/>
          <ac:spMkLst>
            <pc:docMk/>
            <pc:sldMk cId="3350401802" sldId="278"/>
            <ac:spMk id="23" creationId="{69BE86D1-7317-478F-819B-8779B075C234}"/>
          </ac:spMkLst>
        </pc:spChg>
        <pc:spChg chg="add mod">
          <ac:chgData name="Yasmeen" userId="a966846f-7a23-4d34-969b-75f4ade35365" providerId="ADAL" clId="{00036452-1A95-4ED2-BF79-D78C2528EF43}" dt="2023-07-29T11:55:28.574" v="1142" actId="2"/>
          <ac:spMkLst>
            <pc:docMk/>
            <pc:sldMk cId="3350401802" sldId="278"/>
            <ac:spMk id="25" creationId="{652E1C58-4320-4843-5F50-91B2D24343E6}"/>
          </ac:spMkLst>
        </pc:spChg>
        <pc:graphicFrameChg chg="add del">
          <ac:chgData name="Yasmeen" userId="a966846f-7a23-4d34-969b-75f4ade35365" providerId="ADAL" clId="{00036452-1A95-4ED2-BF79-D78C2528EF43}" dt="2023-07-27T18:33:24.590" v="836" actId="26606"/>
          <ac:graphicFrameMkLst>
            <pc:docMk/>
            <pc:sldMk cId="3350401802" sldId="278"/>
            <ac:graphicFrameMk id="9" creationId="{0E1695A1-7F98-FA90-E238-A527363662F8}"/>
          </ac:graphicFrameMkLst>
        </pc:graphicFrameChg>
        <pc:cxnChg chg="add">
          <ac:chgData name="Yasmeen" userId="a966846f-7a23-4d34-969b-75f4ade35365" providerId="ADAL" clId="{00036452-1A95-4ED2-BF79-D78C2528EF43}" dt="2023-07-27T18:33:24.615" v="837" actId="26606"/>
          <ac:cxnSpMkLst>
            <pc:docMk/>
            <pc:sldMk cId="3350401802" sldId="278"/>
            <ac:cxnSpMk id="22" creationId="{0DD76B5F-5BAA-48C6-9065-9AEF15D30B4E}"/>
          </ac:cxnSpMkLst>
        </pc:cxnChg>
      </pc:sldChg>
      <pc:sldChg chg="addSp delSp modSp new del mod setBg modClrScheme chgLayout">
        <pc:chgData name="Yasmeen" userId="a966846f-7a23-4d34-969b-75f4ade35365" providerId="ADAL" clId="{00036452-1A95-4ED2-BF79-D78C2528EF43}" dt="2023-07-27T18:37:46.434" v="859" actId="2696"/>
        <pc:sldMkLst>
          <pc:docMk/>
          <pc:sldMk cId="182113446" sldId="279"/>
        </pc:sldMkLst>
        <pc:spChg chg="del">
          <ac:chgData name="Yasmeen" userId="a966846f-7a23-4d34-969b-75f4ade35365" providerId="ADAL" clId="{00036452-1A95-4ED2-BF79-D78C2528EF43}" dt="2023-07-27T18:18:25.548" v="627" actId="700"/>
          <ac:spMkLst>
            <pc:docMk/>
            <pc:sldMk cId="182113446" sldId="279"/>
            <ac:spMk id="2" creationId="{7225E5C9-2E11-747C-CC98-94939D123AC3}"/>
          </ac:spMkLst>
        </pc:spChg>
        <pc:spChg chg="add mod">
          <ac:chgData name="Yasmeen" userId="a966846f-7a23-4d34-969b-75f4ade35365" providerId="ADAL" clId="{00036452-1A95-4ED2-BF79-D78C2528EF43}" dt="2023-07-27T18:35:55.817" v="848"/>
          <ac:spMkLst>
            <pc:docMk/>
            <pc:sldMk cId="182113446" sldId="279"/>
            <ac:spMk id="4" creationId="{F067B5DA-F24A-C0BD-973B-59062976F9D8}"/>
          </ac:spMkLst>
        </pc:spChg>
        <pc:spChg chg="add del mod">
          <ac:chgData name="Yasmeen" userId="a966846f-7a23-4d34-969b-75f4ade35365" providerId="ADAL" clId="{00036452-1A95-4ED2-BF79-D78C2528EF43}" dt="2023-07-27T18:34:50.575" v="843" actId="14100"/>
          <ac:spMkLst>
            <pc:docMk/>
            <pc:sldMk cId="182113446" sldId="279"/>
            <ac:spMk id="6" creationId="{A78483A3-2CBF-F037-B4A6-02025CB7FD2A}"/>
          </ac:spMkLst>
        </pc:spChg>
        <pc:spChg chg="add del">
          <ac:chgData name="Yasmeen" userId="a966846f-7a23-4d34-969b-75f4ade35365" providerId="ADAL" clId="{00036452-1A95-4ED2-BF79-D78C2528EF43}" dt="2023-07-27T18:34:00.697" v="839" actId="26606"/>
          <ac:spMkLst>
            <pc:docMk/>
            <pc:sldMk cId="182113446" sldId="279"/>
            <ac:spMk id="11" creationId="{A0D70C8A-A50E-4B41-86A2-E2F85581247D}"/>
          </ac:spMkLst>
        </pc:spChg>
        <pc:spChg chg="add del">
          <ac:chgData name="Yasmeen" userId="a966846f-7a23-4d34-969b-75f4ade35365" providerId="ADAL" clId="{00036452-1A95-4ED2-BF79-D78C2528EF43}" dt="2023-07-27T18:34:00.697" v="839" actId="26606"/>
          <ac:spMkLst>
            <pc:docMk/>
            <pc:sldMk cId="182113446" sldId="279"/>
            <ac:spMk id="13" creationId="{3E25BDA2-3F4D-4B38-90E7-989465ECDDCF}"/>
          </ac:spMkLst>
        </pc:spChg>
        <pc:spChg chg="add del">
          <ac:chgData name="Yasmeen" userId="a966846f-7a23-4d34-969b-75f4ade35365" providerId="ADAL" clId="{00036452-1A95-4ED2-BF79-D78C2528EF43}" dt="2023-07-27T18:34:00.697" v="839" actId="26606"/>
          <ac:spMkLst>
            <pc:docMk/>
            <pc:sldMk cId="182113446" sldId="279"/>
            <ac:spMk id="15" creationId="{F65EEA05-AD42-442F-B6C6-CB9FC289426E}"/>
          </ac:spMkLst>
        </pc:spChg>
        <pc:spChg chg="add del">
          <ac:chgData name="Yasmeen" userId="a966846f-7a23-4d34-969b-75f4ade35365" providerId="ADAL" clId="{00036452-1A95-4ED2-BF79-D78C2528EF43}" dt="2023-07-27T18:34:00.697" v="839" actId="26606"/>
          <ac:spMkLst>
            <pc:docMk/>
            <pc:sldMk cId="182113446" sldId="279"/>
            <ac:spMk id="17" creationId="{BC96869A-A70D-42F7-876F-605CB1718F20}"/>
          </ac:spMkLst>
        </pc:spChg>
        <pc:spChg chg="add del">
          <ac:chgData name="Yasmeen" userId="a966846f-7a23-4d34-969b-75f4ade35365" providerId="ADAL" clId="{00036452-1A95-4ED2-BF79-D78C2528EF43}" dt="2023-07-27T18:34:00.697" v="839" actId="26606"/>
          <ac:spMkLst>
            <pc:docMk/>
            <pc:sldMk cId="182113446" sldId="279"/>
            <ac:spMk id="19" creationId="{6CD407CC-EF5C-486F-9A14-7F681F986D17}"/>
          </ac:spMkLst>
        </pc:spChg>
        <pc:cxnChg chg="add del">
          <ac:chgData name="Yasmeen" userId="a966846f-7a23-4d34-969b-75f4ade35365" providerId="ADAL" clId="{00036452-1A95-4ED2-BF79-D78C2528EF43}" dt="2023-07-27T18:34:00.697" v="839" actId="26606"/>
          <ac:cxnSpMkLst>
            <pc:docMk/>
            <pc:sldMk cId="182113446" sldId="279"/>
            <ac:cxnSpMk id="21" creationId="{0DD76B5F-5BAA-48C6-9065-9AEF15D30B4E}"/>
          </ac:cxnSpMkLst>
        </pc:cxnChg>
      </pc:sldChg>
      <pc:sldChg chg="addSp modSp new mod setBg">
        <pc:chgData name="Yasmeen" userId="a966846f-7a23-4d34-969b-75f4ade35365" providerId="ADAL" clId="{00036452-1A95-4ED2-BF79-D78C2528EF43}" dt="2023-07-27T19:27:16.820" v="1131" actId="255"/>
        <pc:sldMkLst>
          <pc:docMk/>
          <pc:sldMk cId="4132737657" sldId="280"/>
        </pc:sldMkLst>
        <pc:spChg chg="add mod">
          <ac:chgData name="Yasmeen" userId="a966846f-7a23-4d34-969b-75f4ade35365" providerId="ADAL" clId="{00036452-1A95-4ED2-BF79-D78C2528EF43}" dt="2023-07-27T19:27:16.820" v="1131" actId="255"/>
          <ac:spMkLst>
            <pc:docMk/>
            <pc:sldMk cId="4132737657" sldId="280"/>
            <ac:spMk id="3" creationId="{13AA66CC-F7BB-5302-B91B-6C2547D2F404}"/>
          </ac:spMkLst>
        </pc:spChg>
        <pc:spChg chg="add">
          <ac:chgData name="Yasmeen" userId="a966846f-7a23-4d34-969b-75f4ade35365" providerId="ADAL" clId="{00036452-1A95-4ED2-BF79-D78C2528EF43}" dt="2023-07-27T18:35:01.709" v="844" actId="26606"/>
          <ac:spMkLst>
            <pc:docMk/>
            <pc:sldMk cId="4132737657" sldId="280"/>
            <ac:spMk id="8" creationId="{A0D70C8A-A50E-4B41-86A2-E2F85581247D}"/>
          </ac:spMkLst>
        </pc:spChg>
        <pc:spChg chg="add">
          <ac:chgData name="Yasmeen" userId="a966846f-7a23-4d34-969b-75f4ade35365" providerId="ADAL" clId="{00036452-1A95-4ED2-BF79-D78C2528EF43}" dt="2023-07-27T18:35:01.709" v="844" actId="26606"/>
          <ac:spMkLst>
            <pc:docMk/>
            <pc:sldMk cId="4132737657" sldId="280"/>
            <ac:spMk id="10" creationId="{A009E310-C7C2-4F23-B466-4417C8ED3B99}"/>
          </ac:spMkLst>
        </pc:spChg>
        <pc:spChg chg="add">
          <ac:chgData name="Yasmeen" userId="a966846f-7a23-4d34-969b-75f4ade35365" providerId="ADAL" clId="{00036452-1A95-4ED2-BF79-D78C2528EF43}" dt="2023-07-27T18:35:01.709" v="844" actId="26606"/>
          <ac:spMkLst>
            <pc:docMk/>
            <pc:sldMk cId="4132737657" sldId="280"/>
            <ac:spMk id="12" creationId="{51A4F4A1-146B-4D29-852A-F60996679785}"/>
          </ac:spMkLst>
        </pc:spChg>
        <pc:spChg chg="add">
          <ac:chgData name="Yasmeen" userId="a966846f-7a23-4d34-969b-75f4ade35365" providerId="ADAL" clId="{00036452-1A95-4ED2-BF79-D78C2528EF43}" dt="2023-07-27T18:35:01.709" v="844" actId="26606"/>
          <ac:spMkLst>
            <pc:docMk/>
            <pc:sldMk cId="4132737657" sldId="280"/>
            <ac:spMk id="14" creationId="{A4C31FF5-F97E-4082-BFC5-A880DB9F3F00}"/>
          </ac:spMkLst>
        </pc:spChg>
        <pc:spChg chg="add">
          <ac:chgData name="Yasmeen" userId="a966846f-7a23-4d34-969b-75f4ade35365" providerId="ADAL" clId="{00036452-1A95-4ED2-BF79-D78C2528EF43}" dt="2023-07-27T18:35:01.709" v="844" actId="26606"/>
          <ac:spMkLst>
            <pc:docMk/>
            <pc:sldMk cId="4132737657" sldId="280"/>
            <ac:spMk id="16" creationId="{6015B4CE-42DE-4E9B-B800-B5B8142E6FCB}"/>
          </ac:spMkLst>
        </pc:spChg>
      </pc:sldChg>
      <pc:sldChg chg="new del">
        <pc:chgData name="Yasmeen" userId="a966846f-7a23-4d34-969b-75f4ade35365" providerId="ADAL" clId="{00036452-1A95-4ED2-BF79-D78C2528EF43}" dt="2023-07-27T18:35:54.349" v="847" actId="680"/>
        <pc:sldMkLst>
          <pc:docMk/>
          <pc:sldMk cId="2010672403" sldId="281"/>
        </pc:sldMkLst>
      </pc:sldChg>
      <pc:sldChg chg="addSp modSp new mod setBg">
        <pc:chgData name="Yasmeen" userId="a966846f-7a23-4d34-969b-75f4ade35365" providerId="ADAL" clId="{00036452-1A95-4ED2-BF79-D78C2528EF43}" dt="2023-07-27T19:28:02.346" v="1135" actId="20577"/>
        <pc:sldMkLst>
          <pc:docMk/>
          <pc:sldMk cId="3169280335" sldId="281"/>
        </pc:sldMkLst>
        <pc:spChg chg="add mod">
          <ac:chgData name="Yasmeen" userId="a966846f-7a23-4d34-969b-75f4ade35365" providerId="ADAL" clId="{00036452-1A95-4ED2-BF79-D78C2528EF43}" dt="2023-07-27T19:28:02.346" v="1135" actId="20577"/>
          <ac:spMkLst>
            <pc:docMk/>
            <pc:sldMk cId="3169280335" sldId="281"/>
            <ac:spMk id="3" creationId="{54C6D307-0D23-B15E-C6D4-1FF76A1CEE7F}"/>
          </ac:spMkLst>
        </pc:spChg>
        <pc:spChg chg="add">
          <ac:chgData name="Yasmeen" userId="a966846f-7a23-4d34-969b-75f4ade35365" providerId="ADAL" clId="{00036452-1A95-4ED2-BF79-D78C2528EF43}" dt="2023-07-27T18:38:45.433" v="865" actId="26606"/>
          <ac:spMkLst>
            <pc:docMk/>
            <pc:sldMk cId="3169280335" sldId="281"/>
            <ac:spMk id="8" creationId="{A0D70C8A-A50E-4B41-86A2-E2F85581247D}"/>
          </ac:spMkLst>
        </pc:spChg>
        <pc:spChg chg="add">
          <ac:chgData name="Yasmeen" userId="a966846f-7a23-4d34-969b-75f4ade35365" providerId="ADAL" clId="{00036452-1A95-4ED2-BF79-D78C2528EF43}" dt="2023-07-27T18:38:45.433" v="865" actId="26606"/>
          <ac:spMkLst>
            <pc:docMk/>
            <pc:sldMk cId="3169280335" sldId="281"/>
            <ac:spMk id="10" creationId="{A009E310-C7C2-4F23-B466-4417C8ED3B99}"/>
          </ac:spMkLst>
        </pc:spChg>
        <pc:spChg chg="add">
          <ac:chgData name="Yasmeen" userId="a966846f-7a23-4d34-969b-75f4ade35365" providerId="ADAL" clId="{00036452-1A95-4ED2-BF79-D78C2528EF43}" dt="2023-07-27T18:38:45.433" v="865" actId="26606"/>
          <ac:spMkLst>
            <pc:docMk/>
            <pc:sldMk cId="3169280335" sldId="281"/>
            <ac:spMk id="12" creationId="{51A4F4A1-146B-4D29-852A-F60996679785}"/>
          </ac:spMkLst>
        </pc:spChg>
        <pc:spChg chg="add">
          <ac:chgData name="Yasmeen" userId="a966846f-7a23-4d34-969b-75f4ade35365" providerId="ADAL" clId="{00036452-1A95-4ED2-BF79-D78C2528EF43}" dt="2023-07-27T18:38:45.433" v="865" actId="26606"/>
          <ac:spMkLst>
            <pc:docMk/>
            <pc:sldMk cId="3169280335" sldId="281"/>
            <ac:spMk id="14" creationId="{A4C31FF5-F97E-4082-BFC5-A880DB9F3F00}"/>
          </ac:spMkLst>
        </pc:spChg>
        <pc:spChg chg="add">
          <ac:chgData name="Yasmeen" userId="a966846f-7a23-4d34-969b-75f4ade35365" providerId="ADAL" clId="{00036452-1A95-4ED2-BF79-D78C2528EF43}" dt="2023-07-27T18:38:45.433" v="865" actId="26606"/>
          <ac:spMkLst>
            <pc:docMk/>
            <pc:sldMk cId="3169280335" sldId="281"/>
            <ac:spMk id="16" creationId="{6015B4CE-42DE-4E9B-B800-B5B8142E6FC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9C67DC-AF41-4423-A16A-95F94758B26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E1DAAA-E225-4D49-AFC3-76D59FBE43D0}">
      <dgm:prSet/>
      <dgm:spPr/>
      <dgm:t>
        <a:bodyPr/>
        <a:lstStyle/>
        <a:p>
          <a:r>
            <a:rPr lang="en-IN" dirty="0"/>
            <a:t>Furthermore, open communication is another option to stabilize the current situation of the family</a:t>
          </a:r>
          <a:endParaRPr lang="en-US" dirty="0"/>
        </a:p>
      </dgm:t>
    </dgm:pt>
    <dgm:pt modelId="{E58B048A-DF23-4EE7-9792-8241BCFE572A}" type="parTrans" cxnId="{5417D812-CB87-4B34-84D9-BAE404E21FCF}">
      <dgm:prSet/>
      <dgm:spPr/>
      <dgm:t>
        <a:bodyPr/>
        <a:lstStyle/>
        <a:p>
          <a:endParaRPr lang="en-US"/>
        </a:p>
      </dgm:t>
    </dgm:pt>
    <dgm:pt modelId="{22130E15-3916-4291-A9DD-E775DF1F1303}" type="sibTrans" cxnId="{5417D812-CB87-4B34-84D9-BAE404E21FCF}">
      <dgm:prSet/>
      <dgm:spPr/>
      <dgm:t>
        <a:bodyPr/>
        <a:lstStyle/>
        <a:p>
          <a:endParaRPr lang="en-US"/>
        </a:p>
      </dgm:t>
    </dgm:pt>
    <dgm:pt modelId="{0F7E0A6C-084C-417B-BFBF-D5DBD725926C}">
      <dgm:prSet/>
      <dgm:spPr/>
      <dgm:t>
        <a:bodyPr/>
        <a:lstStyle/>
        <a:p>
          <a:r>
            <a:rPr lang="en-IN" dirty="0"/>
            <a:t>Both the daughter are living independently and one of the sons aged 14 is facing stress and anxiety</a:t>
          </a:r>
          <a:endParaRPr lang="en-US" dirty="0"/>
        </a:p>
      </dgm:t>
    </dgm:pt>
    <dgm:pt modelId="{9AB377D3-215C-4154-9995-F5B26B930FE1}" type="parTrans" cxnId="{F6F68E0F-BF57-4DDC-B529-35BFA1E06659}">
      <dgm:prSet/>
      <dgm:spPr/>
      <dgm:t>
        <a:bodyPr/>
        <a:lstStyle/>
        <a:p>
          <a:endParaRPr lang="en-US"/>
        </a:p>
      </dgm:t>
    </dgm:pt>
    <dgm:pt modelId="{ABD03284-EA88-4534-94BB-C790A53BE7C0}" type="sibTrans" cxnId="{F6F68E0F-BF57-4DDC-B529-35BFA1E06659}">
      <dgm:prSet/>
      <dgm:spPr/>
      <dgm:t>
        <a:bodyPr/>
        <a:lstStyle/>
        <a:p>
          <a:endParaRPr lang="en-US"/>
        </a:p>
      </dgm:t>
    </dgm:pt>
    <dgm:pt modelId="{C0062A22-1656-439B-BFCA-15143A559950}">
      <dgm:prSet/>
      <dgm:spPr/>
      <dgm:t>
        <a:bodyPr/>
        <a:lstStyle/>
        <a:p>
          <a:r>
            <a:rPr lang="en-IN" dirty="0"/>
            <a:t>With open communication with their mothers, the children are able to discuss their problems more effectively</a:t>
          </a:r>
          <a:endParaRPr lang="en-US" dirty="0"/>
        </a:p>
      </dgm:t>
    </dgm:pt>
    <dgm:pt modelId="{C81EF9F2-18B3-4830-A594-92DE0B362E95}" type="parTrans" cxnId="{3F477319-2F6C-4120-8F18-AA84FCB92A4E}">
      <dgm:prSet/>
      <dgm:spPr/>
      <dgm:t>
        <a:bodyPr/>
        <a:lstStyle/>
        <a:p>
          <a:endParaRPr lang="en-US"/>
        </a:p>
      </dgm:t>
    </dgm:pt>
    <dgm:pt modelId="{E65C1EDD-D61E-4CF3-86E4-EDC86429CB91}" type="sibTrans" cxnId="{3F477319-2F6C-4120-8F18-AA84FCB92A4E}">
      <dgm:prSet/>
      <dgm:spPr/>
      <dgm:t>
        <a:bodyPr/>
        <a:lstStyle/>
        <a:p>
          <a:endParaRPr lang="en-US"/>
        </a:p>
      </dgm:t>
    </dgm:pt>
    <dgm:pt modelId="{A3250470-0E8A-4FDE-930E-8D0CA0CF27CC}" type="pres">
      <dgm:prSet presAssocID="{5B9C67DC-AF41-4423-A16A-95F94758B26D}" presName="cycle" presStyleCnt="0">
        <dgm:presLayoutVars>
          <dgm:dir/>
          <dgm:resizeHandles val="exact"/>
        </dgm:presLayoutVars>
      </dgm:prSet>
      <dgm:spPr/>
    </dgm:pt>
    <dgm:pt modelId="{5912C615-CD2A-461E-8DE5-F93257EEC409}" type="pres">
      <dgm:prSet presAssocID="{9CE1DAAA-E225-4D49-AFC3-76D59FBE43D0}" presName="node" presStyleLbl="node1" presStyleIdx="0" presStyleCnt="3">
        <dgm:presLayoutVars>
          <dgm:bulletEnabled val="1"/>
        </dgm:presLayoutVars>
      </dgm:prSet>
      <dgm:spPr/>
    </dgm:pt>
    <dgm:pt modelId="{58F106CF-9557-4E83-A385-64BBFA8FF097}" type="pres">
      <dgm:prSet presAssocID="{22130E15-3916-4291-A9DD-E775DF1F1303}" presName="sibTrans" presStyleLbl="sibTrans2D1" presStyleIdx="0" presStyleCnt="3"/>
      <dgm:spPr/>
    </dgm:pt>
    <dgm:pt modelId="{F21DBD13-CE9F-4F9E-A9C6-C28FE8F8C35D}" type="pres">
      <dgm:prSet presAssocID="{22130E15-3916-4291-A9DD-E775DF1F1303}" presName="connectorText" presStyleLbl="sibTrans2D1" presStyleIdx="0" presStyleCnt="3"/>
      <dgm:spPr/>
    </dgm:pt>
    <dgm:pt modelId="{48B3D0E0-3235-4745-8C0C-060BDB20D88A}" type="pres">
      <dgm:prSet presAssocID="{0F7E0A6C-084C-417B-BFBF-D5DBD725926C}" presName="node" presStyleLbl="node1" presStyleIdx="1" presStyleCnt="3">
        <dgm:presLayoutVars>
          <dgm:bulletEnabled val="1"/>
        </dgm:presLayoutVars>
      </dgm:prSet>
      <dgm:spPr/>
    </dgm:pt>
    <dgm:pt modelId="{34E703D2-2AA9-44B3-ABFD-023555A7EAE8}" type="pres">
      <dgm:prSet presAssocID="{ABD03284-EA88-4534-94BB-C790A53BE7C0}" presName="sibTrans" presStyleLbl="sibTrans2D1" presStyleIdx="1" presStyleCnt="3"/>
      <dgm:spPr/>
    </dgm:pt>
    <dgm:pt modelId="{15626A7F-7DB4-473B-BDBD-46CF75C48E4D}" type="pres">
      <dgm:prSet presAssocID="{ABD03284-EA88-4534-94BB-C790A53BE7C0}" presName="connectorText" presStyleLbl="sibTrans2D1" presStyleIdx="1" presStyleCnt="3"/>
      <dgm:spPr/>
    </dgm:pt>
    <dgm:pt modelId="{67B46034-84F7-4D01-B82E-0A9187B1FAC0}" type="pres">
      <dgm:prSet presAssocID="{C0062A22-1656-439B-BFCA-15143A559950}" presName="node" presStyleLbl="node1" presStyleIdx="2" presStyleCnt="3">
        <dgm:presLayoutVars>
          <dgm:bulletEnabled val="1"/>
        </dgm:presLayoutVars>
      </dgm:prSet>
      <dgm:spPr/>
    </dgm:pt>
    <dgm:pt modelId="{EC93661E-94AB-42AF-B97A-21A5EA14D4F4}" type="pres">
      <dgm:prSet presAssocID="{E65C1EDD-D61E-4CF3-86E4-EDC86429CB91}" presName="sibTrans" presStyleLbl="sibTrans2D1" presStyleIdx="2" presStyleCnt="3"/>
      <dgm:spPr/>
    </dgm:pt>
    <dgm:pt modelId="{0725D51E-F39F-4F33-AD37-6A11D3E84DBE}" type="pres">
      <dgm:prSet presAssocID="{E65C1EDD-D61E-4CF3-86E4-EDC86429CB91}" presName="connectorText" presStyleLbl="sibTrans2D1" presStyleIdx="2" presStyleCnt="3"/>
      <dgm:spPr/>
    </dgm:pt>
  </dgm:ptLst>
  <dgm:cxnLst>
    <dgm:cxn modelId="{F6F68E0F-BF57-4DDC-B529-35BFA1E06659}" srcId="{5B9C67DC-AF41-4423-A16A-95F94758B26D}" destId="{0F7E0A6C-084C-417B-BFBF-D5DBD725926C}" srcOrd="1" destOrd="0" parTransId="{9AB377D3-215C-4154-9995-F5B26B930FE1}" sibTransId="{ABD03284-EA88-4534-94BB-C790A53BE7C0}"/>
    <dgm:cxn modelId="{5417D812-CB87-4B34-84D9-BAE404E21FCF}" srcId="{5B9C67DC-AF41-4423-A16A-95F94758B26D}" destId="{9CE1DAAA-E225-4D49-AFC3-76D59FBE43D0}" srcOrd="0" destOrd="0" parTransId="{E58B048A-DF23-4EE7-9792-8241BCFE572A}" sibTransId="{22130E15-3916-4291-A9DD-E775DF1F1303}"/>
    <dgm:cxn modelId="{9A8E0C18-16EC-4336-9432-FB75E8E42A83}" type="presOf" srcId="{22130E15-3916-4291-A9DD-E775DF1F1303}" destId="{58F106CF-9557-4E83-A385-64BBFA8FF097}" srcOrd="0" destOrd="0" presId="urn:microsoft.com/office/officeart/2005/8/layout/cycle2"/>
    <dgm:cxn modelId="{3F477319-2F6C-4120-8F18-AA84FCB92A4E}" srcId="{5B9C67DC-AF41-4423-A16A-95F94758B26D}" destId="{C0062A22-1656-439B-BFCA-15143A559950}" srcOrd="2" destOrd="0" parTransId="{C81EF9F2-18B3-4830-A594-92DE0B362E95}" sibTransId="{E65C1EDD-D61E-4CF3-86E4-EDC86429CB91}"/>
    <dgm:cxn modelId="{34B14288-A06B-4369-AD04-26A80080A84C}" type="presOf" srcId="{9CE1DAAA-E225-4D49-AFC3-76D59FBE43D0}" destId="{5912C615-CD2A-461E-8DE5-F93257EEC409}" srcOrd="0" destOrd="0" presId="urn:microsoft.com/office/officeart/2005/8/layout/cycle2"/>
    <dgm:cxn modelId="{70576F92-656A-4668-8D4B-FBF1268F2907}" type="presOf" srcId="{5B9C67DC-AF41-4423-A16A-95F94758B26D}" destId="{A3250470-0E8A-4FDE-930E-8D0CA0CF27CC}" srcOrd="0" destOrd="0" presId="urn:microsoft.com/office/officeart/2005/8/layout/cycle2"/>
    <dgm:cxn modelId="{7D9EDBA4-ADDE-4C5D-8EA5-ED070970085A}" type="presOf" srcId="{22130E15-3916-4291-A9DD-E775DF1F1303}" destId="{F21DBD13-CE9F-4F9E-A9C6-C28FE8F8C35D}" srcOrd="1" destOrd="0" presId="urn:microsoft.com/office/officeart/2005/8/layout/cycle2"/>
    <dgm:cxn modelId="{2B32FFAA-5CA5-4EBA-A5FB-F8A879858808}" type="presOf" srcId="{ABD03284-EA88-4534-94BB-C790A53BE7C0}" destId="{15626A7F-7DB4-473B-BDBD-46CF75C48E4D}" srcOrd="1" destOrd="0" presId="urn:microsoft.com/office/officeart/2005/8/layout/cycle2"/>
    <dgm:cxn modelId="{E40A61BA-B535-461D-A2AE-917C0725D0BD}" type="presOf" srcId="{ABD03284-EA88-4534-94BB-C790A53BE7C0}" destId="{34E703D2-2AA9-44B3-ABFD-023555A7EAE8}" srcOrd="0" destOrd="0" presId="urn:microsoft.com/office/officeart/2005/8/layout/cycle2"/>
    <dgm:cxn modelId="{C12102C1-F533-4C88-B702-5E4AA1D2B7D4}" type="presOf" srcId="{E65C1EDD-D61E-4CF3-86E4-EDC86429CB91}" destId="{0725D51E-F39F-4F33-AD37-6A11D3E84DBE}" srcOrd="1" destOrd="0" presId="urn:microsoft.com/office/officeart/2005/8/layout/cycle2"/>
    <dgm:cxn modelId="{DF0503DE-8638-45E3-8225-068EAF4EA1F4}" type="presOf" srcId="{C0062A22-1656-439B-BFCA-15143A559950}" destId="{67B46034-84F7-4D01-B82E-0A9187B1FAC0}" srcOrd="0" destOrd="0" presId="urn:microsoft.com/office/officeart/2005/8/layout/cycle2"/>
    <dgm:cxn modelId="{5BCBD1EB-9325-4E8D-8A21-92BD9D5750C2}" type="presOf" srcId="{0F7E0A6C-084C-417B-BFBF-D5DBD725926C}" destId="{48B3D0E0-3235-4745-8C0C-060BDB20D88A}" srcOrd="0" destOrd="0" presId="urn:microsoft.com/office/officeart/2005/8/layout/cycle2"/>
    <dgm:cxn modelId="{F8087AF8-418F-47A9-A8F5-B31B1C35C682}" type="presOf" srcId="{E65C1EDD-D61E-4CF3-86E4-EDC86429CB91}" destId="{EC93661E-94AB-42AF-B97A-21A5EA14D4F4}" srcOrd="0" destOrd="0" presId="urn:microsoft.com/office/officeart/2005/8/layout/cycle2"/>
    <dgm:cxn modelId="{D5C437A6-8732-46DC-8CAE-3467B49F2A0B}" type="presParOf" srcId="{A3250470-0E8A-4FDE-930E-8D0CA0CF27CC}" destId="{5912C615-CD2A-461E-8DE5-F93257EEC409}" srcOrd="0" destOrd="0" presId="urn:microsoft.com/office/officeart/2005/8/layout/cycle2"/>
    <dgm:cxn modelId="{593E8505-73A0-4E23-BEE3-DE97744C292C}" type="presParOf" srcId="{A3250470-0E8A-4FDE-930E-8D0CA0CF27CC}" destId="{58F106CF-9557-4E83-A385-64BBFA8FF097}" srcOrd="1" destOrd="0" presId="urn:microsoft.com/office/officeart/2005/8/layout/cycle2"/>
    <dgm:cxn modelId="{12E7EA7D-0F6B-44D7-88FF-10EA4E2EC686}" type="presParOf" srcId="{58F106CF-9557-4E83-A385-64BBFA8FF097}" destId="{F21DBD13-CE9F-4F9E-A9C6-C28FE8F8C35D}" srcOrd="0" destOrd="0" presId="urn:microsoft.com/office/officeart/2005/8/layout/cycle2"/>
    <dgm:cxn modelId="{77955866-4268-4BBC-8340-C9598E57531A}" type="presParOf" srcId="{A3250470-0E8A-4FDE-930E-8D0CA0CF27CC}" destId="{48B3D0E0-3235-4745-8C0C-060BDB20D88A}" srcOrd="2" destOrd="0" presId="urn:microsoft.com/office/officeart/2005/8/layout/cycle2"/>
    <dgm:cxn modelId="{8F38B27B-E358-4D19-A8E0-91F362EFC309}" type="presParOf" srcId="{A3250470-0E8A-4FDE-930E-8D0CA0CF27CC}" destId="{34E703D2-2AA9-44B3-ABFD-023555A7EAE8}" srcOrd="3" destOrd="0" presId="urn:microsoft.com/office/officeart/2005/8/layout/cycle2"/>
    <dgm:cxn modelId="{8531B348-AE56-40FA-BB6D-D0B789CFBF98}" type="presParOf" srcId="{34E703D2-2AA9-44B3-ABFD-023555A7EAE8}" destId="{15626A7F-7DB4-473B-BDBD-46CF75C48E4D}" srcOrd="0" destOrd="0" presId="urn:microsoft.com/office/officeart/2005/8/layout/cycle2"/>
    <dgm:cxn modelId="{82B91BFD-5CD0-4F76-891D-A179C348F720}" type="presParOf" srcId="{A3250470-0E8A-4FDE-930E-8D0CA0CF27CC}" destId="{67B46034-84F7-4D01-B82E-0A9187B1FAC0}" srcOrd="4" destOrd="0" presId="urn:microsoft.com/office/officeart/2005/8/layout/cycle2"/>
    <dgm:cxn modelId="{CD1C361A-77F3-4C6D-B26C-828EE1CEC914}" type="presParOf" srcId="{A3250470-0E8A-4FDE-930E-8D0CA0CF27CC}" destId="{EC93661E-94AB-42AF-B97A-21A5EA14D4F4}" srcOrd="5" destOrd="0" presId="urn:microsoft.com/office/officeart/2005/8/layout/cycle2"/>
    <dgm:cxn modelId="{5FD19886-7AE5-4952-815B-D85D0FA943CE}" type="presParOf" srcId="{EC93661E-94AB-42AF-B97A-21A5EA14D4F4}" destId="{0725D51E-F39F-4F33-AD37-6A11D3E84DB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A2FB23-2611-49A8-A659-9A8F6D8E3641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04128DF-39D9-420E-A67E-F528946B5D44}">
      <dgm:prSet/>
      <dgm:spPr/>
      <dgm:t>
        <a:bodyPr/>
        <a:lstStyle/>
        <a:p>
          <a:r>
            <a:rPr lang="en-IN" dirty="0"/>
            <a:t>It can be concluded that the mother of Family C has resulted in mental health problems among the children</a:t>
          </a:r>
          <a:endParaRPr lang="en-US" dirty="0"/>
        </a:p>
      </dgm:t>
    </dgm:pt>
    <dgm:pt modelId="{A83FAC86-292E-4CEC-974B-77601B2F9156}" type="parTrans" cxnId="{4A790FC0-50C4-4DDC-A1FE-8C79E4D7419E}">
      <dgm:prSet/>
      <dgm:spPr/>
      <dgm:t>
        <a:bodyPr/>
        <a:lstStyle/>
        <a:p>
          <a:endParaRPr lang="en-US"/>
        </a:p>
      </dgm:t>
    </dgm:pt>
    <dgm:pt modelId="{F9A8FFD2-2F11-4DDE-9428-BA2C7BF134F5}" type="sibTrans" cxnId="{4A790FC0-50C4-4DDC-A1FE-8C79E4D7419E}">
      <dgm:prSet/>
      <dgm:spPr/>
      <dgm:t>
        <a:bodyPr/>
        <a:lstStyle/>
        <a:p>
          <a:endParaRPr lang="en-US" dirty="0"/>
        </a:p>
      </dgm:t>
    </dgm:pt>
    <dgm:pt modelId="{5820D5C0-1CC8-4158-AA22-E0576BBEE70A}">
      <dgm:prSet/>
      <dgm:spPr/>
      <dgm:t>
        <a:bodyPr/>
        <a:lstStyle/>
        <a:p>
          <a:r>
            <a:rPr lang="en-IN" dirty="0"/>
            <a:t>It has been found that a common assessment framework is one of the techniques that can be applied in the Family C</a:t>
          </a:r>
          <a:endParaRPr lang="en-US" dirty="0"/>
        </a:p>
      </dgm:t>
    </dgm:pt>
    <dgm:pt modelId="{25EFF3E9-0F1C-4C84-B082-D73A72527EEE}" type="parTrans" cxnId="{9EF29FDC-CE50-4950-BDC3-8F68631C353B}">
      <dgm:prSet/>
      <dgm:spPr/>
      <dgm:t>
        <a:bodyPr/>
        <a:lstStyle/>
        <a:p>
          <a:endParaRPr lang="en-US"/>
        </a:p>
      </dgm:t>
    </dgm:pt>
    <dgm:pt modelId="{F54C8BDE-EAC0-4E80-8AA0-8E5A0842D3ED}" type="sibTrans" cxnId="{9EF29FDC-CE50-4950-BDC3-8F68631C353B}">
      <dgm:prSet/>
      <dgm:spPr/>
      <dgm:t>
        <a:bodyPr/>
        <a:lstStyle/>
        <a:p>
          <a:endParaRPr lang="en-US" dirty="0"/>
        </a:p>
      </dgm:t>
    </dgm:pt>
    <dgm:pt modelId="{FDB5A06D-CCC2-48F5-B797-E1801773BECD}">
      <dgm:prSet/>
      <dgm:spPr/>
      <dgm:t>
        <a:bodyPr/>
        <a:lstStyle/>
        <a:p>
          <a:r>
            <a:rPr lang="en-IN" dirty="0"/>
            <a:t>Peer support service is another finding of the task which can be applied in the case of the mother of Family C</a:t>
          </a:r>
          <a:endParaRPr lang="en-US" dirty="0"/>
        </a:p>
      </dgm:t>
    </dgm:pt>
    <dgm:pt modelId="{82F56994-B846-416A-AA8D-CC7D061B1163}" type="parTrans" cxnId="{355C8493-A74C-4467-8D38-CBB036CC6BC2}">
      <dgm:prSet/>
      <dgm:spPr/>
      <dgm:t>
        <a:bodyPr/>
        <a:lstStyle/>
        <a:p>
          <a:endParaRPr lang="en-US"/>
        </a:p>
      </dgm:t>
    </dgm:pt>
    <dgm:pt modelId="{B16E6D40-2744-47B8-8C47-526153294784}" type="sibTrans" cxnId="{355C8493-A74C-4467-8D38-CBB036CC6BC2}">
      <dgm:prSet/>
      <dgm:spPr/>
      <dgm:t>
        <a:bodyPr/>
        <a:lstStyle/>
        <a:p>
          <a:endParaRPr lang="en-US"/>
        </a:p>
      </dgm:t>
    </dgm:pt>
    <dgm:pt modelId="{22AC1EF6-C71B-4E42-BFF5-BAC57FAD21DA}" type="pres">
      <dgm:prSet presAssocID="{BAA2FB23-2611-49A8-A659-9A8F6D8E3641}" presName="outerComposite" presStyleCnt="0">
        <dgm:presLayoutVars>
          <dgm:chMax val="5"/>
          <dgm:dir/>
          <dgm:resizeHandles val="exact"/>
        </dgm:presLayoutVars>
      </dgm:prSet>
      <dgm:spPr/>
    </dgm:pt>
    <dgm:pt modelId="{DE87D92C-1D89-4DE6-BE9E-483FAAFA311C}" type="pres">
      <dgm:prSet presAssocID="{BAA2FB23-2611-49A8-A659-9A8F6D8E3641}" presName="dummyMaxCanvas" presStyleCnt="0">
        <dgm:presLayoutVars/>
      </dgm:prSet>
      <dgm:spPr/>
    </dgm:pt>
    <dgm:pt modelId="{443E1A55-D5BB-4BDF-A936-EC560B2FF669}" type="pres">
      <dgm:prSet presAssocID="{BAA2FB23-2611-49A8-A659-9A8F6D8E3641}" presName="ThreeNodes_1" presStyleLbl="node1" presStyleIdx="0" presStyleCnt="3">
        <dgm:presLayoutVars>
          <dgm:bulletEnabled val="1"/>
        </dgm:presLayoutVars>
      </dgm:prSet>
      <dgm:spPr/>
    </dgm:pt>
    <dgm:pt modelId="{347D3E68-82DA-4D1C-BEDB-8F3F49EA95FE}" type="pres">
      <dgm:prSet presAssocID="{BAA2FB23-2611-49A8-A659-9A8F6D8E3641}" presName="ThreeNodes_2" presStyleLbl="node1" presStyleIdx="1" presStyleCnt="3">
        <dgm:presLayoutVars>
          <dgm:bulletEnabled val="1"/>
        </dgm:presLayoutVars>
      </dgm:prSet>
      <dgm:spPr/>
    </dgm:pt>
    <dgm:pt modelId="{D2DA3F90-311C-4DA0-8A4B-4C154839040C}" type="pres">
      <dgm:prSet presAssocID="{BAA2FB23-2611-49A8-A659-9A8F6D8E3641}" presName="ThreeNodes_3" presStyleLbl="node1" presStyleIdx="2" presStyleCnt="3">
        <dgm:presLayoutVars>
          <dgm:bulletEnabled val="1"/>
        </dgm:presLayoutVars>
      </dgm:prSet>
      <dgm:spPr/>
    </dgm:pt>
    <dgm:pt modelId="{B62DDF99-AD61-4F4B-83DA-6488935A9817}" type="pres">
      <dgm:prSet presAssocID="{BAA2FB23-2611-49A8-A659-9A8F6D8E3641}" presName="ThreeConn_1-2" presStyleLbl="fgAccFollowNode1" presStyleIdx="0" presStyleCnt="2">
        <dgm:presLayoutVars>
          <dgm:bulletEnabled val="1"/>
        </dgm:presLayoutVars>
      </dgm:prSet>
      <dgm:spPr/>
    </dgm:pt>
    <dgm:pt modelId="{6E5AA473-B307-480F-8B69-926D44DF9ED0}" type="pres">
      <dgm:prSet presAssocID="{BAA2FB23-2611-49A8-A659-9A8F6D8E3641}" presName="ThreeConn_2-3" presStyleLbl="fgAccFollowNode1" presStyleIdx="1" presStyleCnt="2">
        <dgm:presLayoutVars>
          <dgm:bulletEnabled val="1"/>
        </dgm:presLayoutVars>
      </dgm:prSet>
      <dgm:spPr/>
    </dgm:pt>
    <dgm:pt modelId="{11F86784-3958-4431-87C8-EDF0CD332B89}" type="pres">
      <dgm:prSet presAssocID="{BAA2FB23-2611-49A8-A659-9A8F6D8E3641}" presName="ThreeNodes_1_text" presStyleLbl="node1" presStyleIdx="2" presStyleCnt="3">
        <dgm:presLayoutVars>
          <dgm:bulletEnabled val="1"/>
        </dgm:presLayoutVars>
      </dgm:prSet>
      <dgm:spPr/>
    </dgm:pt>
    <dgm:pt modelId="{D0099069-28A5-4B20-9D45-BBD28CA7122B}" type="pres">
      <dgm:prSet presAssocID="{BAA2FB23-2611-49A8-A659-9A8F6D8E3641}" presName="ThreeNodes_2_text" presStyleLbl="node1" presStyleIdx="2" presStyleCnt="3">
        <dgm:presLayoutVars>
          <dgm:bulletEnabled val="1"/>
        </dgm:presLayoutVars>
      </dgm:prSet>
      <dgm:spPr/>
    </dgm:pt>
    <dgm:pt modelId="{09B527BB-FACB-4B95-88C8-79BEF4E792A2}" type="pres">
      <dgm:prSet presAssocID="{BAA2FB23-2611-49A8-A659-9A8F6D8E364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04AAF06-1955-4963-9267-04A4D8D4F0C4}" type="presOf" srcId="{5820D5C0-1CC8-4158-AA22-E0576BBEE70A}" destId="{D0099069-28A5-4B20-9D45-BBD28CA7122B}" srcOrd="1" destOrd="0" presId="urn:microsoft.com/office/officeart/2005/8/layout/vProcess5"/>
    <dgm:cxn modelId="{EE05F41D-9882-4DEB-AA60-DE3CE025DA10}" type="presOf" srcId="{404128DF-39D9-420E-A67E-F528946B5D44}" destId="{11F86784-3958-4431-87C8-EDF0CD332B89}" srcOrd="1" destOrd="0" presId="urn:microsoft.com/office/officeart/2005/8/layout/vProcess5"/>
    <dgm:cxn modelId="{C3D42C21-2BC7-4735-A124-52C0CFC75D27}" type="presOf" srcId="{FDB5A06D-CCC2-48F5-B797-E1801773BECD}" destId="{D2DA3F90-311C-4DA0-8A4B-4C154839040C}" srcOrd="0" destOrd="0" presId="urn:microsoft.com/office/officeart/2005/8/layout/vProcess5"/>
    <dgm:cxn modelId="{B9596C3E-5672-423B-9146-D9412C6935ED}" type="presOf" srcId="{FDB5A06D-CCC2-48F5-B797-E1801773BECD}" destId="{09B527BB-FACB-4B95-88C8-79BEF4E792A2}" srcOrd="1" destOrd="0" presId="urn:microsoft.com/office/officeart/2005/8/layout/vProcess5"/>
    <dgm:cxn modelId="{8D73C84F-92E1-4B88-879E-C95687FF8A93}" type="presOf" srcId="{5820D5C0-1CC8-4158-AA22-E0576BBEE70A}" destId="{347D3E68-82DA-4D1C-BEDB-8F3F49EA95FE}" srcOrd="0" destOrd="0" presId="urn:microsoft.com/office/officeart/2005/8/layout/vProcess5"/>
    <dgm:cxn modelId="{355C8493-A74C-4467-8D38-CBB036CC6BC2}" srcId="{BAA2FB23-2611-49A8-A659-9A8F6D8E3641}" destId="{FDB5A06D-CCC2-48F5-B797-E1801773BECD}" srcOrd="2" destOrd="0" parTransId="{82F56994-B846-416A-AA8D-CC7D061B1163}" sibTransId="{B16E6D40-2744-47B8-8C47-526153294784}"/>
    <dgm:cxn modelId="{3E0DF7A7-7376-427D-AEA0-DDBEF79DA75F}" type="presOf" srcId="{F9A8FFD2-2F11-4DDE-9428-BA2C7BF134F5}" destId="{B62DDF99-AD61-4F4B-83DA-6488935A9817}" srcOrd="0" destOrd="0" presId="urn:microsoft.com/office/officeart/2005/8/layout/vProcess5"/>
    <dgm:cxn modelId="{4A790FC0-50C4-4DDC-A1FE-8C79E4D7419E}" srcId="{BAA2FB23-2611-49A8-A659-9A8F6D8E3641}" destId="{404128DF-39D9-420E-A67E-F528946B5D44}" srcOrd="0" destOrd="0" parTransId="{A83FAC86-292E-4CEC-974B-77601B2F9156}" sibTransId="{F9A8FFD2-2F11-4DDE-9428-BA2C7BF134F5}"/>
    <dgm:cxn modelId="{0CF650D9-3109-4537-8260-C7A2B56093B1}" type="presOf" srcId="{404128DF-39D9-420E-A67E-F528946B5D44}" destId="{443E1A55-D5BB-4BDF-A936-EC560B2FF669}" srcOrd="0" destOrd="0" presId="urn:microsoft.com/office/officeart/2005/8/layout/vProcess5"/>
    <dgm:cxn modelId="{9EF29FDC-CE50-4950-BDC3-8F68631C353B}" srcId="{BAA2FB23-2611-49A8-A659-9A8F6D8E3641}" destId="{5820D5C0-1CC8-4158-AA22-E0576BBEE70A}" srcOrd="1" destOrd="0" parTransId="{25EFF3E9-0F1C-4C84-B082-D73A72527EEE}" sibTransId="{F54C8BDE-EAC0-4E80-8AA0-8E5A0842D3ED}"/>
    <dgm:cxn modelId="{2A5C25E8-785B-4589-B85C-819109E4AC98}" type="presOf" srcId="{BAA2FB23-2611-49A8-A659-9A8F6D8E3641}" destId="{22AC1EF6-C71B-4E42-BFF5-BAC57FAD21DA}" srcOrd="0" destOrd="0" presId="urn:microsoft.com/office/officeart/2005/8/layout/vProcess5"/>
    <dgm:cxn modelId="{9D9158FC-ED54-42E5-8DB7-5060F8C6C266}" type="presOf" srcId="{F54C8BDE-EAC0-4E80-8AA0-8E5A0842D3ED}" destId="{6E5AA473-B307-480F-8B69-926D44DF9ED0}" srcOrd="0" destOrd="0" presId="urn:microsoft.com/office/officeart/2005/8/layout/vProcess5"/>
    <dgm:cxn modelId="{7DC83612-2478-42A7-A8DA-6DA215F9173A}" type="presParOf" srcId="{22AC1EF6-C71B-4E42-BFF5-BAC57FAD21DA}" destId="{DE87D92C-1D89-4DE6-BE9E-483FAAFA311C}" srcOrd="0" destOrd="0" presId="urn:microsoft.com/office/officeart/2005/8/layout/vProcess5"/>
    <dgm:cxn modelId="{43C9968F-2D49-4117-869D-A8DF8BCBD061}" type="presParOf" srcId="{22AC1EF6-C71B-4E42-BFF5-BAC57FAD21DA}" destId="{443E1A55-D5BB-4BDF-A936-EC560B2FF669}" srcOrd="1" destOrd="0" presId="urn:microsoft.com/office/officeart/2005/8/layout/vProcess5"/>
    <dgm:cxn modelId="{8215B6B7-88B6-4290-8252-A129C0F2ABFF}" type="presParOf" srcId="{22AC1EF6-C71B-4E42-BFF5-BAC57FAD21DA}" destId="{347D3E68-82DA-4D1C-BEDB-8F3F49EA95FE}" srcOrd="2" destOrd="0" presId="urn:microsoft.com/office/officeart/2005/8/layout/vProcess5"/>
    <dgm:cxn modelId="{DB60D8DE-7898-4C6E-8B6A-014F14EF6EB8}" type="presParOf" srcId="{22AC1EF6-C71B-4E42-BFF5-BAC57FAD21DA}" destId="{D2DA3F90-311C-4DA0-8A4B-4C154839040C}" srcOrd="3" destOrd="0" presId="urn:microsoft.com/office/officeart/2005/8/layout/vProcess5"/>
    <dgm:cxn modelId="{5F6C1447-B751-4668-9776-B661439A0AEA}" type="presParOf" srcId="{22AC1EF6-C71B-4E42-BFF5-BAC57FAD21DA}" destId="{B62DDF99-AD61-4F4B-83DA-6488935A9817}" srcOrd="4" destOrd="0" presId="urn:microsoft.com/office/officeart/2005/8/layout/vProcess5"/>
    <dgm:cxn modelId="{14EA6049-4149-4A71-9BC3-6CF468D9CF4C}" type="presParOf" srcId="{22AC1EF6-C71B-4E42-BFF5-BAC57FAD21DA}" destId="{6E5AA473-B307-480F-8B69-926D44DF9ED0}" srcOrd="5" destOrd="0" presId="urn:microsoft.com/office/officeart/2005/8/layout/vProcess5"/>
    <dgm:cxn modelId="{05AB7CCD-E1B3-44FF-8790-DBF6E2817AA7}" type="presParOf" srcId="{22AC1EF6-C71B-4E42-BFF5-BAC57FAD21DA}" destId="{11F86784-3958-4431-87C8-EDF0CD332B89}" srcOrd="6" destOrd="0" presId="urn:microsoft.com/office/officeart/2005/8/layout/vProcess5"/>
    <dgm:cxn modelId="{3FD7290C-0A29-444E-A7EA-6A88E598976E}" type="presParOf" srcId="{22AC1EF6-C71B-4E42-BFF5-BAC57FAD21DA}" destId="{D0099069-28A5-4B20-9D45-BBD28CA7122B}" srcOrd="7" destOrd="0" presId="urn:microsoft.com/office/officeart/2005/8/layout/vProcess5"/>
    <dgm:cxn modelId="{9ACCA7B2-7C61-4EED-ADA7-A9CAC6B4BC68}" type="presParOf" srcId="{22AC1EF6-C71B-4E42-BFF5-BAC57FAD21DA}" destId="{09B527BB-FACB-4B95-88C8-79BEF4E792A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12C615-CD2A-461E-8DE5-F93257EEC409}">
      <dsp:nvSpPr>
        <dsp:cNvPr id="0" name=""/>
        <dsp:cNvSpPr/>
      </dsp:nvSpPr>
      <dsp:spPr>
        <a:xfrm>
          <a:off x="1562516" y="104"/>
          <a:ext cx="1629846" cy="16298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/>
            <a:t>Furthermore, open communication is another option to stabilize the current situation of the family</a:t>
          </a:r>
          <a:endParaRPr lang="en-US" sz="1000" kern="1200" dirty="0"/>
        </a:p>
      </dsp:txBody>
      <dsp:txXfrm>
        <a:off x="1801201" y="238789"/>
        <a:ext cx="1152476" cy="1152476"/>
      </dsp:txXfrm>
    </dsp:sp>
    <dsp:sp modelId="{58F106CF-9557-4E83-A385-64BBFA8FF097}">
      <dsp:nvSpPr>
        <dsp:cNvPr id="0" name=""/>
        <dsp:cNvSpPr/>
      </dsp:nvSpPr>
      <dsp:spPr>
        <a:xfrm rot="3600000">
          <a:off x="2766520" y="1588870"/>
          <a:ext cx="432981" cy="5500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798994" y="1642639"/>
        <a:ext cx="303087" cy="330043"/>
      </dsp:txXfrm>
    </dsp:sp>
    <dsp:sp modelId="{48B3D0E0-3235-4745-8C0C-060BDB20D88A}">
      <dsp:nvSpPr>
        <dsp:cNvPr id="0" name=""/>
        <dsp:cNvSpPr/>
      </dsp:nvSpPr>
      <dsp:spPr>
        <a:xfrm>
          <a:off x="2785913" y="2119089"/>
          <a:ext cx="1629846" cy="16298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/>
            <a:t>Both the daughter are living independently and one of the sons aged 14 is facing stress and anxiety</a:t>
          </a:r>
          <a:endParaRPr lang="en-US" sz="1000" kern="1200" dirty="0"/>
        </a:p>
      </dsp:txBody>
      <dsp:txXfrm>
        <a:off x="3024598" y="2357774"/>
        <a:ext cx="1152476" cy="1152476"/>
      </dsp:txXfrm>
    </dsp:sp>
    <dsp:sp modelId="{34E703D2-2AA9-44B3-ABFD-023555A7EAE8}">
      <dsp:nvSpPr>
        <dsp:cNvPr id="0" name=""/>
        <dsp:cNvSpPr/>
      </dsp:nvSpPr>
      <dsp:spPr>
        <a:xfrm rot="10800000">
          <a:off x="2173203" y="2658975"/>
          <a:ext cx="432981" cy="5500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2303097" y="2768990"/>
        <a:ext cx="303087" cy="330043"/>
      </dsp:txXfrm>
    </dsp:sp>
    <dsp:sp modelId="{67B46034-84F7-4D01-B82E-0A9187B1FAC0}">
      <dsp:nvSpPr>
        <dsp:cNvPr id="0" name=""/>
        <dsp:cNvSpPr/>
      </dsp:nvSpPr>
      <dsp:spPr>
        <a:xfrm>
          <a:off x="339120" y="2119089"/>
          <a:ext cx="1629846" cy="16298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kern="1200" dirty="0"/>
            <a:t>With open communication with their mothers, the children are able to discuss their problems more effectively</a:t>
          </a:r>
          <a:endParaRPr lang="en-US" sz="1000" kern="1200" dirty="0"/>
        </a:p>
      </dsp:txBody>
      <dsp:txXfrm>
        <a:off x="577805" y="2357774"/>
        <a:ext cx="1152476" cy="1152476"/>
      </dsp:txXfrm>
    </dsp:sp>
    <dsp:sp modelId="{EC93661E-94AB-42AF-B97A-21A5EA14D4F4}">
      <dsp:nvSpPr>
        <dsp:cNvPr id="0" name=""/>
        <dsp:cNvSpPr/>
      </dsp:nvSpPr>
      <dsp:spPr>
        <a:xfrm rot="18000000">
          <a:off x="1543123" y="1610095"/>
          <a:ext cx="432981" cy="5500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1575597" y="1776356"/>
        <a:ext cx="303087" cy="3300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3E1A55-D5BB-4BDF-A936-EC560B2FF669}">
      <dsp:nvSpPr>
        <dsp:cNvPr id="0" name=""/>
        <dsp:cNvSpPr/>
      </dsp:nvSpPr>
      <dsp:spPr>
        <a:xfrm>
          <a:off x="0" y="0"/>
          <a:ext cx="8549640" cy="11176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 dirty="0"/>
            <a:t>It can be concluded that the mother of Family C has resulted in mental health problems among the children</a:t>
          </a:r>
          <a:endParaRPr lang="en-US" sz="2100" kern="1200" dirty="0"/>
        </a:p>
      </dsp:txBody>
      <dsp:txXfrm>
        <a:off x="32736" y="32736"/>
        <a:ext cx="7343571" cy="1052211"/>
      </dsp:txXfrm>
    </dsp:sp>
    <dsp:sp modelId="{347D3E68-82DA-4D1C-BEDB-8F3F49EA95FE}">
      <dsp:nvSpPr>
        <dsp:cNvPr id="0" name=""/>
        <dsp:cNvSpPr/>
      </dsp:nvSpPr>
      <dsp:spPr>
        <a:xfrm>
          <a:off x="754379" y="1303964"/>
          <a:ext cx="8549640" cy="1117683"/>
        </a:xfrm>
        <a:prstGeom prst="roundRect">
          <a:avLst>
            <a:gd name="adj" fmla="val 10000"/>
          </a:avLst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/>
            <a:t>It has been found that a common assessment framework is one of the techniques that can be applied in the Family C</a:t>
          </a:r>
          <a:endParaRPr lang="en-US" sz="2100" kern="1200"/>
        </a:p>
      </dsp:txBody>
      <dsp:txXfrm>
        <a:off x="787115" y="1336700"/>
        <a:ext cx="7003293" cy="1052211"/>
      </dsp:txXfrm>
    </dsp:sp>
    <dsp:sp modelId="{D2DA3F90-311C-4DA0-8A4B-4C154839040C}">
      <dsp:nvSpPr>
        <dsp:cNvPr id="0" name=""/>
        <dsp:cNvSpPr/>
      </dsp:nvSpPr>
      <dsp:spPr>
        <a:xfrm>
          <a:off x="1508759" y="2607928"/>
          <a:ext cx="8549640" cy="1117683"/>
        </a:xfrm>
        <a:prstGeom prst="roundRect">
          <a:avLst>
            <a:gd name="adj" fmla="val 10000"/>
          </a:avLst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/>
            <a:t>Peer support service is another finding of the task which can be applied in the case of the mother of Family C</a:t>
          </a:r>
          <a:endParaRPr lang="en-US" sz="2100" kern="1200"/>
        </a:p>
      </dsp:txBody>
      <dsp:txXfrm>
        <a:off x="1541495" y="2640664"/>
        <a:ext cx="7003293" cy="1052211"/>
      </dsp:txXfrm>
    </dsp:sp>
    <dsp:sp modelId="{B62DDF99-AD61-4F4B-83DA-6488935A9817}">
      <dsp:nvSpPr>
        <dsp:cNvPr id="0" name=""/>
        <dsp:cNvSpPr/>
      </dsp:nvSpPr>
      <dsp:spPr>
        <a:xfrm>
          <a:off x="7823145" y="847576"/>
          <a:ext cx="726494" cy="72649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7986606" y="847576"/>
        <a:ext cx="399572" cy="546687"/>
      </dsp:txXfrm>
    </dsp:sp>
    <dsp:sp modelId="{6E5AA473-B307-480F-8B69-926D44DF9ED0}">
      <dsp:nvSpPr>
        <dsp:cNvPr id="0" name=""/>
        <dsp:cNvSpPr/>
      </dsp:nvSpPr>
      <dsp:spPr>
        <a:xfrm>
          <a:off x="8577525" y="2144089"/>
          <a:ext cx="726494" cy="72649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41865"/>
            <a:satOff val="12270"/>
            <a:lumOff val="112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841865"/>
              <a:satOff val="12270"/>
              <a:lumOff val="11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740986" y="2144089"/>
        <a:ext cx="399572" cy="546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FBD9AB-D1F2-46BF-8EE6-FFDCE491023C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D7D908-FB4A-43BD-B763-40FF48DAE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291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D7D908-FB4A-43BD-B763-40FF48DAE46B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8654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5772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620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526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290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684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68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75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2562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46399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031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545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8D8A8F-CF88-4D76-9FF7-8C2762BE076E}" type="datetimeFigureOut">
              <a:rPr lang="en-GB" smtClean="0"/>
              <a:t>29/07/2023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F566C7C-73C0-426B-B241-B21A1BA03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122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0" name="Rectangle 13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Young multiracial friends">
            <a:extLst>
              <a:ext uri="{FF2B5EF4-FFF2-40B4-BE49-F238E27FC236}">
                <a16:creationId xmlns:a16="http://schemas.microsoft.com/office/drawing/2014/main" id="{5B5DCF3D-33F1-DC91-4144-0D6637B917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8" t="9091"/>
          <a:stretch/>
        </p:blipFill>
        <p:spPr>
          <a:xfrm>
            <a:off x="4688272" y="643468"/>
            <a:ext cx="6838521" cy="541020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3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C5719C-EED4-4264-A1BF-11ED2A3E7892}"/>
              </a:ext>
            </a:extLst>
          </p:cNvPr>
          <p:cNvSpPr txBox="1"/>
          <p:nvPr/>
        </p:nvSpPr>
        <p:spPr>
          <a:xfrm>
            <a:off x="643337" y="2184036"/>
            <a:ext cx="2888439" cy="38696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27939" indent="-182880" defTabSz="914400">
              <a:spcBef>
                <a:spcPts val="1248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b="0" i="0" dirty="0">
                <a:solidFill>
                  <a:srgbClr val="FFFFFF"/>
                </a:solidFill>
              </a:rPr>
              <a:t>Name Yasmeen Begum</a:t>
            </a:r>
          </a:p>
          <a:p>
            <a:pPr marL="427939" indent="-182880" defTabSz="914400">
              <a:spcBef>
                <a:spcPts val="1248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b="0" i="0" dirty="0">
                <a:solidFill>
                  <a:srgbClr val="FFFFFF"/>
                </a:solidFill>
              </a:rPr>
              <a:t>Student ID 2119725</a:t>
            </a:r>
          </a:p>
          <a:p>
            <a:pPr marL="427939" indent="-182880" defTabSz="914400">
              <a:spcBef>
                <a:spcPts val="1248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b="0" i="0" dirty="0">
                <a:solidFill>
                  <a:srgbClr val="FFFFFF"/>
                </a:solidFill>
              </a:rPr>
              <a:t>Lecturer </a:t>
            </a:r>
            <a:r>
              <a:rPr lang="en-US" sz="1600" dirty="0">
                <a:solidFill>
                  <a:srgbClr val="FFFFFF"/>
                </a:solidFill>
              </a:rPr>
              <a:t>Rachael Rivers</a:t>
            </a:r>
            <a:endParaRPr lang="en-US" sz="1600" b="0" i="0" dirty="0">
              <a:solidFill>
                <a:srgbClr val="FFFFFF"/>
              </a:solidFill>
            </a:endParaRPr>
          </a:p>
          <a:p>
            <a:pPr marL="427939" indent="-182880" defTabSz="914400">
              <a:spcBef>
                <a:spcPts val="1248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b="0" i="0" dirty="0">
                <a:solidFill>
                  <a:srgbClr val="FFFFFF"/>
                </a:solidFill>
              </a:rPr>
              <a:t>Module </a:t>
            </a:r>
            <a:r>
              <a:rPr lang="en-US" sz="1600" b="0" i="0" u="sng" dirty="0">
                <a:solidFill>
                  <a:srgbClr val="FFFFFF"/>
                </a:solidFill>
              </a:rPr>
              <a:t>BMHP5004_BIRM</a:t>
            </a:r>
          </a:p>
          <a:p>
            <a:pPr marL="427939" indent="-182880" defTabSz="914400">
              <a:spcBef>
                <a:spcPts val="1248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solidFill>
                  <a:srgbClr val="FFFFFF"/>
                </a:solidFill>
                <a:effectLst/>
              </a:rPr>
              <a:t>Children,</a:t>
            </a:r>
            <a:r>
              <a:rPr lang="en-US" sz="1600" spc="-10" dirty="0">
                <a:solidFill>
                  <a:srgbClr val="FFFFFF"/>
                </a:solidFill>
                <a:effectLst/>
              </a:rPr>
              <a:t> </a:t>
            </a:r>
            <a:r>
              <a:rPr lang="en-US" sz="1600" dirty="0">
                <a:solidFill>
                  <a:srgbClr val="FFFFFF"/>
                </a:solidFill>
                <a:effectLst/>
              </a:rPr>
              <a:t>Young</a:t>
            </a:r>
            <a:r>
              <a:rPr lang="en-US" sz="1600" spc="-35" dirty="0">
                <a:solidFill>
                  <a:srgbClr val="FFFFFF"/>
                </a:solidFill>
                <a:effectLst/>
              </a:rPr>
              <a:t> </a:t>
            </a:r>
            <a:r>
              <a:rPr lang="en-US" sz="1600" dirty="0">
                <a:solidFill>
                  <a:srgbClr val="FFFFFF"/>
                </a:solidFill>
                <a:effectLst/>
              </a:rPr>
              <a:t>People</a:t>
            </a:r>
            <a:r>
              <a:rPr lang="en-US" sz="1600" spc="-20" dirty="0">
                <a:solidFill>
                  <a:srgbClr val="FFFFFF"/>
                </a:solidFill>
                <a:effectLst/>
              </a:rPr>
              <a:t> </a:t>
            </a:r>
            <a:r>
              <a:rPr lang="en-US" sz="1600" dirty="0">
                <a:solidFill>
                  <a:srgbClr val="FFFFFF"/>
                </a:solidFill>
                <a:effectLst/>
              </a:rPr>
              <a:t>and</a:t>
            </a:r>
            <a:r>
              <a:rPr lang="en-US" sz="1600" spc="-15" dirty="0">
                <a:solidFill>
                  <a:srgbClr val="FFFFFF"/>
                </a:solidFill>
                <a:effectLst/>
              </a:rPr>
              <a:t> </a:t>
            </a:r>
            <a:r>
              <a:rPr lang="en-US" sz="1600" spc="-10" dirty="0">
                <a:solidFill>
                  <a:srgbClr val="FFFFFF"/>
                </a:solidFill>
                <a:effectLst/>
              </a:rPr>
              <a:t>Families</a:t>
            </a:r>
          </a:p>
          <a:p>
            <a:pPr marL="427939" indent="-182880" defTabSz="914400">
              <a:spcBef>
                <a:spcPts val="1248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b="0" i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603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25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6" name="Rectangle 29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Picture 6" descr="A hand of two adults and a kid on top of each other">
            <a:extLst>
              <a:ext uri="{FF2B5EF4-FFF2-40B4-BE49-F238E27FC236}">
                <a16:creationId xmlns:a16="http://schemas.microsoft.com/office/drawing/2014/main" id="{C1D01C7F-1D30-BC7B-4933-ACCBCF88B3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35" r="16630" b="-1"/>
          <a:stretch/>
        </p:blipFill>
        <p:spPr>
          <a:xfrm>
            <a:off x="5694849" y="643468"/>
            <a:ext cx="4825367" cy="5410202"/>
          </a:xfrm>
          <a:prstGeom prst="rect">
            <a:avLst/>
          </a:prstGeom>
        </p:spPr>
      </p:pic>
      <p:sp>
        <p:nvSpPr>
          <p:cNvPr id="37" name="Rectangle 31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3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00301E-581A-E872-7915-21F56B63A16E}"/>
              </a:ext>
            </a:extLst>
          </p:cNvPr>
          <p:cNvSpPr txBox="1"/>
          <p:nvPr/>
        </p:nvSpPr>
        <p:spPr>
          <a:xfrm>
            <a:off x="643433" y="643464"/>
            <a:ext cx="2888344" cy="1428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latin typeface="+mj-lt"/>
              </a:rPr>
              <a:t>Introduction</a:t>
            </a:r>
            <a:br>
              <a:rPr lang="en-US" sz="3200" dirty="0">
                <a:solidFill>
                  <a:srgbClr val="FFFFFF"/>
                </a:solidFill>
                <a:latin typeface="+mj-lt"/>
              </a:rPr>
            </a:br>
            <a:endParaRPr lang="en-US" sz="32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EEE320-E9DC-A4BC-8FB2-334441795E3F}"/>
              </a:ext>
            </a:extLst>
          </p:cNvPr>
          <p:cNvSpPr txBox="1"/>
          <p:nvPr/>
        </p:nvSpPr>
        <p:spPr>
          <a:xfrm>
            <a:off x="643337" y="2184036"/>
            <a:ext cx="2888439" cy="38696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Well being of family members is interconnected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present task describes a family suffering from mental issues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Mother, two daughters, and two sons are the family members mentioned in the task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Two daughters have been presented to live independently whereas the mother is suffering from mental issues</a:t>
            </a:r>
          </a:p>
          <a:p>
            <a:pPr marL="342900" lvl="0"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One among the two sons is </a:t>
            </a:r>
            <a:r>
              <a:rPr lang="en-US" sz="1400" u="none" strike="noStrike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severe </a:t>
            </a:r>
            <a:r>
              <a:rPr lang="en-US" sz="140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concern for the family</a:t>
            </a:r>
          </a:p>
        </p:txBody>
      </p:sp>
    </p:spTree>
    <p:extLst>
      <p:ext uri="{BB962C8B-B14F-4D97-AF65-F5344CB8AC3E}">
        <p14:creationId xmlns:p14="http://schemas.microsoft.com/office/powerpoint/2010/main" val="4250802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2BEE9E27-5550-4DAA-935D-B987C1160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pic>
        <p:nvPicPr>
          <p:cNvPr id="7" name="Picture 6" descr="Chalk drawing of people representing different genders">
            <a:extLst>
              <a:ext uri="{FF2B5EF4-FFF2-40B4-BE49-F238E27FC236}">
                <a16:creationId xmlns:a16="http://schemas.microsoft.com/office/drawing/2014/main" id="{9ADB2BBB-F4D2-63E6-9ADD-28AC2625EE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181" r="27191" b="1"/>
          <a:stretch/>
        </p:blipFill>
        <p:spPr>
          <a:xfrm>
            <a:off x="7228702" y="621793"/>
            <a:ext cx="4342547" cy="5614416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9B4AF4B7-C89D-4321-877F-0944ED8F4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612101-88C7-705B-4E57-680C578EB6EE}"/>
              </a:ext>
            </a:extLst>
          </p:cNvPr>
          <p:cNvSpPr txBox="1"/>
          <p:nvPr/>
        </p:nvSpPr>
        <p:spPr>
          <a:xfrm>
            <a:off x="1136849" y="1348844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i="0" u="none" strike="noStrike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Members of Family C</a:t>
            </a:r>
            <a:endParaRPr lang="en-US" sz="6000" cap="all" spc="-1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86F1C7C-0D59-4A57-B9FF-60AF2D0EC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735DC8C-B370-4340-B37D-4472C1639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404BB8C-445B-49D4-853C-25A931286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B8EE3-9336-45C5-ACE9-280CCFD2F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7006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0" name="Rectangle 13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C808FF-FE1D-76F5-4C35-7EE567236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                           Mother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BB72A-4558-4300-BB97-2480273612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1548" y="2055749"/>
            <a:ext cx="2784687" cy="3519141"/>
          </a:xfrm>
        </p:spPr>
        <p:txBody>
          <a:bodyPr>
            <a:normAutofit/>
          </a:bodyPr>
          <a:lstStyle/>
          <a:p>
            <a:pPr marL="166787" indent="-166787" algn="just" defTabSz="444764">
              <a:lnSpc>
                <a:spcPct val="150000"/>
              </a:lnSpc>
              <a:spcBef>
                <a:spcPts val="486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The mental health of parents affects children in a family (CDC, 2021)</a:t>
            </a:r>
          </a:p>
          <a:p>
            <a:pPr marL="166787" indent="-166787" algn="just" defTabSz="444764">
              <a:lnSpc>
                <a:spcPct val="150000"/>
              </a:lnSpc>
              <a:spcBef>
                <a:spcPts val="486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In the present scenario of Family C, the mother is suffering from severe mental issues</a:t>
            </a:r>
          </a:p>
          <a:p>
            <a:pPr marL="166787" indent="-166787" algn="just" defTabSz="444764">
              <a:lnSpc>
                <a:spcPct val="150000"/>
              </a:lnSpc>
              <a:spcBef>
                <a:spcPts val="486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The woman lives with her children excluding her husband</a:t>
            </a:r>
          </a:p>
          <a:p>
            <a:endParaRPr lang="en-GB" sz="17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CA3650C7-1FDC-AE25-D4E8-55A262EB2C7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4782" y="2055749"/>
            <a:ext cx="2579620" cy="223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EF64B8-BD79-B519-7BC1-AD7BC10691A7}"/>
              </a:ext>
            </a:extLst>
          </p:cNvPr>
          <p:cNvSpPr txBox="1"/>
          <p:nvPr/>
        </p:nvSpPr>
        <p:spPr>
          <a:xfrm>
            <a:off x="4097911" y="4802251"/>
            <a:ext cx="3034847" cy="4131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44764">
              <a:spcAft>
                <a:spcPts val="384"/>
              </a:spcAft>
            </a:pPr>
            <a:r>
              <a:rPr lang="en-US" sz="876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1: Symptoms of mental illness</a:t>
            </a:r>
          </a:p>
          <a:p>
            <a:pPr algn="ctr" defTabSz="444764">
              <a:spcAft>
                <a:spcPts val="384"/>
              </a:spcAft>
            </a:pPr>
            <a:r>
              <a:rPr lang="en-US" sz="876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Created by the learner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072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0" name="Rectangle 13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CE5E8-BE7A-C4B7-0222-00AD34D57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                  Daughter (Age 17)</a:t>
            </a:r>
            <a:br>
              <a:rPr lang="en-US" sz="4400" dirty="0">
                <a:solidFill>
                  <a:schemeClr val="bg1"/>
                </a:solidFill>
              </a:rPr>
            </a:b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26383-356A-183B-F9E4-0546D6EFC7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199" y="1976285"/>
            <a:ext cx="2636497" cy="2531430"/>
          </a:xfrm>
        </p:spPr>
        <p:txBody>
          <a:bodyPr>
            <a:normAutofit fontScale="92500" lnSpcReduction="20000"/>
          </a:bodyPr>
          <a:lstStyle/>
          <a:p>
            <a:pPr marL="167712" indent="-167712" algn="just" defTabSz="447233">
              <a:lnSpc>
                <a:spcPct val="150000"/>
              </a:lnSpc>
              <a:spcBef>
                <a:spcPts val="489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The daughter lives independently in another residential area</a:t>
            </a:r>
          </a:p>
          <a:p>
            <a:pPr marL="167712" indent="-167712" algn="just" defTabSz="447233">
              <a:lnSpc>
                <a:spcPct val="150000"/>
              </a:lnSpc>
              <a:spcBef>
                <a:spcPts val="489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Conflicts with her mother have forced her to live an independent life.</a:t>
            </a:r>
          </a:p>
          <a:p>
            <a:pPr marL="167712" indent="-167712" algn="just" defTabSz="447233">
              <a:lnSpc>
                <a:spcPct val="150000"/>
              </a:lnSpc>
              <a:spcBef>
                <a:spcPts val="489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The individual has a loss of interest in reality</a:t>
            </a:r>
          </a:p>
          <a:p>
            <a:endParaRPr lang="en-GB" dirty="0"/>
          </a:p>
        </p:txBody>
      </p:sp>
      <p:pic>
        <p:nvPicPr>
          <p:cNvPr id="5" name="image3.png">
            <a:extLst>
              <a:ext uri="{FF2B5EF4-FFF2-40B4-BE49-F238E27FC236}">
                <a16:creationId xmlns:a16="http://schemas.microsoft.com/office/drawing/2014/main" id="{BBA88F2D-1562-A45C-7099-349748582DB7}"/>
              </a:ext>
            </a:extLst>
          </p:cNvPr>
          <p:cNvPicPr>
            <a:picLocks noGrp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077223" y="2113319"/>
            <a:ext cx="2877701" cy="23269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238616-84F3-AE31-6B8A-DE48D0774412}"/>
              </a:ext>
            </a:extLst>
          </p:cNvPr>
          <p:cNvSpPr txBox="1"/>
          <p:nvPr/>
        </p:nvSpPr>
        <p:spPr>
          <a:xfrm>
            <a:off x="3746089" y="4744347"/>
            <a:ext cx="3208835" cy="414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47233">
              <a:spcAft>
                <a:spcPts val="402"/>
              </a:spcAft>
            </a:pPr>
            <a:r>
              <a:rPr lang="en-US" sz="88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2: Symptoms of mental illness</a:t>
            </a:r>
          </a:p>
          <a:p>
            <a:pPr algn="ctr" defTabSz="447233">
              <a:spcAft>
                <a:spcPts val="402"/>
              </a:spcAft>
            </a:pPr>
            <a:r>
              <a:rPr lang="en-US" sz="88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Created by the learner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141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1463B9A0-C42E-402C-9AD1-9DAE53361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155CD3-83BB-4AEA-A737-FFB45BF5B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9481AC0-C94A-42B2-A337-8F2BD27B4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044" y="374904"/>
            <a:ext cx="11409913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C990ECF-0B2F-4372-9715-326BA840E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736" y="539496"/>
            <a:ext cx="11082528" cy="57790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0D2DC-14C5-30D6-CEA0-4C722BDCE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469" y="1127367"/>
            <a:ext cx="2829592" cy="14185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749808"/>
            <a:r>
              <a:rPr lang="en-US" sz="2400" b="1" kern="1200" cap="none" spc="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            Sons (Ages 13 and 14)</a:t>
            </a:r>
            <a:br>
              <a:rPr lang="en-US" sz="2400" kern="1200" cap="none" spc="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US" sz="2400" kern="1200" dirty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7C2EA-7810-8001-8DFF-69121EA7E9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6469" y="2916131"/>
            <a:ext cx="2829592" cy="28145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1178" indent="-149962" defTabSz="749808">
              <a:lnSpc>
                <a:spcPct val="90000"/>
              </a:lnSpc>
              <a:spcBef>
                <a:spcPts val="738"/>
              </a:spcBef>
            </a:pPr>
            <a:r>
              <a:rPr lang="en-US" sz="1400" kern="1200" dirty="0">
                <a:solidFill>
                  <a:schemeClr val="tx1"/>
                </a:solidFill>
                <a:latin typeface="+mj-lt"/>
                <a:ea typeface="+mn-ea"/>
                <a:cs typeface="+mn-cs"/>
              </a:rPr>
              <a:t>One among the two sons is a serious concern for the family</a:t>
            </a:r>
          </a:p>
          <a:p>
            <a:pPr marL="281178" indent="-149962" defTabSz="749808">
              <a:lnSpc>
                <a:spcPct val="90000"/>
              </a:lnSpc>
              <a:spcBef>
                <a:spcPts val="738"/>
              </a:spcBef>
            </a:pPr>
            <a:r>
              <a:rPr lang="en-US" sz="1400" kern="1200" dirty="0">
                <a:solidFill>
                  <a:schemeClr val="tx1"/>
                </a:solidFill>
                <a:latin typeface="+mj-lt"/>
                <a:ea typeface="+mn-ea"/>
                <a:cs typeface="+mn-cs"/>
              </a:rPr>
              <a:t>The mother's mental health issues have resulted in inappropriate behavior among one of the sons aged 14.</a:t>
            </a:r>
          </a:p>
          <a:p>
            <a:pPr marL="281178" indent="-149962" defTabSz="749808">
              <a:lnSpc>
                <a:spcPct val="90000"/>
              </a:lnSpc>
              <a:spcBef>
                <a:spcPts val="738"/>
              </a:spcBef>
            </a:pPr>
            <a:r>
              <a:rPr lang="en-US" sz="1400" kern="1200" dirty="0">
                <a:solidFill>
                  <a:schemeClr val="tx1"/>
                </a:solidFill>
                <a:latin typeface="+mj-lt"/>
                <a:ea typeface="+mn-ea"/>
                <a:cs typeface="+mn-cs"/>
              </a:rPr>
              <a:t>Mental illness affects one in seven people between the ages of 10 and 19 all over the world (‌World, 2021).</a:t>
            </a:r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E848D9AC-8062-CDA8-9F01-DE39C72114D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 bwMode="auto">
          <a:xfrm>
            <a:off x="5378662" y="1987051"/>
            <a:ext cx="4514772" cy="1981973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F3C185-0B07-D824-16DB-D70192A8868E}"/>
              </a:ext>
            </a:extLst>
          </p:cNvPr>
          <p:cNvSpPr txBox="1"/>
          <p:nvPr/>
        </p:nvSpPr>
        <p:spPr>
          <a:xfrm>
            <a:off x="3956564" y="4338061"/>
            <a:ext cx="7358967" cy="6235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374904">
              <a:spcAft>
                <a:spcPts val="600"/>
              </a:spcAft>
            </a:pPr>
            <a:r>
              <a:rPr lang="en-US" sz="1476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3: Symptoms of mental illness</a:t>
            </a:r>
          </a:p>
          <a:p>
            <a:pPr algn="ctr" defTabSz="374904">
              <a:spcAft>
                <a:spcPts val="600"/>
              </a:spcAft>
            </a:pPr>
            <a:r>
              <a:rPr lang="en-US" sz="1476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Created by the learner)</a:t>
            </a: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4592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7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7" name="Rectangle 19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E5403-24D6-11D2-556E-3BBC2E1B4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                     Daughter (Age 4)</a:t>
            </a:r>
            <a:br>
              <a:rPr lang="en-US" sz="4400" dirty="0">
                <a:solidFill>
                  <a:schemeClr val="bg1"/>
                </a:solidFill>
              </a:rPr>
            </a:br>
            <a:endParaRPr lang="en-US" sz="44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580FB-A068-4205-452F-BDC87931C5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2378" y="2280882"/>
            <a:ext cx="3029587" cy="27706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195453" indent="-104242" defTabSz="521208">
              <a:spcBef>
                <a:spcPts val="513"/>
              </a:spcBef>
            </a:pPr>
            <a:r>
              <a:rPr lang="en-US" sz="1200" kern="1200" dirty="0">
                <a:solidFill>
                  <a:schemeClr val="tx1"/>
                </a:solidFill>
                <a:cs typeface="Arial" panose="020B0604020202020204" pitchFamily="34" charset="0"/>
              </a:rPr>
              <a:t>The daughter aged 4 is unable to understand the situation of the family briefly</a:t>
            </a:r>
          </a:p>
          <a:p>
            <a:pPr marL="195453" indent="-104242" defTabSz="521208">
              <a:spcBef>
                <a:spcPts val="513"/>
              </a:spcBef>
            </a:pPr>
            <a:r>
              <a:rPr lang="en-US" sz="1200" kern="1200" dirty="0">
                <a:solidFill>
                  <a:schemeClr val="tx1"/>
                </a:solidFill>
                <a:cs typeface="Arial" panose="020B0604020202020204" pitchFamily="34" charset="0"/>
              </a:rPr>
              <a:t>She can feel that her mother is suffering from mental illness</a:t>
            </a:r>
          </a:p>
          <a:p>
            <a:pPr marL="195453" indent="-104242" defTabSz="521208">
              <a:spcBef>
                <a:spcPts val="513"/>
              </a:spcBef>
            </a:pPr>
            <a:r>
              <a:rPr lang="en-US" sz="1200" kern="1200" dirty="0">
                <a:solidFill>
                  <a:schemeClr val="tx1"/>
                </a:solidFill>
                <a:cs typeface="Arial" panose="020B0604020202020204" pitchFamily="34" charset="0"/>
              </a:rPr>
              <a:t>She is studying in nursery school where she communicates very less with her friends</a:t>
            </a:r>
          </a:p>
          <a:p>
            <a:endParaRPr lang="en-US" sz="20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052D6FB-23C7-A807-CA0E-C60F891882F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17605" y="2694252"/>
            <a:ext cx="2718953" cy="1360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7A78B77-653B-6C11-41AF-3C014249903B}"/>
              </a:ext>
            </a:extLst>
          </p:cNvPr>
          <p:cNvSpPr txBox="1"/>
          <p:nvPr/>
        </p:nvSpPr>
        <p:spPr>
          <a:xfrm>
            <a:off x="4104981" y="4809049"/>
            <a:ext cx="2790435" cy="4850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260604">
              <a:spcAft>
                <a:spcPts val="600"/>
              </a:spcAft>
            </a:pPr>
            <a:r>
              <a:rPr lang="en-US" sz="1026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4: Symptoms of mental illness</a:t>
            </a:r>
          </a:p>
          <a:p>
            <a:pPr algn="ctr" defTabSz="260604">
              <a:spcAft>
                <a:spcPts val="600"/>
              </a:spcAft>
            </a:pPr>
            <a:r>
              <a:rPr lang="en-US" sz="1026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Created by the learner)</a:t>
            </a: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54152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F442F-812A-703D-4A2B-FD85C20FD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dirty="0">
                <a:effectLst/>
              </a:rPr>
              <a:t>  </a:t>
            </a:r>
            <a:br>
              <a:rPr lang="en-US" sz="3000" b="1" dirty="0">
                <a:effectLst/>
              </a:rPr>
            </a:br>
            <a:r>
              <a:rPr lang="en-US" sz="3000" b="1" dirty="0">
                <a:effectLst/>
              </a:rPr>
              <a:t>Impact of the situation on the individuals and the family</a:t>
            </a:r>
            <a:br>
              <a:rPr lang="en-US" sz="3000" dirty="0">
                <a:effectLst/>
              </a:rPr>
            </a:br>
            <a:endParaRPr lang="en-US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4369A-B5DD-3762-C029-3A9909D07A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0"/>
            <a:r>
              <a:rPr lang="en-US" sz="1400" u="none" strike="noStrike" dirty="0">
                <a:effectLst/>
                <a:latin typeface="+mj-lt"/>
                <a:cs typeface="Arial" panose="020B0604020202020204" pitchFamily="34" charset="0"/>
              </a:rPr>
              <a:t>The situation faced by Family C has a devastating impact on the adults and children in the family</a:t>
            </a:r>
          </a:p>
          <a:p>
            <a:pPr marL="342900" lvl="0"/>
            <a:r>
              <a:rPr lang="en-US" sz="1400" u="none" strike="noStrike" dirty="0">
                <a:effectLst/>
                <a:latin typeface="+mj-lt"/>
                <a:cs typeface="Arial" panose="020B0604020202020204" pitchFamily="34" charset="0"/>
              </a:rPr>
              <a:t>Early adversity has resulted in a lack of interest in education and schooling for the children in Family C (vulnerable children, 2023).</a:t>
            </a:r>
          </a:p>
          <a:p>
            <a:pPr marL="342900" lvl="0"/>
            <a:r>
              <a:rPr lang="en-US" sz="1400" u="none" strike="noStrike" dirty="0">
                <a:effectLst/>
                <a:latin typeface="+mj-lt"/>
                <a:cs typeface="Arial" panose="020B0604020202020204" pitchFamily="34" charset="0"/>
              </a:rPr>
              <a:t>There is an absence of communication between the mother and her children which is considered to be a negative impact on the situation</a:t>
            </a:r>
          </a:p>
          <a:p>
            <a:pPr lvl="0"/>
            <a:r>
              <a:rPr lang="en-US" sz="1400" dirty="0">
                <a:latin typeface="+mj-lt"/>
                <a:cs typeface="Arial" panose="020B0604020202020204" pitchFamily="34" charset="0"/>
              </a:rPr>
              <a:t>According to Article 19, the government should oversee the abuse and mistreatment that are faced by children by their parents or someone else who looks after them</a:t>
            </a:r>
            <a:endParaRPr lang="en-US" sz="1400" u="none" strike="noStrike" dirty="0">
              <a:effectLst/>
              <a:latin typeface="+mj-lt"/>
              <a:cs typeface="Arial" panose="020B0604020202020204" pitchFamily="34" charset="0"/>
            </a:endParaRPr>
          </a:p>
          <a:p>
            <a:endParaRPr lang="en-US" sz="22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3D8F3D95-F26E-8539-9B7B-E11215B383D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659329" y="1840655"/>
            <a:ext cx="3775587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FC53DA-0A9C-3B08-827B-C3F3C5807CA1}"/>
              </a:ext>
            </a:extLst>
          </p:cNvPr>
          <p:cNvSpPr txBox="1"/>
          <p:nvPr/>
        </p:nvSpPr>
        <p:spPr>
          <a:xfrm>
            <a:off x="7858538" y="5176456"/>
            <a:ext cx="40698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effectLst/>
                <a:latin typeface="Times New Roman" panose="02020603050405020304" pitchFamily="18" charset="0"/>
              </a:rPr>
              <a:t>Figure  5: Mental health issue</a:t>
            </a:r>
            <a:endParaRPr lang="en-US" sz="1800" b="0" dirty="0">
              <a:effectLst/>
            </a:endParaRP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effectLst/>
                <a:latin typeface="Times New Roman" panose="02020603050405020304" pitchFamily="18" charset="0"/>
              </a:rPr>
              <a:t>(Source: ltcrevolution.com, 2020)</a:t>
            </a:r>
            <a:endParaRPr lang="en-US" sz="1800" b="0" dirty="0">
              <a:effectLst/>
            </a:endParaRPr>
          </a:p>
          <a:p>
            <a:pPr algn="ctr"/>
            <a:br>
              <a:rPr lang="en-US" sz="1800" dirty="0"/>
            </a:br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689646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1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37B524-50BB-CEF7-EC50-2E211B1FB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 b="1" dirty="0"/>
              <a:t>Options to improve the current situation</a:t>
            </a:r>
            <a:br>
              <a:rPr lang="en-US" sz="3700" dirty="0"/>
            </a:br>
            <a:endParaRPr lang="en-US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51899-16BD-F901-49DD-3909D0B2FA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18185" y="2557134"/>
            <a:ext cx="4233571" cy="3338007"/>
          </a:xfrm>
        </p:spPr>
        <p:txBody>
          <a:bodyPr>
            <a:normAutofit/>
          </a:bodyPr>
          <a:lstStyle/>
          <a:p>
            <a:pPr marL="305181" indent="-305181" algn="just" defTabSz="813816">
              <a:lnSpc>
                <a:spcPct val="90000"/>
              </a:lnSpc>
              <a:spcBef>
                <a:spcPts val="801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Family therapy is one of the ways through which the current situation can be improved (Mayoclinic.org, 2021)</a:t>
            </a:r>
          </a:p>
          <a:p>
            <a:pPr marL="305181" indent="-305181" algn="just" defTabSz="813816">
              <a:lnSpc>
                <a:spcPct val="90000"/>
              </a:lnSpc>
              <a:spcBef>
                <a:spcPts val="801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A wellness plan is another option that can be used in the present scenario</a:t>
            </a:r>
          </a:p>
          <a:p>
            <a:pPr marL="305181" indent="-305181" algn="just" defTabSz="813816">
              <a:lnSpc>
                <a:spcPct val="90000"/>
              </a:lnSpc>
              <a:spcBef>
                <a:spcPts val="801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In the current situation for Family C, the mother and the elder daughter along with the son can use a wellness plan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BE461036-7ECE-2367-7ABC-6A1844D4A0D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644" y="2310063"/>
            <a:ext cx="3502171" cy="2130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06BC50-6FC1-AC66-77AA-7C3F7ADDFD18}"/>
              </a:ext>
            </a:extLst>
          </p:cNvPr>
          <p:cNvSpPr txBox="1"/>
          <p:nvPr/>
        </p:nvSpPr>
        <p:spPr>
          <a:xfrm>
            <a:off x="7153079" y="4720316"/>
            <a:ext cx="3420736" cy="1509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406908">
              <a:spcAft>
                <a:spcPts val="600"/>
              </a:spcAft>
            </a:pPr>
            <a:r>
              <a:rPr lang="en-US" sz="1602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6: Options to improve current situation</a:t>
            </a:r>
          </a:p>
          <a:p>
            <a:pPr algn="ctr" defTabSz="406908">
              <a:spcAft>
                <a:spcPts val="600"/>
              </a:spcAft>
            </a:pPr>
            <a:r>
              <a:rPr lang="en-US" sz="1602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Created by the learner)</a:t>
            </a:r>
          </a:p>
          <a:p>
            <a:pPr algn="ctr" defTabSz="406908">
              <a:spcAft>
                <a:spcPts val="600"/>
              </a:spcAft>
            </a:pPr>
            <a:br>
              <a:rPr lang="en-US" sz="1602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7996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6E402-FDCA-E739-5324-DDBD8B479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IN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4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Options to improve the current situation (Contd..)</a:t>
            </a:r>
            <a:br>
              <a:rPr lang="en-IN" sz="44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670DA53-52AA-BDC5-AFA6-BE3E7FC4D723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66800" y="2103120"/>
          <a:ext cx="4754880" cy="374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>
            <a:extLst>
              <a:ext uri="{FF2B5EF4-FFF2-40B4-BE49-F238E27FC236}">
                <a16:creationId xmlns:a16="http://schemas.microsoft.com/office/drawing/2014/main" id="{F78A4109-B6E7-0B80-3DC9-1DD90321BBE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543" y="1927122"/>
            <a:ext cx="5465126" cy="244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916436-33DA-6206-216E-F51163F0E7F3}"/>
              </a:ext>
            </a:extLst>
          </p:cNvPr>
          <p:cNvSpPr txBox="1"/>
          <p:nvPr/>
        </p:nvSpPr>
        <p:spPr>
          <a:xfrm>
            <a:off x="6830965" y="4734560"/>
            <a:ext cx="363055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Figure 7: Open communication as a option to reduce mental health</a:t>
            </a:r>
            <a:endParaRPr lang="en-US" sz="18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rtl="0">
              <a:spcBef>
                <a:spcPts val="0"/>
              </a:spcBef>
              <a:spcAft>
                <a:spcPts val="0"/>
              </a:spcAft>
            </a:pPr>
            <a:r>
              <a:rPr lang="en-US" sz="18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(Source: calmsage.com, 2022)</a:t>
            </a:r>
            <a:endParaRPr lang="en-US" sz="18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8254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32F73EB-B46F-4F77-B3DC-7C374906F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DDB10B3-CF45-4294-8994-0E8AD1FC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145417F-1D1B-48A7-B4DA-BAD73B02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3CF9D9F-1672-4D0C-934E-CD9EE1BE5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558C702-CA14-4264-B8FC-A5120F75D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621A72C-7343-4A22-8700-696C5860A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BB44A4DC-7861-4DCC-9931-5A075855D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6C316F-BFB5-424F-A951-E962A3B74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B66F8A2C-B8CF-4B20-9A73-2ADCF6302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80C23B1-7427-4DF4-BFF1-60CD7E93B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5DD78E9-DE0D-47AF-A0DB-F475221E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118D329-2010-4A15-B57C-429FFAE35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826715-32AE-ABE9-62C9-FDF088471FA8}"/>
              </a:ext>
            </a:extLst>
          </p:cNvPr>
          <p:cNvSpPr txBox="1"/>
          <p:nvPr/>
        </p:nvSpPr>
        <p:spPr>
          <a:xfrm>
            <a:off x="1263520" y="1272800"/>
            <a:ext cx="6544620" cy="43124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300" i="0" u="none" strike="noStrike" cap="all" spc="-100" dirty="0">
                <a:latin typeface="+mj-lt"/>
              </a:rPr>
              <a:t>What teams and services should be involved in this case?</a:t>
            </a:r>
            <a:endParaRPr lang="en-US" sz="6300" cap="all" spc="-100" dirty="0">
              <a:latin typeface="+mj-lt"/>
            </a:endParaRP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94262BC-EE98-4BD6-82DB-4955E8DCC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0097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4D4EF0-7210-314D-4438-7CAF2B37C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Teams and services involved in this case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6FCDD-503A-D771-FF00-28FEB9F23C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98528" y="2310335"/>
            <a:ext cx="2620019" cy="2586130"/>
          </a:xfrm>
        </p:spPr>
        <p:txBody>
          <a:bodyPr>
            <a:normAutofit fontScale="25000" lnSpcReduction="20000"/>
          </a:bodyPr>
          <a:lstStyle/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5500" i="1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Health programs </a:t>
            </a:r>
            <a:r>
              <a:rPr lang="en-IN" sz="5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of government institutions and NGOs are one of the services that should be involved in this case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5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Flying Start and families first is a program that is relevant to the present case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5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The Families First Programme is geared toward bettering the lives of children, adolescents, and their families (Welsh Government, 2017).</a:t>
            </a:r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D6139D-3507-9388-0AB2-EABC36567C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82504" y="4471832"/>
            <a:ext cx="2855149" cy="1531996"/>
          </a:xfrm>
        </p:spPr>
        <p:txBody>
          <a:bodyPr>
            <a:normAutofit fontScale="25000" lnSpcReduction="20000"/>
          </a:bodyPr>
          <a:lstStyle/>
          <a:p>
            <a:pPr marL="100584" indent="-100584" algn="ctr" defTabSz="502920">
              <a:lnSpc>
                <a:spcPct val="90000"/>
              </a:lnSpc>
              <a:spcBef>
                <a:spcPts val="495"/>
              </a:spcBef>
            </a:pPr>
            <a:r>
              <a:rPr lang="en-US" sz="36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8: Services involved in this case</a:t>
            </a:r>
          </a:p>
          <a:p>
            <a:pPr marL="100584" indent="-100584" algn="ctr" defTabSz="502920">
              <a:lnSpc>
                <a:spcPct val="90000"/>
              </a:lnSpc>
              <a:spcBef>
                <a:spcPts val="495"/>
              </a:spcBef>
            </a:pPr>
            <a:r>
              <a:rPr lang="en-US" sz="36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created by the learner)</a:t>
            </a:r>
            <a:endParaRPr lang="en-IN" sz="3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6F850974-0DAD-A4CA-3DE8-44D7CEE51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860" y="2324715"/>
            <a:ext cx="2766571" cy="1996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25478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2993F1-DBCB-D84C-FA29-2149B3B90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300" b="1" dirty="0">
                <a:solidFill>
                  <a:schemeClr val="bg1"/>
                </a:solidFill>
              </a:rPr>
              <a:t>Actions and recommendations for the adults in the family</a:t>
            </a: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512E2-34AD-CED0-5365-F2FF4E0860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6615" y="2423272"/>
            <a:ext cx="2612168" cy="2059595"/>
          </a:xfrm>
        </p:spPr>
        <p:txBody>
          <a:bodyPr>
            <a:normAutofit lnSpcReduction="10000"/>
          </a:bodyPr>
          <a:lstStyle/>
          <a:p>
            <a:pPr marL="185166" indent="-185166" algn="just" defTabSz="493776">
              <a:lnSpc>
                <a:spcPct val="90000"/>
              </a:lnSpc>
              <a:spcBef>
                <a:spcPts val="486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Seeking health assistance from professionals</a:t>
            </a:r>
          </a:p>
          <a:p>
            <a:pPr marL="185166" indent="-185166" algn="just" defTabSz="493776">
              <a:lnSpc>
                <a:spcPct val="90000"/>
              </a:lnSpc>
              <a:spcBef>
                <a:spcPts val="486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Proving education sessions regarding mental illness (Samhsa.gov, 2023)</a:t>
            </a:r>
          </a:p>
          <a:p>
            <a:pPr marL="185166" indent="-185166" algn="just" defTabSz="493776">
              <a:lnSpc>
                <a:spcPct val="90000"/>
              </a:lnSpc>
              <a:spcBef>
                <a:spcPts val="486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Communicating in a straightforward manner can help in identifying problems in a clear manner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FBAD5B-A3BF-2F3E-4596-2AB3FA241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91347" y="3839007"/>
            <a:ext cx="2846594" cy="822295"/>
          </a:xfrm>
        </p:spPr>
        <p:txBody>
          <a:bodyPr>
            <a:normAutofit lnSpcReduction="10000"/>
          </a:bodyPr>
          <a:lstStyle/>
          <a:p>
            <a:pPr marL="98755" indent="-98755" algn="ctr" defTabSz="493776">
              <a:spcBef>
                <a:spcPts val="0"/>
              </a:spcBef>
            </a:pPr>
            <a:r>
              <a:rPr lang="en-US" sz="1026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9: Recommendation to reduce mental health issues</a:t>
            </a:r>
          </a:p>
          <a:p>
            <a:pPr marL="98755" indent="-98755" algn="ctr" defTabSz="493776">
              <a:spcBef>
                <a:spcPts val="0"/>
              </a:spcBef>
            </a:pPr>
            <a:r>
              <a:rPr lang="en-US" sz="1026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(Source: Created by the learner)</a:t>
            </a:r>
          </a:p>
          <a:p>
            <a:endParaRPr lang="en-GB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62CA514B-D439-F0EA-7442-5D8846B339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356" y="2196695"/>
            <a:ext cx="2651569" cy="138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024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17265-E7DC-87A7-65B4-1378B203E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2300" b="1" dirty="0">
                <a:solidFill>
                  <a:schemeClr val="bg1"/>
                </a:solidFill>
              </a:rPr>
            </a:br>
            <a:r>
              <a:rPr lang="en-US" sz="2300" b="1" dirty="0">
                <a:solidFill>
                  <a:schemeClr val="bg1"/>
                </a:solidFill>
              </a:rPr>
              <a:t>Actions and recommendations for the adults in the family (Contd..)</a:t>
            </a:r>
            <a:br>
              <a:rPr lang="en-US" sz="2300" dirty="0">
                <a:solidFill>
                  <a:schemeClr val="bg1"/>
                </a:solidFill>
              </a:rPr>
            </a:b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FB22A-9AD3-16EF-8C99-60E0E7C966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8139" y="2396106"/>
            <a:ext cx="2620019" cy="2065785"/>
          </a:xfrm>
        </p:spPr>
        <p:txBody>
          <a:bodyPr>
            <a:normAutofit fontScale="85000" lnSpcReduction="20000"/>
          </a:bodyPr>
          <a:lstStyle/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6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Medication is another recommended action for mitigating the impacts of mental issues (‌with, 2019)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6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With medication, adults are able to stabilize their mind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6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In the situation of Family C, the mother can use medication to stabilize her mental health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4D28AA-F352-2D21-BB61-3CCC10B00A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6625" y="4699819"/>
            <a:ext cx="2458300" cy="1032386"/>
          </a:xfrm>
        </p:spPr>
        <p:txBody>
          <a:bodyPr>
            <a:normAutofit fontScale="85000" lnSpcReduction="20000"/>
          </a:bodyPr>
          <a:lstStyle/>
          <a:p>
            <a:pPr marL="100584" indent="-100584" algn="ctr" defTabSz="502920">
              <a:spcBef>
                <a:spcPts val="0"/>
              </a:spcBef>
              <a:spcAft>
                <a:spcPts val="600"/>
              </a:spcAft>
            </a:pPr>
            <a:r>
              <a:rPr lang="en-US" sz="17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10: Mental health</a:t>
            </a:r>
          </a:p>
          <a:p>
            <a:pPr marL="100584" indent="-100584" algn="ctr" defTabSz="502920">
              <a:spcBef>
                <a:spcPts val="0"/>
              </a:spcBef>
              <a:spcAft>
                <a:spcPts val="600"/>
              </a:spcAft>
            </a:pPr>
            <a:r>
              <a:rPr lang="en-US" sz="17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epictechfoundation.org, 2022</a:t>
            </a:r>
            <a:endParaRPr lang="en-GB" sz="17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B4D9B0E-9515-9DFB-6B4C-D0CB00521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912" y="2396105"/>
            <a:ext cx="3208324" cy="187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244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B567C-C6B0-F2E9-178D-3886F6D8A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2300" b="1" dirty="0">
                <a:solidFill>
                  <a:schemeClr val="bg1"/>
                </a:solidFill>
              </a:rPr>
            </a:br>
            <a:r>
              <a:rPr lang="en-US" sz="2300" b="1" dirty="0">
                <a:solidFill>
                  <a:schemeClr val="bg1"/>
                </a:solidFill>
              </a:rPr>
              <a:t>Actions and recommendations for the adults in the family (Contd..)</a:t>
            </a:r>
            <a:br>
              <a:rPr lang="en-US" sz="2300" dirty="0">
                <a:solidFill>
                  <a:schemeClr val="bg1"/>
                </a:solidFill>
              </a:rPr>
            </a:b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86E60-29AE-A9C6-DA26-8E2B78305E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1884" y="2467897"/>
            <a:ext cx="3094787" cy="2044734"/>
          </a:xfrm>
        </p:spPr>
        <p:txBody>
          <a:bodyPr>
            <a:normAutofit fontScale="92500" lnSpcReduction="20000"/>
          </a:bodyPr>
          <a:lstStyle/>
          <a:p>
            <a:pPr marL="174879" indent="-174879" algn="just" defTabSz="466344">
              <a:lnSpc>
                <a:spcPct val="90000"/>
              </a:lnSpc>
              <a:spcBef>
                <a:spcPts val="459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Peer support services are another recommended actions that can be included in the situation</a:t>
            </a:r>
          </a:p>
          <a:p>
            <a:pPr marL="174879" indent="-174879" algn="just" defTabSz="466344">
              <a:lnSpc>
                <a:spcPct val="90000"/>
              </a:lnSpc>
              <a:spcBef>
                <a:spcPts val="459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Peer support services include sharing similar experiences with one another (Tseng and Collins, 2021)</a:t>
            </a:r>
          </a:p>
          <a:p>
            <a:pPr marL="174879" indent="-174879" algn="just" defTabSz="466344">
              <a:lnSpc>
                <a:spcPct val="90000"/>
              </a:lnSpc>
              <a:spcBef>
                <a:spcPts val="459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This service can help the elder member of Family C to cope with her situation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41305-8463-464F-7B39-860A3681D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74019" y="4709652"/>
            <a:ext cx="2680906" cy="766915"/>
          </a:xfrm>
        </p:spPr>
        <p:txBody>
          <a:bodyPr>
            <a:normAutofit fontScale="92500" lnSpcReduction="20000"/>
          </a:bodyPr>
          <a:lstStyle/>
          <a:p>
            <a:pPr marL="93269" indent="-93269" algn="ctr" defTabSz="466344">
              <a:spcBef>
                <a:spcPts val="0"/>
              </a:spcBef>
            </a:pPr>
            <a:r>
              <a:rPr lang="en-IN" sz="107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11: Peer support services</a:t>
            </a:r>
          </a:p>
          <a:p>
            <a:pPr marL="93269" indent="-93269" algn="ctr" defTabSz="466344">
              <a:spcBef>
                <a:spcPts val="0"/>
              </a:spcBef>
            </a:pPr>
            <a:r>
              <a:rPr lang="en-IN" sz="107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positiveimpacthealthcenters.org, 2022)</a:t>
            </a:r>
          </a:p>
          <a:p>
            <a:endParaRPr lang="en-GB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9F093AF4-93D8-B5CD-0515-98F8EA2B92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90" y="2281085"/>
            <a:ext cx="2460124" cy="193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7505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7FD14-06ED-69CA-0B65-FE2B80CC5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300" b="1" dirty="0">
                <a:solidFill>
                  <a:schemeClr val="bg1"/>
                </a:solidFill>
              </a:rPr>
              <a:t>Actions and recommendations for the adults in the family (Contd..)</a:t>
            </a: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BE5C5-D9B8-77A4-00D5-E779A61432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3439" y="1880427"/>
            <a:ext cx="2471215" cy="3195482"/>
          </a:xfrm>
        </p:spPr>
        <p:txBody>
          <a:bodyPr>
            <a:normAutofit/>
          </a:bodyPr>
          <a:lstStyle/>
          <a:p>
            <a:pPr marL="174879" indent="-174879" algn="just" defTabSz="466344">
              <a:lnSpc>
                <a:spcPct val="90000"/>
              </a:lnSpc>
              <a:spcBef>
                <a:spcPts val="459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Encouraging oneself in outdoor activities is another recommendation for reducing mental health issues</a:t>
            </a:r>
          </a:p>
          <a:p>
            <a:pPr marL="174879" indent="-174879" algn="just" defTabSz="466344">
              <a:lnSpc>
                <a:spcPct val="90000"/>
              </a:lnSpc>
              <a:spcBef>
                <a:spcPts val="459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The daughter aged 17 can practice in outdoor activities such as campaigns and sports (Youth.gov, 2023)</a:t>
            </a:r>
          </a:p>
          <a:p>
            <a:pPr marL="174879" indent="-174879" algn="just" defTabSz="466344">
              <a:lnSpc>
                <a:spcPct val="90000"/>
              </a:lnSpc>
              <a:spcBef>
                <a:spcPts val="459"/>
              </a:spcBef>
              <a:buFont typeface="Arial" panose="020B0604020202020204" pitchFamily="34" charset="0"/>
              <a:buChar char="●"/>
            </a:pPr>
            <a:r>
              <a:rPr lang="en-IN" sz="14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This will help in mitigating loneliness which in turn will reduce mental issues</a:t>
            </a:r>
          </a:p>
          <a:p>
            <a:pPr marL="93269" indent="-93269" defTabSz="466344">
              <a:lnSpc>
                <a:spcPct val="90000"/>
              </a:lnSpc>
              <a:spcBef>
                <a:spcPts val="459"/>
              </a:spcBef>
            </a:pPr>
            <a:endParaRPr lang="en-GB" sz="1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D2F49B-E4E8-8DDE-9CC5-9FCCA6DD69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61935" y="4109884"/>
            <a:ext cx="2692990" cy="1192203"/>
          </a:xfrm>
        </p:spPr>
        <p:txBody>
          <a:bodyPr>
            <a:normAutofit/>
          </a:bodyPr>
          <a:lstStyle/>
          <a:p>
            <a:pPr marL="93269" indent="-93269" algn="ctr" defTabSz="466344">
              <a:spcBef>
                <a:spcPts val="0"/>
              </a:spcBef>
            </a:pPr>
            <a:r>
              <a:rPr lang="en-US" sz="1428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12: Engaging in outdoor activities</a:t>
            </a:r>
          </a:p>
          <a:p>
            <a:pPr marL="93269" indent="-93269" algn="ctr" defTabSz="466344">
              <a:spcBef>
                <a:spcPts val="0"/>
              </a:spcBef>
            </a:pPr>
            <a:r>
              <a:rPr lang="en-US" sz="1428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pinterest.co.uk, 2017)</a:t>
            </a:r>
          </a:p>
          <a:p>
            <a:endParaRPr lang="en-GB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F9E13D8-CB9E-57B0-D21F-D5423BBF5C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021" y="2145469"/>
            <a:ext cx="2218143" cy="155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54543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1F80F-A50C-B39E-C7E3-82DE40C3D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2300" b="1" dirty="0">
                <a:solidFill>
                  <a:schemeClr val="bg1"/>
                </a:solidFill>
              </a:rPr>
            </a:br>
            <a:r>
              <a:rPr lang="en-US" sz="2300" b="1" dirty="0">
                <a:solidFill>
                  <a:schemeClr val="bg1"/>
                </a:solidFill>
              </a:rPr>
              <a:t>Actions and recommendations for the children in the family</a:t>
            </a:r>
            <a:br>
              <a:rPr lang="en-US" sz="2300" dirty="0">
                <a:solidFill>
                  <a:schemeClr val="bg1"/>
                </a:solidFill>
              </a:rPr>
            </a:b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EC155-579D-6B6D-65C2-EF3BECC961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6615" y="2554105"/>
            <a:ext cx="2620019" cy="2065784"/>
          </a:xfrm>
        </p:spPr>
        <p:txBody>
          <a:bodyPr>
            <a:normAutofit fontScale="85000" lnSpcReduction="20000"/>
          </a:bodyPr>
          <a:lstStyle/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The child poverty pilot program is one of the recommended actions for children in the family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School gates employment initiative is another action that can be implemented (Department for Work and Pension, 2012)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Family intervention projects can also be involved in the current scenario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C080E9-5538-AE20-9BCD-2FE4682486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99776" y="3871157"/>
            <a:ext cx="2855149" cy="927703"/>
          </a:xfrm>
        </p:spPr>
        <p:txBody>
          <a:bodyPr>
            <a:normAutofit fontScale="85000" lnSpcReduction="20000"/>
          </a:bodyPr>
          <a:lstStyle/>
          <a:p>
            <a:pPr marL="100584" indent="-100584" algn="ctr" defTabSz="502920">
              <a:lnSpc>
                <a:spcPct val="90000"/>
              </a:lnSpc>
              <a:spcBef>
                <a:spcPts val="0"/>
              </a:spcBef>
            </a:pPr>
            <a:r>
              <a:rPr lang="en-US" sz="13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13: Recommendation for children's in the family</a:t>
            </a:r>
          </a:p>
          <a:p>
            <a:pPr marL="100584" indent="-100584" algn="ctr" defTabSz="502920">
              <a:lnSpc>
                <a:spcPct val="90000"/>
              </a:lnSpc>
              <a:spcBef>
                <a:spcPts val="0"/>
              </a:spcBef>
            </a:pPr>
            <a:r>
              <a:rPr lang="en-US" sz="13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Created by the learner)</a:t>
            </a:r>
          </a:p>
          <a:p>
            <a:pPr marL="100584" indent="-100584" algn="ctr" defTabSz="502920">
              <a:lnSpc>
                <a:spcPct val="90000"/>
              </a:lnSpc>
              <a:spcBef>
                <a:spcPts val="495"/>
              </a:spcBef>
            </a:pPr>
            <a:br>
              <a:rPr lang="en-US" sz="13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endParaRPr lang="en-IN" sz="1300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9F517F76-2DEA-2486-4AB8-277E1B63B7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853" y="2059138"/>
            <a:ext cx="2420036" cy="173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0000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2F7BB-E0E5-C397-4F8B-1C38FE142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2300" b="1" dirty="0">
                <a:solidFill>
                  <a:schemeClr val="bg1"/>
                </a:solidFill>
              </a:rPr>
            </a:br>
            <a:r>
              <a:rPr lang="en-US" sz="2300" b="1" dirty="0">
                <a:solidFill>
                  <a:schemeClr val="bg1"/>
                </a:solidFill>
              </a:rPr>
              <a:t>Actions and recommendations for the children in the family (Contd..)</a:t>
            </a:r>
            <a:br>
              <a:rPr lang="en-US" sz="2300" dirty="0">
                <a:solidFill>
                  <a:schemeClr val="bg1"/>
                </a:solidFill>
              </a:rPr>
            </a:b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4410D-C0C5-1632-8BE7-7266B06749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6615" y="2531186"/>
            <a:ext cx="2620019" cy="2065784"/>
          </a:xfrm>
        </p:spPr>
        <p:txBody>
          <a:bodyPr>
            <a:normAutofit fontScale="55000" lnSpcReduction="20000"/>
          </a:bodyPr>
          <a:lstStyle/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22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Common Assessment Framework is another recommended step that can be applied to the family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22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The Children's Advocacy Forum (CAF) attempts to improve efficiency in the process of providing assistance to children 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22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This aids the children and their families in all parts of life and provides support for them (Learning Ladders, 2021). </a:t>
            </a:r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633818-2F79-A9C0-F63B-9043A6F7FC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99776" y="4162467"/>
            <a:ext cx="2855149" cy="613475"/>
          </a:xfrm>
        </p:spPr>
        <p:txBody>
          <a:bodyPr>
            <a:normAutofit fontScale="55000" lnSpcReduction="20000"/>
          </a:bodyPr>
          <a:lstStyle/>
          <a:p>
            <a:pPr marL="100584" indent="-100584" algn="ctr" defTabSz="502920">
              <a:lnSpc>
                <a:spcPct val="90000"/>
              </a:lnSpc>
              <a:spcBef>
                <a:spcPts val="0"/>
              </a:spcBef>
            </a:pPr>
            <a:r>
              <a:rPr lang="en-US" sz="10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14: Recommendation for children's in the family</a:t>
            </a:r>
          </a:p>
          <a:p>
            <a:pPr marL="100584" indent="-100584" algn="ctr" defTabSz="502920">
              <a:lnSpc>
                <a:spcPct val="90000"/>
              </a:lnSpc>
              <a:spcBef>
                <a:spcPts val="0"/>
              </a:spcBef>
            </a:pPr>
            <a:r>
              <a:rPr lang="en-US" sz="10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Created by the learner)</a:t>
            </a:r>
          </a:p>
          <a:p>
            <a:pPr marL="100584" indent="-100584" algn="ctr" defTabSz="502920">
              <a:lnSpc>
                <a:spcPct val="90000"/>
              </a:lnSpc>
              <a:spcBef>
                <a:spcPts val="495"/>
              </a:spcBef>
            </a:pPr>
            <a:br>
              <a:rPr lang="en-US" sz="10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endParaRPr lang="en-IN" sz="1000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6E85930A-FFA6-CDE2-2BF4-0645BDF598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119" y="2082055"/>
            <a:ext cx="2407430" cy="1717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18727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CA4F1B-83D4-FA09-B8EC-15F3A0461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300" b="1" dirty="0">
                <a:solidFill>
                  <a:schemeClr val="bg1"/>
                </a:solidFill>
              </a:rPr>
              <a:t>Actions and recommendations for the children in the family</a:t>
            </a: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01996-FB82-6A64-F883-A16F7EB9A5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6615" y="2519031"/>
            <a:ext cx="2562701" cy="2020591"/>
          </a:xfrm>
        </p:spPr>
        <p:txBody>
          <a:bodyPr>
            <a:normAutofit fontScale="25000" lnSpcReduction="20000"/>
          </a:bodyPr>
          <a:lstStyle/>
          <a:p>
            <a:pPr marL="181737" indent="-181737" algn="just" defTabSz="484632">
              <a:lnSpc>
                <a:spcPct val="90000"/>
              </a:lnSpc>
              <a:spcBef>
                <a:spcPts val="477"/>
              </a:spcBef>
              <a:buFont typeface="Arial" panose="020B0604020202020204" pitchFamily="34" charset="0"/>
              <a:buChar char="●"/>
            </a:pPr>
            <a:r>
              <a:rPr lang="en-IN" sz="56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Early support response is another action that can be applied in the case of Family C</a:t>
            </a:r>
          </a:p>
          <a:p>
            <a:pPr marL="181737" indent="-181737" algn="just" defTabSz="484632">
              <a:lnSpc>
                <a:spcPct val="90000"/>
              </a:lnSpc>
              <a:spcBef>
                <a:spcPts val="477"/>
              </a:spcBef>
              <a:buFont typeface="Arial" panose="020B0604020202020204" pitchFamily="34" charset="0"/>
              <a:buChar char="●"/>
            </a:pPr>
            <a:r>
              <a:rPr lang="en-IN" sz="56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Targeted Early support repose is another recommended action (Vulnerable Children, 2023)</a:t>
            </a:r>
          </a:p>
          <a:p>
            <a:pPr marL="181737" indent="-181737" algn="just" defTabSz="484632">
              <a:lnSpc>
                <a:spcPct val="90000"/>
              </a:lnSpc>
              <a:spcBef>
                <a:spcPts val="477"/>
              </a:spcBef>
              <a:buFont typeface="Arial" panose="020B0604020202020204" pitchFamily="34" charset="0"/>
              <a:buChar char="●"/>
            </a:pPr>
            <a:r>
              <a:rPr lang="en-IN" sz="5600" kern="1200" dirty="0">
                <a:solidFill>
                  <a:schemeClr val="tx1"/>
                </a:solidFill>
                <a:latin typeface="+mj-lt"/>
                <a:ea typeface="+mn-ea"/>
                <a:cs typeface="Arial" panose="020B0604020202020204" pitchFamily="34" charset="0"/>
              </a:rPr>
              <a:t>Statutory responses can also be considered as a recommendation for Family C</a:t>
            </a:r>
          </a:p>
          <a:p>
            <a:pPr>
              <a:lnSpc>
                <a:spcPct val="90000"/>
              </a:lnSpc>
            </a:pP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46CA45-0382-F906-E58E-34447D0B0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97911" y="4306900"/>
            <a:ext cx="2792687" cy="407778"/>
          </a:xfrm>
        </p:spPr>
        <p:txBody>
          <a:bodyPr>
            <a:normAutofit fontScale="25000" lnSpcReduction="20000"/>
          </a:bodyPr>
          <a:lstStyle/>
          <a:p>
            <a:pPr marL="96926" indent="-96926" algn="ctr" defTabSz="484632">
              <a:lnSpc>
                <a:spcPct val="90000"/>
              </a:lnSpc>
              <a:spcBef>
                <a:spcPts val="0"/>
              </a:spcBef>
            </a:pPr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15: Recommended response for safeguarding childrens</a:t>
            </a:r>
          </a:p>
          <a:p>
            <a:pPr marL="96926" indent="-96926" algn="ctr" defTabSz="484632">
              <a:lnSpc>
                <a:spcPct val="90000"/>
              </a:lnSpc>
              <a:spcBef>
                <a:spcPts val="0"/>
              </a:spcBef>
            </a:pPr>
            <a:r>
              <a:rPr lang="en-US" sz="3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Created by the learner)</a:t>
            </a:r>
          </a:p>
          <a:p>
            <a:pPr marL="96926" indent="-96926" algn="ctr" defTabSz="484632">
              <a:lnSpc>
                <a:spcPct val="90000"/>
              </a:lnSpc>
              <a:spcBef>
                <a:spcPts val="477"/>
              </a:spcBef>
            </a:pPr>
            <a:br>
              <a:rPr lang="en-US" sz="9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endParaRPr lang="en-IN" sz="900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9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E9FB41F-8BCE-E04C-A5D9-208EE677B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586" y="2422465"/>
            <a:ext cx="2729894" cy="1718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72627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B93B6-937F-9CD4-3A30-D5FABBC2D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dirty="0">
                <a:solidFill>
                  <a:schemeClr val="bg1"/>
                </a:solidFill>
              </a:rPr>
              <a:t>The reason the action is necessary for adults</a:t>
            </a:r>
            <a:br>
              <a:rPr lang="en-US" sz="4100" dirty="0">
                <a:solidFill>
                  <a:schemeClr val="bg1"/>
                </a:solidFill>
              </a:rPr>
            </a:br>
            <a:endParaRPr lang="en-US" sz="41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6AB31-3C9C-3387-A906-6BCA2D0BF8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6615" y="2487844"/>
            <a:ext cx="2620019" cy="2065784"/>
          </a:xfrm>
        </p:spPr>
        <p:txBody>
          <a:bodyPr>
            <a:normAutofit fontScale="77500" lnSpcReduction="20000"/>
          </a:bodyPr>
          <a:lstStyle/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6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The recommended actions are necessary as they will help in reducing mental health problems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6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Reduction of mental health problems will help in creating a positive environment in the household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6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Encouraging oneself to involve in employment activities will also create awareness of the society 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B0235-4767-43B7-9A56-282636F4D5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99776" y="4308746"/>
            <a:ext cx="2855149" cy="423854"/>
          </a:xfrm>
        </p:spPr>
        <p:txBody>
          <a:bodyPr>
            <a:normAutofit fontScale="77500" lnSpcReduction="20000"/>
          </a:bodyPr>
          <a:lstStyle/>
          <a:p>
            <a:pPr marL="100584" indent="-100584" algn="just" defTabSz="50292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1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16: Mental health diseases</a:t>
            </a:r>
          </a:p>
          <a:p>
            <a:pPr marL="100584" indent="-100584" algn="just" defTabSz="50292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1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venzero.com, 2023</a:t>
            </a:r>
            <a:endParaRPr lang="en-GB" sz="11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0A477580-B8A5-B6F5-BA8A-A6BDEAC90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100" y="2225930"/>
            <a:ext cx="2470080" cy="187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5138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D7A9026-87C9-4F44-9EC3-75AA7E6F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D4A564-D451-4CDB-971B-95F3B044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CB884E-F589-488F-ADF5-77FF20080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43" y="643464"/>
            <a:ext cx="6909336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603A8D-1B1C-4538-9FE9-374B8FD55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071" y="809244"/>
            <a:ext cx="6583680" cy="5239512"/>
          </a:xfrm>
          <a:prstGeom prst="rect">
            <a:avLst/>
          </a:prstGeom>
          <a:ln w="6350" cap="sq" cmpd="sng" algn="ctr">
            <a:solidFill>
              <a:schemeClr val="tx1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9BE86D1-7317-478F-819B-8779B075C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876" y="0"/>
            <a:ext cx="4025029" cy="6858000"/>
          </a:xfrm>
          <a:prstGeom prst="rect">
            <a:avLst/>
          </a:prstGeom>
          <a:blipFill dpi="0" rotWithShape="1">
            <a:blip r:embed="rId2">
              <a:alphaModFix amt="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47C30B-4C57-CFEF-06D9-329518DB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0189" y="643464"/>
            <a:ext cx="2888344" cy="557107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dirty="0">
                <a:solidFill>
                  <a:schemeClr val="bg1"/>
                </a:solidFill>
              </a:rPr>
              <a:t>The reason the action is necessary for children</a:t>
            </a:r>
            <a:endParaRPr lang="en-US" sz="41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6B29C-EA86-F92B-6B64-A65CF128A6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6615" y="2460705"/>
            <a:ext cx="2620019" cy="2065784"/>
          </a:xfrm>
        </p:spPr>
        <p:txBody>
          <a:bodyPr>
            <a:normAutofit fontScale="92500" lnSpcReduction="20000"/>
          </a:bodyPr>
          <a:lstStyle/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Mental issues among the children may impact the parenting behaviour of parents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This may create more stress and anxiety among the parents</a:t>
            </a:r>
          </a:p>
          <a:p>
            <a:pPr marL="188595" indent="-188595" algn="just" defTabSz="502920">
              <a:lnSpc>
                <a:spcPct val="90000"/>
              </a:lnSpc>
              <a:spcBef>
                <a:spcPts val="495"/>
              </a:spcBef>
              <a:buFont typeface="Arial" panose="020B0604020202020204" pitchFamily="34" charset="0"/>
              <a:buChar char="●"/>
            </a:pPr>
            <a:r>
              <a:rPr lang="en-IN" sz="1500" kern="12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Hence with the recommended action support can be gathered to mitigate mental health problems among children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549501-DBF2-5F55-D931-6443CD4A0D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99776" y="4526489"/>
            <a:ext cx="2855149" cy="674776"/>
          </a:xfrm>
        </p:spPr>
        <p:txBody>
          <a:bodyPr>
            <a:normAutofit fontScale="92500" lnSpcReduction="20000"/>
          </a:bodyPr>
          <a:lstStyle/>
          <a:p>
            <a:pPr marL="100584" indent="-100584" algn="just" defTabSz="502920">
              <a:lnSpc>
                <a:spcPct val="90000"/>
              </a:lnSpc>
              <a:spcBef>
                <a:spcPts val="0"/>
              </a:spcBef>
            </a:pPr>
            <a:r>
              <a:rPr lang="en-IN" sz="10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17: Mental illness in childrens</a:t>
            </a:r>
          </a:p>
          <a:p>
            <a:pPr marL="100584" indent="-100584" algn="just" defTabSz="502920">
              <a:lnSpc>
                <a:spcPct val="90000"/>
              </a:lnSpc>
              <a:spcBef>
                <a:spcPts val="0"/>
              </a:spcBef>
            </a:pPr>
            <a:r>
              <a:rPr lang="en-IN" sz="10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(Source: parentcircle.com, 2023)</a:t>
            </a:r>
          </a:p>
          <a:p>
            <a:pPr marL="100584" indent="-100584" defTabSz="502920">
              <a:lnSpc>
                <a:spcPct val="90000"/>
              </a:lnSpc>
              <a:spcBef>
                <a:spcPts val="495"/>
              </a:spcBef>
            </a:pPr>
            <a:br>
              <a:rPr lang="en-IN" sz="10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endParaRPr lang="en-IN" sz="1000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37699098-6E52-9EB4-6D30-A4AC08554B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4089" y="2293539"/>
            <a:ext cx="2121489" cy="199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08604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3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7159BC-58DF-CB67-AADC-71CC130E2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b="1" dirty="0"/>
              <a:t>                            Conclusion</a:t>
            </a:r>
            <a:br>
              <a:rPr lang="en-US" sz="4400" dirty="0"/>
            </a:br>
            <a:endParaRPr lang="en-US" sz="4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D08D8F-C78A-6CF9-AC9C-65FA209750D1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799062233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4406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0D70C8A-A50E-4B41-86A2-E2F85581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B30353B-9BDB-7941-935A-63931B2F6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                                 Reference</a:t>
            </a:r>
            <a:br>
              <a:rPr lang="en-US" sz="3600" dirty="0"/>
            </a:br>
            <a:endParaRPr lang="en-US" sz="3600" dirty="0"/>
          </a:p>
        </p:txBody>
      </p:sp>
      <p:sp>
        <p:nvSpPr>
          <p:cNvPr id="25" name="TextBox 6">
            <a:extLst>
              <a:ext uri="{FF2B5EF4-FFF2-40B4-BE49-F238E27FC236}">
                <a16:creationId xmlns:a16="http://schemas.microsoft.com/office/drawing/2014/main" id="{652E1C58-4320-4843-5F50-91B2D24343E6}"/>
              </a:ext>
            </a:extLst>
          </p:cNvPr>
          <p:cNvSpPr txBox="1"/>
          <p:nvPr/>
        </p:nvSpPr>
        <p:spPr>
          <a:xfrm>
            <a:off x="1435564" y="855406"/>
            <a:ext cx="5535462" cy="50144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‌CDC (2021).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Mental health of children and parents —a strong connection 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Centers for Disease Control and Prevention. Available at: https://www.cdc.gov/childrensmentalhealth/features/mental-health-children-and-parents.html [Accessed 21 Jul. 2023].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Department for work and pension (2012)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Helping Families Thrive Lessons learned from the Child Poverty Pilot Programme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,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Helping Families Thrive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Available at: https://assets.publishing.service.gov.uk/government/uploads/system/uploads/attachment_data/file/214408/Child_poverty_pilots.pdf (Accessed: 2023). 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Healthyplace.com. (2018).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How to Develop a Mental Health Wellness Plan | HealthyPlace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Available at: https://www.healthyplace.com/self-help/self-help-information/how-to-develop-a-mental-health-wellness-plan#:~:text=It%20helps%20you%20create%20a,thoughts%2C%20emotions%2C%20and%20behaviors. [Accessed 21 Jul. 2023].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Learning Ladders (2021).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What is the Common Assessment Framework? | Explained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Learning Ladders Education. Available at: https://www.learningladders.info/blog/common-assessment-framework/ [Accessed 21 Jul. 2023].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04018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D70C8A-A50E-4B41-86A2-E2F85581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C6D307-0D23-B15E-C6D4-1FF76A1CEE7F}"/>
              </a:ext>
            </a:extLst>
          </p:cNvPr>
          <p:cNvSpPr txBox="1"/>
          <p:nvPr/>
        </p:nvSpPr>
        <p:spPr>
          <a:xfrm>
            <a:off x="3736258" y="1140542"/>
            <a:ext cx="7353461" cy="4618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Mayoclinic.org. (2021).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Family therapy - Mayo Clinic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Available at: https://www.mayoclinic.org/tests-procedures/family-therapy/about/pac-20385237 [Accessed 21 Jul. 2023].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‌Samhsa.gov. (2023).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For Friends and Family Members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Available at: https://www.samhsa.gov/mental-health/how-to-talk/friends-and-family-members [Accessed 21 Jul. 2023].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The Children and Young People’s Commissioner Scotland. (2021).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UNCRC Full Text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Available at: https://www.cypcs.org.uk/rights/uncrc/full-uncrc/#19 [Accessed 21 Jul. 2023].</a:t>
            </a:r>
          </a:p>
          <a:p>
            <a:pPr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 Tseng, A. and Claire Hannah Collins (2021).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What is peer support? How can it help mental health therapy?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 [online] Los Angeles Times. Available at: https://www.latimes.com/lifestyle/story/2021-10-04/what-is-peer-support-how-can-it-help-mental-health-therapy [Accessed 21 Jul. 2023].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‌Unicef.org. (2020).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Designing Parenting </a:t>
            </a:r>
            <a:r>
              <a:rPr lang="en-US" sz="14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Programmes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 for Violence Prevention: A Guidance Note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Available at: https://www.unicef.org/documents/designing-parenting-programmes-violence-prevention-guidance-note [Accessed 21 Jul. 2023].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1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692803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D70C8A-A50E-4B41-86A2-E2F85581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AA66CC-F7BB-5302-B91B-6C2547D2F404}"/>
              </a:ext>
            </a:extLst>
          </p:cNvPr>
          <p:cNvSpPr txBox="1"/>
          <p:nvPr/>
        </p:nvSpPr>
        <p:spPr>
          <a:xfrm>
            <a:off x="4001730" y="1651820"/>
            <a:ext cx="7314132" cy="43329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‌Welsh Government (2017).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Flying Start Health </a:t>
            </a:r>
            <a:r>
              <a:rPr lang="en-US" sz="14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Programme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 Guidance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Available at: https://www.gov.wales/sites/default/files/publications/2019-07/flying-start-health-programme-guidance_0.pdf.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‌with (2019).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Supporting a family member with serious mental illness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https://www.apa.org. Available at: https://www.apa.org/topics/mental-health/support-serious-mental-illness [Accessed 21 Jul. 2023].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‌World (2021).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Mental health of adolescents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Who.int. Available at: https://www.who.int/news-room/fact-sheets/detail/adolescent-mental-health [Accessed 21 Jul. 2023].</a:t>
            </a:r>
          </a:p>
          <a:p>
            <a:pPr indent="-182880" defTabSz="914400">
              <a:lnSpc>
                <a:spcPct val="90000"/>
              </a:lnSpc>
              <a:spcAft>
                <a:spcPts val="12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‌Youth.gov. (2023).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Mental Health Promotion and Prevention | Youth.gov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cs typeface="Arial" panose="020B0604020202020204" pitchFamily="34" charset="0"/>
              </a:rPr>
              <a:t>. [online] Available at: https://youth.gov/youth-topics/youth-mental-health/mental-health-promotion-prevention [Accessed 21 Jul. 2023].</a:t>
            </a:r>
          </a:p>
          <a:p>
            <a:pPr indent="-182880" defTabSz="914400">
              <a:lnSpc>
                <a:spcPct val="90000"/>
              </a:lnSpc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 </a:t>
            </a:r>
          </a:p>
          <a:p>
            <a:pPr indent="-182880" defTabSz="914400">
              <a:lnSpc>
                <a:spcPct val="90000"/>
              </a:lnSpc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1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1327376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177</TotalTime>
  <Words>2050</Words>
  <Application>Microsoft Office PowerPoint</Application>
  <PresentationFormat>Widescreen</PresentationFormat>
  <Paragraphs>144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Century Gothic</vt:lpstr>
      <vt:lpstr>Garamond</vt:lpstr>
      <vt:lpstr>Times New Roman</vt:lpstr>
      <vt:lpstr>Savon</vt:lpstr>
      <vt:lpstr>PowerPoint Presentation</vt:lpstr>
      <vt:lpstr>PowerPoint Presentation</vt:lpstr>
      <vt:lpstr>PowerPoint Presentation</vt:lpstr>
      <vt:lpstr>                           Mother</vt:lpstr>
      <vt:lpstr>                  Daughter (Age 17) </vt:lpstr>
      <vt:lpstr>              Sons (Ages 13 and 14) </vt:lpstr>
      <vt:lpstr>                     Daughter (Age 4) </vt:lpstr>
      <vt:lpstr>   Impact of the situation on the individuals and the family </vt:lpstr>
      <vt:lpstr>Options to improve the current situation </vt:lpstr>
      <vt:lpstr> Options to improve the current situation (Contd..) </vt:lpstr>
      <vt:lpstr>PowerPoint Presentation</vt:lpstr>
      <vt:lpstr>Teams and services involved in this case </vt:lpstr>
      <vt:lpstr>Actions and recommendations for the adults in the family</vt:lpstr>
      <vt:lpstr> Actions and recommendations for the adults in the family (Contd..) </vt:lpstr>
      <vt:lpstr> Actions and recommendations for the adults in the family (Contd..) </vt:lpstr>
      <vt:lpstr>Actions and recommendations for the adults in the family (Contd..)</vt:lpstr>
      <vt:lpstr> Actions and recommendations for the children in the family </vt:lpstr>
      <vt:lpstr> Actions and recommendations for the children in the family (Contd..) </vt:lpstr>
      <vt:lpstr>Actions and recommendations for the children in the family</vt:lpstr>
      <vt:lpstr>The reason the action is necessary for adults </vt:lpstr>
      <vt:lpstr>The reason the action is necessary for children</vt:lpstr>
      <vt:lpstr>                            Conclusion </vt:lpstr>
      <vt:lpstr>                                 Reference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Yasmeen</dc:creator>
  <cp:lastModifiedBy>Yasmeen</cp:lastModifiedBy>
  <cp:revision>1</cp:revision>
  <dcterms:created xsi:type="dcterms:W3CDTF">2023-07-27T16:17:42Z</dcterms:created>
  <dcterms:modified xsi:type="dcterms:W3CDTF">2023-07-29T12:01:27Z</dcterms:modified>
</cp:coreProperties>
</file>