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notesMasterIdLst>
    <p:notesMasterId r:id="rId58"/>
  </p:notesMasterIdLst>
  <p:sldIdLst>
    <p:sldId id="256" r:id="rId2"/>
    <p:sldId id="257" r:id="rId3"/>
    <p:sldId id="258" r:id="rId4"/>
    <p:sldId id="259" r:id="rId5"/>
    <p:sldId id="326" r:id="rId6"/>
    <p:sldId id="329" r:id="rId7"/>
    <p:sldId id="330" r:id="rId8"/>
    <p:sldId id="331" r:id="rId9"/>
    <p:sldId id="332" r:id="rId10"/>
    <p:sldId id="350" r:id="rId11"/>
    <p:sldId id="334" r:id="rId12"/>
    <p:sldId id="335" r:id="rId13"/>
    <p:sldId id="336" r:id="rId14"/>
    <p:sldId id="337" r:id="rId15"/>
    <p:sldId id="338" r:id="rId16"/>
    <p:sldId id="339" r:id="rId17"/>
    <p:sldId id="272" r:id="rId18"/>
    <p:sldId id="273" r:id="rId19"/>
    <p:sldId id="340" r:id="rId20"/>
    <p:sldId id="260" r:id="rId21"/>
    <p:sldId id="261" r:id="rId22"/>
    <p:sldId id="262" r:id="rId23"/>
    <p:sldId id="263" r:id="rId24"/>
    <p:sldId id="264" r:id="rId25"/>
    <p:sldId id="265" r:id="rId26"/>
    <p:sldId id="267" r:id="rId27"/>
    <p:sldId id="268" r:id="rId28"/>
    <p:sldId id="316" r:id="rId29"/>
    <p:sldId id="317" r:id="rId30"/>
    <p:sldId id="318" r:id="rId31"/>
    <p:sldId id="319" r:id="rId32"/>
    <p:sldId id="320" r:id="rId33"/>
    <p:sldId id="321" r:id="rId34"/>
    <p:sldId id="322" r:id="rId35"/>
    <p:sldId id="323" r:id="rId36"/>
    <p:sldId id="324" r:id="rId37"/>
    <p:sldId id="352" r:id="rId38"/>
    <p:sldId id="353" r:id="rId39"/>
    <p:sldId id="354" r:id="rId40"/>
    <p:sldId id="325" r:id="rId41"/>
    <p:sldId id="311" r:id="rId42"/>
    <p:sldId id="304" r:id="rId43"/>
    <p:sldId id="305" r:id="rId44"/>
    <p:sldId id="342" r:id="rId45"/>
    <p:sldId id="343" r:id="rId46"/>
    <p:sldId id="313" r:id="rId47"/>
    <p:sldId id="344" r:id="rId48"/>
    <p:sldId id="348" r:id="rId49"/>
    <p:sldId id="349" r:id="rId50"/>
    <p:sldId id="345" r:id="rId51"/>
    <p:sldId id="346" r:id="rId52"/>
    <p:sldId id="347" r:id="rId53"/>
    <p:sldId id="351" r:id="rId54"/>
    <p:sldId id="314" r:id="rId55"/>
    <p:sldId id="341" r:id="rId56"/>
    <p:sldId id="315" r:id="rId5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D06AB3-79F8-2447-983D-B3FADAA26F96}" v="800" dt="2022-10-11T09:10:55.137"/>
    <p1510:client id="{3DD4927A-D8B9-5F1E-B348-32B37C8063E4}" v="3" dt="2022-09-28T07:27:51.514"/>
    <p1510:client id="{62CE85A5-5915-256B-B6B9-FD70B3D4C16A}" v="391" dt="2022-09-16T12:58:28.252"/>
    <p1510:client id="{7813D526-2D41-1277-3BFA-35F1DC8C59A0}" v="749" dt="2022-09-27T14:34:40.524"/>
    <p1510:client id="{7B11DFB7-DC07-C640-FD99-1BD269B9A4EC}" v="10" dt="2022-09-13T08:48:28.339"/>
    <p1510:client id="{7C363D17-858C-DC2D-95FB-87900DF0C9E5}" v="224" dt="2022-09-12T14:02:15.254"/>
    <p1510:client id="{7E75D7FA-FCDC-4FFE-7E3B-8375E4663133}" v="1" dt="2022-09-16T11:53:31.879"/>
    <p1510:client id="{AA568E76-4AE0-56CF-2ED4-F03279997D23}" v="1041" dt="2022-10-11T10:55:31.017"/>
    <p1510:client id="{D7332210-E2FE-ED68-43E3-262408E84BB3}" v="153" dt="2022-09-12T11:11:58.6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7974" autoAdjust="0"/>
  </p:normalViewPr>
  <p:slideViewPr>
    <p:cSldViewPr snapToGrid="0">
      <p:cViewPr>
        <p:scale>
          <a:sx n="65" d="100"/>
          <a:sy n="65" d="100"/>
        </p:scale>
        <p:origin x="747" y="41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3DD4927A-D8B9-5F1E-B348-32B37C8063E4}"/>
    <pc:docChg chg="modSld">
      <pc:chgData name="Zita Draper" userId="S::z.draper@uwtsd.ac.uk::b063123c-f51f-481b-b99c-f574606c9ace" providerId="AD" clId="Web-{3DD4927A-D8B9-5F1E-B348-32B37C8063E4}" dt="2022-09-28T07:27:51.514" v="2" actId="14100"/>
      <pc:docMkLst>
        <pc:docMk/>
      </pc:docMkLst>
      <pc:sldChg chg="addSp modSp">
        <pc:chgData name="Zita Draper" userId="S::z.draper@uwtsd.ac.uk::b063123c-f51f-481b-b99c-f574606c9ace" providerId="AD" clId="Web-{3DD4927A-D8B9-5F1E-B348-32B37C8063E4}" dt="2022-09-28T07:27:51.514" v="2" actId="14100"/>
        <pc:sldMkLst>
          <pc:docMk/>
          <pc:sldMk cId="431735504" sldId="271"/>
        </pc:sldMkLst>
        <pc:cxnChg chg="add mod">
          <ac:chgData name="Zita Draper" userId="S::z.draper@uwtsd.ac.uk::b063123c-f51f-481b-b99c-f574606c9ace" providerId="AD" clId="Web-{3DD4927A-D8B9-5F1E-B348-32B37C8063E4}" dt="2022-09-28T07:27:51.514" v="2" actId="14100"/>
          <ac:cxnSpMkLst>
            <pc:docMk/>
            <pc:sldMk cId="431735504" sldId="271"/>
            <ac:cxnSpMk id="4" creationId="{3CE4AF45-A66E-0ADB-4FB9-ABF844979529}"/>
          </ac:cxnSpMkLst>
        </pc:cxnChg>
      </pc:sldChg>
    </pc:docChg>
  </pc:docChgLst>
  <pc:docChgLst>
    <pc:chgData name="Zita Draper" userId="S::z.draper@uwtsd.ac.uk::b063123c-f51f-481b-b99c-f574606c9ace" providerId="AD" clId="Web-{D7332210-E2FE-ED68-43E3-262408E84BB3}"/>
    <pc:docChg chg="addSld modSld addMainMaster delMainMaster">
      <pc:chgData name="Zita Draper" userId="S::z.draper@uwtsd.ac.uk::b063123c-f51f-481b-b99c-f574606c9ace" providerId="AD" clId="Web-{D7332210-E2FE-ED68-43E3-262408E84BB3}" dt="2022-09-12T11:11:58.661" v="157" actId="20577"/>
      <pc:docMkLst>
        <pc:docMk/>
      </pc:docMkLst>
      <pc:sldChg chg="addSp delSp modSp mod setBg modClrScheme chgLayout">
        <pc:chgData name="Zita Draper" userId="S::z.draper@uwtsd.ac.uk::b063123c-f51f-481b-b99c-f574606c9ace" providerId="AD" clId="Web-{D7332210-E2FE-ED68-43E3-262408E84BB3}" dt="2022-09-12T11:07:23.186" v="21"/>
        <pc:sldMkLst>
          <pc:docMk/>
          <pc:sldMk cId="109857222" sldId="256"/>
        </pc:sldMkLst>
        <pc:spChg chg="mod">
          <ac:chgData name="Zita Draper" userId="S::z.draper@uwtsd.ac.uk::b063123c-f51f-481b-b99c-f574606c9ace" providerId="AD" clId="Web-{D7332210-E2FE-ED68-43E3-262408E84BB3}" dt="2022-09-12T11:07:23.186" v="21"/>
          <ac:spMkLst>
            <pc:docMk/>
            <pc:sldMk cId="109857222" sldId="256"/>
            <ac:spMk id="2" creationId="{00000000-0000-0000-0000-000000000000}"/>
          </ac:spMkLst>
        </pc:spChg>
        <pc:spChg chg="mod">
          <ac:chgData name="Zita Draper" userId="S::z.draper@uwtsd.ac.uk::b063123c-f51f-481b-b99c-f574606c9ace" providerId="AD" clId="Web-{D7332210-E2FE-ED68-43E3-262408E84BB3}" dt="2022-09-12T11:07:23.186" v="21"/>
          <ac:spMkLst>
            <pc:docMk/>
            <pc:sldMk cId="109857222" sldId="256"/>
            <ac:spMk id="3" creationId="{00000000-0000-0000-0000-000000000000}"/>
          </ac:spMkLst>
        </pc:spChg>
        <pc:spChg chg="add del">
          <ac:chgData name="Zita Draper" userId="S::z.draper@uwtsd.ac.uk::b063123c-f51f-481b-b99c-f574606c9ace" providerId="AD" clId="Web-{D7332210-E2FE-ED68-43E3-262408E84BB3}" dt="2022-09-12T11:06:27.341" v="1"/>
          <ac:spMkLst>
            <pc:docMk/>
            <pc:sldMk cId="109857222" sldId="256"/>
            <ac:spMk id="9" creationId="{2644B391-9BFE-445C-A9EC-F544BB85FBC7}"/>
          </ac:spMkLst>
        </pc:spChg>
        <pc:spChg chg="add del">
          <ac:chgData name="Zita Draper" userId="S::z.draper@uwtsd.ac.uk::b063123c-f51f-481b-b99c-f574606c9ace" providerId="AD" clId="Web-{D7332210-E2FE-ED68-43E3-262408E84BB3}" dt="2022-09-12T11:06:27.341" v="1"/>
          <ac:spMkLst>
            <pc:docMk/>
            <pc:sldMk cId="109857222" sldId="256"/>
            <ac:spMk id="11" creationId="{80F26E69-87D9-4655-AE7B-280A87AA3CAD}"/>
          </ac:spMkLst>
        </pc:spChg>
        <pc:spChg chg="add del">
          <ac:chgData name="Zita Draper" userId="S::z.draper@uwtsd.ac.uk::b063123c-f51f-481b-b99c-f574606c9ace" providerId="AD" clId="Web-{D7332210-E2FE-ED68-43E3-262408E84BB3}" dt="2022-09-12T11:07:23.186" v="21"/>
          <ac:spMkLst>
            <pc:docMk/>
            <pc:sldMk cId="109857222" sldId="256"/>
            <ac:spMk id="13" creationId="{9B7AD9F6-8CE7-4299-8FC6-328F4DCD3FF9}"/>
          </ac:spMkLst>
        </pc:spChg>
        <pc:spChg chg="add del">
          <ac:chgData name="Zita Draper" userId="S::z.draper@uwtsd.ac.uk::b063123c-f51f-481b-b99c-f574606c9ace" providerId="AD" clId="Web-{D7332210-E2FE-ED68-43E3-262408E84BB3}" dt="2022-09-12T11:07:23.186" v="21"/>
          <ac:spMkLst>
            <pc:docMk/>
            <pc:sldMk cId="109857222" sldId="256"/>
            <ac:spMk id="14" creationId="{F49775AF-8896-43EE-92C6-83497D6DC56F}"/>
          </ac:spMkLst>
        </pc:spChg>
        <pc:spChg chg="add">
          <ac:chgData name="Zita Draper" userId="S::z.draper@uwtsd.ac.uk::b063123c-f51f-481b-b99c-f574606c9ace" providerId="AD" clId="Web-{D7332210-E2FE-ED68-43E3-262408E84BB3}" dt="2022-09-12T11:07:23.186" v="21"/>
          <ac:spMkLst>
            <pc:docMk/>
            <pc:sldMk cId="109857222" sldId="256"/>
            <ac:spMk id="20" creationId="{42195A83-AA4F-FE4B-AFEA-5A5576C39133}"/>
          </ac:spMkLst>
        </pc:spChg>
        <pc:spChg chg="add">
          <ac:chgData name="Zita Draper" userId="S::z.draper@uwtsd.ac.uk::b063123c-f51f-481b-b99c-f574606c9ace" providerId="AD" clId="Web-{D7332210-E2FE-ED68-43E3-262408E84BB3}" dt="2022-09-12T11:07:23.186" v="21"/>
          <ac:spMkLst>
            <pc:docMk/>
            <pc:sldMk cId="109857222" sldId="256"/>
            <ac:spMk id="22" creationId="{4AF0997A-7C0F-4AD2-BA90-5FE341A17796}"/>
          </ac:spMkLst>
        </pc:spChg>
        <pc:spChg chg="add">
          <ac:chgData name="Zita Draper" userId="S::z.draper@uwtsd.ac.uk::b063123c-f51f-481b-b99c-f574606c9ace" providerId="AD" clId="Web-{D7332210-E2FE-ED68-43E3-262408E84BB3}" dt="2022-09-12T11:07:23.186" v="21"/>
          <ac:spMkLst>
            <pc:docMk/>
            <pc:sldMk cId="109857222" sldId="256"/>
            <ac:spMk id="24" creationId="{72E67446-732B-4F72-8560-6FABB6CB25A3}"/>
          </ac:spMkLst>
        </pc:spChg>
        <pc:picChg chg="add del">
          <ac:chgData name="Zita Draper" userId="S::z.draper@uwtsd.ac.uk::b063123c-f51f-481b-b99c-f574606c9ace" providerId="AD" clId="Web-{D7332210-E2FE-ED68-43E3-262408E84BB3}" dt="2022-09-12T11:06:27.341" v="1"/>
          <ac:picMkLst>
            <pc:docMk/>
            <pc:sldMk cId="109857222" sldId="256"/>
            <ac:picMk id="4" creationId="{9D19B260-DE40-EF94-45FB-E6A534D52BBB}"/>
          </ac:picMkLst>
        </pc:picChg>
        <pc:picChg chg="add mod ord">
          <ac:chgData name="Zita Draper" userId="S::z.draper@uwtsd.ac.uk::b063123c-f51f-481b-b99c-f574606c9ace" providerId="AD" clId="Web-{D7332210-E2FE-ED68-43E3-262408E84BB3}" dt="2022-09-12T11:07:23.186" v="21"/>
          <ac:picMkLst>
            <pc:docMk/>
            <pc:sldMk cId="109857222" sldId="256"/>
            <ac:picMk id="15" creationId="{A255D7DA-EC3B-7878-535C-0DDE71F5F58B}"/>
          </ac:picMkLst>
        </pc:picChg>
      </pc:sldChg>
      <pc:sldChg chg="addSp modSp new mod setBg">
        <pc:chgData name="Zita Draper" userId="S::z.draper@uwtsd.ac.uk::b063123c-f51f-481b-b99c-f574606c9ace" providerId="AD" clId="Web-{D7332210-E2FE-ED68-43E3-262408E84BB3}" dt="2022-09-12T11:11:58.661" v="157" actId="20577"/>
        <pc:sldMkLst>
          <pc:docMk/>
          <pc:sldMk cId="3046007984" sldId="257"/>
        </pc:sldMkLst>
        <pc:spChg chg="mod">
          <ac:chgData name="Zita Draper" userId="S::z.draper@uwtsd.ac.uk::b063123c-f51f-481b-b99c-f574606c9ace" providerId="AD" clId="Web-{D7332210-E2FE-ED68-43E3-262408E84BB3}" dt="2022-09-12T11:11:58.661" v="157" actId="20577"/>
          <ac:spMkLst>
            <pc:docMk/>
            <pc:sldMk cId="3046007984" sldId="257"/>
            <ac:spMk id="2" creationId="{5F725064-6B45-5256-46F0-B13CBB3735D4}"/>
          </ac:spMkLst>
        </pc:spChg>
        <pc:spChg chg="mod">
          <ac:chgData name="Zita Draper" userId="S::z.draper@uwtsd.ac.uk::b063123c-f51f-481b-b99c-f574606c9ace" providerId="AD" clId="Web-{D7332210-E2FE-ED68-43E3-262408E84BB3}" dt="2022-09-12T11:11:55.974" v="155" actId="20577"/>
          <ac:spMkLst>
            <pc:docMk/>
            <pc:sldMk cId="3046007984" sldId="257"/>
            <ac:spMk id="3" creationId="{2E7B8D6B-A722-01BE-CF57-DB6457B46714}"/>
          </ac:spMkLst>
        </pc:spChg>
        <pc:spChg chg="add">
          <ac:chgData name="Zita Draper" userId="S::z.draper@uwtsd.ac.uk::b063123c-f51f-481b-b99c-f574606c9ace" providerId="AD" clId="Web-{D7332210-E2FE-ED68-43E3-262408E84BB3}" dt="2022-09-12T11:11:48.161" v="154"/>
          <ac:spMkLst>
            <pc:docMk/>
            <pc:sldMk cId="3046007984" sldId="257"/>
            <ac:spMk id="9" creationId="{9AB506E7-ABD8-3247-919C-E175542D5C41}"/>
          </ac:spMkLst>
        </pc:spChg>
        <pc:spChg chg="add">
          <ac:chgData name="Zita Draper" userId="S::z.draper@uwtsd.ac.uk::b063123c-f51f-481b-b99c-f574606c9ace" providerId="AD" clId="Web-{D7332210-E2FE-ED68-43E3-262408E84BB3}" dt="2022-09-12T11:11:48.161" v="154"/>
          <ac:spMkLst>
            <pc:docMk/>
            <pc:sldMk cId="3046007984" sldId="257"/>
            <ac:spMk id="11" creationId="{CA208933-0228-467B-9AE1-0A3227F57888}"/>
          </ac:spMkLst>
        </pc:spChg>
        <pc:spChg chg="add">
          <ac:chgData name="Zita Draper" userId="S::z.draper@uwtsd.ac.uk::b063123c-f51f-481b-b99c-f574606c9ace" providerId="AD" clId="Web-{D7332210-E2FE-ED68-43E3-262408E84BB3}" dt="2022-09-12T11:11:48.161" v="154"/>
          <ac:spMkLst>
            <pc:docMk/>
            <pc:sldMk cId="3046007984" sldId="257"/>
            <ac:spMk id="13" creationId="{27DB7ADC-3567-214C-BEBE-57A5D6A89EB0}"/>
          </ac:spMkLst>
        </pc:spChg>
        <pc:picChg chg="add mod">
          <ac:chgData name="Zita Draper" userId="S::z.draper@uwtsd.ac.uk::b063123c-f51f-481b-b99c-f574606c9ace" providerId="AD" clId="Web-{D7332210-E2FE-ED68-43E3-262408E84BB3}" dt="2022-09-12T11:11:48.161" v="154"/>
          <ac:picMkLst>
            <pc:docMk/>
            <pc:sldMk cId="3046007984" sldId="257"/>
            <ac:picMk id="4" creationId="{7AA82C53-8DD4-BC1B-C75B-EB4D85271662}"/>
          </ac:picMkLst>
        </pc:picChg>
      </pc:sldChg>
      <pc:sldChg chg="new">
        <pc:chgData name="Zita Draper" userId="S::z.draper@uwtsd.ac.uk::b063123c-f51f-481b-b99c-f574606c9ace" providerId="AD" clId="Web-{D7332210-E2FE-ED68-43E3-262408E84BB3}" dt="2022-09-12T11:07:35.452" v="23"/>
        <pc:sldMkLst>
          <pc:docMk/>
          <pc:sldMk cId="2423022019" sldId="258"/>
        </pc:sldMkLst>
      </pc:sldChg>
      <pc:sldChg chg="new">
        <pc:chgData name="Zita Draper" userId="S::z.draper@uwtsd.ac.uk::b063123c-f51f-481b-b99c-f574606c9ace" providerId="AD" clId="Web-{D7332210-E2FE-ED68-43E3-262408E84BB3}" dt="2022-09-12T11:07:37.686" v="24"/>
        <pc:sldMkLst>
          <pc:docMk/>
          <pc:sldMk cId="1991009577" sldId="259"/>
        </pc:sldMkLst>
      </pc:sldChg>
      <pc:sldChg chg="new">
        <pc:chgData name="Zita Draper" userId="S::z.draper@uwtsd.ac.uk::b063123c-f51f-481b-b99c-f574606c9ace" providerId="AD" clId="Web-{D7332210-E2FE-ED68-43E3-262408E84BB3}" dt="2022-09-12T11:07:41.296" v="25"/>
        <pc:sldMkLst>
          <pc:docMk/>
          <pc:sldMk cId="2498495748" sldId="260"/>
        </pc:sldMkLst>
      </pc:sldChg>
      <pc:sldChg chg="new">
        <pc:chgData name="Zita Draper" userId="S::z.draper@uwtsd.ac.uk::b063123c-f51f-481b-b99c-f574606c9ace" providerId="AD" clId="Web-{D7332210-E2FE-ED68-43E3-262408E84BB3}" dt="2022-09-12T11:07:42.015" v="26"/>
        <pc:sldMkLst>
          <pc:docMk/>
          <pc:sldMk cId="268749033" sldId="261"/>
        </pc:sldMkLst>
      </pc:sldChg>
      <pc:sldChg chg="new">
        <pc:chgData name="Zita Draper" userId="S::z.draper@uwtsd.ac.uk::b063123c-f51f-481b-b99c-f574606c9ace" providerId="AD" clId="Web-{D7332210-E2FE-ED68-43E3-262408E84BB3}" dt="2022-09-12T11:07:43.296" v="27"/>
        <pc:sldMkLst>
          <pc:docMk/>
          <pc:sldMk cId="2561942394" sldId="262"/>
        </pc:sldMkLst>
      </pc:sldChg>
      <pc:sldChg chg="new">
        <pc:chgData name="Zita Draper" userId="S::z.draper@uwtsd.ac.uk::b063123c-f51f-481b-b99c-f574606c9ace" providerId="AD" clId="Web-{D7332210-E2FE-ED68-43E3-262408E84BB3}" dt="2022-09-12T11:07:44.311" v="28"/>
        <pc:sldMkLst>
          <pc:docMk/>
          <pc:sldMk cId="3851418636" sldId="263"/>
        </pc:sldMkLst>
      </pc:sldChg>
      <pc:sldChg chg="new">
        <pc:chgData name="Zita Draper" userId="S::z.draper@uwtsd.ac.uk::b063123c-f51f-481b-b99c-f574606c9ace" providerId="AD" clId="Web-{D7332210-E2FE-ED68-43E3-262408E84BB3}" dt="2022-09-12T11:07:45.124" v="29"/>
        <pc:sldMkLst>
          <pc:docMk/>
          <pc:sldMk cId="517754228" sldId="264"/>
        </pc:sldMkLst>
      </pc:sldChg>
      <pc:sldChg chg="new">
        <pc:chgData name="Zita Draper" userId="S::z.draper@uwtsd.ac.uk::b063123c-f51f-481b-b99c-f574606c9ace" providerId="AD" clId="Web-{D7332210-E2FE-ED68-43E3-262408E84BB3}" dt="2022-09-12T11:07:45.843" v="30"/>
        <pc:sldMkLst>
          <pc:docMk/>
          <pc:sldMk cId="3763511201" sldId="265"/>
        </pc:sldMkLst>
      </pc:sldChg>
      <pc:sldChg chg="new">
        <pc:chgData name="Zita Draper" userId="S::z.draper@uwtsd.ac.uk::b063123c-f51f-481b-b99c-f574606c9ace" providerId="AD" clId="Web-{D7332210-E2FE-ED68-43E3-262408E84BB3}" dt="2022-09-12T11:07:46.608" v="31"/>
        <pc:sldMkLst>
          <pc:docMk/>
          <pc:sldMk cId="1805984107" sldId="266"/>
        </pc:sldMkLst>
      </pc:sldChg>
      <pc:sldChg chg="new">
        <pc:chgData name="Zita Draper" userId="S::z.draper@uwtsd.ac.uk::b063123c-f51f-481b-b99c-f574606c9ace" providerId="AD" clId="Web-{D7332210-E2FE-ED68-43E3-262408E84BB3}" dt="2022-09-12T11:07:47.327" v="32"/>
        <pc:sldMkLst>
          <pc:docMk/>
          <pc:sldMk cId="844825945" sldId="267"/>
        </pc:sldMkLst>
      </pc:sldChg>
      <pc:sldChg chg="new">
        <pc:chgData name="Zita Draper" userId="S::z.draper@uwtsd.ac.uk::b063123c-f51f-481b-b99c-f574606c9ace" providerId="AD" clId="Web-{D7332210-E2FE-ED68-43E3-262408E84BB3}" dt="2022-09-12T11:07:48.046" v="33"/>
        <pc:sldMkLst>
          <pc:docMk/>
          <pc:sldMk cId="3363866558" sldId="268"/>
        </pc:sldMkLst>
      </pc:sldChg>
      <pc:sldChg chg="new">
        <pc:chgData name="Zita Draper" userId="S::z.draper@uwtsd.ac.uk::b063123c-f51f-481b-b99c-f574606c9ace" providerId="AD" clId="Web-{D7332210-E2FE-ED68-43E3-262408E84BB3}" dt="2022-09-12T11:07:48.796" v="34"/>
        <pc:sldMkLst>
          <pc:docMk/>
          <pc:sldMk cId="2947478071" sldId="269"/>
        </pc:sldMkLst>
      </pc:sldChg>
      <pc:sldChg chg="new">
        <pc:chgData name="Zita Draper" userId="S::z.draper@uwtsd.ac.uk::b063123c-f51f-481b-b99c-f574606c9ace" providerId="AD" clId="Web-{D7332210-E2FE-ED68-43E3-262408E84BB3}" dt="2022-09-12T11:07:48.937" v="35"/>
        <pc:sldMkLst>
          <pc:docMk/>
          <pc:sldMk cId="566087010" sldId="270"/>
        </pc:sldMkLst>
      </pc:sldChg>
      <pc:sldChg chg="new">
        <pc:chgData name="Zita Draper" userId="S::z.draper@uwtsd.ac.uk::b063123c-f51f-481b-b99c-f574606c9ace" providerId="AD" clId="Web-{D7332210-E2FE-ED68-43E3-262408E84BB3}" dt="2022-09-12T11:07:50.109" v="36"/>
        <pc:sldMkLst>
          <pc:docMk/>
          <pc:sldMk cId="431735504" sldId="271"/>
        </pc:sldMkLst>
      </pc:sldChg>
      <pc:sldChg chg="new">
        <pc:chgData name="Zita Draper" userId="S::z.draper@uwtsd.ac.uk::b063123c-f51f-481b-b99c-f574606c9ace" providerId="AD" clId="Web-{D7332210-E2FE-ED68-43E3-262408E84BB3}" dt="2022-09-12T11:07:50.780" v="37"/>
        <pc:sldMkLst>
          <pc:docMk/>
          <pc:sldMk cId="2719389250" sldId="272"/>
        </pc:sldMkLst>
      </pc:sldChg>
      <pc:sldChg chg="new">
        <pc:chgData name="Zita Draper" userId="S::z.draper@uwtsd.ac.uk::b063123c-f51f-481b-b99c-f574606c9ace" providerId="AD" clId="Web-{D7332210-E2FE-ED68-43E3-262408E84BB3}" dt="2022-09-12T11:07:50.937" v="38"/>
        <pc:sldMkLst>
          <pc:docMk/>
          <pc:sldMk cId="2061998092" sldId="273"/>
        </pc:sldMkLst>
      </pc:sldChg>
      <pc:sldChg chg="new">
        <pc:chgData name="Zita Draper" userId="S::z.draper@uwtsd.ac.uk::b063123c-f51f-481b-b99c-f574606c9ace" providerId="AD" clId="Web-{D7332210-E2FE-ED68-43E3-262408E84BB3}" dt="2022-09-12T11:07:51.452" v="39"/>
        <pc:sldMkLst>
          <pc:docMk/>
          <pc:sldMk cId="114226398" sldId="274"/>
        </pc:sldMkLst>
      </pc:sldChg>
      <pc:sldChg chg="new">
        <pc:chgData name="Zita Draper" userId="S::z.draper@uwtsd.ac.uk::b063123c-f51f-481b-b99c-f574606c9ace" providerId="AD" clId="Web-{D7332210-E2FE-ED68-43E3-262408E84BB3}" dt="2022-09-12T11:07:52.671" v="40"/>
        <pc:sldMkLst>
          <pc:docMk/>
          <pc:sldMk cId="3087000909" sldId="275"/>
        </pc:sldMkLst>
      </pc:sldChg>
      <pc:sldChg chg="new">
        <pc:chgData name="Zita Draper" userId="S::z.draper@uwtsd.ac.uk::b063123c-f51f-481b-b99c-f574606c9ace" providerId="AD" clId="Web-{D7332210-E2FE-ED68-43E3-262408E84BB3}" dt="2022-09-12T11:07:52.812" v="41"/>
        <pc:sldMkLst>
          <pc:docMk/>
          <pc:sldMk cId="2737414387" sldId="276"/>
        </pc:sldMkLst>
      </pc:sldChg>
      <pc:sldChg chg="new">
        <pc:chgData name="Zita Draper" userId="S::z.draper@uwtsd.ac.uk::b063123c-f51f-481b-b99c-f574606c9ace" providerId="AD" clId="Web-{D7332210-E2FE-ED68-43E3-262408E84BB3}" dt="2022-09-12T11:07:54.015" v="42"/>
        <pc:sldMkLst>
          <pc:docMk/>
          <pc:sldMk cId="1438079487" sldId="277"/>
        </pc:sldMkLst>
      </pc:sldChg>
      <pc:sldChg chg="new">
        <pc:chgData name="Zita Draper" userId="S::z.draper@uwtsd.ac.uk::b063123c-f51f-481b-b99c-f574606c9ace" providerId="AD" clId="Web-{D7332210-E2FE-ED68-43E3-262408E84BB3}" dt="2022-09-12T11:07:54.249" v="43"/>
        <pc:sldMkLst>
          <pc:docMk/>
          <pc:sldMk cId="2149307839" sldId="278"/>
        </pc:sldMkLst>
      </pc:sldChg>
      <pc:sldChg chg="new">
        <pc:chgData name="Zita Draper" userId="S::z.draper@uwtsd.ac.uk::b063123c-f51f-481b-b99c-f574606c9ace" providerId="AD" clId="Web-{D7332210-E2FE-ED68-43E3-262408E84BB3}" dt="2022-09-12T11:07:54.905" v="44"/>
        <pc:sldMkLst>
          <pc:docMk/>
          <pc:sldMk cId="658607758" sldId="279"/>
        </pc:sldMkLst>
      </pc:sldChg>
      <pc:sldChg chg="new">
        <pc:chgData name="Zita Draper" userId="S::z.draper@uwtsd.ac.uk::b063123c-f51f-481b-b99c-f574606c9ace" providerId="AD" clId="Web-{D7332210-E2FE-ED68-43E3-262408E84BB3}" dt="2022-09-12T11:07:56.218" v="45"/>
        <pc:sldMkLst>
          <pc:docMk/>
          <pc:sldMk cId="2434505263" sldId="280"/>
        </pc:sldMkLst>
      </pc:sldChg>
      <pc:sldChg chg="new">
        <pc:chgData name="Zita Draper" userId="S::z.draper@uwtsd.ac.uk::b063123c-f51f-481b-b99c-f574606c9ace" providerId="AD" clId="Web-{D7332210-E2FE-ED68-43E3-262408E84BB3}" dt="2022-09-12T11:07:56.937" v="46"/>
        <pc:sldMkLst>
          <pc:docMk/>
          <pc:sldMk cId="481466182" sldId="281"/>
        </pc:sldMkLst>
      </pc:sldChg>
      <pc:sldChg chg="new">
        <pc:chgData name="Zita Draper" userId="S::z.draper@uwtsd.ac.uk::b063123c-f51f-481b-b99c-f574606c9ace" providerId="AD" clId="Web-{D7332210-E2FE-ED68-43E3-262408E84BB3}" dt="2022-09-12T11:07:57.609" v="47"/>
        <pc:sldMkLst>
          <pc:docMk/>
          <pc:sldMk cId="2434305539" sldId="282"/>
        </pc:sldMkLst>
      </pc:sldChg>
      <pc:sldChg chg="new">
        <pc:chgData name="Zita Draper" userId="S::z.draper@uwtsd.ac.uk::b063123c-f51f-481b-b99c-f574606c9ace" providerId="AD" clId="Web-{D7332210-E2FE-ED68-43E3-262408E84BB3}" dt="2022-09-12T11:07:58.312" v="48"/>
        <pc:sldMkLst>
          <pc:docMk/>
          <pc:sldMk cId="572672177" sldId="283"/>
        </pc:sldMkLst>
      </pc:sldChg>
      <pc:sldChg chg="new">
        <pc:chgData name="Zita Draper" userId="S::z.draper@uwtsd.ac.uk::b063123c-f51f-481b-b99c-f574606c9ace" providerId="AD" clId="Web-{D7332210-E2FE-ED68-43E3-262408E84BB3}" dt="2022-09-12T11:07:59.577" v="49"/>
        <pc:sldMkLst>
          <pc:docMk/>
          <pc:sldMk cId="1512203502" sldId="284"/>
        </pc:sldMkLst>
      </pc:sldChg>
      <pc:sldChg chg="new">
        <pc:chgData name="Zita Draper" userId="S::z.draper@uwtsd.ac.uk::b063123c-f51f-481b-b99c-f574606c9ace" providerId="AD" clId="Web-{D7332210-E2FE-ED68-43E3-262408E84BB3}" dt="2022-09-12T11:07:59.749" v="50"/>
        <pc:sldMkLst>
          <pc:docMk/>
          <pc:sldMk cId="1642844564" sldId="285"/>
        </pc:sldMkLst>
      </pc:sldChg>
      <pc:sldChg chg="new">
        <pc:chgData name="Zita Draper" userId="S::z.draper@uwtsd.ac.uk::b063123c-f51f-481b-b99c-f574606c9ace" providerId="AD" clId="Web-{D7332210-E2FE-ED68-43E3-262408E84BB3}" dt="2022-09-12T11:08:00.906" v="51"/>
        <pc:sldMkLst>
          <pc:docMk/>
          <pc:sldMk cId="1950656603" sldId="286"/>
        </pc:sldMkLst>
      </pc:sldChg>
      <pc:sldChg chg="new">
        <pc:chgData name="Zita Draper" userId="S::z.draper@uwtsd.ac.uk::b063123c-f51f-481b-b99c-f574606c9ace" providerId="AD" clId="Web-{D7332210-E2FE-ED68-43E3-262408E84BB3}" dt="2022-09-12T11:08:01.578" v="52"/>
        <pc:sldMkLst>
          <pc:docMk/>
          <pc:sldMk cId="1403026910" sldId="287"/>
        </pc:sldMkLst>
      </pc:sldChg>
      <pc:sldChg chg="new">
        <pc:chgData name="Zita Draper" userId="S::z.draper@uwtsd.ac.uk::b063123c-f51f-481b-b99c-f574606c9ace" providerId="AD" clId="Web-{D7332210-E2FE-ED68-43E3-262408E84BB3}" dt="2022-09-12T11:08:02.562" v="53"/>
        <pc:sldMkLst>
          <pc:docMk/>
          <pc:sldMk cId="1836513637" sldId="288"/>
        </pc:sldMkLst>
      </pc:sldChg>
      <pc:sldChg chg="new">
        <pc:chgData name="Zita Draper" userId="S::z.draper@uwtsd.ac.uk::b063123c-f51f-481b-b99c-f574606c9ace" providerId="AD" clId="Web-{D7332210-E2FE-ED68-43E3-262408E84BB3}" dt="2022-09-12T11:08:03.390" v="54"/>
        <pc:sldMkLst>
          <pc:docMk/>
          <pc:sldMk cId="2877260481" sldId="289"/>
        </pc:sldMkLst>
      </pc:sldChg>
      <pc:sldChg chg="new">
        <pc:chgData name="Zita Draper" userId="S::z.draper@uwtsd.ac.uk::b063123c-f51f-481b-b99c-f574606c9ace" providerId="AD" clId="Web-{D7332210-E2FE-ED68-43E3-262408E84BB3}" dt="2022-09-12T11:08:04.140" v="55"/>
        <pc:sldMkLst>
          <pc:docMk/>
          <pc:sldMk cId="4274708871" sldId="290"/>
        </pc:sldMkLst>
      </pc:sldChg>
      <pc:sldChg chg="new">
        <pc:chgData name="Zita Draper" userId="S::z.draper@uwtsd.ac.uk::b063123c-f51f-481b-b99c-f574606c9ace" providerId="AD" clId="Web-{D7332210-E2FE-ED68-43E3-262408E84BB3}" dt="2022-09-12T11:08:04.906" v="56"/>
        <pc:sldMkLst>
          <pc:docMk/>
          <pc:sldMk cId="3803074825" sldId="291"/>
        </pc:sldMkLst>
      </pc:sldChg>
      <pc:sldChg chg="new">
        <pc:chgData name="Zita Draper" userId="S::z.draper@uwtsd.ac.uk::b063123c-f51f-481b-b99c-f574606c9ace" providerId="AD" clId="Web-{D7332210-E2FE-ED68-43E3-262408E84BB3}" dt="2022-09-12T11:08:05.531" v="57"/>
        <pc:sldMkLst>
          <pc:docMk/>
          <pc:sldMk cId="3362119463" sldId="292"/>
        </pc:sldMkLst>
      </pc:sldChg>
      <pc:sldChg chg="new">
        <pc:chgData name="Zita Draper" userId="S::z.draper@uwtsd.ac.uk::b063123c-f51f-481b-b99c-f574606c9ace" providerId="AD" clId="Web-{D7332210-E2FE-ED68-43E3-262408E84BB3}" dt="2022-09-12T11:08:06.203" v="58"/>
        <pc:sldMkLst>
          <pc:docMk/>
          <pc:sldMk cId="45341778" sldId="293"/>
        </pc:sldMkLst>
      </pc:sldChg>
      <pc:sldChg chg="new">
        <pc:chgData name="Zita Draper" userId="S::z.draper@uwtsd.ac.uk::b063123c-f51f-481b-b99c-f574606c9ace" providerId="AD" clId="Web-{D7332210-E2FE-ED68-43E3-262408E84BB3}" dt="2022-09-12T11:08:06.796" v="59"/>
        <pc:sldMkLst>
          <pc:docMk/>
          <pc:sldMk cId="3005425448" sldId="294"/>
        </pc:sldMkLst>
      </pc:sldChg>
      <pc:sldChg chg="new">
        <pc:chgData name="Zita Draper" userId="S::z.draper@uwtsd.ac.uk::b063123c-f51f-481b-b99c-f574606c9ace" providerId="AD" clId="Web-{D7332210-E2FE-ED68-43E3-262408E84BB3}" dt="2022-09-12T11:08:07.578" v="60"/>
        <pc:sldMkLst>
          <pc:docMk/>
          <pc:sldMk cId="4226721989" sldId="295"/>
        </pc:sldMkLst>
      </pc:sldChg>
      <pc:sldChg chg="new">
        <pc:chgData name="Zita Draper" userId="S::z.draper@uwtsd.ac.uk::b063123c-f51f-481b-b99c-f574606c9ace" providerId="AD" clId="Web-{D7332210-E2FE-ED68-43E3-262408E84BB3}" dt="2022-09-12T11:08:09" v="61"/>
        <pc:sldMkLst>
          <pc:docMk/>
          <pc:sldMk cId="3272334525" sldId="296"/>
        </pc:sldMkLst>
      </pc:sldChg>
      <pc:sldChg chg="new">
        <pc:chgData name="Zita Draper" userId="S::z.draper@uwtsd.ac.uk::b063123c-f51f-481b-b99c-f574606c9ace" providerId="AD" clId="Web-{D7332210-E2FE-ED68-43E3-262408E84BB3}" dt="2022-09-12T11:08:09.609" v="62"/>
        <pc:sldMkLst>
          <pc:docMk/>
          <pc:sldMk cId="4000191285" sldId="297"/>
        </pc:sldMkLst>
      </pc:sldChg>
      <pc:sldChg chg="new">
        <pc:chgData name="Zita Draper" userId="S::z.draper@uwtsd.ac.uk::b063123c-f51f-481b-b99c-f574606c9ace" providerId="AD" clId="Web-{D7332210-E2FE-ED68-43E3-262408E84BB3}" dt="2022-09-12T11:08:10.312" v="63"/>
        <pc:sldMkLst>
          <pc:docMk/>
          <pc:sldMk cId="2577919982" sldId="298"/>
        </pc:sldMkLst>
      </pc:sldChg>
      <pc:sldChg chg="new">
        <pc:chgData name="Zita Draper" userId="S::z.draper@uwtsd.ac.uk::b063123c-f51f-481b-b99c-f574606c9ace" providerId="AD" clId="Web-{D7332210-E2FE-ED68-43E3-262408E84BB3}" dt="2022-09-12T11:08:11.093" v="64"/>
        <pc:sldMkLst>
          <pc:docMk/>
          <pc:sldMk cId="3192345484" sldId="299"/>
        </pc:sldMkLst>
      </pc:sldChg>
      <pc:sldChg chg="new">
        <pc:chgData name="Zita Draper" userId="S::z.draper@uwtsd.ac.uk::b063123c-f51f-481b-b99c-f574606c9ace" providerId="AD" clId="Web-{D7332210-E2FE-ED68-43E3-262408E84BB3}" dt="2022-09-12T11:08:11.922" v="65"/>
        <pc:sldMkLst>
          <pc:docMk/>
          <pc:sldMk cId="151469043" sldId="300"/>
        </pc:sldMkLst>
      </pc:sldChg>
      <pc:sldChg chg="new">
        <pc:chgData name="Zita Draper" userId="S::z.draper@uwtsd.ac.uk::b063123c-f51f-481b-b99c-f574606c9ace" providerId="AD" clId="Web-{D7332210-E2FE-ED68-43E3-262408E84BB3}" dt="2022-09-12T11:08:12.828" v="66"/>
        <pc:sldMkLst>
          <pc:docMk/>
          <pc:sldMk cId="1838835259" sldId="301"/>
        </pc:sldMkLst>
      </pc:sldChg>
      <pc:sldChg chg="new">
        <pc:chgData name="Zita Draper" userId="S::z.draper@uwtsd.ac.uk::b063123c-f51f-481b-b99c-f574606c9ace" providerId="AD" clId="Web-{D7332210-E2FE-ED68-43E3-262408E84BB3}" dt="2022-09-12T11:08:13.625" v="67"/>
        <pc:sldMkLst>
          <pc:docMk/>
          <pc:sldMk cId="1064142185" sldId="302"/>
        </pc:sldMkLst>
      </pc:sldChg>
      <pc:sldChg chg="new">
        <pc:chgData name="Zita Draper" userId="S::z.draper@uwtsd.ac.uk::b063123c-f51f-481b-b99c-f574606c9ace" providerId="AD" clId="Web-{D7332210-E2FE-ED68-43E3-262408E84BB3}" dt="2022-09-12T11:08:14.359" v="68"/>
        <pc:sldMkLst>
          <pc:docMk/>
          <pc:sldMk cId="3437003136" sldId="303"/>
        </pc:sldMkLst>
      </pc:sldChg>
      <pc:sldChg chg="new">
        <pc:chgData name="Zita Draper" userId="S::z.draper@uwtsd.ac.uk::b063123c-f51f-481b-b99c-f574606c9ace" providerId="AD" clId="Web-{D7332210-E2FE-ED68-43E3-262408E84BB3}" dt="2022-09-12T11:08:15.062" v="69"/>
        <pc:sldMkLst>
          <pc:docMk/>
          <pc:sldMk cId="3376595129" sldId="304"/>
        </pc:sldMkLst>
      </pc:sldChg>
      <pc:sldChg chg="new">
        <pc:chgData name="Zita Draper" userId="S::z.draper@uwtsd.ac.uk::b063123c-f51f-481b-b99c-f574606c9ace" providerId="AD" clId="Web-{D7332210-E2FE-ED68-43E3-262408E84BB3}" dt="2022-09-12T11:08:15.890" v="70"/>
        <pc:sldMkLst>
          <pc:docMk/>
          <pc:sldMk cId="4013297754" sldId="305"/>
        </pc:sldMkLst>
      </pc:sldChg>
      <pc:sldChg chg="new">
        <pc:chgData name="Zita Draper" userId="S::z.draper@uwtsd.ac.uk::b063123c-f51f-481b-b99c-f574606c9ace" providerId="AD" clId="Web-{D7332210-E2FE-ED68-43E3-262408E84BB3}" dt="2022-09-12T11:08:16.500" v="71"/>
        <pc:sldMkLst>
          <pc:docMk/>
          <pc:sldMk cId="2902144611" sldId="306"/>
        </pc:sldMkLst>
      </pc:sldChg>
      <pc:sldChg chg="new">
        <pc:chgData name="Zita Draper" userId="S::z.draper@uwtsd.ac.uk::b063123c-f51f-481b-b99c-f574606c9ace" providerId="AD" clId="Web-{D7332210-E2FE-ED68-43E3-262408E84BB3}" dt="2022-09-12T11:08:17.172" v="72"/>
        <pc:sldMkLst>
          <pc:docMk/>
          <pc:sldMk cId="2883721537" sldId="307"/>
        </pc:sldMkLst>
      </pc:sldChg>
      <pc:sldChg chg="new">
        <pc:chgData name="Zita Draper" userId="S::z.draper@uwtsd.ac.uk::b063123c-f51f-481b-b99c-f574606c9ace" providerId="AD" clId="Web-{D7332210-E2FE-ED68-43E3-262408E84BB3}" dt="2022-09-12T11:08:17.906" v="73"/>
        <pc:sldMkLst>
          <pc:docMk/>
          <pc:sldMk cId="1953896427" sldId="308"/>
        </pc:sldMkLst>
      </pc:sldChg>
      <pc:sldChg chg="new">
        <pc:chgData name="Zita Draper" userId="S::z.draper@uwtsd.ac.uk::b063123c-f51f-481b-b99c-f574606c9ace" providerId="AD" clId="Web-{D7332210-E2FE-ED68-43E3-262408E84BB3}" dt="2022-09-12T11:08:18.547" v="74"/>
        <pc:sldMkLst>
          <pc:docMk/>
          <pc:sldMk cId="1349104992" sldId="309"/>
        </pc:sldMkLst>
      </pc:sldChg>
      <pc:sldChg chg="new">
        <pc:chgData name="Zita Draper" userId="S::z.draper@uwtsd.ac.uk::b063123c-f51f-481b-b99c-f574606c9ace" providerId="AD" clId="Web-{D7332210-E2FE-ED68-43E3-262408E84BB3}" dt="2022-09-12T11:08:19.187" v="75"/>
        <pc:sldMkLst>
          <pc:docMk/>
          <pc:sldMk cId="1917949535" sldId="310"/>
        </pc:sldMkLst>
      </pc:sldChg>
      <pc:sldChg chg="new">
        <pc:chgData name="Zita Draper" userId="S::z.draper@uwtsd.ac.uk::b063123c-f51f-481b-b99c-f574606c9ace" providerId="AD" clId="Web-{D7332210-E2FE-ED68-43E3-262408E84BB3}" dt="2022-09-12T11:08:19.906" v="76"/>
        <pc:sldMkLst>
          <pc:docMk/>
          <pc:sldMk cId="468180553" sldId="311"/>
        </pc:sldMkLst>
      </pc:sldChg>
      <pc:sldChg chg="new">
        <pc:chgData name="Zita Draper" userId="S::z.draper@uwtsd.ac.uk::b063123c-f51f-481b-b99c-f574606c9ace" providerId="AD" clId="Web-{D7332210-E2FE-ED68-43E3-262408E84BB3}" dt="2022-09-12T11:08:20.562" v="77"/>
        <pc:sldMkLst>
          <pc:docMk/>
          <pc:sldMk cId="2255833696" sldId="312"/>
        </pc:sldMkLst>
      </pc:sldChg>
      <pc:sldChg chg="new">
        <pc:chgData name="Zita Draper" userId="S::z.draper@uwtsd.ac.uk::b063123c-f51f-481b-b99c-f574606c9ace" providerId="AD" clId="Web-{D7332210-E2FE-ED68-43E3-262408E84BB3}" dt="2022-09-12T11:08:21.234" v="78"/>
        <pc:sldMkLst>
          <pc:docMk/>
          <pc:sldMk cId="429342614" sldId="313"/>
        </pc:sldMkLst>
      </pc:sldChg>
      <pc:sldChg chg="modSp new">
        <pc:chgData name="Zita Draper" userId="S::z.draper@uwtsd.ac.uk::b063123c-f51f-481b-b99c-f574606c9ace" providerId="AD" clId="Web-{D7332210-E2FE-ED68-43E3-262408E84BB3}" dt="2022-09-12T11:09:43.783" v="109" actId="14100"/>
        <pc:sldMkLst>
          <pc:docMk/>
          <pc:sldMk cId="1246604194" sldId="314"/>
        </pc:sldMkLst>
        <pc:spChg chg="mod">
          <ac:chgData name="Zita Draper" userId="S::z.draper@uwtsd.ac.uk::b063123c-f51f-481b-b99c-f574606c9ace" providerId="AD" clId="Web-{D7332210-E2FE-ED68-43E3-262408E84BB3}" dt="2022-09-12T11:09:38.330" v="108" actId="1076"/>
          <ac:spMkLst>
            <pc:docMk/>
            <pc:sldMk cId="1246604194" sldId="314"/>
            <ac:spMk id="2" creationId="{A519D6A0-4D3E-E8B6-B571-D702DF76B758}"/>
          </ac:spMkLst>
        </pc:spChg>
        <pc:spChg chg="mod">
          <ac:chgData name="Zita Draper" userId="S::z.draper@uwtsd.ac.uk::b063123c-f51f-481b-b99c-f574606c9ace" providerId="AD" clId="Web-{D7332210-E2FE-ED68-43E3-262408E84BB3}" dt="2022-09-12T11:09:43.783" v="109" actId="14100"/>
          <ac:spMkLst>
            <pc:docMk/>
            <pc:sldMk cId="1246604194" sldId="314"/>
            <ac:spMk id="3" creationId="{FC770217-0477-086B-70A8-AF321A62F1D7}"/>
          </ac:spMkLst>
        </pc:spChg>
      </pc:sldChg>
      <pc:sldChg chg="addSp modSp new mod setBg modClrScheme chgLayout">
        <pc:chgData name="Zita Draper" userId="S::z.draper@uwtsd.ac.uk::b063123c-f51f-481b-b99c-f574606c9ace" providerId="AD" clId="Web-{D7332210-E2FE-ED68-43E3-262408E84BB3}" dt="2022-09-12T11:09:05.517" v="95" actId="20577"/>
        <pc:sldMkLst>
          <pc:docMk/>
          <pc:sldMk cId="83803593" sldId="315"/>
        </pc:sldMkLst>
        <pc:spChg chg="mod ord">
          <ac:chgData name="Zita Draper" userId="S::z.draper@uwtsd.ac.uk::b063123c-f51f-481b-b99c-f574606c9ace" providerId="AD" clId="Web-{D7332210-E2FE-ED68-43E3-262408E84BB3}" dt="2022-09-12T11:09:05.517" v="95" actId="20577"/>
          <ac:spMkLst>
            <pc:docMk/>
            <pc:sldMk cId="83803593" sldId="315"/>
            <ac:spMk id="2" creationId="{A40C3428-AF7E-EB42-3913-C3D7FCACA5F4}"/>
          </ac:spMkLst>
        </pc:spChg>
        <pc:spChg chg="mod ord">
          <ac:chgData name="Zita Draper" userId="S::z.draper@uwtsd.ac.uk::b063123c-f51f-481b-b99c-f574606c9ace" providerId="AD" clId="Web-{D7332210-E2FE-ED68-43E3-262408E84BB3}" dt="2022-09-12T11:08:48.579" v="91"/>
          <ac:spMkLst>
            <pc:docMk/>
            <pc:sldMk cId="83803593" sldId="315"/>
            <ac:spMk id="3" creationId="{94ACCD16-1A28-74A0-DD5A-B982ED7A217B}"/>
          </ac:spMkLst>
        </pc:spChg>
        <pc:spChg chg="add">
          <ac:chgData name="Zita Draper" userId="S::z.draper@uwtsd.ac.uk::b063123c-f51f-481b-b99c-f574606c9ace" providerId="AD" clId="Web-{D7332210-E2FE-ED68-43E3-262408E84BB3}" dt="2022-09-12T11:08:48.579" v="91"/>
          <ac:spMkLst>
            <pc:docMk/>
            <pc:sldMk cId="83803593" sldId="315"/>
            <ac:spMk id="15" creationId="{4958DF84-F5C6-794F-8945-485D6C107518}"/>
          </ac:spMkLst>
        </pc:spChg>
        <pc:spChg chg="add">
          <ac:chgData name="Zita Draper" userId="S::z.draper@uwtsd.ac.uk::b063123c-f51f-481b-b99c-f574606c9ace" providerId="AD" clId="Web-{D7332210-E2FE-ED68-43E3-262408E84BB3}" dt="2022-09-12T11:08:48.579" v="91"/>
          <ac:spMkLst>
            <pc:docMk/>
            <pc:sldMk cId="83803593" sldId="315"/>
            <ac:spMk id="17" creationId="{4AF0997A-7C0F-4AD2-BA90-5FE341A17796}"/>
          </ac:spMkLst>
        </pc:spChg>
        <pc:spChg chg="add">
          <ac:chgData name="Zita Draper" userId="S::z.draper@uwtsd.ac.uk::b063123c-f51f-481b-b99c-f574606c9ace" providerId="AD" clId="Web-{D7332210-E2FE-ED68-43E3-262408E84BB3}" dt="2022-09-12T11:08:48.579" v="91"/>
          <ac:spMkLst>
            <pc:docMk/>
            <pc:sldMk cId="83803593" sldId="315"/>
            <ac:spMk id="19" creationId="{72E67446-732B-4F72-8560-6FABB6CB25A3}"/>
          </ac:spMkLst>
        </pc:spChg>
        <pc:grpChg chg="add">
          <ac:chgData name="Zita Draper" userId="S::z.draper@uwtsd.ac.uk::b063123c-f51f-481b-b99c-f574606c9ace" providerId="AD" clId="Web-{D7332210-E2FE-ED68-43E3-262408E84BB3}" dt="2022-09-12T11:08:48.579" v="91"/>
          <ac:grpSpMkLst>
            <pc:docMk/>
            <pc:sldMk cId="83803593" sldId="315"/>
            <ac:grpSpMk id="9" creationId="{D206359A-F1E3-49EE-BBC2-40888C4A3628}"/>
          </ac:grpSpMkLst>
        </pc:grpChg>
        <pc:picChg chg="add">
          <ac:chgData name="Zita Draper" userId="S::z.draper@uwtsd.ac.uk::b063123c-f51f-481b-b99c-f574606c9ace" providerId="AD" clId="Web-{D7332210-E2FE-ED68-43E3-262408E84BB3}" dt="2022-09-12T11:08:48.579" v="91"/>
          <ac:picMkLst>
            <pc:docMk/>
            <pc:sldMk cId="83803593" sldId="315"/>
            <ac:picMk id="5" creationId="{1E0577F9-9059-001A-2642-80DCBD78600C}"/>
          </ac:picMkLst>
        </pc:picChg>
      </pc:sldChg>
      <pc:sldMasterChg chg="add del addSldLayout delSldLayout">
        <pc:chgData name="Zita Draper" userId="S::z.draper@uwtsd.ac.uk::b063123c-f51f-481b-b99c-f574606c9ace" providerId="AD" clId="Web-{D7332210-E2FE-ED68-43E3-262408E84BB3}" dt="2022-09-12T11:06:27.419" v="2"/>
        <pc:sldMasterMkLst>
          <pc:docMk/>
          <pc:sldMasterMk cId="2460954070" sldId="2147483660"/>
        </pc:sldMasterMkLst>
        <pc:sldLayoutChg chg="add del">
          <pc:chgData name="Zita Draper" userId="S::z.draper@uwtsd.ac.uk::b063123c-f51f-481b-b99c-f574606c9ace" providerId="AD" clId="Web-{D7332210-E2FE-ED68-43E3-262408E84BB3}" dt="2022-09-12T11:06:27.419" v="2"/>
          <pc:sldLayoutMkLst>
            <pc:docMk/>
            <pc:sldMasterMk cId="2460954070" sldId="2147483660"/>
            <pc:sldLayoutMk cId="2385387890" sldId="2147483661"/>
          </pc:sldLayoutMkLst>
        </pc:sldLayoutChg>
        <pc:sldLayoutChg chg="add del">
          <pc:chgData name="Zita Draper" userId="S::z.draper@uwtsd.ac.uk::b063123c-f51f-481b-b99c-f574606c9ace" providerId="AD" clId="Web-{D7332210-E2FE-ED68-43E3-262408E84BB3}" dt="2022-09-12T11:06:27.419" v="2"/>
          <pc:sldLayoutMkLst>
            <pc:docMk/>
            <pc:sldMasterMk cId="2460954070" sldId="2147483660"/>
            <pc:sldLayoutMk cId="949138452" sldId="2147483662"/>
          </pc:sldLayoutMkLst>
        </pc:sldLayoutChg>
        <pc:sldLayoutChg chg="add del">
          <pc:chgData name="Zita Draper" userId="S::z.draper@uwtsd.ac.uk::b063123c-f51f-481b-b99c-f574606c9ace" providerId="AD" clId="Web-{D7332210-E2FE-ED68-43E3-262408E84BB3}" dt="2022-09-12T11:06:27.419" v="2"/>
          <pc:sldLayoutMkLst>
            <pc:docMk/>
            <pc:sldMasterMk cId="2460954070" sldId="2147483660"/>
            <pc:sldLayoutMk cId="2591524520" sldId="2147483663"/>
          </pc:sldLayoutMkLst>
        </pc:sldLayoutChg>
        <pc:sldLayoutChg chg="add del">
          <pc:chgData name="Zita Draper" userId="S::z.draper@uwtsd.ac.uk::b063123c-f51f-481b-b99c-f574606c9ace" providerId="AD" clId="Web-{D7332210-E2FE-ED68-43E3-262408E84BB3}" dt="2022-09-12T11:06:27.419" v="2"/>
          <pc:sldLayoutMkLst>
            <pc:docMk/>
            <pc:sldMasterMk cId="2460954070" sldId="2147483660"/>
            <pc:sldLayoutMk cId="1203092039" sldId="2147483664"/>
          </pc:sldLayoutMkLst>
        </pc:sldLayoutChg>
        <pc:sldLayoutChg chg="add del">
          <pc:chgData name="Zita Draper" userId="S::z.draper@uwtsd.ac.uk::b063123c-f51f-481b-b99c-f574606c9ace" providerId="AD" clId="Web-{D7332210-E2FE-ED68-43E3-262408E84BB3}" dt="2022-09-12T11:06:27.419" v="2"/>
          <pc:sldLayoutMkLst>
            <pc:docMk/>
            <pc:sldMasterMk cId="2460954070" sldId="2147483660"/>
            <pc:sldLayoutMk cId="3733172339" sldId="2147483665"/>
          </pc:sldLayoutMkLst>
        </pc:sldLayoutChg>
        <pc:sldLayoutChg chg="add del">
          <pc:chgData name="Zita Draper" userId="S::z.draper@uwtsd.ac.uk::b063123c-f51f-481b-b99c-f574606c9ace" providerId="AD" clId="Web-{D7332210-E2FE-ED68-43E3-262408E84BB3}" dt="2022-09-12T11:06:27.419" v="2"/>
          <pc:sldLayoutMkLst>
            <pc:docMk/>
            <pc:sldMasterMk cId="2460954070" sldId="2147483660"/>
            <pc:sldLayoutMk cId="3210312558" sldId="2147483666"/>
          </pc:sldLayoutMkLst>
        </pc:sldLayoutChg>
        <pc:sldLayoutChg chg="add del">
          <pc:chgData name="Zita Draper" userId="S::z.draper@uwtsd.ac.uk::b063123c-f51f-481b-b99c-f574606c9ace" providerId="AD" clId="Web-{D7332210-E2FE-ED68-43E3-262408E84BB3}" dt="2022-09-12T11:06:27.419" v="2"/>
          <pc:sldLayoutMkLst>
            <pc:docMk/>
            <pc:sldMasterMk cId="2460954070" sldId="2147483660"/>
            <pc:sldLayoutMk cId="3146388984" sldId="2147483667"/>
          </pc:sldLayoutMkLst>
        </pc:sldLayoutChg>
        <pc:sldLayoutChg chg="add del">
          <pc:chgData name="Zita Draper" userId="S::z.draper@uwtsd.ac.uk::b063123c-f51f-481b-b99c-f574606c9ace" providerId="AD" clId="Web-{D7332210-E2FE-ED68-43E3-262408E84BB3}" dt="2022-09-12T11:06:27.419" v="2"/>
          <pc:sldLayoutMkLst>
            <pc:docMk/>
            <pc:sldMasterMk cId="2460954070" sldId="2147483660"/>
            <pc:sldLayoutMk cId="3171841454" sldId="2147483668"/>
          </pc:sldLayoutMkLst>
        </pc:sldLayoutChg>
        <pc:sldLayoutChg chg="add del">
          <pc:chgData name="Zita Draper" userId="S::z.draper@uwtsd.ac.uk::b063123c-f51f-481b-b99c-f574606c9ace" providerId="AD" clId="Web-{D7332210-E2FE-ED68-43E3-262408E84BB3}" dt="2022-09-12T11:06:27.419" v="2"/>
          <pc:sldLayoutMkLst>
            <pc:docMk/>
            <pc:sldMasterMk cId="2460954070" sldId="2147483660"/>
            <pc:sldLayoutMk cId="1718958274" sldId="2147483669"/>
          </pc:sldLayoutMkLst>
        </pc:sldLayoutChg>
        <pc:sldLayoutChg chg="add del">
          <pc:chgData name="Zita Draper" userId="S::z.draper@uwtsd.ac.uk::b063123c-f51f-481b-b99c-f574606c9ace" providerId="AD" clId="Web-{D7332210-E2FE-ED68-43E3-262408E84BB3}" dt="2022-09-12T11:06:27.419" v="2"/>
          <pc:sldLayoutMkLst>
            <pc:docMk/>
            <pc:sldMasterMk cId="2460954070" sldId="2147483660"/>
            <pc:sldLayoutMk cId="2202905451" sldId="2147483670"/>
          </pc:sldLayoutMkLst>
        </pc:sldLayoutChg>
        <pc:sldLayoutChg chg="add del">
          <pc:chgData name="Zita Draper" userId="S::z.draper@uwtsd.ac.uk::b063123c-f51f-481b-b99c-f574606c9ace" providerId="AD" clId="Web-{D7332210-E2FE-ED68-43E3-262408E84BB3}" dt="2022-09-12T11:06:27.419" v="2"/>
          <pc:sldLayoutMkLst>
            <pc:docMk/>
            <pc:sldMasterMk cId="2460954070" sldId="2147483660"/>
            <pc:sldLayoutMk cId="3479445657" sldId="2147483671"/>
          </pc:sldLayoutMkLst>
        </pc:sldLayoutChg>
      </pc:sldMasterChg>
      <pc:sldMasterChg chg="add del addSldLayout delSldLayout">
        <pc:chgData name="Zita Draper" userId="S::z.draper@uwtsd.ac.uk::b063123c-f51f-481b-b99c-f574606c9ace" providerId="AD" clId="Web-{D7332210-E2FE-ED68-43E3-262408E84BB3}" dt="2022-09-12T11:06:27.341" v="1"/>
        <pc:sldMasterMkLst>
          <pc:docMk/>
          <pc:sldMasterMk cId="3179460862" sldId="2147483737"/>
        </pc:sldMasterMkLst>
        <pc:sldLayoutChg chg="add del">
          <pc:chgData name="Zita Draper" userId="S::z.draper@uwtsd.ac.uk::b063123c-f51f-481b-b99c-f574606c9ace" providerId="AD" clId="Web-{D7332210-E2FE-ED68-43E3-262408E84BB3}" dt="2022-09-12T11:06:27.341" v="1"/>
          <pc:sldLayoutMkLst>
            <pc:docMk/>
            <pc:sldMasterMk cId="3179460862" sldId="2147483737"/>
            <pc:sldLayoutMk cId="2600718217" sldId="2147483726"/>
          </pc:sldLayoutMkLst>
        </pc:sldLayoutChg>
        <pc:sldLayoutChg chg="add del">
          <pc:chgData name="Zita Draper" userId="S::z.draper@uwtsd.ac.uk::b063123c-f51f-481b-b99c-f574606c9ace" providerId="AD" clId="Web-{D7332210-E2FE-ED68-43E3-262408E84BB3}" dt="2022-09-12T11:06:27.341" v="1"/>
          <pc:sldLayoutMkLst>
            <pc:docMk/>
            <pc:sldMasterMk cId="3179460862" sldId="2147483737"/>
            <pc:sldLayoutMk cId="4233408244" sldId="2147483727"/>
          </pc:sldLayoutMkLst>
        </pc:sldLayoutChg>
        <pc:sldLayoutChg chg="add del">
          <pc:chgData name="Zita Draper" userId="S::z.draper@uwtsd.ac.uk::b063123c-f51f-481b-b99c-f574606c9ace" providerId="AD" clId="Web-{D7332210-E2FE-ED68-43E3-262408E84BB3}" dt="2022-09-12T11:06:27.341" v="1"/>
          <pc:sldLayoutMkLst>
            <pc:docMk/>
            <pc:sldMasterMk cId="3179460862" sldId="2147483737"/>
            <pc:sldLayoutMk cId="4127816135" sldId="2147483728"/>
          </pc:sldLayoutMkLst>
        </pc:sldLayoutChg>
        <pc:sldLayoutChg chg="add del">
          <pc:chgData name="Zita Draper" userId="S::z.draper@uwtsd.ac.uk::b063123c-f51f-481b-b99c-f574606c9ace" providerId="AD" clId="Web-{D7332210-E2FE-ED68-43E3-262408E84BB3}" dt="2022-09-12T11:06:27.341" v="1"/>
          <pc:sldLayoutMkLst>
            <pc:docMk/>
            <pc:sldMasterMk cId="3179460862" sldId="2147483737"/>
            <pc:sldLayoutMk cId="2025367640" sldId="2147483729"/>
          </pc:sldLayoutMkLst>
        </pc:sldLayoutChg>
        <pc:sldLayoutChg chg="add del">
          <pc:chgData name="Zita Draper" userId="S::z.draper@uwtsd.ac.uk::b063123c-f51f-481b-b99c-f574606c9ace" providerId="AD" clId="Web-{D7332210-E2FE-ED68-43E3-262408E84BB3}" dt="2022-09-12T11:06:27.341" v="1"/>
          <pc:sldLayoutMkLst>
            <pc:docMk/>
            <pc:sldMasterMk cId="3179460862" sldId="2147483737"/>
            <pc:sldLayoutMk cId="1097818612" sldId="2147483730"/>
          </pc:sldLayoutMkLst>
        </pc:sldLayoutChg>
        <pc:sldLayoutChg chg="add del">
          <pc:chgData name="Zita Draper" userId="S::z.draper@uwtsd.ac.uk::b063123c-f51f-481b-b99c-f574606c9ace" providerId="AD" clId="Web-{D7332210-E2FE-ED68-43E3-262408E84BB3}" dt="2022-09-12T11:06:27.341" v="1"/>
          <pc:sldLayoutMkLst>
            <pc:docMk/>
            <pc:sldMasterMk cId="3179460862" sldId="2147483737"/>
            <pc:sldLayoutMk cId="1761238331" sldId="2147483731"/>
          </pc:sldLayoutMkLst>
        </pc:sldLayoutChg>
        <pc:sldLayoutChg chg="add del">
          <pc:chgData name="Zita Draper" userId="S::z.draper@uwtsd.ac.uk::b063123c-f51f-481b-b99c-f574606c9ace" providerId="AD" clId="Web-{D7332210-E2FE-ED68-43E3-262408E84BB3}" dt="2022-09-12T11:06:27.341" v="1"/>
          <pc:sldLayoutMkLst>
            <pc:docMk/>
            <pc:sldMasterMk cId="3179460862" sldId="2147483737"/>
            <pc:sldLayoutMk cId="1972228317" sldId="2147483732"/>
          </pc:sldLayoutMkLst>
        </pc:sldLayoutChg>
        <pc:sldLayoutChg chg="add del">
          <pc:chgData name="Zita Draper" userId="S::z.draper@uwtsd.ac.uk::b063123c-f51f-481b-b99c-f574606c9ace" providerId="AD" clId="Web-{D7332210-E2FE-ED68-43E3-262408E84BB3}" dt="2022-09-12T11:06:27.341" v="1"/>
          <pc:sldLayoutMkLst>
            <pc:docMk/>
            <pc:sldMasterMk cId="3179460862" sldId="2147483737"/>
            <pc:sldLayoutMk cId="3524137807" sldId="2147483733"/>
          </pc:sldLayoutMkLst>
        </pc:sldLayoutChg>
        <pc:sldLayoutChg chg="add del">
          <pc:chgData name="Zita Draper" userId="S::z.draper@uwtsd.ac.uk::b063123c-f51f-481b-b99c-f574606c9ace" providerId="AD" clId="Web-{D7332210-E2FE-ED68-43E3-262408E84BB3}" dt="2022-09-12T11:06:27.341" v="1"/>
          <pc:sldLayoutMkLst>
            <pc:docMk/>
            <pc:sldMasterMk cId="3179460862" sldId="2147483737"/>
            <pc:sldLayoutMk cId="2442911070" sldId="2147483734"/>
          </pc:sldLayoutMkLst>
        </pc:sldLayoutChg>
        <pc:sldLayoutChg chg="add del">
          <pc:chgData name="Zita Draper" userId="S::z.draper@uwtsd.ac.uk::b063123c-f51f-481b-b99c-f574606c9ace" providerId="AD" clId="Web-{D7332210-E2FE-ED68-43E3-262408E84BB3}" dt="2022-09-12T11:06:27.341" v="1"/>
          <pc:sldLayoutMkLst>
            <pc:docMk/>
            <pc:sldMasterMk cId="3179460862" sldId="2147483737"/>
            <pc:sldLayoutMk cId="3878117608" sldId="2147483735"/>
          </pc:sldLayoutMkLst>
        </pc:sldLayoutChg>
        <pc:sldLayoutChg chg="add del">
          <pc:chgData name="Zita Draper" userId="S::z.draper@uwtsd.ac.uk::b063123c-f51f-481b-b99c-f574606c9ace" providerId="AD" clId="Web-{D7332210-E2FE-ED68-43E3-262408E84BB3}" dt="2022-09-12T11:06:27.341" v="1"/>
          <pc:sldLayoutMkLst>
            <pc:docMk/>
            <pc:sldMasterMk cId="3179460862" sldId="2147483737"/>
            <pc:sldLayoutMk cId="1652884468" sldId="2147483736"/>
          </pc:sldLayoutMkLst>
        </pc:sldLayoutChg>
      </pc:sldMasterChg>
      <pc:sldMasterChg chg="add del addSldLayout delSldLayout">
        <pc:chgData name="Zita Draper" userId="S::z.draper@uwtsd.ac.uk::b063123c-f51f-481b-b99c-f574606c9ace" providerId="AD" clId="Web-{D7332210-E2FE-ED68-43E3-262408E84BB3}" dt="2022-09-12T11:07:23.186" v="21"/>
        <pc:sldMasterMkLst>
          <pc:docMk/>
          <pc:sldMasterMk cId="2707046358" sldId="2147483764"/>
        </pc:sldMasterMkLst>
        <pc:sldLayoutChg chg="add del">
          <pc:chgData name="Zita Draper" userId="S::z.draper@uwtsd.ac.uk::b063123c-f51f-481b-b99c-f574606c9ace" providerId="AD" clId="Web-{D7332210-E2FE-ED68-43E3-262408E84BB3}" dt="2022-09-12T11:07:23.186" v="21"/>
          <pc:sldLayoutMkLst>
            <pc:docMk/>
            <pc:sldMasterMk cId="2707046358" sldId="2147483764"/>
            <pc:sldLayoutMk cId="2499785032" sldId="2147483753"/>
          </pc:sldLayoutMkLst>
        </pc:sldLayoutChg>
        <pc:sldLayoutChg chg="add del">
          <pc:chgData name="Zita Draper" userId="S::z.draper@uwtsd.ac.uk::b063123c-f51f-481b-b99c-f574606c9ace" providerId="AD" clId="Web-{D7332210-E2FE-ED68-43E3-262408E84BB3}" dt="2022-09-12T11:07:23.186" v="21"/>
          <pc:sldLayoutMkLst>
            <pc:docMk/>
            <pc:sldMasterMk cId="2707046358" sldId="2147483764"/>
            <pc:sldLayoutMk cId="2586656393" sldId="2147483754"/>
          </pc:sldLayoutMkLst>
        </pc:sldLayoutChg>
        <pc:sldLayoutChg chg="add del">
          <pc:chgData name="Zita Draper" userId="S::z.draper@uwtsd.ac.uk::b063123c-f51f-481b-b99c-f574606c9ace" providerId="AD" clId="Web-{D7332210-E2FE-ED68-43E3-262408E84BB3}" dt="2022-09-12T11:07:23.186" v="21"/>
          <pc:sldLayoutMkLst>
            <pc:docMk/>
            <pc:sldMasterMk cId="2707046358" sldId="2147483764"/>
            <pc:sldLayoutMk cId="2135931006" sldId="2147483755"/>
          </pc:sldLayoutMkLst>
        </pc:sldLayoutChg>
        <pc:sldLayoutChg chg="add del">
          <pc:chgData name="Zita Draper" userId="S::z.draper@uwtsd.ac.uk::b063123c-f51f-481b-b99c-f574606c9ace" providerId="AD" clId="Web-{D7332210-E2FE-ED68-43E3-262408E84BB3}" dt="2022-09-12T11:07:23.186" v="21"/>
          <pc:sldLayoutMkLst>
            <pc:docMk/>
            <pc:sldMasterMk cId="2707046358" sldId="2147483764"/>
            <pc:sldLayoutMk cId="2291187375" sldId="2147483756"/>
          </pc:sldLayoutMkLst>
        </pc:sldLayoutChg>
        <pc:sldLayoutChg chg="add del">
          <pc:chgData name="Zita Draper" userId="S::z.draper@uwtsd.ac.uk::b063123c-f51f-481b-b99c-f574606c9ace" providerId="AD" clId="Web-{D7332210-E2FE-ED68-43E3-262408E84BB3}" dt="2022-09-12T11:07:23.186" v="21"/>
          <pc:sldLayoutMkLst>
            <pc:docMk/>
            <pc:sldMasterMk cId="2707046358" sldId="2147483764"/>
            <pc:sldLayoutMk cId="4271461882" sldId="2147483757"/>
          </pc:sldLayoutMkLst>
        </pc:sldLayoutChg>
        <pc:sldLayoutChg chg="add del">
          <pc:chgData name="Zita Draper" userId="S::z.draper@uwtsd.ac.uk::b063123c-f51f-481b-b99c-f574606c9ace" providerId="AD" clId="Web-{D7332210-E2FE-ED68-43E3-262408E84BB3}" dt="2022-09-12T11:07:23.186" v="21"/>
          <pc:sldLayoutMkLst>
            <pc:docMk/>
            <pc:sldMasterMk cId="2707046358" sldId="2147483764"/>
            <pc:sldLayoutMk cId="730323927" sldId="2147483758"/>
          </pc:sldLayoutMkLst>
        </pc:sldLayoutChg>
        <pc:sldLayoutChg chg="add del">
          <pc:chgData name="Zita Draper" userId="S::z.draper@uwtsd.ac.uk::b063123c-f51f-481b-b99c-f574606c9ace" providerId="AD" clId="Web-{D7332210-E2FE-ED68-43E3-262408E84BB3}" dt="2022-09-12T11:07:23.186" v="21"/>
          <pc:sldLayoutMkLst>
            <pc:docMk/>
            <pc:sldMasterMk cId="2707046358" sldId="2147483764"/>
            <pc:sldLayoutMk cId="1298967171" sldId="2147483759"/>
          </pc:sldLayoutMkLst>
        </pc:sldLayoutChg>
        <pc:sldLayoutChg chg="add del">
          <pc:chgData name="Zita Draper" userId="S::z.draper@uwtsd.ac.uk::b063123c-f51f-481b-b99c-f574606c9ace" providerId="AD" clId="Web-{D7332210-E2FE-ED68-43E3-262408E84BB3}" dt="2022-09-12T11:07:23.186" v="21"/>
          <pc:sldLayoutMkLst>
            <pc:docMk/>
            <pc:sldMasterMk cId="2707046358" sldId="2147483764"/>
            <pc:sldLayoutMk cId="2009258290" sldId="2147483760"/>
          </pc:sldLayoutMkLst>
        </pc:sldLayoutChg>
        <pc:sldLayoutChg chg="add del">
          <pc:chgData name="Zita Draper" userId="S::z.draper@uwtsd.ac.uk::b063123c-f51f-481b-b99c-f574606c9ace" providerId="AD" clId="Web-{D7332210-E2FE-ED68-43E3-262408E84BB3}" dt="2022-09-12T11:07:23.186" v="21"/>
          <pc:sldLayoutMkLst>
            <pc:docMk/>
            <pc:sldMasterMk cId="2707046358" sldId="2147483764"/>
            <pc:sldLayoutMk cId="2899936819" sldId="2147483761"/>
          </pc:sldLayoutMkLst>
        </pc:sldLayoutChg>
        <pc:sldLayoutChg chg="add del">
          <pc:chgData name="Zita Draper" userId="S::z.draper@uwtsd.ac.uk::b063123c-f51f-481b-b99c-f574606c9ace" providerId="AD" clId="Web-{D7332210-E2FE-ED68-43E3-262408E84BB3}" dt="2022-09-12T11:07:23.186" v="21"/>
          <pc:sldLayoutMkLst>
            <pc:docMk/>
            <pc:sldMasterMk cId="2707046358" sldId="2147483764"/>
            <pc:sldLayoutMk cId="3837657813" sldId="2147483762"/>
          </pc:sldLayoutMkLst>
        </pc:sldLayoutChg>
        <pc:sldLayoutChg chg="add del">
          <pc:chgData name="Zita Draper" userId="S::z.draper@uwtsd.ac.uk::b063123c-f51f-481b-b99c-f574606c9ace" providerId="AD" clId="Web-{D7332210-E2FE-ED68-43E3-262408E84BB3}" dt="2022-09-12T11:07:23.186" v="21"/>
          <pc:sldLayoutMkLst>
            <pc:docMk/>
            <pc:sldMasterMk cId="2707046358" sldId="2147483764"/>
            <pc:sldLayoutMk cId="838244737" sldId="2147483763"/>
          </pc:sldLayoutMkLst>
        </pc:sldLayoutChg>
      </pc:sldMasterChg>
      <pc:sldMasterChg chg="add addSldLayout">
        <pc:chgData name="Zita Draper" userId="S::z.draper@uwtsd.ac.uk::b063123c-f51f-481b-b99c-f574606c9ace" providerId="AD" clId="Web-{D7332210-E2FE-ED68-43E3-262408E84BB3}" dt="2022-09-12T11:07:23.186" v="21"/>
        <pc:sldMasterMkLst>
          <pc:docMk/>
          <pc:sldMasterMk cId="329204528" sldId="2147483853"/>
        </pc:sldMasterMkLst>
        <pc:sldLayoutChg chg="add">
          <pc:chgData name="Zita Draper" userId="S::z.draper@uwtsd.ac.uk::b063123c-f51f-481b-b99c-f574606c9ace" providerId="AD" clId="Web-{D7332210-E2FE-ED68-43E3-262408E84BB3}" dt="2022-09-12T11:07:23.186" v="21"/>
          <pc:sldLayoutMkLst>
            <pc:docMk/>
            <pc:sldMasterMk cId="329204528" sldId="2147483853"/>
            <pc:sldLayoutMk cId="3166224605" sldId="2147483842"/>
          </pc:sldLayoutMkLst>
        </pc:sldLayoutChg>
        <pc:sldLayoutChg chg="add">
          <pc:chgData name="Zita Draper" userId="S::z.draper@uwtsd.ac.uk::b063123c-f51f-481b-b99c-f574606c9ace" providerId="AD" clId="Web-{D7332210-E2FE-ED68-43E3-262408E84BB3}" dt="2022-09-12T11:07:23.186" v="21"/>
          <pc:sldLayoutMkLst>
            <pc:docMk/>
            <pc:sldMasterMk cId="329204528" sldId="2147483853"/>
            <pc:sldLayoutMk cId="2233219329" sldId="2147483843"/>
          </pc:sldLayoutMkLst>
        </pc:sldLayoutChg>
        <pc:sldLayoutChg chg="add">
          <pc:chgData name="Zita Draper" userId="S::z.draper@uwtsd.ac.uk::b063123c-f51f-481b-b99c-f574606c9ace" providerId="AD" clId="Web-{D7332210-E2FE-ED68-43E3-262408E84BB3}" dt="2022-09-12T11:07:23.186" v="21"/>
          <pc:sldLayoutMkLst>
            <pc:docMk/>
            <pc:sldMasterMk cId="329204528" sldId="2147483853"/>
            <pc:sldLayoutMk cId="1546776925" sldId="2147483844"/>
          </pc:sldLayoutMkLst>
        </pc:sldLayoutChg>
        <pc:sldLayoutChg chg="add">
          <pc:chgData name="Zita Draper" userId="S::z.draper@uwtsd.ac.uk::b063123c-f51f-481b-b99c-f574606c9ace" providerId="AD" clId="Web-{D7332210-E2FE-ED68-43E3-262408E84BB3}" dt="2022-09-12T11:07:23.186" v="21"/>
          <pc:sldLayoutMkLst>
            <pc:docMk/>
            <pc:sldMasterMk cId="329204528" sldId="2147483853"/>
            <pc:sldLayoutMk cId="791266457" sldId="2147483845"/>
          </pc:sldLayoutMkLst>
        </pc:sldLayoutChg>
        <pc:sldLayoutChg chg="add">
          <pc:chgData name="Zita Draper" userId="S::z.draper@uwtsd.ac.uk::b063123c-f51f-481b-b99c-f574606c9ace" providerId="AD" clId="Web-{D7332210-E2FE-ED68-43E3-262408E84BB3}" dt="2022-09-12T11:07:23.186" v="21"/>
          <pc:sldLayoutMkLst>
            <pc:docMk/>
            <pc:sldMasterMk cId="329204528" sldId="2147483853"/>
            <pc:sldLayoutMk cId="1212409876" sldId="2147483846"/>
          </pc:sldLayoutMkLst>
        </pc:sldLayoutChg>
        <pc:sldLayoutChg chg="add">
          <pc:chgData name="Zita Draper" userId="S::z.draper@uwtsd.ac.uk::b063123c-f51f-481b-b99c-f574606c9ace" providerId="AD" clId="Web-{D7332210-E2FE-ED68-43E3-262408E84BB3}" dt="2022-09-12T11:07:23.186" v="21"/>
          <pc:sldLayoutMkLst>
            <pc:docMk/>
            <pc:sldMasterMk cId="329204528" sldId="2147483853"/>
            <pc:sldLayoutMk cId="1866207098" sldId="2147483847"/>
          </pc:sldLayoutMkLst>
        </pc:sldLayoutChg>
        <pc:sldLayoutChg chg="add">
          <pc:chgData name="Zita Draper" userId="S::z.draper@uwtsd.ac.uk::b063123c-f51f-481b-b99c-f574606c9ace" providerId="AD" clId="Web-{D7332210-E2FE-ED68-43E3-262408E84BB3}" dt="2022-09-12T11:07:23.186" v="21"/>
          <pc:sldLayoutMkLst>
            <pc:docMk/>
            <pc:sldMasterMk cId="329204528" sldId="2147483853"/>
            <pc:sldLayoutMk cId="2437387605" sldId="2147483848"/>
          </pc:sldLayoutMkLst>
        </pc:sldLayoutChg>
        <pc:sldLayoutChg chg="add">
          <pc:chgData name="Zita Draper" userId="S::z.draper@uwtsd.ac.uk::b063123c-f51f-481b-b99c-f574606c9ace" providerId="AD" clId="Web-{D7332210-E2FE-ED68-43E3-262408E84BB3}" dt="2022-09-12T11:07:23.186" v="21"/>
          <pc:sldLayoutMkLst>
            <pc:docMk/>
            <pc:sldMasterMk cId="329204528" sldId="2147483853"/>
            <pc:sldLayoutMk cId="650271963" sldId="2147483849"/>
          </pc:sldLayoutMkLst>
        </pc:sldLayoutChg>
        <pc:sldLayoutChg chg="add">
          <pc:chgData name="Zita Draper" userId="S::z.draper@uwtsd.ac.uk::b063123c-f51f-481b-b99c-f574606c9ace" providerId="AD" clId="Web-{D7332210-E2FE-ED68-43E3-262408E84BB3}" dt="2022-09-12T11:07:23.186" v="21"/>
          <pc:sldLayoutMkLst>
            <pc:docMk/>
            <pc:sldMasterMk cId="329204528" sldId="2147483853"/>
            <pc:sldLayoutMk cId="3593522181" sldId="2147483850"/>
          </pc:sldLayoutMkLst>
        </pc:sldLayoutChg>
        <pc:sldLayoutChg chg="add">
          <pc:chgData name="Zita Draper" userId="S::z.draper@uwtsd.ac.uk::b063123c-f51f-481b-b99c-f574606c9ace" providerId="AD" clId="Web-{D7332210-E2FE-ED68-43E3-262408E84BB3}" dt="2022-09-12T11:07:23.186" v="21"/>
          <pc:sldLayoutMkLst>
            <pc:docMk/>
            <pc:sldMasterMk cId="329204528" sldId="2147483853"/>
            <pc:sldLayoutMk cId="792208619" sldId="2147483851"/>
          </pc:sldLayoutMkLst>
        </pc:sldLayoutChg>
        <pc:sldLayoutChg chg="add">
          <pc:chgData name="Zita Draper" userId="S::z.draper@uwtsd.ac.uk::b063123c-f51f-481b-b99c-f574606c9ace" providerId="AD" clId="Web-{D7332210-E2FE-ED68-43E3-262408E84BB3}" dt="2022-09-12T11:07:23.186" v="21"/>
          <pc:sldLayoutMkLst>
            <pc:docMk/>
            <pc:sldMasterMk cId="329204528" sldId="2147483853"/>
            <pc:sldLayoutMk cId="1520817334" sldId="2147483852"/>
          </pc:sldLayoutMkLst>
        </pc:sldLayoutChg>
      </pc:sldMasterChg>
    </pc:docChg>
  </pc:docChgLst>
  <pc:docChgLst>
    <pc:chgData name="Zita Draper" userId="S::z.draper@uwtsd.ac.uk::b063123c-f51f-481b-b99c-f574606c9ace" providerId="AD" clId="Web-{19D06AB3-79F8-2447-983D-B3FADAA26F96}"/>
    <pc:docChg chg="addSld delSld modSld sldOrd">
      <pc:chgData name="Zita Draper" userId="S::z.draper@uwtsd.ac.uk::b063123c-f51f-481b-b99c-f574606c9ace" providerId="AD" clId="Web-{19D06AB3-79F8-2447-983D-B3FADAA26F96}" dt="2022-10-11T09:10:55.137" v="934"/>
      <pc:docMkLst>
        <pc:docMk/>
      </pc:docMkLst>
      <pc:sldChg chg="del">
        <pc:chgData name="Zita Draper" userId="S::z.draper@uwtsd.ac.uk::b063123c-f51f-481b-b99c-f574606c9ace" providerId="AD" clId="Web-{19D06AB3-79F8-2447-983D-B3FADAA26F96}" dt="2022-10-11T08:52:43.504" v="647"/>
        <pc:sldMkLst>
          <pc:docMk/>
          <pc:sldMk cId="431735504" sldId="271"/>
        </pc:sldMkLst>
      </pc:sldChg>
      <pc:sldChg chg="modSp ord modNotes">
        <pc:chgData name="Zita Draper" userId="S::z.draper@uwtsd.ac.uk::b063123c-f51f-481b-b99c-f574606c9ace" providerId="AD" clId="Web-{19D06AB3-79F8-2447-983D-B3FADAA26F96}" dt="2022-10-11T08:59:18.284" v="824"/>
        <pc:sldMkLst>
          <pc:docMk/>
          <pc:sldMk cId="2719389250" sldId="272"/>
        </pc:sldMkLst>
        <pc:spChg chg="mod">
          <ac:chgData name="Zita Draper" userId="S::z.draper@uwtsd.ac.uk::b063123c-f51f-481b-b99c-f574606c9ace" providerId="AD" clId="Web-{19D06AB3-79F8-2447-983D-B3FADAA26F96}" dt="2022-10-11T08:55:54.698" v="742" actId="20577"/>
          <ac:spMkLst>
            <pc:docMk/>
            <pc:sldMk cId="2719389250" sldId="272"/>
            <ac:spMk id="2" creationId="{E02681E2-1019-0EC9-E710-10183ECBABD3}"/>
          </ac:spMkLst>
        </pc:spChg>
        <pc:spChg chg="mod">
          <ac:chgData name="Zita Draper" userId="S::z.draper@uwtsd.ac.uk::b063123c-f51f-481b-b99c-f574606c9ace" providerId="AD" clId="Web-{19D06AB3-79F8-2447-983D-B3FADAA26F96}" dt="2022-10-11T08:57:23.483" v="784" actId="20577"/>
          <ac:spMkLst>
            <pc:docMk/>
            <pc:sldMk cId="2719389250" sldId="272"/>
            <ac:spMk id="3" creationId="{38EB86AC-43E2-0EC7-47BD-0AB1F1905940}"/>
          </ac:spMkLst>
        </pc:spChg>
      </pc:sldChg>
      <pc:sldChg chg="modSp ord modNotes">
        <pc:chgData name="Zita Draper" userId="S::z.draper@uwtsd.ac.uk::b063123c-f51f-481b-b99c-f574606c9ace" providerId="AD" clId="Web-{19D06AB3-79F8-2447-983D-B3FADAA26F96}" dt="2022-10-11T09:03:20.668" v="875"/>
        <pc:sldMkLst>
          <pc:docMk/>
          <pc:sldMk cId="2061998092" sldId="273"/>
        </pc:sldMkLst>
        <pc:spChg chg="mod">
          <ac:chgData name="Zita Draper" userId="S::z.draper@uwtsd.ac.uk::b063123c-f51f-481b-b99c-f574606c9ace" providerId="AD" clId="Web-{19D06AB3-79F8-2447-983D-B3FADAA26F96}" dt="2022-10-11T08:59:41.035" v="836" actId="20577"/>
          <ac:spMkLst>
            <pc:docMk/>
            <pc:sldMk cId="2061998092" sldId="273"/>
            <ac:spMk id="2" creationId="{B4D46136-DE78-7B30-3FA8-C18EAB248CA8}"/>
          </ac:spMkLst>
        </pc:spChg>
        <pc:spChg chg="mod">
          <ac:chgData name="Zita Draper" userId="S::z.draper@uwtsd.ac.uk::b063123c-f51f-481b-b99c-f574606c9ace" providerId="AD" clId="Web-{19D06AB3-79F8-2447-983D-B3FADAA26F96}" dt="2022-10-11T09:01:05.553" v="862" actId="20577"/>
          <ac:spMkLst>
            <pc:docMk/>
            <pc:sldMk cId="2061998092" sldId="273"/>
            <ac:spMk id="3" creationId="{26B9735A-CD59-C7DD-5F10-B5C09423214A}"/>
          </ac:spMkLst>
        </pc:spChg>
      </pc:sldChg>
      <pc:sldChg chg="del">
        <pc:chgData name="Zita Draper" userId="S::z.draper@uwtsd.ac.uk::b063123c-f51f-481b-b99c-f574606c9ace" providerId="AD" clId="Web-{19D06AB3-79F8-2447-983D-B3FADAA26F96}" dt="2022-10-11T07:37:50.666" v="138"/>
        <pc:sldMkLst>
          <pc:docMk/>
          <pc:sldMk cId="2343450431" sldId="327"/>
        </pc:sldMkLst>
      </pc:sldChg>
      <pc:sldChg chg="del">
        <pc:chgData name="Zita Draper" userId="S::z.draper@uwtsd.ac.uk::b063123c-f51f-481b-b99c-f574606c9ace" providerId="AD" clId="Web-{19D06AB3-79F8-2447-983D-B3FADAA26F96}" dt="2022-10-11T07:38:04.494" v="139"/>
        <pc:sldMkLst>
          <pc:docMk/>
          <pc:sldMk cId="4274994528" sldId="328"/>
        </pc:sldMkLst>
      </pc:sldChg>
      <pc:sldChg chg="addSp modSp new mod modClrScheme chgLayout modNotes">
        <pc:chgData name="Zita Draper" userId="S::z.draper@uwtsd.ac.uk::b063123c-f51f-481b-b99c-f574606c9ace" providerId="AD" clId="Web-{19D06AB3-79F8-2447-983D-B3FADAA26F96}" dt="2022-10-11T07:32:34.366" v="67" actId="1076"/>
        <pc:sldMkLst>
          <pc:docMk/>
          <pc:sldMk cId="2998869941" sldId="329"/>
        </pc:sldMkLst>
        <pc:spChg chg="add mod">
          <ac:chgData name="Zita Draper" userId="S::z.draper@uwtsd.ac.uk::b063123c-f51f-481b-b99c-f574606c9ace" providerId="AD" clId="Web-{19D06AB3-79F8-2447-983D-B3FADAA26F96}" dt="2022-10-11T07:29:21.652" v="22" actId="20577"/>
          <ac:spMkLst>
            <pc:docMk/>
            <pc:sldMk cId="2998869941" sldId="329"/>
            <ac:spMk id="2" creationId="{238EAF7A-A291-BA50-6696-6F955D4F9DEA}"/>
          </ac:spMkLst>
        </pc:spChg>
        <pc:spChg chg="add mod">
          <ac:chgData name="Zita Draper" userId="S::z.draper@uwtsd.ac.uk::b063123c-f51f-481b-b99c-f574606c9ace" providerId="AD" clId="Web-{19D06AB3-79F8-2447-983D-B3FADAA26F96}" dt="2022-10-11T07:31:50.942" v="63" actId="20577"/>
          <ac:spMkLst>
            <pc:docMk/>
            <pc:sldMk cId="2998869941" sldId="329"/>
            <ac:spMk id="3" creationId="{DE5F5020-130D-2BD7-0394-7841E3E75EA0}"/>
          </ac:spMkLst>
        </pc:spChg>
        <pc:picChg chg="add mod">
          <ac:chgData name="Zita Draper" userId="S::z.draper@uwtsd.ac.uk::b063123c-f51f-481b-b99c-f574606c9ace" providerId="AD" clId="Web-{19D06AB3-79F8-2447-983D-B3FADAA26F96}" dt="2022-10-11T07:32:34.366" v="67" actId="1076"/>
          <ac:picMkLst>
            <pc:docMk/>
            <pc:sldMk cId="2998869941" sldId="329"/>
            <ac:picMk id="4" creationId="{8F575C3B-0604-05D8-2F4E-4BF35F61B924}"/>
          </ac:picMkLst>
        </pc:picChg>
      </pc:sldChg>
      <pc:sldChg chg="addSp modSp new mod modClrScheme chgLayout">
        <pc:chgData name="Zita Draper" userId="S::z.draper@uwtsd.ac.uk::b063123c-f51f-481b-b99c-f574606c9ace" providerId="AD" clId="Web-{19D06AB3-79F8-2447-983D-B3FADAA26F96}" dt="2022-10-11T07:37:26.227" v="128" actId="20577"/>
        <pc:sldMkLst>
          <pc:docMk/>
          <pc:sldMk cId="2449844814" sldId="330"/>
        </pc:sldMkLst>
        <pc:spChg chg="add mod">
          <ac:chgData name="Zita Draper" userId="S::z.draper@uwtsd.ac.uk::b063123c-f51f-481b-b99c-f574606c9ace" providerId="AD" clId="Web-{19D06AB3-79F8-2447-983D-B3FADAA26F96}" dt="2022-10-11T07:33:11.259" v="83" actId="20577"/>
          <ac:spMkLst>
            <pc:docMk/>
            <pc:sldMk cId="2449844814" sldId="330"/>
            <ac:spMk id="2" creationId="{9D4F8D70-89EA-B7A9-D58A-C38B73FAD375}"/>
          </ac:spMkLst>
        </pc:spChg>
        <pc:spChg chg="add mod">
          <ac:chgData name="Zita Draper" userId="S::z.draper@uwtsd.ac.uk::b063123c-f51f-481b-b99c-f574606c9ace" providerId="AD" clId="Web-{19D06AB3-79F8-2447-983D-B3FADAA26F96}" dt="2022-10-11T07:37:26.227" v="128" actId="20577"/>
          <ac:spMkLst>
            <pc:docMk/>
            <pc:sldMk cId="2449844814" sldId="330"/>
            <ac:spMk id="3" creationId="{E63343BD-6BA3-C025-A944-7637EE6527BC}"/>
          </ac:spMkLst>
        </pc:spChg>
      </pc:sldChg>
      <pc:sldChg chg="modSp new">
        <pc:chgData name="Zita Draper" userId="S::z.draper@uwtsd.ac.uk::b063123c-f51f-481b-b99c-f574606c9ace" providerId="AD" clId="Web-{19D06AB3-79F8-2447-983D-B3FADAA26F96}" dt="2022-10-11T07:44:37.954" v="219" actId="20577"/>
        <pc:sldMkLst>
          <pc:docMk/>
          <pc:sldMk cId="46304439" sldId="331"/>
        </pc:sldMkLst>
        <pc:spChg chg="mod">
          <ac:chgData name="Zita Draper" userId="S::z.draper@uwtsd.ac.uk::b063123c-f51f-481b-b99c-f574606c9ace" providerId="AD" clId="Web-{19D06AB3-79F8-2447-983D-B3FADAA26F96}" dt="2022-10-11T07:42:31.697" v="163" actId="20577"/>
          <ac:spMkLst>
            <pc:docMk/>
            <pc:sldMk cId="46304439" sldId="331"/>
            <ac:spMk id="2" creationId="{32526900-29FC-991B-F1B5-E3D7E4943833}"/>
          </ac:spMkLst>
        </pc:spChg>
        <pc:spChg chg="mod">
          <ac:chgData name="Zita Draper" userId="S::z.draper@uwtsd.ac.uk::b063123c-f51f-481b-b99c-f574606c9ace" providerId="AD" clId="Web-{19D06AB3-79F8-2447-983D-B3FADAA26F96}" dt="2022-10-11T07:44:37.954" v="219" actId="20577"/>
          <ac:spMkLst>
            <pc:docMk/>
            <pc:sldMk cId="46304439" sldId="331"/>
            <ac:spMk id="3" creationId="{692CBDFB-667D-39C7-6E42-85CAC84B5F2C}"/>
          </ac:spMkLst>
        </pc:spChg>
      </pc:sldChg>
      <pc:sldChg chg="new del">
        <pc:chgData name="Zita Draper" userId="S::z.draper@uwtsd.ac.uk::b063123c-f51f-481b-b99c-f574606c9ace" providerId="AD" clId="Web-{19D06AB3-79F8-2447-983D-B3FADAA26F96}" dt="2022-10-11T07:37:35.774" v="129"/>
        <pc:sldMkLst>
          <pc:docMk/>
          <pc:sldMk cId="2453967542" sldId="331"/>
        </pc:sldMkLst>
      </pc:sldChg>
      <pc:sldChg chg="new del">
        <pc:chgData name="Zita Draper" userId="S::z.draper@uwtsd.ac.uk::b063123c-f51f-481b-b99c-f574606c9ace" providerId="AD" clId="Web-{19D06AB3-79F8-2447-983D-B3FADAA26F96}" dt="2022-10-11T07:37:37.352" v="130"/>
        <pc:sldMkLst>
          <pc:docMk/>
          <pc:sldMk cId="1655528360" sldId="332"/>
        </pc:sldMkLst>
      </pc:sldChg>
      <pc:sldChg chg="modSp new modNotes">
        <pc:chgData name="Zita Draper" userId="S::z.draper@uwtsd.ac.uk::b063123c-f51f-481b-b99c-f574606c9ace" providerId="AD" clId="Web-{19D06AB3-79F8-2447-983D-B3FADAA26F96}" dt="2022-10-11T07:52:08.402" v="281"/>
        <pc:sldMkLst>
          <pc:docMk/>
          <pc:sldMk cId="2780601918" sldId="332"/>
        </pc:sldMkLst>
        <pc:spChg chg="mod">
          <ac:chgData name="Zita Draper" userId="S::z.draper@uwtsd.ac.uk::b063123c-f51f-481b-b99c-f574606c9ace" providerId="AD" clId="Web-{19D06AB3-79F8-2447-983D-B3FADAA26F96}" dt="2022-10-11T07:44:47.017" v="224" actId="20577"/>
          <ac:spMkLst>
            <pc:docMk/>
            <pc:sldMk cId="2780601918" sldId="332"/>
            <ac:spMk id="2" creationId="{7FC3C4B0-75AC-3C21-F95E-91FBDBE80676}"/>
          </ac:spMkLst>
        </pc:spChg>
        <pc:spChg chg="mod">
          <ac:chgData name="Zita Draper" userId="S::z.draper@uwtsd.ac.uk::b063123c-f51f-481b-b99c-f574606c9ace" providerId="AD" clId="Web-{19D06AB3-79F8-2447-983D-B3FADAA26F96}" dt="2022-10-11T07:49:19.705" v="277" actId="20577"/>
          <ac:spMkLst>
            <pc:docMk/>
            <pc:sldMk cId="2780601918" sldId="332"/>
            <ac:spMk id="3" creationId="{0E118CA8-0EF4-9040-7249-E1AA2C815750}"/>
          </ac:spMkLst>
        </pc:spChg>
      </pc:sldChg>
      <pc:sldChg chg="modSp new">
        <pc:chgData name="Zita Draper" userId="S::z.draper@uwtsd.ac.uk::b063123c-f51f-481b-b99c-f574606c9ace" providerId="AD" clId="Web-{19D06AB3-79F8-2447-983D-B3FADAA26F96}" dt="2022-10-11T08:15:38.889" v="344" actId="20577"/>
        <pc:sldMkLst>
          <pc:docMk/>
          <pc:sldMk cId="476535458" sldId="333"/>
        </pc:sldMkLst>
        <pc:spChg chg="mod">
          <ac:chgData name="Zita Draper" userId="S::z.draper@uwtsd.ac.uk::b063123c-f51f-481b-b99c-f574606c9ace" providerId="AD" clId="Web-{19D06AB3-79F8-2447-983D-B3FADAA26F96}" dt="2022-10-11T08:10:55.962" v="289" actId="20577"/>
          <ac:spMkLst>
            <pc:docMk/>
            <pc:sldMk cId="476535458" sldId="333"/>
            <ac:spMk id="2" creationId="{10C05DFD-C790-C1F2-0BAB-E85507D68F41}"/>
          </ac:spMkLst>
        </pc:spChg>
        <pc:spChg chg="mod">
          <ac:chgData name="Zita Draper" userId="S::z.draper@uwtsd.ac.uk::b063123c-f51f-481b-b99c-f574606c9ace" providerId="AD" clId="Web-{19D06AB3-79F8-2447-983D-B3FADAA26F96}" dt="2022-10-11T08:15:38.889" v="344" actId="20577"/>
          <ac:spMkLst>
            <pc:docMk/>
            <pc:sldMk cId="476535458" sldId="333"/>
            <ac:spMk id="3" creationId="{6CEE53CA-86D3-D5B9-1616-CE61BFD0453E}"/>
          </ac:spMkLst>
        </pc:spChg>
      </pc:sldChg>
      <pc:sldChg chg="new del">
        <pc:chgData name="Zita Draper" userId="S::z.draper@uwtsd.ac.uk::b063123c-f51f-481b-b99c-f574606c9ace" providerId="AD" clId="Web-{19D06AB3-79F8-2447-983D-B3FADAA26F96}" dt="2022-10-11T07:37:38.602" v="131"/>
        <pc:sldMkLst>
          <pc:docMk/>
          <pc:sldMk cId="1710290766" sldId="333"/>
        </pc:sldMkLst>
      </pc:sldChg>
      <pc:sldChg chg="modSp new">
        <pc:chgData name="Zita Draper" userId="S::z.draper@uwtsd.ac.uk::b063123c-f51f-481b-b99c-f574606c9ace" providerId="AD" clId="Web-{19D06AB3-79F8-2447-983D-B3FADAA26F96}" dt="2022-10-11T08:19:20.656" v="403" actId="20577"/>
        <pc:sldMkLst>
          <pc:docMk/>
          <pc:sldMk cId="1434103780" sldId="334"/>
        </pc:sldMkLst>
        <pc:spChg chg="mod">
          <ac:chgData name="Zita Draper" userId="S::z.draper@uwtsd.ac.uk::b063123c-f51f-481b-b99c-f574606c9ace" providerId="AD" clId="Web-{19D06AB3-79F8-2447-983D-B3FADAA26F96}" dt="2022-10-11T08:16:11.563" v="361" actId="20577"/>
          <ac:spMkLst>
            <pc:docMk/>
            <pc:sldMk cId="1434103780" sldId="334"/>
            <ac:spMk id="2" creationId="{1AA51E92-E3D5-8C45-C7FF-DF28D389E620}"/>
          </ac:spMkLst>
        </pc:spChg>
        <pc:spChg chg="mod">
          <ac:chgData name="Zita Draper" userId="S::z.draper@uwtsd.ac.uk::b063123c-f51f-481b-b99c-f574606c9ace" providerId="AD" clId="Web-{19D06AB3-79F8-2447-983D-B3FADAA26F96}" dt="2022-10-11T08:19:20.656" v="403" actId="20577"/>
          <ac:spMkLst>
            <pc:docMk/>
            <pc:sldMk cId="1434103780" sldId="334"/>
            <ac:spMk id="3" creationId="{B3BB5876-C67D-178D-7FDD-AF2BD13B33C4}"/>
          </ac:spMkLst>
        </pc:spChg>
      </pc:sldChg>
      <pc:sldChg chg="new del">
        <pc:chgData name="Zita Draper" userId="S::z.draper@uwtsd.ac.uk::b063123c-f51f-481b-b99c-f574606c9ace" providerId="AD" clId="Web-{19D06AB3-79F8-2447-983D-B3FADAA26F96}" dt="2022-10-11T07:37:39.899" v="132"/>
        <pc:sldMkLst>
          <pc:docMk/>
          <pc:sldMk cId="4059583327" sldId="334"/>
        </pc:sldMkLst>
      </pc:sldChg>
      <pc:sldChg chg="new del">
        <pc:chgData name="Zita Draper" userId="S::z.draper@uwtsd.ac.uk::b063123c-f51f-481b-b99c-f574606c9ace" providerId="AD" clId="Web-{19D06AB3-79F8-2447-983D-B3FADAA26F96}" dt="2022-10-11T07:37:41.134" v="133"/>
        <pc:sldMkLst>
          <pc:docMk/>
          <pc:sldMk cId="1776515390" sldId="335"/>
        </pc:sldMkLst>
      </pc:sldChg>
      <pc:sldChg chg="modSp new">
        <pc:chgData name="Zita Draper" userId="S::z.draper@uwtsd.ac.uk::b063123c-f51f-481b-b99c-f574606c9ace" providerId="AD" clId="Web-{19D06AB3-79F8-2447-983D-B3FADAA26F96}" dt="2022-10-11T08:40:17.680" v="457" actId="20577"/>
        <pc:sldMkLst>
          <pc:docMk/>
          <pc:sldMk cId="3700355232" sldId="335"/>
        </pc:sldMkLst>
        <pc:spChg chg="mod">
          <ac:chgData name="Zita Draper" userId="S::z.draper@uwtsd.ac.uk::b063123c-f51f-481b-b99c-f574606c9ace" providerId="AD" clId="Web-{19D06AB3-79F8-2447-983D-B3FADAA26F96}" dt="2022-10-11T08:38:54.271" v="421" actId="20577"/>
          <ac:spMkLst>
            <pc:docMk/>
            <pc:sldMk cId="3700355232" sldId="335"/>
            <ac:spMk id="2" creationId="{6F274A9A-2D66-B369-4266-826D2D375342}"/>
          </ac:spMkLst>
        </pc:spChg>
        <pc:spChg chg="mod">
          <ac:chgData name="Zita Draper" userId="S::z.draper@uwtsd.ac.uk::b063123c-f51f-481b-b99c-f574606c9ace" providerId="AD" clId="Web-{19D06AB3-79F8-2447-983D-B3FADAA26F96}" dt="2022-10-11T08:40:17.680" v="457" actId="20577"/>
          <ac:spMkLst>
            <pc:docMk/>
            <pc:sldMk cId="3700355232" sldId="335"/>
            <ac:spMk id="3" creationId="{B7101655-F433-6B0B-A6D6-212276921FAA}"/>
          </ac:spMkLst>
        </pc:spChg>
      </pc:sldChg>
      <pc:sldChg chg="modSp new modNotes">
        <pc:chgData name="Zita Draper" userId="S::z.draper@uwtsd.ac.uk::b063123c-f51f-481b-b99c-f574606c9ace" providerId="AD" clId="Web-{19D06AB3-79F8-2447-983D-B3FADAA26F96}" dt="2022-10-11T08:48:08.260" v="533" actId="20577"/>
        <pc:sldMkLst>
          <pc:docMk/>
          <pc:sldMk cId="1419700675" sldId="336"/>
        </pc:sldMkLst>
        <pc:spChg chg="mod">
          <ac:chgData name="Zita Draper" userId="S::z.draper@uwtsd.ac.uk::b063123c-f51f-481b-b99c-f574606c9ace" providerId="AD" clId="Web-{19D06AB3-79F8-2447-983D-B3FADAA26F96}" dt="2022-10-11T08:46:25.350" v="484" actId="20577"/>
          <ac:spMkLst>
            <pc:docMk/>
            <pc:sldMk cId="1419700675" sldId="336"/>
            <ac:spMk id="2" creationId="{4054B40D-3CCA-2EA9-826D-B2C6ADF3E909}"/>
          </ac:spMkLst>
        </pc:spChg>
        <pc:spChg chg="mod">
          <ac:chgData name="Zita Draper" userId="S::z.draper@uwtsd.ac.uk::b063123c-f51f-481b-b99c-f574606c9ace" providerId="AD" clId="Web-{19D06AB3-79F8-2447-983D-B3FADAA26F96}" dt="2022-10-11T08:48:08.260" v="533" actId="20577"/>
          <ac:spMkLst>
            <pc:docMk/>
            <pc:sldMk cId="1419700675" sldId="336"/>
            <ac:spMk id="3" creationId="{91C6B184-095A-625D-F021-B033B0933BB0}"/>
          </ac:spMkLst>
        </pc:spChg>
      </pc:sldChg>
      <pc:sldChg chg="new del">
        <pc:chgData name="Zita Draper" userId="S::z.draper@uwtsd.ac.uk::b063123c-f51f-481b-b99c-f574606c9ace" providerId="AD" clId="Web-{19D06AB3-79F8-2447-983D-B3FADAA26F96}" dt="2022-10-11T07:37:42.415" v="134"/>
        <pc:sldMkLst>
          <pc:docMk/>
          <pc:sldMk cId="1794488509" sldId="336"/>
        </pc:sldMkLst>
      </pc:sldChg>
      <pc:sldChg chg="modSp new modNotes">
        <pc:chgData name="Zita Draper" userId="S::z.draper@uwtsd.ac.uk::b063123c-f51f-481b-b99c-f574606c9ace" providerId="AD" clId="Web-{19D06AB3-79F8-2447-983D-B3FADAA26F96}" dt="2022-10-11T08:51:36.642" v="618" actId="20577"/>
        <pc:sldMkLst>
          <pc:docMk/>
          <pc:sldMk cId="258552214" sldId="337"/>
        </pc:sldMkLst>
        <pc:spChg chg="mod">
          <ac:chgData name="Zita Draper" userId="S::z.draper@uwtsd.ac.uk::b063123c-f51f-481b-b99c-f574606c9ace" providerId="AD" clId="Web-{19D06AB3-79F8-2447-983D-B3FADAA26F96}" dt="2022-10-11T08:49:08.137" v="541" actId="20577"/>
          <ac:spMkLst>
            <pc:docMk/>
            <pc:sldMk cId="258552214" sldId="337"/>
            <ac:spMk id="2" creationId="{26342830-D183-BCD1-6E0A-5C46AE900F2D}"/>
          </ac:spMkLst>
        </pc:spChg>
        <pc:spChg chg="mod">
          <ac:chgData name="Zita Draper" userId="S::z.draper@uwtsd.ac.uk::b063123c-f51f-481b-b99c-f574606c9ace" providerId="AD" clId="Web-{19D06AB3-79F8-2447-983D-B3FADAA26F96}" dt="2022-10-11T08:51:36.642" v="618" actId="20577"/>
          <ac:spMkLst>
            <pc:docMk/>
            <pc:sldMk cId="258552214" sldId="337"/>
            <ac:spMk id="3" creationId="{427B11C1-5AD8-39F7-C538-8BB4E160B20F}"/>
          </ac:spMkLst>
        </pc:spChg>
      </pc:sldChg>
      <pc:sldChg chg="new del">
        <pc:chgData name="Zita Draper" userId="S::z.draper@uwtsd.ac.uk::b063123c-f51f-481b-b99c-f574606c9ace" providerId="AD" clId="Web-{19D06AB3-79F8-2447-983D-B3FADAA26F96}" dt="2022-10-11T07:37:43.759" v="135"/>
        <pc:sldMkLst>
          <pc:docMk/>
          <pc:sldMk cId="3542407542" sldId="337"/>
        </pc:sldMkLst>
      </pc:sldChg>
      <pc:sldChg chg="modSp new modNotes">
        <pc:chgData name="Zita Draper" userId="S::z.draper@uwtsd.ac.uk::b063123c-f51f-481b-b99c-f574606c9ace" providerId="AD" clId="Web-{19D06AB3-79F8-2447-983D-B3FADAA26F96}" dt="2022-10-11T08:52:33.003" v="646"/>
        <pc:sldMkLst>
          <pc:docMk/>
          <pc:sldMk cId="1059467887" sldId="338"/>
        </pc:sldMkLst>
        <pc:spChg chg="mod">
          <ac:chgData name="Zita Draper" userId="S::z.draper@uwtsd.ac.uk::b063123c-f51f-481b-b99c-f574606c9ace" providerId="AD" clId="Web-{19D06AB3-79F8-2447-983D-B3FADAA26F96}" dt="2022-10-11T08:51:50.518" v="629" actId="20577"/>
          <ac:spMkLst>
            <pc:docMk/>
            <pc:sldMk cId="1059467887" sldId="338"/>
            <ac:spMk id="2" creationId="{09CE978F-D4BF-032F-BDCB-4F302033D720}"/>
          </ac:spMkLst>
        </pc:spChg>
        <pc:spChg chg="mod">
          <ac:chgData name="Zita Draper" userId="S::z.draper@uwtsd.ac.uk::b063123c-f51f-481b-b99c-f574606c9ace" providerId="AD" clId="Web-{19D06AB3-79F8-2447-983D-B3FADAA26F96}" dt="2022-10-11T08:52:10.268" v="631" actId="20577"/>
          <ac:spMkLst>
            <pc:docMk/>
            <pc:sldMk cId="1059467887" sldId="338"/>
            <ac:spMk id="3" creationId="{E3CB2E08-55BC-D0BF-9244-DD4A81153978}"/>
          </ac:spMkLst>
        </pc:spChg>
      </pc:sldChg>
      <pc:sldChg chg="new del">
        <pc:chgData name="Zita Draper" userId="S::z.draper@uwtsd.ac.uk::b063123c-f51f-481b-b99c-f574606c9ace" providerId="AD" clId="Web-{19D06AB3-79F8-2447-983D-B3FADAA26F96}" dt="2022-10-11T07:37:45.275" v="136"/>
        <pc:sldMkLst>
          <pc:docMk/>
          <pc:sldMk cId="2449850704" sldId="338"/>
        </pc:sldMkLst>
      </pc:sldChg>
      <pc:sldChg chg="modSp new modNotes">
        <pc:chgData name="Zita Draper" userId="S::z.draper@uwtsd.ac.uk::b063123c-f51f-481b-b99c-f574606c9ace" providerId="AD" clId="Web-{19D06AB3-79F8-2447-983D-B3FADAA26F96}" dt="2022-10-11T08:55:31.869" v="730"/>
        <pc:sldMkLst>
          <pc:docMk/>
          <pc:sldMk cId="1137580356" sldId="339"/>
        </pc:sldMkLst>
        <pc:spChg chg="mod">
          <ac:chgData name="Zita Draper" userId="S::z.draper@uwtsd.ac.uk::b063123c-f51f-481b-b99c-f574606c9ace" providerId="AD" clId="Web-{19D06AB3-79F8-2447-983D-B3FADAA26F96}" dt="2022-10-11T08:53:31.834" v="656" actId="20577"/>
          <ac:spMkLst>
            <pc:docMk/>
            <pc:sldMk cId="1137580356" sldId="339"/>
            <ac:spMk id="2" creationId="{F5AD1439-0D5B-351E-8FB2-DC53085373B3}"/>
          </ac:spMkLst>
        </pc:spChg>
        <pc:spChg chg="mod">
          <ac:chgData name="Zita Draper" userId="S::z.draper@uwtsd.ac.uk::b063123c-f51f-481b-b99c-f574606c9ace" providerId="AD" clId="Web-{19D06AB3-79F8-2447-983D-B3FADAA26F96}" dt="2022-10-11T08:54:30.820" v="677" actId="20577"/>
          <ac:spMkLst>
            <pc:docMk/>
            <pc:sldMk cId="1137580356" sldId="339"/>
            <ac:spMk id="3" creationId="{1A70DE4F-7B6A-0EE1-6245-DCCA7B54D90F}"/>
          </ac:spMkLst>
        </pc:spChg>
      </pc:sldChg>
      <pc:sldChg chg="new del">
        <pc:chgData name="Zita Draper" userId="S::z.draper@uwtsd.ac.uk::b063123c-f51f-481b-b99c-f574606c9ace" providerId="AD" clId="Web-{19D06AB3-79F8-2447-983D-B3FADAA26F96}" dt="2022-10-11T07:37:46.462" v="137"/>
        <pc:sldMkLst>
          <pc:docMk/>
          <pc:sldMk cId="2692019446" sldId="339"/>
        </pc:sldMkLst>
      </pc:sldChg>
      <pc:sldChg chg="modSp new modNotes">
        <pc:chgData name="Zita Draper" userId="S::z.draper@uwtsd.ac.uk::b063123c-f51f-481b-b99c-f574606c9ace" providerId="AD" clId="Web-{19D06AB3-79F8-2447-983D-B3FADAA26F96}" dt="2022-10-11T09:10:00.307" v="931" actId="20577"/>
        <pc:sldMkLst>
          <pc:docMk/>
          <pc:sldMk cId="1827555391" sldId="340"/>
        </pc:sldMkLst>
        <pc:spChg chg="mod">
          <ac:chgData name="Zita Draper" userId="S::z.draper@uwtsd.ac.uk::b063123c-f51f-481b-b99c-f574606c9ace" providerId="AD" clId="Web-{19D06AB3-79F8-2447-983D-B3FADAA26F96}" dt="2022-10-11T09:03:48.794" v="901" actId="20577"/>
          <ac:spMkLst>
            <pc:docMk/>
            <pc:sldMk cId="1827555391" sldId="340"/>
            <ac:spMk id="2" creationId="{811B1848-6597-C80D-F269-08C251798EA9}"/>
          </ac:spMkLst>
        </pc:spChg>
        <pc:spChg chg="mod">
          <ac:chgData name="Zita Draper" userId="S::z.draper@uwtsd.ac.uk::b063123c-f51f-481b-b99c-f574606c9ace" providerId="AD" clId="Web-{19D06AB3-79F8-2447-983D-B3FADAA26F96}" dt="2022-10-11T09:10:00.307" v="931" actId="20577"/>
          <ac:spMkLst>
            <pc:docMk/>
            <pc:sldMk cId="1827555391" sldId="340"/>
            <ac:spMk id="3" creationId="{CDD76D41-5646-A54E-01E1-AB2B7C252114}"/>
          </ac:spMkLst>
        </pc:spChg>
      </pc:sldChg>
      <pc:sldChg chg="new del">
        <pc:chgData name="Zita Draper" userId="S::z.draper@uwtsd.ac.uk::b063123c-f51f-481b-b99c-f574606c9ace" providerId="AD" clId="Web-{19D06AB3-79F8-2447-983D-B3FADAA26F96}" dt="2022-10-11T09:10:53.700" v="932"/>
        <pc:sldMkLst>
          <pc:docMk/>
          <pc:sldMk cId="3438013387" sldId="341"/>
        </pc:sldMkLst>
      </pc:sldChg>
      <pc:sldChg chg="new del">
        <pc:chgData name="Zita Draper" userId="S::z.draper@uwtsd.ac.uk::b063123c-f51f-481b-b99c-f574606c9ace" providerId="AD" clId="Web-{19D06AB3-79F8-2447-983D-B3FADAA26F96}" dt="2022-10-11T09:10:54.559" v="933"/>
        <pc:sldMkLst>
          <pc:docMk/>
          <pc:sldMk cId="1506219359" sldId="342"/>
        </pc:sldMkLst>
      </pc:sldChg>
      <pc:sldChg chg="new del">
        <pc:chgData name="Zita Draper" userId="S::z.draper@uwtsd.ac.uk::b063123c-f51f-481b-b99c-f574606c9ace" providerId="AD" clId="Web-{19D06AB3-79F8-2447-983D-B3FADAA26F96}" dt="2022-10-11T09:10:55.137" v="934"/>
        <pc:sldMkLst>
          <pc:docMk/>
          <pc:sldMk cId="2856637271" sldId="343"/>
        </pc:sldMkLst>
      </pc:sldChg>
    </pc:docChg>
  </pc:docChgLst>
  <pc:docChgLst>
    <pc:chgData name="Zita Draper" userId="S::z.draper@uwtsd.ac.uk::b063123c-f51f-481b-b99c-f574606c9ace" providerId="AD" clId="Web-{AA568E76-4AE0-56CF-2ED4-F03279997D23}"/>
    <pc:docChg chg="addSld delSld modSld sldOrd">
      <pc:chgData name="Zita Draper" userId="S::z.draper@uwtsd.ac.uk::b063123c-f51f-481b-b99c-f574606c9ace" providerId="AD" clId="Web-{AA568E76-4AE0-56CF-2ED4-F03279997D23}" dt="2022-10-11T10:55:26.830" v="1071" actId="20577"/>
      <pc:docMkLst>
        <pc:docMk/>
      </pc:docMkLst>
      <pc:sldChg chg="modSp del">
        <pc:chgData name="Zita Draper" userId="S::z.draper@uwtsd.ac.uk::b063123c-f51f-481b-b99c-f574606c9ace" providerId="AD" clId="Web-{AA568E76-4AE0-56CF-2ED4-F03279997D23}" dt="2022-10-11T09:41:33.421" v="16"/>
        <pc:sldMkLst>
          <pc:docMk/>
          <pc:sldMk cId="114226398" sldId="274"/>
        </pc:sldMkLst>
        <pc:spChg chg="mod">
          <ac:chgData name="Zita Draper" userId="S::z.draper@uwtsd.ac.uk::b063123c-f51f-481b-b99c-f574606c9ace" providerId="AD" clId="Web-{AA568E76-4AE0-56CF-2ED4-F03279997D23}" dt="2022-10-11T09:13:46.851" v="15" actId="20577"/>
          <ac:spMkLst>
            <pc:docMk/>
            <pc:sldMk cId="114226398" sldId="274"/>
            <ac:spMk id="2" creationId="{3F1D64D4-2881-5883-D517-0BB862AD28D8}"/>
          </ac:spMkLst>
        </pc:spChg>
      </pc:sldChg>
      <pc:sldChg chg="del">
        <pc:chgData name="Zita Draper" userId="S::z.draper@uwtsd.ac.uk::b063123c-f51f-481b-b99c-f574606c9ace" providerId="AD" clId="Web-{AA568E76-4AE0-56CF-2ED4-F03279997D23}" dt="2022-10-11T09:41:34.562" v="17"/>
        <pc:sldMkLst>
          <pc:docMk/>
          <pc:sldMk cId="3087000909" sldId="275"/>
        </pc:sldMkLst>
      </pc:sldChg>
      <pc:sldChg chg="del">
        <pc:chgData name="Zita Draper" userId="S::z.draper@uwtsd.ac.uk::b063123c-f51f-481b-b99c-f574606c9ace" providerId="AD" clId="Web-{AA568E76-4AE0-56CF-2ED4-F03279997D23}" dt="2022-10-11T09:41:35.718" v="18"/>
        <pc:sldMkLst>
          <pc:docMk/>
          <pc:sldMk cId="2737414387" sldId="276"/>
        </pc:sldMkLst>
      </pc:sldChg>
      <pc:sldChg chg="del">
        <pc:chgData name="Zita Draper" userId="S::z.draper@uwtsd.ac.uk::b063123c-f51f-481b-b99c-f574606c9ace" providerId="AD" clId="Web-{AA568E76-4AE0-56CF-2ED4-F03279997D23}" dt="2022-10-11T09:41:36.640" v="19"/>
        <pc:sldMkLst>
          <pc:docMk/>
          <pc:sldMk cId="1438079487" sldId="277"/>
        </pc:sldMkLst>
      </pc:sldChg>
      <pc:sldChg chg="del">
        <pc:chgData name="Zita Draper" userId="S::z.draper@uwtsd.ac.uk::b063123c-f51f-481b-b99c-f574606c9ace" providerId="AD" clId="Web-{AA568E76-4AE0-56CF-2ED4-F03279997D23}" dt="2022-10-11T09:41:36.781" v="20"/>
        <pc:sldMkLst>
          <pc:docMk/>
          <pc:sldMk cId="2149307839" sldId="278"/>
        </pc:sldMkLst>
      </pc:sldChg>
      <pc:sldChg chg="del">
        <pc:chgData name="Zita Draper" userId="S::z.draper@uwtsd.ac.uk::b063123c-f51f-481b-b99c-f574606c9ace" providerId="AD" clId="Web-{AA568E76-4AE0-56CF-2ED4-F03279997D23}" dt="2022-10-11T09:41:36.843" v="21"/>
        <pc:sldMkLst>
          <pc:docMk/>
          <pc:sldMk cId="658607758" sldId="279"/>
        </pc:sldMkLst>
      </pc:sldChg>
      <pc:sldChg chg="del">
        <pc:chgData name="Zita Draper" userId="S::z.draper@uwtsd.ac.uk::b063123c-f51f-481b-b99c-f574606c9ace" providerId="AD" clId="Web-{AA568E76-4AE0-56CF-2ED4-F03279997D23}" dt="2022-10-11T09:41:38.375" v="22"/>
        <pc:sldMkLst>
          <pc:docMk/>
          <pc:sldMk cId="2434505263" sldId="280"/>
        </pc:sldMkLst>
      </pc:sldChg>
      <pc:sldChg chg="del">
        <pc:chgData name="Zita Draper" userId="S::z.draper@uwtsd.ac.uk::b063123c-f51f-481b-b99c-f574606c9ace" providerId="AD" clId="Web-{AA568E76-4AE0-56CF-2ED4-F03279997D23}" dt="2022-10-11T09:41:38.468" v="23"/>
        <pc:sldMkLst>
          <pc:docMk/>
          <pc:sldMk cId="481466182" sldId="281"/>
        </pc:sldMkLst>
      </pc:sldChg>
      <pc:sldChg chg="del">
        <pc:chgData name="Zita Draper" userId="S::z.draper@uwtsd.ac.uk::b063123c-f51f-481b-b99c-f574606c9ace" providerId="AD" clId="Web-{AA568E76-4AE0-56CF-2ED4-F03279997D23}" dt="2022-10-11T09:41:39.953" v="24"/>
        <pc:sldMkLst>
          <pc:docMk/>
          <pc:sldMk cId="2434305539" sldId="282"/>
        </pc:sldMkLst>
      </pc:sldChg>
      <pc:sldChg chg="del">
        <pc:chgData name="Zita Draper" userId="S::z.draper@uwtsd.ac.uk::b063123c-f51f-481b-b99c-f574606c9ace" providerId="AD" clId="Web-{AA568E76-4AE0-56CF-2ED4-F03279997D23}" dt="2022-10-11T09:41:40.781" v="25"/>
        <pc:sldMkLst>
          <pc:docMk/>
          <pc:sldMk cId="572672177" sldId="283"/>
        </pc:sldMkLst>
      </pc:sldChg>
      <pc:sldChg chg="del">
        <pc:chgData name="Zita Draper" userId="S::z.draper@uwtsd.ac.uk::b063123c-f51f-481b-b99c-f574606c9ace" providerId="AD" clId="Web-{AA568E76-4AE0-56CF-2ED4-F03279997D23}" dt="2022-10-11T09:41:40.859" v="26"/>
        <pc:sldMkLst>
          <pc:docMk/>
          <pc:sldMk cId="1512203502" sldId="284"/>
        </pc:sldMkLst>
      </pc:sldChg>
      <pc:sldChg chg="del">
        <pc:chgData name="Zita Draper" userId="S::z.draper@uwtsd.ac.uk::b063123c-f51f-481b-b99c-f574606c9ace" providerId="AD" clId="Web-{AA568E76-4AE0-56CF-2ED4-F03279997D23}" dt="2022-10-11T09:41:40.953" v="27"/>
        <pc:sldMkLst>
          <pc:docMk/>
          <pc:sldMk cId="1642844564" sldId="285"/>
        </pc:sldMkLst>
      </pc:sldChg>
      <pc:sldChg chg="del">
        <pc:chgData name="Zita Draper" userId="S::z.draper@uwtsd.ac.uk::b063123c-f51f-481b-b99c-f574606c9ace" providerId="AD" clId="Web-{AA568E76-4AE0-56CF-2ED4-F03279997D23}" dt="2022-10-11T09:41:43.281" v="28"/>
        <pc:sldMkLst>
          <pc:docMk/>
          <pc:sldMk cId="1950656603" sldId="286"/>
        </pc:sldMkLst>
      </pc:sldChg>
      <pc:sldChg chg="del">
        <pc:chgData name="Zita Draper" userId="S::z.draper@uwtsd.ac.uk::b063123c-f51f-481b-b99c-f574606c9ace" providerId="AD" clId="Web-{AA568E76-4AE0-56CF-2ED4-F03279997D23}" dt="2022-10-11T09:41:45.953" v="29"/>
        <pc:sldMkLst>
          <pc:docMk/>
          <pc:sldMk cId="1403026910" sldId="287"/>
        </pc:sldMkLst>
      </pc:sldChg>
      <pc:sldChg chg="del">
        <pc:chgData name="Zita Draper" userId="S::z.draper@uwtsd.ac.uk::b063123c-f51f-481b-b99c-f574606c9ace" providerId="AD" clId="Web-{AA568E76-4AE0-56CF-2ED4-F03279997D23}" dt="2022-10-11T09:41:46.875" v="30"/>
        <pc:sldMkLst>
          <pc:docMk/>
          <pc:sldMk cId="1836513637" sldId="288"/>
        </pc:sldMkLst>
      </pc:sldChg>
      <pc:sldChg chg="del">
        <pc:chgData name="Zita Draper" userId="S::z.draper@uwtsd.ac.uk::b063123c-f51f-481b-b99c-f574606c9ace" providerId="AD" clId="Web-{AA568E76-4AE0-56CF-2ED4-F03279997D23}" dt="2022-10-11T09:41:48.015" v="31"/>
        <pc:sldMkLst>
          <pc:docMk/>
          <pc:sldMk cId="2877260481" sldId="289"/>
        </pc:sldMkLst>
      </pc:sldChg>
      <pc:sldChg chg="del">
        <pc:chgData name="Zita Draper" userId="S::z.draper@uwtsd.ac.uk::b063123c-f51f-481b-b99c-f574606c9ace" providerId="AD" clId="Web-{AA568E76-4AE0-56CF-2ED4-F03279997D23}" dt="2022-10-11T09:41:49.359" v="32"/>
        <pc:sldMkLst>
          <pc:docMk/>
          <pc:sldMk cId="4274708871" sldId="290"/>
        </pc:sldMkLst>
      </pc:sldChg>
      <pc:sldChg chg="del">
        <pc:chgData name="Zita Draper" userId="S::z.draper@uwtsd.ac.uk::b063123c-f51f-481b-b99c-f574606c9ace" providerId="AD" clId="Web-{AA568E76-4AE0-56CF-2ED4-F03279997D23}" dt="2022-10-11T09:41:51.140" v="33"/>
        <pc:sldMkLst>
          <pc:docMk/>
          <pc:sldMk cId="3803074825" sldId="291"/>
        </pc:sldMkLst>
      </pc:sldChg>
      <pc:sldChg chg="del">
        <pc:chgData name="Zita Draper" userId="S::z.draper@uwtsd.ac.uk::b063123c-f51f-481b-b99c-f574606c9ace" providerId="AD" clId="Web-{AA568E76-4AE0-56CF-2ED4-F03279997D23}" dt="2022-10-11T09:41:52.015" v="34"/>
        <pc:sldMkLst>
          <pc:docMk/>
          <pc:sldMk cId="3362119463" sldId="292"/>
        </pc:sldMkLst>
      </pc:sldChg>
      <pc:sldChg chg="del">
        <pc:chgData name="Zita Draper" userId="S::z.draper@uwtsd.ac.uk::b063123c-f51f-481b-b99c-f574606c9ace" providerId="AD" clId="Web-{AA568E76-4AE0-56CF-2ED4-F03279997D23}" dt="2022-10-11T09:41:53.359" v="35"/>
        <pc:sldMkLst>
          <pc:docMk/>
          <pc:sldMk cId="45341778" sldId="293"/>
        </pc:sldMkLst>
      </pc:sldChg>
      <pc:sldChg chg="del">
        <pc:chgData name="Zita Draper" userId="S::z.draper@uwtsd.ac.uk::b063123c-f51f-481b-b99c-f574606c9ace" providerId="AD" clId="Web-{AA568E76-4AE0-56CF-2ED4-F03279997D23}" dt="2022-10-11T09:41:53.453" v="36"/>
        <pc:sldMkLst>
          <pc:docMk/>
          <pc:sldMk cId="3005425448" sldId="294"/>
        </pc:sldMkLst>
      </pc:sldChg>
      <pc:sldChg chg="del">
        <pc:chgData name="Zita Draper" userId="S::z.draper@uwtsd.ac.uk::b063123c-f51f-481b-b99c-f574606c9ace" providerId="AD" clId="Web-{AA568E76-4AE0-56CF-2ED4-F03279997D23}" dt="2022-10-11T09:41:55.391" v="37"/>
        <pc:sldMkLst>
          <pc:docMk/>
          <pc:sldMk cId="4226721989" sldId="295"/>
        </pc:sldMkLst>
      </pc:sldChg>
      <pc:sldChg chg="del">
        <pc:chgData name="Zita Draper" userId="S::z.draper@uwtsd.ac.uk::b063123c-f51f-481b-b99c-f574606c9ace" providerId="AD" clId="Web-{AA568E76-4AE0-56CF-2ED4-F03279997D23}" dt="2022-10-11T09:41:55.859" v="38"/>
        <pc:sldMkLst>
          <pc:docMk/>
          <pc:sldMk cId="3272334525" sldId="296"/>
        </pc:sldMkLst>
      </pc:sldChg>
      <pc:sldChg chg="del">
        <pc:chgData name="Zita Draper" userId="S::z.draper@uwtsd.ac.uk::b063123c-f51f-481b-b99c-f574606c9ace" providerId="AD" clId="Web-{AA568E76-4AE0-56CF-2ED4-F03279997D23}" dt="2022-10-11T09:41:56" v="39"/>
        <pc:sldMkLst>
          <pc:docMk/>
          <pc:sldMk cId="4000191285" sldId="297"/>
        </pc:sldMkLst>
      </pc:sldChg>
      <pc:sldChg chg="del">
        <pc:chgData name="Zita Draper" userId="S::z.draper@uwtsd.ac.uk::b063123c-f51f-481b-b99c-f574606c9ace" providerId="AD" clId="Web-{AA568E76-4AE0-56CF-2ED4-F03279997D23}" dt="2022-10-11T09:41:56.953" v="40"/>
        <pc:sldMkLst>
          <pc:docMk/>
          <pc:sldMk cId="2577919982" sldId="298"/>
        </pc:sldMkLst>
      </pc:sldChg>
      <pc:sldChg chg="del">
        <pc:chgData name="Zita Draper" userId="S::z.draper@uwtsd.ac.uk::b063123c-f51f-481b-b99c-f574606c9ace" providerId="AD" clId="Web-{AA568E76-4AE0-56CF-2ED4-F03279997D23}" dt="2022-10-11T09:41:58.594" v="41"/>
        <pc:sldMkLst>
          <pc:docMk/>
          <pc:sldMk cId="3192345484" sldId="299"/>
        </pc:sldMkLst>
      </pc:sldChg>
      <pc:sldChg chg="del">
        <pc:chgData name="Zita Draper" userId="S::z.draper@uwtsd.ac.uk::b063123c-f51f-481b-b99c-f574606c9ace" providerId="AD" clId="Web-{AA568E76-4AE0-56CF-2ED4-F03279997D23}" dt="2022-10-11T09:41:58.719" v="42"/>
        <pc:sldMkLst>
          <pc:docMk/>
          <pc:sldMk cId="151469043" sldId="300"/>
        </pc:sldMkLst>
      </pc:sldChg>
      <pc:sldChg chg="del">
        <pc:chgData name="Zita Draper" userId="S::z.draper@uwtsd.ac.uk::b063123c-f51f-481b-b99c-f574606c9ace" providerId="AD" clId="Web-{AA568E76-4AE0-56CF-2ED4-F03279997D23}" dt="2022-10-11T09:42:03.547" v="43"/>
        <pc:sldMkLst>
          <pc:docMk/>
          <pc:sldMk cId="1838835259" sldId="301"/>
        </pc:sldMkLst>
      </pc:sldChg>
      <pc:sldChg chg="del">
        <pc:chgData name="Zita Draper" userId="S::z.draper@uwtsd.ac.uk::b063123c-f51f-481b-b99c-f574606c9ace" providerId="AD" clId="Web-{AA568E76-4AE0-56CF-2ED4-F03279997D23}" dt="2022-10-11T09:42:03.609" v="44"/>
        <pc:sldMkLst>
          <pc:docMk/>
          <pc:sldMk cId="1064142185" sldId="302"/>
        </pc:sldMkLst>
      </pc:sldChg>
      <pc:sldChg chg="del">
        <pc:chgData name="Zita Draper" userId="S::z.draper@uwtsd.ac.uk::b063123c-f51f-481b-b99c-f574606c9ace" providerId="AD" clId="Web-{AA568E76-4AE0-56CF-2ED4-F03279997D23}" dt="2022-10-11T09:42:03.672" v="45"/>
        <pc:sldMkLst>
          <pc:docMk/>
          <pc:sldMk cId="3437003136" sldId="303"/>
        </pc:sldMkLst>
      </pc:sldChg>
      <pc:sldChg chg="ord">
        <pc:chgData name="Zita Draper" userId="S::z.draper@uwtsd.ac.uk::b063123c-f51f-481b-b99c-f574606c9ace" providerId="AD" clId="Web-{AA568E76-4AE0-56CF-2ED4-F03279997D23}" dt="2022-10-11T10:51:35.782" v="1013"/>
        <pc:sldMkLst>
          <pc:docMk/>
          <pc:sldMk cId="3376595129" sldId="304"/>
        </pc:sldMkLst>
      </pc:sldChg>
      <pc:sldChg chg="ord">
        <pc:chgData name="Zita Draper" userId="S::z.draper@uwtsd.ac.uk::b063123c-f51f-481b-b99c-f574606c9ace" providerId="AD" clId="Web-{AA568E76-4AE0-56CF-2ED4-F03279997D23}" dt="2022-10-11T10:51:46.408" v="1014"/>
        <pc:sldMkLst>
          <pc:docMk/>
          <pc:sldMk cId="4013297754" sldId="305"/>
        </pc:sldMkLst>
      </pc:sldChg>
      <pc:sldChg chg="modSp del">
        <pc:chgData name="Zita Draper" userId="S::z.draper@uwtsd.ac.uk::b063123c-f51f-481b-b99c-f574606c9ace" providerId="AD" clId="Web-{AA568E76-4AE0-56CF-2ED4-F03279997D23}" dt="2022-10-11T10:17:37.777" v="116"/>
        <pc:sldMkLst>
          <pc:docMk/>
          <pc:sldMk cId="2902144611" sldId="306"/>
        </pc:sldMkLst>
        <pc:spChg chg="mod">
          <ac:chgData name="Zita Draper" userId="S::z.draper@uwtsd.ac.uk::b063123c-f51f-481b-b99c-f574606c9ace" providerId="AD" clId="Web-{AA568E76-4AE0-56CF-2ED4-F03279997D23}" dt="2022-10-11T10:15:39.409" v="106" actId="20577"/>
          <ac:spMkLst>
            <pc:docMk/>
            <pc:sldMk cId="2902144611" sldId="306"/>
            <ac:spMk id="2" creationId="{5FA41685-688E-E466-87AC-B97C4E58D275}"/>
          </ac:spMkLst>
        </pc:spChg>
      </pc:sldChg>
      <pc:sldChg chg="del">
        <pc:chgData name="Zita Draper" userId="S::z.draper@uwtsd.ac.uk::b063123c-f51f-481b-b99c-f574606c9ace" providerId="AD" clId="Web-{AA568E76-4AE0-56CF-2ED4-F03279997D23}" dt="2022-10-11T10:17:39.308" v="117"/>
        <pc:sldMkLst>
          <pc:docMk/>
          <pc:sldMk cId="2883721537" sldId="307"/>
        </pc:sldMkLst>
      </pc:sldChg>
      <pc:sldChg chg="modSp del ord">
        <pc:chgData name="Zita Draper" userId="S::z.draper@uwtsd.ac.uk::b063123c-f51f-481b-b99c-f574606c9ace" providerId="AD" clId="Web-{AA568E76-4AE0-56CF-2ED4-F03279997D23}" dt="2022-10-11T10:40:35.313" v="673"/>
        <pc:sldMkLst>
          <pc:docMk/>
          <pc:sldMk cId="1349104992" sldId="309"/>
        </pc:sldMkLst>
        <pc:spChg chg="mod">
          <ac:chgData name="Zita Draper" userId="S::z.draper@uwtsd.ac.uk::b063123c-f51f-481b-b99c-f574606c9ace" providerId="AD" clId="Web-{AA568E76-4AE0-56CF-2ED4-F03279997D23}" dt="2022-10-11T09:45:29.255" v="96" actId="20577"/>
          <ac:spMkLst>
            <pc:docMk/>
            <pc:sldMk cId="1349104992" sldId="309"/>
            <ac:spMk id="3" creationId="{E36846DF-E753-DDD7-139D-25F051F18F02}"/>
          </ac:spMkLst>
        </pc:spChg>
      </pc:sldChg>
      <pc:sldChg chg="addSp modSp modNotes">
        <pc:chgData name="Zita Draper" userId="S::z.draper@uwtsd.ac.uk::b063123c-f51f-481b-b99c-f574606c9ace" providerId="AD" clId="Web-{AA568E76-4AE0-56CF-2ED4-F03279997D23}" dt="2022-10-11T10:20:50.525" v="187" actId="1076"/>
        <pc:sldMkLst>
          <pc:docMk/>
          <pc:sldMk cId="468180553" sldId="311"/>
        </pc:sldMkLst>
        <pc:spChg chg="mod">
          <ac:chgData name="Zita Draper" userId="S::z.draper@uwtsd.ac.uk::b063123c-f51f-481b-b99c-f574606c9ace" providerId="AD" clId="Web-{AA568E76-4AE0-56CF-2ED4-F03279997D23}" dt="2022-10-11T10:19:51.458" v="179" actId="20577"/>
          <ac:spMkLst>
            <pc:docMk/>
            <pc:sldMk cId="468180553" sldId="311"/>
            <ac:spMk id="2" creationId="{FC65B021-9AF1-D50F-0D13-0C7E4152BFB5}"/>
          </ac:spMkLst>
        </pc:spChg>
        <pc:spChg chg="mod">
          <ac:chgData name="Zita Draper" userId="S::z.draper@uwtsd.ac.uk::b063123c-f51f-481b-b99c-f574606c9ace" providerId="AD" clId="Web-{AA568E76-4AE0-56CF-2ED4-F03279997D23}" dt="2022-10-11T10:20:18.366" v="183" actId="20577"/>
          <ac:spMkLst>
            <pc:docMk/>
            <pc:sldMk cId="468180553" sldId="311"/>
            <ac:spMk id="3" creationId="{A91246A7-5B54-9A80-1D06-8B667E03565C}"/>
          </ac:spMkLst>
        </pc:spChg>
        <pc:picChg chg="add mod">
          <ac:chgData name="Zita Draper" userId="S::z.draper@uwtsd.ac.uk::b063123c-f51f-481b-b99c-f574606c9ace" providerId="AD" clId="Web-{AA568E76-4AE0-56CF-2ED4-F03279997D23}" dt="2022-10-11T10:20:50.525" v="187" actId="1076"/>
          <ac:picMkLst>
            <pc:docMk/>
            <pc:sldMk cId="468180553" sldId="311"/>
            <ac:picMk id="4" creationId="{6613B63C-34F1-12F9-ED76-325E56B619C7}"/>
          </ac:picMkLst>
        </pc:picChg>
      </pc:sldChg>
      <pc:sldChg chg="modSp ord">
        <pc:chgData name="Zita Draper" userId="S::z.draper@uwtsd.ac.uk::b063123c-f51f-481b-b99c-f574606c9ace" providerId="AD" clId="Web-{AA568E76-4AE0-56CF-2ED4-F03279997D23}" dt="2022-10-11T10:40:18.202" v="672" actId="20577"/>
        <pc:sldMkLst>
          <pc:docMk/>
          <pc:sldMk cId="429342614" sldId="313"/>
        </pc:sldMkLst>
        <pc:spChg chg="mod">
          <ac:chgData name="Zita Draper" userId="S::z.draper@uwtsd.ac.uk::b063123c-f51f-481b-b99c-f574606c9ace" providerId="AD" clId="Web-{AA568E76-4AE0-56CF-2ED4-F03279997D23}" dt="2022-10-11T10:40:18.202" v="672" actId="20577"/>
          <ac:spMkLst>
            <pc:docMk/>
            <pc:sldMk cId="429342614" sldId="313"/>
            <ac:spMk id="3" creationId="{BB65F3F0-8989-FA4E-16CF-3CDAF6312CC3}"/>
          </ac:spMkLst>
        </pc:spChg>
      </pc:sldChg>
      <pc:sldChg chg="modSp">
        <pc:chgData name="Zita Draper" userId="S::z.draper@uwtsd.ac.uk::b063123c-f51f-481b-b99c-f574606c9ace" providerId="AD" clId="Web-{AA568E76-4AE0-56CF-2ED4-F03279997D23}" dt="2022-10-11T10:35:59.293" v="535" actId="20577"/>
        <pc:sldMkLst>
          <pc:docMk/>
          <pc:sldMk cId="1246604194" sldId="314"/>
        </pc:sldMkLst>
        <pc:spChg chg="mod">
          <ac:chgData name="Zita Draper" userId="S::z.draper@uwtsd.ac.uk::b063123c-f51f-481b-b99c-f574606c9ace" providerId="AD" clId="Web-{AA568E76-4AE0-56CF-2ED4-F03279997D23}" dt="2022-10-11T10:35:59.293" v="535" actId="20577"/>
          <ac:spMkLst>
            <pc:docMk/>
            <pc:sldMk cId="1246604194" sldId="314"/>
            <ac:spMk id="3" creationId="{FC770217-0477-086B-70A8-AF321A62F1D7}"/>
          </ac:spMkLst>
        </pc:spChg>
      </pc:sldChg>
      <pc:sldChg chg="modSp new">
        <pc:chgData name="Zita Draper" userId="S::z.draper@uwtsd.ac.uk::b063123c-f51f-481b-b99c-f574606c9ace" providerId="AD" clId="Web-{AA568E76-4AE0-56CF-2ED4-F03279997D23}" dt="2022-10-11T10:35:20.712" v="500" actId="20577"/>
        <pc:sldMkLst>
          <pc:docMk/>
          <pc:sldMk cId="2274252324" sldId="341"/>
        </pc:sldMkLst>
        <pc:spChg chg="mod">
          <ac:chgData name="Zita Draper" userId="S::z.draper@uwtsd.ac.uk::b063123c-f51f-481b-b99c-f574606c9ace" providerId="AD" clId="Web-{AA568E76-4AE0-56CF-2ED4-F03279997D23}" dt="2022-10-11T10:16:04.114" v="114" actId="20577"/>
          <ac:spMkLst>
            <pc:docMk/>
            <pc:sldMk cId="2274252324" sldId="341"/>
            <ac:spMk id="2" creationId="{4B5CA1FF-2EF3-F77D-42D6-8A140456E67D}"/>
          </ac:spMkLst>
        </pc:spChg>
        <pc:spChg chg="mod">
          <ac:chgData name="Zita Draper" userId="S::z.draper@uwtsd.ac.uk::b063123c-f51f-481b-b99c-f574606c9ace" providerId="AD" clId="Web-{AA568E76-4AE0-56CF-2ED4-F03279997D23}" dt="2022-10-11T10:35:20.712" v="500" actId="20577"/>
          <ac:spMkLst>
            <pc:docMk/>
            <pc:sldMk cId="2274252324" sldId="341"/>
            <ac:spMk id="3" creationId="{180E6088-5787-421C-8004-9916E3EC975E}"/>
          </ac:spMkLst>
        </pc:spChg>
      </pc:sldChg>
      <pc:sldChg chg="modSp new">
        <pc:chgData name="Zita Draper" userId="S::z.draper@uwtsd.ac.uk::b063123c-f51f-481b-b99c-f574606c9ace" providerId="AD" clId="Web-{AA568E76-4AE0-56CF-2ED4-F03279997D23}" dt="2022-10-11T10:23:01.987" v="243" actId="20577"/>
        <pc:sldMkLst>
          <pc:docMk/>
          <pc:sldMk cId="3783990467" sldId="342"/>
        </pc:sldMkLst>
        <pc:spChg chg="mod">
          <ac:chgData name="Zita Draper" userId="S::z.draper@uwtsd.ac.uk::b063123c-f51f-481b-b99c-f574606c9ace" providerId="AD" clId="Web-{AA568E76-4AE0-56CF-2ED4-F03279997D23}" dt="2022-10-11T10:21:42.841" v="199" actId="20577"/>
          <ac:spMkLst>
            <pc:docMk/>
            <pc:sldMk cId="3783990467" sldId="342"/>
            <ac:spMk id="2" creationId="{C1754BB3-B02C-1C11-17F3-A63E85E4696F}"/>
          </ac:spMkLst>
        </pc:spChg>
        <pc:spChg chg="mod">
          <ac:chgData name="Zita Draper" userId="S::z.draper@uwtsd.ac.uk::b063123c-f51f-481b-b99c-f574606c9ace" providerId="AD" clId="Web-{AA568E76-4AE0-56CF-2ED4-F03279997D23}" dt="2022-10-11T10:23:01.987" v="243" actId="20577"/>
          <ac:spMkLst>
            <pc:docMk/>
            <pc:sldMk cId="3783990467" sldId="342"/>
            <ac:spMk id="3" creationId="{58072909-18A2-4CF7-571D-398AE607FA2D}"/>
          </ac:spMkLst>
        </pc:spChg>
      </pc:sldChg>
      <pc:sldChg chg="delSp modSp new mod modClrScheme chgLayout modNotes">
        <pc:chgData name="Zita Draper" userId="S::z.draper@uwtsd.ac.uk::b063123c-f51f-481b-b99c-f574606c9ace" providerId="AD" clId="Web-{AA568E76-4AE0-56CF-2ED4-F03279997D23}" dt="2022-10-11T10:32:34.169" v="468" actId="1076"/>
        <pc:sldMkLst>
          <pc:docMk/>
          <pc:sldMk cId="4055108136" sldId="343"/>
        </pc:sldMkLst>
        <pc:spChg chg="del">
          <ac:chgData name="Zita Draper" userId="S::z.draper@uwtsd.ac.uk::b063123c-f51f-481b-b99c-f574606c9ace" providerId="AD" clId="Web-{AA568E76-4AE0-56CF-2ED4-F03279997D23}" dt="2022-10-11T10:23:50.053" v="244"/>
          <ac:spMkLst>
            <pc:docMk/>
            <pc:sldMk cId="4055108136" sldId="343"/>
            <ac:spMk id="2" creationId="{F6552212-8B12-F7B6-A78A-3DA58768686D}"/>
          </ac:spMkLst>
        </pc:spChg>
        <pc:spChg chg="mod ord">
          <ac:chgData name="Zita Draper" userId="S::z.draper@uwtsd.ac.uk::b063123c-f51f-481b-b99c-f574606c9ace" providerId="AD" clId="Web-{AA568E76-4AE0-56CF-2ED4-F03279997D23}" dt="2022-10-11T10:32:34.169" v="468" actId="1076"/>
          <ac:spMkLst>
            <pc:docMk/>
            <pc:sldMk cId="4055108136" sldId="343"/>
            <ac:spMk id="3" creationId="{1D354F25-2A54-A51F-DAB5-71707BEEA768}"/>
          </ac:spMkLst>
        </pc:spChg>
      </pc:sldChg>
      <pc:sldChg chg="modSp new">
        <pc:chgData name="Zita Draper" userId="S::z.draper@uwtsd.ac.uk::b063123c-f51f-481b-b99c-f574606c9ace" providerId="AD" clId="Web-{AA568E76-4AE0-56CF-2ED4-F03279997D23}" dt="2022-10-11T10:44:59.738" v="832" actId="20577"/>
        <pc:sldMkLst>
          <pc:docMk/>
          <pc:sldMk cId="310695598" sldId="344"/>
        </pc:sldMkLst>
        <pc:spChg chg="mod">
          <ac:chgData name="Zita Draper" userId="S::z.draper@uwtsd.ac.uk::b063123c-f51f-481b-b99c-f574606c9ace" providerId="AD" clId="Web-{AA568E76-4AE0-56CF-2ED4-F03279997D23}" dt="2022-10-11T10:40:58.049" v="682" actId="20577"/>
          <ac:spMkLst>
            <pc:docMk/>
            <pc:sldMk cId="310695598" sldId="344"/>
            <ac:spMk id="2" creationId="{8D4A1FFC-BA18-A8EB-B56C-F1A37AF97E6C}"/>
          </ac:spMkLst>
        </pc:spChg>
        <pc:spChg chg="mod">
          <ac:chgData name="Zita Draper" userId="S::z.draper@uwtsd.ac.uk::b063123c-f51f-481b-b99c-f574606c9ace" providerId="AD" clId="Web-{AA568E76-4AE0-56CF-2ED4-F03279997D23}" dt="2022-10-11T10:44:59.738" v="832" actId="20577"/>
          <ac:spMkLst>
            <pc:docMk/>
            <pc:sldMk cId="310695598" sldId="344"/>
            <ac:spMk id="3" creationId="{90A15DC8-9935-47E2-8206-29D484DBFE74}"/>
          </ac:spMkLst>
        </pc:spChg>
      </pc:sldChg>
      <pc:sldChg chg="addSp delSp modSp new mod setBg modClrScheme addAnim delAnim setClrOvrMap chgLayout">
        <pc:chgData name="Zita Draper" userId="S::z.draper@uwtsd.ac.uk::b063123c-f51f-481b-b99c-f574606c9ace" providerId="AD" clId="Web-{AA568E76-4AE0-56CF-2ED4-F03279997D23}" dt="2022-10-11T10:45:53.617" v="857"/>
        <pc:sldMkLst>
          <pc:docMk/>
          <pc:sldMk cId="4061711168" sldId="345"/>
        </pc:sldMkLst>
        <pc:spChg chg="del">
          <ac:chgData name="Zita Draper" userId="S::z.draper@uwtsd.ac.uk::b063123c-f51f-481b-b99c-f574606c9ace" providerId="AD" clId="Web-{AA568E76-4AE0-56CF-2ED4-F03279997D23}" dt="2022-10-11T10:45:28.474" v="843"/>
          <ac:spMkLst>
            <pc:docMk/>
            <pc:sldMk cId="4061711168" sldId="345"/>
            <ac:spMk id="2" creationId="{83A286A7-CCE9-D164-1B4C-08642DE5B647}"/>
          </ac:spMkLst>
        </pc:spChg>
        <pc:spChg chg="del">
          <ac:chgData name="Zita Draper" userId="S::z.draper@uwtsd.ac.uk::b063123c-f51f-481b-b99c-f574606c9ace" providerId="AD" clId="Web-{AA568E76-4AE0-56CF-2ED4-F03279997D23}" dt="2022-10-11T10:45:28.474" v="843"/>
          <ac:spMkLst>
            <pc:docMk/>
            <pc:sldMk cId="4061711168" sldId="345"/>
            <ac:spMk id="3" creationId="{A59D8503-9715-D98B-D770-27B4641F1195}"/>
          </ac:spMkLst>
        </pc:spChg>
        <pc:spChg chg="add mod">
          <ac:chgData name="Zita Draper" userId="S::z.draper@uwtsd.ac.uk::b063123c-f51f-481b-b99c-f574606c9ace" providerId="AD" clId="Web-{AA568E76-4AE0-56CF-2ED4-F03279997D23}" dt="2022-10-11T10:45:53.617" v="856"/>
          <ac:spMkLst>
            <pc:docMk/>
            <pc:sldMk cId="4061711168" sldId="345"/>
            <ac:spMk id="4" creationId="{3001A0DB-539D-A4DA-89A2-11A9A7647742}"/>
          </ac:spMkLst>
        </pc:spChg>
        <pc:spChg chg="add del mod">
          <ac:chgData name="Zita Draper" userId="S::z.draper@uwtsd.ac.uk::b063123c-f51f-481b-b99c-f574606c9ace" providerId="AD" clId="Web-{AA568E76-4AE0-56CF-2ED4-F03279997D23}" dt="2022-10-11T10:45:42.647" v="851"/>
          <ac:spMkLst>
            <pc:docMk/>
            <pc:sldMk cId="4061711168" sldId="345"/>
            <ac:spMk id="5" creationId="{70CAF1E2-47FD-F37C-7D44-7AD93BFB90B7}"/>
          </ac:spMkLst>
        </pc:spChg>
        <pc:spChg chg="add">
          <ac:chgData name="Zita Draper" userId="S::z.draper@uwtsd.ac.uk::b063123c-f51f-481b-b99c-f574606c9ace" providerId="AD" clId="Web-{AA568E76-4AE0-56CF-2ED4-F03279997D23}" dt="2022-10-11T10:45:53.617" v="856"/>
          <ac:spMkLst>
            <pc:docMk/>
            <pc:sldMk cId="4061711168" sldId="345"/>
            <ac:spMk id="9" creationId="{D59C2C63-D709-4949-9465-29A52CBEDD3B}"/>
          </ac:spMkLst>
        </pc:spChg>
        <pc:spChg chg="add del">
          <ac:chgData name="Zita Draper" userId="S::z.draper@uwtsd.ac.uk::b063123c-f51f-481b-b99c-f574606c9ace" providerId="AD" clId="Web-{AA568E76-4AE0-56CF-2ED4-F03279997D23}" dt="2022-10-11T10:45:53.570" v="855"/>
          <ac:spMkLst>
            <pc:docMk/>
            <pc:sldMk cId="4061711168" sldId="345"/>
            <ac:spMk id="10" creationId="{FDF8837B-BAE2-489A-8F93-69216307D5A5}"/>
          </ac:spMkLst>
        </pc:spChg>
        <pc:spChg chg="add">
          <ac:chgData name="Zita Draper" userId="S::z.draper@uwtsd.ac.uk::b063123c-f51f-481b-b99c-f574606c9ace" providerId="AD" clId="Web-{AA568E76-4AE0-56CF-2ED4-F03279997D23}" dt="2022-10-11T10:45:53.617" v="856"/>
          <ac:spMkLst>
            <pc:docMk/>
            <pc:sldMk cId="4061711168" sldId="345"/>
            <ac:spMk id="11" creationId="{0EFD2038-15D6-4003-8350-AFEC394EEFA7}"/>
          </ac:spMkLst>
        </pc:spChg>
        <pc:spChg chg="add">
          <ac:chgData name="Zita Draper" userId="S::z.draper@uwtsd.ac.uk::b063123c-f51f-481b-b99c-f574606c9ace" providerId="AD" clId="Web-{AA568E76-4AE0-56CF-2ED4-F03279997D23}" dt="2022-10-11T10:45:53.617" v="856"/>
          <ac:spMkLst>
            <pc:docMk/>
            <pc:sldMk cId="4061711168" sldId="345"/>
            <ac:spMk id="13" creationId="{8CF519C2-F6BE-41BE-A50E-54B98359C914}"/>
          </ac:spMkLst>
        </pc:spChg>
        <pc:grpChg chg="add">
          <ac:chgData name="Zita Draper" userId="S::z.draper@uwtsd.ac.uk::b063123c-f51f-481b-b99c-f574606c9ace" providerId="AD" clId="Web-{AA568E76-4AE0-56CF-2ED4-F03279997D23}" dt="2022-10-11T10:45:53.617" v="856"/>
          <ac:grpSpMkLst>
            <pc:docMk/>
            <pc:sldMk cId="4061711168" sldId="345"/>
            <ac:grpSpMk id="15" creationId="{7767AD93-AD3E-4C62-97D5-E54E14B2EAD8}"/>
          </ac:grpSpMkLst>
        </pc:grpChg>
        <pc:picChg chg="add del">
          <ac:chgData name="Zita Draper" userId="S::z.draper@uwtsd.ac.uk::b063123c-f51f-481b-b99c-f574606c9ace" providerId="AD" clId="Web-{AA568E76-4AE0-56CF-2ED4-F03279997D23}" dt="2022-10-11T10:45:53.570" v="855"/>
          <ac:picMkLst>
            <pc:docMk/>
            <pc:sldMk cId="4061711168" sldId="345"/>
            <ac:picMk id="6" creationId="{67D77EB0-62AA-7942-C0BD-C7C278799EFA}"/>
          </ac:picMkLst>
        </pc:picChg>
        <pc:cxnChg chg="add del">
          <ac:chgData name="Zita Draper" userId="S::z.draper@uwtsd.ac.uk::b063123c-f51f-481b-b99c-f574606c9ace" providerId="AD" clId="Web-{AA568E76-4AE0-56CF-2ED4-F03279997D23}" dt="2022-10-11T10:45:53.570" v="855"/>
          <ac:cxnSpMkLst>
            <pc:docMk/>
            <pc:sldMk cId="4061711168" sldId="345"/>
            <ac:cxnSpMk id="12" creationId="{B48BEE9B-A2F4-4BF3-9EAD-16E1A7FC2DC6}"/>
          </ac:cxnSpMkLst>
        </pc:cxnChg>
        <pc:cxnChg chg="add">
          <ac:chgData name="Zita Draper" userId="S::z.draper@uwtsd.ac.uk::b063123c-f51f-481b-b99c-f574606c9ace" providerId="AD" clId="Web-{AA568E76-4AE0-56CF-2ED4-F03279997D23}" dt="2022-10-11T10:45:53.617" v="856"/>
          <ac:cxnSpMkLst>
            <pc:docMk/>
            <pc:sldMk cId="4061711168" sldId="345"/>
            <ac:cxnSpMk id="21" creationId="{0772CE55-4C36-44F1-A9BD-379BEB84317D}"/>
          </ac:cxnSpMkLst>
        </pc:cxnChg>
      </pc:sldChg>
      <pc:sldChg chg="modSp new">
        <pc:chgData name="Zita Draper" userId="S::z.draper@uwtsd.ac.uk::b063123c-f51f-481b-b99c-f574606c9ace" providerId="AD" clId="Web-{AA568E76-4AE0-56CF-2ED4-F03279997D23}" dt="2022-10-11T10:48:01.392" v="931" actId="20577"/>
        <pc:sldMkLst>
          <pc:docMk/>
          <pc:sldMk cId="3683689475" sldId="346"/>
        </pc:sldMkLst>
        <pc:spChg chg="mod">
          <ac:chgData name="Zita Draper" userId="S::z.draper@uwtsd.ac.uk::b063123c-f51f-481b-b99c-f574606c9ace" providerId="AD" clId="Web-{AA568E76-4AE0-56CF-2ED4-F03279997D23}" dt="2022-10-11T10:46:08.008" v="859" actId="20577"/>
          <ac:spMkLst>
            <pc:docMk/>
            <pc:sldMk cId="3683689475" sldId="346"/>
            <ac:spMk id="2" creationId="{2E01DAA8-C69B-4943-C98B-092DB046E7EA}"/>
          </ac:spMkLst>
        </pc:spChg>
        <pc:spChg chg="mod">
          <ac:chgData name="Zita Draper" userId="S::z.draper@uwtsd.ac.uk::b063123c-f51f-481b-b99c-f574606c9ace" providerId="AD" clId="Web-{AA568E76-4AE0-56CF-2ED4-F03279997D23}" dt="2022-10-11T10:48:01.392" v="931" actId="20577"/>
          <ac:spMkLst>
            <pc:docMk/>
            <pc:sldMk cId="3683689475" sldId="346"/>
            <ac:spMk id="3" creationId="{6F17D47A-8C99-2159-A7CB-2A2D665D3BB8}"/>
          </ac:spMkLst>
        </pc:spChg>
      </pc:sldChg>
      <pc:sldChg chg="modSp new modNotes">
        <pc:chgData name="Zita Draper" userId="S::z.draper@uwtsd.ac.uk::b063123c-f51f-481b-b99c-f574606c9ace" providerId="AD" clId="Web-{AA568E76-4AE0-56CF-2ED4-F03279997D23}" dt="2022-10-11T10:51:12.874" v="1004"/>
        <pc:sldMkLst>
          <pc:docMk/>
          <pc:sldMk cId="1431927755" sldId="347"/>
        </pc:sldMkLst>
        <pc:spChg chg="mod">
          <ac:chgData name="Zita Draper" userId="S::z.draper@uwtsd.ac.uk::b063123c-f51f-481b-b99c-f574606c9ace" providerId="AD" clId="Web-{AA568E76-4AE0-56CF-2ED4-F03279997D23}" dt="2022-10-11T10:48:17.252" v="941" actId="20577"/>
          <ac:spMkLst>
            <pc:docMk/>
            <pc:sldMk cId="1431927755" sldId="347"/>
            <ac:spMk id="2" creationId="{B1529763-FE61-FD0C-0313-0B1E42BD2636}"/>
          </ac:spMkLst>
        </pc:spChg>
        <pc:spChg chg="mod">
          <ac:chgData name="Zita Draper" userId="S::z.draper@uwtsd.ac.uk::b063123c-f51f-481b-b99c-f574606c9ace" providerId="AD" clId="Web-{AA568E76-4AE0-56CF-2ED4-F03279997D23}" dt="2022-10-11T10:50:37.418" v="1002" actId="20577"/>
          <ac:spMkLst>
            <pc:docMk/>
            <pc:sldMk cId="1431927755" sldId="347"/>
            <ac:spMk id="3" creationId="{6D83B90C-42EE-6A4C-0634-39C431282FCF}"/>
          </ac:spMkLst>
        </pc:spChg>
      </pc:sldChg>
      <pc:sldChg chg="new del">
        <pc:chgData name="Zita Draper" userId="S::z.draper@uwtsd.ac.uk::b063123c-f51f-481b-b99c-f574606c9ace" providerId="AD" clId="Web-{AA568E76-4AE0-56CF-2ED4-F03279997D23}" dt="2022-10-11T10:51:14.640" v="1005"/>
        <pc:sldMkLst>
          <pc:docMk/>
          <pc:sldMk cId="691502882" sldId="348"/>
        </pc:sldMkLst>
      </pc:sldChg>
      <pc:sldChg chg="modSp new">
        <pc:chgData name="Zita Draper" userId="S::z.draper@uwtsd.ac.uk::b063123c-f51f-481b-b99c-f574606c9ace" providerId="AD" clId="Web-{AA568E76-4AE0-56CF-2ED4-F03279997D23}" dt="2022-10-11T10:54:44.170" v="1058" actId="20577"/>
        <pc:sldMkLst>
          <pc:docMk/>
          <pc:sldMk cId="3541007175" sldId="348"/>
        </pc:sldMkLst>
        <pc:spChg chg="mod">
          <ac:chgData name="Zita Draper" userId="S::z.draper@uwtsd.ac.uk::b063123c-f51f-481b-b99c-f574606c9ace" providerId="AD" clId="Web-{AA568E76-4AE0-56CF-2ED4-F03279997D23}" dt="2022-10-11T10:54:44.170" v="1058" actId="20577"/>
          <ac:spMkLst>
            <pc:docMk/>
            <pc:sldMk cId="3541007175" sldId="348"/>
            <ac:spMk id="2" creationId="{2DFA922B-271E-A22C-015D-BC4EABB190DA}"/>
          </ac:spMkLst>
        </pc:spChg>
        <pc:spChg chg="mod">
          <ac:chgData name="Zita Draper" userId="S::z.draper@uwtsd.ac.uk::b063123c-f51f-481b-b99c-f574606c9ace" providerId="AD" clId="Web-{AA568E76-4AE0-56CF-2ED4-F03279997D23}" dt="2022-10-11T10:54:34.888" v="1055" actId="20577"/>
          <ac:spMkLst>
            <pc:docMk/>
            <pc:sldMk cId="3541007175" sldId="348"/>
            <ac:spMk id="3" creationId="{AF780341-074B-CA65-1687-DB7E97F68215}"/>
          </ac:spMkLst>
        </pc:spChg>
      </pc:sldChg>
      <pc:sldChg chg="modSp new">
        <pc:chgData name="Zita Draper" userId="S::z.draper@uwtsd.ac.uk::b063123c-f51f-481b-b99c-f574606c9ace" providerId="AD" clId="Web-{AA568E76-4AE0-56CF-2ED4-F03279997D23}" dt="2022-10-11T10:55:26.830" v="1071" actId="20577"/>
        <pc:sldMkLst>
          <pc:docMk/>
          <pc:sldMk cId="2249771484" sldId="349"/>
        </pc:sldMkLst>
        <pc:spChg chg="mod">
          <ac:chgData name="Zita Draper" userId="S::z.draper@uwtsd.ac.uk::b063123c-f51f-481b-b99c-f574606c9ace" providerId="AD" clId="Web-{AA568E76-4AE0-56CF-2ED4-F03279997D23}" dt="2022-10-11T10:54:55.093" v="1065" actId="20577"/>
          <ac:spMkLst>
            <pc:docMk/>
            <pc:sldMk cId="2249771484" sldId="349"/>
            <ac:spMk id="2" creationId="{2AFC53E8-239E-DAFC-C1DB-7E67D17E09CA}"/>
          </ac:spMkLst>
        </pc:spChg>
        <pc:spChg chg="mod">
          <ac:chgData name="Zita Draper" userId="S::z.draper@uwtsd.ac.uk::b063123c-f51f-481b-b99c-f574606c9ace" providerId="AD" clId="Web-{AA568E76-4AE0-56CF-2ED4-F03279997D23}" dt="2022-10-11T10:55:26.830" v="1071" actId="20577"/>
          <ac:spMkLst>
            <pc:docMk/>
            <pc:sldMk cId="2249771484" sldId="349"/>
            <ac:spMk id="3" creationId="{ABD447FD-432F-F712-58BE-437E510C4845}"/>
          </ac:spMkLst>
        </pc:spChg>
      </pc:sldChg>
      <pc:sldChg chg="new del">
        <pc:chgData name="Zita Draper" userId="S::z.draper@uwtsd.ac.uk::b063123c-f51f-481b-b99c-f574606c9ace" providerId="AD" clId="Web-{AA568E76-4AE0-56CF-2ED4-F03279997D23}" dt="2022-10-11T10:51:16.484" v="1006"/>
        <pc:sldMkLst>
          <pc:docMk/>
          <pc:sldMk cId="3718872858" sldId="349"/>
        </pc:sldMkLst>
      </pc:sldChg>
      <pc:sldChg chg="new del">
        <pc:chgData name="Zita Draper" userId="S::z.draper@uwtsd.ac.uk::b063123c-f51f-481b-b99c-f574606c9ace" providerId="AD" clId="Web-{AA568E76-4AE0-56CF-2ED4-F03279997D23}" dt="2022-10-11T10:51:18.109" v="1007"/>
        <pc:sldMkLst>
          <pc:docMk/>
          <pc:sldMk cId="5580249" sldId="350"/>
        </pc:sldMkLst>
      </pc:sldChg>
      <pc:sldChg chg="new del">
        <pc:chgData name="Zita Draper" userId="S::z.draper@uwtsd.ac.uk::b063123c-f51f-481b-b99c-f574606c9ace" providerId="AD" clId="Web-{AA568E76-4AE0-56CF-2ED4-F03279997D23}" dt="2022-10-11T10:51:19.546" v="1008"/>
        <pc:sldMkLst>
          <pc:docMk/>
          <pc:sldMk cId="2472066439" sldId="351"/>
        </pc:sldMkLst>
      </pc:sldChg>
      <pc:sldChg chg="new del">
        <pc:chgData name="Zita Draper" userId="S::z.draper@uwtsd.ac.uk::b063123c-f51f-481b-b99c-f574606c9ace" providerId="AD" clId="Web-{AA568E76-4AE0-56CF-2ED4-F03279997D23}" dt="2022-10-11T10:51:21.281" v="1009"/>
        <pc:sldMkLst>
          <pc:docMk/>
          <pc:sldMk cId="1158211614" sldId="352"/>
        </pc:sldMkLst>
      </pc:sldChg>
      <pc:sldChg chg="new del">
        <pc:chgData name="Zita Draper" userId="S::z.draper@uwtsd.ac.uk::b063123c-f51f-481b-b99c-f574606c9ace" providerId="AD" clId="Web-{AA568E76-4AE0-56CF-2ED4-F03279997D23}" dt="2022-10-11T10:51:22.906" v="1010"/>
        <pc:sldMkLst>
          <pc:docMk/>
          <pc:sldMk cId="2448575773" sldId="353"/>
        </pc:sldMkLst>
      </pc:sldChg>
      <pc:sldChg chg="new del">
        <pc:chgData name="Zita Draper" userId="S::z.draper@uwtsd.ac.uk::b063123c-f51f-481b-b99c-f574606c9ace" providerId="AD" clId="Web-{AA568E76-4AE0-56CF-2ED4-F03279997D23}" dt="2022-10-11T10:51:24.625" v="1011"/>
        <pc:sldMkLst>
          <pc:docMk/>
          <pc:sldMk cId="2057470411" sldId="354"/>
        </pc:sldMkLst>
      </pc:sldChg>
      <pc:sldChg chg="new del">
        <pc:chgData name="Zita Draper" userId="S::z.draper@uwtsd.ac.uk::b063123c-f51f-481b-b99c-f574606c9ace" providerId="AD" clId="Web-{AA568E76-4AE0-56CF-2ED4-F03279997D23}" dt="2022-10-11T10:51:26.281" v="1012"/>
        <pc:sldMkLst>
          <pc:docMk/>
          <pc:sldMk cId="401597378" sldId="355"/>
        </pc:sldMkLst>
      </pc:sldChg>
    </pc:docChg>
  </pc:docChgLst>
  <pc:docChgLst>
    <pc:chgData name="Zita Draper" userId="S::z.draper@uwtsd.ac.uk::b063123c-f51f-481b-b99c-f574606c9ace" providerId="AD" clId="Web-{7B11DFB7-DC07-C640-FD99-1BD269B9A4EC}"/>
    <pc:docChg chg="modSld">
      <pc:chgData name="Zita Draper" userId="S::z.draper@uwtsd.ac.uk::b063123c-f51f-481b-b99c-f574606c9ace" providerId="AD" clId="Web-{7B11DFB7-DC07-C640-FD99-1BD269B9A4EC}" dt="2022-09-13T08:48:28.339" v="9" actId="1076"/>
      <pc:docMkLst>
        <pc:docMk/>
      </pc:docMkLst>
      <pc:sldChg chg="modSp">
        <pc:chgData name="Zita Draper" userId="S::z.draper@uwtsd.ac.uk::b063123c-f51f-481b-b99c-f574606c9ace" providerId="AD" clId="Web-{7B11DFB7-DC07-C640-FD99-1BD269B9A4EC}" dt="2022-09-13T08:48:28.339" v="9" actId="1076"/>
        <pc:sldMkLst>
          <pc:docMk/>
          <pc:sldMk cId="2947478071" sldId="269"/>
        </pc:sldMkLst>
        <pc:spChg chg="mod">
          <ac:chgData name="Zita Draper" userId="S::z.draper@uwtsd.ac.uk::b063123c-f51f-481b-b99c-f574606c9ace" providerId="AD" clId="Web-{7B11DFB7-DC07-C640-FD99-1BD269B9A4EC}" dt="2022-09-13T08:48:28.339" v="9" actId="1076"/>
          <ac:spMkLst>
            <pc:docMk/>
            <pc:sldMk cId="2947478071" sldId="269"/>
            <ac:spMk id="2" creationId="{4344C09A-DB01-851B-C4DB-CB2DB1156C36}"/>
          </ac:spMkLst>
        </pc:spChg>
      </pc:sldChg>
    </pc:docChg>
  </pc:docChgLst>
  <pc:docChgLst>
    <pc:chgData name="Zita Draper" userId="S::z.draper@uwtsd.ac.uk::b063123c-f51f-481b-b99c-f574606c9ace" providerId="AD" clId="Web-{7C363D17-858C-DC2D-95FB-87900DF0C9E5}"/>
    <pc:docChg chg="modSld">
      <pc:chgData name="Zita Draper" userId="S::z.draper@uwtsd.ac.uk::b063123c-f51f-481b-b99c-f574606c9ace" providerId="AD" clId="Web-{7C363D17-858C-DC2D-95FB-87900DF0C9E5}" dt="2022-09-12T14:02:10.223" v="226" actId="20577"/>
      <pc:docMkLst>
        <pc:docMk/>
      </pc:docMkLst>
      <pc:sldChg chg="addSp delSp modSp mod setBg">
        <pc:chgData name="Zita Draper" userId="S::z.draper@uwtsd.ac.uk::b063123c-f51f-481b-b99c-f574606c9ace" providerId="AD" clId="Web-{7C363D17-858C-DC2D-95FB-87900DF0C9E5}" dt="2022-09-12T13:54:19.735" v="112" actId="1076"/>
        <pc:sldMkLst>
          <pc:docMk/>
          <pc:sldMk cId="2423022019" sldId="258"/>
        </pc:sldMkLst>
        <pc:spChg chg="mod">
          <ac:chgData name="Zita Draper" userId="S::z.draper@uwtsd.ac.uk::b063123c-f51f-481b-b99c-f574606c9ace" providerId="AD" clId="Web-{7C363D17-858C-DC2D-95FB-87900DF0C9E5}" dt="2022-09-12T13:53:46.405" v="103" actId="1076"/>
          <ac:spMkLst>
            <pc:docMk/>
            <pc:sldMk cId="2423022019" sldId="258"/>
            <ac:spMk id="2" creationId="{84C633EF-950B-39E2-28E1-8BEF87A121C4}"/>
          </ac:spMkLst>
        </pc:spChg>
        <pc:spChg chg="mod ord">
          <ac:chgData name="Zita Draper" userId="S::z.draper@uwtsd.ac.uk::b063123c-f51f-481b-b99c-f574606c9ace" providerId="AD" clId="Web-{7C363D17-858C-DC2D-95FB-87900DF0C9E5}" dt="2022-09-12T13:54:19.735" v="112" actId="1076"/>
          <ac:spMkLst>
            <pc:docMk/>
            <pc:sldMk cId="2423022019" sldId="258"/>
            <ac:spMk id="3" creationId="{6F4E49F9-86E4-6662-C558-DF6D18D3ECA4}"/>
          </ac:spMkLst>
        </pc:spChg>
        <pc:spChg chg="add del">
          <ac:chgData name="Zita Draper" userId="S::z.draper@uwtsd.ac.uk::b063123c-f51f-481b-b99c-f574606c9ace" providerId="AD" clId="Web-{7C363D17-858C-DC2D-95FB-87900DF0C9E5}" dt="2022-09-12T13:53:22.372" v="95"/>
          <ac:spMkLst>
            <pc:docMk/>
            <pc:sldMk cId="2423022019" sldId="258"/>
            <ac:spMk id="9" creationId="{1F72CB4B-A086-E546-83B0-DD8F407892A1}"/>
          </ac:spMkLst>
        </pc:spChg>
        <pc:spChg chg="add">
          <ac:chgData name="Zita Draper" userId="S::z.draper@uwtsd.ac.uk::b063123c-f51f-481b-b99c-f574606c9ace" providerId="AD" clId="Web-{7C363D17-858C-DC2D-95FB-87900DF0C9E5}" dt="2022-09-12T13:53:22.387" v="96"/>
          <ac:spMkLst>
            <pc:docMk/>
            <pc:sldMk cId="2423022019" sldId="258"/>
            <ac:spMk id="13" creationId="{7B49DDE3-D095-6B49-8468-C97AFBEC5703}"/>
          </ac:spMkLst>
        </pc:spChg>
        <pc:spChg chg="add">
          <ac:chgData name="Zita Draper" userId="S::z.draper@uwtsd.ac.uk::b063123c-f51f-481b-b99c-f574606c9ace" providerId="AD" clId="Web-{7C363D17-858C-DC2D-95FB-87900DF0C9E5}" dt="2022-09-12T13:53:22.387" v="96"/>
          <ac:spMkLst>
            <pc:docMk/>
            <pc:sldMk cId="2423022019" sldId="258"/>
            <ac:spMk id="14" creationId="{C3CA578B-5FA2-42B3-85A7-E78AFE06B447}"/>
          </ac:spMkLst>
        </pc:spChg>
        <pc:picChg chg="add mod">
          <ac:chgData name="Zita Draper" userId="S::z.draper@uwtsd.ac.uk::b063123c-f51f-481b-b99c-f574606c9ace" providerId="AD" clId="Web-{7C363D17-858C-DC2D-95FB-87900DF0C9E5}" dt="2022-09-12T13:53:22.387" v="96"/>
          <ac:picMkLst>
            <pc:docMk/>
            <pc:sldMk cId="2423022019" sldId="258"/>
            <ac:picMk id="4" creationId="{99251E1E-D7B1-8264-3D8A-2098EFC980A1}"/>
          </ac:picMkLst>
        </pc:picChg>
        <pc:cxnChg chg="add del">
          <ac:chgData name="Zita Draper" userId="S::z.draper@uwtsd.ac.uk::b063123c-f51f-481b-b99c-f574606c9ace" providerId="AD" clId="Web-{7C363D17-858C-DC2D-95FB-87900DF0C9E5}" dt="2022-09-12T13:53:22.372" v="95"/>
          <ac:cxnSpMkLst>
            <pc:docMk/>
            <pc:sldMk cId="2423022019" sldId="258"/>
            <ac:cxnSpMk id="11" creationId="{49151340-7EF2-0647-A719-394EFC3A180B}"/>
          </ac:cxnSpMkLst>
        </pc:cxnChg>
      </pc:sldChg>
      <pc:sldChg chg="addSp modSp mod setBg">
        <pc:chgData name="Zita Draper" userId="S::z.draper@uwtsd.ac.uk::b063123c-f51f-481b-b99c-f574606c9ace" providerId="AD" clId="Web-{7C363D17-858C-DC2D-95FB-87900DF0C9E5}" dt="2022-09-12T13:58:18.065" v="177" actId="20577"/>
        <pc:sldMkLst>
          <pc:docMk/>
          <pc:sldMk cId="1991009577" sldId="259"/>
        </pc:sldMkLst>
        <pc:spChg chg="mod">
          <ac:chgData name="Zita Draper" userId="S::z.draper@uwtsd.ac.uk::b063123c-f51f-481b-b99c-f574606c9ace" providerId="AD" clId="Web-{7C363D17-858C-DC2D-95FB-87900DF0C9E5}" dt="2022-09-12T13:58:18.065" v="177" actId="20577"/>
          <ac:spMkLst>
            <pc:docMk/>
            <pc:sldMk cId="1991009577" sldId="259"/>
            <ac:spMk id="2" creationId="{F775699E-A9D6-8ED9-EDF9-8EDD98107B00}"/>
          </ac:spMkLst>
        </pc:spChg>
        <pc:spChg chg="mod">
          <ac:chgData name="Zita Draper" userId="S::z.draper@uwtsd.ac.uk::b063123c-f51f-481b-b99c-f574606c9ace" providerId="AD" clId="Web-{7C363D17-858C-DC2D-95FB-87900DF0C9E5}" dt="2022-09-12T13:58:11.377" v="174" actId="20577"/>
          <ac:spMkLst>
            <pc:docMk/>
            <pc:sldMk cId="1991009577" sldId="259"/>
            <ac:spMk id="3" creationId="{79A3C1DA-B14A-F2BA-B325-1C2952C98DBC}"/>
          </ac:spMkLst>
        </pc:spChg>
        <pc:spChg chg="add">
          <ac:chgData name="Zita Draper" userId="S::z.draper@uwtsd.ac.uk::b063123c-f51f-481b-b99c-f574606c9ace" providerId="AD" clId="Web-{7C363D17-858C-DC2D-95FB-87900DF0C9E5}" dt="2022-09-12T13:57:59.673" v="170"/>
          <ac:spMkLst>
            <pc:docMk/>
            <pc:sldMk cId="1991009577" sldId="259"/>
            <ac:spMk id="9" creationId="{9AB506E7-ABD8-3247-919C-E175542D5C41}"/>
          </ac:spMkLst>
        </pc:spChg>
        <pc:spChg chg="add">
          <ac:chgData name="Zita Draper" userId="S::z.draper@uwtsd.ac.uk::b063123c-f51f-481b-b99c-f574606c9ace" providerId="AD" clId="Web-{7C363D17-858C-DC2D-95FB-87900DF0C9E5}" dt="2022-09-12T13:57:59.673" v="170"/>
          <ac:spMkLst>
            <pc:docMk/>
            <pc:sldMk cId="1991009577" sldId="259"/>
            <ac:spMk id="11" creationId="{CA208933-0228-467B-9AE1-0A3227F57888}"/>
          </ac:spMkLst>
        </pc:spChg>
        <pc:spChg chg="add">
          <ac:chgData name="Zita Draper" userId="S::z.draper@uwtsd.ac.uk::b063123c-f51f-481b-b99c-f574606c9ace" providerId="AD" clId="Web-{7C363D17-858C-DC2D-95FB-87900DF0C9E5}" dt="2022-09-12T13:57:59.673" v="170"/>
          <ac:spMkLst>
            <pc:docMk/>
            <pc:sldMk cId="1991009577" sldId="259"/>
            <ac:spMk id="13" creationId="{27DB7ADC-3567-214C-BEBE-57A5D6A89EB0}"/>
          </ac:spMkLst>
        </pc:spChg>
        <pc:picChg chg="add mod">
          <ac:chgData name="Zita Draper" userId="S::z.draper@uwtsd.ac.uk::b063123c-f51f-481b-b99c-f574606c9ace" providerId="AD" clId="Web-{7C363D17-858C-DC2D-95FB-87900DF0C9E5}" dt="2022-09-12T13:57:59.673" v="170"/>
          <ac:picMkLst>
            <pc:docMk/>
            <pc:sldMk cId="1991009577" sldId="259"/>
            <ac:picMk id="4" creationId="{68BF50AE-7024-7751-59E9-5418309EF10F}"/>
          </ac:picMkLst>
        </pc:picChg>
      </pc:sldChg>
      <pc:sldChg chg="addSp delSp modSp mod setBg">
        <pc:chgData name="Zita Draper" userId="S::z.draper@uwtsd.ac.uk::b063123c-f51f-481b-b99c-f574606c9ace" providerId="AD" clId="Web-{7C363D17-858C-DC2D-95FB-87900DF0C9E5}" dt="2022-09-12T13:59:12.460" v="197" actId="20577"/>
        <pc:sldMkLst>
          <pc:docMk/>
          <pc:sldMk cId="2498495748" sldId="260"/>
        </pc:sldMkLst>
        <pc:spChg chg="mod">
          <ac:chgData name="Zita Draper" userId="S::z.draper@uwtsd.ac.uk::b063123c-f51f-481b-b99c-f574606c9ace" providerId="AD" clId="Web-{7C363D17-858C-DC2D-95FB-87900DF0C9E5}" dt="2022-09-12T13:59:08.053" v="195" actId="20577"/>
          <ac:spMkLst>
            <pc:docMk/>
            <pc:sldMk cId="2498495748" sldId="260"/>
            <ac:spMk id="2" creationId="{467E436A-7D28-E75E-DF73-452BF15CBEA0}"/>
          </ac:spMkLst>
        </pc:spChg>
        <pc:spChg chg="del">
          <ac:chgData name="Zita Draper" userId="S::z.draper@uwtsd.ac.uk::b063123c-f51f-481b-b99c-f574606c9ace" providerId="AD" clId="Web-{7C363D17-858C-DC2D-95FB-87900DF0C9E5}" dt="2022-09-12T13:58:44.989" v="188"/>
          <ac:spMkLst>
            <pc:docMk/>
            <pc:sldMk cId="2498495748" sldId="260"/>
            <ac:spMk id="3" creationId="{99946476-8A85-9E54-7ECA-E994C9A5FEB3}"/>
          </ac:spMkLst>
        </pc:spChg>
        <pc:spChg chg="add mod">
          <ac:chgData name="Zita Draper" userId="S::z.draper@uwtsd.ac.uk::b063123c-f51f-481b-b99c-f574606c9ace" providerId="AD" clId="Web-{7C363D17-858C-DC2D-95FB-87900DF0C9E5}" dt="2022-09-12T13:59:12.460" v="197" actId="20577"/>
          <ac:spMkLst>
            <pc:docMk/>
            <pc:sldMk cId="2498495748" sldId="260"/>
            <ac:spMk id="4" creationId="{F6641243-2EE0-776B-8981-AC776954FC21}"/>
          </ac:spMkLst>
        </pc:spChg>
        <pc:spChg chg="add">
          <ac:chgData name="Zita Draper" userId="S::z.draper@uwtsd.ac.uk::b063123c-f51f-481b-b99c-f574606c9ace" providerId="AD" clId="Web-{7C363D17-858C-DC2D-95FB-87900DF0C9E5}" dt="2022-09-12T13:58:44.989" v="188"/>
          <ac:spMkLst>
            <pc:docMk/>
            <pc:sldMk cId="2498495748" sldId="260"/>
            <ac:spMk id="15" creationId="{FED6D074-A5E9-4040-9A92-7CD5F68ACBBB}"/>
          </ac:spMkLst>
        </pc:spChg>
        <pc:spChg chg="add">
          <ac:chgData name="Zita Draper" userId="S::z.draper@uwtsd.ac.uk::b063123c-f51f-481b-b99c-f574606c9ace" providerId="AD" clId="Web-{7C363D17-858C-DC2D-95FB-87900DF0C9E5}" dt="2022-09-12T13:58:44.989" v="188"/>
          <ac:spMkLst>
            <pc:docMk/>
            <pc:sldMk cId="2498495748" sldId="260"/>
            <ac:spMk id="17" creationId="{C364144C-8BB1-450F-812B-D7D09A795CBF}"/>
          </ac:spMkLst>
        </pc:spChg>
        <pc:grpChg chg="add">
          <ac:chgData name="Zita Draper" userId="S::z.draper@uwtsd.ac.uk::b063123c-f51f-481b-b99c-f574606c9ace" providerId="AD" clId="Web-{7C363D17-858C-DC2D-95FB-87900DF0C9E5}" dt="2022-09-12T13:58:44.989" v="188"/>
          <ac:grpSpMkLst>
            <pc:docMk/>
            <pc:sldMk cId="2498495748" sldId="260"/>
            <ac:grpSpMk id="9" creationId="{D206359A-F1E3-49EE-BBC2-40888C4A3628}"/>
          </ac:grpSpMkLst>
        </pc:grpChg>
        <pc:picChg chg="add">
          <ac:chgData name="Zita Draper" userId="S::z.draper@uwtsd.ac.uk::b063123c-f51f-481b-b99c-f574606c9ace" providerId="AD" clId="Web-{7C363D17-858C-DC2D-95FB-87900DF0C9E5}" dt="2022-09-12T13:58:44.989" v="188"/>
          <ac:picMkLst>
            <pc:docMk/>
            <pc:sldMk cId="2498495748" sldId="260"/>
            <ac:picMk id="5" creationId="{F35CA680-D629-8CFF-8E77-C0479CB8FCA9}"/>
          </ac:picMkLst>
        </pc:picChg>
      </pc:sldChg>
      <pc:sldChg chg="modSp">
        <pc:chgData name="Zita Draper" userId="S::z.draper@uwtsd.ac.uk::b063123c-f51f-481b-b99c-f574606c9ace" providerId="AD" clId="Web-{7C363D17-858C-DC2D-95FB-87900DF0C9E5}" dt="2022-09-12T14:01:42.033" v="218" actId="20577"/>
        <pc:sldMkLst>
          <pc:docMk/>
          <pc:sldMk cId="2947478071" sldId="269"/>
        </pc:sldMkLst>
        <pc:spChg chg="mod">
          <ac:chgData name="Zita Draper" userId="S::z.draper@uwtsd.ac.uk::b063123c-f51f-481b-b99c-f574606c9ace" providerId="AD" clId="Web-{7C363D17-858C-DC2D-95FB-87900DF0C9E5}" dt="2022-09-12T14:00:19.762" v="209" actId="20577"/>
          <ac:spMkLst>
            <pc:docMk/>
            <pc:sldMk cId="2947478071" sldId="269"/>
            <ac:spMk id="2" creationId="{4344C09A-DB01-851B-C4DB-CB2DB1156C36}"/>
          </ac:spMkLst>
        </pc:spChg>
        <pc:spChg chg="mod">
          <ac:chgData name="Zita Draper" userId="S::z.draper@uwtsd.ac.uk::b063123c-f51f-481b-b99c-f574606c9ace" providerId="AD" clId="Web-{7C363D17-858C-DC2D-95FB-87900DF0C9E5}" dt="2022-09-12T14:01:42.033" v="218" actId="20577"/>
          <ac:spMkLst>
            <pc:docMk/>
            <pc:sldMk cId="2947478071" sldId="269"/>
            <ac:spMk id="3" creationId="{D29DC54F-7A51-7CA3-0829-381A87414D43}"/>
          </ac:spMkLst>
        </pc:spChg>
      </pc:sldChg>
      <pc:sldChg chg="modSp">
        <pc:chgData name="Zita Draper" userId="S::z.draper@uwtsd.ac.uk::b063123c-f51f-481b-b99c-f574606c9ace" providerId="AD" clId="Web-{7C363D17-858C-DC2D-95FB-87900DF0C9E5}" dt="2022-09-12T14:02:10.223" v="226" actId="20577"/>
        <pc:sldMkLst>
          <pc:docMk/>
          <pc:sldMk cId="1246604194" sldId="314"/>
        </pc:sldMkLst>
        <pc:spChg chg="mod">
          <ac:chgData name="Zita Draper" userId="S::z.draper@uwtsd.ac.uk::b063123c-f51f-481b-b99c-f574606c9ace" providerId="AD" clId="Web-{7C363D17-858C-DC2D-95FB-87900DF0C9E5}" dt="2022-09-12T14:02:10.223" v="226" actId="20577"/>
          <ac:spMkLst>
            <pc:docMk/>
            <pc:sldMk cId="1246604194" sldId="314"/>
            <ac:spMk id="3" creationId="{FC770217-0477-086B-70A8-AF321A62F1D7}"/>
          </ac:spMkLst>
        </pc:spChg>
      </pc:sldChg>
    </pc:docChg>
  </pc:docChgLst>
  <pc:docChgLst>
    <pc:chgData name="Zita Draper" userId="S::z.draper@uwtsd.ac.uk::b063123c-f51f-481b-b99c-f574606c9ace" providerId="AD" clId="Web-{62CE85A5-5915-256B-B6B9-FD70B3D4C16A}"/>
    <pc:docChg chg="modSld addMainMaster delMainMaster">
      <pc:chgData name="Zita Draper" userId="S::z.draper@uwtsd.ac.uk::b063123c-f51f-481b-b99c-f574606c9ace" providerId="AD" clId="Web-{62CE85A5-5915-256B-B6B9-FD70B3D4C16A}" dt="2022-09-16T12:58:28.252" v="402" actId="14100"/>
      <pc:docMkLst>
        <pc:docMk/>
      </pc:docMkLst>
      <pc:sldChg chg="delSp modSp mod modClrScheme delDesignElem chgLayout">
        <pc:chgData name="Zita Draper" userId="S::z.draper@uwtsd.ac.uk::b063123c-f51f-481b-b99c-f574606c9ace" providerId="AD" clId="Web-{62CE85A5-5915-256B-B6B9-FD70B3D4C16A}" dt="2022-09-16T12:58:28.252" v="402" actId="14100"/>
        <pc:sldMkLst>
          <pc:docMk/>
          <pc:sldMk cId="109857222" sldId="256"/>
        </pc:sldMkLst>
        <pc:spChg chg="mod ord">
          <ac:chgData name="Zita Draper" userId="S::z.draper@uwtsd.ac.uk::b063123c-f51f-481b-b99c-f574606c9ace" providerId="AD" clId="Web-{62CE85A5-5915-256B-B6B9-FD70B3D4C16A}" dt="2022-09-16T12:58:28.252" v="402" actId="14100"/>
          <ac:spMkLst>
            <pc:docMk/>
            <pc:sldMk cId="109857222" sldId="256"/>
            <ac:spMk id="2" creationId="{00000000-0000-0000-0000-000000000000}"/>
          </ac:spMkLst>
        </pc:spChg>
        <pc:spChg chg="mod ord">
          <ac:chgData name="Zita Draper" userId="S::z.draper@uwtsd.ac.uk::b063123c-f51f-481b-b99c-f574606c9ace" providerId="AD" clId="Web-{62CE85A5-5915-256B-B6B9-FD70B3D4C16A}" dt="2022-09-16T12:56:38.437" v="366"/>
          <ac:spMkLst>
            <pc:docMk/>
            <pc:sldMk cId="109857222" sldId="256"/>
            <ac:spMk id="3" creationId="{00000000-0000-0000-0000-000000000000}"/>
          </ac:spMkLst>
        </pc:spChg>
        <pc:spChg chg="del">
          <ac:chgData name="Zita Draper" userId="S::z.draper@uwtsd.ac.uk::b063123c-f51f-481b-b99c-f574606c9ace" providerId="AD" clId="Web-{62CE85A5-5915-256B-B6B9-FD70B3D4C16A}" dt="2022-09-16T12:56:38.437" v="366"/>
          <ac:spMkLst>
            <pc:docMk/>
            <pc:sldMk cId="109857222" sldId="256"/>
            <ac:spMk id="20" creationId="{42195A83-AA4F-FE4B-AFEA-5A5576C39133}"/>
          </ac:spMkLst>
        </pc:spChg>
        <pc:spChg chg="del">
          <ac:chgData name="Zita Draper" userId="S::z.draper@uwtsd.ac.uk::b063123c-f51f-481b-b99c-f574606c9ace" providerId="AD" clId="Web-{62CE85A5-5915-256B-B6B9-FD70B3D4C16A}" dt="2022-09-16T12:56:38.437" v="366"/>
          <ac:spMkLst>
            <pc:docMk/>
            <pc:sldMk cId="109857222" sldId="256"/>
            <ac:spMk id="22" creationId="{4AF0997A-7C0F-4AD2-BA90-5FE341A17796}"/>
          </ac:spMkLst>
        </pc:spChg>
        <pc:spChg chg="del">
          <ac:chgData name="Zita Draper" userId="S::z.draper@uwtsd.ac.uk::b063123c-f51f-481b-b99c-f574606c9ace" providerId="AD" clId="Web-{62CE85A5-5915-256B-B6B9-FD70B3D4C16A}" dt="2022-09-16T12:56:38.437" v="366"/>
          <ac:spMkLst>
            <pc:docMk/>
            <pc:sldMk cId="109857222" sldId="256"/>
            <ac:spMk id="24" creationId="{72E67446-732B-4F72-8560-6FABB6CB25A3}"/>
          </ac:spMkLst>
        </pc:spChg>
      </pc:sldChg>
      <pc:sldChg chg="delSp modSp mod setBg modClrScheme delDesignElem chgLayout">
        <pc:chgData name="Zita Draper" userId="S::z.draper@uwtsd.ac.uk::b063123c-f51f-481b-b99c-f574606c9ace" providerId="AD" clId="Web-{62CE85A5-5915-256B-B6B9-FD70B3D4C16A}" dt="2022-09-16T12:57:05.438" v="375" actId="20577"/>
        <pc:sldMkLst>
          <pc:docMk/>
          <pc:sldMk cId="3046007984" sldId="257"/>
        </pc:sldMkLst>
        <pc:spChg chg="mod ord">
          <ac:chgData name="Zita Draper" userId="S::z.draper@uwtsd.ac.uk::b063123c-f51f-481b-b99c-f574606c9ace" providerId="AD" clId="Web-{62CE85A5-5915-256B-B6B9-FD70B3D4C16A}" dt="2022-09-16T12:57:05.438" v="375" actId="20577"/>
          <ac:spMkLst>
            <pc:docMk/>
            <pc:sldMk cId="3046007984" sldId="257"/>
            <ac:spMk id="2" creationId="{5F725064-6B45-5256-46F0-B13CBB3735D4}"/>
          </ac:spMkLst>
        </pc:spChg>
        <pc:spChg chg="mod ord">
          <ac:chgData name="Zita Draper" userId="S::z.draper@uwtsd.ac.uk::b063123c-f51f-481b-b99c-f574606c9ace" providerId="AD" clId="Web-{62CE85A5-5915-256B-B6B9-FD70B3D4C16A}" dt="2022-09-16T12:56:52.609" v="367"/>
          <ac:spMkLst>
            <pc:docMk/>
            <pc:sldMk cId="3046007984" sldId="257"/>
            <ac:spMk id="3" creationId="{2E7B8D6B-A722-01BE-CF57-DB6457B46714}"/>
          </ac:spMkLst>
        </pc:spChg>
        <pc:spChg chg="del">
          <ac:chgData name="Zita Draper" userId="S::z.draper@uwtsd.ac.uk::b063123c-f51f-481b-b99c-f574606c9ace" providerId="AD" clId="Web-{62CE85A5-5915-256B-B6B9-FD70B3D4C16A}" dt="2022-09-16T12:56:38.437" v="366"/>
          <ac:spMkLst>
            <pc:docMk/>
            <pc:sldMk cId="3046007984" sldId="257"/>
            <ac:spMk id="9" creationId="{9AB506E7-ABD8-3247-919C-E175542D5C41}"/>
          </ac:spMkLst>
        </pc:spChg>
        <pc:spChg chg="del">
          <ac:chgData name="Zita Draper" userId="S::z.draper@uwtsd.ac.uk::b063123c-f51f-481b-b99c-f574606c9ace" providerId="AD" clId="Web-{62CE85A5-5915-256B-B6B9-FD70B3D4C16A}" dt="2022-09-16T12:56:38.437" v="366"/>
          <ac:spMkLst>
            <pc:docMk/>
            <pc:sldMk cId="3046007984" sldId="257"/>
            <ac:spMk id="11" creationId="{CA208933-0228-467B-9AE1-0A3227F57888}"/>
          </ac:spMkLst>
        </pc:spChg>
        <pc:spChg chg="del">
          <ac:chgData name="Zita Draper" userId="S::z.draper@uwtsd.ac.uk::b063123c-f51f-481b-b99c-f574606c9ace" providerId="AD" clId="Web-{62CE85A5-5915-256B-B6B9-FD70B3D4C16A}" dt="2022-09-16T12:56:38.437" v="366"/>
          <ac:spMkLst>
            <pc:docMk/>
            <pc:sldMk cId="3046007984" sldId="257"/>
            <ac:spMk id="13" creationId="{27DB7ADC-3567-214C-BEBE-57A5D6A89EB0}"/>
          </ac:spMkLst>
        </pc:spChg>
        <pc:picChg chg="mod">
          <ac:chgData name="Zita Draper" userId="S::z.draper@uwtsd.ac.uk::b063123c-f51f-481b-b99c-f574606c9ace" providerId="AD" clId="Web-{62CE85A5-5915-256B-B6B9-FD70B3D4C16A}" dt="2022-09-16T12:56:52.609" v="367"/>
          <ac:picMkLst>
            <pc:docMk/>
            <pc:sldMk cId="3046007984" sldId="257"/>
            <ac:picMk id="4" creationId="{7AA82C53-8DD4-BC1B-C75B-EB4D85271662}"/>
          </ac:picMkLst>
        </pc:picChg>
      </pc:sldChg>
      <pc:sldChg chg="addSp delSp modSp mod setBg modClrScheme delDesignElem chgLayout">
        <pc:chgData name="Zita Draper" userId="S::z.draper@uwtsd.ac.uk::b063123c-f51f-481b-b99c-f574606c9ace" providerId="AD" clId="Web-{62CE85A5-5915-256B-B6B9-FD70B3D4C16A}" dt="2022-09-16T12:58:07.204" v="396" actId="20577"/>
        <pc:sldMkLst>
          <pc:docMk/>
          <pc:sldMk cId="2423022019" sldId="258"/>
        </pc:sldMkLst>
        <pc:spChg chg="mod ord">
          <ac:chgData name="Zita Draper" userId="S::z.draper@uwtsd.ac.uk::b063123c-f51f-481b-b99c-f574606c9ace" providerId="AD" clId="Web-{62CE85A5-5915-256B-B6B9-FD70B3D4C16A}" dt="2022-09-16T12:57:53.892" v="393" actId="14100"/>
          <ac:spMkLst>
            <pc:docMk/>
            <pc:sldMk cId="2423022019" sldId="258"/>
            <ac:spMk id="2" creationId="{84C633EF-950B-39E2-28E1-8BEF87A121C4}"/>
          </ac:spMkLst>
        </pc:spChg>
        <pc:spChg chg="mod ord">
          <ac:chgData name="Zita Draper" userId="S::z.draper@uwtsd.ac.uk::b063123c-f51f-481b-b99c-f574606c9ace" providerId="AD" clId="Web-{62CE85A5-5915-256B-B6B9-FD70B3D4C16A}" dt="2022-09-16T12:58:07.204" v="396" actId="20577"/>
          <ac:spMkLst>
            <pc:docMk/>
            <pc:sldMk cId="2423022019" sldId="258"/>
            <ac:spMk id="3" creationId="{6F4E49F9-86E4-6662-C558-DF6D18D3ECA4}"/>
          </ac:spMkLst>
        </pc:spChg>
        <pc:spChg chg="add del">
          <ac:chgData name="Zita Draper" userId="S::z.draper@uwtsd.ac.uk::b063123c-f51f-481b-b99c-f574606c9ace" providerId="AD" clId="Web-{62CE85A5-5915-256B-B6B9-FD70B3D4C16A}" dt="2022-09-16T12:57:23.360" v="378"/>
          <ac:spMkLst>
            <pc:docMk/>
            <pc:sldMk cId="2423022019" sldId="258"/>
            <ac:spMk id="6" creationId="{572F6A24-139E-4EB5-86D2-431F42EF85CB}"/>
          </ac:spMkLst>
        </pc:spChg>
        <pc:spChg chg="del">
          <ac:chgData name="Zita Draper" userId="S::z.draper@uwtsd.ac.uk::b063123c-f51f-481b-b99c-f574606c9ace" providerId="AD" clId="Web-{62CE85A5-5915-256B-B6B9-FD70B3D4C16A}" dt="2022-09-16T12:56:38.437" v="366"/>
          <ac:spMkLst>
            <pc:docMk/>
            <pc:sldMk cId="2423022019" sldId="258"/>
            <ac:spMk id="13" creationId="{7B49DDE3-D095-6B49-8468-C97AFBEC5703}"/>
          </ac:spMkLst>
        </pc:spChg>
        <pc:spChg chg="del">
          <ac:chgData name="Zita Draper" userId="S::z.draper@uwtsd.ac.uk::b063123c-f51f-481b-b99c-f574606c9ace" providerId="AD" clId="Web-{62CE85A5-5915-256B-B6B9-FD70B3D4C16A}" dt="2022-09-16T12:56:38.437" v="366"/>
          <ac:spMkLst>
            <pc:docMk/>
            <pc:sldMk cId="2423022019" sldId="258"/>
            <ac:spMk id="14" creationId="{C3CA578B-5FA2-42B3-85A7-E78AFE06B447}"/>
          </ac:spMkLst>
        </pc:spChg>
        <pc:spChg chg="add del">
          <ac:chgData name="Zita Draper" userId="S::z.draper@uwtsd.ac.uk::b063123c-f51f-481b-b99c-f574606c9ace" providerId="AD" clId="Web-{62CE85A5-5915-256B-B6B9-FD70B3D4C16A}" dt="2022-09-16T12:57:23.360" v="378"/>
          <ac:spMkLst>
            <pc:docMk/>
            <pc:sldMk cId="2423022019" sldId="258"/>
            <ac:spMk id="17" creationId="{C9DA5B05-DD14-4860-AC45-02A8D2EE1AA5}"/>
          </ac:spMkLst>
        </pc:spChg>
        <pc:grpChg chg="add del">
          <ac:chgData name="Zita Draper" userId="S::z.draper@uwtsd.ac.uk::b063123c-f51f-481b-b99c-f574606c9ace" providerId="AD" clId="Web-{62CE85A5-5915-256B-B6B9-FD70B3D4C16A}" dt="2022-09-16T12:57:23.360" v="378"/>
          <ac:grpSpMkLst>
            <pc:docMk/>
            <pc:sldMk cId="2423022019" sldId="258"/>
            <ac:grpSpMk id="7" creationId="{3963AE85-BE5D-4975-BACF-DDDCC9C2ACDE}"/>
          </ac:grpSpMkLst>
        </pc:grpChg>
        <pc:picChg chg="mod">
          <ac:chgData name="Zita Draper" userId="S::z.draper@uwtsd.ac.uk::b063123c-f51f-481b-b99c-f574606c9ace" providerId="AD" clId="Web-{62CE85A5-5915-256B-B6B9-FD70B3D4C16A}" dt="2022-09-16T12:57:28.641" v="381"/>
          <ac:picMkLst>
            <pc:docMk/>
            <pc:sldMk cId="2423022019" sldId="258"/>
            <ac:picMk id="4" creationId="{99251E1E-D7B1-8264-3D8A-2098EFC980A1}"/>
          </ac:picMkLst>
        </pc:picChg>
        <pc:cxnChg chg="add del">
          <ac:chgData name="Zita Draper" userId="S::z.draper@uwtsd.ac.uk::b063123c-f51f-481b-b99c-f574606c9ace" providerId="AD" clId="Web-{62CE85A5-5915-256B-B6B9-FD70B3D4C16A}" dt="2022-09-16T12:57:23.360" v="378"/>
          <ac:cxnSpMkLst>
            <pc:docMk/>
            <pc:sldMk cId="2423022019" sldId="258"/>
            <ac:cxnSpMk id="19" creationId="{36BE37AC-AD36-4C42-9B8C-C5500F4E7C63}"/>
          </ac:cxnSpMkLst>
        </pc:cxnChg>
      </pc:sldChg>
      <pc:sldChg chg="delSp modSp mod modClrScheme delDesignElem chgLayout">
        <pc:chgData name="Zita Draper" userId="S::z.draper@uwtsd.ac.uk::b063123c-f51f-481b-b99c-f574606c9ace" providerId="AD" clId="Web-{62CE85A5-5915-256B-B6B9-FD70B3D4C16A}" dt="2022-09-16T12:56:38.437" v="366"/>
        <pc:sldMkLst>
          <pc:docMk/>
          <pc:sldMk cId="1991009577" sldId="259"/>
        </pc:sldMkLst>
        <pc:spChg chg="mod ord">
          <ac:chgData name="Zita Draper" userId="S::z.draper@uwtsd.ac.uk::b063123c-f51f-481b-b99c-f574606c9ace" providerId="AD" clId="Web-{62CE85A5-5915-256B-B6B9-FD70B3D4C16A}" dt="2022-09-16T12:56:38.437" v="366"/>
          <ac:spMkLst>
            <pc:docMk/>
            <pc:sldMk cId="1991009577" sldId="259"/>
            <ac:spMk id="2" creationId="{F775699E-A9D6-8ED9-EDF9-8EDD98107B00}"/>
          </ac:spMkLst>
        </pc:spChg>
        <pc:spChg chg="mod ord">
          <ac:chgData name="Zita Draper" userId="S::z.draper@uwtsd.ac.uk::b063123c-f51f-481b-b99c-f574606c9ace" providerId="AD" clId="Web-{62CE85A5-5915-256B-B6B9-FD70B3D4C16A}" dt="2022-09-16T12:56:38.437" v="366"/>
          <ac:spMkLst>
            <pc:docMk/>
            <pc:sldMk cId="1991009577" sldId="259"/>
            <ac:spMk id="3" creationId="{79A3C1DA-B14A-F2BA-B325-1C2952C98DBC}"/>
          </ac:spMkLst>
        </pc:spChg>
        <pc:spChg chg="del">
          <ac:chgData name="Zita Draper" userId="S::z.draper@uwtsd.ac.uk::b063123c-f51f-481b-b99c-f574606c9ace" providerId="AD" clId="Web-{62CE85A5-5915-256B-B6B9-FD70B3D4C16A}" dt="2022-09-16T12:56:38.437" v="366"/>
          <ac:spMkLst>
            <pc:docMk/>
            <pc:sldMk cId="1991009577" sldId="259"/>
            <ac:spMk id="9" creationId="{9AB506E7-ABD8-3247-919C-E175542D5C41}"/>
          </ac:spMkLst>
        </pc:spChg>
        <pc:spChg chg="del">
          <ac:chgData name="Zita Draper" userId="S::z.draper@uwtsd.ac.uk::b063123c-f51f-481b-b99c-f574606c9ace" providerId="AD" clId="Web-{62CE85A5-5915-256B-B6B9-FD70B3D4C16A}" dt="2022-09-16T12:56:38.437" v="366"/>
          <ac:spMkLst>
            <pc:docMk/>
            <pc:sldMk cId="1991009577" sldId="259"/>
            <ac:spMk id="11" creationId="{CA208933-0228-467B-9AE1-0A3227F57888}"/>
          </ac:spMkLst>
        </pc:spChg>
        <pc:spChg chg="del">
          <ac:chgData name="Zita Draper" userId="S::z.draper@uwtsd.ac.uk::b063123c-f51f-481b-b99c-f574606c9ace" providerId="AD" clId="Web-{62CE85A5-5915-256B-B6B9-FD70B3D4C16A}" dt="2022-09-16T12:56:38.437" v="366"/>
          <ac:spMkLst>
            <pc:docMk/>
            <pc:sldMk cId="1991009577" sldId="259"/>
            <ac:spMk id="13" creationId="{27DB7ADC-3567-214C-BEBE-57A5D6A89EB0}"/>
          </ac:spMkLst>
        </pc:spChg>
      </pc:sldChg>
      <pc:sldChg chg="delSp modSp mod modClrScheme delDesignElem chgLayout">
        <pc:chgData name="Zita Draper" userId="S::z.draper@uwtsd.ac.uk::b063123c-f51f-481b-b99c-f574606c9ace" providerId="AD" clId="Web-{62CE85A5-5915-256B-B6B9-FD70B3D4C16A}" dt="2022-09-16T12:56:38.437" v="366"/>
        <pc:sldMkLst>
          <pc:docMk/>
          <pc:sldMk cId="2498495748" sldId="260"/>
        </pc:sldMkLst>
        <pc:spChg chg="mod ord">
          <ac:chgData name="Zita Draper" userId="S::z.draper@uwtsd.ac.uk::b063123c-f51f-481b-b99c-f574606c9ace" providerId="AD" clId="Web-{62CE85A5-5915-256B-B6B9-FD70B3D4C16A}" dt="2022-09-16T12:56:38.437" v="366"/>
          <ac:spMkLst>
            <pc:docMk/>
            <pc:sldMk cId="2498495748" sldId="260"/>
            <ac:spMk id="2" creationId="{467E436A-7D28-E75E-DF73-452BF15CBEA0}"/>
          </ac:spMkLst>
        </pc:spChg>
        <pc:spChg chg="del">
          <ac:chgData name="Zita Draper" userId="S::z.draper@uwtsd.ac.uk::b063123c-f51f-481b-b99c-f574606c9ace" providerId="AD" clId="Web-{62CE85A5-5915-256B-B6B9-FD70B3D4C16A}" dt="2022-09-16T12:56:38.437" v="366"/>
          <ac:spMkLst>
            <pc:docMk/>
            <pc:sldMk cId="2498495748" sldId="260"/>
            <ac:spMk id="15" creationId="{FED6D074-A5E9-4040-9A92-7CD5F68ACBBB}"/>
          </ac:spMkLst>
        </pc:spChg>
        <pc:spChg chg="del">
          <ac:chgData name="Zita Draper" userId="S::z.draper@uwtsd.ac.uk::b063123c-f51f-481b-b99c-f574606c9ace" providerId="AD" clId="Web-{62CE85A5-5915-256B-B6B9-FD70B3D4C16A}" dt="2022-09-16T12:56:38.437" v="366"/>
          <ac:spMkLst>
            <pc:docMk/>
            <pc:sldMk cId="2498495748" sldId="260"/>
            <ac:spMk id="17" creationId="{C364144C-8BB1-450F-812B-D7D09A795CBF}"/>
          </ac:spMkLst>
        </pc:spChg>
        <pc:grpChg chg="del">
          <ac:chgData name="Zita Draper" userId="S::z.draper@uwtsd.ac.uk::b063123c-f51f-481b-b99c-f574606c9ace" providerId="AD" clId="Web-{62CE85A5-5915-256B-B6B9-FD70B3D4C16A}" dt="2022-09-16T12:56:38.437" v="366"/>
          <ac:grpSpMkLst>
            <pc:docMk/>
            <pc:sldMk cId="2498495748" sldId="260"/>
            <ac:grpSpMk id="9" creationId="{D206359A-F1E3-49EE-BBC2-40888C4A3628}"/>
          </ac:grpSpMkLst>
        </pc:grpChg>
      </pc:sldChg>
      <pc:sldChg chg="modSp mod modClrScheme chgLayout">
        <pc:chgData name="Zita Draper" userId="S::z.draper@uwtsd.ac.uk::b063123c-f51f-481b-b99c-f574606c9ace" providerId="AD" clId="Web-{62CE85A5-5915-256B-B6B9-FD70B3D4C16A}" dt="2022-09-16T12:56:38.437" v="366"/>
        <pc:sldMkLst>
          <pc:docMk/>
          <pc:sldMk cId="268749033" sldId="261"/>
        </pc:sldMkLst>
        <pc:spChg chg="mod ord">
          <ac:chgData name="Zita Draper" userId="S::z.draper@uwtsd.ac.uk::b063123c-f51f-481b-b99c-f574606c9ace" providerId="AD" clId="Web-{62CE85A5-5915-256B-B6B9-FD70B3D4C16A}" dt="2022-09-16T12:56:38.437" v="366"/>
          <ac:spMkLst>
            <pc:docMk/>
            <pc:sldMk cId="268749033" sldId="261"/>
            <ac:spMk id="2" creationId="{DEC716A6-28D8-F8AB-7831-A8602148AC08}"/>
          </ac:spMkLst>
        </pc:spChg>
        <pc:spChg chg="mod ord">
          <ac:chgData name="Zita Draper" userId="S::z.draper@uwtsd.ac.uk::b063123c-f51f-481b-b99c-f574606c9ace" providerId="AD" clId="Web-{62CE85A5-5915-256B-B6B9-FD70B3D4C16A}" dt="2022-09-16T12:56:38.437" v="366"/>
          <ac:spMkLst>
            <pc:docMk/>
            <pc:sldMk cId="268749033" sldId="261"/>
            <ac:spMk id="3" creationId="{610F364D-F24D-3C29-188A-2BE80D0CFE39}"/>
          </ac:spMkLst>
        </pc:spChg>
      </pc:sldChg>
      <pc:sldChg chg="modSp mod modClrScheme chgLayout">
        <pc:chgData name="Zita Draper" userId="S::z.draper@uwtsd.ac.uk::b063123c-f51f-481b-b99c-f574606c9ace" providerId="AD" clId="Web-{62CE85A5-5915-256B-B6B9-FD70B3D4C16A}" dt="2022-09-16T12:56:38.437" v="366"/>
        <pc:sldMkLst>
          <pc:docMk/>
          <pc:sldMk cId="2561942394" sldId="262"/>
        </pc:sldMkLst>
        <pc:spChg chg="mod ord">
          <ac:chgData name="Zita Draper" userId="S::z.draper@uwtsd.ac.uk::b063123c-f51f-481b-b99c-f574606c9ace" providerId="AD" clId="Web-{62CE85A5-5915-256B-B6B9-FD70B3D4C16A}" dt="2022-09-16T12:56:38.437" v="366"/>
          <ac:spMkLst>
            <pc:docMk/>
            <pc:sldMk cId="2561942394" sldId="262"/>
            <ac:spMk id="2" creationId="{6BEC3C73-75C2-724C-8DA3-9568FEA1AB07}"/>
          </ac:spMkLst>
        </pc:spChg>
        <pc:spChg chg="mod ord">
          <ac:chgData name="Zita Draper" userId="S::z.draper@uwtsd.ac.uk::b063123c-f51f-481b-b99c-f574606c9ace" providerId="AD" clId="Web-{62CE85A5-5915-256B-B6B9-FD70B3D4C16A}" dt="2022-09-16T12:56:38.437" v="366"/>
          <ac:spMkLst>
            <pc:docMk/>
            <pc:sldMk cId="2561942394" sldId="262"/>
            <ac:spMk id="3" creationId="{9612AD7C-34EF-C6EB-EB55-262547B2CE64}"/>
          </ac:spMkLst>
        </pc:spChg>
      </pc:sldChg>
      <pc:sldChg chg="modSp mod modClrScheme chgLayout">
        <pc:chgData name="Zita Draper" userId="S::z.draper@uwtsd.ac.uk::b063123c-f51f-481b-b99c-f574606c9ace" providerId="AD" clId="Web-{62CE85A5-5915-256B-B6B9-FD70B3D4C16A}" dt="2022-09-16T12:56:38.437" v="366"/>
        <pc:sldMkLst>
          <pc:docMk/>
          <pc:sldMk cId="3851418636" sldId="263"/>
        </pc:sldMkLst>
        <pc:spChg chg="mod ord">
          <ac:chgData name="Zita Draper" userId="S::z.draper@uwtsd.ac.uk::b063123c-f51f-481b-b99c-f574606c9ace" providerId="AD" clId="Web-{62CE85A5-5915-256B-B6B9-FD70B3D4C16A}" dt="2022-09-16T12:56:38.437" v="366"/>
          <ac:spMkLst>
            <pc:docMk/>
            <pc:sldMk cId="3851418636" sldId="263"/>
            <ac:spMk id="2" creationId="{51E848ED-9FE3-298E-EE79-46464D8A0A64}"/>
          </ac:spMkLst>
        </pc:spChg>
        <pc:spChg chg="mod ord">
          <ac:chgData name="Zita Draper" userId="S::z.draper@uwtsd.ac.uk::b063123c-f51f-481b-b99c-f574606c9ace" providerId="AD" clId="Web-{62CE85A5-5915-256B-B6B9-FD70B3D4C16A}" dt="2022-09-16T12:56:38.437" v="366"/>
          <ac:spMkLst>
            <pc:docMk/>
            <pc:sldMk cId="3851418636" sldId="263"/>
            <ac:spMk id="3" creationId="{E365EE72-8DF7-7170-D3B9-E90B0C1FDB70}"/>
          </ac:spMkLst>
        </pc:spChg>
      </pc:sldChg>
      <pc:sldChg chg="modSp mod modClrScheme chgLayout">
        <pc:chgData name="Zita Draper" userId="S::z.draper@uwtsd.ac.uk::b063123c-f51f-481b-b99c-f574606c9ace" providerId="AD" clId="Web-{62CE85A5-5915-256B-B6B9-FD70B3D4C16A}" dt="2022-09-16T12:56:38.437" v="366"/>
        <pc:sldMkLst>
          <pc:docMk/>
          <pc:sldMk cId="517754228" sldId="264"/>
        </pc:sldMkLst>
        <pc:spChg chg="mod ord">
          <ac:chgData name="Zita Draper" userId="S::z.draper@uwtsd.ac.uk::b063123c-f51f-481b-b99c-f574606c9ace" providerId="AD" clId="Web-{62CE85A5-5915-256B-B6B9-FD70B3D4C16A}" dt="2022-09-16T12:56:38.437" v="366"/>
          <ac:spMkLst>
            <pc:docMk/>
            <pc:sldMk cId="517754228" sldId="264"/>
            <ac:spMk id="2" creationId="{A37F79DE-2127-930A-0374-C395782C2471}"/>
          </ac:spMkLst>
        </pc:spChg>
        <pc:spChg chg="mod ord">
          <ac:chgData name="Zita Draper" userId="S::z.draper@uwtsd.ac.uk::b063123c-f51f-481b-b99c-f574606c9ace" providerId="AD" clId="Web-{62CE85A5-5915-256B-B6B9-FD70B3D4C16A}" dt="2022-09-16T12:56:38.437" v="366"/>
          <ac:spMkLst>
            <pc:docMk/>
            <pc:sldMk cId="517754228" sldId="264"/>
            <ac:spMk id="3" creationId="{6A952215-09F4-8438-C534-71E21DDA5E17}"/>
          </ac:spMkLst>
        </pc:spChg>
      </pc:sldChg>
      <pc:sldChg chg="modSp mod modClrScheme chgLayout">
        <pc:chgData name="Zita Draper" userId="S::z.draper@uwtsd.ac.uk::b063123c-f51f-481b-b99c-f574606c9ace" providerId="AD" clId="Web-{62CE85A5-5915-256B-B6B9-FD70B3D4C16A}" dt="2022-09-16T12:56:38.437" v="366"/>
        <pc:sldMkLst>
          <pc:docMk/>
          <pc:sldMk cId="3763511201" sldId="265"/>
        </pc:sldMkLst>
        <pc:spChg chg="mod ord">
          <ac:chgData name="Zita Draper" userId="S::z.draper@uwtsd.ac.uk::b063123c-f51f-481b-b99c-f574606c9ace" providerId="AD" clId="Web-{62CE85A5-5915-256B-B6B9-FD70B3D4C16A}" dt="2022-09-16T12:56:38.437" v="366"/>
          <ac:spMkLst>
            <pc:docMk/>
            <pc:sldMk cId="3763511201" sldId="265"/>
            <ac:spMk id="2" creationId="{741E380C-EF4B-772A-1098-EE0C81D7212E}"/>
          </ac:spMkLst>
        </pc:spChg>
        <pc:spChg chg="mod ord">
          <ac:chgData name="Zita Draper" userId="S::z.draper@uwtsd.ac.uk::b063123c-f51f-481b-b99c-f574606c9ace" providerId="AD" clId="Web-{62CE85A5-5915-256B-B6B9-FD70B3D4C16A}" dt="2022-09-16T12:56:38.437" v="366"/>
          <ac:spMkLst>
            <pc:docMk/>
            <pc:sldMk cId="3763511201" sldId="265"/>
            <ac:spMk id="3" creationId="{96567C94-E5A1-346A-4D5D-82BD0E7063A2}"/>
          </ac:spMkLst>
        </pc:spChg>
      </pc:sldChg>
      <pc:sldChg chg="modSp mod modClrScheme chgLayout">
        <pc:chgData name="Zita Draper" userId="S::z.draper@uwtsd.ac.uk::b063123c-f51f-481b-b99c-f574606c9ace" providerId="AD" clId="Web-{62CE85A5-5915-256B-B6B9-FD70B3D4C16A}" dt="2022-09-16T12:56:38.437" v="366"/>
        <pc:sldMkLst>
          <pc:docMk/>
          <pc:sldMk cId="1805984107" sldId="266"/>
        </pc:sldMkLst>
        <pc:spChg chg="mod ord">
          <ac:chgData name="Zita Draper" userId="S::z.draper@uwtsd.ac.uk::b063123c-f51f-481b-b99c-f574606c9ace" providerId="AD" clId="Web-{62CE85A5-5915-256B-B6B9-FD70B3D4C16A}" dt="2022-09-16T12:56:38.437" v="366"/>
          <ac:spMkLst>
            <pc:docMk/>
            <pc:sldMk cId="1805984107" sldId="266"/>
            <ac:spMk id="2" creationId="{53729731-7AC3-6461-06A0-E967DE5AD83D}"/>
          </ac:spMkLst>
        </pc:spChg>
        <pc:spChg chg="mod ord">
          <ac:chgData name="Zita Draper" userId="S::z.draper@uwtsd.ac.uk::b063123c-f51f-481b-b99c-f574606c9ace" providerId="AD" clId="Web-{62CE85A5-5915-256B-B6B9-FD70B3D4C16A}" dt="2022-09-16T12:56:38.437" v="366"/>
          <ac:spMkLst>
            <pc:docMk/>
            <pc:sldMk cId="1805984107" sldId="266"/>
            <ac:spMk id="3" creationId="{590454F5-3F60-CC96-820B-74D66066AEE7}"/>
          </ac:spMkLst>
        </pc:spChg>
      </pc:sldChg>
      <pc:sldChg chg="modSp mod modClrScheme chgLayout">
        <pc:chgData name="Zita Draper" userId="S::z.draper@uwtsd.ac.uk::b063123c-f51f-481b-b99c-f574606c9ace" providerId="AD" clId="Web-{62CE85A5-5915-256B-B6B9-FD70B3D4C16A}" dt="2022-09-16T12:56:38.437" v="366"/>
        <pc:sldMkLst>
          <pc:docMk/>
          <pc:sldMk cId="844825945" sldId="267"/>
        </pc:sldMkLst>
        <pc:spChg chg="mod ord">
          <ac:chgData name="Zita Draper" userId="S::z.draper@uwtsd.ac.uk::b063123c-f51f-481b-b99c-f574606c9ace" providerId="AD" clId="Web-{62CE85A5-5915-256B-B6B9-FD70B3D4C16A}" dt="2022-09-16T12:56:38.437" v="366"/>
          <ac:spMkLst>
            <pc:docMk/>
            <pc:sldMk cId="844825945" sldId="267"/>
            <ac:spMk id="2" creationId="{79401021-81E8-F60D-2978-7B9A9573E9ED}"/>
          </ac:spMkLst>
        </pc:spChg>
        <pc:spChg chg="mod ord">
          <ac:chgData name="Zita Draper" userId="S::z.draper@uwtsd.ac.uk::b063123c-f51f-481b-b99c-f574606c9ace" providerId="AD" clId="Web-{62CE85A5-5915-256B-B6B9-FD70B3D4C16A}" dt="2022-09-16T12:56:38.437" v="366"/>
          <ac:spMkLst>
            <pc:docMk/>
            <pc:sldMk cId="844825945" sldId="267"/>
            <ac:spMk id="3" creationId="{5E8E5B1A-865F-34BF-CE30-36BD283AE64B}"/>
          </ac:spMkLst>
        </pc:spChg>
      </pc:sldChg>
      <pc:sldChg chg="modSp mod modClrScheme chgLayout">
        <pc:chgData name="Zita Draper" userId="S::z.draper@uwtsd.ac.uk::b063123c-f51f-481b-b99c-f574606c9ace" providerId="AD" clId="Web-{62CE85A5-5915-256B-B6B9-FD70B3D4C16A}" dt="2022-09-16T12:56:38.437" v="366"/>
        <pc:sldMkLst>
          <pc:docMk/>
          <pc:sldMk cId="3363866558" sldId="268"/>
        </pc:sldMkLst>
        <pc:spChg chg="mod ord">
          <ac:chgData name="Zita Draper" userId="S::z.draper@uwtsd.ac.uk::b063123c-f51f-481b-b99c-f574606c9ace" providerId="AD" clId="Web-{62CE85A5-5915-256B-B6B9-FD70B3D4C16A}" dt="2022-09-16T12:56:38.437" v="366"/>
          <ac:spMkLst>
            <pc:docMk/>
            <pc:sldMk cId="3363866558" sldId="268"/>
            <ac:spMk id="2" creationId="{A6512948-2D96-B546-32ED-B4F33EE19FEE}"/>
          </ac:spMkLst>
        </pc:spChg>
        <pc:spChg chg="mod ord">
          <ac:chgData name="Zita Draper" userId="S::z.draper@uwtsd.ac.uk::b063123c-f51f-481b-b99c-f574606c9ace" providerId="AD" clId="Web-{62CE85A5-5915-256B-B6B9-FD70B3D4C16A}" dt="2022-09-16T12:56:38.437" v="366"/>
          <ac:spMkLst>
            <pc:docMk/>
            <pc:sldMk cId="3363866558" sldId="268"/>
            <ac:spMk id="3" creationId="{1084BB05-ADAE-ECC7-50B3-7B9A15733EFE}"/>
          </ac:spMkLst>
        </pc:spChg>
      </pc:sldChg>
      <pc:sldChg chg="modSp mod modClrScheme chgLayout">
        <pc:chgData name="Zita Draper" userId="S::z.draper@uwtsd.ac.uk::b063123c-f51f-481b-b99c-f574606c9ace" providerId="AD" clId="Web-{62CE85A5-5915-256B-B6B9-FD70B3D4C16A}" dt="2022-09-16T12:56:38.437" v="366"/>
        <pc:sldMkLst>
          <pc:docMk/>
          <pc:sldMk cId="2947478071" sldId="269"/>
        </pc:sldMkLst>
        <pc:spChg chg="mod ord">
          <ac:chgData name="Zita Draper" userId="S::z.draper@uwtsd.ac.uk::b063123c-f51f-481b-b99c-f574606c9ace" providerId="AD" clId="Web-{62CE85A5-5915-256B-B6B9-FD70B3D4C16A}" dt="2022-09-16T12:56:38.437" v="366"/>
          <ac:spMkLst>
            <pc:docMk/>
            <pc:sldMk cId="2947478071" sldId="269"/>
            <ac:spMk id="2" creationId="{4344C09A-DB01-851B-C4DB-CB2DB1156C36}"/>
          </ac:spMkLst>
        </pc:spChg>
        <pc:spChg chg="mod ord">
          <ac:chgData name="Zita Draper" userId="S::z.draper@uwtsd.ac.uk::b063123c-f51f-481b-b99c-f574606c9ace" providerId="AD" clId="Web-{62CE85A5-5915-256B-B6B9-FD70B3D4C16A}" dt="2022-09-16T12:56:38.437" v="366"/>
          <ac:spMkLst>
            <pc:docMk/>
            <pc:sldMk cId="2947478071" sldId="269"/>
            <ac:spMk id="3" creationId="{D29DC54F-7A51-7CA3-0829-381A87414D43}"/>
          </ac:spMkLst>
        </pc:spChg>
      </pc:sldChg>
      <pc:sldChg chg="modSp mod modClrScheme chgLayout">
        <pc:chgData name="Zita Draper" userId="S::z.draper@uwtsd.ac.uk::b063123c-f51f-481b-b99c-f574606c9ace" providerId="AD" clId="Web-{62CE85A5-5915-256B-B6B9-FD70B3D4C16A}" dt="2022-09-16T12:56:38.437" v="366"/>
        <pc:sldMkLst>
          <pc:docMk/>
          <pc:sldMk cId="566087010" sldId="270"/>
        </pc:sldMkLst>
        <pc:spChg chg="mod ord">
          <ac:chgData name="Zita Draper" userId="S::z.draper@uwtsd.ac.uk::b063123c-f51f-481b-b99c-f574606c9ace" providerId="AD" clId="Web-{62CE85A5-5915-256B-B6B9-FD70B3D4C16A}" dt="2022-09-16T12:56:38.437" v="366"/>
          <ac:spMkLst>
            <pc:docMk/>
            <pc:sldMk cId="566087010" sldId="270"/>
            <ac:spMk id="2" creationId="{5848A51C-E35F-7C71-C93F-881FAFBCDC95}"/>
          </ac:spMkLst>
        </pc:spChg>
        <pc:spChg chg="mod ord">
          <ac:chgData name="Zita Draper" userId="S::z.draper@uwtsd.ac.uk::b063123c-f51f-481b-b99c-f574606c9ace" providerId="AD" clId="Web-{62CE85A5-5915-256B-B6B9-FD70B3D4C16A}" dt="2022-09-16T12:56:38.437" v="366"/>
          <ac:spMkLst>
            <pc:docMk/>
            <pc:sldMk cId="566087010" sldId="270"/>
            <ac:spMk id="3" creationId="{D2F0FEFF-17BD-1134-C060-E4C254772416}"/>
          </ac:spMkLst>
        </pc:spChg>
      </pc:sldChg>
      <pc:sldChg chg="modSp mod modClrScheme chgLayout">
        <pc:chgData name="Zita Draper" userId="S::z.draper@uwtsd.ac.uk::b063123c-f51f-481b-b99c-f574606c9ace" providerId="AD" clId="Web-{62CE85A5-5915-256B-B6B9-FD70B3D4C16A}" dt="2022-09-16T12:56:38.437" v="366"/>
        <pc:sldMkLst>
          <pc:docMk/>
          <pc:sldMk cId="431735504" sldId="271"/>
        </pc:sldMkLst>
        <pc:spChg chg="mod ord">
          <ac:chgData name="Zita Draper" userId="S::z.draper@uwtsd.ac.uk::b063123c-f51f-481b-b99c-f574606c9ace" providerId="AD" clId="Web-{62CE85A5-5915-256B-B6B9-FD70B3D4C16A}" dt="2022-09-16T12:56:38.437" v="366"/>
          <ac:spMkLst>
            <pc:docMk/>
            <pc:sldMk cId="431735504" sldId="271"/>
            <ac:spMk id="2" creationId="{C41E146C-2BE4-D74A-D293-95E4E0E3C42C}"/>
          </ac:spMkLst>
        </pc:spChg>
        <pc:spChg chg="mod ord">
          <ac:chgData name="Zita Draper" userId="S::z.draper@uwtsd.ac.uk::b063123c-f51f-481b-b99c-f574606c9ace" providerId="AD" clId="Web-{62CE85A5-5915-256B-B6B9-FD70B3D4C16A}" dt="2022-09-16T12:56:38.437" v="366"/>
          <ac:spMkLst>
            <pc:docMk/>
            <pc:sldMk cId="431735504" sldId="271"/>
            <ac:spMk id="3" creationId="{5F6D6C1F-3EF7-81A8-533D-B2A1E46FFE0C}"/>
          </ac:spMkLst>
        </pc:spChg>
      </pc:sldChg>
      <pc:sldChg chg="modSp mod modClrScheme chgLayout">
        <pc:chgData name="Zita Draper" userId="S::z.draper@uwtsd.ac.uk::b063123c-f51f-481b-b99c-f574606c9ace" providerId="AD" clId="Web-{62CE85A5-5915-256B-B6B9-FD70B3D4C16A}" dt="2022-09-16T12:56:38.437" v="366"/>
        <pc:sldMkLst>
          <pc:docMk/>
          <pc:sldMk cId="2719389250" sldId="272"/>
        </pc:sldMkLst>
        <pc:spChg chg="mod ord">
          <ac:chgData name="Zita Draper" userId="S::z.draper@uwtsd.ac.uk::b063123c-f51f-481b-b99c-f574606c9ace" providerId="AD" clId="Web-{62CE85A5-5915-256B-B6B9-FD70B3D4C16A}" dt="2022-09-16T12:56:38.437" v="366"/>
          <ac:spMkLst>
            <pc:docMk/>
            <pc:sldMk cId="2719389250" sldId="272"/>
            <ac:spMk id="2" creationId="{E02681E2-1019-0EC9-E710-10183ECBABD3}"/>
          </ac:spMkLst>
        </pc:spChg>
        <pc:spChg chg="mod ord">
          <ac:chgData name="Zita Draper" userId="S::z.draper@uwtsd.ac.uk::b063123c-f51f-481b-b99c-f574606c9ace" providerId="AD" clId="Web-{62CE85A5-5915-256B-B6B9-FD70B3D4C16A}" dt="2022-09-16T12:56:38.437" v="366"/>
          <ac:spMkLst>
            <pc:docMk/>
            <pc:sldMk cId="2719389250" sldId="272"/>
            <ac:spMk id="3" creationId="{38EB86AC-43E2-0EC7-47BD-0AB1F1905940}"/>
          </ac:spMkLst>
        </pc:spChg>
      </pc:sldChg>
      <pc:sldChg chg="modSp mod modClrScheme chgLayout">
        <pc:chgData name="Zita Draper" userId="S::z.draper@uwtsd.ac.uk::b063123c-f51f-481b-b99c-f574606c9ace" providerId="AD" clId="Web-{62CE85A5-5915-256B-B6B9-FD70B3D4C16A}" dt="2022-09-16T12:56:38.437" v="366"/>
        <pc:sldMkLst>
          <pc:docMk/>
          <pc:sldMk cId="2061998092" sldId="273"/>
        </pc:sldMkLst>
        <pc:spChg chg="mod ord">
          <ac:chgData name="Zita Draper" userId="S::z.draper@uwtsd.ac.uk::b063123c-f51f-481b-b99c-f574606c9ace" providerId="AD" clId="Web-{62CE85A5-5915-256B-B6B9-FD70B3D4C16A}" dt="2022-09-16T12:56:38.437" v="366"/>
          <ac:spMkLst>
            <pc:docMk/>
            <pc:sldMk cId="2061998092" sldId="273"/>
            <ac:spMk id="2" creationId="{B4D46136-DE78-7B30-3FA8-C18EAB248CA8}"/>
          </ac:spMkLst>
        </pc:spChg>
        <pc:spChg chg="mod ord">
          <ac:chgData name="Zita Draper" userId="S::z.draper@uwtsd.ac.uk::b063123c-f51f-481b-b99c-f574606c9ace" providerId="AD" clId="Web-{62CE85A5-5915-256B-B6B9-FD70B3D4C16A}" dt="2022-09-16T12:56:38.437" v="366"/>
          <ac:spMkLst>
            <pc:docMk/>
            <pc:sldMk cId="2061998092" sldId="273"/>
            <ac:spMk id="3" creationId="{26B9735A-CD59-C7DD-5F10-B5C09423214A}"/>
          </ac:spMkLst>
        </pc:spChg>
      </pc:sldChg>
      <pc:sldChg chg="modSp mod modClrScheme chgLayout">
        <pc:chgData name="Zita Draper" userId="S::z.draper@uwtsd.ac.uk::b063123c-f51f-481b-b99c-f574606c9ace" providerId="AD" clId="Web-{62CE85A5-5915-256B-B6B9-FD70B3D4C16A}" dt="2022-09-16T12:56:38.437" v="366"/>
        <pc:sldMkLst>
          <pc:docMk/>
          <pc:sldMk cId="114226398" sldId="274"/>
        </pc:sldMkLst>
        <pc:spChg chg="mod ord">
          <ac:chgData name="Zita Draper" userId="S::z.draper@uwtsd.ac.uk::b063123c-f51f-481b-b99c-f574606c9ace" providerId="AD" clId="Web-{62CE85A5-5915-256B-B6B9-FD70B3D4C16A}" dt="2022-09-16T12:56:38.437" v="366"/>
          <ac:spMkLst>
            <pc:docMk/>
            <pc:sldMk cId="114226398" sldId="274"/>
            <ac:spMk id="2" creationId="{3F1D64D4-2881-5883-D517-0BB862AD28D8}"/>
          </ac:spMkLst>
        </pc:spChg>
        <pc:spChg chg="mod ord">
          <ac:chgData name="Zita Draper" userId="S::z.draper@uwtsd.ac.uk::b063123c-f51f-481b-b99c-f574606c9ace" providerId="AD" clId="Web-{62CE85A5-5915-256B-B6B9-FD70B3D4C16A}" dt="2022-09-16T12:56:38.437" v="366"/>
          <ac:spMkLst>
            <pc:docMk/>
            <pc:sldMk cId="114226398" sldId="274"/>
            <ac:spMk id="3" creationId="{A38B3C06-E754-E4DF-2EB6-2655E2E820EE}"/>
          </ac:spMkLst>
        </pc:spChg>
      </pc:sldChg>
      <pc:sldChg chg="modSp mod modClrScheme chgLayout">
        <pc:chgData name="Zita Draper" userId="S::z.draper@uwtsd.ac.uk::b063123c-f51f-481b-b99c-f574606c9ace" providerId="AD" clId="Web-{62CE85A5-5915-256B-B6B9-FD70B3D4C16A}" dt="2022-09-16T12:56:38.437" v="366"/>
        <pc:sldMkLst>
          <pc:docMk/>
          <pc:sldMk cId="3087000909" sldId="275"/>
        </pc:sldMkLst>
        <pc:spChg chg="mod ord">
          <ac:chgData name="Zita Draper" userId="S::z.draper@uwtsd.ac.uk::b063123c-f51f-481b-b99c-f574606c9ace" providerId="AD" clId="Web-{62CE85A5-5915-256B-B6B9-FD70B3D4C16A}" dt="2022-09-16T12:56:38.437" v="366"/>
          <ac:spMkLst>
            <pc:docMk/>
            <pc:sldMk cId="3087000909" sldId="275"/>
            <ac:spMk id="2" creationId="{59C170B0-01BA-F510-1827-926D6F1543EE}"/>
          </ac:spMkLst>
        </pc:spChg>
        <pc:spChg chg="mod ord">
          <ac:chgData name="Zita Draper" userId="S::z.draper@uwtsd.ac.uk::b063123c-f51f-481b-b99c-f574606c9ace" providerId="AD" clId="Web-{62CE85A5-5915-256B-B6B9-FD70B3D4C16A}" dt="2022-09-16T12:56:38.437" v="366"/>
          <ac:spMkLst>
            <pc:docMk/>
            <pc:sldMk cId="3087000909" sldId="275"/>
            <ac:spMk id="3" creationId="{A0BE7A0A-617D-105F-0DE8-2398C0CA8914}"/>
          </ac:spMkLst>
        </pc:spChg>
      </pc:sldChg>
      <pc:sldChg chg="modSp mod modClrScheme chgLayout">
        <pc:chgData name="Zita Draper" userId="S::z.draper@uwtsd.ac.uk::b063123c-f51f-481b-b99c-f574606c9ace" providerId="AD" clId="Web-{62CE85A5-5915-256B-B6B9-FD70B3D4C16A}" dt="2022-09-16T12:56:38.437" v="366"/>
        <pc:sldMkLst>
          <pc:docMk/>
          <pc:sldMk cId="2737414387" sldId="276"/>
        </pc:sldMkLst>
        <pc:spChg chg="mod ord">
          <ac:chgData name="Zita Draper" userId="S::z.draper@uwtsd.ac.uk::b063123c-f51f-481b-b99c-f574606c9ace" providerId="AD" clId="Web-{62CE85A5-5915-256B-B6B9-FD70B3D4C16A}" dt="2022-09-16T12:56:38.437" v="366"/>
          <ac:spMkLst>
            <pc:docMk/>
            <pc:sldMk cId="2737414387" sldId="276"/>
            <ac:spMk id="2" creationId="{888D127C-309C-2110-89FB-66FCCEEFC348}"/>
          </ac:spMkLst>
        </pc:spChg>
        <pc:spChg chg="mod ord">
          <ac:chgData name="Zita Draper" userId="S::z.draper@uwtsd.ac.uk::b063123c-f51f-481b-b99c-f574606c9ace" providerId="AD" clId="Web-{62CE85A5-5915-256B-B6B9-FD70B3D4C16A}" dt="2022-09-16T12:56:38.437" v="366"/>
          <ac:spMkLst>
            <pc:docMk/>
            <pc:sldMk cId="2737414387" sldId="276"/>
            <ac:spMk id="3" creationId="{9F4EB9D2-F27C-F403-1C86-060BADA8D534}"/>
          </ac:spMkLst>
        </pc:spChg>
      </pc:sldChg>
      <pc:sldChg chg="modSp mod modClrScheme chgLayout">
        <pc:chgData name="Zita Draper" userId="S::z.draper@uwtsd.ac.uk::b063123c-f51f-481b-b99c-f574606c9ace" providerId="AD" clId="Web-{62CE85A5-5915-256B-B6B9-FD70B3D4C16A}" dt="2022-09-16T12:56:38.437" v="366"/>
        <pc:sldMkLst>
          <pc:docMk/>
          <pc:sldMk cId="1438079487" sldId="277"/>
        </pc:sldMkLst>
        <pc:spChg chg="mod ord">
          <ac:chgData name="Zita Draper" userId="S::z.draper@uwtsd.ac.uk::b063123c-f51f-481b-b99c-f574606c9ace" providerId="AD" clId="Web-{62CE85A5-5915-256B-B6B9-FD70B3D4C16A}" dt="2022-09-16T12:56:38.437" v="366"/>
          <ac:spMkLst>
            <pc:docMk/>
            <pc:sldMk cId="1438079487" sldId="277"/>
            <ac:spMk id="2" creationId="{4C390E13-FAD8-76F8-5AEA-01B531BD92F4}"/>
          </ac:spMkLst>
        </pc:spChg>
        <pc:spChg chg="mod ord">
          <ac:chgData name="Zita Draper" userId="S::z.draper@uwtsd.ac.uk::b063123c-f51f-481b-b99c-f574606c9ace" providerId="AD" clId="Web-{62CE85A5-5915-256B-B6B9-FD70B3D4C16A}" dt="2022-09-16T12:56:38.437" v="366"/>
          <ac:spMkLst>
            <pc:docMk/>
            <pc:sldMk cId="1438079487" sldId="277"/>
            <ac:spMk id="3" creationId="{8F1E8920-722F-D810-E422-FDB13021AB43}"/>
          </ac:spMkLst>
        </pc:spChg>
      </pc:sldChg>
      <pc:sldChg chg="modSp mod modClrScheme chgLayout">
        <pc:chgData name="Zita Draper" userId="S::z.draper@uwtsd.ac.uk::b063123c-f51f-481b-b99c-f574606c9ace" providerId="AD" clId="Web-{62CE85A5-5915-256B-B6B9-FD70B3D4C16A}" dt="2022-09-16T12:56:38.437" v="366"/>
        <pc:sldMkLst>
          <pc:docMk/>
          <pc:sldMk cId="2149307839" sldId="278"/>
        </pc:sldMkLst>
        <pc:spChg chg="mod ord">
          <ac:chgData name="Zita Draper" userId="S::z.draper@uwtsd.ac.uk::b063123c-f51f-481b-b99c-f574606c9ace" providerId="AD" clId="Web-{62CE85A5-5915-256B-B6B9-FD70B3D4C16A}" dt="2022-09-16T12:56:38.437" v="366"/>
          <ac:spMkLst>
            <pc:docMk/>
            <pc:sldMk cId="2149307839" sldId="278"/>
            <ac:spMk id="2" creationId="{77D05AE5-3846-BB89-B211-F1DFFD2471C9}"/>
          </ac:spMkLst>
        </pc:spChg>
        <pc:spChg chg="mod ord">
          <ac:chgData name="Zita Draper" userId="S::z.draper@uwtsd.ac.uk::b063123c-f51f-481b-b99c-f574606c9ace" providerId="AD" clId="Web-{62CE85A5-5915-256B-B6B9-FD70B3D4C16A}" dt="2022-09-16T12:56:38.437" v="366"/>
          <ac:spMkLst>
            <pc:docMk/>
            <pc:sldMk cId="2149307839" sldId="278"/>
            <ac:spMk id="3" creationId="{190F1B10-5EAD-991B-31C7-8E135E57475C}"/>
          </ac:spMkLst>
        </pc:spChg>
      </pc:sldChg>
      <pc:sldChg chg="modSp mod modClrScheme chgLayout">
        <pc:chgData name="Zita Draper" userId="S::z.draper@uwtsd.ac.uk::b063123c-f51f-481b-b99c-f574606c9ace" providerId="AD" clId="Web-{62CE85A5-5915-256B-B6B9-FD70B3D4C16A}" dt="2022-09-16T12:56:38.437" v="366"/>
        <pc:sldMkLst>
          <pc:docMk/>
          <pc:sldMk cId="658607758" sldId="279"/>
        </pc:sldMkLst>
        <pc:spChg chg="mod ord">
          <ac:chgData name="Zita Draper" userId="S::z.draper@uwtsd.ac.uk::b063123c-f51f-481b-b99c-f574606c9ace" providerId="AD" clId="Web-{62CE85A5-5915-256B-B6B9-FD70B3D4C16A}" dt="2022-09-16T12:56:38.437" v="366"/>
          <ac:spMkLst>
            <pc:docMk/>
            <pc:sldMk cId="658607758" sldId="279"/>
            <ac:spMk id="2" creationId="{BC30B74B-8FC3-9F74-3E44-4551AAC2DF35}"/>
          </ac:spMkLst>
        </pc:spChg>
        <pc:spChg chg="mod ord">
          <ac:chgData name="Zita Draper" userId="S::z.draper@uwtsd.ac.uk::b063123c-f51f-481b-b99c-f574606c9ace" providerId="AD" clId="Web-{62CE85A5-5915-256B-B6B9-FD70B3D4C16A}" dt="2022-09-16T12:56:38.437" v="366"/>
          <ac:spMkLst>
            <pc:docMk/>
            <pc:sldMk cId="658607758" sldId="279"/>
            <ac:spMk id="3" creationId="{FF7324E4-CD26-9E1D-F3BA-7E5FB6F00A1F}"/>
          </ac:spMkLst>
        </pc:spChg>
      </pc:sldChg>
      <pc:sldChg chg="modSp mod modClrScheme chgLayout">
        <pc:chgData name="Zita Draper" userId="S::z.draper@uwtsd.ac.uk::b063123c-f51f-481b-b99c-f574606c9ace" providerId="AD" clId="Web-{62CE85A5-5915-256B-B6B9-FD70B3D4C16A}" dt="2022-09-16T12:56:38.437" v="366"/>
        <pc:sldMkLst>
          <pc:docMk/>
          <pc:sldMk cId="2434505263" sldId="280"/>
        </pc:sldMkLst>
        <pc:spChg chg="mod ord">
          <ac:chgData name="Zita Draper" userId="S::z.draper@uwtsd.ac.uk::b063123c-f51f-481b-b99c-f574606c9ace" providerId="AD" clId="Web-{62CE85A5-5915-256B-B6B9-FD70B3D4C16A}" dt="2022-09-16T12:56:38.437" v="366"/>
          <ac:spMkLst>
            <pc:docMk/>
            <pc:sldMk cId="2434505263" sldId="280"/>
            <ac:spMk id="2" creationId="{D9ADEDB5-CFAD-319B-A644-01E78A7C6392}"/>
          </ac:spMkLst>
        </pc:spChg>
        <pc:spChg chg="mod ord">
          <ac:chgData name="Zita Draper" userId="S::z.draper@uwtsd.ac.uk::b063123c-f51f-481b-b99c-f574606c9ace" providerId="AD" clId="Web-{62CE85A5-5915-256B-B6B9-FD70B3D4C16A}" dt="2022-09-16T12:56:38.437" v="366"/>
          <ac:spMkLst>
            <pc:docMk/>
            <pc:sldMk cId="2434505263" sldId="280"/>
            <ac:spMk id="3" creationId="{CA95C864-ED1E-A60B-E204-07754B2EE746}"/>
          </ac:spMkLst>
        </pc:spChg>
      </pc:sldChg>
      <pc:sldChg chg="modSp mod modClrScheme chgLayout">
        <pc:chgData name="Zita Draper" userId="S::z.draper@uwtsd.ac.uk::b063123c-f51f-481b-b99c-f574606c9ace" providerId="AD" clId="Web-{62CE85A5-5915-256B-B6B9-FD70B3D4C16A}" dt="2022-09-16T12:56:38.437" v="366"/>
        <pc:sldMkLst>
          <pc:docMk/>
          <pc:sldMk cId="481466182" sldId="281"/>
        </pc:sldMkLst>
        <pc:spChg chg="mod ord">
          <ac:chgData name="Zita Draper" userId="S::z.draper@uwtsd.ac.uk::b063123c-f51f-481b-b99c-f574606c9ace" providerId="AD" clId="Web-{62CE85A5-5915-256B-B6B9-FD70B3D4C16A}" dt="2022-09-16T12:56:38.437" v="366"/>
          <ac:spMkLst>
            <pc:docMk/>
            <pc:sldMk cId="481466182" sldId="281"/>
            <ac:spMk id="2" creationId="{5EFB356E-492F-982B-5263-46B8D8D7211C}"/>
          </ac:spMkLst>
        </pc:spChg>
        <pc:spChg chg="mod ord">
          <ac:chgData name="Zita Draper" userId="S::z.draper@uwtsd.ac.uk::b063123c-f51f-481b-b99c-f574606c9ace" providerId="AD" clId="Web-{62CE85A5-5915-256B-B6B9-FD70B3D4C16A}" dt="2022-09-16T12:56:38.437" v="366"/>
          <ac:spMkLst>
            <pc:docMk/>
            <pc:sldMk cId="481466182" sldId="281"/>
            <ac:spMk id="3" creationId="{F886C596-62DF-5995-ABE5-492897D17A21}"/>
          </ac:spMkLst>
        </pc:spChg>
      </pc:sldChg>
      <pc:sldChg chg="modSp mod modClrScheme chgLayout">
        <pc:chgData name="Zita Draper" userId="S::z.draper@uwtsd.ac.uk::b063123c-f51f-481b-b99c-f574606c9ace" providerId="AD" clId="Web-{62CE85A5-5915-256B-B6B9-FD70B3D4C16A}" dt="2022-09-16T12:56:38.437" v="366"/>
        <pc:sldMkLst>
          <pc:docMk/>
          <pc:sldMk cId="2434305539" sldId="282"/>
        </pc:sldMkLst>
        <pc:spChg chg="mod ord">
          <ac:chgData name="Zita Draper" userId="S::z.draper@uwtsd.ac.uk::b063123c-f51f-481b-b99c-f574606c9ace" providerId="AD" clId="Web-{62CE85A5-5915-256B-B6B9-FD70B3D4C16A}" dt="2022-09-16T12:56:38.437" v="366"/>
          <ac:spMkLst>
            <pc:docMk/>
            <pc:sldMk cId="2434305539" sldId="282"/>
            <ac:spMk id="2" creationId="{3CBAC563-F3AD-B7E9-7DB4-917C4913ADD0}"/>
          </ac:spMkLst>
        </pc:spChg>
        <pc:spChg chg="mod ord">
          <ac:chgData name="Zita Draper" userId="S::z.draper@uwtsd.ac.uk::b063123c-f51f-481b-b99c-f574606c9ace" providerId="AD" clId="Web-{62CE85A5-5915-256B-B6B9-FD70B3D4C16A}" dt="2022-09-16T12:56:38.437" v="366"/>
          <ac:spMkLst>
            <pc:docMk/>
            <pc:sldMk cId="2434305539" sldId="282"/>
            <ac:spMk id="3" creationId="{7EE72D3A-DC9F-6168-15F8-EA098DFD8F82}"/>
          </ac:spMkLst>
        </pc:spChg>
      </pc:sldChg>
      <pc:sldChg chg="modSp mod modClrScheme chgLayout">
        <pc:chgData name="Zita Draper" userId="S::z.draper@uwtsd.ac.uk::b063123c-f51f-481b-b99c-f574606c9ace" providerId="AD" clId="Web-{62CE85A5-5915-256B-B6B9-FD70B3D4C16A}" dt="2022-09-16T12:56:38.437" v="366"/>
        <pc:sldMkLst>
          <pc:docMk/>
          <pc:sldMk cId="572672177" sldId="283"/>
        </pc:sldMkLst>
        <pc:spChg chg="mod ord">
          <ac:chgData name="Zita Draper" userId="S::z.draper@uwtsd.ac.uk::b063123c-f51f-481b-b99c-f574606c9ace" providerId="AD" clId="Web-{62CE85A5-5915-256B-B6B9-FD70B3D4C16A}" dt="2022-09-16T12:56:38.437" v="366"/>
          <ac:spMkLst>
            <pc:docMk/>
            <pc:sldMk cId="572672177" sldId="283"/>
            <ac:spMk id="2" creationId="{47D17622-AF4E-587C-10D6-746D487C503C}"/>
          </ac:spMkLst>
        </pc:spChg>
        <pc:spChg chg="mod ord">
          <ac:chgData name="Zita Draper" userId="S::z.draper@uwtsd.ac.uk::b063123c-f51f-481b-b99c-f574606c9ace" providerId="AD" clId="Web-{62CE85A5-5915-256B-B6B9-FD70B3D4C16A}" dt="2022-09-16T12:56:38.437" v="366"/>
          <ac:spMkLst>
            <pc:docMk/>
            <pc:sldMk cId="572672177" sldId="283"/>
            <ac:spMk id="3" creationId="{E913D391-BD70-F828-B099-6C1ACF051109}"/>
          </ac:spMkLst>
        </pc:spChg>
      </pc:sldChg>
      <pc:sldChg chg="modSp mod modClrScheme chgLayout">
        <pc:chgData name="Zita Draper" userId="S::z.draper@uwtsd.ac.uk::b063123c-f51f-481b-b99c-f574606c9ace" providerId="AD" clId="Web-{62CE85A5-5915-256B-B6B9-FD70B3D4C16A}" dt="2022-09-16T12:56:38.437" v="366"/>
        <pc:sldMkLst>
          <pc:docMk/>
          <pc:sldMk cId="1512203502" sldId="284"/>
        </pc:sldMkLst>
        <pc:spChg chg="mod ord">
          <ac:chgData name="Zita Draper" userId="S::z.draper@uwtsd.ac.uk::b063123c-f51f-481b-b99c-f574606c9ace" providerId="AD" clId="Web-{62CE85A5-5915-256B-B6B9-FD70B3D4C16A}" dt="2022-09-16T12:56:38.437" v="366"/>
          <ac:spMkLst>
            <pc:docMk/>
            <pc:sldMk cId="1512203502" sldId="284"/>
            <ac:spMk id="2" creationId="{3269A073-8E2D-49F7-148C-7F0BDA1C6323}"/>
          </ac:spMkLst>
        </pc:spChg>
        <pc:spChg chg="mod ord">
          <ac:chgData name="Zita Draper" userId="S::z.draper@uwtsd.ac.uk::b063123c-f51f-481b-b99c-f574606c9ace" providerId="AD" clId="Web-{62CE85A5-5915-256B-B6B9-FD70B3D4C16A}" dt="2022-09-16T12:56:38.437" v="366"/>
          <ac:spMkLst>
            <pc:docMk/>
            <pc:sldMk cId="1512203502" sldId="284"/>
            <ac:spMk id="3" creationId="{002B853C-CF33-4263-0917-10D7D75ECA1C}"/>
          </ac:spMkLst>
        </pc:spChg>
      </pc:sldChg>
      <pc:sldChg chg="modSp mod modClrScheme chgLayout">
        <pc:chgData name="Zita Draper" userId="S::z.draper@uwtsd.ac.uk::b063123c-f51f-481b-b99c-f574606c9ace" providerId="AD" clId="Web-{62CE85A5-5915-256B-B6B9-FD70B3D4C16A}" dt="2022-09-16T12:56:38.437" v="366"/>
        <pc:sldMkLst>
          <pc:docMk/>
          <pc:sldMk cId="1642844564" sldId="285"/>
        </pc:sldMkLst>
        <pc:spChg chg="mod ord">
          <ac:chgData name="Zita Draper" userId="S::z.draper@uwtsd.ac.uk::b063123c-f51f-481b-b99c-f574606c9ace" providerId="AD" clId="Web-{62CE85A5-5915-256B-B6B9-FD70B3D4C16A}" dt="2022-09-16T12:56:38.437" v="366"/>
          <ac:spMkLst>
            <pc:docMk/>
            <pc:sldMk cId="1642844564" sldId="285"/>
            <ac:spMk id="2" creationId="{4B12C0EF-AFF1-EAD1-A88C-3312403849DC}"/>
          </ac:spMkLst>
        </pc:spChg>
        <pc:spChg chg="mod ord">
          <ac:chgData name="Zita Draper" userId="S::z.draper@uwtsd.ac.uk::b063123c-f51f-481b-b99c-f574606c9ace" providerId="AD" clId="Web-{62CE85A5-5915-256B-B6B9-FD70B3D4C16A}" dt="2022-09-16T12:56:38.437" v="366"/>
          <ac:spMkLst>
            <pc:docMk/>
            <pc:sldMk cId="1642844564" sldId="285"/>
            <ac:spMk id="3" creationId="{8A61C329-A351-9242-CC25-C2BC3C82C244}"/>
          </ac:spMkLst>
        </pc:spChg>
      </pc:sldChg>
      <pc:sldChg chg="modSp mod modClrScheme chgLayout">
        <pc:chgData name="Zita Draper" userId="S::z.draper@uwtsd.ac.uk::b063123c-f51f-481b-b99c-f574606c9ace" providerId="AD" clId="Web-{62CE85A5-5915-256B-B6B9-FD70B3D4C16A}" dt="2022-09-16T12:56:38.437" v="366"/>
        <pc:sldMkLst>
          <pc:docMk/>
          <pc:sldMk cId="1950656603" sldId="286"/>
        </pc:sldMkLst>
        <pc:spChg chg="mod ord">
          <ac:chgData name="Zita Draper" userId="S::z.draper@uwtsd.ac.uk::b063123c-f51f-481b-b99c-f574606c9ace" providerId="AD" clId="Web-{62CE85A5-5915-256B-B6B9-FD70B3D4C16A}" dt="2022-09-16T12:56:38.437" v="366"/>
          <ac:spMkLst>
            <pc:docMk/>
            <pc:sldMk cId="1950656603" sldId="286"/>
            <ac:spMk id="2" creationId="{123FE8A5-091A-7B61-9F38-61FAEA4B422C}"/>
          </ac:spMkLst>
        </pc:spChg>
        <pc:spChg chg="mod ord">
          <ac:chgData name="Zita Draper" userId="S::z.draper@uwtsd.ac.uk::b063123c-f51f-481b-b99c-f574606c9ace" providerId="AD" clId="Web-{62CE85A5-5915-256B-B6B9-FD70B3D4C16A}" dt="2022-09-16T12:56:38.437" v="366"/>
          <ac:spMkLst>
            <pc:docMk/>
            <pc:sldMk cId="1950656603" sldId="286"/>
            <ac:spMk id="3" creationId="{E21363B2-9E82-49B5-A682-7D898871C838}"/>
          </ac:spMkLst>
        </pc:spChg>
      </pc:sldChg>
      <pc:sldChg chg="modSp mod modClrScheme chgLayout">
        <pc:chgData name="Zita Draper" userId="S::z.draper@uwtsd.ac.uk::b063123c-f51f-481b-b99c-f574606c9ace" providerId="AD" clId="Web-{62CE85A5-5915-256B-B6B9-FD70B3D4C16A}" dt="2022-09-16T12:56:38.437" v="366"/>
        <pc:sldMkLst>
          <pc:docMk/>
          <pc:sldMk cId="1403026910" sldId="287"/>
        </pc:sldMkLst>
        <pc:spChg chg="mod ord">
          <ac:chgData name="Zita Draper" userId="S::z.draper@uwtsd.ac.uk::b063123c-f51f-481b-b99c-f574606c9ace" providerId="AD" clId="Web-{62CE85A5-5915-256B-B6B9-FD70B3D4C16A}" dt="2022-09-16T12:56:38.437" v="366"/>
          <ac:spMkLst>
            <pc:docMk/>
            <pc:sldMk cId="1403026910" sldId="287"/>
            <ac:spMk id="2" creationId="{BB32E655-B27F-8BEC-8D01-1584A824753E}"/>
          </ac:spMkLst>
        </pc:spChg>
        <pc:spChg chg="mod ord">
          <ac:chgData name="Zita Draper" userId="S::z.draper@uwtsd.ac.uk::b063123c-f51f-481b-b99c-f574606c9ace" providerId="AD" clId="Web-{62CE85A5-5915-256B-B6B9-FD70B3D4C16A}" dt="2022-09-16T12:56:38.437" v="366"/>
          <ac:spMkLst>
            <pc:docMk/>
            <pc:sldMk cId="1403026910" sldId="287"/>
            <ac:spMk id="3" creationId="{5F606680-B3E7-8FAC-F8FA-DAFC73A1EEB3}"/>
          </ac:spMkLst>
        </pc:spChg>
      </pc:sldChg>
      <pc:sldChg chg="modSp mod modClrScheme chgLayout">
        <pc:chgData name="Zita Draper" userId="S::z.draper@uwtsd.ac.uk::b063123c-f51f-481b-b99c-f574606c9ace" providerId="AD" clId="Web-{62CE85A5-5915-256B-B6B9-FD70B3D4C16A}" dt="2022-09-16T12:56:38.437" v="366"/>
        <pc:sldMkLst>
          <pc:docMk/>
          <pc:sldMk cId="1836513637" sldId="288"/>
        </pc:sldMkLst>
        <pc:spChg chg="mod ord">
          <ac:chgData name="Zita Draper" userId="S::z.draper@uwtsd.ac.uk::b063123c-f51f-481b-b99c-f574606c9ace" providerId="AD" clId="Web-{62CE85A5-5915-256B-B6B9-FD70B3D4C16A}" dt="2022-09-16T12:56:38.437" v="366"/>
          <ac:spMkLst>
            <pc:docMk/>
            <pc:sldMk cId="1836513637" sldId="288"/>
            <ac:spMk id="2" creationId="{0B96BF72-2089-33D4-2F0C-748066E82871}"/>
          </ac:spMkLst>
        </pc:spChg>
        <pc:spChg chg="mod ord">
          <ac:chgData name="Zita Draper" userId="S::z.draper@uwtsd.ac.uk::b063123c-f51f-481b-b99c-f574606c9ace" providerId="AD" clId="Web-{62CE85A5-5915-256B-B6B9-FD70B3D4C16A}" dt="2022-09-16T12:56:38.437" v="366"/>
          <ac:spMkLst>
            <pc:docMk/>
            <pc:sldMk cId="1836513637" sldId="288"/>
            <ac:spMk id="3" creationId="{B018AB51-31B8-A77F-BD51-D3CE270E8DAC}"/>
          </ac:spMkLst>
        </pc:spChg>
      </pc:sldChg>
      <pc:sldChg chg="modSp mod modClrScheme chgLayout">
        <pc:chgData name="Zita Draper" userId="S::z.draper@uwtsd.ac.uk::b063123c-f51f-481b-b99c-f574606c9ace" providerId="AD" clId="Web-{62CE85A5-5915-256B-B6B9-FD70B3D4C16A}" dt="2022-09-16T12:56:38.437" v="366"/>
        <pc:sldMkLst>
          <pc:docMk/>
          <pc:sldMk cId="2877260481" sldId="289"/>
        </pc:sldMkLst>
        <pc:spChg chg="mod ord">
          <ac:chgData name="Zita Draper" userId="S::z.draper@uwtsd.ac.uk::b063123c-f51f-481b-b99c-f574606c9ace" providerId="AD" clId="Web-{62CE85A5-5915-256B-B6B9-FD70B3D4C16A}" dt="2022-09-16T12:56:38.437" v="366"/>
          <ac:spMkLst>
            <pc:docMk/>
            <pc:sldMk cId="2877260481" sldId="289"/>
            <ac:spMk id="2" creationId="{85C27DA0-111F-35FD-DF2D-D365019A0BBB}"/>
          </ac:spMkLst>
        </pc:spChg>
        <pc:spChg chg="mod ord">
          <ac:chgData name="Zita Draper" userId="S::z.draper@uwtsd.ac.uk::b063123c-f51f-481b-b99c-f574606c9ace" providerId="AD" clId="Web-{62CE85A5-5915-256B-B6B9-FD70B3D4C16A}" dt="2022-09-16T12:56:38.437" v="366"/>
          <ac:spMkLst>
            <pc:docMk/>
            <pc:sldMk cId="2877260481" sldId="289"/>
            <ac:spMk id="3" creationId="{9E2A1C05-86DB-F157-A3F5-B436E1068AB2}"/>
          </ac:spMkLst>
        </pc:spChg>
      </pc:sldChg>
      <pc:sldChg chg="modSp mod modClrScheme chgLayout">
        <pc:chgData name="Zita Draper" userId="S::z.draper@uwtsd.ac.uk::b063123c-f51f-481b-b99c-f574606c9ace" providerId="AD" clId="Web-{62CE85A5-5915-256B-B6B9-FD70B3D4C16A}" dt="2022-09-16T12:56:38.437" v="366"/>
        <pc:sldMkLst>
          <pc:docMk/>
          <pc:sldMk cId="4274708871" sldId="290"/>
        </pc:sldMkLst>
        <pc:spChg chg="mod ord">
          <ac:chgData name="Zita Draper" userId="S::z.draper@uwtsd.ac.uk::b063123c-f51f-481b-b99c-f574606c9ace" providerId="AD" clId="Web-{62CE85A5-5915-256B-B6B9-FD70B3D4C16A}" dt="2022-09-16T12:56:38.437" v="366"/>
          <ac:spMkLst>
            <pc:docMk/>
            <pc:sldMk cId="4274708871" sldId="290"/>
            <ac:spMk id="2" creationId="{32B0879F-7BFB-FF2A-2AAA-5EE9CD8B85F9}"/>
          </ac:spMkLst>
        </pc:spChg>
        <pc:spChg chg="mod ord">
          <ac:chgData name="Zita Draper" userId="S::z.draper@uwtsd.ac.uk::b063123c-f51f-481b-b99c-f574606c9ace" providerId="AD" clId="Web-{62CE85A5-5915-256B-B6B9-FD70B3D4C16A}" dt="2022-09-16T12:56:38.437" v="366"/>
          <ac:spMkLst>
            <pc:docMk/>
            <pc:sldMk cId="4274708871" sldId="290"/>
            <ac:spMk id="3" creationId="{DFD3E71F-DC7D-3F2B-5414-1EFE64999A08}"/>
          </ac:spMkLst>
        </pc:spChg>
      </pc:sldChg>
      <pc:sldChg chg="modSp mod modClrScheme chgLayout">
        <pc:chgData name="Zita Draper" userId="S::z.draper@uwtsd.ac.uk::b063123c-f51f-481b-b99c-f574606c9ace" providerId="AD" clId="Web-{62CE85A5-5915-256B-B6B9-FD70B3D4C16A}" dt="2022-09-16T12:56:38.437" v="366"/>
        <pc:sldMkLst>
          <pc:docMk/>
          <pc:sldMk cId="3803074825" sldId="291"/>
        </pc:sldMkLst>
        <pc:spChg chg="mod ord">
          <ac:chgData name="Zita Draper" userId="S::z.draper@uwtsd.ac.uk::b063123c-f51f-481b-b99c-f574606c9ace" providerId="AD" clId="Web-{62CE85A5-5915-256B-B6B9-FD70B3D4C16A}" dt="2022-09-16T12:56:38.437" v="366"/>
          <ac:spMkLst>
            <pc:docMk/>
            <pc:sldMk cId="3803074825" sldId="291"/>
            <ac:spMk id="2" creationId="{9102E0D6-4C19-6D3D-2791-158528C6DDD3}"/>
          </ac:spMkLst>
        </pc:spChg>
        <pc:spChg chg="mod ord">
          <ac:chgData name="Zita Draper" userId="S::z.draper@uwtsd.ac.uk::b063123c-f51f-481b-b99c-f574606c9ace" providerId="AD" clId="Web-{62CE85A5-5915-256B-B6B9-FD70B3D4C16A}" dt="2022-09-16T12:56:38.437" v="366"/>
          <ac:spMkLst>
            <pc:docMk/>
            <pc:sldMk cId="3803074825" sldId="291"/>
            <ac:spMk id="3" creationId="{C6C74758-D90A-AE77-8AA9-79F24BF8DCC3}"/>
          </ac:spMkLst>
        </pc:spChg>
      </pc:sldChg>
      <pc:sldChg chg="modSp mod modClrScheme chgLayout">
        <pc:chgData name="Zita Draper" userId="S::z.draper@uwtsd.ac.uk::b063123c-f51f-481b-b99c-f574606c9ace" providerId="AD" clId="Web-{62CE85A5-5915-256B-B6B9-FD70B3D4C16A}" dt="2022-09-16T12:56:38.437" v="366"/>
        <pc:sldMkLst>
          <pc:docMk/>
          <pc:sldMk cId="3362119463" sldId="292"/>
        </pc:sldMkLst>
        <pc:spChg chg="mod ord">
          <ac:chgData name="Zita Draper" userId="S::z.draper@uwtsd.ac.uk::b063123c-f51f-481b-b99c-f574606c9ace" providerId="AD" clId="Web-{62CE85A5-5915-256B-B6B9-FD70B3D4C16A}" dt="2022-09-16T12:56:38.437" v="366"/>
          <ac:spMkLst>
            <pc:docMk/>
            <pc:sldMk cId="3362119463" sldId="292"/>
            <ac:spMk id="2" creationId="{92B0AEE7-1C44-8E5A-4530-1598A8D2B2D3}"/>
          </ac:spMkLst>
        </pc:spChg>
        <pc:spChg chg="mod ord">
          <ac:chgData name="Zita Draper" userId="S::z.draper@uwtsd.ac.uk::b063123c-f51f-481b-b99c-f574606c9ace" providerId="AD" clId="Web-{62CE85A5-5915-256B-B6B9-FD70B3D4C16A}" dt="2022-09-16T12:56:38.437" v="366"/>
          <ac:spMkLst>
            <pc:docMk/>
            <pc:sldMk cId="3362119463" sldId="292"/>
            <ac:spMk id="3" creationId="{6F02891E-51D0-F099-81B5-9F5D107199C1}"/>
          </ac:spMkLst>
        </pc:spChg>
      </pc:sldChg>
      <pc:sldChg chg="modSp mod modClrScheme chgLayout">
        <pc:chgData name="Zita Draper" userId="S::z.draper@uwtsd.ac.uk::b063123c-f51f-481b-b99c-f574606c9ace" providerId="AD" clId="Web-{62CE85A5-5915-256B-B6B9-FD70B3D4C16A}" dt="2022-09-16T12:56:38.437" v="366"/>
        <pc:sldMkLst>
          <pc:docMk/>
          <pc:sldMk cId="45341778" sldId="293"/>
        </pc:sldMkLst>
        <pc:spChg chg="mod ord">
          <ac:chgData name="Zita Draper" userId="S::z.draper@uwtsd.ac.uk::b063123c-f51f-481b-b99c-f574606c9ace" providerId="AD" clId="Web-{62CE85A5-5915-256B-B6B9-FD70B3D4C16A}" dt="2022-09-16T12:56:38.437" v="366"/>
          <ac:spMkLst>
            <pc:docMk/>
            <pc:sldMk cId="45341778" sldId="293"/>
            <ac:spMk id="2" creationId="{0A4C17D7-E388-E3A7-760C-3B229EA7AFC9}"/>
          </ac:spMkLst>
        </pc:spChg>
        <pc:spChg chg="mod ord">
          <ac:chgData name="Zita Draper" userId="S::z.draper@uwtsd.ac.uk::b063123c-f51f-481b-b99c-f574606c9ace" providerId="AD" clId="Web-{62CE85A5-5915-256B-B6B9-FD70B3D4C16A}" dt="2022-09-16T12:56:38.437" v="366"/>
          <ac:spMkLst>
            <pc:docMk/>
            <pc:sldMk cId="45341778" sldId="293"/>
            <ac:spMk id="3" creationId="{29CA9CBB-5323-34F2-197D-2B66A3B17514}"/>
          </ac:spMkLst>
        </pc:spChg>
      </pc:sldChg>
      <pc:sldChg chg="modSp mod modClrScheme chgLayout">
        <pc:chgData name="Zita Draper" userId="S::z.draper@uwtsd.ac.uk::b063123c-f51f-481b-b99c-f574606c9ace" providerId="AD" clId="Web-{62CE85A5-5915-256B-B6B9-FD70B3D4C16A}" dt="2022-09-16T12:56:38.437" v="366"/>
        <pc:sldMkLst>
          <pc:docMk/>
          <pc:sldMk cId="3005425448" sldId="294"/>
        </pc:sldMkLst>
        <pc:spChg chg="mod ord">
          <ac:chgData name="Zita Draper" userId="S::z.draper@uwtsd.ac.uk::b063123c-f51f-481b-b99c-f574606c9ace" providerId="AD" clId="Web-{62CE85A5-5915-256B-B6B9-FD70B3D4C16A}" dt="2022-09-16T12:56:38.437" v="366"/>
          <ac:spMkLst>
            <pc:docMk/>
            <pc:sldMk cId="3005425448" sldId="294"/>
            <ac:spMk id="2" creationId="{C056C8EF-E148-DB7F-CEB4-A92316B07DBB}"/>
          </ac:spMkLst>
        </pc:spChg>
        <pc:spChg chg="mod ord">
          <ac:chgData name="Zita Draper" userId="S::z.draper@uwtsd.ac.uk::b063123c-f51f-481b-b99c-f574606c9ace" providerId="AD" clId="Web-{62CE85A5-5915-256B-B6B9-FD70B3D4C16A}" dt="2022-09-16T12:56:38.437" v="366"/>
          <ac:spMkLst>
            <pc:docMk/>
            <pc:sldMk cId="3005425448" sldId="294"/>
            <ac:spMk id="3" creationId="{7B596244-7E2B-25CD-1448-E9A6AB8A2E37}"/>
          </ac:spMkLst>
        </pc:spChg>
      </pc:sldChg>
      <pc:sldChg chg="modSp mod modClrScheme chgLayout">
        <pc:chgData name="Zita Draper" userId="S::z.draper@uwtsd.ac.uk::b063123c-f51f-481b-b99c-f574606c9ace" providerId="AD" clId="Web-{62CE85A5-5915-256B-B6B9-FD70B3D4C16A}" dt="2022-09-16T12:56:38.437" v="366"/>
        <pc:sldMkLst>
          <pc:docMk/>
          <pc:sldMk cId="4226721989" sldId="295"/>
        </pc:sldMkLst>
        <pc:spChg chg="mod ord">
          <ac:chgData name="Zita Draper" userId="S::z.draper@uwtsd.ac.uk::b063123c-f51f-481b-b99c-f574606c9ace" providerId="AD" clId="Web-{62CE85A5-5915-256B-B6B9-FD70B3D4C16A}" dt="2022-09-16T12:56:38.437" v="366"/>
          <ac:spMkLst>
            <pc:docMk/>
            <pc:sldMk cId="4226721989" sldId="295"/>
            <ac:spMk id="2" creationId="{5A25E20A-9910-215F-B31E-990E38F82DAB}"/>
          </ac:spMkLst>
        </pc:spChg>
        <pc:spChg chg="mod ord">
          <ac:chgData name="Zita Draper" userId="S::z.draper@uwtsd.ac.uk::b063123c-f51f-481b-b99c-f574606c9ace" providerId="AD" clId="Web-{62CE85A5-5915-256B-B6B9-FD70B3D4C16A}" dt="2022-09-16T12:56:38.437" v="366"/>
          <ac:spMkLst>
            <pc:docMk/>
            <pc:sldMk cId="4226721989" sldId="295"/>
            <ac:spMk id="3" creationId="{7A3DCAB5-359C-55F6-ED2A-A9D87B27ECF2}"/>
          </ac:spMkLst>
        </pc:spChg>
      </pc:sldChg>
      <pc:sldChg chg="modSp mod modClrScheme chgLayout">
        <pc:chgData name="Zita Draper" userId="S::z.draper@uwtsd.ac.uk::b063123c-f51f-481b-b99c-f574606c9ace" providerId="AD" clId="Web-{62CE85A5-5915-256B-B6B9-FD70B3D4C16A}" dt="2022-09-16T12:56:38.437" v="366"/>
        <pc:sldMkLst>
          <pc:docMk/>
          <pc:sldMk cId="3272334525" sldId="296"/>
        </pc:sldMkLst>
        <pc:spChg chg="mod ord">
          <ac:chgData name="Zita Draper" userId="S::z.draper@uwtsd.ac.uk::b063123c-f51f-481b-b99c-f574606c9ace" providerId="AD" clId="Web-{62CE85A5-5915-256B-B6B9-FD70B3D4C16A}" dt="2022-09-16T12:56:38.437" v="366"/>
          <ac:spMkLst>
            <pc:docMk/>
            <pc:sldMk cId="3272334525" sldId="296"/>
            <ac:spMk id="2" creationId="{7121DE2B-4856-80BA-0EBB-C95AD29549F7}"/>
          </ac:spMkLst>
        </pc:spChg>
        <pc:spChg chg="mod ord">
          <ac:chgData name="Zita Draper" userId="S::z.draper@uwtsd.ac.uk::b063123c-f51f-481b-b99c-f574606c9ace" providerId="AD" clId="Web-{62CE85A5-5915-256B-B6B9-FD70B3D4C16A}" dt="2022-09-16T12:56:38.437" v="366"/>
          <ac:spMkLst>
            <pc:docMk/>
            <pc:sldMk cId="3272334525" sldId="296"/>
            <ac:spMk id="3" creationId="{6CC17A9E-1456-6065-95E0-B8832D512810}"/>
          </ac:spMkLst>
        </pc:spChg>
      </pc:sldChg>
      <pc:sldChg chg="modSp mod modClrScheme chgLayout">
        <pc:chgData name="Zita Draper" userId="S::z.draper@uwtsd.ac.uk::b063123c-f51f-481b-b99c-f574606c9ace" providerId="AD" clId="Web-{62CE85A5-5915-256B-B6B9-FD70B3D4C16A}" dt="2022-09-16T12:56:38.437" v="366"/>
        <pc:sldMkLst>
          <pc:docMk/>
          <pc:sldMk cId="4000191285" sldId="297"/>
        </pc:sldMkLst>
        <pc:spChg chg="mod ord">
          <ac:chgData name="Zita Draper" userId="S::z.draper@uwtsd.ac.uk::b063123c-f51f-481b-b99c-f574606c9ace" providerId="AD" clId="Web-{62CE85A5-5915-256B-B6B9-FD70B3D4C16A}" dt="2022-09-16T12:56:38.437" v="366"/>
          <ac:spMkLst>
            <pc:docMk/>
            <pc:sldMk cId="4000191285" sldId="297"/>
            <ac:spMk id="2" creationId="{4BF1B2CC-7C65-03AC-9B76-975F79AB2127}"/>
          </ac:spMkLst>
        </pc:spChg>
        <pc:spChg chg="mod ord">
          <ac:chgData name="Zita Draper" userId="S::z.draper@uwtsd.ac.uk::b063123c-f51f-481b-b99c-f574606c9ace" providerId="AD" clId="Web-{62CE85A5-5915-256B-B6B9-FD70B3D4C16A}" dt="2022-09-16T12:56:38.437" v="366"/>
          <ac:spMkLst>
            <pc:docMk/>
            <pc:sldMk cId="4000191285" sldId="297"/>
            <ac:spMk id="3" creationId="{1581CEF4-F41A-6BE0-3399-F03C84BE42A2}"/>
          </ac:spMkLst>
        </pc:spChg>
      </pc:sldChg>
      <pc:sldChg chg="modSp mod modClrScheme chgLayout">
        <pc:chgData name="Zita Draper" userId="S::z.draper@uwtsd.ac.uk::b063123c-f51f-481b-b99c-f574606c9ace" providerId="AD" clId="Web-{62CE85A5-5915-256B-B6B9-FD70B3D4C16A}" dt="2022-09-16T12:56:38.437" v="366"/>
        <pc:sldMkLst>
          <pc:docMk/>
          <pc:sldMk cId="2577919982" sldId="298"/>
        </pc:sldMkLst>
        <pc:spChg chg="mod ord">
          <ac:chgData name="Zita Draper" userId="S::z.draper@uwtsd.ac.uk::b063123c-f51f-481b-b99c-f574606c9ace" providerId="AD" clId="Web-{62CE85A5-5915-256B-B6B9-FD70B3D4C16A}" dt="2022-09-16T12:56:38.437" v="366"/>
          <ac:spMkLst>
            <pc:docMk/>
            <pc:sldMk cId="2577919982" sldId="298"/>
            <ac:spMk id="2" creationId="{64B1E7C3-27AA-0889-565B-117AD870613A}"/>
          </ac:spMkLst>
        </pc:spChg>
        <pc:spChg chg="mod ord">
          <ac:chgData name="Zita Draper" userId="S::z.draper@uwtsd.ac.uk::b063123c-f51f-481b-b99c-f574606c9ace" providerId="AD" clId="Web-{62CE85A5-5915-256B-B6B9-FD70B3D4C16A}" dt="2022-09-16T12:56:38.437" v="366"/>
          <ac:spMkLst>
            <pc:docMk/>
            <pc:sldMk cId="2577919982" sldId="298"/>
            <ac:spMk id="3" creationId="{602E0E64-70B4-6A98-912E-7100FF0D3D38}"/>
          </ac:spMkLst>
        </pc:spChg>
      </pc:sldChg>
      <pc:sldChg chg="modSp mod modClrScheme chgLayout">
        <pc:chgData name="Zita Draper" userId="S::z.draper@uwtsd.ac.uk::b063123c-f51f-481b-b99c-f574606c9ace" providerId="AD" clId="Web-{62CE85A5-5915-256B-B6B9-FD70B3D4C16A}" dt="2022-09-16T12:56:38.437" v="366"/>
        <pc:sldMkLst>
          <pc:docMk/>
          <pc:sldMk cId="3192345484" sldId="299"/>
        </pc:sldMkLst>
        <pc:spChg chg="mod ord">
          <ac:chgData name="Zita Draper" userId="S::z.draper@uwtsd.ac.uk::b063123c-f51f-481b-b99c-f574606c9ace" providerId="AD" clId="Web-{62CE85A5-5915-256B-B6B9-FD70B3D4C16A}" dt="2022-09-16T12:56:38.437" v="366"/>
          <ac:spMkLst>
            <pc:docMk/>
            <pc:sldMk cId="3192345484" sldId="299"/>
            <ac:spMk id="2" creationId="{8B532853-4DFF-10B8-C129-C2DD40C41007}"/>
          </ac:spMkLst>
        </pc:spChg>
        <pc:spChg chg="mod ord">
          <ac:chgData name="Zita Draper" userId="S::z.draper@uwtsd.ac.uk::b063123c-f51f-481b-b99c-f574606c9ace" providerId="AD" clId="Web-{62CE85A5-5915-256B-B6B9-FD70B3D4C16A}" dt="2022-09-16T12:56:38.437" v="366"/>
          <ac:spMkLst>
            <pc:docMk/>
            <pc:sldMk cId="3192345484" sldId="299"/>
            <ac:spMk id="3" creationId="{F4389D46-7696-FFA9-E303-0793785B00D4}"/>
          </ac:spMkLst>
        </pc:spChg>
      </pc:sldChg>
      <pc:sldChg chg="modSp mod modClrScheme chgLayout">
        <pc:chgData name="Zita Draper" userId="S::z.draper@uwtsd.ac.uk::b063123c-f51f-481b-b99c-f574606c9ace" providerId="AD" clId="Web-{62CE85A5-5915-256B-B6B9-FD70B3D4C16A}" dt="2022-09-16T12:56:38.437" v="366"/>
        <pc:sldMkLst>
          <pc:docMk/>
          <pc:sldMk cId="151469043" sldId="300"/>
        </pc:sldMkLst>
        <pc:spChg chg="mod ord">
          <ac:chgData name="Zita Draper" userId="S::z.draper@uwtsd.ac.uk::b063123c-f51f-481b-b99c-f574606c9ace" providerId="AD" clId="Web-{62CE85A5-5915-256B-B6B9-FD70B3D4C16A}" dt="2022-09-16T12:56:38.437" v="366"/>
          <ac:spMkLst>
            <pc:docMk/>
            <pc:sldMk cId="151469043" sldId="300"/>
            <ac:spMk id="2" creationId="{DA83D7FE-6D9B-F403-5928-D9FAA42D5EBD}"/>
          </ac:spMkLst>
        </pc:spChg>
        <pc:spChg chg="mod ord">
          <ac:chgData name="Zita Draper" userId="S::z.draper@uwtsd.ac.uk::b063123c-f51f-481b-b99c-f574606c9ace" providerId="AD" clId="Web-{62CE85A5-5915-256B-B6B9-FD70B3D4C16A}" dt="2022-09-16T12:56:38.437" v="366"/>
          <ac:spMkLst>
            <pc:docMk/>
            <pc:sldMk cId="151469043" sldId="300"/>
            <ac:spMk id="3" creationId="{8A444AD5-23E6-4FC2-8F26-6AAD32B52211}"/>
          </ac:spMkLst>
        </pc:spChg>
      </pc:sldChg>
      <pc:sldChg chg="modSp mod modClrScheme chgLayout">
        <pc:chgData name="Zita Draper" userId="S::z.draper@uwtsd.ac.uk::b063123c-f51f-481b-b99c-f574606c9ace" providerId="AD" clId="Web-{62CE85A5-5915-256B-B6B9-FD70B3D4C16A}" dt="2022-09-16T12:56:38.437" v="366"/>
        <pc:sldMkLst>
          <pc:docMk/>
          <pc:sldMk cId="1838835259" sldId="301"/>
        </pc:sldMkLst>
        <pc:spChg chg="mod ord">
          <ac:chgData name="Zita Draper" userId="S::z.draper@uwtsd.ac.uk::b063123c-f51f-481b-b99c-f574606c9ace" providerId="AD" clId="Web-{62CE85A5-5915-256B-B6B9-FD70B3D4C16A}" dt="2022-09-16T12:56:38.437" v="366"/>
          <ac:spMkLst>
            <pc:docMk/>
            <pc:sldMk cId="1838835259" sldId="301"/>
            <ac:spMk id="2" creationId="{0D23802C-214D-8AA1-2710-605D7438B65E}"/>
          </ac:spMkLst>
        </pc:spChg>
        <pc:spChg chg="mod ord">
          <ac:chgData name="Zita Draper" userId="S::z.draper@uwtsd.ac.uk::b063123c-f51f-481b-b99c-f574606c9ace" providerId="AD" clId="Web-{62CE85A5-5915-256B-B6B9-FD70B3D4C16A}" dt="2022-09-16T12:56:38.437" v="366"/>
          <ac:spMkLst>
            <pc:docMk/>
            <pc:sldMk cId="1838835259" sldId="301"/>
            <ac:spMk id="3" creationId="{49F27C8C-96DF-5448-DD75-19AC73DAC393}"/>
          </ac:spMkLst>
        </pc:spChg>
      </pc:sldChg>
      <pc:sldChg chg="modSp mod modClrScheme chgLayout">
        <pc:chgData name="Zita Draper" userId="S::z.draper@uwtsd.ac.uk::b063123c-f51f-481b-b99c-f574606c9ace" providerId="AD" clId="Web-{62CE85A5-5915-256B-B6B9-FD70B3D4C16A}" dt="2022-09-16T12:56:38.437" v="366"/>
        <pc:sldMkLst>
          <pc:docMk/>
          <pc:sldMk cId="1064142185" sldId="302"/>
        </pc:sldMkLst>
        <pc:spChg chg="mod ord">
          <ac:chgData name="Zita Draper" userId="S::z.draper@uwtsd.ac.uk::b063123c-f51f-481b-b99c-f574606c9ace" providerId="AD" clId="Web-{62CE85A5-5915-256B-B6B9-FD70B3D4C16A}" dt="2022-09-16T12:56:38.437" v="366"/>
          <ac:spMkLst>
            <pc:docMk/>
            <pc:sldMk cId="1064142185" sldId="302"/>
            <ac:spMk id="2" creationId="{2DB7AEEE-2FD3-509F-CA95-C28125A154EC}"/>
          </ac:spMkLst>
        </pc:spChg>
        <pc:spChg chg="mod ord">
          <ac:chgData name="Zita Draper" userId="S::z.draper@uwtsd.ac.uk::b063123c-f51f-481b-b99c-f574606c9ace" providerId="AD" clId="Web-{62CE85A5-5915-256B-B6B9-FD70B3D4C16A}" dt="2022-09-16T12:56:38.437" v="366"/>
          <ac:spMkLst>
            <pc:docMk/>
            <pc:sldMk cId="1064142185" sldId="302"/>
            <ac:spMk id="3" creationId="{09D26AAA-0483-38CE-5658-990B3A56681B}"/>
          </ac:spMkLst>
        </pc:spChg>
      </pc:sldChg>
      <pc:sldChg chg="modSp mod modClrScheme chgLayout">
        <pc:chgData name="Zita Draper" userId="S::z.draper@uwtsd.ac.uk::b063123c-f51f-481b-b99c-f574606c9ace" providerId="AD" clId="Web-{62CE85A5-5915-256B-B6B9-FD70B3D4C16A}" dt="2022-09-16T12:56:38.437" v="366"/>
        <pc:sldMkLst>
          <pc:docMk/>
          <pc:sldMk cId="3437003136" sldId="303"/>
        </pc:sldMkLst>
        <pc:spChg chg="mod ord">
          <ac:chgData name="Zita Draper" userId="S::z.draper@uwtsd.ac.uk::b063123c-f51f-481b-b99c-f574606c9ace" providerId="AD" clId="Web-{62CE85A5-5915-256B-B6B9-FD70B3D4C16A}" dt="2022-09-16T12:56:38.437" v="366"/>
          <ac:spMkLst>
            <pc:docMk/>
            <pc:sldMk cId="3437003136" sldId="303"/>
            <ac:spMk id="2" creationId="{73A0B83B-4A5D-E13C-EF63-B61B15E16819}"/>
          </ac:spMkLst>
        </pc:spChg>
        <pc:spChg chg="mod ord">
          <ac:chgData name="Zita Draper" userId="S::z.draper@uwtsd.ac.uk::b063123c-f51f-481b-b99c-f574606c9ace" providerId="AD" clId="Web-{62CE85A5-5915-256B-B6B9-FD70B3D4C16A}" dt="2022-09-16T12:56:38.437" v="366"/>
          <ac:spMkLst>
            <pc:docMk/>
            <pc:sldMk cId="3437003136" sldId="303"/>
            <ac:spMk id="3" creationId="{3CF7AEC4-A8DB-FC8D-B8F4-184A9A4E991E}"/>
          </ac:spMkLst>
        </pc:spChg>
      </pc:sldChg>
      <pc:sldChg chg="addSp delSp modSp mod setBg modClrScheme chgLayout">
        <pc:chgData name="Zita Draper" userId="S::z.draper@uwtsd.ac.uk::b063123c-f51f-481b-b99c-f574606c9ace" providerId="AD" clId="Web-{62CE85A5-5915-256B-B6B9-FD70B3D4C16A}" dt="2022-09-16T12:56:38.437" v="366"/>
        <pc:sldMkLst>
          <pc:docMk/>
          <pc:sldMk cId="3376595129" sldId="304"/>
        </pc:sldMkLst>
        <pc:spChg chg="mod ord">
          <ac:chgData name="Zita Draper" userId="S::z.draper@uwtsd.ac.uk::b063123c-f51f-481b-b99c-f574606c9ace" providerId="AD" clId="Web-{62CE85A5-5915-256B-B6B9-FD70B3D4C16A}" dt="2022-09-16T12:56:38.437" v="366"/>
          <ac:spMkLst>
            <pc:docMk/>
            <pc:sldMk cId="3376595129" sldId="304"/>
            <ac:spMk id="2" creationId="{5A4C84FB-C7AC-EBCB-7989-BCE420682378}"/>
          </ac:spMkLst>
        </pc:spChg>
        <pc:spChg chg="del">
          <ac:chgData name="Zita Draper" userId="S::z.draper@uwtsd.ac.uk::b063123c-f51f-481b-b99c-f574606c9ace" providerId="AD" clId="Web-{62CE85A5-5915-256B-B6B9-FD70B3D4C16A}" dt="2022-09-16T12:09:07.492" v="16"/>
          <ac:spMkLst>
            <pc:docMk/>
            <pc:sldMk cId="3376595129" sldId="304"/>
            <ac:spMk id="3" creationId="{9FDDE4D8-D8FE-6655-356A-A68853993812}"/>
          </ac:spMkLst>
        </pc:spChg>
        <pc:spChg chg="add del mod">
          <ac:chgData name="Zita Draper" userId="S::z.draper@uwtsd.ac.uk::b063123c-f51f-481b-b99c-f574606c9ace" providerId="AD" clId="Web-{62CE85A5-5915-256B-B6B9-FD70B3D4C16A}" dt="2022-09-16T12:09:30.211" v="22"/>
          <ac:spMkLst>
            <pc:docMk/>
            <pc:sldMk cId="3376595129" sldId="304"/>
            <ac:spMk id="5" creationId="{750EF9AF-BEB7-5FCA-D9FF-F6F7B12909A0}"/>
          </ac:spMkLst>
        </pc:spChg>
        <pc:spChg chg="add del mod">
          <ac:chgData name="Zita Draper" userId="S::z.draper@uwtsd.ac.uk::b063123c-f51f-481b-b99c-f574606c9ace" providerId="AD" clId="Web-{62CE85A5-5915-256B-B6B9-FD70B3D4C16A}" dt="2022-09-16T12:11:38.636" v="41"/>
          <ac:spMkLst>
            <pc:docMk/>
            <pc:sldMk cId="3376595129" sldId="304"/>
            <ac:spMk id="12" creationId="{D8581345-9811-92EF-D945-E48D4FD6A3DB}"/>
          </ac:spMkLst>
        </pc:spChg>
        <pc:picChg chg="add mod">
          <ac:chgData name="Zita Draper" userId="S::z.draper@uwtsd.ac.uk::b063123c-f51f-481b-b99c-f574606c9ace" providerId="AD" clId="Web-{62CE85A5-5915-256B-B6B9-FD70B3D4C16A}" dt="2022-09-16T12:13:23.186" v="62" actId="1076"/>
          <ac:picMkLst>
            <pc:docMk/>
            <pc:sldMk cId="3376595129" sldId="304"/>
            <ac:picMk id="4" creationId="{DA2AE1A2-34D0-F04F-7976-E5A6CA98D384}"/>
          </ac:picMkLst>
        </pc:picChg>
        <pc:picChg chg="add mod ord">
          <ac:chgData name="Zita Draper" userId="S::z.draper@uwtsd.ac.uk::b063123c-f51f-481b-b99c-f574606c9ace" providerId="AD" clId="Web-{62CE85A5-5915-256B-B6B9-FD70B3D4C16A}" dt="2022-09-16T12:13:42.530" v="64"/>
          <ac:picMkLst>
            <pc:docMk/>
            <pc:sldMk cId="3376595129" sldId="304"/>
            <ac:picMk id="7" creationId="{E7898AFA-0E14-CF6A-B96C-18925B1DF597}"/>
          </ac:picMkLst>
        </pc:picChg>
        <pc:picChg chg="add mod">
          <ac:chgData name="Zita Draper" userId="S::z.draper@uwtsd.ac.uk::b063123c-f51f-481b-b99c-f574606c9ace" providerId="AD" clId="Web-{62CE85A5-5915-256B-B6B9-FD70B3D4C16A}" dt="2022-09-16T12:11:32.746" v="40" actId="14100"/>
          <ac:picMkLst>
            <pc:docMk/>
            <pc:sldMk cId="3376595129" sldId="304"/>
            <ac:picMk id="8" creationId="{C32FDB23-08AF-1179-33FC-4E6A6ABE767D}"/>
          </ac:picMkLst>
        </pc:picChg>
        <pc:picChg chg="add mod">
          <ac:chgData name="Zita Draper" userId="S::z.draper@uwtsd.ac.uk::b063123c-f51f-481b-b99c-f574606c9ace" providerId="AD" clId="Web-{62CE85A5-5915-256B-B6B9-FD70B3D4C16A}" dt="2022-09-16T12:12:40.904" v="56" actId="14100"/>
          <ac:picMkLst>
            <pc:docMk/>
            <pc:sldMk cId="3376595129" sldId="304"/>
            <ac:picMk id="9" creationId="{13A39F7C-F52F-084F-F1A1-653D3EE348FE}"/>
          </ac:picMkLst>
        </pc:picChg>
        <pc:picChg chg="add mod">
          <ac:chgData name="Zita Draper" userId="S::z.draper@uwtsd.ac.uk::b063123c-f51f-481b-b99c-f574606c9ace" providerId="AD" clId="Web-{62CE85A5-5915-256B-B6B9-FD70B3D4C16A}" dt="2022-09-16T12:12:57.060" v="59" actId="1076"/>
          <ac:picMkLst>
            <pc:docMk/>
            <pc:sldMk cId="3376595129" sldId="304"/>
            <ac:picMk id="10" creationId="{B3A25E3B-DA37-132C-1602-F2968BF84736}"/>
          </ac:picMkLst>
        </pc:picChg>
        <pc:picChg chg="add mod ord">
          <ac:chgData name="Zita Draper" userId="S::z.draper@uwtsd.ac.uk::b063123c-f51f-481b-b99c-f574606c9ace" providerId="AD" clId="Web-{62CE85A5-5915-256B-B6B9-FD70B3D4C16A}" dt="2022-09-16T12:13:54.031" v="66"/>
          <ac:picMkLst>
            <pc:docMk/>
            <pc:sldMk cId="3376595129" sldId="304"/>
            <ac:picMk id="11" creationId="{635CCA5C-3385-24D4-1A53-F03CB50CA7CF}"/>
          </ac:picMkLst>
        </pc:picChg>
      </pc:sldChg>
      <pc:sldChg chg="addSp delSp modSp mod setBg modClrScheme delDesignElem chgLayout">
        <pc:chgData name="Zita Draper" userId="S::z.draper@uwtsd.ac.uk::b063123c-f51f-481b-b99c-f574606c9ace" providerId="AD" clId="Web-{62CE85A5-5915-256B-B6B9-FD70B3D4C16A}" dt="2022-09-16T12:56:38.437" v="366"/>
        <pc:sldMkLst>
          <pc:docMk/>
          <pc:sldMk cId="4013297754" sldId="305"/>
        </pc:sldMkLst>
        <pc:spChg chg="mod ord">
          <ac:chgData name="Zita Draper" userId="S::z.draper@uwtsd.ac.uk::b063123c-f51f-481b-b99c-f574606c9ace" providerId="AD" clId="Web-{62CE85A5-5915-256B-B6B9-FD70B3D4C16A}" dt="2022-09-16T12:56:38.437" v="366"/>
          <ac:spMkLst>
            <pc:docMk/>
            <pc:sldMk cId="4013297754" sldId="305"/>
            <ac:spMk id="2" creationId="{EBD0D57F-7CB9-485F-0A9C-D117346D5E18}"/>
          </ac:spMkLst>
        </pc:spChg>
        <pc:spChg chg="del mod">
          <ac:chgData name="Zita Draper" userId="S::z.draper@uwtsd.ac.uk::b063123c-f51f-481b-b99c-f574606c9ace" providerId="AD" clId="Web-{62CE85A5-5915-256B-B6B9-FD70B3D4C16A}" dt="2022-09-16T12:21:23.652" v="201"/>
          <ac:spMkLst>
            <pc:docMk/>
            <pc:sldMk cId="4013297754" sldId="305"/>
            <ac:spMk id="3" creationId="{4D500D00-93A1-40CB-CDB2-E89BAADA639B}"/>
          </ac:spMkLst>
        </pc:spChg>
        <pc:spChg chg="add del mod">
          <ac:chgData name="Zita Draper" userId="S::z.draper@uwtsd.ac.uk::b063123c-f51f-481b-b99c-f574606c9ace" providerId="AD" clId="Web-{62CE85A5-5915-256B-B6B9-FD70B3D4C16A}" dt="2022-09-16T12:21:14.746" v="200"/>
          <ac:spMkLst>
            <pc:docMk/>
            <pc:sldMk cId="4013297754" sldId="305"/>
            <ac:spMk id="5" creationId="{9EB3D3A9-A447-0932-FB4E-8E6D45FE4F2A}"/>
          </ac:spMkLst>
        </pc:spChg>
        <pc:spChg chg="add del mod">
          <ac:chgData name="Zita Draper" userId="S::z.draper@uwtsd.ac.uk::b063123c-f51f-481b-b99c-f574606c9ace" providerId="AD" clId="Web-{62CE85A5-5915-256B-B6B9-FD70B3D4C16A}" dt="2022-09-16T12:21:00.464" v="197"/>
          <ac:spMkLst>
            <pc:docMk/>
            <pc:sldMk cId="4013297754" sldId="305"/>
            <ac:spMk id="8" creationId="{63ED43DF-CD0B-6A17-C6EE-E82E7F9CF263}"/>
          </ac:spMkLst>
        </pc:spChg>
        <pc:spChg chg="add del">
          <ac:chgData name="Zita Draper" userId="S::z.draper@uwtsd.ac.uk::b063123c-f51f-481b-b99c-f574606c9ace" providerId="AD" clId="Web-{62CE85A5-5915-256B-B6B9-FD70B3D4C16A}" dt="2022-09-16T12:22:24.357" v="210"/>
          <ac:spMkLst>
            <pc:docMk/>
            <pc:sldMk cId="4013297754" sldId="305"/>
            <ac:spMk id="14" creationId="{1F72CB4B-A086-E546-83B0-DD8F407892A1}"/>
          </ac:spMkLst>
        </pc:spChg>
        <pc:spChg chg="add del">
          <ac:chgData name="Zita Draper" userId="S::z.draper@uwtsd.ac.uk::b063123c-f51f-481b-b99c-f574606c9ace" providerId="AD" clId="Web-{62CE85A5-5915-256B-B6B9-FD70B3D4C16A}" dt="2022-09-16T12:56:38.437" v="366"/>
          <ac:spMkLst>
            <pc:docMk/>
            <pc:sldMk cId="4013297754" sldId="305"/>
            <ac:spMk id="21" creationId="{9AB506E7-ABD8-3247-919C-E175542D5C41}"/>
          </ac:spMkLst>
        </pc:spChg>
        <pc:spChg chg="add del">
          <ac:chgData name="Zita Draper" userId="S::z.draper@uwtsd.ac.uk::b063123c-f51f-481b-b99c-f574606c9ace" providerId="AD" clId="Web-{62CE85A5-5915-256B-B6B9-FD70B3D4C16A}" dt="2022-09-16T12:56:38.437" v="366"/>
          <ac:spMkLst>
            <pc:docMk/>
            <pc:sldMk cId="4013297754" sldId="305"/>
            <ac:spMk id="23" creationId="{CA208933-0228-467B-9AE1-0A3227F57888}"/>
          </ac:spMkLst>
        </pc:spChg>
        <pc:spChg chg="add del">
          <ac:chgData name="Zita Draper" userId="S::z.draper@uwtsd.ac.uk::b063123c-f51f-481b-b99c-f574606c9ace" providerId="AD" clId="Web-{62CE85A5-5915-256B-B6B9-FD70B3D4C16A}" dt="2022-09-16T12:56:38.437" v="366"/>
          <ac:spMkLst>
            <pc:docMk/>
            <pc:sldMk cId="4013297754" sldId="305"/>
            <ac:spMk id="25" creationId="{27DB7ADC-3567-214C-BEBE-57A5D6A89EB0}"/>
          </ac:spMkLst>
        </pc:spChg>
        <pc:graphicFrameChg chg="add mod ord modGraphic">
          <ac:chgData name="Zita Draper" userId="S::z.draper@uwtsd.ac.uk::b063123c-f51f-481b-b99c-f574606c9ace" providerId="AD" clId="Web-{62CE85A5-5915-256B-B6B9-FD70B3D4C16A}" dt="2022-09-16T12:56:38.437" v="366"/>
          <ac:graphicFrameMkLst>
            <pc:docMk/>
            <pc:sldMk cId="4013297754" sldId="305"/>
            <ac:graphicFrameMk id="9" creationId="{6E77CEC5-756E-C2B7-D0BD-62C142F1E5A3}"/>
          </ac:graphicFrameMkLst>
        </pc:graphicFrameChg>
        <pc:picChg chg="add del mod ord">
          <ac:chgData name="Zita Draper" userId="S::z.draper@uwtsd.ac.uk::b063123c-f51f-481b-b99c-f574606c9ace" providerId="AD" clId="Web-{62CE85A5-5915-256B-B6B9-FD70B3D4C16A}" dt="2022-09-16T12:22:18.560" v="209"/>
          <ac:picMkLst>
            <pc:docMk/>
            <pc:sldMk cId="4013297754" sldId="305"/>
            <ac:picMk id="4" creationId="{49006C26-DE98-4C90-85D6-BB22EC721536}"/>
          </ac:picMkLst>
        </pc:picChg>
        <pc:picChg chg="add mod">
          <ac:chgData name="Zita Draper" userId="S::z.draper@uwtsd.ac.uk::b063123c-f51f-481b-b99c-f574606c9ace" providerId="AD" clId="Web-{62CE85A5-5915-256B-B6B9-FD70B3D4C16A}" dt="2022-09-16T12:23:36.546" v="226" actId="1076"/>
          <ac:picMkLst>
            <pc:docMk/>
            <pc:sldMk cId="4013297754" sldId="305"/>
            <ac:picMk id="7" creationId="{8C0B14BA-BD48-EA78-3DD2-601E71DB4053}"/>
          </ac:picMkLst>
        </pc:picChg>
        <pc:cxnChg chg="add del">
          <ac:chgData name="Zita Draper" userId="S::z.draper@uwtsd.ac.uk::b063123c-f51f-481b-b99c-f574606c9ace" providerId="AD" clId="Web-{62CE85A5-5915-256B-B6B9-FD70B3D4C16A}" dt="2022-09-16T12:22:24.357" v="210"/>
          <ac:cxnSpMkLst>
            <pc:docMk/>
            <pc:sldMk cId="4013297754" sldId="305"/>
            <ac:cxnSpMk id="16" creationId="{49151340-7EF2-0647-A719-394EFC3A180B}"/>
          </ac:cxnSpMkLst>
        </pc:cxnChg>
      </pc:sldChg>
      <pc:sldChg chg="modSp mod modClrScheme chgLayout">
        <pc:chgData name="Zita Draper" userId="S::z.draper@uwtsd.ac.uk::b063123c-f51f-481b-b99c-f574606c9ace" providerId="AD" clId="Web-{62CE85A5-5915-256B-B6B9-FD70B3D4C16A}" dt="2022-09-16T12:56:38.437" v="366"/>
        <pc:sldMkLst>
          <pc:docMk/>
          <pc:sldMk cId="2902144611" sldId="306"/>
        </pc:sldMkLst>
        <pc:spChg chg="mod ord">
          <ac:chgData name="Zita Draper" userId="S::z.draper@uwtsd.ac.uk::b063123c-f51f-481b-b99c-f574606c9ace" providerId="AD" clId="Web-{62CE85A5-5915-256B-B6B9-FD70B3D4C16A}" dt="2022-09-16T12:56:38.437" v="366"/>
          <ac:spMkLst>
            <pc:docMk/>
            <pc:sldMk cId="2902144611" sldId="306"/>
            <ac:spMk id="2" creationId="{5FA41685-688E-E466-87AC-B97C4E58D275}"/>
          </ac:spMkLst>
        </pc:spChg>
        <pc:spChg chg="mod ord">
          <ac:chgData name="Zita Draper" userId="S::z.draper@uwtsd.ac.uk::b063123c-f51f-481b-b99c-f574606c9ace" providerId="AD" clId="Web-{62CE85A5-5915-256B-B6B9-FD70B3D4C16A}" dt="2022-09-16T12:56:38.437" v="366"/>
          <ac:spMkLst>
            <pc:docMk/>
            <pc:sldMk cId="2902144611" sldId="306"/>
            <ac:spMk id="3" creationId="{B3978272-18AD-D1EA-704C-217879FB2E77}"/>
          </ac:spMkLst>
        </pc:spChg>
      </pc:sldChg>
      <pc:sldChg chg="modSp mod modClrScheme chgLayout">
        <pc:chgData name="Zita Draper" userId="S::z.draper@uwtsd.ac.uk::b063123c-f51f-481b-b99c-f574606c9ace" providerId="AD" clId="Web-{62CE85A5-5915-256B-B6B9-FD70B3D4C16A}" dt="2022-09-16T12:56:38.437" v="366"/>
        <pc:sldMkLst>
          <pc:docMk/>
          <pc:sldMk cId="2883721537" sldId="307"/>
        </pc:sldMkLst>
        <pc:spChg chg="mod ord">
          <ac:chgData name="Zita Draper" userId="S::z.draper@uwtsd.ac.uk::b063123c-f51f-481b-b99c-f574606c9ace" providerId="AD" clId="Web-{62CE85A5-5915-256B-B6B9-FD70B3D4C16A}" dt="2022-09-16T12:56:38.437" v="366"/>
          <ac:spMkLst>
            <pc:docMk/>
            <pc:sldMk cId="2883721537" sldId="307"/>
            <ac:spMk id="2" creationId="{1DAD42D0-ACBB-9E50-7AF3-CF2FEDC74703}"/>
          </ac:spMkLst>
        </pc:spChg>
        <pc:spChg chg="mod ord">
          <ac:chgData name="Zita Draper" userId="S::z.draper@uwtsd.ac.uk::b063123c-f51f-481b-b99c-f574606c9ace" providerId="AD" clId="Web-{62CE85A5-5915-256B-B6B9-FD70B3D4C16A}" dt="2022-09-16T12:56:38.437" v="366"/>
          <ac:spMkLst>
            <pc:docMk/>
            <pc:sldMk cId="2883721537" sldId="307"/>
            <ac:spMk id="3" creationId="{59732ACF-C708-E6B4-9A2C-6C84B79C683C}"/>
          </ac:spMkLst>
        </pc:spChg>
      </pc:sldChg>
      <pc:sldChg chg="modSp mod modClrScheme chgLayout">
        <pc:chgData name="Zita Draper" userId="S::z.draper@uwtsd.ac.uk::b063123c-f51f-481b-b99c-f574606c9ace" providerId="AD" clId="Web-{62CE85A5-5915-256B-B6B9-FD70B3D4C16A}" dt="2022-09-16T12:56:38.437" v="366"/>
        <pc:sldMkLst>
          <pc:docMk/>
          <pc:sldMk cId="1953896427" sldId="308"/>
        </pc:sldMkLst>
        <pc:spChg chg="mod ord">
          <ac:chgData name="Zita Draper" userId="S::z.draper@uwtsd.ac.uk::b063123c-f51f-481b-b99c-f574606c9ace" providerId="AD" clId="Web-{62CE85A5-5915-256B-B6B9-FD70B3D4C16A}" dt="2022-09-16T12:56:38.437" v="366"/>
          <ac:spMkLst>
            <pc:docMk/>
            <pc:sldMk cId="1953896427" sldId="308"/>
            <ac:spMk id="2" creationId="{F3D9810D-CB51-EF89-C68A-BA2A14041B28}"/>
          </ac:spMkLst>
        </pc:spChg>
        <pc:spChg chg="mod ord">
          <ac:chgData name="Zita Draper" userId="S::z.draper@uwtsd.ac.uk::b063123c-f51f-481b-b99c-f574606c9ace" providerId="AD" clId="Web-{62CE85A5-5915-256B-B6B9-FD70B3D4C16A}" dt="2022-09-16T12:56:38.437" v="366"/>
          <ac:spMkLst>
            <pc:docMk/>
            <pc:sldMk cId="1953896427" sldId="308"/>
            <ac:spMk id="3" creationId="{5C29FC0A-F475-BC03-E81D-0593F4B4B34E}"/>
          </ac:spMkLst>
        </pc:spChg>
      </pc:sldChg>
      <pc:sldChg chg="modSp mod modClrScheme chgLayout">
        <pc:chgData name="Zita Draper" userId="S::z.draper@uwtsd.ac.uk::b063123c-f51f-481b-b99c-f574606c9ace" providerId="AD" clId="Web-{62CE85A5-5915-256B-B6B9-FD70B3D4C16A}" dt="2022-09-16T12:56:38.437" v="366"/>
        <pc:sldMkLst>
          <pc:docMk/>
          <pc:sldMk cId="1349104992" sldId="309"/>
        </pc:sldMkLst>
        <pc:spChg chg="mod ord">
          <ac:chgData name="Zita Draper" userId="S::z.draper@uwtsd.ac.uk::b063123c-f51f-481b-b99c-f574606c9ace" providerId="AD" clId="Web-{62CE85A5-5915-256B-B6B9-FD70B3D4C16A}" dt="2022-09-16T12:56:38.437" v="366"/>
          <ac:spMkLst>
            <pc:docMk/>
            <pc:sldMk cId="1349104992" sldId="309"/>
            <ac:spMk id="2" creationId="{F699054D-7D13-8502-43D4-9F1734E41B76}"/>
          </ac:spMkLst>
        </pc:spChg>
        <pc:spChg chg="mod ord">
          <ac:chgData name="Zita Draper" userId="S::z.draper@uwtsd.ac.uk::b063123c-f51f-481b-b99c-f574606c9ace" providerId="AD" clId="Web-{62CE85A5-5915-256B-B6B9-FD70B3D4C16A}" dt="2022-09-16T12:56:38.437" v="366"/>
          <ac:spMkLst>
            <pc:docMk/>
            <pc:sldMk cId="1349104992" sldId="309"/>
            <ac:spMk id="3" creationId="{E36846DF-E753-DDD7-139D-25F051F18F02}"/>
          </ac:spMkLst>
        </pc:spChg>
      </pc:sldChg>
      <pc:sldChg chg="modSp mod modClrScheme chgLayout">
        <pc:chgData name="Zita Draper" userId="S::z.draper@uwtsd.ac.uk::b063123c-f51f-481b-b99c-f574606c9ace" providerId="AD" clId="Web-{62CE85A5-5915-256B-B6B9-FD70B3D4C16A}" dt="2022-09-16T12:56:38.437" v="366"/>
        <pc:sldMkLst>
          <pc:docMk/>
          <pc:sldMk cId="1917949535" sldId="310"/>
        </pc:sldMkLst>
        <pc:spChg chg="mod ord">
          <ac:chgData name="Zita Draper" userId="S::z.draper@uwtsd.ac.uk::b063123c-f51f-481b-b99c-f574606c9ace" providerId="AD" clId="Web-{62CE85A5-5915-256B-B6B9-FD70B3D4C16A}" dt="2022-09-16T12:56:38.437" v="366"/>
          <ac:spMkLst>
            <pc:docMk/>
            <pc:sldMk cId="1917949535" sldId="310"/>
            <ac:spMk id="2" creationId="{532D8739-35C2-8B02-C301-9AA7035D37F6}"/>
          </ac:spMkLst>
        </pc:spChg>
        <pc:spChg chg="mod ord">
          <ac:chgData name="Zita Draper" userId="S::z.draper@uwtsd.ac.uk::b063123c-f51f-481b-b99c-f574606c9ace" providerId="AD" clId="Web-{62CE85A5-5915-256B-B6B9-FD70B3D4C16A}" dt="2022-09-16T12:56:38.437" v="366"/>
          <ac:spMkLst>
            <pc:docMk/>
            <pc:sldMk cId="1917949535" sldId="310"/>
            <ac:spMk id="3" creationId="{AAA210E6-AF64-9FBA-032D-7EA4D3A6CF8A}"/>
          </ac:spMkLst>
        </pc:spChg>
      </pc:sldChg>
      <pc:sldChg chg="modSp mod modClrScheme chgLayout">
        <pc:chgData name="Zita Draper" userId="S::z.draper@uwtsd.ac.uk::b063123c-f51f-481b-b99c-f574606c9ace" providerId="AD" clId="Web-{62CE85A5-5915-256B-B6B9-FD70B3D4C16A}" dt="2022-09-16T12:56:38.437" v="366"/>
        <pc:sldMkLst>
          <pc:docMk/>
          <pc:sldMk cId="468180553" sldId="311"/>
        </pc:sldMkLst>
        <pc:spChg chg="mod ord">
          <ac:chgData name="Zita Draper" userId="S::z.draper@uwtsd.ac.uk::b063123c-f51f-481b-b99c-f574606c9ace" providerId="AD" clId="Web-{62CE85A5-5915-256B-B6B9-FD70B3D4C16A}" dt="2022-09-16T12:56:38.437" v="366"/>
          <ac:spMkLst>
            <pc:docMk/>
            <pc:sldMk cId="468180553" sldId="311"/>
            <ac:spMk id="2" creationId="{FC65B021-9AF1-D50F-0D13-0C7E4152BFB5}"/>
          </ac:spMkLst>
        </pc:spChg>
        <pc:spChg chg="mod ord">
          <ac:chgData name="Zita Draper" userId="S::z.draper@uwtsd.ac.uk::b063123c-f51f-481b-b99c-f574606c9ace" providerId="AD" clId="Web-{62CE85A5-5915-256B-B6B9-FD70B3D4C16A}" dt="2022-09-16T12:56:38.437" v="366"/>
          <ac:spMkLst>
            <pc:docMk/>
            <pc:sldMk cId="468180553" sldId="311"/>
            <ac:spMk id="3" creationId="{A91246A7-5B54-9A80-1D06-8B667E03565C}"/>
          </ac:spMkLst>
        </pc:spChg>
      </pc:sldChg>
      <pc:sldChg chg="modSp mod modClrScheme chgLayout">
        <pc:chgData name="Zita Draper" userId="S::z.draper@uwtsd.ac.uk::b063123c-f51f-481b-b99c-f574606c9ace" providerId="AD" clId="Web-{62CE85A5-5915-256B-B6B9-FD70B3D4C16A}" dt="2022-09-16T12:56:38.437" v="366"/>
        <pc:sldMkLst>
          <pc:docMk/>
          <pc:sldMk cId="2255833696" sldId="312"/>
        </pc:sldMkLst>
        <pc:spChg chg="mod ord">
          <ac:chgData name="Zita Draper" userId="S::z.draper@uwtsd.ac.uk::b063123c-f51f-481b-b99c-f574606c9ace" providerId="AD" clId="Web-{62CE85A5-5915-256B-B6B9-FD70B3D4C16A}" dt="2022-09-16T12:56:38.437" v="366"/>
          <ac:spMkLst>
            <pc:docMk/>
            <pc:sldMk cId="2255833696" sldId="312"/>
            <ac:spMk id="2" creationId="{604DE1E8-0A4E-3D0B-5082-187E78360679}"/>
          </ac:spMkLst>
        </pc:spChg>
        <pc:spChg chg="mod ord">
          <ac:chgData name="Zita Draper" userId="S::z.draper@uwtsd.ac.uk::b063123c-f51f-481b-b99c-f574606c9ace" providerId="AD" clId="Web-{62CE85A5-5915-256B-B6B9-FD70B3D4C16A}" dt="2022-09-16T12:56:38.437" v="366"/>
          <ac:spMkLst>
            <pc:docMk/>
            <pc:sldMk cId="2255833696" sldId="312"/>
            <ac:spMk id="3" creationId="{710626E1-D320-6DF2-0CD5-F3C91B556331}"/>
          </ac:spMkLst>
        </pc:spChg>
      </pc:sldChg>
      <pc:sldChg chg="modSp mod modClrScheme chgLayout">
        <pc:chgData name="Zita Draper" userId="S::z.draper@uwtsd.ac.uk::b063123c-f51f-481b-b99c-f574606c9ace" providerId="AD" clId="Web-{62CE85A5-5915-256B-B6B9-FD70B3D4C16A}" dt="2022-09-16T12:56:38.437" v="366"/>
        <pc:sldMkLst>
          <pc:docMk/>
          <pc:sldMk cId="429342614" sldId="313"/>
        </pc:sldMkLst>
        <pc:spChg chg="mod ord">
          <ac:chgData name="Zita Draper" userId="S::z.draper@uwtsd.ac.uk::b063123c-f51f-481b-b99c-f574606c9ace" providerId="AD" clId="Web-{62CE85A5-5915-256B-B6B9-FD70B3D4C16A}" dt="2022-09-16T12:56:38.437" v="366"/>
          <ac:spMkLst>
            <pc:docMk/>
            <pc:sldMk cId="429342614" sldId="313"/>
            <ac:spMk id="2" creationId="{89E0C8DF-007E-21DB-65A6-BB0B6A0E3E5E}"/>
          </ac:spMkLst>
        </pc:spChg>
        <pc:spChg chg="mod ord">
          <ac:chgData name="Zita Draper" userId="S::z.draper@uwtsd.ac.uk::b063123c-f51f-481b-b99c-f574606c9ace" providerId="AD" clId="Web-{62CE85A5-5915-256B-B6B9-FD70B3D4C16A}" dt="2022-09-16T12:56:38.437" v="366"/>
          <ac:spMkLst>
            <pc:docMk/>
            <pc:sldMk cId="429342614" sldId="313"/>
            <ac:spMk id="3" creationId="{BB65F3F0-8989-FA4E-16CF-3CDAF6312CC3}"/>
          </ac:spMkLst>
        </pc:spChg>
      </pc:sldChg>
      <pc:sldChg chg="modSp mod modClrScheme chgLayout">
        <pc:chgData name="Zita Draper" userId="S::z.draper@uwtsd.ac.uk::b063123c-f51f-481b-b99c-f574606c9ace" providerId="AD" clId="Web-{62CE85A5-5915-256B-B6B9-FD70B3D4C16A}" dt="2022-09-16T12:56:38.437" v="366"/>
        <pc:sldMkLst>
          <pc:docMk/>
          <pc:sldMk cId="1246604194" sldId="314"/>
        </pc:sldMkLst>
        <pc:spChg chg="mod ord">
          <ac:chgData name="Zita Draper" userId="S::z.draper@uwtsd.ac.uk::b063123c-f51f-481b-b99c-f574606c9ace" providerId="AD" clId="Web-{62CE85A5-5915-256B-B6B9-FD70B3D4C16A}" dt="2022-09-16T12:56:38.437" v="366"/>
          <ac:spMkLst>
            <pc:docMk/>
            <pc:sldMk cId="1246604194" sldId="314"/>
            <ac:spMk id="2" creationId="{A519D6A0-4D3E-E8B6-B571-D702DF76B758}"/>
          </ac:spMkLst>
        </pc:spChg>
        <pc:spChg chg="mod ord">
          <ac:chgData name="Zita Draper" userId="S::z.draper@uwtsd.ac.uk::b063123c-f51f-481b-b99c-f574606c9ace" providerId="AD" clId="Web-{62CE85A5-5915-256B-B6B9-FD70B3D4C16A}" dt="2022-09-16T12:56:38.437" v="366"/>
          <ac:spMkLst>
            <pc:docMk/>
            <pc:sldMk cId="1246604194" sldId="314"/>
            <ac:spMk id="3" creationId="{FC770217-0477-086B-70A8-AF321A62F1D7}"/>
          </ac:spMkLst>
        </pc:spChg>
      </pc:sldChg>
      <pc:sldChg chg="delSp modSp mod modClrScheme delDesignElem chgLayout">
        <pc:chgData name="Zita Draper" userId="S::z.draper@uwtsd.ac.uk::b063123c-f51f-481b-b99c-f574606c9ace" providerId="AD" clId="Web-{62CE85A5-5915-256B-B6B9-FD70B3D4C16A}" dt="2022-09-16T12:56:38.437" v="366"/>
        <pc:sldMkLst>
          <pc:docMk/>
          <pc:sldMk cId="83803593" sldId="315"/>
        </pc:sldMkLst>
        <pc:spChg chg="mod ord">
          <ac:chgData name="Zita Draper" userId="S::z.draper@uwtsd.ac.uk::b063123c-f51f-481b-b99c-f574606c9ace" providerId="AD" clId="Web-{62CE85A5-5915-256B-B6B9-FD70B3D4C16A}" dt="2022-09-16T12:56:38.437" v="366"/>
          <ac:spMkLst>
            <pc:docMk/>
            <pc:sldMk cId="83803593" sldId="315"/>
            <ac:spMk id="2" creationId="{A40C3428-AF7E-EB42-3913-C3D7FCACA5F4}"/>
          </ac:spMkLst>
        </pc:spChg>
        <pc:spChg chg="mod ord">
          <ac:chgData name="Zita Draper" userId="S::z.draper@uwtsd.ac.uk::b063123c-f51f-481b-b99c-f574606c9ace" providerId="AD" clId="Web-{62CE85A5-5915-256B-B6B9-FD70B3D4C16A}" dt="2022-09-16T12:56:38.437" v="366"/>
          <ac:spMkLst>
            <pc:docMk/>
            <pc:sldMk cId="83803593" sldId="315"/>
            <ac:spMk id="3" creationId="{94ACCD16-1A28-74A0-DD5A-B982ED7A217B}"/>
          </ac:spMkLst>
        </pc:spChg>
        <pc:spChg chg="del">
          <ac:chgData name="Zita Draper" userId="S::z.draper@uwtsd.ac.uk::b063123c-f51f-481b-b99c-f574606c9ace" providerId="AD" clId="Web-{62CE85A5-5915-256B-B6B9-FD70B3D4C16A}" dt="2022-09-16T12:56:38.437" v="366"/>
          <ac:spMkLst>
            <pc:docMk/>
            <pc:sldMk cId="83803593" sldId="315"/>
            <ac:spMk id="15" creationId="{4958DF84-F5C6-794F-8945-485D6C107518}"/>
          </ac:spMkLst>
        </pc:spChg>
        <pc:spChg chg="del">
          <ac:chgData name="Zita Draper" userId="S::z.draper@uwtsd.ac.uk::b063123c-f51f-481b-b99c-f574606c9ace" providerId="AD" clId="Web-{62CE85A5-5915-256B-B6B9-FD70B3D4C16A}" dt="2022-09-16T12:56:38.437" v="366"/>
          <ac:spMkLst>
            <pc:docMk/>
            <pc:sldMk cId="83803593" sldId="315"/>
            <ac:spMk id="17" creationId="{4AF0997A-7C0F-4AD2-BA90-5FE341A17796}"/>
          </ac:spMkLst>
        </pc:spChg>
        <pc:spChg chg="del">
          <ac:chgData name="Zita Draper" userId="S::z.draper@uwtsd.ac.uk::b063123c-f51f-481b-b99c-f574606c9ace" providerId="AD" clId="Web-{62CE85A5-5915-256B-B6B9-FD70B3D4C16A}" dt="2022-09-16T12:56:38.437" v="366"/>
          <ac:spMkLst>
            <pc:docMk/>
            <pc:sldMk cId="83803593" sldId="315"/>
            <ac:spMk id="19" creationId="{72E67446-732B-4F72-8560-6FABB6CB25A3}"/>
          </ac:spMkLst>
        </pc:spChg>
        <pc:grpChg chg="del">
          <ac:chgData name="Zita Draper" userId="S::z.draper@uwtsd.ac.uk::b063123c-f51f-481b-b99c-f574606c9ace" providerId="AD" clId="Web-{62CE85A5-5915-256B-B6B9-FD70B3D4C16A}" dt="2022-09-16T12:56:38.437" v="366"/>
          <ac:grpSpMkLst>
            <pc:docMk/>
            <pc:sldMk cId="83803593" sldId="315"/>
            <ac:grpSpMk id="9" creationId="{D206359A-F1E3-49EE-BBC2-40888C4A3628}"/>
          </ac:grpSpMkLst>
        </pc:grpChg>
      </pc:sldChg>
      <pc:sldMasterChg chg="del delSldLayout">
        <pc:chgData name="Zita Draper" userId="S::z.draper@uwtsd.ac.uk::b063123c-f51f-481b-b99c-f574606c9ace" providerId="AD" clId="Web-{62CE85A5-5915-256B-B6B9-FD70B3D4C16A}" dt="2022-09-16T12:56:38.437" v="366"/>
        <pc:sldMasterMkLst>
          <pc:docMk/>
          <pc:sldMasterMk cId="329204528" sldId="2147483853"/>
        </pc:sldMasterMkLst>
        <pc:sldLayoutChg chg="del">
          <pc:chgData name="Zita Draper" userId="S::z.draper@uwtsd.ac.uk::b063123c-f51f-481b-b99c-f574606c9ace" providerId="AD" clId="Web-{62CE85A5-5915-256B-B6B9-FD70B3D4C16A}" dt="2022-09-16T12:56:38.437" v="366"/>
          <pc:sldLayoutMkLst>
            <pc:docMk/>
            <pc:sldMasterMk cId="329204528" sldId="2147483853"/>
            <pc:sldLayoutMk cId="3166224605" sldId="2147483842"/>
          </pc:sldLayoutMkLst>
        </pc:sldLayoutChg>
        <pc:sldLayoutChg chg="del">
          <pc:chgData name="Zita Draper" userId="S::z.draper@uwtsd.ac.uk::b063123c-f51f-481b-b99c-f574606c9ace" providerId="AD" clId="Web-{62CE85A5-5915-256B-B6B9-FD70B3D4C16A}" dt="2022-09-16T12:56:38.437" v="366"/>
          <pc:sldLayoutMkLst>
            <pc:docMk/>
            <pc:sldMasterMk cId="329204528" sldId="2147483853"/>
            <pc:sldLayoutMk cId="2233219329" sldId="2147483843"/>
          </pc:sldLayoutMkLst>
        </pc:sldLayoutChg>
        <pc:sldLayoutChg chg="del">
          <pc:chgData name="Zita Draper" userId="S::z.draper@uwtsd.ac.uk::b063123c-f51f-481b-b99c-f574606c9ace" providerId="AD" clId="Web-{62CE85A5-5915-256B-B6B9-FD70B3D4C16A}" dt="2022-09-16T12:56:38.437" v="366"/>
          <pc:sldLayoutMkLst>
            <pc:docMk/>
            <pc:sldMasterMk cId="329204528" sldId="2147483853"/>
            <pc:sldLayoutMk cId="1546776925" sldId="2147483844"/>
          </pc:sldLayoutMkLst>
        </pc:sldLayoutChg>
        <pc:sldLayoutChg chg="del">
          <pc:chgData name="Zita Draper" userId="S::z.draper@uwtsd.ac.uk::b063123c-f51f-481b-b99c-f574606c9ace" providerId="AD" clId="Web-{62CE85A5-5915-256B-B6B9-FD70B3D4C16A}" dt="2022-09-16T12:56:38.437" v="366"/>
          <pc:sldLayoutMkLst>
            <pc:docMk/>
            <pc:sldMasterMk cId="329204528" sldId="2147483853"/>
            <pc:sldLayoutMk cId="791266457" sldId="2147483845"/>
          </pc:sldLayoutMkLst>
        </pc:sldLayoutChg>
        <pc:sldLayoutChg chg="del">
          <pc:chgData name="Zita Draper" userId="S::z.draper@uwtsd.ac.uk::b063123c-f51f-481b-b99c-f574606c9ace" providerId="AD" clId="Web-{62CE85A5-5915-256B-B6B9-FD70B3D4C16A}" dt="2022-09-16T12:56:38.437" v="366"/>
          <pc:sldLayoutMkLst>
            <pc:docMk/>
            <pc:sldMasterMk cId="329204528" sldId="2147483853"/>
            <pc:sldLayoutMk cId="1212409876" sldId="2147483846"/>
          </pc:sldLayoutMkLst>
        </pc:sldLayoutChg>
        <pc:sldLayoutChg chg="del">
          <pc:chgData name="Zita Draper" userId="S::z.draper@uwtsd.ac.uk::b063123c-f51f-481b-b99c-f574606c9ace" providerId="AD" clId="Web-{62CE85A5-5915-256B-B6B9-FD70B3D4C16A}" dt="2022-09-16T12:56:38.437" v="366"/>
          <pc:sldLayoutMkLst>
            <pc:docMk/>
            <pc:sldMasterMk cId="329204528" sldId="2147483853"/>
            <pc:sldLayoutMk cId="1866207098" sldId="2147483847"/>
          </pc:sldLayoutMkLst>
        </pc:sldLayoutChg>
        <pc:sldLayoutChg chg="del">
          <pc:chgData name="Zita Draper" userId="S::z.draper@uwtsd.ac.uk::b063123c-f51f-481b-b99c-f574606c9ace" providerId="AD" clId="Web-{62CE85A5-5915-256B-B6B9-FD70B3D4C16A}" dt="2022-09-16T12:56:38.437" v="366"/>
          <pc:sldLayoutMkLst>
            <pc:docMk/>
            <pc:sldMasterMk cId="329204528" sldId="2147483853"/>
            <pc:sldLayoutMk cId="2437387605" sldId="2147483848"/>
          </pc:sldLayoutMkLst>
        </pc:sldLayoutChg>
        <pc:sldLayoutChg chg="del">
          <pc:chgData name="Zita Draper" userId="S::z.draper@uwtsd.ac.uk::b063123c-f51f-481b-b99c-f574606c9ace" providerId="AD" clId="Web-{62CE85A5-5915-256B-B6B9-FD70B3D4C16A}" dt="2022-09-16T12:56:38.437" v="366"/>
          <pc:sldLayoutMkLst>
            <pc:docMk/>
            <pc:sldMasterMk cId="329204528" sldId="2147483853"/>
            <pc:sldLayoutMk cId="650271963" sldId="2147483849"/>
          </pc:sldLayoutMkLst>
        </pc:sldLayoutChg>
        <pc:sldLayoutChg chg="del">
          <pc:chgData name="Zita Draper" userId="S::z.draper@uwtsd.ac.uk::b063123c-f51f-481b-b99c-f574606c9ace" providerId="AD" clId="Web-{62CE85A5-5915-256B-B6B9-FD70B3D4C16A}" dt="2022-09-16T12:56:38.437" v="366"/>
          <pc:sldLayoutMkLst>
            <pc:docMk/>
            <pc:sldMasterMk cId="329204528" sldId="2147483853"/>
            <pc:sldLayoutMk cId="3593522181" sldId="2147483850"/>
          </pc:sldLayoutMkLst>
        </pc:sldLayoutChg>
        <pc:sldLayoutChg chg="del">
          <pc:chgData name="Zita Draper" userId="S::z.draper@uwtsd.ac.uk::b063123c-f51f-481b-b99c-f574606c9ace" providerId="AD" clId="Web-{62CE85A5-5915-256B-B6B9-FD70B3D4C16A}" dt="2022-09-16T12:56:38.437" v="366"/>
          <pc:sldLayoutMkLst>
            <pc:docMk/>
            <pc:sldMasterMk cId="329204528" sldId="2147483853"/>
            <pc:sldLayoutMk cId="792208619" sldId="2147483851"/>
          </pc:sldLayoutMkLst>
        </pc:sldLayoutChg>
        <pc:sldLayoutChg chg="del">
          <pc:chgData name="Zita Draper" userId="S::z.draper@uwtsd.ac.uk::b063123c-f51f-481b-b99c-f574606c9ace" providerId="AD" clId="Web-{62CE85A5-5915-256B-B6B9-FD70B3D4C16A}" dt="2022-09-16T12:56:38.437" v="366"/>
          <pc:sldLayoutMkLst>
            <pc:docMk/>
            <pc:sldMasterMk cId="329204528" sldId="2147483853"/>
            <pc:sldLayoutMk cId="1520817334" sldId="2147483852"/>
          </pc:sldLayoutMkLst>
        </pc:sldLayoutChg>
      </pc:sldMasterChg>
      <pc:sldMasterChg chg="add addSldLayout modSldLayout">
        <pc:chgData name="Zita Draper" userId="S::z.draper@uwtsd.ac.uk::b063123c-f51f-481b-b99c-f574606c9ace" providerId="AD" clId="Web-{62CE85A5-5915-256B-B6B9-FD70B3D4C16A}" dt="2022-09-16T12:56:38.437" v="366"/>
        <pc:sldMasterMkLst>
          <pc:docMk/>
          <pc:sldMasterMk cId="1762781962" sldId="2147483854"/>
        </pc:sldMasterMkLst>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3423499847" sldId="2147483855"/>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3134124312" sldId="2147483856"/>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2825124546" sldId="2147483857"/>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1675250349" sldId="2147483858"/>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2352816698" sldId="2147483859"/>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511394313" sldId="2147483860"/>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3174080763" sldId="2147483861"/>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2647997933" sldId="2147483862"/>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3587738649" sldId="2147483863"/>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3375699124" sldId="2147483864"/>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3688894462" sldId="2147483865"/>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3183468060" sldId="2147483866"/>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31827415" sldId="2147483867"/>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2827355239" sldId="2147483868"/>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527459007" sldId="2147483869"/>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3867486989" sldId="2147483870"/>
          </pc:sldLayoutMkLst>
        </pc:sldLayoutChg>
        <pc:sldLayoutChg chg="add mod replId">
          <pc:chgData name="Zita Draper" userId="S::z.draper@uwtsd.ac.uk::b063123c-f51f-481b-b99c-f574606c9ace" providerId="AD" clId="Web-{62CE85A5-5915-256B-B6B9-FD70B3D4C16A}" dt="2022-09-16T12:56:38.437" v="366"/>
          <pc:sldLayoutMkLst>
            <pc:docMk/>
            <pc:sldMasterMk cId="1762781962" sldId="2147483854"/>
            <pc:sldLayoutMk cId="1828708544" sldId="2147483871"/>
          </pc:sldLayoutMkLst>
        </pc:sldLayoutChg>
      </pc:sldMasterChg>
    </pc:docChg>
  </pc:docChgLst>
  <pc:docChgLst>
    <pc:chgData name="Zita Draper" userId="S::z.draper@uwtsd.ac.uk::b063123c-f51f-481b-b99c-f574606c9ace" providerId="AD" clId="Web-{7813D526-2D41-1277-3BFA-35F1DC8C59A0}"/>
    <pc:docChg chg="addSld delSld modSld">
      <pc:chgData name="Zita Draper" userId="S::z.draper@uwtsd.ac.uk::b063123c-f51f-481b-b99c-f574606c9ace" providerId="AD" clId="Web-{7813D526-2D41-1277-3BFA-35F1DC8C59A0}" dt="2022-09-27T14:34:40.524" v="724" actId="20577"/>
      <pc:docMkLst>
        <pc:docMk/>
      </pc:docMkLst>
      <pc:sldChg chg="modSp">
        <pc:chgData name="Zita Draper" userId="S::z.draper@uwtsd.ac.uk::b063123c-f51f-481b-b99c-f574606c9ace" providerId="AD" clId="Web-{7813D526-2D41-1277-3BFA-35F1DC8C59A0}" dt="2022-09-27T13:03:21.131" v="136" actId="1076"/>
        <pc:sldMkLst>
          <pc:docMk/>
          <pc:sldMk cId="109857222" sldId="256"/>
        </pc:sldMkLst>
        <pc:spChg chg="mod">
          <ac:chgData name="Zita Draper" userId="S::z.draper@uwtsd.ac.uk::b063123c-f51f-481b-b99c-f574606c9ace" providerId="AD" clId="Web-{7813D526-2D41-1277-3BFA-35F1DC8C59A0}" dt="2022-09-27T13:03:21.131" v="136" actId="1076"/>
          <ac:spMkLst>
            <pc:docMk/>
            <pc:sldMk cId="109857222" sldId="256"/>
            <ac:spMk id="2" creationId="{00000000-0000-0000-0000-000000000000}"/>
          </ac:spMkLst>
        </pc:spChg>
      </pc:sldChg>
      <pc:sldChg chg="modSp mod setBg">
        <pc:chgData name="Zita Draper" userId="S::z.draper@uwtsd.ac.uk::b063123c-f51f-481b-b99c-f574606c9ace" providerId="AD" clId="Web-{7813D526-2D41-1277-3BFA-35F1DC8C59A0}" dt="2022-09-27T13:04:23.710" v="143" actId="20577"/>
        <pc:sldMkLst>
          <pc:docMk/>
          <pc:sldMk cId="1991009577" sldId="259"/>
        </pc:sldMkLst>
        <pc:spChg chg="mod">
          <ac:chgData name="Zita Draper" userId="S::z.draper@uwtsd.ac.uk::b063123c-f51f-481b-b99c-f574606c9ace" providerId="AD" clId="Web-{7813D526-2D41-1277-3BFA-35F1DC8C59A0}" dt="2022-09-27T13:04:23.710" v="143" actId="20577"/>
          <ac:spMkLst>
            <pc:docMk/>
            <pc:sldMk cId="1991009577" sldId="259"/>
            <ac:spMk id="2" creationId="{F775699E-A9D6-8ED9-EDF9-8EDD98107B00}"/>
          </ac:spMkLst>
        </pc:spChg>
        <pc:spChg chg="mod">
          <ac:chgData name="Zita Draper" userId="S::z.draper@uwtsd.ac.uk::b063123c-f51f-481b-b99c-f574606c9ace" providerId="AD" clId="Web-{7813D526-2D41-1277-3BFA-35F1DC8C59A0}" dt="2022-09-27T13:04:05.054" v="140" actId="20577"/>
          <ac:spMkLst>
            <pc:docMk/>
            <pc:sldMk cId="1991009577" sldId="259"/>
            <ac:spMk id="3" creationId="{79A3C1DA-B14A-F2BA-B325-1C2952C98DBC}"/>
          </ac:spMkLst>
        </pc:spChg>
        <pc:picChg chg="mod">
          <ac:chgData name="Zita Draper" userId="S::z.draper@uwtsd.ac.uk::b063123c-f51f-481b-b99c-f574606c9ace" providerId="AD" clId="Web-{7813D526-2D41-1277-3BFA-35F1DC8C59A0}" dt="2022-09-27T13:03:50.944" v="137"/>
          <ac:picMkLst>
            <pc:docMk/>
            <pc:sldMk cId="1991009577" sldId="259"/>
            <ac:picMk id="4" creationId="{68BF50AE-7024-7751-59E9-5418309EF10F}"/>
          </ac:picMkLst>
        </pc:picChg>
      </pc:sldChg>
      <pc:sldChg chg="modSp">
        <pc:chgData name="Zita Draper" userId="S::z.draper@uwtsd.ac.uk::b063123c-f51f-481b-b99c-f574606c9ace" providerId="AD" clId="Web-{7813D526-2D41-1277-3BFA-35F1DC8C59A0}" dt="2022-09-27T12:47:28.559" v="15" actId="20577"/>
        <pc:sldMkLst>
          <pc:docMk/>
          <pc:sldMk cId="2498495748" sldId="260"/>
        </pc:sldMkLst>
        <pc:spChg chg="mod">
          <ac:chgData name="Zita Draper" userId="S::z.draper@uwtsd.ac.uk::b063123c-f51f-481b-b99c-f574606c9ace" providerId="AD" clId="Web-{7813D526-2D41-1277-3BFA-35F1DC8C59A0}" dt="2022-09-27T12:47:28.559" v="15" actId="20577"/>
          <ac:spMkLst>
            <pc:docMk/>
            <pc:sldMk cId="2498495748" sldId="260"/>
            <ac:spMk id="2" creationId="{467E436A-7D28-E75E-DF73-452BF15CBEA0}"/>
          </ac:spMkLst>
        </pc:spChg>
      </pc:sldChg>
      <pc:sldChg chg="addSp delSp modSp mod setBg modNotes">
        <pc:chgData name="Zita Draper" userId="S::z.draper@uwtsd.ac.uk::b063123c-f51f-481b-b99c-f574606c9ace" providerId="AD" clId="Web-{7813D526-2D41-1277-3BFA-35F1DC8C59A0}" dt="2022-09-27T13:05:12.071" v="150" actId="1076"/>
        <pc:sldMkLst>
          <pc:docMk/>
          <pc:sldMk cId="268749033" sldId="261"/>
        </pc:sldMkLst>
        <pc:spChg chg="del mod">
          <ac:chgData name="Zita Draper" userId="S::z.draper@uwtsd.ac.uk::b063123c-f51f-481b-b99c-f574606c9ace" providerId="AD" clId="Web-{7813D526-2D41-1277-3BFA-35F1DC8C59A0}" dt="2022-09-27T12:58:38.608" v="71"/>
          <ac:spMkLst>
            <pc:docMk/>
            <pc:sldMk cId="268749033" sldId="261"/>
            <ac:spMk id="2" creationId="{DEC716A6-28D8-F8AB-7831-A8602148AC08}"/>
          </ac:spMkLst>
        </pc:spChg>
        <pc:spChg chg="del mod">
          <ac:chgData name="Zita Draper" userId="S::z.draper@uwtsd.ac.uk::b063123c-f51f-481b-b99c-f574606c9ace" providerId="AD" clId="Web-{7813D526-2D41-1277-3BFA-35F1DC8C59A0}" dt="2022-09-27T12:58:36.092" v="70"/>
          <ac:spMkLst>
            <pc:docMk/>
            <pc:sldMk cId="268749033" sldId="261"/>
            <ac:spMk id="3" creationId="{610F364D-F24D-3C29-188A-2BE80D0CFE39}"/>
          </ac:spMkLst>
        </pc:spChg>
        <pc:spChg chg="add del mod">
          <ac:chgData name="Zita Draper" userId="S::z.draper@uwtsd.ac.uk::b063123c-f51f-481b-b99c-f574606c9ace" providerId="AD" clId="Web-{7813D526-2D41-1277-3BFA-35F1DC8C59A0}" dt="2022-09-27T12:54:28.867" v="40"/>
          <ac:spMkLst>
            <pc:docMk/>
            <pc:sldMk cId="268749033" sldId="261"/>
            <ac:spMk id="5" creationId="{F29D2FCC-D67C-31F2-2A36-6690F1EEF00B}"/>
          </ac:spMkLst>
        </pc:spChg>
        <pc:spChg chg="add del mod">
          <ac:chgData name="Zita Draper" userId="S::z.draper@uwtsd.ac.uk::b063123c-f51f-481b-b99c-f574606c9ace" providerId="AD" clId="Web-{7813D526-2D41-1277-3BFA-35F1DC8C59A0}" dt="2022-09-27T12:56:44.667" v="52"/>
          <ac:spMkLst>
            <pc:docMk/>
            <pc:sldMk cId="268749033" sldId="261"/>
            <ac:spMk id="8" creationId="{A99280AF-CDCB-1FC1-F10A-AAADDB7C895C}"/>
          </ac:spMkLst>
        </pc:spChg>
        <pc:spChg chg="add del mod">
          <ac:chgData name="Zita Draper" userId="S::z.draper@uwtsd.ac.uk::b063123c-f51f-481b-b99c-f574606c9ace" providerId="AD" clId="Web-{7813D526-2D41-1277-3BFA-35F1DC8C59A0}" dt="2022-09-27T12:57:56.200" v="64"/>
          <ac:spMkLst>
            <pc:docMk/>
            <pc:sldMk cId="268749033" sldId="261"/>
            <ac:spMk id="11" creationId="{5840BF2B-B370-0C5E-EEA8-98F17F5FA08D}"/>
          </ac:spMkLst>
        </pc:spChg>
        <pc:spChg chg="add del mod">
          <ac:chgData name="Zita Draper" userId="S::z.draper@uwtsd.ac.uk::b063123c-f51f-481b-b99c-f574606c9ace" providerId="AD" clId="Web-{7813D526-2D41-1277-3BFA-35F1DC8C59A0}" dt="2022-09-27T12:58:50.170" v="74"/>
          <ac:spMkLst>
            <pc:docMk/>
            <pc:sldMk cId="268749033" sldId="261"/>
            <ac:spMk id="14" creationId="{42672BC2-CA21-71D9-698B-D0DCE79206B1}"/>
          </ac:spMkLst>
        </pc:spChg>
        <pc:spChg chg="add del mod">
          <ac:chgData name="Zita Draper" userId="S::z.draper@uwtsd.ac.uk::b063123c-f51f-481b-b99c-f574606c9ace" providerId="AD" clId="Web-{7813D526-2D41-1277-3BFA-35F1DC8C59A0}" dt="2022-09-27T12:58:47.139" v="73"/>
          <ac:spMkLst>
            <pc:docMk/>
            <pc:sldMk cId="268749033" sldId="261"/>
            <ac:spMk id="16" creationId="{8D99A7E7-151E-8B1A-D03A-27A9BD8CB8F8}"/>
          </ac:spMkLst>
        </pc:spChg>
        <pc:spChg chg="add del mod">
          <ac:chgData name="Zita Draper" userId="S::z.draper@uwtsd.ac.uk::b063123c-f51f-481b-b99c-f574606c9ace" providerId="AD" clId="Web-{7813D526-2D41-1277-3BFA-35F1DC8C59A0}" dt="2022-09-27T13:05:00.790" v="149"/>
          <ac:spMkLst>
            <pc:docMk/>
            <pc:sldMk cId="268749033" sldId="261"/>
            <ac:spMk id="18" creationId="{3A923B19-2912-0B08-4C64-B79C0215BED5}"/>
          </ac:spMkLst>
        </pc:spChg>
        <pc:spChg chg="add mod">
          <ac:chgData name="Zita Draper" userId="S::z.draper@uwtsd.ac.uk::b063123c-f51f-481b-b99c-f574606c9ace" providerId="AD" clId="Web-{7813D526-2D41-1277-3BFA-35F1DC8C59A0}" dt="2022-09-27T13:05:12.071" v="150" actId="1076"/>
          <ac:spMkLst>
            <pc:docMk/>
            <pc:sldMk cId="268749033" sldId="261"/>
            <ac:spMk id="20" creationId="{5E530992-3B23-68C8-1A28-605EB40FF46D}"/>
          </ac:spMkLst>
        </pc:spChg>
        <pc:spChg chg="add">
          <ac:chgData name="Zita Draper" userId="S::z.draper@uwtsd.ac.uk::b063123c-f51f-481b-b99c-f574606c9ace" providerId="AD" clId="Web-{7813D526-2D41-1277-3BFA-35F1DC8C59A0}" dt="2022-09-27T13:00:40.627" v="91"/>
          <ac:spMkLst>
            <pc:docMk/>
            <pc:sldMk cId="268749033" sldId="261"/>
            <ac:spMk id="23" creationId="{B96FC576-AE30-4C09-A12C-0582F2A6A067}"/>
          </ac:spMkLst>
        </pc:spChg>
        <pc:picChg chg="add mod ord">
          <ac:chgData name="Zita Draper" userId="S::z.draper@uwtsd.ac.uk::b063123c-f51f-481b-b99c-f574606c9ace" providerId="AD" clId="Web-{7813D526-2D41-1277-3BFA-35F1DC8C59A0}" dt="2022-09-27T13:00:40.627" v="91"/>
          <ac:picMkLst>
            <pc:docMk/>
            <pc:sldMk cId="268749033" sldId="261"/>
            <ac:picMk id="4" creationId="{6721F8E0-3431-C3A5-32D8-02211493459F}"/>
          </ac:picMkLst>
        </pc:picChg>
        <pc:picChg chg="add mod">
          <ac:chgData name="Zita Draper" userId="S::z.draper@uwtsd.ac.uk::b063123c-f51f-481b-b99c-f574606c9ace" providerId="AD" clId="Web-{7813D526-2D41-1277-3BFA-35F1DC8C59A0}" dt="2022-09-27T13:00:40.627" v="91"/>
          <ac:picMkLst>
            <pc:docMk/>
            <pc:sldMk cId="268749033" sldId="261"/>
            <ac:picMk id="7" creationId="{EF678770-FBAA-B060-3747-269978B61819}"/>
          </ac:picMkLst>
        </pc:picChg>
        <pc:picChg chg="add mod ord">
          <ac:chgData name="Zita Draper" userId="S::z.draper@uwtsd.ac.uk::b063123c-f51f-481b-b99c-f574606c9ace" providerId="AD" clId="Web-{7813D526-2D41-1277-3BFA-35F1DC8C59A0}" dt="2022-09-27T13:00:40.627" v="91"/>
          <ac:picMkLst>
            <pc:docMk/>
            <pc:sldMk cId="268749033" sldId="261"/>
            <ac:picMk id="10" creationId="{1A18D102-7C5A-199C-9760-852B174FA24B}"/>
          </ac:picMkLst>
        </pc:picChg>
        <pc:picChg chg="add mod">
          <ac:chgData name="Zita Draper" userId="S::z.draper@uwtsd.ac.uk::b063123c-f51f-481b-b99c-f574606c9ace" providerId="AD" clId="Web-{7813D526-2D41-1277-3BFA-35F1DC8C59A0}" dt="2022-09-27T13:00:40.627" v="91"/>
          <ac:picMkLst>
            <pc:docMk/>
            <pc:sldMk cId="268749033" sldId="261"/>
            <ac:picMk id="17" creationId="{186D9A44-2953-F70C-A54E-C4F9F983F72B}"/>
          </ac:picMkLst>
        </pc:picChg>
      </pc:sldChg>
      <pc:sldChg chg="addSp delSp modSp">
        <pc:chgData name="Zita Draper" userId="S::z.draper@uwtsd.ac.uk::b063123c-f51f-481b-b99c-f574606c9ace" providerId="AD" clId="Web-{7813D526-2D41-1277-3BFA-35F1DC8C59A0}" dt="2022-09-27T13:15:16.337" v="229" actId="1076"/>
        <pc:sldMkLst>
          <pc:docMk/>
          <pc:sldMk cId="2561942394" sldId="262"/>
        </pc:sldMkLst>
        <pc:spChg chg="mod">
          <ac:chgData name="Zita Draper" userId="S::z.draper@uwtsd.ac.uk::b063123c-f51f-481b-b99c-f574606c9ace" providerId="AD" clId="Web-{7813D526-2D41-1277-3BFA-35F1DC8C59A0}" dt="2022-09-27T13:13:52.600" v="220" actId="1076"/>
          <ac:spMkLst>
            <pc:docMk/>
            <pc:sldMk cId="2561942394" sldId="262"/>
            <ac:spMk id="2" creationId="{6BEC3C73-75C2-724C-8DA3-9568FEA1AB07}"/>
          </ac:spMkLst>
        </pc:spChg>
        <pc:spChg chg="mod">
          <ac:chgData name="Zita Draper" userId="S::z.draper@uwtsd.ac.uk::b063123c-f51f-481b-b99c-f574606c9ace" providerId="AD" clId="Web-{7813D526-2D41-1277-3BFA-35F1DC8C59A0}" dt="2022-09-27T13:13:34.303" v="217" actId="20577"/>
          <ac:spMkLst>
            <pc:docMk/>
            <pc:sldMk cId="2561942394" sldId="262"/>
            <ac:spMk id="3" creationId="{9612AD7C-34EF-C6EB-EB55-262547B2CE64}"/>
          </ac:spMkLst>
        </pc:spChg>
        <pc:picChg chg="add del mod">
          <ac:chgData name="Zita Draper" userId="S::z.draper@uwtsd.ac.uk::b063123c-f51f-481b-b99c-f574606c9ace" providerId="AD" clId="Web-{7813D526-2D41-1277-3BFA-35F1DC8C59A0}" dt="2022-09-27T13:14:43.883" v="225"/>
          <ac:picMkLst>
            <pc:docMk/>
            <pc:sldMk cId="2561942394" sldId="262"/>
            <ac:picMk id="4" creationId="{A48FE011-1731-2880-A7B7-EA90BBECDDA6}"/>
          </ac:picMkLst>
        </pc:picChg>
        <pc:picChg chg="add mod">
          <ac:chgData name="Zita Draper" userId="S::z.draper@uwtsd.ac.uk::b063123c-f51f-481b-b99c-f574606c9ace" providerId="AD" clId="Web-{7813D526-2D41-1277-3BFA-35F1DC8C59A0}" dt="2022-09-27T13:15:16.337" v="229" actId="1076"/>
          <ac:picMkLst>
            <pc:docMk/>
            <pc:sldMk cId="2561942394" sldId="262"/>
            <ac:picMk id="5" creationId="{D2008CF9-2400-D379-1DB7-8FE4FF3DA0FC}"/>
          </ac:picMkLst>
        </pc:picChg>
      </pc:sldChg>
      <pc:sldChg chg="addSp delSp modSp mod setBg modClrScheme chgLayout">
        <pc:chgData name="Zita Draper" userId="S::z.draper@uwtsd.ac.uk::b063123c-f51f-481b-b99c-f574606c9ace" providerId="AD" clId="Web-{7813D526-2D41-1277-3BFA-35F1DC8C59A0}" dt="2022-09-27T13:17:09.668" v="246"/>
        <pc:sldMkLst>
          <pc:docMk/>
          <pc:sldMk cId="3851418636" sldId="263"/>
        </pc:sldMkLst>
        <pc:spChg chg="del">
          <ac:chgData name="Zita Draper" userId="S::z.draper@uwtsd.ac.uk::b063123c-f51f-481b-b99c-f574606c9ace" providerId="AD" clId="Web-{7813D526-2D41-1277-3BFA-35F1DC8C59A0}" dt="2022-09-27T13:15:49.728" v="230"/>
          <ac:spMkLst>
            <pc:docMk/>
            <pc:sldMk cId="3851418636" sldId="263"/>
            <ac:spMk id="2" creationId="{51E848ED-9FE3-298E-EE79-46464D8A0A64}"/>
          </ac:spMkLst>
        </pc:spChg>
        <pc:spChg chg="del">
          <ac:chgData name="Zita Draper" userId="S::z.draper@uwtsd.ac.uk::b063123c-f51f-481b-b99c-f574606c9ace" providerId="AD" clId="Web-{7813D526-2D41-1277-3BFA-35F1DC8C59A0}" dt="2022-09-27T13:15:49.728" v="230"/>
          <ac:spMkLst>
            <pc:docMk/>
            <pc:sldMk cId="3851418636" sldId="263"/>
            <ac:spMk id="3" creationId="{E365EE72-8DF7-7170-D3B9-E90B0C1FDB70}"/>
          </ac:spMkLst>
        </pc:spChg>
        <pc:spChg chg="add del mod">
          <ac:chgData name="Zita Draper" userId="S::z.draper@uwtsd.ac.uk::b063123c-f51f-481b-b99c-f574606c9ace" providerId="AD" clId="Web-{7813D526-2D41-1277-3BFA-35F1DC8C59A0}" dt="2022-09-27T13:16:49.105" v="239"/>
          <ac:spMkLst>
            <pc:docMk/>
            <pc:sldMk cId="3851418636" sldId="263"/>
            <ac:spMk id="5" creationId="{7960E33D-51A7-76B8-1F91-06A8712EE94F}"/>
          </ac:spMkLst>
        </pc:spChg>
        <pc:spChg chg="add">
          <ac:chgData name="Zita Draper" userId="S::z.draper@uwtsd.ac.uk::b063123c-f51f-481b-b99c-f574606c9ace" providerId="AD" clId="Web-{7813D526-2D41-1277-3BFA-35F1DC8C59A0}" dt="2022-09-27T13:17:09.668" v="246"/>
          <ac:spMkLst>
            <pc:docMk/>
            <pc:sldMk cId="3851418636" sldId="263"/>
            <ac:spMk id="9" creationId="{F733538D-5433-42E7-AA08-DC5FDEDA47A7}"/>
          </ac:spMkLst>
        </pc:spChg>
        <pc:picChg chg="add mod">
          <ac:chgData name="Zita Draper" userId="S::z.draper@uwtsd.ac.uk::b063123c-f51f-481b-b99c-f574606c9ace" providerId="AD" clId="Web-{7813D526-2D41-1277-3BFA-35F1DC8C59A0}" dt="2022-09-27T13:17:09.668" v="246"/>
          <ac:picMkLst>
            <pc:docMk/>
            <pc:sldMk cId="3851418636" sldId="263"/>
            <ac:picMk id="4" creationId="{511411C7-48FB-CE47-2BC6-2EF0051F69DC}"/>
          </ac:picMkLst>
        </pc:picChg>
      </pc:sldChg>
      <pc:sldChg chg="addSp delSp modSp mod setBg modClrScheme chgLayout">
        <pc:chgData name="Zita Draper" userId="S::z.draper@uwtsd.ac.uk::b063123c-f51f-481b-b99c-f574606c9ace" providerId="AD" clId="Web-{7813D526-2D41-1277-3BFA-35F1DC8C59A0}" dt="2022-09-27T13:17:42.294" v="248"/>
        <pc:sldMkLst>
          <pc:docMk/>
          <pc:sldMk cId="517754228" sldId="264"/>
        </pc:sldMkLst>
        <pc:spChg chg="del">
          <ac:chgData name="Zita Draper" userId="S::z.draper@uwtsd.ac.uk::b063123c-f51f-481b-b99c-f574606c9ace" providerId="AD" clId="Web-{7813D526-2D41-1277-3BFA-35F1DC8C59A0}" dt="2022-09-27T13:15:54.572" v="231"/>
          <ac:spMkLst>
            <pc:docMk/>
            <pc:sldMk cId="517754228" sldId="264"/>
            <ac:spMk id="2" creationId="{A37F79DE-2127-930A-0374-C395782C2471}"/>
          </ac:spMkLst>
        </pc:spChg>
        <pc:spChg chg="del">
          <ac:chgData name="Zita Draper" userId="S::z.draper@uwtsd.ac.uk::b063123c-f51f-481b-b99c-f574606c9ace" providerId="AD" clId="Web-{7813D526-2D41-1277-3BFA-35F1DC8C59A0}" dt="2022-09-27T13:15:54.572" v="231"/>
          <ac:spMkLst>
            <pc:docMk/>
            <pc:sldMk cId="517754228" sldId="264"/>
            <ac:spMk id="3" creationId="{6A952215-09F4-8438-C534-71E21DDA5E17}"/>
          </ac:spMkLst>
        </pc:spChg>
        <pc:spChg chg="add">
          <ac:chgData name="Zita Draper" userId="S::z.draper@uwtsd.ac.uk::b063123c-f51f-481b-b99c-f574606c9ace" providerId="AD" clId="Web-{7813D526-2D41-1277-3BFA-35F1DC8C59A0}" dt="2022-09-27T13:17:42.294" v="248"/>
          <ac:spMkLst>
            <pc:docMk/>
            <pc:sldMk cId="517754228" sldId="264"/>
            <ac:spMk id="9" creationId="{F733538D-5433-42E7-AA08-DC5FDEDA47A7}"/>
          </ac:spMkLst>
        </pc:spChg>
        <pc:picChg chg="add mod">
          <ac:chgData name="Zita Draper" userId="S::z.draper@uwtsd.ac.uk::b063123c-f51f-481b-b99c-f574606c9ace" providerId="AD" clId="Web-{7813D526-2D41-1277-3BFA-35F1DC8C59A0}" dt="2022-09-27T13:17:42.294" v="248"/>
          <ac:picMkLst>
            <pc:docMk/>
            <pc:sldMk cId="517754228" sldId="264"/>
            <ac:picMk id="4" creationId="{88CAE05A-A387-A7CC-CB76-2B08EACB3502}"/>
          </ac:picMkLst>
        </pc:picChg>
      </pc:sldChg>
      <pc:sldChg chg="addSp delSp modSp mod setBg modClrScheme chgLayout">
        <pc:chgData name="Zita Draper" userId="S::z.draper@uwtsd.ac.uk::b063123c-f51f-481b-b99c-f574606c9ace" providerId="AD" clId="Web-{7813D526-2D41-1277-3BFA-35F1DC8C59A0}" dt="2022-09-27T13:18:37.186" v="254"/>
        <pc:sldMkLst>
          <pc:docMk/>
          <pc:sldMk cId="3763511201" sldId="265"/>
        </pc:sldMkLst>
        <pc:spChg chg="del">
          <ac:chgData name="Zita Draper" userId="S::z.draper@uwtsd.ac.uk::b063123c-f51f-481b-b99c-f574606c9ace" providerId="AD" clId="Web-{7813D526-2D41-1277-3BFA-35F1DC8C59A0}" dt="2022-09-27T13:15:57.885" v="232"/>
          <ac:spMkLst>
            <pc:docMk/>
            <pc:sldMk cId="3763511201" sldId="265"/>
            <ac:spMk id="2" creationId="{741E380C-EF4B-772A-1098-EE0C81D7212E}"/>
          </ac:spMkLst>
        </pc:spChg>
        <pc:spChg chg="del">
          <ac:chgData name="Zita Draper" userId="S::z.draper@uwtsd.ac.uk::b063123c-f51f-481b-b99c-f574606c9ace" providerId="AD" clId="Web-{7813D526-2D41-1277-3BFA-35F1DC8C59A0}" dt="2022-09-27T13:15:57.885" v="232"/>
          <ac:spMkLst>
            <pc:docMk/>
            <pc:sldMk cId="3763511201" sldId="265"/>
            <ac:spMk id="3" creationId="{96567C94-E5A1-346A-4D5D-82BD0E7063A2}"/>
          </ac:spMkLst>
        </pc:spChg>
        <pc:spChg chg="add del mod">
          <ac:chgData name="Zita Draper" userId="S::z.draper@uwtsd.ac.uk::b063123c-f51f-481b-b99c-f574606c9ace" providerId="AD" clId="Web-{7813D526-2D41-1277-3BFA-35F1DC8C59A0}" dt="2022-09-27T13:18:26.686" v="253"/>
          <ac:spMkLst>
            <pc:docMk/>
            <pc:sldMk cId="3763511201" sldId="265"/>
            <ac:spMk id="5" creationId="{42E13795-0441-EA78-5E0D-D95D255F858D}"/>
          </ac:spMkLst>
        </pc:spChg>
        <pc:spChg chg="add">
          <ac:chgData name="Zita Draper" userId="S::z.draper@uwtsd.ac.uk::b063123c-f51f-481b-b99c-f574606c9ace" providerId="AD" clId="Web-{7813D526-2D41-1277-3BFA-35F1DC8C59A0}" dt="2022-09-27T13:18:37.186" v="254"/>
          <ac:spMkLst>
            <pc:docMk/>
            <pc:sldMk cId="3763511201" sldId="265"/>
            <ac:spMk id="9" creationId="{F733538D-5433-42E7-AA08-DC5FDEDA47A7}"/>
          </ac:spMkLst>
        </pc:spChg>
        <pc:picChg chg="add mod">
          <ac:chgData name="Zita Draper" userId="S::z.draper@uwtsd.ac.uk::b063123c-f51f-481b-b99c-f574606c9ace" providerId="AD" clId="Web-{7813D526-2D41-1277-3BFA-35F1DC8C59A0}" dt="2022-09-27T13:18:37.186" v="254"/>
          <ac:picMkLst>
            <pc:docMk/>
            <pc:sldMk cId="3763511201" sldId="265"/>
            <ac:picMk id="4" creationId="{0C5797B1-0F68-034F-684A-74F93285B58F}"/>
          </ac:picMkLst>
        </pc:picChg>
      </pc:sldChg>
      <pc:sldChg chg="addSp delSp modSp del mod setBg modClrScheme chgLayout">
        <pc:chgData name="Zita Draper" userId="S::z.draper@uwtsd.ac.uk::b063123c-f51f-481b-b99c-f574606c9ace" providerId="AD" clId="Web-{7813D526-2D41-1277-3BFA-35F1DC8C59A0}" dt="2022-09-27T13:22:11.035" v="271"/>
        <pc:sldMkLst>
          <pc:docMk/>
          <pc:sldMk cId="1805984107" sldId="266"/>
        </pc:sldMkLst>
        <pc:spChg chg="del">
          <ac:chgData name="Zita Draper" userId="S::z.draper@uwtsd.ac.uk::b063123c-f51f-481b-b99c-f574606c9ace" providerId="AD" clId="Web-{7813D526-2D41-1277-3BFA-35F1DC8C59A0}" dt="2022-09-27T13:16:05.463" v="233"/>
          <ac:spMkLst>
            <pc:docMk/>
            <pc:sldMk cId="1805984107" sldId="266"/>
            <ac:spMk id="2" creationId="{53729731-7AC3-6461-06A0-E967DE5AD83D}"/>
          </ac:spMkLst>
        </pc:spChg>
        <pc:spChg chg="del">
          <ac:chgData name="Zita Draper" userId="S::z.draper@uwtsd.ac.uk::b063123c-f51f-481b-b99c-f574606c9ace" providerId="AD" clId="Web-{7813D526-2D41-1277-3BFA-35F1DC8C59A0}" dt="2022-09-27T13:16:05.463" v="233"/>
          <ac:spMkLst>
            <pc:docMk/>
            <pc:sldMk cId="1805984107" sldId="266"/>
            <ac:spMk id="3" creationId="{590454F5-3F60-CC96-820B-74D66066AEE7}"/>
          </ac:spMkLst>
        </pc:spChg>
        <pc:spChg chg="add del mod">
          <ac:chgData name="Zita Draper" userId="S::z.draper@uwtsd.ac.uk::b063123c-f51f-481b-b99c-f574606c9ace" providerId="AD" clId="Web-{7813D526-2D41-1277-3BFA-35F1DC8C59A0}" dt="2022-09-27T13:21:03.362" v="260"/>
          <ac:spMkLst>
            <pc:docMk/>
            <pc:sldMk cId="1805984107" sldId="266"/>
            <ac:spMk id="5" creationId="{D512A061-3A42-4C94-FD67-B4DA0E2FFD50}"/>
          </ac:spMkLst>
        </pc:spChg>
        <pc:spChg chg="add del mod">
          <ac:chgData name="Zita Draper" userId="S::z.draper@uwtsd.ac.uk::b063123c-f51f-481b-b99c-f574606c9ace" providerId="AD" clId="Web-{7813D526-2D41-1277-3BFA-35F1DC8C59A0}" dt="2022-09-27T13:21:42.831" v="265"/>
          <ac:spMkLst>
            <pc:docMk/>
            <pc:sldMk cId="1805984107" sldId="266"/>
            <ac:spMk id="8" creationId="{BCB5CB4F-92E6-E36F-1054-1A31364A560A}"/>
          </ac:spMkLst>
        </pc:spChg>
        <pc:spChg chg="add">
          <ac:chgData name="Zita Draper" userId="S::z.draper@uwtsd.ac.uk::b063123c-f51f-481b-b99c-f574606c9ace" providerId="AD" clId="Web-{7813D526-2D41-1277-3BFA-35F1DC8C59A0}" dt="2022-09-27T13:20:52.877" v="259"/>
          <ac:spMkLst>
            <pc:docMk/>
            <pc:sldMk cId="1805984107" sldId="266"/>
            <ac:spMk id="10" creationId="{F733538D-5433-42E7-AA08-DC5FDEDA47A7}"/>
          </ac:spMkLst>
        </pc:spChg>
        <pc:picChg chg="add del mod">
          <ac:chgData name="Zita Draper" userId="S::z.draper@uwtsd.ac.uk::b063123c-f51f-481b-b99c-f574606c9ace" providerId="AD" clId="Web-{7813D526-2D41-1277-3BFA-35F1DC8C59A0}" dt="2022-09-27T13:21:03.362" v="260"/>
          <ac:picMkLst>
            <pc:docMk/>
            <pc:sldMk cId="1805984107" sldId="266"/>
            <ac:picMk id="4" creationId="{64083587-C11A-57A5-0C90-67D8C832336E}"/>
          </ac:picMkLst>
        </pc:picChg>
        <pc:picChg chg="add del mod">
          <ac:chgData name="Zita Draper" userId="S::z.draper@uwtsd.ac.uk::b063123c-f51f-481b-b99c-f574606c9ace" providerId="AD" clId="Web-{7813D526-2D41-1277-3BFA-35F1DC8C59A0}" dt="2022-09-27T13:22:02.082" v="270"/>
          <ac:picMkLst>
            <pc:docMk/>
            <pc:sldMk cId="1805984107" sldId="266"/>
            <ac:picMk id="7" creationId="{F3FA7AD3-4607-010B-B12C-0A3AEF464101}"/>
          </ac:picMkLst>
        </pc:picChg>
      </pc:sldChg>
      <pc:sldChg chg="addSp delSp modSp mod setBg modClrScheme chgLayout">
        <pc:chgData name="Zita Draper" userId="S::z.draper@uwtsd.ac.uk::b063123c-f51f-481b-b99c-f574606c9ace" providerId="AD" clId="Web-{7813D526-2D41-1277-3BFA-35F1DC8C59A0}" dt="2022-09-27T13:25:00.633" v="279"/>
        <pc:sldMkLst>
          <pc:docMk/>
          <pc:sldMk cId="844825945" sldId="267"/>
        </pc:sldMkLst>
        <pc:spChg chg="del">
          <ac:chgData name="Zita Draper" userId="S::z.draper@uwtsd.ac.uk::b063123c-f51f-481b-b99c-f574606c9ace" providerId="AD" clId="Web-{7813D526-2D41-1277-3BFA-35F1DC8C59A0}" dt="2022-09-27T13:16:09.432" v="234"/>
          <ac:spMkLst>
            <pc:docMk/>
            <pc:sldMk cId="844825945" sldId="267"/>
            <ac:spMk id="2" creationId="{79401021-81E8-F60D-2978-7B9A9573E9ED}"/>
          </ac:spMkLst>
        </pc:spChg>
        <pc:spChg chg="del">
          <ac:chgData name="Zita Draper" userId="S::z.draper@uwtsd.ac.uk::b063123c-f51f-481b-b99c-f574606c9ace" providerId="AD" clId="Web-{7813D526-2D41-1277-3BFA-35F1DC8C59A0}" dt="2022-09-27T13:16:09.432" v="234"/>
          <ac:spMkLst>
            <pc:docMk/>
            <pc:sldMk cId="844825945" sldId="267"/>
            <ac:spMk id="3" creationId="{5E8E5B1A-865F-34BF-CE30-36BD283AE64B}"/>
          </ac:spMkLst>
        </pc:spChg>
        <pc:spChg chg="add del">
          <ac:chgData name="Zita Draper" userId="S::z.draper@uwtsd.ac.uk::b063123c-f51f-481b-b99c-f574606c9ace" providerId="AD" clId="Web-{7813D526-2D41-1277-3BFA-35F1DC8C59A0}" dt="2022-09-27T13:24:14.195" v="276"/>
          <ac:spMkLst>
            <pc:docMk/>
            <pc:sldMk cId="844825945" sldId="267"/>
            <ac:spMk id="9" creationId="{F733538D-5433-42E7-AA08-DC5FDEDA47A7}"/>
          </ac:spMkLst>
        </pc:spChg>
        <pc:spChg chg="add">
          <ac:chgData name="Zita Draper" userId="S::z.draper@uwtsd.ac.uk::b063123c-f51f-481b-b99c-f574606c9ace" providerId="AD" clId="Web-{7813D526-2D41-1277-3BFA-35F1DC8C59A0}" dt="2022-09-27T13:25:00.633" v="279"/>
          <ac:spMkLst>
            <pc:docMk/>
            <pc:sldMk cId="844825945" sldId="267"/>
            <ac:spMk id="10" creationId="{F733538D-5433-42E7-AA08-DC5FDEDA47A7}"/>
          </ac:spMkLst>
        </pc:spChg>
        <pc:picChg chg="add del mod">
          <ac:chgData name="Zita Draper" userId="S::z.draper@uwtsd.ac.uk::b063123c-f51f-481b-b99c-f574606c9ace" providerId="AD" clId="Web-{7813D526-2D41-1277-3BFA-35F1DC8C59A0}" dt="2022-09-27T13:24:16.976" v="277"/>
          <ac:picMkLst>
            <pc:docMk/>
            <pc:sldMk cId="844825945" sldId="267"/>
            <ac:picMk id="4" creationId="{6BAC8552-15D5-7200-1BA4-3A2A5DCE8ABC}"/>
          </ac:picMkLst>
        </pc:picChg>
        <pc:picChg chg="add mod">
          <ac:chgData name="Zita Draper" userId="S::z.draper@uwtsd.ac.uk::b063123c-f51f-481b-b99c-f574606c9ace" providerId="AD" clId="Web-{7813D526-2D41-1277-3BFA-35F1DC8C59A0}" dt="2022-09-27T13:25:00.633" v="279"/>
          <ac:picMkLst>
            <pc:docMk/>
            <pc:sldMk cId="844825945" sldId="267"/>
            <ac:picMk id="5" creationId="{1F1C4B0E-B545-9BB6-41B6-E4D8429C1C70}"/>
          </ac:picMkLst>
        </pc:picChg>
      </pc:sldChg>
      <pc:sldChg chg="addSp delSp modSp mod setBg modClrScheme chgLayout">
        <pc:chgData name="Zita Draper" userId="S::z.draper@uwtsd.ac.uk::b063123c-f51f-481b-b99c-f574606c9ace" providerId="AD" clId="Web-{7813D526-2D41-1277-3BFA-35F1DC8C59A0}" dt="2022-09-27T13:29:41.860" v="289"/>
        <pc:sldMkLst>
          <pc:docMk/>
          <pc:sldMk cId="3363866558" sldId="268"/>
        </pc:sldMkLst>
        <pc:spChg chg="del">
          <ac:chgData name="Zita Draper" userId="S::z.draper@uwtsd.ac.uk::b063123c-f51f-481b-b99c-f574606c9ace" providerId="AD" clId="Web-{7813D526-2D41-1277-3BFA-35F1DC8C59A0}" dt="2022-09-27T13:26:37.339" v="280"/>
          <ac:spMkLst>
            <pc:docMk/>
            <pc:sldMk cId="3363866558" sldId="268"/>
            <ac:spMk id="2" creationId="{A6512948-2D96-B546-32ED-B4F33EE19FEE}"/>
          </ac:spMkLst>
        </pc:spChg>
        <pc:spChg chg="del">
          <ac:chgData name="Zita Draper" userId="S::z.draper@uwtsd.ac.uk::b063123c-f51f-481b-b99c-f574606c9ace" providerId="AD" clId="Web-{7813D526-2D41-1277-3BFA-35F1DC8C59A0}" dt="2022-09-27T13:26:40.683" v="281"/>
          <ac:spMkLst>
            <pc:docMk/>
            <pc:sldMk cId="3363866558" sldId="268"/>
            <ac:spMk id="3" creationId="{1084BB05-ADAE-ECC7-50B3-7B9A15733EFE}"/>
          </ac:spMkLst>
        </pc:spChg>
        <pc:spChg chg="add del mod">
          <ac:chgData name="Zita Draper" userId="S::z.draper@uwtsd.ac.uk::b063123c-f51f-481b-b99c-f574606c9ace" providerId="AD" clId="Web-{7813D526-2D41-1277-3BFA-35F1DC8C59A0}" dt="2022-09-27T13:29:33.484" v="286"/>
          <ac:spMkLst>
            <pc:docMk/>
            <pc:sldMk cId="3363866558" sldId="268"/>
            <ac:spMk id="5" creationId="{B60E9B71-F948-529D-0EB4-81F4A821783F}"/>
          </ac:spMkLst>
        </pc:spChg>
        <pc:spChg chg="add">
          <ac:chgData name="Zita Draper" userId="S::z.draper@uwtsd.ac.uk::b063123c-f51f-481b-b99c-f574606c9ace" providerId="AD" clId="Web-{7813D526-2D41-1277-3BFA-35F1DC8C59A0}" dt="2022-09-27T13:29:41.860" v="289"/>
          <ac:spMkLst>
            <pc:docMk/>
            <pc:sldMk cId="3363866558" sldId="268"/>
            <ac:spMk id="9" creationId="{F733538D-5433-42E7-AA08-DC5FDEDA47A7}"/>
          </ac:spMkLst>
        </pc:spChg>
        <pc:picChg chg="add mod">
          <ac:chgData name="Zita Draper" userId="S::z.draper@uwtsd.ac.uk::b063123c-f51f-481b-b99c-f574606c9ace" providerId="AD" clId="Web-{7813D526-2D41-1277-3BFA-35F1DC8C59A0}" dt="2022-09-27T13:29:41.860" v="289"/>
          <ac:picMkLst>
            <pc:docMk/>
            <pc:sldMk cId="3363866558" sldId="268"/>
            <ac:picMk id="4" creationId="{2F848D62-2CE9-8429-134C-E303BD94785D}"/>
          </ac:picMkLst>
        </pc:picChg>
      </pc:sldChg>
      <pc:sldChg chg="addSp delSp modSp del">
        <pc:chgData name="Zita Draper" userId="S::z.draper@uwtsd.ac.uk::b063123c-f51f-481b-b99c-f574606c9ace" providerId="AD" clId="Web-{7813D526-2D41-1277-3BFA-35F1DC8C59A0}" dt="2022-09-27T14:33:36.460" v="700"/>
        <pc:sldMkLst>
          <pc:docMk/>
          <pc:sldMk cId="2947478071" sldId="269"/>
        </pc:sldMkLst>
        <pc:spChg chg="del mod">
          <ac:chgData name="Zita Draper" userId="S::z.draper@uwtsd.ac.uk::b063123c-f51f-481b-b99c-f574606c9ace" providerId="AD" clId="Web-{7813D526-2D41-1277-3BFA-35F1DC8C59A0}" dt="2022-09-27T14:27:57.514" v="698"/>
          <ac:spMkLst>
            <pc:docMk/>
            <pc:sldMk cId="2947478071" sldId="269"/>
            <ac:spMk id="2" creationId="{4344C09A-DB01-851B-C4DB-CB2DB1156C36}"/>
          </ac:spMkLst>
        </pc:spChg>
        <pc:spChg chg="del mod">
          <ac:chgData name="Zita Draper" userId="S::z.draper@uwtsd.ac.uk::b063123c-f51f-481b-b99c-f574606c9ace" providerId="AD" clId="Web-{7813D526-2D41-1277-3BFA-35F1DC8C59A0}" dt="2022-09-27T14:27:55.060" v="697"/>
          <ac:spMkLst>
            <pc:docMk/>
            <pc:sldMk cId="2947478071" sldId="269"/>
            <ac:spMk id="3" creationId="{D29DC54F-7A51-7CA3-0829-381A87414D43}"/>
          </ac:spMkLst>
        </pc:spChg>
        <pc:spChg chg="add del mod">
          <ac:chgData name="Zita Draper" userId="S::z.draper@uwtsd.ac.uk::b063123c-f51f-481b-b99c-f574606c9ace" providerId="AD" clId="Web-{7813D526-2D41-1277-3BFA-35F1DC8C59A0}" dt="2022-09-27T14:28:00.826" v="699"/>
          <ac:spMkLst>
            <pc:docMk/>
            <pc:sldMk cId="2947478071" sldId="269"/>
            <ac:spMk id="5" creationId="{19652FE8-5DD3-7851-A855-D589ABA3B27A}"/>
          </ac:spMkLst>
        </pc:spChg>
      </pc:sldChg>
      <pc:sldChg chg="del">
        <pc:chgData name="Zita Draper" userId="S::z.draper@uwtsd.ac.uk::b063123c-f51f-481b-b99c-f574606c9ace" providerId="AD" clId="Web-{7813D526-2D41-1277-3BFA-35F1DC8C59A0}" dt="2022-09-27T13:03:13.365" v="135"/>
        <pc:sldMkLst>
          <pc:docMk/>
          <pc:sldMk cId="566087010" sldId="270"/>
        </pc:sldMkLst>
      </pc:sldChg>
      <pc:sldChg chg="modSp">
        <pc:chgData name="Zita Draper" userId="S::z.draper@uwtsd.ac.uk::b063123c-f51f-481b-b99c-f574606c9ace" providerId="AD" clId="Web-{7813D526-2D41-1277-3BFA-35F1DC8C59A0}" dt="2022-09-27T14:34:40.524" v="724" actId="20577"/>
        <pc:sldMkLst>
          <pc:docMk/>
          <pc:sldMk cId="431735504" sldId="271"/>
        </pc:sldMkLst>
        <pc:spChg chg="mod">
          <ac:chgData name="Zita Draper" userId="S::z.draper@uwtsd.ac.uk::b063123c-f51f-481b-b99c-f574606c9ace" providerId="AD" clId="Web-{7813D526-2D41-1277-3BFA-35F1DC8C59A0}" dt="2022-09-27T14:33:58.414" v="714" actId="20577"/>
          <ac:spMkLst>
            <pc:docMk/>
            <pc:sldMk cId="431735504" sldId="271"/>
            <ac:spMk id="2" creationId="{C41E146C-2BE4-D74A-D293-95E4E0E3C42C}"/>
          </ac:spMkLst>
        </pc:spChg>
        <pc:spChg chg="mod">
          <ac:chgData name="Zita Draper" userId="S::z.draper@uwtsd.ac.uk::b063123c-f51f-481b-b99c-f574606c9ace" providerId="AD" clId="Web-{7813D526-2D41-1277-3BFA-35F1DC8C59A0}" dt="2022-09-27T14:34:40.524" v="724" actId="20577"/>
          <ac:spMkLst>
            <pc:docMk/>
            <pc:sldMk cId="431735504" sldId="271"/>
            <ac:spMk id="3" creationId="{5F6D6C1F-3EF7-81A8-533D-B2A1E46FFE0C}"/>
          </ac:spMkLst>
        </pc:spChg>
      </pc:sldChg>
      <pc:sldChg chg="addSp modSp">
        <pc:chgData name="Zita Draper" userId="S::z.draper@uwtsd.ac.uk::b063123c-f51f-481b-b99c-f574606c9ace" providerId="AD" clId="Web-{7813D526-2D41-1277-3BFA-35F1DC8C59A0}" dt="2022-09-27T14:14:28.008" v="655" actId="1076"/>
        <pc:sldMkLst>
          <pc:docMk/>
          <pc:sldMk cId="3376595129" sldId="304"/>
        </pc:sldMkLst>
        <pc:spChg chg="mod">
          <ac:chgData name="Zita Draper" userId="S::z.draper@uwtsd.ac.uk::b063123c-f51f-481b-b99c-f574606c9ace" providerId="AD" clId="Web-{7813D526-2D41-1277-3BFA-35F1DC8C59A0}" dt="2022-09-27T14:14:28.008" v="655" actId="1076"/>
          <ac:spMkLst>
            <pc:docMk/>
            <pc:sldMk cId="3376595129" sldId="304"/>
            <ac:spMk id="2" creationId="{5A4C84FB-C7AC-EBCB-7989-BCE420682378}"/>
          </ac:spMkLst>
        </pc:spChg>
        <pc:spChg chg="add mod ord">
          <ac:chgData name="Zita Draper" userId="S::z.draper@uwtsd.ac.uk::b063123c-f51f-481b-b99c-f574606c9ace" providerId="AD" clId="Web-{7813D526-2D41-1277-3BFA-35F1DC8C59A0}" dt="2022-09-27T14:09:58.751" v="650"/>
          <ac:spMkLst>
            <pc:docMk/>
            <pc:sldMk cId="3376595129" sldId="304"/>
            <ac:spMk id="5" creationId="{C0001184-B656-C8A6-88D6-E1C9596A4C4F}"/>
          </ac:spMkLst>
        </pc:spChg>
        <pc:picChg chg="add mod ord">
          <ac:chgData name="Zita Draper" userId="S::z.draper@uwtsd.ac.uk::b063123c-f51f-481b-b99c-f574606c9ace" providerId="AD" clId="Web-{7813D526-2D41-1277-3BFA-35F1DC8C59A0}" dt="2022-09-27T14:09:58.579" v="643"/>
          <ac:picMkLst>
            <pc:docMk/>
            <pc:sldMk cId="3376595129" sldId="304"/>
            <ac:picMk id="3" creationId="{49104C7D-0533-D646-D23C-8463C761341E}"/>
          </ac:picMkLst>
        </pc:picChg>
        <pc:picChg chg="mod">
          <ac:chgData name="Zita Draper" userId="S::z.draper@uwtsd.ac.uk::b063123c-f51f-481b-b99c-f574606c9ace" providerId="AD" clId="Web-{7813D526-2D41-1277-3BFA-35F1DC8C59A0}" dt="2022-09-27T14:08:33.905" v="626" actId="14100"/>
          <ac:picMkLst>
            <pc:docMk/>
            <pc:sldMk cId="3376595129" sldId="304"/>
            <ac:picMk id="4" creationId="{DA2AE1A2-34D0-F04F-7976-E5A6CA98D384}"/>
          </ac:picMkLst>
        </pc:picChg>
        <pc:picChg chg="mod">
          <ac:chgData name="Zita Draper" userId="S::z.draper@uwtsd.ac.uk::b063123c-f51f-481b-b99c-f574606c9ace" providerId="AD" clId="Web-{7813D526-2D41-1277-3BFA-35F1DC8C59A0}" dt="2022-09-27T14:08:38.796" v="627" actId="14100"/>
          <ac:picMkLst>
            <pc:docMk/>
            <pc:sldMk cId="3376595129" sldId="304"/>
            <ac:picMk id="7" creationId="{E7898AFA-0E14-CF6A-B96C-18925B1DF597}"/>
          </ac:picMkLst>
        </pc:picChg>
        <pc:picChg chg="mod">
          <ac:chgData name="Zita Draper" userId="S::z.draper@uwtsd.ac.uk::b063123c-f51f-481b-b99c-f574606c9ace" providerId="AD" clId="Web-{7813D526-2D41-1277-3BFA-35F1DC8C59A0}" dt="2022-09-27T14:08:54.749" v="630" actId="14100"/>
          <ac:picMkLst>
            <pc:docMk/>
            <pc:sldMk cId="3376595129" sldId="304"/>
            <ac:picMk id="8" creationId="{C32FDB23-08AF-1179-33FC-4E6A6ABE767D}"/>
          </ac:picMkLst>
        </pc:picChg>
        <pc:picChg chg="mod">
          <ac:chgData name="Zita Draper" userId="S::z.draper@uwtsd.ac.uk::b063123c-f51f-481b-b99c-f574606c9ace" providerId="AD" clId="Web-{7813D526-2D41-1277-3BFA-35F1DC8C59A0}" dt="2022-09-27T14:09:02.062" v="631" actId="14100"/>
          <ac:picMkLst>
            <pc:docMk/>
            <pc:sldMk cId="3376595129" sldId="304"/>
            <ac:picMk id="9" creationId="{13A39F7C-F52F-084F-F1A1-653D3EE348FE}"/>
          </ac:picMkLst>
        </pc:picChg>
        <pc:picChg chg="mod">
          <ac:chgData name="Zita Draper" userId="S::z.draper@uwtsd.ac.uk::b063123c-f51f-481b-b99c-f574606c9ace" providerId="AD" clId="Web-{7813D526-2D41-1277-3BFA-35F1DC8C59A0}" dt="2022-09-27T14:09:13.125" v="632" actId="14100"/>
          <ac:picMkLst>
            <pc:docMk/>
            <pc:sldMk cId="3376595129" sldId="304"/>
            <ac:picMk id="11" creationId="{635CCA5C-3385-24D4-1A53-F03CB50CA7CF}"/>
          </ac:picMkLst>
        </pc:picChg>
        <pc:picChg chg="add mod ord">
          <ac:chgData name="Zita Draper" userId="S::z.draper@uwtsd.ac.uk::b063123c-f51f-481b-b99c-f574606c9ace" providerId="AD" clId="Web-{7813D526-2D41-1277-3BFA-35F1DC8C59A0}" dt="2022-09-27T14:10:14.814" v="653"/>
          <ac:picMkLst>
            <pc:docMk/>
            <pc:sldMk cId="3376595129" sldId="304"/>
            <ac:picMk id="12" creationId="{CADFC6D7-D6E8-887E-6DF5-3D6229541A66}"/>
          </ac:picMkLst>
        </pc:picChg>
      </pc:sldChg>
      <pc:sldChg chg="addSp modSp mod setBg">
        <pc:chgData name="Zita Draper" userId="S::z.draper@uwtsd.ac.uk::b063123c-f51f-481b-b99c-f574606c9ace" providerId="AD" clId="Web-{7813D526-2D41-1277-3BFA-35F1DC8C59A0}" dt="2022-09-27T14:18:32.389" v="692"/>
        <pc:sldMkLst>
          <pc:docMk/>
          <pc:sldMk cId="4013297754" sldId="305"/>
        </pc:sldMkLst>
        <pc:spChg chg="mod">
          <ac:chgData name="Zita Draper" userId="S::z.draper@uwtsd.ac.uk::b063123c-f51f-481b-b99c-f574606c9ace" providerId="AD" clId="Web-{7813D526-2D41-1277-3BFA-35F1DC8C59A0}" dt="2022-09-27T14:18:32.389" v="692"/>
          <ac:spMkLst>
            <pc:docMk/>
            <pc:sldMk cId="4013297754" sldId="305"/>
            <ac:spMk id="2" creationId="{EBD0D57F-7CB9-485F-0A9C-D117346D5E18}"/>
          </ac:spMkLst>
        </pc:spChg>
        <pc:spChg chg="add">
          <ac:chgData name="Zita Draper" userId="S::z.draper@uwtsd.ac.uk::b063123c-f51f-481b-b99c-f574606c9ace" providerId="AD" clId="Web-{7813D526-2D41-1277-3BFA-35F1DC8C59A0}" dt="2022-09-27T14:18:32.389" v="692"/>
          <ac:spMkLst>
            <pc:docMk/>
            <pc:sldMk cId="4013297754" sldId="305"/>
            <ac:spMk id="11" creationId="{572F6A24-139E-4EB5-86D2-431F42EF85CB}"/>
          </ac:spMkLst>
        </pc:spChg>
        <pc:spChg chg="add">
          <ac:chgData name="Zita Draper" userId="S::z.draper@uwtsd.ac.uk::b063123c-f51f-481b-b99c-f574606c9ace" providerId="AD" clId="Web-{7813D526-2D41-1277-3BFA-35F1DC8C59A0}" dt="2022-09-27T14:18:32.389" v="692"/>
          <ac:spMkLst>
            <pc:docMk/>
            <pc:sldMk cId="4013297754" sldId="305"/>
            <ac:spMk id="22" creationId="{C9DA5B05-DD14-4860-AC45-02A8D2EE1AA5}"/>
          </ac:spMkLst>
        </pc:spChg>
        <pc:grpChg chg="add">
          <ac:chgData name="Zita Draper" userId="S::z.draper@uwtsd.ac.uk::b063123c-f51f-481b-b99c-f574606c9ace" providerId="AD" clId="Web-{7813D526-2D41-1277-3BFA-35F1DC8C59A0}" dt="2022-09-27T14:18:32.389" v="692"/>
          <ac:grpSpMkLst>
            <pc:docMk/>
            <pc:sldMk cId="4013297754" sldId="305"/>
            <ac:grpSpMk id="12" creationId="{3963AE85-BE5D-4975-BACF-DDDCC9C2ACDE}"/>
          </ac:grpSpMkLst>
        </pc:grpChg>
        <pc:graphicFrameChg chg="mod ord modGraphic">
          <ac:chgData name="Zita Draper" userId="S::z.draper@uwtsd.ac.uk::b063123c-f51f-481b-b99c-f574606c9ace" providerId="AD" clId="Web-{7813D526-2D41-1277-3BFA-35F1DC8C59A0}" dt="2022-09-27T14:18:32.389" v="692"/>
          <ac:graphicFrameMkLst>
            <pc:docMk/>
            <pc:sldMk cId="4013297754" sldId="305"/>
            <ac:graphicFrameMk id="9" creationId="{6E77CEC5-756E-C2B7-D0BD-62C142F1E5A3}"/>
          </ac:graphicFrameMkLst>
        </pc:graphicFrameChg>
        <pc:picChg chg="mod">
          <ac:chgData name="Zita Draper" userId="S::z.draper@uwtsd.ac.uk::b063123c-f51f-481b-b99c-f574606c9ace" providerId="AD" clId="Web-{7813D526-2D41-1277-3BFA-35F1DC8C59A0}" dt="2022-09-27T14:18:32.389" v="692"/>
          <ac:picMkLst>
            <pc:docMk/>
            <pc:sldMk cId="4013297754" sldId="305"/>
            <ac:picMk id="7" creationId="{8C0B14BA-BD48-EA78-3DD2-601E71DB4053}"/>
          </ac:picMkLst>
        </pc:picChg>
        <pc:cxnChg chg="add">
          <ac:chgData name="Zita Draper" userId="S::z.draper@uwtsd.ac.uk::b063123c-f51f-481b-b99c-f574606c9ace" providerId="AD" clId="Web-{7813D526-2D41-1277-3BFA-35F1DC8C59A0}" dt="2022-09-27T14:18:32.389" v="692"/>
          <ac:cxnSpMkLst>
            <pc:docMk/>
            <pc:sldMk cId="4013297754" sldId="305"/>
            <ac:cxnSpMk id="24" creationId="{36BE37AC-AD36-4C42-9B8C-C5500F4E7C63}"/>
          </ac:cxnSpMkLst>
        </pc:cxnChg>
      </pc:sldChg>
      <pc:sldChg chg="modSp">
        <pc:chgData name="Zita Draper" userId="S::z.draper@uwtsd.ac.uk::b063123c-f51f-481b-b99c-f574606c9ace" providerId="AD" clId="Web-{7813D526-2D41-1277-3BFA-35F1DC8C59A0}" dt="2022-09-27T14:18:10.295" v="691" actId="20577"/>
        <pc:sldMkLst>
          <pc:docMk/>
          <pc:sldMk cId="2902144611" sldId="306"/>
        </pc:sldMkLst>
        <pc:spChg chg="mod">
          <ac:chgData name="Zita Draper" userId="S::z.draper@uwtsd.ac.uk::b063123c-f51f-481b-b99c-f574606c9ace" providerId="AD" clId="Web-{7813D526-2D41-1277-3BFA-35F1DC8C59A0}" dt="2022-09-27T14:18:10.295" v="691" actId="20577"/>
          <ac:spMkLst>
            <pc:docMk/>
            <pc:sldMk cId="2902144611" sldId="306"/>
            <ac:spMk id="2" creationId="{5FA41685-688E-E466-87AC-B97C4E58D275}"/>
          </ac:spMkLst>
        </pc:spChg>
      </pc:sldChg>
      <pc:sldChg chg="modSp">
        <pc:chgData name="Zita Draper" userId="S::z.draper@uwtsd.ac.uk::b063123c-f51f-481b-b99c-f574606c9ace" providerId="AD" clId="Web-{7813D526-2D41-1277-3BFA-35F1DC8C59A0}" dt="2022-09-27T14:18:04.560" v="687" actId="20577"/>
        <pc:sldMkLst>
          <pc:docMk/>
          <pc:sldMk cId="2883721537" sldId="307"/>
        </pc:sldMkLst>
        <pc:spChg chg="mod">
          <ac:chgData name="Zita Draper" userId="S::z.draper@uwtsd.ac.uk::b063123c-f51f-481b-b99c-f574606c9ace" providerId="AD" clId="Web-{7813D526-2D41-1277-3BFA-35F1DC8C59A0}" dt="2022-09-27T14:18:04.560" v="687" actId="20577"/>
          <ac:spMkLst>
            <pc:docMk/>
            <pc:sldMk cId="2883721537" sldId="307"/>
            <ac:spMk id="2" creationId="{1DAD42D0-ACBB-9E50-7AF3-CF2FEDC74703}"/>
          </ac:spMkLst>
        </pc:spChg>
      </pc:sldChg>
      <pc:sldChg chg="del">
        <pc:chgData name="Zita Draper" userId="S::z.draper@uwtsd.ac.uk::b063123c-f51f-481b-b99c-f574606c9ace" providerId="AD" clId="Web-{7813D526-2D41-1277-3BFA-35F1DC8C59A0}" dt="2022-09-27T14:18:56.202" v="693"/>
        <pc:sldMkLst>
          <pc:docMk/>
          <pc:sldMk cId="1953896427" sldId="308"/>
        </pc:sldMkLst>
      </pc:sldChg>
      <pc:sldChg chg="modSp">
        <pc:chgData name="Zita Draper" userId="S::z.draper@uwtsd.ac.uk::b063123c-f51f-481b-b99c-f574606c9ace" providerId="AD" clId="Web-{7813D526-2D41-1277-3BFA-35F1DC8C59A0}" dt="2022-09-27T14:17:38.497" v="671" actId="20577"/>
        <pc:sldMkLst>
          <pc:docMk/>
          <pc:sldMk cId="1349104992" sldId="309"/>
        </pc:sldMkLst>
        <pc:spChg chg="mod">
          <ac:chgData name="Zita Draper" userId="S::z.draper@uwtsd.ac.uk::b063123c-f51f-481b-b99c-f574606c9ace" providerId="AD" clId="Web-{7813D526-2D41-1277-3BFA-35F1DC8C59A0}" dt="2022-09-27T14:17:38.497" v="671" actId="20577"/>
          <ac:spMkLst>
            <pc:docMk/>
            <pc:sldMk cId="1349104992" sldId="309"/>
            <ac:spMk id="2" creationId="{F699054D-7D13-8502-43D4-9F1734E41B76}"/>
          </ac:spMkLst>
        </pc:spChg>
      </pc:sldChg>
      <pc:sldChg chg="del">
        <pc:chgData name="Zita Draper" userId="S::z.draper@uwtsd.ac.uk::b063123c-f51f-481b-b99c-f574606c9ace" providerId="AD" clId="Web-{7813D526-2D41-1277-3BFA-35F1DC8C59A0}" dt="2022-09-27T14:19:10.265" v="694"/>
        <pc:sldMkLst>
          <pc:docMk/>
          <pc:sldMk cId="1917949535" sldId="310"/>
        </pc:sldMkLst>
      </pc:sldChg>
      <pc:sldChg chg="del">
        <pc:chgData name="Zita Draper" userId="S::z.draper@uwtsd.ac.uk::b063123c-f51f-481b-b99c-f574606c9ace" providerId="AD" clId="Web-{7813D526-2D41-1277-3BFA-35F1DC8C59A0}" dt="2022-09-27T14:19:12.609" v="695"/>
        <pc:sldMkLst>
          <pc:docMk/>
          <pc:sldMk cId="2255833696" sldId="312"/>
        </pc:sldMkLst>
      </pc:sldChg>
      <pc:sldChg chg="modSp">
        <pc:chgData name="Zita Draper" userId="S::z.draper@uwtsd.ac.uk::b063123c-f51f-481b-b99c-f574606c9ace" providerId="AD" clId="Web-{7813D526-2D41-1277-3BFA-35F1DC8C59A0}" dt="2022-09-27T14:17:22.794" v="663" actId="20577"/>
        <pc:sldMkLst>
          <pc:docMk/>
          <pc:sldMk cId="429342614" sldId="313"/>
        </pc:sldMkLst>
        <pc:spChg chg="mod">
          <ac:chgData name="Zita Draper" userId="S::z.draper@uwtsd.ac.uk::b063123c-f51f-481b-b99c-f574606c9ace" providerId="AD" clId="Web-{7813D526-2D41-1277-3BFA-35F1DC8C59A0}" dt="2022-09-27T14:17:22.794" v="663" actId="20577"/>
          <ac:spMkLst>
            <pc:docMk/>
            <pc:sldMk cId="429342614" sldId="313"/>
            <ac:spMk id="2" creationId="{89E0C8DF-007E-21DB-65A6-BB0B6A0E3E5E}"/>
          </ac:spMkLst>
        </pc:spChg>
      </pc:sldChg>
      <pc:sldChg chg="modSp">
        <pc:chgData name="Zita Draper" userId="S::z.draper@uwtsd.ac.uk::b063123c-f51f-481b-b99c-f574606c9ace" providerId="AD" clId="Web-{7813D526-2D41-1277-3BFA-35F1DC8C59A0}" dt="2022-09-27T14:17:06.325" v="656" actId="14100"/>
        <pc:sldMkLst>
          <pc:docMk/>
          <pc:sldMk cId="1246604194" sldId="314"/>
        </pc:sldMkLst>
        <pc:spChg chg="mod">
          <ac:chgData name="Zita Draper" userId="S::z.draper@uwtsd.ac.uk::b063123c-f51f-481b-b99c-f574606c9ace" providerId="AD" clId="Web-{7813D526-2D41-1277-3BFA-35F1DC8C59A0}" dt="2022-09-27T14:17:06.325" v="656" actId="14100"/>
          <ac:spMkLst>
            <pc:docMk/>
            <pc:sldMk cId="1246604194" sldId="314"/>
            <ac:spMk id="3" creationId="{FC770217-0477-086B-70A8-AF321A62F1D7}"/>
          </ac:spMkLst>
        </pc:spChg>
      </pc:sldChg>
      <pc:sldChg chg="addSp delSp modSp new mod setBg modClrScheme chgLayout">
        <pc:chgData name="Zita Draper" userId="S::z.draper@uwtsd.ac.uk::b063123c-f51f-481b-b99c-f574606c9ace" providerId="AD" clId="Web-{7813D526-2D41-1277-3BFA-35F1DC8C59A0}" dt="2022-09-27T13:30:58.549" v="299"/>
        <pc:sldMkLst>
          <pc:docMk/>
          <pc:sldMk cId="2380657630" sldId="316"/>
        </pc:sldMkLst>
        <pc:spChg chg="del">
          <ac:chgData name="Zita Draper" userId="S::z.draper@uwtsd.ac.uk::b063123c-f51f-481b-b99c-f574606c9ace" providerId="AD" clId="Web-{7813D526-2D41-1277-3BFA-35F1DC8C59A0}" dt="2022-09-27T13:29:52.438" v="290"/>
          <ac:spMkLst>
            <pc:docMk/>
            <pc:sldMk cId="2380657630" sldId="316"/>
            <ac:spMk id="2" creationId="{2E75F0DB-A870-2031-36D1-5CC42A716D9E}"/>
          </ac:spMkLst>
        </pc:spChg>
        <pc:spChg chg="del">
          <ac:chgData name="Zita Draper" userId="S::z.draper@uwtsd.ac.uk::b063123c-f51f-481b-b99c-f574606c9ace" providerId="AD" clId="Web-{7813D526-2D41-1277-3BFA-35F1DC8C59A0}" dt="2022-09-27T13:29:52.438" v="290"/>
          <ac:spMkLst>
            <pc:docMk/>
            <pc:sldMk cId="2380657630" sldId="316"/>
            <ac:spMk id="3" creationId="{0B4FA2F7-79D5-7691-5E8E-6C2482FB215D}"/>
          </ac:spMkLst>
        </pc:spChg>
        <pc:spChg chg="add del mod">
          <ac:chgData name="Zita Draper" userId="S::z.draper@uwtsd.ac.uk::b063123c-f51f-481b-b99c-f574606c9ace" providerId="AD" clId="Web-{7813D526-2D41-1277-3BFA-35F1DC8C59A0}" dt="2022-09-27T13:30:58.549" v="299"/>
          <ac:spMkLst>
            <pc:docMk/>
            <pc:sldMk cId="2380657630" sldId="316"/>
            <ac:spMk id="5" creationId="{E29A1FBC-4BAC-7B92-21F2-A706FEA8306A}"/>
          </ac:spMkLst>
        </pc:spChg>
        <pc:spChg chg="add">
          <ac:chgData name="Zita Draper" userId="S::z.draper@uwtsd.ac.uk::b063123c-f51f-481b-b99c-f574606c9ace" providerId="AD" clId="Web-{7813D526-2D41-1277-3BFA-35F1DC8C59A0}" dt="2022-09-27T13:30:46.455" v="298"/>
          <ac:spMkLst>
            <pc:docMk/>
            <pc:sldMk cId="2380657630" sldId="316"/>
            <ac:spMk id="10" creationId="{F733538D-5433-42E7-AA08-DC5FDEDA47A7}"/>
          </ac:spMkLst>
        </pc:spChg>
        <pc:picChg chg="add mod">
          <ac:chgData name="Zita Draper" userId="S::z.draper@uwtsd.ac.uk::b063123c-f51f-481b-b99c-f574606c9ace" providerId="AD" clId="Web-{7813D526-2D41-1277-3BFA-35F1DC8C59A0}" dt="2022-09-27T13:30:46.455" v="298"/>
          <ac:picMkLst>
            <pc:docMk/>
            <pc:sldMk cId="2380657630" sldId="316"/>
            <ac:picMk id="4" creationId="{69350FAD-2633-2D43-AD6B-20DCEBE99B37}"/>
          </ac:picMkLst>
        </pc:picChg>
      </pc:sldChg>
      <pc:sldChg chg="addSp delSp modSp new mod setBg modClrScheme chgLayout">
        <pc:chgData name="Zita Draper" userId="S::z.draper@uwtsd.ac.uk::b063123c-f51f-481b-b99c-f574606c9ace" providerId="AD" clId="Web-{7813D526-2D41-1277-3BFA-35F1DC8C59A0}" dt="2022-09-27T13:32:01.941" v="301"/>
        <pc:sldMkLst>
          <pc:docMk/>
          <pc:sldMk cId="1602248332" sldId="317"/>
        </pc:sldMkLst>
        <pc:spChg chg="del">
          <ac:chgData name="Zita Draper" userId="S::z.draper@uwtsd.ac.uk::b063123c-f51f-481b-b99c-f574606c9ace" providerId="AD" clId="Web-{7813D526-2D41-1277-3BFA-35F1DC8C59A0}" dt="2022-09-27T13:29:57.235" v="291"/>
          <ac:spMkLst>
            <pc:docMk/>
            <pc:sldMk cId="1602248332" sldId="317"/>
            <ac:spMk id="2" creationId="{7E191CA0-09E6-832C-1F85-8A6A29A31B24}"/>
          </ac:spMkLst>
        </pc:spChg>
        <pc:spChg chg="del">
          <ac:chgData name="Zita Draper" userId="S::z.draper@uwtsd.ac.uk::b063123c-f51f-481b-b99c-f574606c9ace" providerId="AD" clId="Web-{7813D526-2D41-1277-3BFA-35F1DC8C59A0}" dt="2022-09-27T13:29:57.235" v="291"/>
          <ac:spMkLst>
            <pc:docMk/>
            <pc:sldMk cId="1602248332" sldId="317"/>
            <ac:spMk id="3" creationId="{CFA100A4-40C9-8132-2610-60B2155F97A8}"/>
          </ac:spMkLst>
        </pc:spChg>
        <pc:spChg chg="add">
          <ac:chgData name="Zita Draper" userId="S::z.draper@uwtsd.ac.uk::b063123c-f51f-481b-b99c-f574606c9ace" providerId="AD" clId="Web-{7813D526-2D41-1277-3BFA-35F1DC8C59A0}" dt="2022-09-27T13:32:01.941" v="301"/>
          <ac:spMkLst>
            <pc:docMk/>
            <pc:sldMk cId="1602248332" sldId="317"/>
            <ac:spMk id="9" creationId="{F733538D-5433-42E7-AA08-DC5FDEDA47A7}"/>
          </ac:spMkLst>
        </pc:spChg>
        <pc:picChg chg="add mod">
          <ac:chgData name="Zita Draper" userId="S::z.draper@uwtsd.ac.uk::b063123c-f51f-481b-b99c-f574606c9ace" providerId="AD" clId="Web-{7813D526-2D41-1277-3BFA-35F1DC8C59A0}" dt="2022-09-27T13:32:01.941" v="301"/>
          <ac:picMkLst>
            <pc:docMk/>
            <pc:sldMk cId="1602248332" sldId="317"/>
            <ac:picMk id="4" creationId="{BD23529F-078C-65A4-FF49-3109233DAEFB}"/>
          </ac:picMkLst>
        </pc:picChg>
      </pc:sldChg>
      <pc:sldChg chg="addSp delSp modSp new mod setBg modClrScheme chgLayout">
        <pc:chgData name="Zita Draper" userId="S::z.draper@uwtsd.ac.uk::b063123c-f51f-481b-b99c-f574606c9ace" providerId="AD" clId="Web-{7813D526-2D41-1277-3BFA-35F1DC8C59A0}" dt="2022-09-27T13:33:10.084" v="309"/>
        <pc:sldMkLst>
          <pc:docMk/>
          <pc:sldMk cId="1934430678" sldId="318"/>
        </pc:sldMkLst>
        <pc:spChg chg="del">
          <ac:chgData name="Zita Draper" userId="S::z.draper@uwtsd.ac.uk::b063123c-f51f-481b-b99c-f574606c9ace" providerId="AD" clId="Web-{7813D526-2D41-1277-3BFA-35F1DC8C59A0}" dt="2022-09-27T13:30:01.188" v="292"/>
          <ac:spMkLst>
            <pc:docMk/>
            <pc:sldMk cId="1934430678" sldId="318"/>
            <ac:spMk id="2" creationId="{76686EE1-1494-2512-BD7B-A7BC8A55AE51}"/>
          </ac:spMkLst>
        </pc:spChg>
        <pc:spChg chg="del">
          <ac:chgData name="Zita Draper" userId="S::z.draper@uwtsd.ac.uk::b063123c-f51f-481b-b99c-f574606c9ace" providerId="AD" clId="Web-{7813D526-2D41-1277-3BFA-35F1DC8C59A0}" dt="2022-09-27T13:30:01.188" v="292"/>
          <ac:spMkLst>
            <pc:docMk/>
            <pc:sldMk cId="1934430678" sldId="318"/>
            <ac:spMk id="3" creationId="{7337F1F0-909D-629E-C4B9-AB068C104ECA}"/>
          </ac:spMkLst>
        </pc:spChg>
        <pc:spChg chg="add del mod">
          <ac:chgData name="Zita Draper" userId="S::z.draper@uwtsd.ac.uk::b063123c-f51f-481b-b99c-f574606c9ace" providerId="AD" clId="Web-{7813D526-2D41-1277-3BFA-35F1DC8C59A0}" dt="2022-09-27T13:33:10.084" v="309"/>
          <ac:spMkLst>
            <pc:docMk/>
            <pc:sldMk cId="1934430678" sldId="318"/>
            <ac:spMk id="5" creationId="{D07701B2-12D2-B092-342B-3F78293C622A}"/>
          </ac:spMkLst>
        </pc:spChg>
        <pc:spChg chg="add">
          <ac:chgData name="Zita Draper" userId="S::z.draper@uwtsd.ac.uk::b063123c-f51f-481b-b99c-f574606c9ace" providerId="AD" clId="Web-{7813D526-2D41-1277-3BFA-35F1DC8C59A0}" dt="2022-09-27T13:32:58.443" v="306"/>
          <ac:spMkLst>
            <pc:docMk/>
            <pc:sldMk cId="1934430678" sldId="318"/>
            <ac:spMk id="10" creationId="{F733538D-5433-42E7-AA08-DC5FDEDA47A7}"/>
          </ac:spMkLst>
        </pc:spChg>
        <pc:picChg chg="add mod">
          <ac:chgData name="Zita Draper" userId="S::z.draper@uwtsd.ac.uk::b063123c-f51f-481b-b99c-f574606c9ace" providerId="AD" clId="Web-{7813D526-2D41-1277-3BFA-35F1DC8C59A0}" dt="2022-09-27T13:32:58.443" v="306"/>
          <ac:picMkLst>
            <pc:docMk/>
            <pc:sldMk cId="1934430678" sldId="318"/>
            <ac:picMk id="4" creationId="{F4D503ED-4411-2DD1-78D7-B1C278E2F66D}"/>
          </ac:picMkLst>
        </pc:picChg>
      </pc:sldChg>
      <pc:sldChg chg="addSp delSp modSp new mod setBg modClrScheme chgLayout">
        <pc:chgData name="Zita Draper" userId="S::z.draper@uwtsd.ac.uk::b063123c-f51f-481b-b99c-f574606c9ace" providerId="AD" clId="Web-{7813D526-2D41-1277-3BFA-35F1DC8C59A0}" dt="2022-09-27T13:34:38.195" v="311"/>
        <pc:sldMkLst>
          <pc:docMk/>
          <pc:sldMk cId="254861241" sldId="319"/>
        </pc:sldMkLst>
        <pc:spChg chg="del">
          <ac:chgData name="Zita Draper" userId="S::z.draper@uwtsd.ac.uk::b063123c-f51f-481b-b99c-f574606c9ace" providerId="AD" clId="Web-{7813D526-2D41-1277-3BFA-35F1DC8C59A0}" dt="2022-09-27T13:30:07.735" v="293"/>
          <ac:spMkLst>
            <pc:docMk/>
            <pc:sldMk cId="254861241" sldId="319"/>
            <ac:spMk id="2" creationId="{75BC1084-D350-11FA-1A8D-39940F8867BE}"/>
          </ac:spMkLst>
        </pc:spChg>
        <pc:spChg chg="del">
          <ac:chgData name="Zita Draper" userId="S::z.draper@uwtsd.ac.uk::b063123c-f51f-481b-b99c-f574606c9ace" providerId="AD" clId="Web-{7813D526-2D41-1277-3BFA-35F1DC8C59A0}" dt="2022-09-27T13:30:07.735" v="293"/>
          <ac:spMkLst>
            <pc:docMk/>
            <pc:sldMk cId="254861241" sldId="319"/>
            <ac:spMk id="3" creationId="{79D52673-5CC3-5BAF-FC19-33CC1FC8DBCA}"/>
          </ac:spMkLst>
        </pc:spChg>
        <pc:spChg chg="add">
          <ac:chgData name="Zita Draper" userId="S::z.draper@uwtsd.ac.uk::b063123c-f51f-481b-b99c-f574606c9ace" providerId="AD" clId="Web-{7813D526-2D41-1277-3BFA-35F1DC8C59A0}" dt="2022-09-27T13:34:38.195" v="311"/>
          <ac:spMkLst>
            <pc:docMk/>
            <pc:sldMk cId="254861241" sldId="319"/>
            <ac:spMk id="9" creationId="{F733538D-5433-42E7-AA08-DC5FDEDA47A7}"/>
          </ac:spMkLst>
        </pc:spChg>
        <pc:picChg chg="add mod">
          <ac:chgData name="Zita Draper" userId="S::z.draper@uwtsd.ac.uk::b063123c-f51f-481b-b99c-f574606c9ace" providerId="AD" clId="Web-{7813D526-2D41-1277-3BFA-35F1DC8C59A0}" dt="2022-09-27T13:34:38.195" v="311"/>
          <ac:picMkLst>
            <pc:docMk/>
            <pc:sldMk cId="254861241" sldId="319"/>
            <ac:picMk id="4" creationId="{EB459481-DF80-D69E-26AF-0F4316C12834}"/>
          </ac:picMkLst>
        </pc:picChg>
      </pc:sldChg>
      <pc:sldChg chg="addSp delSp modSp new mod setBg modClrScheme chgLayout">
        <pc:chgData name="Zita Draper" userId="S::z.draper@uwtsd.ac.uk::b063123c-f51f-481b-b99c-f574606c9ace" providerId="AD" clId="Web-{7813D526-2D41-1277-3BFA-35F1DC8C59A0}" dt="2022-09-27T13:35:05.087" v="314"/>
        <pc:sldMkLst>
          <pc:docMk/>
          <pc:sldMk cId="2369115339" sldId="320"/>
        </pc:sldMkLst>
        <pc:spChg chg="del">
          <ac:chgData name="Zita Draper" userId="S::z.draper@uwtsd.ac.uk::b063123c-f51f-481b-b99c-f574606c9ace" providerId="AD" clId="Web-{7813D526-2D41-1277-3BFA-35F1DC8C59A0}" dt="2022-09-27T13:34:45.758" v="312"/>
          <ac:spMkLst>
            <pc:docMk/>
            <pc:sldMk cId="2369115339" sldId="320"/>
            <ac:spMk id="2" creationId="{D9072921-41FF-30FE-01AB-66119B345B44}"/>
          </ac:spMkLst>
        </pc:spChg>
        <pc:spChg chg="del">
          <ac:chgData name="Zita Draper" userId="S::z.draper@uwtsd.ac.uk::b063123c-f51f-481b-b99c-f574606c9ace" providerId="AD" clId="Web-{7813D526-2D41-1277-3BFA-35F1DC8C59A0}" dt="2022-09-27T13:34:45.758" v="312"/>
          <ac:spMkLst>
            <pc:docMk/>
            <pc:sldMk cId="2369115339" sldId="320"/>
            <ac:spMk id="3" creationId="{48A02A44-2182-BC35-A407-5CDC372D06AC}"/>
          </ac:spMkLst>
        </pc:spChg>
        <pc:spChg chg="add">
          <ac:chgData name="Zita Draper" userId="S::z.draper@uwtsd.ac.uk::b063123c-f51f-481b-b99c-f574606c9ace" providerId="AD" clId="Web-{7813D526-2D41-1277-3BFA-35F1DC8C59A0}" dt="2022-09-27T13:35:05.087" v="314"/>
          <ac:spMkLst>
            <pc:docMk/>
            <pc:sldMk cId="2369115339" sldId="320"/>
            <ac:spMk id="9" creationId="{F733538D-5433-42E7-AA08-DC5FDEDA47A7}"/>
          </ac:spMkLst>
        </pc:spChg>
        <pc:picChg chg="add mod">
          <ac:chgData name="Zita Draper" userId="S::z.draper@uwtsd.ac.uk::b063123c-f51f-481b-b99c-f574606c9ace" providerId="AD" clId="Web-{7813D526-2D41-1277-3BFA-35F1DC8C59A0}" dt="2022-09-27T13:35:05.087" v="314"/>
          <ac:picMkLst>
            <pc:docMk/>
            <pc:sldMk cId="2369115339" sldId="320"/>
            <ac:picMk id="4" creationId="{1D88EFEA-5473-9CF6-113E-5BCD7E48BBFE}"/>
          </ac:picMkLst>
        </pc:picChg>
      </pc:sldChg>
      <pc:sldChg chg="addSp delSp modSp new mod setBg modClrScheme chgLayout">
        <pc:chgData name="Zita Draper" userId="S::z.draper@uwtsd.ac.uk::b063123c-f51f-481b-b99c-f574606c9ace" providerId="AD" clId="Web-{7813D526-2D41-1277-3BFA-35F1DC8C59A0}" dt="2022-09-27T13:35:54.229" v="321"/>
        <pc:sldMkLst>
          <pc:docMk/>
          <pc:sldMk cId="284388712" sldId="321"/>
        </pc:sldMkLst>
        <pc:spChg chg="del">
          <ac:chgData name="Zita Draper" userId="S::z.draper@uwtsd.ac.uk::b063123c-f51f-481b-b99c-f574606c9ace" providerId="AD" clId="Web-{7813D526-2D41-1277-3BFA-35F1DC8C59A0}" dt="2022-09-27T13:35:13.556" v="315"/>
          <ac:spMkLst>
            <pc:docMk/>
            <pc:sldMk cId="284388712" sldId="321"/>
            <ac:spMk id="2" creationId="{267D36C2-CBD8-76A9-A939-FFEDCF677F23}"/>
          </ac:spMkLst>
        </pc:spChg>
        <pc:spChg chg="del">
          <ac:chgData name="Zita Draper" userId="S::z.draper@uwtsd.ac.uk::b063123c-f51f-481b-b99c-f574606c9ace" providerId="AD" clId="Web-{7813D526-2D41-1277-3BFA-35F1DC8C59A0}" dt="2022-09-27T13:35:13.556" v="315"/>
          <ac:spMkLst>
            <pc:docMk/>
            <pc:sldMk cId="284388712" sldId="321"/>
            <ac:spMk id="3" creationId="{4659D010-9F80-3DC4-63D7-36BCECD5382C}"/>
          </ac:spMkLst>
        </pc:spChg>
        <pc:spChg chg="add del mod">
          <ac:chgData name="Zita Draper" userId="S::z.draper@uwtsd.ac.uk::b063123c-f51f-481b-b99c-f574606c9ace" providerId="AD" clId="Web-{7813D526-2D41-1277-3BFA-35F1DC8C59A0}" dt="2022-09-27T13:35:51.650" v="320"/>
          <ac:spMkLst>
            <pc:docMk/>
            <pc:sldMk cId="284388712" sldId="321"/>
            <ac:spMk id="5" creationId="{B8AC013F-11A5-F27B-BA30-9F0CEC7533A5}"/>
          </ac:spMkLst>
        </pc:spChg>
        <pc:spChg chg="add">
          <ac:chgData name="Zita Draper" userId="S::z.draper@uwtsd.ac.uk::b063123c-f51f-481b-b99c-f574606c9ace" providerId="AD" clId="Web-{7813D526-2D41-1277-3BFA-35F1DC8C59A0}" dt="2022-09-27T13:35:54.229" v="321"/>
          <ac:spMkLst>
            <pc:docMk/>
            <pc:sldMk cId="284388712" sldId="321"/>
            <ac:spMk id="9" creationId="{F733538D-5433-42E7-AA08-DC5FDEDA47A7}"/>
          </ac:spMkLst>
        </pc:spChg>
        <pc:picChg chg="add mod">
          <ac:chgData name="Zita Draper" userId="S::z.draper@uwtsd.ac.uk::b063123c-f51f-481b-b99c-f574606c9ace" providerId="AD" clId="Web-{7813D526-2D41-1277-3BFA-35F1DC8C59A0}" dt="2022-09-27T13:35:54.229" v="321"/>
          <ac:picMkLst>
            <pc:docMk/>
            <pc:sldMk cId="284388712" sldId="321"/>
            <ac:picMk id="4" creationId="{EAA7C872-A8A4-E85F-A7B9-14CF3D15B5CD}"/>
          </ac:picMkLst>
        </pc:picChg>
      </pc:sldChg>
      <pc:sldChg chg="addSp delSp modSp new mod setBg modClrScheme chgLayout">
        <pc:chgData name="Zita Draper" userId="S::z.draper@uwtsd.ac.uk::b063123c-f51f-481b-b99c-f574606c9ace" providerId="AD" clId="Web-{7813D526-2D41-1277-3BFA-35F1DC8C59A0}" dt="2022-09-27T13:37:01.965" v="324"/>
        <pc:sldMkLst>
          <pc:docMk/>
          <pc:sldMk cId="2925389615" sldId="322"/>
        </pc:sldMkLst>
        <pc:spChg chg="del">
          <ac:chgData name="Zita Draper" userId="S::z.draper@uwtsd.ac.uk::b063123c-f51f-481b-b99c-f574606c9ace" providerId="AD" clId="Web-{7813D526-2D41-1277-3BFA-35F1DC8C59A0}" dt="2022-09-27T13:36:15.292" v="322"/>
          <ac:spMkLst>
            <pc:docMk/>
            <pc:sldMk cId="2925389615" sldId="322"/>
            <ac:spMk id="2" creationId="{5E45EBB5-FF7B-AE4B-96C9-1232BF811353}"/>
          </ac:spMkLst>
        </pc:spChg>
        <pc:spChg chg="del">
          <ac:chgData name="Zita Draper" userId="S::z.draper@uwtsd.ac.uk::b063123c-f51f-481b-b99c-f574606c9ace" providerId="AD" clId="Web-{7813D526-2D41-1277-3BFA-35F1DC8C59A0}" dt="2022-09-27T13:36:15.292" v="322"/>
          <ac:spMkLst>
            <pc:docMk/>
            <pc:sldMk cId="2925389615" sldId="322"/>
            <ac:spMk id="3" creationId="{031D9380-EEB2-CA55-BE45-2E13DE6C8A98}"/>
          </ac:spMkLst>
        </pc:spChg>
        <pc:spChg chg="add">
          <ac:chgData name="Zita Draper" userId="S::z.draper@uwtsd.ac.uk::b063123c-f51f-481b-b99c-f574606c9ace" providerId="AD" clId="Web-{7813D526-2D41-1277-3BFA-35F1DC8C59A0}" dt="2022-09-27T13:37:01.965" v="324"/>
          <ac:spMkLst>
            <pc:docMk/>
            <pc:sldMk cId="2925389615" sldId="322"/>
            <ac:spMk id="9" creationId="{F733538D-5433-42E7-AA08-DC5FDEDA47A7}"/>
          </ac:spMkLst>
        </pc:spChg>
        <pc:picChg chg="add mod">
          <ac:chgData name="Zita Draper" userId="S::z.draper@uwtsd.ac.uk::b063123c-f51f-481b-b99c-f574606c9ace" providerId="AD" clId="Web-{7813D526-2D41-1277-3BFA-35F1DC8C59A0}" dt="2022-09-27T13:37:01.965" v="324"/>
          <ac:picMkLst>
            <pc:docMk/>
            <pc:sldMk cId="2925389615" sldId="322"/>
            <ac:picMk id="4" creationId="{F7141DEC-3D93-3D16-5169-385073DA4282}"/>
          </ac:picMkLst>
        </pc:picChg>
      </pc:sldChg>
      <pc:sldChg chg="addSp delSp modSp new mod setBg modClrScheme chgLayout">
        <pc:chgData name="Zita Draper" userId="S::z.draper@uwtsd.ac.uk::b063123c-f51f-481b-b99c-f574606c9ace" providerId="AD" clId="Web-{7813D526-2D41-1277-3BFA-35F1DC8C59A0}" dt="2022-09-27T13:38:56.249" v="336"/>
        <pc:sldMkLst>
          <pc:docMk/>
          <pc:sldMk cId="3106418148" sldId="323"/>
        </pc:sldMkLst>
        <pc:spChg chg="del">
          <ac:chgData name="Zita Draper" userId="S::z.draper@uwtsd.ac.uk::b063123c-f51f-481b-b99c-f574606c9ace" providerId="AD" clId="Web-{7813D526-2D41-1277-3BFA-35F1DC8C59A0}" dt="2022-09-27T13:37:11.668" v="325"/>
          <ac:spMkLst>
            <pc:docMk/>
            <pc:sldMk cId="3106418148" sldId="323"/>
            <ac:spMk id="2" creationId="{73C9CE92-140C-DE37-7F94-D5BA44E0CCF0}"/>
          </ac:spMkLst>
        </pc:spChg>
        <pc:spChg chg="del">
          <ac:chgData name="Zita Draper" userId="S::z.draper@uwtsd.ac.uk::b063123c-f51f-481b-b99c-f574606c9ace" providerId="AD" clId="Web-{7813D526-2D41-1277-3BFA-35F1DC8C59A0}" dt="2022-09-27T13:37:11.668" v="325"/>
          <ac:spMkLst>
            <pc:docMk/>
            <pc:sldMk cId="3106418148" sldId="323"/>
            <ac:spMk id="3" creationId="{FB32B491-3064-D083-1497-53F294F14344}"/>
          </ac:spMkLst>
        </pc:spChg>
        <pc:spChg chg="add del mod">
          <ac:chgData name="Zita Draper" userId="S::z.draper@uwtsd.ac.uk::b063123c-f51f-481b-b99c-f574606c9ace" providerId="AD" clId="Web-{7813D526-2D41-1277-3BFA-35F1DC8C59A0}" dt="2022-09-27T13:38:56.249" v="336"/>
          <ac:spMkLst>
            <pc:docMk/>
            <pc:sldMk cId="3106418148" sldId="323"/>
            <ac:spMk id="5" creationId="{F40F5578-81BB-52D1-D889-5A66C0CD3022}"/>
          </ac:spMkLst>
        </pc:spChg>
        <pc:spChg chg="add">
          <ac:chgData name="Zita Draper" userId="S::z.draper@uwtsd.ac.uk::b063123c-f51f-481b-b99c-f574606c9ace" providerId="AD" clId="Web-{7813D526-2D41-1277-3BFA-35F1DC8C59A0}" dt="2022-09-27T13:38:40.827" v="330"/>
          <ac:spMkLst>
            <pc:docMk/>
            <pc:sldMk cId="3106418148" sldId="323"/>
            <ac:spMk id="10" creationId="{F733538D-5433-42E7-AA08-DC5FDEDA47A7}"/>
          </ac:spMkLst>
        </pc:spChg>
        <pc:picChg chg="add mod">
          <ac:chgData name="Zita Draper" userId="S::z.draper@uwtsd.ac.uk::b063123c-f51f-481b-b99c-f574606c9ace" providerId="AD" clId="Web-{7813D526-2D41-1277-3BFA-35F1DC8C59A0}" dt="2022-09-27T13:38:40.827" v="330"/>
          <ac:picMkLst>
            <pc:docMk/>
            <pc:sldMk cId="3106418148" sldId="323"/>
            <ac:picMk id="4" creationId="{ED2E240A-03C6-A3ED-EEEA-3F975B1F4AE8}"/>
          </ac:picMkLst>
        </pc:picChg>
      </pc:sldChg>
      <pc:sldChg chg="addSp delSp modSp new mod setBg modClrScheme chgLayout">
        <pc:chgData name="Zita Draper" userId="S::z.draper@uwtsd.ac.uk::b063123c-f51f-481b-b99c-f574606c9ace" providerId="AD" clId="Web-{7813D526-2D41-1277-3BFA-35F1DC8C59A0}" dt="2022-09-27T13:39:40.813" v="343"/>
        <pc:sldMkLst>
          <pc:docMk/>
          <pc:sldMk cId="233033809" sldId="324"/>
        </pc:sldMkLst>
        <pc:spChg chg="del">
          <ac:chgData name="Zita Draper" userId="S::z.draper@uwtsd.ac.uk::b063123c-f51f-481b-b99c-f574606c9ace" providerId="AD" clId="Web-{7813D526-2D41-1277-3BFA-35F1DC8C59A0}" dt="2022-09-27T13:39:01.515" v="337"/>
          <ac:spMkLst>
            <pc:docMk/>
            <pc:sldMk cId="233033809" sldId="324"/>
            <ac:spMk id="2" creationId="{BF512875-BC09-455B-F814-FACEA505ECBD}"/>
          </ac:spMkLst>
        </pc:spChg>
        <pc:spChg chg="del">
          <ac:chgData name="Zita Draper" userId="S::z.draper@uwtsd.ac.uk::b063123c-f51f-481b-b99c-f574606c9ace" providerId="AD" clId="Web-{7813D526-2D41-1277-3BFA-35F1DC8C59A0}" dt="2022-09-27T13:39:01.515" v="337"/>
          <ac:spMkLst>
            <pc:docMk/>
            <pc:sldMk cId="233033809" sldId="324"/>
            <ac:spMk id="3" creationId="{EC9EED73-139B-A602-8DCB-D5601E048B96}"/>
          </ac:spMkLst>
        </pc:spChg>
        <pc:spChg chg="add del mod">
          <ac:chgData name="Zita Draper" userId="S::z.draper@uwtsd.ac.uk::b063123c-f51f-481b-b99c-f574606c9ace" providerId="AD" clId="Web-{7813D526-2D41-1277-3BFA-35F1DC8C59A0}" dt="2022-09-27T13:39:38.110" v="342"/>
          <ac:spMkLst>
            <pc:docMk/>
            <pc:sldMk cId="233033809" sldId="324"/>
            <ac:spMk id="5" creationId="{4576AFFD-C727-0CA5-B26B-4E2E65B14C80}"/>
          </ac:spMkLst>
        </pc:spChg>
        <pc:spChg chg="add">
          <ac:chgData name="Zita Draper" userId="S::z.draper@uwtsd.ac.uk::b063123c-f51f-481b-b99c-f574606c9ace" providerId="AD" clId="Web-{7813D526-2D41-1277-3BFA-35F1DC8C59A0}" dt="2022-09-27T13:39:40.813" v="343"/>
          <ac:spMkLst>
            <pc:docMk/>
            <pc:sldMk cId="233033809" sldId="324"/>
            <ac:spMk id="9" creationId="{F733538D-5433-42E7-AA08-DC5FDEDA47A7}"/>
          </ac:spMkLst>
        </pc:spChg>
        <pc:picChg chg="add mod">
          <ac:chgData name="Zita Draper" userId="S::z.draper@uwtsd.ac.uk::b063123c-f51f-481b-b99c-f574606c9ace" providerId="AD" clId="Web-{7813D526-2D41-1277-3BFA-35F1DC8C59A0}" dt="2022-09-27T13:39:40.813" v="343"/>
          <ac:picMkLst>
            <pc:docMk/>
            <pc:sldMk cId="233033809" sldId="324"/>
            <ac:picMk id="4" creationId="{6A2D602F-4565-74A5-A7E8-2EDC9E4C4469}"/>
          </ac:picMkLst>
        </pc:picChg>
      </pc:sldChg>
      <pc:sldChg chg="addSp delSp modSp new">
        <pc:chgData name="Zita Draper" userId="S::z.draper@uwtsd.ac.uk::b063123c-f51f-481b-b99c-f574606c9ace" providerId="AD" clId="Web-{7813D526-2D41-1277-3BFA-35F1DC8C59A0}" dt="2022-09-27T13:44:45.008" v="427" actId="1076"/>
        <pc:sldMkLst>
          <pc:docMk/>
          <pc:sldMk cId="703897129" sldId="325"/>
        </pc:sldMkLst>
        <pc:spChg chg="mod">
          <ac:chgData name="Zita Draper" userId="S::z.draper@uwtsd.ac.uk::b063123c-f51f-481b-b99c-f574606c9ace" providerId="AD" clId="Web-{7813D526-2D41-1277-3BFA-35F1DC8C59A0}" dt="2022-09-27T13:40:04.001" v="356" actId="20577"/>
          <ac:spMkLst>
            <pc:docMk/>
            <pc:sldMk cId="703897129" sldId="325"/>
            <ac:spMk id="2" creationId="{4B9A9A3B-2E75-0CB2-6447-D2A2C2A48EC4}"/>
          </ac:spMkLst>
        </pc:spChg>
        <pc:spChg chg="mod">
          <ac:chgData name="Zita Draper" userId="S::z.draper@uwtsd.ac.uk::b063123c-f51f-481b-b99c-f574606c9ace" providerId="AD" clId="Web-{7813D526-2D41-1277-3BFA-35F1DC8C59A0}" dt="2022-09-27T13:41:19.722" v="404" actId="14100"/>
          <ac:spMkLst>
            <pc:docMk/>
            <pc:sldMk cId="703897129" sldId="325"/>
            <ac:spMk id="3" creationId="{0D80818F-5A54-8E48-92A0-B1C6E104AE22}"/>
          </ac:spMkLst>
        </pc:spChg>
        <pc:spChg chg="add del mod">
          <ac:chgData name="Zita Draper" userId="S::z.draper@uwtsd.ac.uk::b063123c-f51f-481b-b99c-f574606c9ace" providerId="AD" clId="Web-{7813D526-2D41-1277-3BFA-35F1DC8C59A0}" dt="2022-09-27T13:43:02.756" v="409"/>
          <ac:spMkLst>
            <pc:docMk/>
            <pc:sldMk cId="703897129" sldId="325"/>
            <ac:spMk id="5" creationId="{A84E8DA8-5BA9-114B-61AB-858A661BF8A1}"/>
          </ac:spMkLst>
        </pc:spChg>
        <pc:picChg chg="add mod">
          <ac:chgData name="Zita Draper" userId="S::z.draper@uwtsd.ac.uk::b063123c-f51f-481b-b99c-f574606c9ace" providerId="AD" clId="Web-{7813D526-2D41-1277-3BFA-35F1DC8C59A0}" dt="2022-09-27T13:44:45.008" v="427" actId="1076"/>
          <ac:picMkLst>
            <pc:docMk/>
            <pc:sldMk cId="703897129" sldId="325"/>
            <ac:picMk id="4" creationId="{540D2102-6D2A-6D19-8978-AE7BC811C8C8}"/>
          </ac:picMkLst>
        </pc:picChg>
        <pc:picChg chg="add mod">
          <ac:chgData name="Zita Draper" userId="S::z.draper@uwtsd.ac.uk::b063123c-f51f-481b-b99c-f574606c9ace" providerId="AD" clId="Web-{7813D526-2D41-1277-3BFA-35F1DC8C59A0}" dt="2022-09-27T13:44:22.148" v="423" actId="1076"/>
          <ac:picMkLst>
            <pc:docMk/>
            <pc:sldMk cId="703897129" sldId="325"/>
            <ac:picMk id="7" creationId="{9D6401D0-F44B-40D9-9BF9-2B282F4C612B}"/>
          </ac:picMkLst>
        </pc:picChg>
      </pc:sldChg>
      <pc:sldChg chg="addSp delSp modSp new mod setBg modClrScheme chgLayout">
        <pc:chgData name="Zita Draper" userId="S::z.draper@uwtsd.ac.uk::b063123c-f51f-481b-b99c-f574606c9ace" providerId="AD" clId="Web-{7813D526-2D41-1277-3BFA-35F1DC8C59A0}" dt="2022-09-27T13:49:08.843" v="479" actId="1076"/>
        <pc:sldMkLst>
          <pc:docMk/>
          <pc:sldMk cId="2512571227" sldId="326"/>
        </pc:sldMkLst>
        <pc:spChg chg="del">
          <ac:chgData name="Zita Draper" userId="S::z.draper@uwtsd.ac.uk::b063123c-f51f-481b-b99c-f574606c9ace" providerId="AD" clId="Web-{7813D526-2D41-1277-3BFA-35F1DC8C59A0}" dt="2022-09-27T13:47:05.449" v="437"/>
          <ac:spMkLst>
            <pc:docMk/>
            <pc:sldMk cId="2512571227" sldId="326"/>
            <ac:spMk id="2" creationId="{2CC02C2C-90A8-5DCC-A318-5C9DF544F6F7}"/>
          </ac:spMkLst>
        </pc:spChg>
        <pc:spChg chg="del">
          <ac:chgData name="Zita Draper" userId="S::z.draper@uwtsd.ac.uk::b063123c-f51f-481b-b99c-f574606c9ace" providerId="AD" clId="Web-{7813D526-2D41-1277-3BFA-35F1DC8C59A0}" dt="2022-09-27T13:47:05.449" v="437"/>
          <ac:spMkLst>
            <pc:docMk/>
            <pc:sldMk cId="2512571227" sldId="326"/>
            <ac:spMk id="3" creationId="{B181D5BA-044D-94CF-B417-A7890F808CCB}"/>
          </ac:spMkLst>
        </pc:spChg>
        <pc:spChg chg="add del mod">
          <ac:chgData name="Zita Draper" userId="S::z.draper@uwtsd.ac.uk::b063123c-f51f-481b-b99c-f574606c9ace" providerId="AD" clId="Web-{7813D526-2D41-1277-3BFA-35F1DC8C59A0}" dt="2022-09-27T13:48:32.764" v="472"/>
          <ac:spMkLst>
            <pc:docMk/>
            <pc:sldMk cId="2512571227" sldId="326"/>
            <ac:spMk id="5" creationId="{F9288327-1DF2-89B8-A662-D697C416D903}"/>
          </ac:spMkLst>
        </pc:spChg>
        <pc:spChg chg="add mod">
          <ac:chgData name="Zita Draper" userId="S::z.draper@uwtsd.ac.uk::b063123c-f51f-481b-b99c-f574606c9ace" providerId="AD" clId="Web-{7813D526-2D41-1277-3BFA-35F1DC8C59A0}" dt="2022-09-27T13:49:08.843" v="479" actId="1076"/>
          <ac:spMkLst>
            <pc:docMk/>
            <pc:sldMk cId="2512571227" sldId="326"/>
            <ac:spMk id="7" creationId="{5EFA1751-1425-476E-76E1-663B9179B93E}"/>
          </ac:spMkLst>
        </pc:spChg>
        <pc:spChg chg="add">
          <ac:chgData name="Zita Draper" userId="S::z.draper@uwtsd.ac.uk::b063123c-f51f-481b-b99c-f574606c9ace" providerId="AD" clId="Web-{7813D526-2D41-1277-3BFA-35F1DC8C59A0}" dt="2022-09-27T13:47:30.044" v="442"/>
          <ac:spMkLst>
            <pc:docMk/>
            <pc:sldMk cId="2512571227" sldId="326"/>
            <ac:spMk id="10" creationId="{F733538D-5433-42E7-AA08-DC5FDEDA47A7}"/>
          </ac:spMkLst>
        </pc:spChg>
        <pc:picChg chg="add mod">
          <ac:chgData name="Zita Draper" userId="S::z.draper@uwtsd.ac.uk::b063123c-f51f-481b-b99c-f574606c9ace" providerId="AD" clId="Web-{7813D526-2D41-1277-3BFA-35F1DC8C59A0}" dt="2022-09-27T13:47:30.044" v="442"/>
          <ac:picMkLst>
            <pc:docMk/>
            <pc:sldMk cId="2512571227" sldId="326"/>
            <ac:picMk id="4" creationId="{9DDC2AF7-E60E-64E4-07CD-966DDD364C03}"/>
          </ac:picMkLst>
        </pc:picChg>
      </pc:sldChg>
      <pc:sldChg chg="addSp modSp new">
        <pc:chgData name="Zita Draper" userId="S::z.draper@uwtsd.ac.uk::b063123c-f51f-481b-b99c-f574606c9ace" providerId="AD" clId="Web-{7813D526-2D41-1277-3BFA-35F1DC8C59A0}" dt="2022-09-27T13:55:29.088" v="533" actId="1076"/>
        <pc:sldMkLst>
          <pc:docMk/>
          <pc:sldMk cId="2343450431" sldId="327"/>
        </pc:sldMkLst>
        <pc:spChg chg="mod">
          <ac:chgData name="Zita Draper" userId="S::z.draper@uwtsd.ac.uk::b063123c-f51f-481b-b99c-f574606c9ace" providerId="AD" clId="Web-{7813D526-2D41-1277-3BFA-35F1DC8C59A0}" dt="2022-09-27T13:49:34.359" v="487" actId="20577"/>
          <ac:spMkLst>
            <pc:docMk/>
            <pc:sldMk cId="2343450431" sldId="327"/>
            <ac:spMk id="2" creationId="{F2255ED8-F500-3AF7-939C-1B8084E205D9}"/>
          </ac:spMkLst>
        </pc:spChg>
        <pc:spChg chg="mod">
          <ac:chgData name="Zita Draper" userId="S::z.draper@uwtsd.ac.uk::b063123c-f51f-481b-b99c-f574606c9ace" providerId="AD" clId="Web-{7813D526-2D41-1277-3BFA-35F1DC8C59A0}" dt="2022-09-27T13:53:24.412" v="519" actId="20577"/>
          <ac:spMkLst>
            <pc:docMk/>
            <pc:sldMk cId="2343450431" sldId="327"/>
            <ac:spMk id="3" creationId="{295DC1DA-9241-9C3A-4970-B0B1767B48FD}"/>
          </ac:spMkLst>
        </pc:spChg>
        <pc:picChg chg="add mod">
          <ac:chgData name="Zita Draper" userId="S::z.draper@uwtsd.ac.uk::b063123c-f51f-481b-b99c-f574606c9ace" providerId="AD" clId="Web-{7813D526-2D41-1277-3BFA-35F1DC8C59A0}" dt="2022-09-27T13:55:23.572" v="532" actId="1076"/>
          <ac:picMkLst>
            <pc:docMk/>
            <pc:sldMk cId="2343450431" sldId="327"/>
            <ac:picMk id="4" creationId="{E58BBDE7-06D8-2916-DABB-3BDD756E4BB9}"/>
          </ac:picMkLst>
        </pc:picChg>
        <pc:picChg chg="add mod">
          <ac:chgData name="Zita Draper" userId="S::z.draper@uwtsd.ac.uk::b063123c-f51f-481b-b99c-f574606c9ace" providerId="AD" clId="Web-{7813D526-2D41-1277-3BFA-35F1DC8C59A0}" dt="2022-09-27T13:55:06.368" v="530" actId="1076"/>
          <ac:picMkLst>
            <pc:docMk/>
            <pc:sldMk cId="2343450431" sldId="327"/>
            <ac:picMk id="5" creationId="{6A2E8A65-305A-EC78-33FD-86B2D988D19A}"/>
          </ac:picMkLst>
        </pc:picChg>
        <pc:picChg chg="add mod">
          <ac:chgData name="Zita Draper" userId="S::z.draper@uwtsd.ac.uk::b063123c-f51f-481b-b99c-f574606c9ace" providerId="AD" clId="Web-{7813D526-2D41-1277-3BFA-35F1DC8C59A0}" dt="2022-09-27T13:55:00.165" v="529" actId="1076"/>
          <ac:picMkLst>
            <pc:docMk/>
            <pc:sldMk cId="2343450431" sldId="327"/>
            <ac:picMk id="6" creationId="{95537B66-493C-0FBB-784F-DE2885B8DBCA}"/>
          </ac:picMkLst>
        </pc:picChg>
        <pc:picChg chg="add mod">
          <ac:chgData name="Zita Draper" userId="S::z.draper@uwtsd.ac.uk::b063123c-f51f-481b-b99c-f574606c9ace" providerId="AD" clId="Web-{7813D526-2D41-1277-3BFA-35F1DC8C59A0}" dt="2022-09-27T13:55:29.088" v="533" actId="1076"/>
          <ac:picMkLst>
            <pc:docMk/>
            <pc:sldMk cId="2343450431" sldId="327"/>
            <ac:picMk id="7" creationId="{F1AC63F1-D7B8-E17F-E2F0-BA29EB287D77}"/>
          </ac:picMkLst>
        </pc:picChg>
      </pc:sldChg>
      <pc:sldChg chg="addSp delSp modSp new">
        <pc:chgData name="Zita Draper" userId="S::z.draper@uwtsd.ac.uk::b063123c-f51f-481b-b99c-f574606c9ace" providerId="AD" clId="Web-{7813D526-2D41-1277-3BFA-35F1DC8C59A0}" dt="2022-09-27T14:00:38.158" v="620" actId="14100"/>
        <pc:sldMkLst>
          <pc:docMk/>
          <pc:sldMk cId="4274994528" sldId="328"/>
        </pc:sldMkLst>
        <pc:spChg chg="mod">
          <ac:chgData name="Zita Draper" userId="S::z.draper@uwtsd.ac.uk::b063123c-f51f-481b-b99c-f574606c9ace" providerId="AD" clId="Web-{7813D526-2D41-1277-3BFA-35F1DC8C59A0}" dt="2022-09-27T13:56:45.871" v="546" actId="20577"/>
          <ac:spMkLst>
            <pc:docMk/>
            <pc:sldMk cId="4274994528" sldId="328"/>
            <ac:spMk id="2" creationId="{9A4FAD4D-C70C-7DF3-003D-8DDC3A6CA8F9}"/>
          </ac:spMkLst>
        </pc:spChg>
        <pc:spChg chg="mod">
          <ac:chgData name="Zita Draper" userId="S::z.draper@uwtsd.ac.uk::b063123c-f51f-481b-b99c-f574606c9ace" providerId="AD" clId="Web-{7813D526-2D41-1277-3BFA-35F1DC8C59A0}" dt="2022-09-27T14:00:09.767" v="613" actId="1076"/>
          <ac:spMkLst>
            <pc:docMk/>
            <pc:sldMk cId="4274994528" sldId="328"/>
            <ac:spMk id="3" creationId="{A7FCFFB6-00D7-641A-144A-54181BA74727}"/>
          </ac:spMkLst>
        </pc:spChg>
        <pc:spChg chg="add del mod">
          <ac:chgData name="Zita Draper" userId="S::z.draper@uwtsd.ac.uk::b063123c-f51f-481b-b99c-f574606c9ace" providerId="AD" clId="Web-{7813D526-2D41-1277-3BFA-35F1DC8C59A0}" dt="2022-09-27T13:58:15.107" v="589"/>
          <ac:spMkLst>
            <pc:docMk/>
            <pc:sldMk cId="4274994528" sldId="328"/>
            <ac:spMk id="5" creationId="{6A978738-77C6-B2EC-7318-2F3B74F9FDE5}"/>
          </ac:spMkLst>
        </pc:spChg>
        <pc:picChg chg="add del mod">
          <ac:chgData name="Zita Draper" userId="S::z.draper@uwtsd.ac.uk::b063123c-f51f-481b-b99c-f574606c9ace" providerId="AD" clId="Web-{7813D526-2D41-1277-3BFA-35F1DC8C59A0}" dt="2022-09-27T14:00:26.533" v="617"/>
          <ac:picMkLst>
            <pc:docMk/>
            <pc:sldMk cId="4274994528" sldId="328"/>
            <ac:picMk id="4" creationId="{91470BCA-6B2B-7DDC-0ACC-9986B504A375}"/>
          </ac:picMkLst>
        </pc:picChg>
        <pc:picChg chg="add del mod">
          <ac:chgData name="Zita Draper" userId="S::z.draper@uwtsd.ac.uk::b063123c-f51f-481b-b99c-f574606c9ace" providerId="AD" clId="Web-{7813D526-2D41-1277-3BFA-35F1DC8C59A0}" dt="2022-09-27T14:00:27.877" v="618"/>
          <ac:picMkLst>
            <pc:docMk/>
            <pc:sldMk cId="4274994528" sldId="328"/>
            <ac:picMk id="7" creationId="{03527268-D373-46F3-4833-1919FA670171}"/>
          </ac:picMkLst>
        </pc:picChg>
        <pc:picChg chg="add mod">
          <ac:chgData name="Zita Draper" userId="S::z.draper@uwtsd.ac.uk::b063123c-f51f-481b-b99c-f574606c9ace" providerId="AD" clId="Web-{7813D526-2D41-1277-3BFA-35F1DC8C59A0}" dt="2022-09-27T14:00:32.580" v="619" actId="14100"/>
          <ac:picMkLst>
            <pc:docMk/>
            <pc:sldMk cId="4274994528" sldId="328"/>
            <ac:picMk id="8" creationId="{A9F4E065-20C5-A1D4-C91A-FAF2999D39EB}"/>
          </ac:picMkLst>
        </pc:picChg>
        <pc:picChg chg="add mod">
          <ac:chgData name="Zita Draper" userId="S::z.draper@uwtsd.ac.uk::b063123c-f51f-481b-b99c-f574606c9ace" providerId="AD" clId="Web-{7813D526-2D41-1277-3BFA-35F1DC8C59A0}" dt="2022-09-27T14:00:38.158" v="620" actId="14100"/>
          <ac:picMkLst>
            <pc:docMk/>
            <pc:sldMk cId="4274994528" sldId="328"/>
            <ac:picMk id="9" creationId="{C72BD33D-0F04-5832-3E6C-4AA41E23BED8}"/>
          </ac:picMkLst>
        </pc:picChg>
      </pc:sldChg>
      <pc:sldChg chg="new del">
        <pc:chgData name="Zita Draper" userId="S::z.draper@uwtsd.ac.uk::b063123c-f51f-481b-b99c-f574606c9ace" providerId="AD" clId="Web-{7813D526-2D41-1277-3BFA-35F1DC8C59A0}" dt="2022-09-27T14:03:50.194" v="621"/>
        <pc:sldMkLst>
          <pc:docMk/>
          <pc:sldMk cId="2297145520" sldId="329"/>
        </pc:sldMkLst>
      </pc:sldChg>
      <pc:sldChg chg="new del">
        <pc:chgData name="Zita Draper" userId="S::z.draper@uwtsd.ac.uk::b063123c-f51f-481b-b99c-f574606c9ace" providerId="AD" clId="Web-{7813D526-2D41-1277-3BFA-35F1DC8C59A0}" dt="2022-09-27T14:03:52.444" v="622"/>
        <pc:sldMkLst>
          <pc:docMk/>
          <pc:sldMk cId="3670455099" sldId="330"/>
        </pc:sldMkLst>
      </pc:sldChg>
      <pc:sldChg chg="new del">
        <pc:chgData name="Zita Draper" userId="S::z.draper@uwtsd.ac.uk::b063123c-f51f-481b-b99c-f574606c9ace" providerId="AD" clId="Web-{7813D526-2D41-1277-3BFA-35F1DC8C59A0}" dt="2022-09-27T14:03:54.913" v="623"/>
        <pc:sldMkLst>
          <pc:docMk/>
          <pc:sldMk cId="1722692645" sldId="331"/>
        </pc:sldMkLst>
      </pc:sldChg>
    </pc:docChg>
  </pc:docChgLst>
  <pc:docChgLst>
    <pc:chgData name="Zita Draper" userId="S::z.draper@uwtsd.ac.uk::b063123c-f51f-481b-b99c-f574606c9ace" providerId="AD" clId="Web-{7E75D7FA-FCDC-4FFE-7E3B-8375E4663133}"/>
    <pc:docChg chg="modSld">
      <pc:chgData name="Zita Draper" userId="S::z.draper@uwtsd.ac.uk::b063123c-f51f-481b-b99c-f574606c9ace" providerId="AD" clId="Web-{7E75D7FA-FCDC-4FFE-7E3B-8375E4663133}" dt="2022-09-16T11:53:31.879" v="0" actId="14100"/>
      <pc:docMkLst>
        <pc:docMk/>
      </pc:docMkLst>
      <pc:sldChg chg="modSp">
        <pc:chgData name="Zita Draper" userId="S::z.draper@uwtsd.ac.uk::b063123c-f51f-481b-b99c-f574606c9ace" providerId="AD" clId="Web-{7E75D7FA-FCDC-4FFE-7E3B-8375E4663133}" dt="2022-09-16T11:53:31.879" v="0" actId="14100"/>
        <pc:sldMkLst>
          <pc:docMk/>
          <pc:sldMk cId="2498495748" sldId="260"/>
        </pc:sldMkLst>
        <pc:spChg chg="mod">
          <ac:chgData name="Zita Draper" userId="S::z.draper@uwtsd.ac.uk::b063123c-f51f-481b-b99c-f574606c9ace" providerId="AD" clId="Web-{7E75D7FA-FCDC-4FFE-7E3B-8375E4663133}" dt="2022-09-16T11:53:31.879" v="0" actId="14100"/>
          <ac:spMkLst>
            <pc:docMk/>
            <pc:sldMk cId="2498495748" sldId="260"/>
            <ac:spMk id="4" creationId="{F6641243-2EE0-776B-8981-AC776954FC21}"/>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ata1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ata1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4" Type="http://schemas.openxmlformats.org/officeDocument/2006/relationships/image" Target="../media/image62.svg"/></Relationships>
</file>

<file path=ppt/diagrams/_rels/data1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svg"/><Relationship Id="rId1" Type="http://schemas.openxmlformats.org/officeDocument/2006/relationships/image" Target="../media/image19.png"/><Relationship Id="rId6" Type="http://schemas.openxmlformats.org/officeDocument/2006/relationships/image" Target="../media/image92.svg"/><Relationship Id="rId5" Type="http://schemas.openxmlformats.org/officeDocument/2006/relationships/image" Target="../media/image91.png"/><Relationship Id="rId4" Type="http://schemas.openxmlformats.org/officeDocument/2006/relationships/image" Target="../media/image90.svg"/></Relationships>
</file>

<file path=ppt/diagrams/_rels/data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03.svg"/><Relationship Id="rId5" Type="http://schemas.openxmlformats.org/officeDocument/2006/relationships/image" Target="../media/image102.png"/><Relationship Id="rId4" Type="http://schemas.openxmlformats.org/officeDocument/2006/relationships/image" Target="../media/image32.svg"/></Relationships>
</file>

<file path=ppt/diagrams/_rels/data1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svg"/><Relationship Id="rId1" Type="http://schemas.openxmlformats.org/officeDocument/2006/relationships/image" Target="../media/image106.png"/><Relationship Id="rId6" Type="http://schemas.openxmlformats.org/officeDocument/2006/relationships/image" Target="../media/image111.svg"/><Relationship Id="rId5" Type="http://schemas.openxmlformats.org/officeDocument/2006/relationships/image" Target="../media/image110.png"/><Relationship Id="rId4" Type="http://schemas.openxmlformats.org/officeDocument/2006/relationships/image" Target="../media/image109.svg"/></Relationships>
</file>

<file path=ppt/diagrams/_rels/data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13.svg"/><Relationship Id="rId1" Type="http://schemas.openxmlformats.org/officeDocument/2006/relationships/image" Target="../media/image112.png"/><Relationship Id="rId6" Type="http://schemas.openxmlformats.org/officeDocument/2006/relationships/image" Target="../media/image115.svg"/><Relationship Id="rId5" Type="http://schemas.openxmlformats.org/officeDocument/2006/relationships/image" Target="../media/image114.png"/><Relationship Id="rId4" Type="http://schemas.openxmlformats.org/officeDocument/2006/relationships/image" Target="../media/image20.svg"/></Relationships>
</file>

<file path=ppt/diagrams/_rels/data18.xml.rels><?xml version="1.0" encoding="UTF-8" standalone="yes"?>
<Relationships xmlns="http://schemas.openxmlformats.org/package/2006/relationships"><Relationship Id="rId8" Type="http://schemas.openxmlformats.org/officeDocument/2006/relationships/image" Target="../media/image121.svg"/><Relationship Id="rId3" Type="http://schemas.openxmlformats.org/officeDocument/2006/relationships/image" Target="../media/image116.png"/><Relationship Id="rId7" Type="http://schemas.openxmlformats.org/officeDocument/2006/relationships/image" Target="../media/image120.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19.svg"/><Relationship Id="rId5" Type="http://schemas.openxmlformats.org/officeDocument/2006/relationships/image" Target="../media/image118.png"/><Relationship Id="rId4" Type="http://schemas.openxmlformats.org/officeDocument/2006/relationships/image" Target="../media/image1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4" Type="http://schemas.openxmlformats.org/officeDocument/2006/relationships/image" Target="../media/image62.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svg"/><Relationship Id="rId1" Type="http://schemas.openxmlformats.org/officeDocument/2006/relationships/image" Target="../media/image19.png"/><Relationship Id="rId6" Type="http://schemas.openxmlformats.org/officeDocument/2006/relationships/image" Target="../media/image92.svg"/><Relationship Id="rId5" Type="http://schemas.openxmlformats.org/officeDocument/2006/relationships/image" Target="../media/image91.png"/><Relationship Id="rId4" Type="http://schemas.openxmlformats.org/officeDocument/2006/relationships/image" Target="../media/image90.svg"/></Relationships>
</file>

<file path=ppt/diagrams/_rels/drawing1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03.svg"/><Relationship Id="rId5" Type="http://schemas.openxmlformats.org/officeDocument/2006/relationships/image" Target="../media/image102.png"/><Relationship Id="rId4" Type="http://schemas.openxmlformats.org/officeDocument/2006/relationships/image" Target="../media/image32.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svg"/><Relationship Id="rId1" Type="http://schemas.openxmlformats.org/officeDocument/2006/relationships/image" Target="../media/image106.png"/><Relationship Id="rId6" Type="http://schemas.openxmlformats.org/officeDocument/2006/relationships/image" Target="../media/image111.svg"/><Relationship Id="rId5" Type="http://schemas.openxmlformats.org/officeDocument/2006/relationships/image" Target="../media/image110.png"/><Relationship Id="rId4" Type="http://schemas.openxmlformats.org/officeDocument/2006/relationships/image" Target="../media/image109.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13.svg"/><Relationship Id="rId1" Type="http://schemas.openxmlformats.org/officeDocument/2006/relationships/image" Target="../media/image112.png"/><Relationship Id="rId6" Type="http://schemas.openxmlformats.org/officeDocument/2006/relationships/image" Target="../media/image115.svg"/><Relationship Id="rId5" Type="http://schemas.openxmlformats.org/officeDocument/2006/relationships/image" Target="../media/image114.png"/><Relationship Id="rId4" Type="http://schemas.openxmlformats.org/officeDocument/2006/relationships/image" Target="../media/image20.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121.svg"/><Relationship Id="rId3" Type="http://schemas.openxmlformats.org/officeDocument/2006/relationships/image" Target="../media/image116.png"/><Relationship Id="rId7" Type="http://schemas.openxmlformats.org/officeDocument/2006/relationships/image" Target="../media/image120.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19.svg"/><Relationship Id="rId5" Type="http://schemas.openxmlformats.org/officeDocument/2006/relationships/image" Target="../media/image118.png"/><Relationship Id="rId4" Type="http://schemas.openxmlformats.org/officeDocument/2006/relationships/image" Target="../media/image117.svg"/></Relationships>
</file>

<file path=ppt/diagrams/_rels/drawing19.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EB006D-216A-4AEE-9BE1-82E2CEE2514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2FCEEA-335F-4E66-A4AB-3A3DBBE2DDF7}">
      <dgm:prSet/>
      <dgm:spPr/>
      <dgm:t>
        <a:bodyPr/>
        <a:lstStyle/>
        <a:p>
          <a:r>
            <a:rPr lang="en-GB"/>
            <a:t>- Defendant owned specific claimant a duty of care. </a:t>
          </a:r>
          <a:endParaRPr lang="en-US"/>
        </a:p>
      </dgm:t>
    </dgm:pt>
    <dgm:pt modelId="{E32DBBA7-98D6-418D-95A0-9B224945BEB8}" type="parTrans" cxnId="{3429906F-882F-4A94-A11E-215BC723B80C}">
      <dgm:prSet/>
      <dgm:spPr/>
      <dgm:t>
        <a:bodyPr/>
        <a:lstStyle/>
        <a:p>
          <a:endParaRPr lang="en-US"/>
        </a:p>
      </dgm:t>
    </dgm:pt>
    <dgm:pt modelId="{4DABE91A-087D-4C8C-9380-50057E2A6C60}" type="sibTrans" cxnId="{3429906F-882F-4A94-A11E-215BC723B80C}">
      <dgm:prSet/>
      <dgm:spPr/>
      <dgm:t>
        <a:bodyPr/>
        <a:lstStyle/>
        <a:p>
          <a:endParaRPr lang="en-US"/>
        </a:p>
      </dgm:t>
    </dgm:pt>
    <dgm:pt modelId="{67C42F02-4DC7-4865-BD6C-84FF9749478A}">
      <dgm:prSet/>
      <dgm:spPr/>
      <dgm:t>
        <a:bodyPr/>
        <a:lstStyle/>
        <a:p>
          <a:r>
            <a:rPr lang="en-GB"/>
            <a:t>- D breached the duty of care. </a:t>
          </a:r>
          <a:endParaRPr lang="en-US"/>
        </a:p>
      </dgm:t>
    </dgm:pt>
    <dgm:pt modelId="{792B2A3B-B2E3-42C8-899F-0DCFB3D8B1F8}" type="parTrans" cxnId="{06757A1E-FCDE-4AF7-85E1-C5FD2EAD5ED7}">
      <dgm:prSet/>
      <dgm:spPr/>
      <dgm:t>
        <a:bodyPr/>
        <a:lstStyle/>
        <a:p>
          <a:endParaRPr lang="en-US"/>
        </a:p>
      </dgm:t>
    </dgm:pt>
    <dgm:pt modelId="{D11013EF-B066-45A9-A984-2F751ABF762F}" type="sibTrans" cxnId="{06757A1E-FCDE-4AF7-85E1-C5FD2EAD5ED7}">
      <dgm:prSet/>
      <dgm:spPr/>
      <dgm:t>
        <a:bodyPr/>
        <a:lstStyle/>
        <a:p>
          <a:endParaRPr lang="en-US"/>
        </a:p>
      </dgm:t>
    </dgm:pt>
    <dgm:pt modelId="{B79D76B0-03FD-4535-87BB-0BF4239DD197}">
      <dgm:prSet/>
      <dgm:spPr/>
      <dgm:t>
        <a:bodyPr/>
        <a:lstStyle/>
        <a:p>
          <a:r>
            <a:rPr lang="en-GB"/>
            <a:t>- The breach of duty caused loss of a type which is recoverable in tort law. </a:t>
          </a:r>
          <a:endParaRPr lang="en-US"/>
        </a:p>
      </dgm:t>
    </dgm:pt>
    <dgm:pt modelId="{78CDB009-99F5-4B55-B1A9-5433FA20B02A}" type="parTrans" cxnId="{F12289B0-1952-4DEA-BD43-050AC84B74A6}">
      <dgm:prSet/>
      <dgm:spPr/>
      <dgm:t>
        <a:bodyPr/>
        <a:lstStyle/>
        <a:p>
          <a:endParaRPr lang="en-US"/>
        </a:p>
      </dgm:t>
    </dgm:pt>
    <dgm:pt modelId="{E1259C8F-86C7-408B-90A1-44BB61FF5BE0}" type="sibTrans" cxnId="{F12289B0-1952-4DEA-BD43-050AC84B74A6}">
      <dgm:prSet/>
      <dgm:spPr/>
      <dgm:t>
        <a:bodyPr/>
        <a:lstStyle/>
        <a:p>
          <a:endParaRPr lang="en-US"/>
        </a:p>
      </dgm:t>
    </dgm:pt>
    <dgm:pt modelId="{44347A07-869E-44DE-B1F6-9195450683D1}" type="pres">
      <dgm:prSet presAssocID="{A8EB006D-216A-4AEE-9BE1-82E2CEE2514A}" presName="root" presStyleCnt="0">
        <dgm:presLayoutVars>
          <dgm:dir/>
          <dgm:resizeHandles val="exact"/>
        </dgm:presLayoutVars>
      </dgm:prSet>
      <dgm:spPr/>
    </dgm:pt>
    <dgm:pt modelId="{3FF872A0-ED48-416B-A72F-F7B3C9AF0B21}" type="pres">
      <dgm:prSet presAssocID="{722FCEEA-335F-4E66-A4AB-3A3DBBE2DDF7}" presName="compNode" presStyleCnt="0"/>
      <dgm:spPr/>
    </dgm:pt>
    <dgm:pt modelId="{79044029-796D-4395-8143-963CD17D62B3}" type="pres">
      <dgm:prSet presAssocID="{722FCEEA-335F-4E66-A4AB-3A3DBBE2DDF7}" presName="bgRect" presStyleLbl="bgShp" presStyleIdx="0" presStyleCnt="3"/>
      <dgm:spPr/>
    </dgm:pt>
    <dgm:pt modelId="{D31D6814-5750-46A1-95D4-A20ADBBA8592}" type="pres">
      <dgm:prSet presAssocID="{722FCEEA-335F-4E66-A4AB-3A3DBBE2DD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8F6B242E-18CE-4E65-8209-754EE41C56B4}" type="pres">
      <dgm:prSet presAssocID="{722FCEEA-335F-4E66-A4AB-3A3DBBE2DDF7}" presName="spaceRect" presStyleCnt="0"/>
      <dgm:spPr/>
    </dgm:pt>
    <dgm:pt modelId="{AF429F59-19AD-45AB-8F36-2623128EEC5C}" type="pres">
      <dgm:prSet presAssocID="{722FCEEA-335F-4E66-A4AB-3A3DBBE2DDF7}" presName="parTx" presStyleLbl="revTx" presStyleIdx="0" presStyleCnt="3">
        <dgm:presLayoutVars>
          <dgm:chMax val="0"/>
          <dgm:chPref val="0"/>
        </dgm:presLayoutVars>
      </dgm:prSet>
      <dgm:spPr/>
    </dgm:pt>
    <dgm:pt modelId="{FE23C236-F8E2-4333-B392-ACA6C8C681F8}" type="pres">
      <dgm:prSet presAssocID="{4DABE91A-087D-4C8C-9380-50057E2A6C60}" presName="sibTrans" presStyleCnt="0"/>
      <dgm:spPr/>
    </dgm:pt>
    <dgm:pt modelId="{BE55EFD9-9CE9-4C9B-83D4-29C1DA2144A0}" type="pres">
      <dgm:prSet presAssocID="{67C42F02-4DC7-4865-BD6C-84FF9749478A}" presName="compNode" presStyleCnt="0"/>
      <dgm:spPr/>
    </dgm:pt>
    <dgm:pt modelId="{7D3F0185-0307-42EB-9B03-BB2E3A63E295}" type="pres">
      <dgm:prSet presAssocID="{67C42F02-4DC7-4865-BD6C-84FF9749478A}" presName="bgRect" presStyleLbl="bgShp" presStyleIdx="1" presStyleCnt="3"/>
      <dgm:spPr/>
    </dgm:pt>
    <dgm:pt modelId="{1C35F2C8-EFCE-42ED-851C-158DB5110A26}" type="pres">
      <dgm:prSet presAssocID="{67C42F02-4DC7-4865-BD6C-84FF9749478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578FC4D1-1F37-4B7B-B55F-E21332F6736E}" type="pres">
      <dgm:prSet presAssocID="{67C42F02-4DC7-4865-BD6C-84FF9749478A}" presName="spaceRect" presStyleCnt="0"/>
      <dgm:spPr/>
    </dgm:pt>
    <dgm:pt modelId="{C3DFC58D-AD27-4A7F-91D2-8D81AF3F8296}" type="pres">
      <dgm:prSet presAssocID="{67C42F02-4DC7-4865-BD6C-84FF9749478A}" presName="parTx" presStyleLbl="revTx" presStyleIdx="1" presStyleCnt="3">
        <dgm:presLayoutVars>
          <dgm:chMax val="0"/>
          <dgm:chPref val="0"/>
        </dgm:presLayoutVars>
      </dgm:prSet>
      <dgm:spPr/>
    </dgm:pt>
    <dgm:pt modelId="{449151D3-8533-41FC-9662-F814A6E3E621}" type="pres">
      <dgm:prSet presAssocID="{D11013EF-B066-45A9-A984-2F751ABF762F}" presName="sibTrans" presStyleCnt="0"/>
      <dgm:spPr/>
    </dgm:pt>
    <dgm:pt modelId="{0018F033-957B-4DCF-9AE6-7BE11657A65F}" type="pres">
      <dgm:prSet presAssocID="{B79D76B0-03FD-4535-87BB-0BF4239DD197}" presName="compNode" presStyleCnt="0"/>
      <dgm:spPr/>
    </dgm:pt>
    <dgm:pt modelId="{31A5A5FD-896D-4E4B-9E2A-17DFF0D2FBF3}" type="pres">
      <dgm:prSet presAssocID="{B79D76B0-03FD-4535-87BB-0BF4239DD197}" presName="bgRect" presStyleLbl="bgShp" presStyleIdx="2" presStyleCnt="3"/>
      <dgm:spPr/>
    </dgm:pt>
    <dgm:pt modelId="{EFF9059B-46D2-4943-A7D9-3146DFCB5F8A}" type="pres">
      <dgm:prSet presAssocID="{B79D76B0-03FD-4535-87BB-0BF4239DD19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0AF22A94-EE22-4F73-9956-FB905CF4AC96}" type="pres">
      <dgm:prSet presAssocID="{B79D76B0-03FD-4535-87BB-0BF4239DD197}" presName="spaceRect" presStyleCnt="0"/>
      <dgm:spPr/>
    </dgm:pt>
    <dgm:pt modelId="{268810CE-7036-42FE-B5BE-BE533FACC740}" type="pres">
      <dgm:prSet presAssocID="{B79D76B0-03FD-4535-87BB-0BF4239DD197}" presName="parTx" presStyleLbl="revTx" presStyleIdx="2" presStyleCnt="3">
        <dgm:presLayoutVars>
          <dgm:chMax val="0"/>
          <dgm:chPref val="0"/>
        </dgm:presLayoutVars>
      </dgm:prSet>
      <dgm:spPr/>
    </dgm:pt>
  </dgm:ptLst>
  <dgm:cxnLst>
    <dgm:cxn modelId="{06757A1E-FCDE-4AF7-85E1-C5FD2EAD5ED7}" srcId="{A8EB006D-216A-4AEE-9BE1-82E2CEE2514A}" destId="{67C42F02-4DC7-4865-BD6C-84FF9749478A}" srcOrd="1" destOrd="0" parTransId="{792B2A3B-B2E3-42C8-899F-0DCFB3D8B1F8}" sibTransId="{D11013EF-B066-45A9-A984-2F751ABF762F}"/>
    <dgm:cxn modelId="{3429906F-882F-4A94-A11E-215BC723B80C}" srcId="{A8EB006D-216A-4AEE-9BE1-82E2CEE2514A}" destId="{722FCEEA-335F-4E66-A4AB-3A3DBBE2DDF7}" srcOrd="0" destOrd="0" parTransId="{E32DBBA7-98D6-418D-95A0-9B224945BEB8}" sibTransId="{4DABE91A-087D-4C8C-9380-50057E2A6C60}"/>
    <dgm:cxn modelId="{BA16E383-2362-4EAB-8085-17E26528B665}" type="presOf" srcId="{722FCEEA-335F-4E66-A4AB-3A3DBBE2DDF7}" destId="{AF429F59-19AD-45AB-8F36-2623128EEC5C}" srcOrd="0" destOrd="0" presId="urn:microsoft.com/office/officeart/2018/2/layout/IconVerticalSolidList"/>
    <dgm:cxn modelId="{992A0797-C865-4037-BBF5-0B4FC7F69DF2}" type="presOf" srcId="{A8EB006D-216A-4AEE-9BE1-82E2CEE2514A}" destId="{44347A07-869E-44DE-B1F6-9195450683D1}" srcOrd="0" destOrd="0" presId="urn:microsoft.com/office/officeart/2018/2/layout/IconVerticalSolidList"/>
    <dgm:cxn modelId="{F12289B0-1952-4DEA-BD43-050AC84B74A6}" srcId="{A8EB006D-216A-4AEE-9BE1-82E2CEE2514A}" destId="{B79D76B0-03FD-4535-87BB-0BF4239DD197}" srcOrd="2" destOrd="0" parTransId="{78CDB009-99F5-4B55-B1A9-5433FA20B02A}" sibTransId="{E1259C8F-86C7-408B-90A1-44BB61FF5BE0}"/>
    <dgm:cxn modelId="{E194EFDF-18B1-4E7F-B4F4-66F919D8D045}" type="presOf" srcId="{B79D76B0-03FD-4535-87BB-0BF4239DD197}" destId="{268810CE-7036-42FE-B5BE-BE533FACC740}" srcOrd="0" destOrd="0" presId="urn:microsoft.com/office/officeart/2018/2/layout/IconVerticalSolidList"/>
    <dgm:cxn modelId="{A74B5DE6-EB0B-46A3-94D7-7241E12C6E3D}" type="presOf" srcId="{67C42F02-4DC7-4865-BD6C-84FF9749478A}" destId="{C3DFC58D-AD27-4A7F-91D2-8D81AF3F8296}" srcOrd="0" destOrd="0" presId="urn:microsoft.com/office/officeart/2018/2/layout/IconVerticalSolidList"/>
    <dgm:cxn modelId="{1D8FF229-56CE-465C-A491-88797EA468CF}" type="presParOf" srcId="{44347A07-869E-44DE-B1F6-9195450683D1}" destId="{3FF872A0-ED48-416B-A72F-F7B3C9AF0B21}" srcOrd="0" destOrd="0" presId="urn:microsoft.com/office/officeart/2018/2/layout/IconVerticalSolidList"/>
    <dgm:cxn modelId="{F7FADF54-945D-489A-A3FC-97D714CD9011}" type="presParOf" srcId="{3FF872A0-ED48-416B-A72F-F7B3C9AF0B21}" destId="{79044029-796D-4395-8143-963CD17D62B3}" srcOrd="0" destOrd="0" presId="urn:microsoft.com/office/officeart/2018/2/layout/IconVerticalSolidList"/>
    <dgm:cxn modelId="{55FA2EB8-80C5-4D4E-B7BA-A80A999DED08}" type="presParOf" srcId="{3FF872A0-ED48-416B-A72F-F7B3C9AF0B21}" destId="{D31D6814-5750-46A1-95D4-A20ADBBA8592}" srcOrd="1" destOrd="0" presId="urn:microsoft.com/office/officeart/2018/2/layout/IconVerticalSolidList"/>
    <dgm:cxn modelId="{76E7E3C1-A787-456B-A248-B5D240465F14}" type="presParOf" srcId="{3FF872A0-ED48-416B-A72F-F7B3C9AF0B21}" destId="{8F6B242E-18CE-4E65-8209-754EE41C56B4}" srcOrd="2" destOrd="0" presId="urn:microsoft.com/office/officeart/2018/2/layout/IconVerticalSolidList"/>
    <dgm:cxn modelId="{5C045836-BCDB-419F-B1CE-40F96CEBB213}" type="presParOf" srcId="{3FF872A0-ED48-416B-A72F-F7B3C9AF0B21}" destId="{AF429F59-19AD-45AB-8F36-2623128EEC5C}" srcOrd="3" destOrd="0" presId="urn:microsoft.com/office/officeart/2018/2/layout/IconVerticalSolidList"/>
    <dgm:cxn modelId="{51992E68-026B-4F70-8D72-2E9036785A8E}" type="presParOf" srcId="{44347A07-869E-44DE-B1F6-9195450683D1}" destId="{FE23C236-F8E2-4333-B392-ACA6C8C681F8}" srcOrd="1" destOrd="0" presId="urn:microsoft.com/office/officeart/2018/2/layout/IconVerticalSolidList"/>
    <dgm:cxn modelId="{EE3A138A-1A08-4D16-9D96-ACA2A545CB2A}" type="presParOf" srcId="{44347A07-869E-44DE-B1F6-9195450683D1}" destId="{BE55EFD9-9CE9-4C9B-83D4-29C1DA2144A0}" srcOrd="2" destOrd="0" presId="urn:microsoft.com/office/officeart/2018/2/layout/IconVerticalSolidList"/>
    <dgm:cxn modelId="{C843BF1E-837D-4272-A4F5-7202E2D222DB}" type="presParOf" srcId="{BE55EFD9-9CE9-4C9B-83D4-29C1DA2144A0}" destId="{7D3F0185-0307-42EB-9B03-BB2E3A63E295}" srcOrd="0" destOrd="0" presId="urn:microsoft.com/office/officeart/2018/2/layout/IconVerticalSolidList"/>
    <dgm:cxn modelId="{3DB9ABFF-83EB-4F5B-8386-022C2C1980DF}" type="presParOf" srcId="{BE55EFD9-9CE9-4C9B-83D4-29C1DA2144A0}" destId="{1C35F2C8-EFCE-42ED-851C-158DB5110A26}" srcOrd="1" destOrd="0" presId="urn:microsoft.com/office/officeart/2018/2/layout/IconVerticalSolidList"/>
    <dgm:cxn modelId="{6299E48E-4490-48B7-A8F5-2364DBC8842C}" type="presParOf" srcId="{BE55EFD9-9CE9-4C9B-83D4-29C1DA2144A0}" destId="{578FC4D1-1F37-4B7B-B55F-E21332F6736E}" srcOrd="2" destOrd="0" presId="urn:microsoft.com/office/officeart/2018/2/layout/IconVerticalSolidList"/>
    <dgm:cxn modelId="{924DD130-B738-4A2B-B668-5D3B48435177}" type="presParOf" srcId="{BE55EFD9-9CE9-4C9B-83D4-29C1DA2144A0}" destId="{C3DFC58D-AD27-4A7F-91D2-8D81AF3F8296}" srcOrd="3" destOrd="0" presId="urn:microsoft.com/office/officeart/2018/2/layout/IconVerticalSolidList"/>
    <dgm:cxn modelId="{A9793426-ADA5-428C-8850-D43EEAC27184}" type="presParOf" srcId="{44347A07-869E-44DE-B1F6-9195450683D1}" destId="{449151D3-8533-41FC-9662-F814A6E3E621}" srcOrd="3" destOrd="0" presId="urn:microsoft.com/office/officeart/2018/2/layout/IconVerticalSolidList"/>
    <dgm:cxn modelId="{1DADBBA5-C474-4C9A-A64A-BB7F2B140DCE}" type="presParOf" srcId="{44347A07-869E-44DE-B1F6-9195450683D1}" destId="{0018F033-957B-4DCF-9AE6-7BE11657A65F}" srcOrd="4" destOrd="0" presId="urn:microsoft.com/office/officeart/2018/2/layout/IconVerticalSolidList"/>
    <dgm:cxn modelId="{0DB1DB20-C241-4514-B610-433176C3A4C2}" type="presParOf" srcId="{0018F033-957B-4DCF-9AE6-7BE11657A65F}" destId="{31A5A5FD-896D-4E4B-9E2A-17DFF0D2FBF3}" srcOrd="0" destOrd="0" presId="urn:microsoft.com/office/officeart/2018/2/layout/IconVerticalSolidList"/>
    <dgm:cxn modelId="{C472B72A-FBFE-46DE-8E59-D3D1E114933B}" type="presParOf" srcId="{0018F033-957B-4DCF-9AE6-7BE11657A65F}" destId="{EFF9059B-46D2-4943-A7D9-3146DFCB5F8A}" srcOrd="1" destOrd="0" presId="urn:microsoft.com/office/officeart/2018/2/layout/IconVerticalSolidList"/>
    <dgm:cxn modelId="{BB7F883A-FCAA-40C9-A4F5-86CDCB7BAB1D}" type="presParOf" srcId="{0018F033-957B-4DCF-9AE6-7BE11657A65F}" destId="{0AF22A94-EE22-4F73-9956-FB905CF4AC96}" srcOrd="2" destOrd="0" presId="urn:microsoft.com/office/officeart/2018/2/layout/IconVerticalSolidList"/>
    <dgm:cxn modelId="{449B8596-F0A4-4EF4-9E0F-E7D8B0DB6272}" type="presParOf" srcId="{0018F033-957B-4DCF-9AE6-7BE11657A65F}" destId="{268810CE-7036-42FE-B5BE-BE533FACC74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8255AC-3F17-4282-88CD-C851609A740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B590C5B-B5E5-466D-BFF2-1A9D57DA0A5D}">
      <dgm:prSet/>
      <dgm:spPr/>
      <dgm:t>
        <a:bodyPr/>
        <a:lstStyle/>
        <a:p>
          <a:pPr>
            <a:defRPr cap="all"/>
          </a:pPr>
          <a:r>
            <a:rPr lang="en-GB"/>
            <a:t>Not automatic liability. </a:t>
          </a:r>
          <a:endParaRPr lang="en-US"/>
        </a:p>
      </dgm:t>
    </dgm:pt>
    <dgm:pt modelId="{4D0A9F34-4F06-4D2F-8534-F7EA91747CD5}" type="parTrans" cxnId="{F0FCE0CE-0A09-4B2A-92CE-319069C3197C}">
      <dgm:prSet/>
      <dgm:spPr/>
      <dgm:t>
        <a:bodyPr/>
        <a:lstStyle/>
        <a:p>
          <a:endParaRPr lang="en-US"/>
        </a:p>
      </dgm:t>
    </dgm:pt>
    <dgm:pt modelId="{DE885DA7-6FAE-4BDA-A7FF-549DE06EE030}" type="sibTrans" cxnId="{F0FCE0CE-0A09-4B2A-92CE-319069C3197C}">
      <dgm:prSet/>
      <dgm:spPr/>
      <dgm:t>
        <a:bodyPr/>
        <a:lstStyle/>
        <a:p>
          <a:endParaRPr lang="en-US"/>
        </a:p>
      </dgm:t>
    </dgm:pt>
    <dgm:pt modelId="{7376D65C-EE27-4F57-8A73-58A9FBB51C3E}">
      <dgm:prSet/>
      <dgm:spPr/>
      <dgm:t>
        <a:bodyPr/>
        <a:lstStyle/>
        <a:p>
          <a:pPr>
            <a:defRPr cap="all"/>
          </a:pPr>
          <a:r>
            <a:rPr lang="en-GB"/>
            <a:t>Claimant must prove that a duty of care was owed. </a:t>
          </a:r>
          <a:endParaRPr lang="en-US"/>
        </a:p>
      </dgm:t>
    </dgm:pt>
    <dgm:pt modelId="{FA687998-3EC4-486B-A7B0-389D88C7F348}" type="parTrans" cxnId="{776B7A07-921C-4088-B367-49B49C616A09}">
      <dgm:prSet/>
      <dgm:spPr/>
      <dgm:t>
        <a:bodyPr/>
        <a:lstStyle/>
        <a:p>
          <a:endParaRPr lang="en-US"/>
        </a:p>
      </dgm:t>
    </dgm:pt>
    <dgm:pt modelId="{70781FF1-3118-4F75-952B-57E8421A1788}" type="sibTrans" cxnId="{776B7A07-921C-4088-B367-49B49C616A09}">
      <dgm:prSet/>
      <dgm:spPr/>
      <dgm:t>
        <a:bodyPr/>
        <a:lstStyle/>
        <a:p>
          <a:endParaRPr lang="en-US"/>
        </a:p>
      </dgm:t>
    </dgm:pt>
    <dgm:pt modelId="{38E835B4-9FEE-4D12-8465-FB490F7F7EEF}">
      <dgm:prSet/>
      <dgm:spPr/>
      <dgm:t>
        <a:bodyPr/>
        <a:lstStyle/>
        <a:p>
          <a:pPr>
            <a:defRPr cap="all"/>
          </a:pPr>
          <a:r>
            <a:rPr lang="en-GB"/>
            <a:t>Must prove a duty of care before anything any liability can be established. </a:t>
          </a:r>
          <a:endParaRPr lang="en-US"/>
        </a:p>
      </dgm:t>
    </dgm:pt>
    <dgm:pt modelId="{407C174A-48BE-4C82-B501-D5F2C61695F3}" type="parTrans" cxnId="{E9E89E53-2DFB-4788-86D5-5914A0BC2EB4}">
      <dgm:prSet/>
      <dgm:spPr/>
      <dgm:t>
        <a:bodyPr/>
        <a:lstStyle/>
        <a:p>
          <a:endParaRPr lang="en-US"/>
        </a:p>
      </dgm:t>
    </dgm:pt>
    <dgm:pt modelId="{AF935C41-3BD2-493A-A0FC-EEB6CE5AEC1F}" type="sibTrans" cxnId="{E9E89E53-2DFB-4788-86D5-5914A0BC2EB4}">
      <dgm:prSet/>
      <dgm:spPr/>
      <dgm:t>
        <a:bodyPr/>
        <a:lstStyle/>
        <a:p>
          <a:endParaRPr lang="en-US"/>
        </a:p>
      </dgm:t>
    </dgm:pt>
    <dgm:pt modelId="{9D54B7C1-C581-49C4-8E51-0876655D6D8C}" type="pres">
      <dgm:prSet presAssocID="{158255AC-3F17-4282-88CD-C851609A7400}" presName="root" presStyleCnt="0">
        <dgm:presLayoutVars>
          <dgm:dir/>
          <dgm:resizeHandles val="exact"/>
        </dgm:presLayoutVars>
      </dgm:prSet>
      <dgm:spPr/>
    </dgm:pt>
    <dgm:pt modelId="{C715BEA1-42F6-4EB4-9499-E124175D936D}" type="pres">
      <dgm:prSet presAssocID="{BB590C5B-B5E5-466D-BFF2-1A9D57DA0A5D}" presName="compNode" presStyleCnt="0"/>
      <dgm:spPr/>
    </dgm:pt>
    <dgm:pt modelId="{74E5E883-70C6-48C8-8C9F-EF5DCBF5E59E}" type="pres">
      <dgm:prSet presAssocID="{BB590C5B-B5E5-466D-BFF2-1A9D57DA0A5D}" presName="iconBgRect" presStyleLbl="bgShp" presStyleIdx="0" presStyleCnt="3"/>
      <dgm:spPr/>
    </dgm:pt>
    <dgm:pt modelId="{DDEBED61-C25B-4958-A988-7A047F7EB20C}" type="pres">
      <dgm:prSet presAssocID="{BB590C5B-B5E5-466D-BFF2-1A9D57DA0A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A70F6CC4-2026-46CA-8B38-2C6AF98FB206}" type="pres">
      <dgm:prSet presAssocID="{BB590C5B-B5E5-466D-BFF2-1A9D57DA0A5D}" presName="spaceRect" presStyleCnt="0"/>
      <dgm:spPr/>
    </dgm:pt>
    <dgm:pt modelId="{A9D713BA-7900-4EE0-B710-6E57FF4EFEEB}" type="pres">
      <dgm:prSet presAssocID="{BB590C5B-B5E5-466D-BFF2-1A9D57DA0A5D}" presName="textRect" presStyleLbl="revTx" presStyleIdx="0" presStyleCnt="3">
        <dgm:presLayoutVars>
          <dgm:chMax val="1"/>
          <dgm:chPref val="1"/>
        </dgm:presLayoutVars>
      </dgm:prSet>
      <dgm:spPr/>
    </dgm:pt>
    <dgm:pt modelId="{E1782141-CEBF-4834-AA4D-B68E2F3B995E}" type="pres">
      <dgm:prSet presAssocID="{DE885DA7-6FAE-4BDA-A7FF-549DE06EE030}" presName="sibTrans" presStyleCnt="0"/>
      <dgm:spPr/>
    </dgm:pt>
    <dgm:pt modelId="{5B419E9B-95FD-4D05-838E-574B4221A9E1}" type="pres">
      <dgm:prSet presAssocID="{7376D65C-EE27-4F57-8A73-58A9FBB51C3E}" presName="compNode" presStyleCnt="0"/>
      <dgm:spPr/>
    </dgm:pt>
    <dgm:pt modelId="{5C4CE45B-64A1-42DC-80DD-B7409FD9F56E}" type="pres">
      <dgm:prSet presAssocID="{7376D65C-EE27-4F57-8A73-58A9FBB51C3E}" presName="iconBgRect" presStyleLbl="bgShp" presStyleIdx="1" presStyleCnt="3"/>
      <dgm:spPr/>
    </dgm:pt>
    <dgm:pt modelId="{0C1BEFE2-AC71-4F21-B4E6-1B1D92071C82}" type="pres">
      <dgm:prSet presAssocID="{7376D65C-EE27-4F57-8A73-58A9FBB51C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CF219C23-4C0D-43C8-B3F8-823DD70D4842}" type="pres">
      <dgm:prSet presAssocID="{7376D65C-EE27-4F57-8A73-58A9FBB51C3E}" presName="spaceRect" presStyleCnt="0"/>
      <dgm:spPr/>
    </dgm:pt>
    <dgm:pt modelId="{93FC4D6E-D824-40C0-AABC-E641C3ABC3D2}" type="pres">
      <dgm:prSet presAssocID="{7376D65C-EE27-4F57-8A73-58A9FBB51C3E}" presName="textRect" presStyleLbl="revTx" presStyleIdx="1" presStyleCnt="3">
        <dgm:presLayoutVars>
          <dgm:chMax val="1"/>
          <dgm:chPref val="1"/>
        </dgm:presLayoutVars>
      </dgm:prSet>
      <dgm:spPr/>
    </dgm:pt>
    <dgm:pt modelId="{B74AAC53-9349-4CD1-8A3B-577450CC18FF}" type="pres">
      <dgm:prSet presAssocID="{70781FF1-3118-4F75-952B-57E8421A1788}" presName="sibTrans" presStyleCnt="0"/>
      <dgm:spPr/>
    </dgm:pt>
    <dgm:pt modelId="{97D00392-992F-46FD-9B74-0F12D7A191B7}" type="pres">
      <dgm:prSet presAssocID="{38E835B4-9FEE-4D12-8465-FB490F7F7EEF}" presName="compNode" presStyleCnt="0"/>
      <dgm:spPr/>
    </dgm:pt>
    <dgm:pt modelId="{86BDC1F2-1470-47D7-AF4C-5ACC23E2D948}" type="pres">
      <dgm:prSet presAssocID="{38E835B4-9FEE-4D12-8465-FB490F7F7EEF}" presName="iconBgRect" presStyleLbl="bgShp" presStyleIdx="2" presStyleCnt="3"/>
      <dgm:spPr/>
    </dgm:pt>
    <dgm:pt modelId="{C1255136-2D25-4B0C-A602-D2C062063F3F}" type="pres">
      <dgm:prSet presAssocID="{38E835B4-9FEE-4D12-8465-FB490F7F7EE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B73541EF-90C6-49EC-B720-3DF52023D200}" type="pres">
      <dgm:prSet presAssocID="{38E835B4-9FEE-4D12-8465-FB490F7F7EEF}" presName="spaceRect" presStyleCnt="0"/>
      <dgm:spPr/>
    </dgm:pt>
    <dgm:pt modelId="{9AA59789-45CA-4714-94D3-40EBA8735F7F}" type="pres">
      <dgm:prSet presAssocID="{38E835B4-9FEE-4D12-8465-FB490F7F7EEF}" presName="textRect" presStyleLbl="revTx" presStyleIdx="2" presStyleCnt="3">
        <dgm:presLayoutVars>
          <dgm:chMax val="1"/>
          <dgm:chPref val="1"/>
        </dgm:presLayoutVars>
      </dgm:prSet>
      <dgm:spPr/>
    </dgm:pt>
  </dgm:ptLst>
  <dgm:cxnLst>
    <dgm:cxn modelId="{776B7A07-921C-4088-B367-49B49C616A09}" srcId="{158255AC-3F17-4282-88CD-C851609A7400}" destId="{7376D65C-EE27-4F57-8A73-58A9FBB51C3E}" srcOrd="1" destOrd="0" parTransId="{FA687998-3EC4-486B-A7B0-389D88C7F348}" sibTransId="{70781FF1-3118-4F75-952B-57E8421A1788}"/>
    <dgm:cxn modelId="{E9E89E53-2DFB-4788-86D5-5914A0BC2EB4}" srcId="{158255AC-3F17-4282-88CD-C851609A7400}" destId="{38E835B4-9FEE-4D12-8465-FB490F7F7EEF}" srcOrd="2" destOrd="0" parTransId="{407C174A-48BE-4C82-B501-D5F2C61695F3}" sibTransId="{AF935C41-3BD2-493A-A0FC-EEB6CE5AEC1F}"/>
    <dgm:cxn modelId="{7ADBD458-5E95-497E-B920-166DC600D639}" type="presOf" srcId="{7376D65C-EE27-4F57-8A73-58A9FBB51C3E}" destId="{93FC4D6E-D824-40C0-AABC-E641C3ABC3D2}" srcOrd="0" destOrd="0" presId="urn:microsoft.com/office/officeart/2018/5/layout/IconCircleLabelList"/>
    <dgm:cxn modelId="{0413F393-9F3E-40DF-98D1-5FBFA85DDB0E}" type="presOf" srcId="{BB590C5B-B5E5-466D-BFF2-1A9D57DA0A5D}" destId="{A9D713BA-7900-4EE0-B710-6E57FF4EFEEB}" srcOrd="0" destOrd="0" presId="urn:microsoft.com/office/officeart/2018/5/layout/IconCircleLabelList"/>
    <dgm:cxn modelId="{F0FCE0CE-0A09-4B2A-92CE-319069C3197C}" srcId="{158255AC-3F17-4282-88CD-C851609A7400}" destId="{BB590C5B-B5E5-466D-BFF2-1A9D57DA0A5D}" srcOrd="0" destOrd="0" parTransId="{4D0A9F34-4F06-4D2F-8534-F7EA91747CD5}" sibTransId="{DE885DA7-6FAE-4BDA-A7FF-549DE06EE030}"/>
    <dgm:cxn modelId="{A11F86D2-4239-4204-9E61-CD7FF4BC18E9}" type="presOf" srcId="{158255AC-3F17-4282-88CD-C851609A7400}" destId="{9D54B7C1-C581-49C4-8E51-0876655D6D8C}" srcOrd="0" destOrd="0" presId="urn:microsoft.com/office/officeart/2018/5/layout/IconCircleLabelList"/>
    <dgm:cxn modelId="{23F1D3F3-D402-4A41-AB1F-921C1C28B3C0}" type="presOf" srcId="{38E835B4-9FEE-4D12-8465-FB490F7F7EEF}" destId="{9AA59789-45CA-4714-94D3-40EBA8735F7F}" srcOrd="0" destOrd="0" presId="urn:microsoft.com/office/officeart/2018/5/layout/IconCircleLabelList"/>
    <dgm:cxn modelId="{87CFFD44-9EFB-45E5-A74F-A9E203FE1D49}" type="presParOf" srcId="{9D54B7C1-C581-49C4-8E51-0876655D6D8C}" destId="{C715BEA1-42F6-4EB4-9499-E124175D936D}" srcOrd="0" destOrd="0" presId="urn:microsoft.com/office/officeart/2018/5/layout/IconCircleLabelList"/>
    <dgm:cxn modelId="{93443634-889D-4274-B664-376DF1114ACA}" type="presParOf" srcId="{C715BEA1-42F6-4EB4-9499-E124175D936D}" destId="{74E5E883-70C6-48C8-8C9F-EF5DCBF5E59E}" srcOrd="0" destOrd="0" presId="urn:microsoft.com/office/officeart/2018/5/layout/IconCircleLabelList"/>
    <dgm:cxn modelId="{52A2A471-F8B3-4B87-9E24-9689289A5FA1}" type="presParOf" srcId="{C715BEA1-42F6-4EB4-9499-E124175D936D}" destId="{DDEBED61-C25B-4958-A988-7A047F7EB20C}" srcOrd="1" destOrd="0" presId="urn:microsoft.com/office/officeart/2018/5/layout/IconCircleLabelList"/>
    <dgm:cxn modelId="{6EFBEF51-F04C-45C0-A08D-90B08E11E35A}" type="presParOf" srcId="{C715BEA1-42F6-4EB4-9499-E124175D936D}" destId="{A70F6CC4-2026-46CA-8B38-2C6AF98FB206}" srcOrd="2" destOrd="0" presId="urn:microsoft.com/office/officeart/2018/5/layout/IconCircleLabelList"/>
    <dgm:cxn modelId="{AB64B5FD-177E-42D2-83D2-D1E7E1B00988}" type="presParOf" srcId="{C715BEA1-42F6-4EB4-9499-E124175D936D}" destId="{A9D713BA-7900-4EE0-B710-6E57FF4EFEEB}" srcOrd="3" destOrd="0" presId="urn:microsoft.com/office/officeart/2018/5/layout/IconCircleLabelList"/>
    <dgm:cxn modelId="{89FE65FF-83D2-418F-B249-F044738F020E}" type="presParOf" srcId="{9D54B7C1-C581-49C4-8E51-0876655D6D8C}" destId="{E1782141-CEBF-4834-AA4D-B68E2F3B995E}" srcOrd="1" destOrd="0" presId="urn:microsoft.com/office/officeart/2018/5/layout/IconCircleLabelList"/>
    <dgm:cxn modelId="{94415BA8-DF2C-4D69-8F41-BAF26DA3C08B}" type="presParOf" srcId="{9D54B7C1-C581-49C4-8E51-0876655D6D8C}" destId="{5B419E9B-95FD-4D05-838E-574B4221A9E1}" srcOrd="2" destOrd="0" presId="urn:microsoft.com/office/officeart/2018/5/layout/IconCircleLabelList"/>
    <dgm:cxn modelId="{C23933D9-A359-4B11-A49C-2A72C0DBC8B0}" type="presParOf" srcId="{5B419E9B-95FD-4D05-838E-574B4221A9E1}" destId="{5C4CE45B-64A1-42DC-80DD-B7409FD9F56E}" srcOrd="0" destOrd="0" presId="urn:microsoft.com/office/officeart/2018/5/layout/IconCircleLabelList"/>
    <dgm:cxn modelId="{8183A0AC-88CD-48A2-945B-D72870956CA6}" type="presParOf" srcId="{5B419E9B-95FD-4D05-838E-574B4221A9E1}" destId="{0C1BEFE2-AC71-4F21-B4E6-1B1D92071C82}" srcOrd="1" destOrd="0" presId="urn:microsoft.com/office/officeart/2018/5/layout/IconCircleLabelList"/>
    <dgm:cxn modelId="{7F8CE500-82E8-4743-8863-E64A44043DC3}" type="presParOf" srcId="{5B419E9B-95FD-4D05-838E-574B4221A9E1}" destId="{CF219C23-4C0D-43C8-B3F8-823DD70D4842}" srcOrd="2" destOrd="0" presId="urn:microsoft.com/office/officeart/2018/5/layout/IconCircleLabelList"/>
    <dgm:cxn modelId="{B93F8B77-0822-457E-ACC0-0ED109B0CB42}" type="presParOf" srcId="{5B419E9B-95FD-4D05-838E-574B4221A9E1}" destId="{93FC4D6E-D824-40C0-AABC-E641C3ABC3D2}" srcOrd="3" destOrd="0" presId="urn:microsoft.com/office/officeart/2018/5/layout/IconCircleLabelList"/>
    <dgm:cxn modelId="{FF1A42FC-5E3A-4790-B638-6474FEFFDC60}" type="presParOf" srcId="{9D54B7C1-C581-49C4-8E51-0876655D6D8C}" destId="{B74AAC53-9349-4CD1-8A3B-577450CC18FF}" srcOrd="3" destOrd="0" presId="urn:microsoft.com/office/officeart/2018/5/layout/IconCircleLabelList"/>
    <dgm:cxn modelId="{A3F39DC9-1F10-4D2E-A58E-FF175344523B}" type="presParOf" srcId="{9D54B7C1-C581-49C4-8E51-0876655D6D8C}" destId="{97D00392-992F-46FD-9B74-0F12D7A191B7}" srcOrd="4" destOrd="0" presId="urn:microsoft.com/office/officeart/2018/5/layout/IconCircleLabelList"/>
    <dgm:cxn modelId="{6756B31B-365B-4229-8A47-F4EC496127AF}" type="presParOf" srcId="{97D00392-992F-46FD-9B74-0F12D7A191B7}" destId="{86BDC1F2-1470-47D7-AF4C-5ACC23E2D948}" srcOrd="0" destOrd="0" presId="urn:microsoft.com/office/officeart/2018/5/layout/IconCircleLabelList"/>
    <dgm:cxn modelId="{C69AC85B-8A45-4E1B-8646-A2CDA9C49EEC}" type="presParOf" srcId="{97D00392-992F-46FD-9B74-0F12D7A191B7}" destId="{C1255136-2D25-4B0C-A602-D2C062063F3F}" srcOrd="1" destOrd="0" presId="urn:microsoft.com/office/officeart/2018/5/layout/IconCircleLabelList"/>
    <dgm:cxn modelId="{E8E7E300-9E49-4EFF-AFF1-82FC80EAD1EC}" type="presParOf" srcId="{97D00392-992F-46FD-9B74-0F12D7A191B7}" destId="{B73541EF-90C6-49EC-B720-3DF52023D200}" srcOrd="2" destOrd="0" presId="urn:microsoft.com/office/officeart/2018/5/layout/IconCircleLabelList"/>
    <dgm:cxn modelId="{1F8B2F5C-4634-4FC5-818B-7ACE82E16402}" type="presParOf" srcId="{97D00392-992F-46FD-9B74-0F12D7A191B7}" destId="{9AA59789-45CA-4714-94D3-40EBA8735F7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C693EA-EA1D-443B-93AB-1523312ECEA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FF17D3-2EDB-46BE-87B3-968061D72453}">
      <dgm:prSet/>
      <dgm:spPr/>
      <dgm:t>
        <a:bodyPr/>
        <a:lstStyle/>
        <a:p>
          <a:r>
            <a:rPr lang="en-GB"/>
            <a:t>Nurses etc owe a duty of care to patients; </a:t>
          </a:r>
          <a:endParaRPr lang="en-US"/>
        </a:p>
      </dgm:t>
    </dgm:pt>
    <dgm:pt modelId="{B6EB665F-E161-4D9F-8945-5C9243CD78CC}" type="parTrans" cxnId="{A7B4A535-236B-4AB7-938C-BE683546EDF3}">
      <dgm:prSet/>
      <dgm:spPr/>
      <dgm:t>
        <a:bodyPr/>
        <a:lstStyle/>
        <a:p>
          <a:endParaRPr lang="en-US"/>
        </a:p>
      </dgm:t>
    </dgm:pt>
    <dgm:pt modelId="{C9F0FAE7-3797-4622-9A3C-34BDD3F3C966}" type="sibTrans" cxnId="{A7B4A535-236B-4AB7-938C-BE683546EDF3}">
      <dgm:prSet/>
      <dgm:spPr/>
      <dgm:t>
        <a:bodyPr/>
        <a:lstStyle/>
        <a:p>
          <a:endParaRPr lang="en-US"/>
        </a:p>
      </dgm:t>
    </dgm:pt>
    <dgm:pt modelId="{7C217561-B6A8-4E57-AABB-F9B9DFF163C8}">
      <dgm:prSet/>
      <dgm:spPr/>
      <dgm:t>
        <a:bodyPr/>
        <a:lstStyle/>
        <a:p>
          <a:r>
            <a:rPr lang="en-GB"/>
            <a:t>Darnley v Croydon Health services NHS Trust [2018]. </a:t>
          </a:r>
          <a:endParaRPr lang="en-US"/>
        </a:p>
      </dgm:t>
    </dgm:pt>
    <dgm:pt modelId="{5448E048-C891-4951-8739-BD373172E704}" type="parTrans" cxnId="{9863A522-1BD3-43BF-BFE9-B6F4B2592583}">
      <dgm:prSet/>
      <dgm:spPr/>
      <dgm:t>
        <a:bodyPr/>
        <a:lstStyle/>
        <a:p>
          <a:endParaRPr lang="en-US"/>
        </a:p>
      </dgm:t>
    </dgm:pt>
    <dgm:pt modelId="{3BE8F952-F853-4526-9AFA-F2C2EBC85D6F}" type="sibTrans" cxnId="{9863A522-1BD3-43BF-BFE9-B6F4B2592583}">
      <dgm:prSet/>
      <dgm:spPr/>
      <dgm:t>
        <a:bodyPr/>
        <a:lstStyle/>
        <a:p>
          <a:endParaRPr lang="en-US"/>
        </a:p>
      </dgm:t>
    </dgm:pt>
    <dgm:pt modelId="{3E1094C2-6DF7-45F0-A986-93B3BF4B2FA3}">
      <dgm:prSet/>
      <dgm:spPr/>
      <dgm:t>
        <a:bodyPr/>
        <a:lstStyle/>
        <a:p>
          <a:r>
            <a:rPr lang="en-GB"/>
            <a:t>Employers owe a common duty of care to employees. </a:t>
          </a:r>
          <a:endParaRPr lang="en-US"/>
        </a:p>
      </dgm:t>
    </dgm:pt>
    <dgm:pt modelId="{8500216B-AE54-4BC4-BCF2-2B8001D6200D}" type="parTrans" cxnId="{206A7B33-DCE3-4228-BC34-B3B1711D8E22}">
      <dgm:prSet/>
      <dgm:spPr/>
      <dgm:t>
        <a:bodyPr/>
        <a:lstStyle/>
        <a:p>
          <a:endParaRPr lang="en-US"/>
        </a:p>
      </dgm:t>
    </dgm:pt>
    <dgm:pt modelId="{2236B311-F21A-4E8C-9B49-41A4129C3124}" type="sibTrans" cxnId="{206A7B33-DCE3-4228-BC34-B3B1711D8E22}">
      <dgm:prSet/>
      <dgm:spPr/>
      <dgm:t>
        <a:bodyPr/>
        <a:lstStyle/>
        <a:p>
          <a:endParaRPr lang="en-US"/>
        </a:p>
      </dgm:t>
    </dgm:pt>
    <dgm:pt modelId="{7CEDBB90-5414-421C-AA66-276FD6EC56DD}" type="pres">
      <dgm:prSet presAssocID="{90C693EA-EA1D-443B-93AB-1523312ECEA1}" presName="root" presStyleCnt="0">
        <dgm:presLayoutVars>
          <dgm:dir/>
          <dgm:resizeHandles val="exact"/>
        </dgm:presLayoutVars>
      </dgm:prSet>
      <dgm:spPr/>
    </dgm:pt>
    <dgm:pt modelId="{842F92DE-9DE6-4BB9-8C66-04E2B532559C}" type="pres">
      <dgm:prSet presAssocID="{22FF17D3-2EDB-46BE-87B3-968061D72453}" presName="compNode" presStyleCnt="0"/>
      <dgm:spPr/>
    </dgm:pt>
    <dgm:pt modelId="{C47E5160-6CAA-4396-BDC2-FB8778979B12}" type="pres">
      <dgm:prSet presAssocID="{22FF17D3-2EDB-46BE-87B3-968061D7245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0010FB27-8D7D-4E03-8AE0-B216E1724864}" type="pres">
      <dgm:prSet presAssocID="{22FF17D3-2EDB-46BE-87B3-968061D72453}" presName="spaceRect" presStyleCnt="0"/>
      <dgm:spPr/>
    </dgm:pt>
    <dgm:pt modelId="{A4C726FE-3028-4A6C-9983-584483736D7B}" type="pres">
      <dgm:prSet presAssocID="{22FF17D3-2EDB-46BE-87B3-968061D72453}" presName="textRect" presStyleLbl="revTx" presStyleIdx="0" presStyleCnt="3">
        <dgm:presLayoutVars>
          <dgm:chMax val="1"/>
          <dgm:chPref val="1"/>
        </dgm:presLayoutVars>
      </dgm:prSet>
      <dgm:spPr/>
    </dgm:pt>
    <dgm:pt modelId="{19A2661C-98BC-44E7-A69D-0F276E7C858E}" type="pres">
      <dgm:prSet presAssocID="{C9F0FAE7-3797-4622-9A3C-34BDD3F3C966}" presName="sibTrans" presStyleCnt="0"/>
      <dgm:spPr/>
    </dgm:pt>
    <dgm:pt modelId="{9C9F17C1-B77E-413D-8BB4-908633CA97D0}" type="pres">
      <dgm:prSet presAssocID="{7C217561-B6A8-4E57-AABB-F9B9DFF163C8}" presName="compNode" presStyleCnt="0"/>
      <dgm:spPr/>
    </dgm:pt>
    <dgm:pt modelId="{D58779F4-11C9-421B-B20B-422A5A61D75E}" type="pres">
      <dgm:prSet presAssocID="{7C217561-B6A8-4E57-AABB-F9B9DFF163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16AF3502-60E4-472A-A881-1B584B16D1BD}" type="pres">
      <dgm:prSet presAssocID="{7C217561-B6A8-4E57-AABB-F9B9DFF163C8}" presName="spaceRect" presStyleCnt="0"/>
      <dgm:spPr/>
    </dgm:pt>
    <dgm:pt modelId="{82DFC161-B320-4F8E-BED0-1BB3E77D9994}" type="pres">
      <dgm:prSet presAssocID="{7C217561-B6A8-4E57-AABB-F9B9DFF163C8}" presName="textRect" presStyleLbl="revTx" presStyleIdx="1" presStyleCnt="3">
        <dgm:presLayoutVars>
          <dgm:chMax val="1"/>
          <dgm:chPref val="1"/>
        </dgm:presLayoutVars>
      </dgm:prSet>
      <dgm:spPr/>
    </dgm:pt>
    <dgm:pt modelId="{B986A1BF-1D23-4481-9817-667F035654DE}" type="pres">
      <dgm:prSet presAssocID="{3BE8F952-F853-4526-9AFA-F2C2EBC85D6F}" presName="sibTrans" presStyleCnt="0"/>
      <dgm:spPr/>
    </dgm:pt>
    <dgm:pt modelId="{5A1E9271-792E-4D57-B70D-FA7A5031914A}" type="pres">
      <dgm:prSet presAssocID="{3E1094C2-6DF7-45F0-A986-93B3BF4B2FA3}" presName="compNode" presStyleCnt="0"/>
      <dgm:spPr/>
    </dgm:pt>
    <dgm:pt modelId="{F450BFE3-BA3D-4EBB-8B54-A384D592B2EA}" type="pres">
      <dgm:prSet presAssocID="{3E1094C2-6DF7-45F0-A986-93B3BF4B2F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A6593FA1-B6FD-454B-AEF5-83EB49886599}" type="pres">
      <dgm:prSet presAssocID="{3E1094C2-6DF7-45F0-A986-93B3BF4B2FA3}" presName="spaceRect" presStyleCnt="0"/>
      <dgm:spPr/>
    </dgm:pt>
    <dgm:pt modelId="{BDDB7657-04ED-462A-9E92-2088EBA6E803}" type="pres">
      <dgm:prSet presAssocID="{3E1094C2-6DF7-45F0-A986-93B3BF4B2FA3}" presName="textRect" presStyleLbl="revTx" presStyleIdx="2" presStyleCnt="3">
        <dgm:presLayoutVars>
          <dgm:chMax val="1"/>
          <dgm:chPref val="1"/>
        </dgm:presLayoutVars>
      </dgm:prSet>
      <dgm:spPr/>
    </dgm:pt>
  </dgm:ptLst>
  <dgm:cxnLst>
    <dgm:cxn modelId="{F0FBC006-0913-47BB-86F4-BB385BF10DDB}" type="presOf" srcId="{3E1094C2-6DF7-45F0-A986-93B3BF4B2FA3}" destId="{BDDB7657-04ED-462A-9E92-2088EBA6E803}" srcOrd="0" destOrd="0" presId="urn:microsoft.com/office/officeart/2018/2/layout/IconLabelList"/>
    <dgm:cxn modelId="{DA128108-9EA2-4B3B-994B-880ADEDBCA9A}" type="presOf" srcId="{7C217561-B6A8-4E57-AABB-F9B9DFF163C8}" destId="{82DFC161-B320-4F8E-BED0-1BB3E77D9994}" srcOrd="0" destOrd="0" presId="urn:microsoft.com/office/officeart/2018/2/layout/IconLabelList"/>
    <dgm:cxn modelId="{9863A522-1BD3-43BF-BFE9-B6F4B2592583}" srcId="{90C693EA-EA1D-443B-93AB-1523312ECEA1}" destId="{7C217561-B6A8-4E57-AABB-F9B9DFF163C8}" srcOrd="1" destOrd="0" parTransId="{5448E048-C891-4951-8739-BD373172E704}" sibTransId="{3BE8F952-F853-4526-9AFA-F2C2EBC85D6F}"/>
    <dgm:cxn modelId="{206A7B33-DCE3-4228-BC34-B3B1711D8E22}" srcId="{90C693EA-EA1D-443B-93AB-1523312ECEA1}" destId="{3E1094C2-6DF7-45F0-A986-93B3BF4B2FA3}" srcOrd="2" destOrd="0" parTransId="{8500216B-AE54-4BC4-BCF2-2B8001D6200D}" sibTransId="{2236B311-F21A-4E8C-9B49-41A4129C3124}"/>
    <dgm:cxn modelId="{A7B4A535-236B-4AB7-938C-BE683546EDF3}" srcId="{90C693EA-EA1D-443B-93AB-1523312ECEA1}" destId="{22FF17D3-2EDB-46BE-87B3-968061D72453}" srcOrd="0" destOrd="0" parTransId="{B6EB665F-E161-4D9F-8945-5C9243CD78CC}" sibTransId="{C9F0FAE7-3797-4622-9A3C-34BDD3F3C966}"/>
    <dgm:cxn modelId="{27CB635A-0EBF-498C-A492-517EC75D687A}" type="presOf" srcId="{22FF17D3-2EDB-46BE-87B3-968061D72453}" destId="{A4C726FE-3028-4A6C-9983-584483736D7B}" srcOrd="0" destOrd="0" presId="urn:microsoft.com/office/officeart/2018/2/layout/IconLabelList"/>
    <dgm:cxn modelId="{4D640CF7-DC5F-4239-BB01-D8AD6C41F22C}" type="presOf" srcId="{90C693EA-EA1D-443B-93AB-1523312ECEA1}" destId="{7CEDBB90-5414-421C-AA66-276FD6EC56DD}" srcOrd="0" destOrd="0" presId="urn:microsoft.com/office/officeart/2018/2/layout/IconLabelList"/>
    <dgm:cxn modelId="{0D0D9944-7F71-4FE9-9122-F17D9B3A6401}" type="presParOf" srcId="{7CEDBB90-5414-421C-AA66-276FD6EC56DD}" destId="{842F92DE-9DE6-4BB9-8C66-04E2B532559C}" srcOrd="0" destOrd="0" presId="urn:microsoft.com/office/officeart/2018/2/layout/IconLabelList"/>
    <dgm:cxn modelId="{781A1F27-6836-4D51-9B48-3DB53297A091}" type="presParOf" srcId="{842F92DE-9DE6-4BB9-8C66-04E2B532559C}" destId="{C47E5160-6CAA-4396-BDC2-FB8778979B12}" srcOrd="0" destOrd="0" presId="urn:microsoft.com/office/officeart/2018/2/layout/IconLabelList"/>
    <dgm:cxn modelId="{F3C3522F-F9AD-4DEF-B5B2-4FD565C4B91E}" type="presParOf" srcId="{842F92DE-9DE6-4BB9-8C66-04E2B532559C}" destId="{0010FB27-8D7D-4E03-8AE0-B216E1724864}" srcOrd="1" destOrd="0" presId="urn:microsoft.com/office/officeart/2018/2/layout/IconLabelList"/>
    <dgm:cxn modelId="{2582267D-7021-4371-9D2F-E96B205825F9}" type="presParOf" srcId="{842F92DE-9DE6-4BB9-8C66-04E2B532559C}" destId="{A4C726FE-3028-4A6C-9983-584483736D7B}" srcOrd="2" destOrd="0" presId="urn:microsoft.com/office/officeart/2018/2/layout/IconLabelList"/>
    <dgm:cxn modelId="{F7A48D29-0ED5-4362-9AD1-405DAE5A278C}" type="presParOf" srcId="{7CEDBB90-5414-421C-AA66-276FD6EC56DD}" destId="{19A2661C-98BC-44E7-A69D-0F276E7C858E}" srcOrd="1" destOrd="0" presId="urn:microsoft.com/office/officeart/2018/2/layout/IconLabelList"/>
    <dgm:cxn modelId="{871B5A6F-43DF-488A-B063-0474A9BFBD04}" type="presParOf" srcId="{7CEDBB90-5414-421C-AA66-276FD6EC56DD}" destId="{9C9F17C1-B77E-413D-8BB4-908633CA97D0}" srcOrd="2" destOrd="0" presId="urn:microsoft.com/office/officeart/2018/2/layout/IconLabelList"/>
    <dgm:cxn modelId="{4ED46268-E364-4516-A486-6E5816DEB9C3}" type="presParOf" srcId="{9C9F17C1-B77E-413D-8BB4-908633CA97D0}" destId="{D58779F4-11C9-421B-B20B-422A5A61D75E}" srcOrd="0" destOrd="0" presId="urn:microsoft.com/office/officeart/2018/2/layout/IconLabelList"/>
    <dgm:cxn modelId="{AE8533C7-0DBD-4D67-93D4-49DE96D93769}" type="presParOf" srcId="{9C9F17C1-B77E-413D-8BB4-908633CA97D0}" destId="{16AF3502-60E4-472A-A881-1B584B16D1BD}" srcOrd="1" destOrd="0" presId="urn:microsoft.com/office/officeart/2018/2/layout/IconLabelList"/>
    <dgm:cxn modelId="{B9E8E95A-3F07-4B92-BABF-5440597472B9}" type="presParOf" srcId="{9C9F17C1-B77E-413D-8BB4-908633CA97D0}" destId="{82DFC161-B320-4F8E-BED0-1BB3E77D9994}" srcOrd="2" destOrd="0" presId="urn:microsoft.com/office/officeart/2018/2/layout/IconLabelList"/>
    <dgm:cxn modelId="{9B8ABB0B-3D83-4E6D-ABBE-D37EC6F40082}" type="presParOf" srcId="{7CEDBB90-5414-421C-AA66-276FD6EC56DD}" destId="{B986A1BF-1D23-4481-9817-667F035654DE}" srcOrd="3" destOrd="0" presId="urn:microsoft.com/office/officeart/2018/2/layout/IconLabelList"/>
    <dgm:cxn modelId="{C2757FB1-2951-41E8-8F68-C862E3F276B1}" type="presParOf" srcId="{7CEDBB90-5414-421C-AA66-276FD6EC56DD}" destId="{5A1E9271-792E-4D57-B70D-FA7A5031914A}" srcOrd="4" destOrd="0" presId="urn:microsoft.com/office/officeart/2018/2/layout/IconLabelList"/>
    <dgm:cxn modelId="{EAF1AF49-77E3-4A48-9DE9-6241540FD5B7}" type="presParOf" srcId="{5A1E9271-792E-4D57-B70D-FA7A5031914A}" destId="{F450BFE3-BA3D-4EBB-8B54-A384D592B2EA}" srcOrd="0" destOrd="0" presId="urn:microsoft.com/office/officeart/2018/2/layout/IconLabelList"/>
    <dgm:cxn modelId="{55D6105E-FCAA-453A-B9DF-C9C39CB9FF7B}" type="presParOf" srcId="{5A1E9271-792E-4D57-B70D-FA7A5031914A}" destId="{A6593FA1-B6FD-454B-AEF5-83EB49886599}" srcOrd="1" destOrd="0" presId="urn:microsoft.com/office/officeart/2018/2/layout/IconLabelList"/>
    <dgm:cxn modelId="{7290F203-A010-4938-A984-A631F97C8D57}" type="presParOf" srcId="{5A1E9271-792E-4D57-B70D-FA7A5031914A}" destId="{BDDB7657-04ED-462A-9E92-2088EBA6E80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24F930-D651-4AC2-A819-3B2C9DBE9817}"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6DEE3718-02DE-4C66-AAF7-C8876FEBD437}">
      <dgm:prSet/>
      <dgm:spPr>
        <a:solidFill>
          <a:srgbClr val="7030A0"/>
        </a:solidFill>
      </dgm:spPr>
      <dgm:t>
        <a:bodyPr/>
        <a:lstStyle/>
        <a:p>
          <a:r>
            <a:rPr lang="en-GB" dirty="0"/>
            <a:t>Create a table of the pros and cons of; </a:t>
          </a:r>
          <a:endParaRPr lang="en-US" dirty="0"/>
        </a:p>
      </dgm:t>
    </dgm:pt>
    <dgm:pt modelId="{7D00D01A-0EA4-452B-9A68-BF8EFB3709D6}" type="parTrans" cxnId="{6E3AAC53-7287-426A-8901-4EDBCB1FF719}">
      <dgm:prSet/>
      <dgm:spPr/>
      <dgm:t>
        <a:bodyPr/>
        <a:lstStyle/>
        <a:p>
          <a:endParaRPr lang="en-US"/>
        </a:p>
      </dgm:t>
    </dgm:pt>
    <dgm:pt modelId="{2D9BD984-F375-4E92-9929-5BAE258478D7}" type="sibTrans" cxnId="{6E3AAC53-7287-426A-8901-4EDBCB1FF719}">
      <dgm:prSet/>
      <dgm:spPr/>
      <dgm:t>
        <a:bodyPr/>
        <a:lstStyle/>
        <a:p>
          <a:endParaRPr lang="en-US"/>
        </a:p>
      </dgm:t>
    </dgm:pt>
    <dgm:pt modelId="{637730D0-6AA4-4F88-91F2-6E391881B77C}">
      <dgm:prSet/>
      <dgm:spPr>
        <a:solidFill>
          <a:srgbClr val="FFFF00"/>
        </a:solidFill>
      </dgm:spPr>
      <dgm:t>
        <a:bodyPr/>
        <a:lstStyle/>
        <a:p>
          <a:r>
            <a:rPr lang="en-GB" dirty="0">
              <a:solidFill>
                <a:schemeClr val="tx1"/>
              </a:solidFill>
            </a:rPr>
            <a:t>Everyone owing everyone a duty of care</a:t>
          </a:r>
          <a:r>
            <a:rPr lang="en-GB" dirty="0"/>
            <a:t>. </a:t>
          </a:r>
          <a:endParaRPr lang="en-US" dirty="0"/>
        </a:p>
      </dgm:t>
    </dgm:pt>
    <dgm:pt modelId="{96EF1A8C-31C5-4F92-8793-DA1F449CDDF7}" type="parTrans" cxnId="{13693524-41BB-4987-934B-AE0A24DD3F6A}">
      <dgm:prSet/>
      <dgm:spPr/>
      <dgm:t>
        <a:bodyPr/>
        <a:lstStyle/>
        <a:p>
          <a:endParaRPr lang="en-US"/>
        </a:p>
      </dgm:t>
    </dgm:pt>
    <dgm:pt modelId="{C5DA5DDE-522B-470E-BE3C-FF728BAA4CDE}" type="sibTrans" cxnId="{13693524-41BB-4987-934B-AE0A24DD3F6A}">
      <dgm:prSet/>
      <dgm:spPr/>
      <dgm:t>
        <a:bodyPr/>
        <a:lstStyle/>
        <a:p>
          <a:endParaRPr lang="en-US"/>
        </a:p>
      </dgm:t>
    </dgm:pt>
    <dgm:pt modelId="{23E61085-FEA9-4259-911F-B9B0DAE88A7B}">
      <dgm:prSet/>
      <dgm:spPr>
        <a:solidFill>
          <a:srgbClr val="00B0F0"/>
        </a:solidFill>
      </dgm:spPr>
      <dgm:t>
        <a:bodyPr/>
        <a:lstStyle/>
        <a:p>
          <a:r>
            <a:rPr lang="en-GB"/>
            <a:t>Come to overall conclusion. </a:t>
          </a:r>
          <a:endParaRPr lang="en-US"/>
        </a:p>
      </dgm:t>
    </dgm:pt>
    <dgm:pt modelId="{99CA8FB2-68C5-4382-BD78-9600F8C5C956}" type="parTrans" cxnId="{D1D0414D-DE9D-4C72-8F2C-C7862564F838}">
      <dgm:prSet/>
      <dgm:spPr/>
      <dgm:t>
        <a:bodyPr/>
        <a:lstStyle/>
        <a:p>
          <a:endParaRPr lang="en-US"/>
        </a:p>
      </dgm:t>
    </dgm:pt>
    <dgm:pt modelId="{978495FE-84AF-44C7-9B2C-C859A9381DFE}" type="sibTrans" cxnId="{D1D0414D-DE9D-4C72-8F2C-C7862564F838}">
      <dgm:prSet/>
      <dgm:spPr/>
      <dgm:t>
        <a:bodyPr/>
        <a:lstStyle/>
        <a:p>
          <a:endParaRPr lang="en-US"/>
        </a:p>
      </dgm:t>
    </dgm:pt>
    <dgm:pt modelId="{D422FE9A-5A3D-4392-9401-5E49E03D2083}" type="pres">
      <dgm:prSet presAssocID="{4324F930-D651-4AC2-A819-3B2C9DBE9817}" presName="outerComposite" presStyleCnt="0">
        <dgm:presLayoutVars>
          <dgm:chMax val="5"/>
          <dgm:dir/>
          <dgm:resizeHandles val="exact"/>
        </dgm:presLayoutVars>
      </dgm:prSet>
      <dgm:spPr/>
    </dgm:pt>
    <dgm:pt modelId="{B2465FF8-957F-4715-BD72-55B13558E3FD}" type="pres">
      <dgm:prSet presAssocID="{4324F930-D651-4AC2-A819-3B2C9DBE9817}" presName="dummyMaxCanvas" presStyleCnt="0">
        <dgm:presLayoutVars/>
      </dgm:prSet>
      <dgm:spPr/>
    </dgm:pt>
    <dgm:pt modelId="{69B24720-4F26-4AE9-8E0A-94C16274058D}" type="pres">
      <dgm:prSet presAssocID="{4324F930-D651-4AC2-A819-3B2C9DBE9817}" presName="ThreeNodes_1" presStyleLbl="node1" presStyleIdx="0" presStyleCnt="3">
        <dgm:presLayoutVars>
          <dgm:bulletEnabled val="1"/>
        </dgm:presLayoutVars>
      </dgm:prSet>
      <dgm:spPr/>
    </dgm:pt>
    <dgm:pt modelId="{81328C5F-7BE3-45A8-AF30-BB206E003A3B}" type="pres">
      <dgm:prSet presAssocID="{4324F930-D651-4AC2-A819-3B2C9DBE9817}" presName="ThreeNodes_2" presStyleLbl="node1" presStyleIdx="1" presStyleCnt="3" custLinFactNeighborX="0">
        <dgm:presLayoutVars>
          <dgm:bulletEnabled val="1"/>
        </dgm:presLayoutVars>
      </dgm:prSet>
      <dgm:spPr/>
    </dgm:pt>
    <dgm:pt modelId="{88B8137D-E9A5-4322-AFB3-BEF32AED8E73}" type="pres">
      <dgm:prSet presAssocID="{4324F930-D651-4AC2-A819-3B2C9DBE9817}" presName="ThreeNodes_3" presStyleLbl="node1" presStyleIdx="2" presStyleCnt="3">
        <dgm:presLayoutVars>
          <dgm:bulletEnabled val="1"/>
        </dgm:presLayoutVars>
      </dgm:prSet>
      <dgm:spPr/>
    </dgm:pt>
    <dgm:pt modelId="{713C5EFF-B7D8-47BB-A3FD-2C24B935326D}" type="pres">
      <dgm:prSet presAssocID="{4324F930-D651-4AC2-A819-3B2C9DBE9817}" presName="ThreeConn_1-2" presStyleLbl="fgAccFollowNode1" presStyleIdx="0" presStyleCnt="2">
        <dgm:presLayoutVars>
          <dgm:bulletEnabled val="1"/>
        </dgm:presLayoutVars>
      </dgm:prSet>
      <dgm:spPr/>
    </dgm:pt>
    <dgm:pt modelId="{4E0A558E-9909-4C3B-A391-DD939BE2790D}" type="pres">
      <dgm:prSet presAssocID="{4324F930-D651-4AC2-A819-3B2C9DBE9817}" presName="ThreeConn_2-3" presStyleLbl="fgAccFollowNode1" presStyleIdx="1" presStyleCnt="2">
        <dgm:presLayoutVars>
          <dgm:bulletEnabled val="1"/>
        </dgm:presLayoutVars>
      </dgm:prSet>
      <dgm:spPr/>
    </dgm:pt>
    <dgm:pt modelId="{83997502-1B26-4D1B-A4A7-B2B89536BEED}" type="pres">
      <dgm:prSet presAssocID="{4324F930-D651-4AC2-A819-3B2C9DBE9817}" presName="ThreeNodes_1_text" presStyleLbl="node1" presStyleIdx="2" presStyleCnt="3">
        <dgm:presLayoutVars>
          <dgm:bulletEnabled val="1"/>
        </dgm:presLayoutVars>
      </dgm:prSet>
      <dgm:spPr/>
    </dgm:pt>
    <dgm:pt modelId="{98A61AA0-D3BE-48A8-94E6-BB79B3567726}" type="pres">
      <dgm:prSet presAssocID="{4324F930-D651-4AC2-A819-3B2C9DBE9817}" presName="ThreeNodes_2_text" presStyleLbl="node1" presStyleIdx="2" presStyleCnt="3">
        <dgm:presLayoutVars>
          <dgm:bulletEnabled val="1"/>
        </dgm:presLayoutVars>
      </dgm:prSet>
      <dgm:spPr/>
    </dgm:pt>
    <dgm:pt modelId="{0FA43F58-F380-4D0C-B879-59E39B239095}" type="pres">
      <dgm:prSet presAssocID="{4324F930-D651-4AC2-A819-3B2C9DBE9817}" presName="ThreeNodes_3_text" presStyleLbl="node1" presStyleIdx="2" presStyleCnt="3">
        <dgm:presLayoutVars>
          <dgm:bulletEnabled val="1"/>
        </dgm:presLayoutVars>
      </dgm:prSet>
      <dgm:spPr/>
    </dgm:pt>
  </dgm:ptLst>
  <dgm:cxnLst>
    <dgm:cxn modelId="{D9A4CD1C-FC2D-4A76-8615-C3AE6F6A03F0}" type="presOf" srcId="{C5DA5DDE-522B-470E-BE3C-FF728BAA4CDE}" destId="{4E0A558E-9909-4C3B-A391-DD939BE2790D}" srcOrd="0" destOrd="0" presId="urn:microsoft.com/office/officeart/2005/8/layout/vProcess5"/>
    <dgm:cxn modelId="{13693524-41BB-4987-934B-AE0A24DD3F6A}" srcId="{4324F930-D651-4AC2-A819-3B2C9DBE9817}" destId="{637730D0-6AA4-4F88-91F2-6E391881B77C}" srcOrd="1" destOrd="0" parTransId="{96EF1A8C-31C5-4F92-8793-DA1F449CDDF7}" sibTransId="{C5DA5DDE-522B-470E-BE3C-FF728BAA4CDE}"/>
    <dgm:cxn modelId="{8C27CD34-91AA-4C28-91B2-FAFE4ED1B971}" type="presOf" srcId="{23E61085-FEA9-4259-911F-B9B0DAE88A7B}" destId="{88B8137D-E9A5-4322-AFB3-BEF32AED8E73}" srcOrd="0" destOrd="0" presId="urn:microsoft.com/office/officeart/2005/8/layout/vProcess5"/>
    <dgm:cxn modelId="{D9F14839-863E-40B9-8D39-9ABDC418AFA9}" type="presOf" srcId="{6DEE3718-02DE-4C66-AAF7-C8876FEBD437}" destId="{83997502-1B26-4D1B-A4A7-B2B89536BEED}" srcOrd="1" destOrd="0" presId="urn:microsoft.com/office/officeart/2005/8/layout/vProcess5"/>
    <dgm:cxn modelId="{CC02BB69-5682-43C3-BAA2-A89DD082AF2A}" type="presOf" srcId="{6DEE3718-02DE-4C66-AAF7-C8876FEBD437}" destId="{69B24720-4F26-4AE9-8E0A-94C16274058D}" srcOrd="0" destOrd="0" presId="urn:microsoft.com/office/officeart/2005/8/layout/vProcess5"/>
    <dgm:cxn modelId="{D1D0414D-DE9D-4C72-8F2C-C7862564F838}" srcId="{4324F930-D651-4AC2-A819-3B2C9DBE9817}" destId="{23E61085-FEA9-4259-911F-B9B0DAE88A7B}" srcOrd="2" destOrd="0" parTransId="{99CA8FB2-68C5-4382-BD78-9600F8C5C956}" sibTransId="{978495FE-84AF-44C7-9B2C-C859A9381DFE}"/>
    <dgm:cxn modelId="{6E3AAC53-7287-426A-8901-4EDBCB1FF719}" srcId="{4324F930-D651-4AC2-A819-3B2C9DBE9817}" destId="{6DEE3718-02DE-4C66-AAF7-C8876FEBD437}" srcOrd="0" destOrd="0" parTransId="{7D00D01A-0EA4-452B-9A68-BF8EFB3709D6}" sibTransId="{2D9BD984-F375-4E92-9929-5BAE258478D7}"/>
    <dgm:cxn modelId="{138CE579-7C48-4E22-9EB4-4DFCA3D8860D}" type="presOf" srcId="{4324F930-D651-4AC2-A819-3B2C9DBE9817}" destId="{D422FE9A-5A3D-4392-9401-5E49E03D2083}" srcOrd="0" destOrd="0" presId="urn:microsoft.com/office/officeart/2005/8/layout/vProcess5"/>
    <dgm:cxn modelId="{0EC3067C-940F-44CE-B547-F1B06A03A465}" type="presOf" srcId="{23E61085-FEA9-4259-911F-B9B0DAE88A7B}" destId="{0FA43F58-F380-4D0C-B879-59E39B239095}" srcOrd="1" destOrd="0" presId="urn:microsoft.com/office/officeart/2005/8/layout/vProcess5"/>
    <dgm:cxn modelId="{26654483-77A1-4798-8564-70AA74D6ACBC}" type="presOf" srcId="{2D9BD984-F375-4E92-9929-5BAE258478D7}" destId="{713C5EFF-B7D8-47BB-A3FD-2C24B935326D}" srcOrd="0" destOrd="0" presId="urn:microsoft.com/office/officeart/2005/8/layout/vProcess5"/>
    <dgm:cxn modelId="{75210990-C01F-4D28-9A34-D3A7580DC97E}" type="presOf" srcId="{637730D0-6AA4-4F88-91F2-6E391881B77C}" destId="{98A61AA0-D3BE-48A8-94E6-BB79B3567726}" srcOrd="1" destOrd="0" presId="urn:microsoft.com/office/officeart/2005/8/layout/vProcess5"/>
    <dgm:cxn modelId="{A1423DF0-0A83-49A5-8DDF-2263CCDEDF20}" type="presOf" srcId="{637730D0-6AA4-4F88-91F2-6E391881B77C}" destId="{81328C5F-7BE3-45A8-AF30-BB206E003A3B}" srcOrd="0" destOrd="0" presId="urn:microsoft.com/office/officeart/2005/8/layout/vProcess5"/>
    <dgm:cxn modelId="{30ACB5C7-5CB2-4CF1-BE5B-3B12485447BD}" type="presParOf" srcId="{D422FE9A-5A3D-4392-9401-5E49E03D2083}" destId="{B2465FF8-957F-4715-BD72-55B13558E3FD}" srcOrd="0" destOrd="0" presId="urn:microsoft.com/office/officeart/2005/8/layout/vProcess5"/>
    <dgm:cxn modelId="{2D70D5FE-7E4A-43EF-966D-BA1BCBA7B22F}" type="presParOf" srcId="{D422FE9A-5A3D-4392-9401-5E49E03D2083}" destId="{69B24720-4F26-4AE9-8E0A-94C16274058D}" srcOrd="1" destOrd="0" presId="urn:microsoft.com/office/officeart/2005/8/layout/vProcess5"/>
    <dgm:cxn modelId="{A118E5F0-1AAA-4C53-A557-3C9B2E8784C0}" type="presParOf" srcId="{D422FE9A-5A3D-4392-9401-5E49E03D2083}" destId="{81328C5F-7BE3-45A8-AF30-BB206E003A3B}" srcOrd="2" destOrd="0" presId="urn:microsoft.com/office/officeart/2005/8/layout/vProcess5"/>
    <dgm:cxn modelId="{491FB75A-24F9-411F-B6E6-2FC5941F8476}" type="presParOf" srcId="{D422FE9A-5A3D-4392-9401-5E49E03D2083}" destId="{88B8137D-E9A5-4322-AFB3-BEF32AED8E73}" srcOrd="3" destOrd="0" presId="urn:microsoft.com/office/officeart/2005/8/layout/vProcess5"/>
    <dgm:cxn modelId="{B82796E3-F691-4A60-992C-B5B529259452}" type="presParOf" srcId="{D422FE9A-5A3D-4392-9401-5E49E03D2083}" destId="{713C5EFF-B7D8-47BB-A3FD-2C24B935326D}" srcOrd="4" destOrd="0" presId="urn:microsoft.com/office/officeart/2005/8/layout/vProcess5"/>
    <dgm:cxn modelId="{9943B3C8-2716-4C4A-9F6F-F33EF78AFF95}" type="presParOf" srcId="{D422FE9A-5A3D-4392-9401-5E49E03D2083}" destId="{4E0A558E-9909-4C3B-A391-DD939BE2790D}" srcOrd="5" destOrd="0" presId="urn:microsoft.com/office/officeart/2005/8/layout/vProcess5"/>
    <dgm:cxn modelId="{8A1AC6C9-BAD4-4C92-9D83-D5E527229F67}" type="presParOf" srcId="{D422FE9A-5A3D-4392-9401-5E49E03D2083}" destId="{83997502-1B26-4D1B-A4A7-B2B89536BEED}" srcOrd="6" destOrd="0" presId="urn:microsoft.com/office/officeart/2005/8/layout/vProcess5"/>
    <dgm:cxn modelId="{8DADAE46-EE7D-46C8-AE3C-A3545E1B5E4C}" type="presParOf" srcId="{D422FE9A-5A3D-4392-9401-5E49E03D2083}" destId="{98A61AA0-D3BE-48A8-94E6-BB79B3567726}" srcOrd="7" destOrd="0" presId="urn:microsoft.com/office/officeart/2005/8/layout/vProcess5"/>
    <dgm:cxn modelId="{94914227-990A-4EEB-BC7D-A2428A957293}" type="presParOf" srcId="{D422FE9A-5A3D-4392-9401-5E49E03D2083}" destId="{0FA43F58-F380-4D0C-B879-59E39B23909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44F11BCA-7D5A-4A43-93E8-E6D156066AF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9CD9481-8653-42E5-BBB2-11BC3723CB7C}">
      <dgm:prSet/>
      <dgm:spPr/>
      <dgm:t>
        <a:bodyPr/>
        <a:lstStyle/>
        <a:p>
          <a:pPr>
            <a:lnSpc>
              <a:spcPct val="100000"/>
            </a:lnSpc>
          </a:pPr>
          <a:r>
            <a:rPr lang="en-GB"/>
            <a:t>Donoghue v Stevenson [1932]. </a:t>
          </a:r>
          <a:endParaRPr lang="en-US"/>
        </a:p>
      </dgm:t>
    </dgm:pt>
    <dgm:pt modelId="{DA73D2A1-2991-4D45-85D0-75DE3F3846F5}" type="parTrans" cxnId="{241BDE73-4D82-4DC3-BE25-2FF98473EF8A}">
      <dgm:prSet/>
      <dgm:spPr/>
      <dgm:t>
        <a:bodyPr/>
        <a:lstStyle/>
        <a:p>
          <a:endParaRPr lang="en-US"/>
        </a:p>
      </dgm:t>
    </dgm:pt>
    <dgm:pt modelId="{3278FC4B-47BD-4E87-ABD6-3A1C7C2D9545}" type="sibTrans" cxnId="{241BDE73-4D82-4DC3-BE25-2FF98473EF8A}">
      <dgm:prSet/>
      <dgm:spPr/>
      <dgm:t>
        <a:bodyPr/>
        <a:lstStyle/>
        <a:p>
          <a:endParaRPr lang="en-US"/>
        </a:p>
      </dgm:t>
    </dgm:pt>
    <dgm:pt modelId="{0E640586-169B-44BB-85E4-7A62836003E8}">
      <dgm:prSet/>
      <dgm:spPr/>
      <dgm:t>
        <a:bodyPr/>
        <a:lstStyle/>
        <a:p>
          <a:pPr>
            <a:lnSpc>
              <a:spcPct val="100000"/>
            </a:lnSpc>
          </a:pPr>
          <a:r>
            <a:rPr lang="en-GB"/>
            <a:t>General principle- neighbour principle. </a:t>
          </a:r>
          <a:endParaRPr lang="en-US"/>
        </a:p>
      </dgm:t>
    </dgm:pt>
    <dgm:pt modelId="{C2311E18-6ACD-43B5-BB06-B7AF345FDD83}" type="parTrans" cxnId="{C8F7F916-4B86-4F71-8DDF-D13019CA9FC3}">
      <dgm:prSet/>
      <dgm:spPr/>
      <dgm:t>
        <a:bodyPr/>
        <a:lstStyle/>
        <a:p>
          <a:endParaRPr lang="en-US"/>
        </a:p>
      </dgm:t>
    </dgm:pt>
    <dgm:pt modelId="{7056146F-6349-4F46-88DD-D924D7170E06}" type="sibTrans" cxnId="{C8F7F916-4B86-4F71-8DDF-D13019CA9FC3}">
      <dgm:prSet/>
      <dgm:spPr/>
      <dgm:t>
        <a:bodyPr/>
        <a:lstStyle/>
        <a:p>
          <a:endParaRPr lang="en-US"/>
        </a:p>
      </dgm:t>
    </dgm:pt>
    <dgm:pt modelId="{C3543497-D831-4327-87C5-44084FDD5966}">
      <dgm:prSet/>
      <dgm:spPr/>
      <dgm:t>
        <a:bodyPr/>
        <a:lstStyle/>
        <a:p>
          <a:pPr>
            <a:lnSpc>
              <a:spcPct val="100000"/>
            </a:lnSpc>
          </a:pPr>
          <a:r>
            <a:rPr lang="en-GB"/>
            <a:t>“You must take reasonable care to avoid acts or omissions which you can reasonably foresee would be likely to injure your neighbour. Who, then, in law, is my neighbour? The answer seems to be persons who are so closely and directly affected by my act that I ought reasonably to have them in contemplation as being so affected when I am directing my mind to the acts or omissions which are called into question.” (Emphasis added.)</a:t>
          </a:r>
          <a:endParaRPr lang="en-US"/>
        </a:p>
      </dgm:t>
    </dgm:pt>
    <dgm:pt modelId="{54C09603-EA33-4C1D-A222-FB8D11900C48}" type="parTrans" cxnId="{CAF49A0A-BE28-4BAC-BF47-3A71C9C99B4E}">
      <dgm:prSet/>
      <dgm:spPr/>
      <dgm:t>
        <a:bodyPr/>
        <a:lstStyle/>
        <a:p>
          <a:endParaRPr lang="en-US"/>
        </a:p>
      </dgm:t>
    </dgm:pt>
    <dgm:pt modelId="{70B63B78-913A-4800-916D-C3A869653774}" type="sibTrans" cxnId="{CAF49A0A-BE28-4BAC-BF47-3A71C9C99B4E}">
      <dgm:prSet/>
      <dgm:spPr/>
      <dgm:t>
        <a:bodyPr/>
        <a:lstStyle/>
        <a:p>
          <a:endParaRPr lang="en-US"/>
        </a:p>
      </dgm:t>
    </dgm:pt>
    <dgm:pt modelId="{DF20F353-A6FD-4ECD-A0F8-6D2B43522817}" type="pres">
      <dgm:prSet presAssocID="{44F11BCA-7D5A-4A43-93E8-E6D156066AFB}" presName="root" presStyleCnt="0">
        <dgm:presLayoutVars>
          <dgm:dir/>
          <dgm:resizeHandles val="exact"/>
        </dgm:presLayoutVars>
      </dgm:prSet>
      <dgm:spPr/>
    </dgm:pt>
    <dgm:pt modelId="{C385EA5B-408F-46EA-B31C-29CDDC702AAA}" type="pres">
      <dgm:prSet presAssocID="{19CD9481-8653-42E5-BBB2-11BC3723CB7C}" presName="compNode" presStyleCnt="0"/>
      <dgm:spPr/>
    </dgm:pt>
    <dgm:pt modelId="{7B415023-DC6C-41A1-BDAC-272289B5C8B6}" type="pres">
      <dgm:prSet presAssocID="{19CD9481-8653-42E5-BBB2-11BC3723CB7C}" presName="bgRect" presStyleLbl="bgShp" presStyleIdx="0" presStyleCnt="3"/>
      <dgm:spPr/>
    </dgm:pt>
    <dgm:pt modelId="{E4651A0E-4801-4EF9-AFB1-0ECA1FB26BC4}" type="pres">
      <dgm:prSet presAssocID="{19CD9481-8653-42E5-BBB2-11BC3723CB7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reath"/>
        </a:ext>
      </dgm:extLst>
    </dgm:pt>
    <dgm:pt modelId="{DF9B57AD-2B9C-4475-94B0-747821C9AB67}" type="pres">
      <dgm:prSet presAssocID="{19CD9481-8653-42E5-BBB2-11BC3723CB7C}" presName="spaceRect" presStyleCnt="0"/>
      <dgm:spPr/>
    </dgm:pt>
    <dgm:pt modelId="{E108F051-3ECB-4A55-B203-777AB80AE5BD}" type="pres">
      <dgm:prSet presAssocID="{19CD9481-8653-42E5-BBB2-11BC3723CB7C}" presName="parTx" presStyleLbl="revTx" presStyleIdx="0" presStyleCnt="3">
        <dgm:presLayoutVars>
          <dgm:chMax val="0"/>
          <dgm:chPref val="0"/>
        </dgm:presLayoutVars>
      </dgm:prSet>
      <dgm:spPr/>
    </dgm:pt>
    <dgm:pt modelId="{F816C026-5A8D-4377-B671-7ED295181241}" type="pres">
      <dgm:prSet presAssocID="{3278FC4B-47BD-4E87-ABD6-3A1C7C2D9545}" presName="sibTrans" presStyleCnt="0"/>
      <dgm:spPr/>
    </dgm:pt>
    <dgm:pt modelId="{568489A7-DE46-4FCE-B2B3-849E60078698}" type="pres">
      <dgm:prSet presAssocID="{0E640586-169B-44BB-85E4-7A62836003E8}" presName="compNode" presStyleCnt="0"/>
      <dgm:spPr/>
    </dgm:pt>
    <dgm:pt modelId="{2D4AF35A-86A3-41AE-B2B1-FBC386113232}" type="pres">
      <dgm:prSet presAssocID="{0E640586-169B-44BB-85E4-7A62836003E8}" presName="bgRect" presStyleLbl="bgShp" presStyleIdx="1" presStyleCnt="3"/>
      <dgm:spPr/>
    </dgm:pt>
    <dgm:pt modelId="{1CEDFE62-ACEE-4F8D-B1D1-5646301FB265}" type="pres">
      <dgm:prSet presAssocID="{0E640586-169B-44BB-85E4-7A62836003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Venn Diagram"/>
        </a:ext>
      </dgm:extLst>
    </dgm:pt>
    <dgm:pt modelId="{55B14FAE-F8ED-4180-8525-BE9009DE4242}" type="pres">
      <dgm:prSet presAssocID="{0E640586-169B-44BB-85E4-7A62836003E8}" presName="spaceRect" presStyleCnt="0"/>
      <dgm:spPr/>
    </dgm:pt>
    <dgm:pt modelId="{62D16FB8-CF1D-4CA8-933D-23DEDB591464}" type="pres">
      <dgm:prSet presAssocID="{0E640586-169B-44BB-85E4-7A62836003E8}" presName="parTx" presStyleLbl="revTx" presStyleIdx="1" presStyleCnt="3">
        <dgm:presLayoutVars>
          <dgm:chMax val="0"/>
          <dgm:chPref val="0"/>
        </dgm:presLayoutVars>
      </dgm:prSet>
      <dgm:spPr/>
    </dgm:pt>
    <dgm:pt modelId="{172FAA01-9DE3-4053-8665-EA26FD95A921}" type="pres">
      <dgm:prSet presAssocID="{7056146F-6349-4F46-88DD-D924D7170E06}" presName="sibTrans" presStyleCnt="0"/>
      <dgm:spPr/>
    </dgm:pt>
    <dgm:pt modelId="{EDEC3CEA-639E-4070-9484-4E8EE21B4B25}" type="pres">
      <dgm:prSet presAssocID="{C3543497-D831-4327-87C5-44084FDD5966}" presName="compNode" presStyleCnt="0"/>
      <dgm:spPr/>
    </dgm:pt>
    <dgm:pt modelId="{1FC0C621-B540-46F7-B3C7-05A897147E61}" type="pres">
      <dgm:prSet presAssocID="{C3543497-D831-4327-87C5-44084FDD5966}" presName="bgRect" presStyleLbl="bgShp" presStyleIdx="2" presStyleCnt="3"/>
      <dgm:spPr/>
    </dgm:pt>
    <dgm:pt modelId="{C7954D5C-F4CF-4C08-9559-A979EA9D1603}" type="pres">
      <dgm:prSet presAssocID="{C3543497-D831-4327-87C5-44084FDD59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45A0CF50-3CEB-4AAE-B902-FE51599AC2B0}" type="pres">
      <dgm:prSet presAssocID="{C3543497-D831-4327-87C5-44084FDD5966}" presName="spaceRect" presStyleCnt="0"/>
      <dgm:spPr/>
    </dgm:pt>
    <dgm:pt modelId="{D07A49A0-EC12-441A-90BA-D5E071B1C3B0}" type="pres">
      <dgm:prSet presAssocID="{C3543497-D831-4327-87C5-44084FDD5966}" presName="parTx" presStyleLbl="revTx" presStyleIdx="2" presStyleCnt="3">
        <dgm:presLayoutVars>
          <dgm:chMax val="0"/>
          <dgm:chPref val="0"/>
        </dgm:presLayoutVars>
      </dgm:prSet>
      <dgm:spPr/>
    </dgm:pt>
  </dgm:ptLst>
  <dgm:cxnLst>
    <dgm:cxn modelId="{CAF49A0A-BE28-4BAC-BF47-3A71C9C99B4E}" srcId="{44F11BCA-7D5A-4A43-93E8-E6D156066AFB}" destId="{C3543497-D831-4327-87C5-44084FDD5966}" srcOrd="2" destOrd="0" parTransId="{54C09603-EA33-4C1D-A222-FB8D11900C48}" sibTransId="{70B63B78-913A-4800-916D-C3A869653774}"/>
    <dgm:cxn modelId="{C8F7F916-4B86-4F71-8DDF-D13019CA9FC3}" srcId="{44F11BCA-7D5A-4A43-93E8-E6D156066AFB}" destId="{0E640586-169B-44BB-85E4-7A62836003E8}" srcOrd="1" destOrd="0" parTransId="{C2311E18-6ACD-43B5-BB06-B7AF345FDD83}" sibTransId="{7056146F-6349-4F46-88DD-D924D7170E06}"/>
    <dgm:cxn modelId="{B4404732-2101-4C81-ACC2-2269A9E73D9B}" type="presOf" srcId="{C3543497-D831-4327-87C5-44084FDD5966}" destId="{D07A49A0-EC12-441A-90BA-D5E071B1C3B0}" srcOrd="0" destOrd="0" presId="urn:microsoft.com/office/officeart/2018/2/layout/IconVerticalSolidList"/>
    <dgm:cxn modelId="{9F05735C-3E49-481D-88FA-C38768D3A4B6}" type="presOf" srcId="{0E640586-169B-44BB-85E4-7A62836003E8}" destId="{62D16FB8-CF1D-4CA8-933D-23DEDB591464}" srcOrd="0" destOrd="0" presId="urn:microsoft.com/office/officeart/2018/2/layout/IconVerticalSolidList"/>
    <dgm:cxn modelId="{241BDE73-4D82-4DC3-BE25-2FF98473EF8A}" srcId="{44F11BCA-7D5A-4A43-93E8-E6D156066AFB}" destId="{19CD9481-8653-42E5-BBB2-11BC3723CB7C}" srcOrd="0" destOrd="0" parTransId="{DA73D2A1-2991-4D45-85D0-75DE3F3846F5}" sibTransId="{3278FC4B-47BD-4E87-ABD6-3A1C7C2D9545}"/>
    <dgm:cxn modelId="{34E23D86-9EAD-4415-A0EA-804C5684C40E}" type="presOf" srcId="{19CD9481-8653-42E5-BBB2-11BC3723CB7C}" destId="{E108F051-3ECB-4A55-B203-777AB80AE5BD}" srcOrd="0" destOrd="0" presId="urn:microsoft.com/office/officeart/2018/2/layout/IconVerticalSolidList"/>
    <dgm:cxn modelId="{1EA52B94-03ED-4563-BB9E-5C3012B4A7BD}" type="presOf" srcId="{44F11BCA-7D5A-4A43-93E8-E6D156066AFB}" destId="{DF20F353-A6FD-4ECD-A0F8-6D2B43522817}" srcOrd="0" destOrd="0" presId="urn:microsoft.com/office/officeart/2018/2/layout/IconVerticalSolidList"/>
    <dgm:cxn modelId="{735F8834-D077-40AE-A1F2-434B44715AA3}" type="presParOf" srcId="{DF20F353-A6FD-4ECD-A0F8-6D2B43522817}" destId="{C385EA5B-408F-46EA-B31C-29CDDC702AAA}" srcOrd="0" destOrd="0" presId="urn:microsoft.com/office/officeart/2018/2/layout/IconVerticalSolidList"/>
    <dgm:cxn modelId="{218373C8-143D-4697-8F91-092E0719195C}" type="presParOf" srcId="{C385EA5B-408F-46EA-B31C-29CDDC702AAA}" destId="{7B415023-DC6C-41A1-BDAC-272289B5C8B6}" srcOrd="0" destOrd="0" presId="urn:microsoft.com/office/officeart/2018/2/layout/IconVerticalSolidList"/>
    <dgm:cxn modelId="{4036CE0F-3A5C-4EBA-9665-442CE578D13F}" type="presParOf" srcId="{C385EA5B-408F-46EA-B31C-29CDDC702AAA}" destId="{E4651A0E-4801-4EF9-AFB1-0ECA1FB26BC4}" srcOrd="1" destOrd="0" presId="urn:microsoft.com/office/officeart/2018/2/layout/IconVerticalSolidList"/>
    <dgm:cxn modelId="{B846BDE5-82B0-40E0-9D18-E4A30DC38547}" type="presParOf" srcId="{C385EA5B-408F-46EA-B31C-29CDDC702AAA}" destId="{DF9B57AD-2B9C-4475-94B0-747821C9AB67}" srcOrd="2" destOrd="0" presId="urn:microsoft.com/office/officeart/2018/2/layout/IconVerticalSolidList"/>
    <dgm:cxn modelId="{79D176F6-B6A8-48BC-90EA-5BCF721BBF00}" type="presParOf" srcId="{C385EA5B-408F-46EA-B31C-29CDDC702AAA}" destId="{E108F051-3ECB-4A55-B203-777AB80AE5BD}" srcOrd="3" destOrd="0" presId="urn:microsoft.com/office/officeart/2018/2/layout/IconVerticalSolidList"/>
    <dgm:cxn modelId="{8A004AD6-CE9F-4CC1-AF9B-38498285BA4A}" type="presParOf" srcId="{DF20F353-A6FD-4ECD-A0F8-6D2B43522817}" destId="{F816C026-5A8D-4377-B671-7ED295181241}" srcOrd="1" destOrd="0" presId="urn:microsoft.com/office/officeart/2018/2/layout/IconVerticalSolidList"/>
    <dgm:cxn modelId="{4AF0114B-3C85-4168-9D7B-4D502DE7137A}" type="presParOf" srcId="{DF20F353-A6FD-4ECD-A0F8-6D2B43522817}" destId="{568489A7-DE46-4FCE-B2B3-849E60078698}" srcOrd="2" destOrd="0" presId="urn:microsoft.com/office/officeart/2018/2/layout/IconVerticalSolidList"/>
    <dgm:cxn modelId="{6C9FEBFF-ABC3-4F33-AB85-3590122B714A}" type="presParOf" srcId="{568489A7-DE46-4FCE-B2B3-849E60078698}" destId="{2D4AF35A-86A3-41AE-B2B1-FBC386113232}" srcOrd="0" destOrd="0" presId="urn:microsoft.com/office/officeart/2018/2/layout/IconVerticalSolidList"/>
    <dgm:cxn modelId="{100ABDCE-3C94-4D36-A407-9012CD36A504}" type="presParOf" srcId="{568489A7-DE46-4FCE-B2B3-849E60078698}" destId="{1CEDFE62-ACEE-4F8D-B1D1-5646301FB265}" srcOrd="1" destOrd="0" presId="urn:microsoft.com/office/officeart/2018/2/layout/IconVerticalSolidList"/>
    <dgm:cxn modelId="{AF921071-CA76-4BF4-BCC8-5238C3F45E86}" type="presParOf" srcId="{568489A7-DE46-4FCE-B2B3-849E60078698}" destId="{55B14FAE-F8ED-4180-8525-BE9009DE4242}" srcOrd="2" destOrd="0" presId="urn:microsoft.com/office/officeart/2018/2/layout/IconVerticalSolidList"/>
    <dgm:cxn modelId="{07191BB8-18E2-4BDC-A0D0-BEB77F87FDA9}" type="presParOf" srcId="{568489A7-DE46-4FCE-B2B3-849E60078698}" destId="{62D16FB8-CF1D-4CA8-933D-23DEDB591464}" srcOrd="3" destOrd="0" presId="urn:microsoft.com/office/officeart/2018/2/layout/IconVerticalSolidList"/>
    <dgm:cxn modelId="{A3CE95BD-DE92-4206-BCFB-E359F6783604}" type="presParOf" srcId="{DF20F353-A6FD-4ECD-A0F8-6D2B43522817}" destId="{172FAA01-9DE3-4053-8665-EA26FD95A921}" srcOrd="3" destOrd="0" presId="urn:microsoft.com/office/officeart/2018/2/layout/IconVerticalSolidList"/>
    <dgm:cxn modelId="{8A2D7346-D153-4F00-A7A1-B1577D9AB2AB}" type="presParOf" srcId="{DF20F353-A6FD-4ECD-A0F8-6D2B43522817}" destId="{EDEC3CEA-639E-4070-9484-4E8EE21B4B25}" srcOrd="4" destOrd="0" presId="urn:microsoft.com/office/officeart/2018/2/layout/IconVerticalSolidList"/>
    <dgm:cxn modelId="{739D4E92-8244-4CF1-B33D-4647B3E85FB2}" type="presParOf" srcId="{EDEC3CEA-639E-4070-9484-4E8EE21B4B25}" destId="{1FC0C621-B540-46F7-B3C7-05A897147E61}" srcOrd="0" destOrd="0" presId="urn:microsoft.com/office/officeart/2018/2/layout/IconVerticalSolidList"/>
    <dgm:cxn modelId="{43ECDE9E-0B43-4689-BDBF-4061D5296174}" type="presParOf" srcId="{EDEC3CEA-639E-4070-9484-4E8EE21B4B25}" destId="{C7954D5C-F4CF-4C08-9559-A979EA9D1603}" srcOrd="1" destOrd="0" presId="urn:microsoft.com/office/officeart/2018/2/layout/IconVerticalSolidList"/>
    <dgm:cxn modelId="{8A365B06-439D-4FE5-BDD6-9511308BD5F1}" type="presParOf" srcId="{EDEC3CEA-639E-4070-9484-4E8EE21B4B25}" destId="{45A0CF50-3CEB-4AAE-B902-FE51599AC2B0}" srcOrd="2" destOrd="0" presId="urn:microsoft.com/office/officeart/2018/2/layout/IconVerticalSolidList"/>
    <dgm:cxn modelId="{A59D41A0-BF04-4424-B969-A1B5E953570F}" type="presParOf" srcId="{EDEC3CEA-639E-4070-9484-4E8EE21B4B25}" destId="{D07A49A0-EC12-441A-90BA-D5E071B1C3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95DC5F-BB19-4BDF-ABD6-470DEB2DCC7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9FB96D2-B357-416F-8CC7-1711808FF649}">
      <dgm:prSet/>
      <dgm:spPr/>
      <dgm:t>
        <a:bodyPr/>
        <a:lstStyle/>
        <a:p>
          <a:pPr>
            <a:lnSpc>
              <a:spcPct val="100000"/>
            </a:lnSpc>
          </a:pPr>
          <a:r>
            <a:rPr lang="en-GB"/>
            <a:t>2 elements; </a:t>
          </a:r>
          <a:endParaRPr lang="en-US"/>
        </a:p>
      </dgm:t>
    </dgm:pt>
    <dgm:pt modelId="{3F26D8DA-898B-42E8-B9EA-C51B83C35675}" type="parTrans" cxnId="{C6DA0787-5679-4083-B99A-9C2D66016322}">
      <dgm:prSet/>
      <dgm:spPr/>
      <dgm:t>
        <a:bodyPr/>
        <a:lstStyle/>
        <a:p>
          <a:endParaRPr lang="en-US"/>
        </a:p>
      </dgm:t>
    </dgm:pt>
    <dgm:pt modelId="{8817295C-8BD8-48A5-8E97-B42A727FED89}" type="sibTrans" cxnId="{C6DA0787-5679-4083-B99A-9C2D66016322}">
      <dgm:prSet/>
      <dgm:spPr/>
      <dgm:t>
        <a:bodyPr/>
        <a:lstStyle/>
        <a:p>
          <a:endParaRPr lang="en-US"/>
        </a:p>
      </dgm:t>
    </dgm:pt>
    <dgm:pt modelId="{99A1DD6F-9DB0-4B29-AAAC-65B73AF6E358}">
      <dgm:prSet/>
      <dgm:spPr/>
      <dgm:t>
        <a:bodyPr/>
        <a:lstStyle/>
        <a:p>
          <a:pPr>
            <a:lnSpc>
              <a:spcPct val="100000"/>
            </a:lnSpc>
          </a:pPr>
          <a:r>
            <a:rPr lang="en-GB"/>
            <a:t>1. Reasonably foreseeable harm </a:t>
          </a:r>
          <a:endParaRPr lang="en-US"/>
        </a:p>
      </dgm:t>
    </dgm:pt>
    <dgm:pt modelId="{822FF3CB-F15B-46AC-9CFD-FB07349EBA2A}" type="parTrans" cxnId="{44A01FC6-E085-436D-B692-61B018866846}">
      <dgm:prSet/>
      <dgm:spPr/>
      <dgm:t>
        <a:bodyPr/>
        <a:lstStyle/>
        <a:p>
          <a:endParaRPr lang="en-US"/>
        </a:p>
      </dgm:t>
    </dgm:pt>
    <dgm:pt modelId="{143746D4-776F-46E1-AD15-0D06C591457B}" type="sibTrans" cxnId="{44A01FC6-E085-436D-B692-61B018866846}">
      <dgm:prSet/>
      <dgm:spPr/>
      <dgm:t>
        <a:bodyPr/>
        <a:lstStyle/>
        <a:p>
          <a:endParaRPr lang="en-US"/>
        </a:p>
      </dgm:t>
    </dgm:pt>
    <dgm:pt modelId="{6BF88516-26A0-427F-AAFB-3253BFEFACDE}">
      <dgm:prSet/>
      <dgm:spPr/>
      <dgm:t>
        <a:bodyPr/>
        <a:lstStyle/>
        <a:p>
          <a:pPr>
            <a:lnSpc>
              <a:spcPct val="100000"/>
            </a:lnSpc>
          </a:pPr>
          <a:r>
            <a:rPr lang="en-GB"/>
            <a:t>2. Proximity between the parties. </a:t>
          </a:r>
          <a:endParaRPr lang="en-US"/>
        </a:p>
      </dgm:t>
    </dgm:pt>
    <dgm:pt modelId="{78B7890B-FB2B-4566-A88F-42D5C275F692}" type="parTrans" cxnId="{86260833-5701-4B44-A1D8-7C5BCC8FFED8}">
      <dgm:prSet/>
      <dgm:spPr/>
      <dgm:t>
        <a:bodyPr/>
        <a:lstStyle/>
        <a:p>
          <a:endParaRPr lang="en-US"/>
        </a:p>
      </dgm:t>
    </dgm:pt>
    <dgm:pt modelId="{EAF1F3E2-30E5-409C-9F9D-46849081F2BD}" type="sibTrans" cxnId="{86260833-5701-4B44-A1D8-7C5BCC8FFED8}">
      <dgm:prSet/>
      <dgm:spPr/>
      <dgm:t>
        <a:bodyPr/>
        <a:lstStyle/>
        <a:p>
          <a:endParaRPr lang="en-US"/>
        </a:p>
      </dgm:t>
    </dgm:pt>
    <dgm:pt modelId="{02EE5A8E-7075-4560-85A6-084587CD5348}" type="pres">
      <dgm:prSet presAssocID="{0D95DC5F-BB19-4BDF-ABD6-470DEB2DCC78}" presName="root" presStyleCnt="0">
        <dgm:presLayoutVars>
          <dgm:dir/>
          <dgm:resizeHandles val="exact"/>
        </dgm:presLayoutVars>
      </dgm:prSet>
      <dgm:spPr/>
    </dgm:pt>
    <dgm:pt modelId="{1AFA968E-8A3D-44F8-9559-42530488D4E4}" type="pres">
      <dgm:prSet presAssocID="{29FB96D2-B357-416F-8CC7-1711808FF649}" presName="compNode" presStyleCnt="0"/>
      <dgm:spPr/>
    </dgm:pt>
    <dgm:pt modelId="{7A9D6C0F-6A54-415F-92D7-DA44D4ED9063}" type="pres">
      <dgm:prSet presAssocID="{29FB96D2-B357-416F-8CC7-1711808FF6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tom"/>
        </a:ext>
      </dgm:extLst>
    </dgm:pt>
    <dgm:pt modelId="{3C64E5EC-EB52-4527-85B7-ADB75A9D182C}" type="pres">
      <dgm:prSet presAssocID="{29FB96D2-B357-416F-8CC7-1711808FF649}" presName="spaceRect" presStyleCnt="0"/>
      <dgm:spPr/>
    </dgm:pt>
    <dgm:pt modelId="{75A978CB-A8A8-4F14-99D6-5CC5EC291F48}" type="pres">
      <dgm:prSet presAssocID="{29FB96D2-B357-416F-8CC7-1711808FF649}" presName="textRect" presStyleLbl="revTx" presStyleIdx="0" presStyleCnt="3">
        <dgm:presLayoutVars>
          <dgm:chMax val="1"/>
          <dgm:chPref val="1"/>
        </dgm:presLayoutVars>
      </dgm:prSet>
      <dgm:spPr/>
    </dgm:pt>
    <dgm:pt modelId="{47C47A93-E30A-460B-B8B7-1BD6A6A46151}" type="pres">
      <dgm:prSet presAssocID="{8817295C-8BD8-48A5-8E97-B42A727FED89}" presName="sibTrans" presStyleCnt="0"/>
      <dgm:spPr/>
    </dgm:pt>
    <dgm:pt modelId="{916346BC-AB4E-44DF-B4BA-C03D54976498}" type="pres">
      <dgm:prSet presAssocID="{99A1DD6F-9DB0-4B29-AAAC-65B73AF6E358}" presName="compNode" presStyleCnt="0"/>
      <dgm:spPr/>
    </dgm:pt>
    <dgm:pt modelId="{53887A8B-A554-4231-9984-9B563B451AC2}" type="pres">
      <dgm:prSet presAssocID="{99A1DD6F-9DB0-4B29-AAAC-65B73AF6E3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317344BC-6EE3-4DEC-8F66-A22F37B84D17}" type="pres">
      <dgm:prSet presAssocID="{99A1DD6F-9DB0-4B29-AAAC-65B73AF6E358}" presName="spaceRect" presStyleCnt="0"/>
      <dgm:spPr/>
    </dgm:pt>
    <dgm:pt modelId="{B8A1990B-520C-49D3-B8FC-E121230FDFA3}" type="pres">
      <dgm:prSet presAssocID="{99A1DD6F-9DB0-4B29-AAAC-65B73AF6E358}" presName="textRect" presStyleLbl="revTx" presStyleIdx="1" presStyleCnt="3">
        <dgm:presLayoutVars>
          <dgm:chMax val="1"/>
          <dgm:chPref val="1"/>
        </dgm:presLayoutVars>
      </dgm:prSet>
      <dgm:spPr/>
    </dgm:pt>
    <dgm:pt modelId="{453FA0FD-3B9A-4C82-A0AF-27C1D40E6DEF}" type="pres">
      <dgm:prSet presAssocID="{143746D4-776F-46E1-AD15-0D06C591457B}" presName="sibTrans" presStyleCnt="0"/>
      <dgm:spPr/>
    </dgm:pt>
    <dgm:pt modelId="{6C9492D0-D72E-4FC3-B99D-A2A75C0F4E58}" type="pres">
      <dgm:prSet presAssocID="{6BF88516-26A0-427F-AAFB-3253BFEFACDE}" presName="compNode" presStyleCnt="0"/>
      <dgm:spPr/>
    </dgm:pt>
    <dgm:pt modelId="{6B7B6697-E34C-4AB1-BF1C-563EAB8D8C3B}" type="pres">
      <dgm:prSet presAssocID="{6BF88516-26A0-427F-AAFB-3253BFEFACD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twork"/>
        </a:ext>
      </dgm:extLst>
    </dgm:pt>
    <dgm:pt modelId="{DE8A4AAF-AB7B-41B6-95CB-437C8CBA6B8C}" type="pres">
      <dgm:prSet presAssocID="{6BF88516-26A0-427F-AAFB-3253BFEFACDE}" presName="spaceRect" presStyleCnt="0"/>
      <dgm:spPr/>
    </dgm:pt>
    <dgm:pt modelId="{B5BD79AD-BC2D-41B8-A8AB-7D4B98025ADC}" type="pres">
      <dgm:prSet presAssocID="{6BF88516-26A0-427F-AAFB-3253BFEFACDE}" presName="textRect" presStyleLbl="revTx" presStyleIdx="2" presStyleCnt="3">
        <dgm:presLayoutVars>
          <dgm:chMax val="1"/>
          <dgm:chPref val="1"/>
        </dgm:presLayoutVars>
      </dgm:prSet>
      <dgm:spPr/>
    </dgm:pt>
  </dgm:ptLst>
  <dgm:cxnLst>
    <dgm:cxn modelId="{86260833-5701-4B44-A1D8-7C5BCC8FFED8}" srcId="{0D95DC5F-BB19-4BDF-ABD6-470DEB2DCC78}" destId="{6BF88516-26A0-427F-AAFB-3253BFEFACDE}" srcOrd="2" destOrd="0" parTransId="{78B7890B-FB2B-4566-A88F-42D5C275F692}" sibTransId="{EAF1F3E2-30E5-409C-9F9D-46849081F2BD}"/>
    <dgm:cxn modelId="{DBE8B33A-981B-4D93-8121-FB6FF2D981DF}" type="presOf" srcId="{29FB96D2-B357-416F-8CC7-1711808FF649}" destId="{75A978CB-A8A8-4F14-99D6-5CC5EC291F48}" srcOrd="0" destOrd="0" presId="urn:microsoft.com/office/officeart/2018/2/layout/IconLabelList"/>
    <dgm:cxn modelId="{74C4715B-F81F-4205-B677-42B703E92032}" type="presOf" srcId="{99A1DD6F-9DB0-4B29-AAAC-65B73AF6E358}" destId="{B8A1990B-520C-49D3-B8FC-E121230FDFA3}" srcOrd="0" destOrd="0" presId="urn:microsoft.com/office/officeart/2018/2/layout/IconLabelList"/>
    <dgm:cxn modelId="{C6DA0787-5679-4083-B99A-9C2D66016322}" srcId="{0D95DC5F-BB19-4BDF-ABD6-470DEB2DCC78}" destId="{29FB96D2-B357-416F-8CC7-1711808FF649}" srcOrd="0" destOrd="0" parTransId="{3F26D8DA-898B-42E8-B9EA-C51B83C35675}" sibTransId="{8817295C-8BD8-48A5-8E97-B42A727FED89}"/>
    <dgm:cxn modelId="{357941A5-B555-4771-8F03-19912A438A16}" type="presOf" srcId="{0D95DC5F-BB19-4BDF-ABD6-470DEB2DCC78}" destId="{02EE5A8E-7075-4560-85A6-084587CD5348}" srcOrd="0" destOrd="0" presId="urn:microsoft.com/office/officeart/2018/2/layout/IconLabelList"/>
    <dgm:cxn modelId="{E5F833B2-8096-41E6-933F-2F1C08F7E8D0}" type="presOf" srcId="{6BF88516-26A0-427F-AAFB-3253BFEFACDE}" destId="{B5BD79AD-BC2D-41B8-A8AB-7D4B98025ADC}" srcOrd="0" destOrd="0" presId="urn:microsoft.com/office/officeart/2018/2/layout/IconLabelList"/>
    <dgm:cxn modelId="{44A01FC6-E085-436D-B692-61B018866846}" srcId="{0D95DC5F-BB19-4BDF-ABD6-470DEB2DCC78}" destId="{99A1DD6F-9DB0-4B29-AAAC-65B73AF6E358}" srcOrd="1" destOrd="0" parTransId="{822FF3CB-F15B-46AC-9CFD-FB07349EBA2A}" sibTransId="{143746D4-776F-46E1-AD15-0D06C591457B}"/>
    <dgm:cxn modelId="{0384F4D8-AD17-48D5-9068-56892194C668}" type="presParOf" srcId="{02EE5A8E-7075-4560-85A6-084587CD5348}" destId="{1AFA968E-8A3D-44F8-9559-42530488D4E4}" srcOrd="0" destOrd="0" presId="urn:microsoft.com/office/officeart/2018/2/layout/IconLabelList"/>
    <dgm:cxn modelId="{F6BD5F3E-0C14-4BCA-9905-F665664C2C48}" type="presParOf" srcId="{1AFA968E-8A3D-44F8-9559-42530488D4E4}" destId="{7A9D6C0F-6A54-415F-92D7-DA44D4ED9063}" srcOrd="0" destOrd="0" presId="urn:microsoft.com/office/officeart/2018/2/layout/IconLabelList"/>
    <dgm:cxn modelId="{39D9957D-C3AA-4D01-B893-6167E1C81F7E}" type="presParOf" srcId="{1AFA968E-8A3D-44F8-9559-42530488D4E4}" destId="{3C64E5EC-EB52-4527-85B7-ADB75A9D182C}" srcOrd="1" destOrd="0" presId="urn:microsoft.com/office/officeart/2018/2/layout/IconLabelList"/>
    <dgm:cxn modelId="{6916A9BA-DE21-4564-AA07-A33A2EFFA879}" type="presParOf" srcId="{1AFA968E-8A3D-44F8-9559-42530488D4E4}" destId="{75A978CB-A8A8-4F14-99D6-5CC5EC291F48}" srcOrd="2" destOrd="0" presId="urn:microsoft.com/office/officeart/2018/2/layout/IconLabelList"/>
    <dgm:cxn modelId="{7891A2BE-7902-4591-BA54-2AE360E282C1}" type="presParOf" srcId="{02EE5A8E-7075-4560-85A6-084587CD5348}" destId="{47C47A93-E30A-460B-B8B7-1BD6A6A46151}" srcOrd="1" destOrd="0" presId="urn:microsoft.com/office/officeart/2018/2/layout/IconLabelList"/>
    <dgm:cxn modelId="{C96B24FD-A548-4A67-9397-D9BD34D6CF2B}" type="presParOf" srcId="{02EE5A8E-7075-4560-85A6-084587CD5348}" destId="{916346BC-AB4E-44DF-B4BA-C03D54976498}" srcOrd="2" destOrd="0" presId="urn:microsoft.com/office/officeart/2018/2/layout/IconLabelList"/>
    <dgm:cxn modelId="{B1AF262B-5A0D-44A1-8EE1-F34A6B359AAE}" type="presParOf" srcId="{916346BC-AB4E-44DF-B4BA-C03D54976498}" destId="{53887A8B-A554-4231-9984-9B563B451AC2}" srcOrd="0" destOrd="0" presId="urn:microsoft.com/office/officeart/2018/2/layout/IconLabelList"/>
    <dgm:cxn modelId="{C62AC746-25E9-49FC-B7B1-9B424C1C90F8}" type="presParOf" srcId="{916346BC-AB4E-44DF-B4BA-C03D54976498}" destId="{317344BC-6EE3-4DEC-8F66-A22F37B84D17}" srcOrd="1" destOrd="0" presId="urn:microsoft.com/office/officeart/2018/2/layout/IconLabelList"/>
    <dgm:cxn modelId="{E2E21583-E125-468B-BF6C-DC15795A6E2D}" type="presParOf" srcId="{916346BC-AB4E-44DF-B4BA-C03D54976498}" destId="{B8A1990B-520C-49D3-B8FC-E121230FDFA3}" srcOrd="2" destOrd="0" presId="urn:microsoft.com/office/officeart/2018/2/layout/IconLabelList"/>
    <dgm:cxn modelId="{EEFA0D74-779D-4536-B844-C1D159D9D8AF}" type="presParOf" srcId="{02EE5A8E-7075-4560-85A6-084587CD5348}" destId="{453FA0FD-3B9A-4C82-A0AF-27C1D40E6DEF}" srcOrd="3" destOrd="0" presId="urn:microsoft.com/office/officeart/2018/2/layout/IconLabelList"/>
    <dgm:cxn modelId="{D46BE5D3-8820-461F-AD28-43B11F1AB576}" type="presParOf" srcId="{02EE5A8E-7075-4560-85A6-084587CD5348}" destId="{6C9492D0-D72E-4FC3-B99D-A2A75C0F4E58}" srcOrd="4" destOrd="0" presId="urn:microsoft.com/office/officeart/2018/2/layout/IconLabelList"/>
    <dgm:cxn modelId="{4ADE7A52-1B62-49FC-9F95-0706C8DC786C}" type="presParOf" srcId="{6C9492D0-D72E-4FC3-B99D-A2A75C0F4E58}" destId="{6B7B6697-E34C-4AB1-BF1C-563EAB8D8C3B}" srcOrd="0" destOrd="0" presId="urn:microsoft.com/office/officeart/2018/2/layout/IconLabelList"/>
    <dgm:cxn modelId="{A53384FF-97F3-4460-9502-E8C0ADFAB24E}" type="presParOf" srcId="{6C9492D0-D72E-4FC3-B99D-A2A75C0F4E58}" destId="{DE8A4AAF-AB7B-41B6-95CB-437C8CBA6B8C}" srcOrd="1" destOrd="0" presId="urn:microsoft.com/office/officeart/2018/2/layout/IconLabelList"/>
    <dgm:cxn modelId="{224D6E4E-DF42-42A4-8970-679379ED30CC}" type="presParOf" srcId="{6C9492D0-D72E-4FC3-B99D-A2A75C0F4E58}" destId="{B5BD79AD-BC2D-41B8-A8AB-7D4B98025AD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72CE45-47DD-42F1-8DD3-D79ECF9903B4}"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9F51A483-5AA4-47C0-8841-CF29C8A77717}">
      <dgm:prSet/>
      <dgm:spPr/>
      <dgm:t>
        <a:bodyPr/>
        <a:lstStyle/>
        <a:p>
          <a:r>
            <a:rPr lang="en-GB"/>
            <a:t>Next came the Caparo test- </a:t>
          </a:r>
          <a:endParaRPr lang="en-US"/>
        </a:p>
      </dgm:t>
    </dgm:pt>
    <dgm:pt modelId="{4629F12D-B7B2-4DC8-80C2-00C56E26597D}" type="parTrans" cxnId="{5E65F0E0-E349-433A-8845-F96341C6C3C2}">
      <dgm:prSet/>
      <dgm:spPr/>
      <dgm:t>
        <a:bodyPr/>
        <a:lstStyle/>
        <a:p>
          <a:endParaRPr lang="en-US"/>
        </a:p>
      </dgm:t>
    </dgm:pt>
    <dgm:pt modelId="{1D8EAB3A-BC0B-4EA4-A208-9EBF14DAC1C2}" type="sibTrans" cxnId="{5E65F0E0-E349-433A-8845-F96341C6C3C2}">
      <dgm:prSet/>
      <dgm:spPr/>
      <dgm:t>
        <a:bodyPr/>
        <a:lstStyle/>
        <a:p>
          <a:endParaRPr lang="en-US"/>
        </a:p>
      </dgm:t>
    </dgm:pt>
    <dgm:pt modelId="{387121DC-17F3-4813-9175-057A245D4A38}">
      <dgm:prSet/>
      <dgm:spPr/>
      <dgm:t>
        <a:bodyPr/>
        <a:lstStyle/>
        <a:p>
          <a:r>
            <a:rPr lang="en-GB"/>
            <a:t>Caparo Industries PLC v Dickman [1990]</a:t>
          </a:r>
          <a:endParaRPr lang="en-US"/>
        </a:p>
      </dgm:t>
    </dgm:pt>
    <dgm:pt modelId="{CB3F994E-3D08-43A8-8AD4-1CF3EAF4AD84}" type="parTrans" cxnId="{35730400-5896-47A4-9FF4-8D51D8869240}">
      <dgm:prSet/>
      <dgm:spPr/>
      <dgm:t>
        <a:bodyPr/>
        <a:lstStyle/>
        <a:p>
          <a:endParaRPr lang="en-US"/>
        </a:p>
      </dgm:t>
    </dgm:pt>
    <dgm:pt modelId="{BBCD7484-F656-4233-95D1-E4C72632D65F}" type="sibTrans" cxnId="{35730400-5896-47A4-9FF4-8D51D8869240}">
      <dgm:prSet/>
      <dgm:spPr/>
      <dgm:t>
        <a:bodyPr/>
        <a:lstStyle/>
        <a:p>
          <a:endParaRPr lang="en-US"/>
        </a:p>
      </dgm:t>
    </dgm:pt>
    <dgm:pt modelId="{88663606-536E-429C-B24A-E9E76CE66340}">
      <dgm:prSet/>
      <dgm:spPr/>
      <dgm:t>
        <a:bodyPr/>
        <a:lstStyle/>
        <a:p>
          <a:r>
            <a:rPr lang="en-GB"/>
            <a:t>Passed reasonable foreseeability failed proximity. </a:t>
          </a:r>
          <a:endParaRPr lang="en-US"/>
        </a:p>
      </dgm:t>
    </dgm:pt>
    <dgm:pt modelId="{F9283663-C720-4674-85F8-06FD8DEBF3F4}" type="parTrans" cxnId="{C82F8FF2-8D68-41F9-9C3C-69B618BF8A63}">
      <dgm:prSet/>
      <dgm:spPr/>
      <dgm:t>
        <a:bodyPr/>
        <a:lstStyle/>
        <a:p>
          <a:endParaRPr lang="en-US"/>
        </a:p>
      </dgm:t>
    </dgm:pt>
    <dgm:pt modelId="{A0BE95FD-5AB6-4567-A1C2-003D93F057D8}" type="sibTrans" cxnId="{C82F8FF2-8D68-41F9-9C3C-69B618BF8A63}">
      <dgm:prSet/>
      <dgm:spPr/>
      <dgm:t>
        <a:bodyPr/>
        <a:lstStyle/>
        <a:p>
          <a:endParaRPr lang="en-US"/>
        </a:p>
      </dgm:t>
    </dgm:pt>
    <dgm:pt modelId="{C277FDE2-1CC8-455E-8F79-F2F719518CED}">
      <dgm:prSet/>
      <dgm:spPr/>
      <dgm:t>
        <a:bodyPr/>
        <a:lstStyle/>
        <a:p>
          <a:r>
            <a:rPr lang="en-GB"/>
            <a:t>Led to the creation of the Caparo test. </a:t>
          </a:r>
          <a:endParaRPr lang="en-US"/>
        </a:p>
      </dgm:t>
    </dgm:pt>
    <dgm:pt modelId="{361419BB-7D01-4013-9254-D780DF31AD6E}" type="parTrans" cxnId="{119F90B6-FB57-433B-8981-FA96FADF696B}">
      <dgm:prSet/>
      <dgm:spPr/>
      <dgm:t>
        <a:bodyPr/>
        <a:lstStyle/>
        <a:p>
          <a:endParaRPr lang="en-US"/>
        </a:p>
      </dgm:t>
    </dgm:pt>
    <dgm:pt modelId="{650514B1-96A5-4BEA-8509-0C7A8EB4E4F2}" type="sibTrans" cxnId="{119F90B6-FB57-433B-8981-FA96FADF696B}">
      <dgm:prSet/>
      <dgm:spPr/>
      <dgm:t>
        <a:bodyPr/>
        <a:lstStyle/>
        <a:p>
          <a:endParaRPr lang="en-US"/>
        </a:p>
      </dgm:t>
    </dgm:pt>
    <dgm:pt modelId="{BEB87151-AAC4-41AC-A98D-EF9E5DD30BE7}" type="pres">
      <dgm:prSet presAssocID="{8B72CE45-47DD-42F1-8DD3-D79ECF9903B4}" presName="diagram" presStyleCnt="0">
        <dgm:presLayoutVars>
          <dgm:dir/>
          <dgm:resizeHandles val="exact"/>
        </dgm:presLayoutVars>
      </dgm:prSet>
      <dgm:spPr/>
    </dgm:pt>
    <dgm:pt modelId="{918A8C64-124E-44E5-BCA7-1B3067072E55}" type="pres">
      <dgm:prSet presAssocID="{9F51A483-5AA4-47C0-8841-CF29C8A77717}" presName="node" presStyleLbl="node1" presStyleIdx="0" presStyleCnt="4">
        <dgm:presLayoutVars>
          <dgm:bulletEnabled val="1"/>
        </dgm:presLayoutVars>
      </dgm:prSet>
      <dgm:spPr/>
    </dgm:pt>
    <dgm:pt modelId="{0BCC6453-9759-4C3D-AE7A-6A85514AC665}" type="pres">
      <dgm:prSet presAssocID="{1D8EAB3A-BC0B-4EA4-A208-9EBF14DAC1C2}" presName="sibTrans" presStyleLbl="sibTrans2D1" presStyleIdx="0" presStyleCnt="3"/>
      <dgm:spPr/>
    </dgm:pt>
    <dgm:pt modelId="{E06B7A74-DCC6-47B8-9134-9E09F050F12E}" type="pres">
      <dgm:prSet presAssocID="{1D8EAB3A-BC0B-4EA4-A208-9EBF14DAC1C2}" presName="connectorText" presStyleLbl="sibTrans2D1" presStyleIdx="0" presStyleCnt="3"/>
      <dgm:spPr/>
    </dgm:pt>
    <dgm:pt modelId="{171AC767-F008-49C4-A6A2-1FAF17D04D04}" type="pres">
      <dgm:prSet presAssocID="{387121DC-17F3-4813-9175-057A245D4A38}" presName="node" presStyleLbl="node1" presStyleIdx="1" presStyleCnt="4">
        <dgm:presLayoutVars>
          <dgm:bulletEnabled val="1"/>
        </dgm:presLayoutVars>
      </dgm:prSet>
      <dgm:spPr/>
    </dgm:pt>
    <dgm:pt modelId="{BFDF1316-65E5-4A20-AF30-32A7A889E455}" type="pres">
      <dgm:prSet presAssocID="{BBCD7484-F656-4233-95D1-E4C72632D65F}" presName="sibTrans" presStyleLbl="sibTrans2D1" presStyleIdx="1" presStyleCnt="3"/>
      <dgm:spPr/>
    </dgm:pt>
    <dgm:pt modelId="{F69E1BB4-DFA7-49B2-B92B-60A11C8706CD}" type="pres">
      <dgm:prSet presAssocID="{BBCD7484-F656-4233-95D1-E4C72632D65F}" presName="connectorText" presStyleLbl="sibTrans2D1" presStyleIdx="1" presStyleCnt="3"/>
      <dgm:spPr/>
    </dgm:pt>
    <dgm:pt modelId="{2109940C-4B40-42C5-A3CF-A4A312E6AE62}" type="pres">
      <dgm:prSet presAssocID="{88663606-536E-429C-B24A-E9E76CE66340}" presName="node" presStyleLbl="node1" presStyleIdx="2" presStyleCnt="4">
        <dgm:presLayoutVars>
          <dgm:bulletEnabled val="1"/>
        </dgm:presLayoutVars>
      </dgm:prSet>
      <dgm:spPr/>
    </dgm:pt>
    <dgm:pt modelId="{283AAAB7-DFE5-48BD-A65F-782B09D879DE}" type="pres">
      <dgm:prSet presAssocID="{A0BE95FD-5AB6-4567-A1C2-003D93F057D8}" presName="sibTrans" presStyleLbl="sibTrans2D1" presStyleIdx="2" presStyleCnt="3"/>
      <dgm:spPr/>
    </dgm:pt>
    <dgm:pt modelId="{548EFEC1-31D4-4CF8-A5CE-F638D3F12867}" type="pres">
      <dgm:prSet presAssocID="{A0BE95FD-5AB6-4567-A1C2-003D93F057D8}" presName="connectorText" presStyleLbl="sibTrans2D1" presStyleIdx="2" presStyleCnt="3"/>
      <dgm:spPr/>
    </dgm:pt>
    <dgm:pt modelId="{5218F712-3363-45DD-AECB-3A7AFB05236C}" type="pres">
      <dgm:prSet presAssocID="{C277FDE2-1CC8-455E-8F79-F2F719518CED}" presName="node" presStyleLbl="node1" presStyleIdx="3" presStyleCnt="4">
        <dgm:presLayoutVars>
          <dgm:bulletEnabled val="1"/>
        </dgm:presLayoutVars>
      </dgm:prSet>
      <dgm:spPr/>
    </dgm:pt>
  </dgm:ptLst>
  <dgm:cxnLst>
    <dgm:cxn modelId="{35730400-5896-47A4-9FF4-8D51D8869240}" srcId="{8B72CE45-47DD-42F1-8DD3-D79ECF9903B4}" destId="{387121DC-17F3-4813-9175-057A245D4A38}" srcOrd="1" destOrd="0" parTransId="{CB3F994E-3D08-43A8-8AD4-1CF3EAF4AD84}" sibTransId="{BBCD7484-F656-4233-95D1-E4C72632D65F}"/>
    <dgm:cxn modelId="{F0155E46-2F43-4E12-A1B0-B6FC3F061D58}" type="presOf" srcId="{A0BE95FD-5AB6-4567-A1C2-003D93F057D8}" destId="{548EFEC1-31D4-4CF8-A5CE-F638D3F12867}" srcOrd="1" destOrd="0" presId="urn:microsoft.com/office/officeart/2005/8/layout/process5"/>
    <dgm:cxn modelId="{74D23E47-DBD3-4E59-A264-60D5C90C3773}" type="presOf" srcId="{1D8EAB3A-BC0B-4EA4-A208-9EBF14DAC1C2}" destId="{E06B7A74-DCC6-47B8-9134-9E09F050F12E}" srcOrd="1" destOrd="0" presId="urn:microsoft.com/office/officeart/2005/8/layout/process5"/>
    <dgm:cxn modelId="{65A1BC49-422E-4D10-88E0-B1D1A0E9B9F2}" type="presOf" srcId="{C277FDE2-1CC8-455E-8F79-F2F719518CED}" destId="{5218F712-3363-45DD-AECB-3A7AFB05236C}" srcOrd="0" destOrd="0" presId="urn:microsoft.com/office/officeart/2005/8/layout/process5"/>
    <dgm:cxn modelId="{E1C6DC52-99AA-406E-9BF3-F49EF52BDE47}" type="presOf" srcId="{88663606-536E-429C-B24A-E9E76CE66340}" destId="{2109940C-4B40-42C5-A3CF-A4A312E6AE62}" srcOrd="0" destOrd="0" presId="urn:microsoft.com/office/officeart/2005/8/layout/process5"/>
    <dgm:cxn modelId="{C6BDB656-6220-48AB-B2F4-A70F3B58A8B5}" type="presOf" srcId="{BBCD7484-F656-4233-95D1-E4C72632D65F}" destId="{BFDF1316-65E5-4A20-AF30-32A7A889E455}" srcOrd="0" destOrd="0" presId="urn:microsoft.com/office/officeart/2005/8/layout/process5"/>
    <dgm:cxn modelId="{D55ECD77-56EB-4A94-B67E-1D26AC48C915}" type="presOf" srcId="{9F51A483-5AA4-47C0-8841-CF29C8A77717}" destId="{918A8C64-124E-44E5-BCA7-1B3067072E55}" srcOrd="0" destOrd="0" presId="urn:microsoft.com/office/officeart/2005/8/layout/process5"/>
    <dgm:cxn modelId="{66A1F4A3-CA48-4EB9-999C-72924EDD5D24}" type="presOf" srcId="{387121DC-17F3-4813-9175-057A245D4A38}" destId="{171AC767-F008-49C4-A6A2-1FAF17D04D04}" srcOrd="0" destOrd="0" presId="urn:microsoft.com/office/officeart/2005/8/layout/process5"/>
    <dgm:cxn modelId="{72EEF3B2-6152-4BE6-9104-009DF08A6876}" type="presOf" srcId="{8B72CE45-47DD-42F1-8DD3-D79ECF9903B4}" destId="{BEB87151-AAC4-41AC-A98D-EF9E5DD30BE7}" srcOrd="0" destOrd="0" presId="urn:microsoft.com/office/officeart/2005/8/layout/process5"/>
    <dgm:cxn modelId="{119F90B6-FB57-433B-8981-FA96FADF696B}" srcId="{8B72CE45-47DD-42F1-8DD3-D79ECF9903B4}" destId="{C277FDE2-1CC8-455E-8F79-F2F719518CED}" srcOrd="3" destOrd="0" parTransId="{361419BB-7D01-4013-9254-D780DF31AD6E}" sibTransId="{650514B1-96A5-4BEA-8509-0C7A8EB4E4F2}"/>
    <dgm:cxn modelId="{D08D72C4-8FE7-40CE-BFB7-3142639ED772}" type="presOf" srcId="{BBCD7484-F656-4233-95D1-E4C72632D65F}" destId="{F69E1BB4-DFA7-49B2-B92B-60A11C8706CD}" srcOrd="1" destOrd="0" presId="urn:microsoft.com/office/officeart/2005/8/layout/process5"/>
    <dgm:cxn modelId="{E269FACF-E8EE-4E1C-B9E9-141393BF4864}" type="presOf" srcId="{1D8EAB3A-BC0B-4EA4-A208-9EBF14DAC1C2}" destId="{0BCC6453-9759-4C3D-AE7A-6A85514AC665}" srcOrd="0" destOrd="0" presId="urn:microsoft.com/office/officeart/2005/8/layout/process5"/>
    <dgm:cxn modelId="{B5EE8FD5-1E54-4FBB-8A61-9BEB25CC9246}" type="presOf" srcId="{A0BE95FD-5AB6-4567-A1C2-003D93F057D8}" destId="{283AAAB7-DFE5-48BD-A65F-782B09D879DE}" srcOrd="0" destOrd="0" presId="urn:microsoft.com/office/officeart/2005/8/layout/process5"/>
    <dgm:cxn modelId="{5E65F0E0-E349-433A-8845-F96341C6C3C2}" srcId="{8B72CE45-47DD-42F1-8DD3-D79ECF9903B4}" destId="{9F51A483-5AA4-47C0-8841-CF29C8A77717}" srcOrd="0" destOrd="0" parTransId="{4629F12D-B7B2-4DC8-80C2-00C56E26597D}" sibTransId="{1D8EAB3A-BC0B-4EA4-A208-9EBF14DAC1C2}"/>
    <dgm:cxn modelId="{C82F8FF2-8D68-41F9-9C3C-69B618BF8A63}" srcId="{8B72CE45-47DD-42F1-8DD3-D79ECF9903B4}" destId="{88663606-536E-429C-B24A-E9E76CE66340}" srcOrd="2" destOrd="0" parTransId="{F9283663-C720-4674-85F8-06FD8DEBF3F4}" sibTransId="{A0BE95FD-5AB6-4567-A1C2-003D93F057D8}"/>
    <dgm:cxn modelId="{7E9715DC-6A99-41CC-898C-0F46A24889FA}" type="presParOf" srcId="{BEB87151-AAC4-41AC-A98D-EF9E5DD30BE7}" destId="{918A8C64-124E-44E5-BCA7-1B3067072E55}" srcOrd="0" destOrd="0" presId="urn:microsoft.com/office/officeart/2005/8/layout/process5"/>
    <dgm:cxn modelId="{346F0402-3461-4BA2-B3A1-315174AC4262}" type="presParOf" srcId="{BEB87151-AAC4-41AC-A98D-EF9E5DD30BE7}" destId="{0BCC6453-9759-4C3D-AE7A-6A85514AC665}" srcOrd="1" destOrd="0" presId="urn:microsoft.com/office/officeart/2005/8/layout/process5"/>
    <dgm:cxn modelId="{CE55FDDE-0392-4B48-987A-B73F3F4C0A5A}" type="presParOf" srcId="{0BCC6453-9759-4C3D-AE7A-6A85514AC665}" destId="{E06B7A74-DCC6-47B8-9134-9E09F050F12E}" srcOrd="0" destOrd="0" presId="urn:microsoft.com/office/officeart/2005/8/layout/process5"/>
    <dgm:cxn modelId="{465D29CF-3569-4A17-80E1-066B7A48CB61}" type="presParOf" srcId="{BEB87151-AAC4-41AC-A98D-EF9E5DD30BE7}" destId="{171AC767-F008-49C4-A6A2-1FAF17D04D04}" srcOrd="2" destOrd="0" presId="urn:microsoft.com/office/officeart/2005/8/layout/process5"/>
    <dgm:cxn modelId="{373D2B94-842D-44E4-964E-C531C1389808}" type="presParOf" srcId="{BEB87151-AAC4-41AC-A98D-EF9E5DD30BE7}" destId="{BFDF1316-65E5-4A20-AF30-32A7A889E455}" srcOrd="3" destOrd="0" presId="urn:microsoft.com/office/officeart/2005/8/layout/process5"/>
    <dgm:cxn modelId="{40B7F1DB-1C62-45F0-B06B-EA5DB27F3EEC}" type="presParOf" srcId="{BFDF1316-65E5-4A20-AF30-32A7A889E455}" destId="{F69E1BB4-DFA7-49B2-B92B-60A11C8706CD}" srcOrd="0" destOrd="0" presId="urn:microsoft.com/office/officeart/2005/8/layout/process5"/>
    <dgm:cxn modelId="{791205D6-CB5A-4011-BEF6-F2C236B48013}" type="presParOf" srcId="{BEB87151-AAC4-41AC-A98D-EF9E5DD30BE7}" destId="{2109940C-4B40-42C5-A3CF-A4A312E6AE62}" srcOrd="4" destOrd="0" presId="urn:microsoft.com/office/officeart/2005/8/layout/process5"/>
    <dgm:cxn modelId="{F692BFB1-0CB3-416C-A24F-6D7EAC832F91}" type="presParOf" srcId="{BEB87151-AAC4-41AC-A98D-EF9E5DD30BE7}" destId="{283AAAB7-DFE5-48BD-A65F-782B09D879DE}" srcOrd="5" destOrd="0" presId="urn:microsoft.com/office/officeart/2005/8/layout/process5"/>
    <dgm:cxn modelId="{3AF131A2-99F5-4617-87CB-A93982020FBA}" type="presParOf" srcId="{283AAAB7-DFE5-48BD-A65F-782B09D879DE}" destId="{548EFEC1-31D4-4CF8-A5CE-F638D3F12867}" srcOrd="0" destOrd="0" presId="urn:microsoft.com/office/officeart/2005/8/layout/process5"/>
    <dgm:cxn modelId="{8B719F27-A07B-4AF0-8F5C-25177A0DE2BB}" type="presParOf" srcId="{BEB87151-AAC4-41AC-A98D-EF9E5DD30BE7}" destId="{5218F712-3363-45DD-AECB-3A7AFB05236C}"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FB5CCD-B545-475E-A1D6-D9C8413D15D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E2D1E2E-DA19-456C-8F1C-375EE2DBAE17}">
      <dgm:prSet/>
      <dgm:spPr/>
      <dgm:t>
        <a:bodyPr/>
        <a:lstStyle/>
        <a:p>
          <a:r>
            <a:rPr lang="en-GB"/>
            <a:t>(1)   Was the risk of injury or harm to the claimant reasonably foreseeable?</a:t>
          </a:r>
          <a:endParaRPr lang="en-US"/>
        </a:p>
      </dgm:t>
    </dgm:pt>
    <dgm:pt modelId="{6ED690A0-EE07-499F-A9E6-C0257D935619}" type="parTrans" cxnId="{9D989C2F-2077-487D-8229-972A74252135}">
      <dgm:prSet/>
      <dgm:spPr/>
      <dgm:t>
        <a:bodyPr/>
        <a:lstStyle/>
        <a:p>
          <a:endParaRPr lang="en-US"/>
        </a:p>
      </dgm:t>
    </dgm:pt>
    <dgm:pt modelId="{3FFE7B29-3BC4-4E60-A713-EFFBD11ED539}" type="sibTrans" cxnId="{9D989C2F-2077-487D-8229-972A74252135}">
      <dgm:prSet/>
      <dgm:spPr/>
      <dgm:t>
        <a:bodyPr/>
        <a:lstStyle/>
        <a:p>
          <a:endParaRPr lang="en-US"/>
        </a:p>
      </dgm:t>
    </dgm:pt>
    <dgm:pt modelId="{346ACBF8-E85B-4411-B601-87AFB9547C25}">
      <dgm:prSet/>
      <dgm:spPr/>
      <dgm:t>
        <a:bodyPr/>
        <a:lstStyle/>
        <a:p>
          <a:r>
            <a:rPr lang="en-GB"/>
            <a:t>(2)   Was there sufficient proximity between the parties?</a:t>
          </a:r>
          <a:endParaRPr lang="en-US"/>
        </a:p>
      </dgm:t>
    </dgm:pt>
    <dgm:pt modelId="{27C02BC0-CB97-4873-9C5C-68C6227EFC26}" type="parTrans" cxnId="{80CC66E8-0589-4D96-AD29-289A7050ED6F}">
      <dgm:prSet/>
      <dgm:spPr/>
      <dgm:t>
        <a:bodyPr/>
        <a:lstStyle/>
        <a:p>
          <a:endParaRPr lang="en-US"/>
        </a:p>
      </dgm:t>
    </dgm:pt>
    <dgm:pt modelId="{9ADEB61F-E318-4C0B-8C23-2565B48420F1}" type="sibTrans" cxnId="{80CC66E8-0589-4D96-AD29-289A7050ED6F}">
      <dgm:prSet/>
      <dgm:spPr/>
      <dgm:t>
        <a:bodyPr/>
        <a:lstStyle/>
        <a:p>
          <a:endParaRPr lang="en-US"/>
        </a:p>
      </dgm:t>
    </dgm:pt>
    <dgm:pt modelId="{B92FD51B-92F1-4DF9-AB4E-D86DC0BAA3F6}">
      <dgm:prSet/>
      <dgm:spPr/>
      <dgm:t>
        <a:bodyPr/>
        <a:lstStyle/>
        <a:p>
          <a:r>
            <a:rPr lang="en-GB"/>
            <a:t>(3)   Is it fair, just and reasonable, on public policy grounds, to impose a duty of care?</a:t>
          </a:r>
          <a:endParaRPr lang="en-US"/>
        </a:p>
      </dgm:t>
    </dgm:pt>
    <dgm:pt modelId="{9B185201-0A4C-4990-8EB5-B6FE528BA338}" type="parTrans" cxnId="{D5957EBF-0C2F-4252-A585-54F13653208A}">
      <dgm:prSet/>
      <dgm:spPr/>
      <dgm:t>
        <a:bodyPr/>
        <a:lstStyle/>
        <a:p>
          <a:endParaRPr lang="en-US"/>
        </a:p>
      </dgm:t>
    </dgm:pt>
    <dgm:pt modelId="{360A3BD7-693C-495C-AC80-72B86458097A}" type="sibTrans" cxnId="{D5957EBF-0C2F-4252-A585-54F13653208A}">
      <dgm:prSet/>
      <dgm:spPr/>
      <dgm:t>
        <a:bodyPr/>
        <a:lstStyle/>
        <a:p>
          <a:endParaRPr lang="en-US"/>
        </a:p>
      </dgm:t>
    </dgm:pt>
    <dgm:pt modelId="{957E8284-8ED0-4CEA-B4FB-530C66259A94}" type="pres">
      <dgm:prSet presAssocID="{66FB5CCD-B545-475E-A1D6-D9C8413D15DD}" presName="linear" presStyleCnt="0">
        <dgm:presLayoutVars>
          <dgm:animLvl val="lvl"/>
          <dgm:resizeHandles val="exact"/>
        </dgm:presLayoutVars>
      </dgm:prSet>
      <dgm:spPr/>
    </dgm:pt>
    <dgm:pt modelId="{981138FF-B06C-44B8-B462-00D6ABE0534C}" type="pres">
      <dgm:prSet presAssocID="{DE2D1E2E-DA19-456C-8F1C-375EE2DBAE17}" presName="parentText" presStyleLbl="node1" presStyleIdx="0" presStyleCnt="3">
        <dgm:presLayoutVars>
          <dgm:chMax val="0"/>
          <dgm:bulletEnabled val="1"/>
        </dgm:presLayoutVars>
      </dgm:prSet>
      <dgm:spPr/>
    </dgm:pt>
    <dgm:pt modelId="{412516BF-364C-4E9C-BF92-05CCA5C72A1F}" type="pres">
      <dgm:prSet presAssocID="{3FFE7B29-3BC4-4E60-A713-EFFBD11ED539}" presName="spacer" presStyleCnt="0"/>
      <dgm:spPr/>
    </dgm:pt>
    <dgm:pt modelId="{BE8304DB-C8F5-48B8-8109-4B830B6AF2AF}" type="pres">
      <dgm:prSet presAssocID="{346ACBF8-E85B-4411-B601-87AFB9547C25}" presName="parentText" presStyleLbl="node1" presStyleIdx="1" presStyleCnt="3">
        <dgm:presLayoutVars>
          <dgm:chMax val="0"/>
          <dgm:bulletEnabled val="1"/>
        </dgm:presLayoutVars>
      </dgm:prSet>
      <dgm:spPr/>
    </dgm:pt>
    <dgm:pt modelId="{C41CC30A-70B2-4373-B9BC-061A2E580338}" type="pres">
      <dgm:prSet presAssocID="{9ADEB61F-E318-4C0B-8C23-2565B48420F1}" presName="spacer" presStyleCnt="0"/>
      <dgm:spPr/>
    </dgm:pt>
    <dgm:pt modelId="{445B5442-5F55-42E5-BCBD-10D9B3BF5D08}" type="pres">
      <dgm:prSet presAssocID="{B92FD51B-92F1-4DF9-AB4E-D86DC0BAA3F6}" presName="parentText" presStyleLbl="node1" presStyleIdx="2" presStyleCnt="3">
        <dgm:presLayoutVars>
          <dgm:chMax val="0"/>
          <dgm:bulletEnabled val="1"/>
        </dgm:presLayoutVars>
      </dgm:prSet>
      <dgm:spPr/>
    </dgm:pt>
  </dgm:ptLst>
  <dgm:cxnLst>
    <dgm:cxn modelId="{9D989C2F-2077-487D-8229-972A74252135}" srcId="{66FB5CCD-B545-475E-A1D6-D9C8413D15DD}" destId="{DE2D1E2E-DA19-456C-8F1C-375EE2DBAE17}" srcOrd="0" destOrd="0" parTransId="{6ED690A0-EE07-499F-A9E6-C0257D935619}" sibTransId="{3FFE7B29-3BC4-4E60-A713-EFFBD11ED539}"/>
    <dgm:cxn modelId="{FA4F0665-BD3F-4372-96CA-E95123EA6BC2}" type="presOf" srcId="{346ACBF8-E85B-4411-B601-87AFB9547C25}" destId="{BE8304DB-C8F5-48B8-8109-4B830B6AF2AF}" srcOrd="0" destOrd="0" presId="urn:microsoft.com/office/officeart/2005/8/layout/vList2"/>
    <dgm:cxn modelId="{365E4E66-A191-4666-9BB3-EC5E5B61E241}" type="presOf" srcId="{DE2D1E2E-DA19-456C-8F1C-375EE2DBAE17}" destId="{981138FF-B06C-44B8-B462-00D6ABE0534C}" srcOrd="0" destOrd="0" presId="urn:microsoft.com/office/officeart/2005/8/layout/vList2"/>
    <dgm:cxn modelId="{8D456B72-A6B7-4FAA-8D1D-A740BA98F183}" type="presOf" srcId="{66FB5CCD-B545-475E-A1D6-D9C8413D15DD}" destId="{957E8284-8ED0-4CEA-B4FB-530C66259A94}" srcOrd="0" destOrd="0" presId="urn:microsoft.com/office/officeart/2005/8/layout/vList2"/>
    <dgm:cxn modelId="{0E2D7C9E-5293-4A5F-A842-A71102EE43AC}" type="presOf" srcId="{B92FD51B-92F1-4DF9-AB4E-D86DC0BAA3F6}" destId="{445B5442-5F55-42E5-BCBD-10D9B3BF5D08}" srcOrd="0" destOrd="0" presId="urn:microsoft.com/office/officeart/2005/8/layout/vList2"/>
    <dgm:cxn modelId="{D5957EBF-0C2F-4252-A585-54F13653208A}" srcId="{66FB5CCD-B545-475E-A1D6-D9C8413D15DD}" destId="{B92FD51B-92F1-4DF9-AB4E-D86DC0BAA3F6}" srcOrd="2" destOrd="0" parTransId="{9B185201-0A4C-4990-8EB5-B6FE528BA338}" sibTransId="{360A3BD7-693C-495C-AC80-72B86458097A}"/>
    <dgm:cxn modelId="{80CC66E8-0589-4D96-AD29-289A7050ED6F}" srcId="{66FB5CCD-B545-475E-A1D6-D9C8413D15DD}" destId="{346ACBF8-E85B-4411-B601-87AFB9547C25}" srcOrd="1" destOrd="0" parTransId="{27C02BC0-CB97-4873-9C5C-68C6227EFC26}" sibTransId="{9ADEB61F-E318-4C0B-8C23-2565B48420F1}"/>
    <dgm:cxn modelId="{7AF53210-E120-47BD-AA94-45B8306FD8D3}" type="presParOf" srcId="{957E8284-8ED0-4CEA-B4FB-530C66259A94}" destId="{981138FF-B06C-44B8-B462-00D6ABE0534C}" srcOrd="0" destOrd="0" presId="urn:microsoft.com/office/officeart/2005/8/layout/vList2"/>
    <dgm:cxn modelId="{939B68CB-C6FE-436A-A433-749B26DF8A91}" type="presParOf" srcId="{957E8284-8ED0-4CEA-B4FB-530C66259A94}" destId="{412516BF-364C-4E9C-BF92-05CCA5C72A1F}" srcOrd="1" destOrd="0" presId="urn:microsoft.com/office/officeart/2005/8/layout/vList2"/>
    <dgm:cxn modelId="{58344F90-7EFB-490B-B0CA-8C89257766C3}" type="presParOf" srcId="{957E8284-8ED0-4CEA-B4FB-530C66259A94}" destId="{BE8304DB-C8F5-48B8-8109-4B830B6AF2AF}" srcOrd="2" destOrd="0" presId="urn:microsoft.com/office/officeart/2005/8/layout/vList2"/>
    <dgm:cxn modelId="{9103D027-8F7D-418A-B503-6500A15DF040}" type="presParOf" srcId="{957E8284-8ED0-4CEA-B4FB-530C66259A94}" destId="{C41CC30A-70B2-4373-B9BC-061A2E580338}" srcOrd="3" destOrd="0" presId="urn:microsoft.com/office/officeart/2005/8/layout/vList2"/>
    <dgm:cxn modelId="{A3AB3158-1A3C-4A73-A94D-D8FF59BAB070}" type="presParOf" srcId="{957E8284-8ED0-4CEA-B4FB-530C66259A94}" destId="{445B5442-5F55-42E5-BCBD-10D9B3BF5D0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742209-A3B3-4679-B864-245B7AB55374}"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ED025894-4D9D-4952-BDB8-BEE19E498FD8}">
      <dgm:prSet/>
      <dgm:spPr/>
      <dgm:t>
        <a:bodyPr/>
        <a:lstStyle/>
        <a:p>
          <a:r>
            <a:rPr lang="en-GB"/>
            <a:t>Wide variety of debate as to whether the Caparo test was still relevant; </a:t>
          </a:r>
          <a:endParaRPr lang="en-US"/>
        </a:p>
      </dgm:t>
    </dgm:pt>
    <dgm:pt modelId="{2CDD7626-142C-4245-9B4C-643DADEA4433}" type="parTrans" cxnId="{887CDBEB-52C0-469C-ADAD-6C4FA7844928}">
      <dgm:prSet/>
      <dgm:spPr/>
      <dgm:t>
        <a:bodyPr/>
        <a:lstStyle/>
        <a:p>
          <a:endParaRPr lang="en-US"/>
        </a:p>
      </dgm:t>
    </dgm:pt>
    <dgm:pt modelId="{68EF8AC7-648A-4D43-9C9E-1E30388657B0}" type="sibTrans" cxnId="{887CDBEB-52C0-469C-ADAD-6C4FA7844928}">
      <dgm:prSet phldrT="01" phldr="0"/>
      <dgm:spPr/>
      <dgm:t>
        <a:bodyPr/>
        <a:lstStyle/>
        <a:p>
          <a:r>
            <a:rPr lang="en-US"/>
            <a:t>01</a:t>
          </a:r>
        </a:p>
      </dgm:t>
    </dgm:pt>
    <dgm:pt modelId="{CFD26EF6-8F03-4011-B075-3F04DE44BC0E}">
      <dgm:prSet/>
      <dgm:spPr/>
      <dgm:t>
        <a:bodyPr/>
        <a:lstStyle/>
        <a:p>
          <a:r>
            <a:rPr lang="en-GB"/>
            <a:t>Michael and Others (FC) v Chief Constable of South Wales Police and Another [2015]</a:t>
          </a:r>
          <a:endParaRPr lang="en-US"/>
        </a:p>
      </dgm:t>
    </dgm:pt>
    <dgm:pt modelId="{005CC534-7F9F-461E-AA67-41A9C98A5B46}" type="parTrans" cxnId="{3892DC9A-5386-412D-AD37-199B51552555}">
      <dgm:prSet/>
      <dgm:spPr/>
      <dgm:t>
        <a:bodyPr/>
        <a:lstStyle/>
        <a:p>
          <a:endParaRPr lang="en-US"/>
        </a:p>
      </dgm:t>
    </dgm:pt>
    <dgm:pt modelId="{735A2EF5-F139-4AF5-B7EC-EB3F73B64A5B}" type="sibTrans" cxnId="{3892DC9A-5386-412D-AD37-199B51552555}">
      <dgm:prSet phldrT="02" phldr="0"/>
      <dgm:spPr/>
      <dgm:t>
        <a:bodyPr/>
        <a:lstStyle/>
        <a:p>
          <a:r>
            <a:rPr lang="en-US"/>
            <a:t>02</a:t>
          </a:r>
        </a:p>
      </dgm:t>
    </dgm:pt>
    <dgm:pt modelId="{B900DE40-ED3A-4A21-8CFA-F2D9E924C2EB}">
      <dgm:prSet/>
      <dgm:spPr/>
      <dgm:t>
        <a:bodyPr/>
        <a:lstStyle/>
        <a:p>
          <a:r>
            <a:rPr lang="en-GB"/>
            <a:t>Robinson v Chief Constable of West Yorkshire Police [2018].</a:t>
          </a:r>
          <a:endParaRPr lang="en-US"/>
        </a:p>
      </dgm:t>
    </dgm:pt>
    <dgm:pt modelId="{4187D115-D84A-44F4-99A6-FEE0E54FBA19}" type="parTrans" cxnId="{B4A69A9B-2966-4DB1-9F1D-BF83CE50D434}">
      <dgm:prSet/>
      <dgm:spPr/>
      <dgm:t>
        <a:bodyPr/>
        <a:lstStyle/>
        <a:p>
          <a:endParaRPr lang="en-US"/>
        </a:p>
      </dgm:t>
    </dgm:pt>
    <dgm:pt modelId="{C60FFF61-2ACA-4C19-8C64-325830614423}" type="sibTrans" cxnId="{B4A69A9B-2966-4DB1-9F1D-BF83CE50D434}">
      <dgm:prSet phldrT="03" phldr="0"/>
      <dgm:spPr/>
      <dgm:t>
        <a:bodyPr/>
        <a:lstStyle/>
        <a:p>
          <a:r>
            <a:rPr lang="en-US"/>
            <a:t>03</a:t>
          </a:r>
        </a:p>
      </dgm:t>
    </dgm:pt>
    <dgm:pt modelId="{5FF9B8D1-4897-4B67-9131-DE57C24B4521}">
      <dgm:prSet/>
      <dgm:spPr/>
      <dgm:t>
        <a:bodyPr/>
        <a:lstStyle/>
        <a:p>
          <a:r>
            <a:rPr lang="en-GB"/>
            <a:t>Hill v Chief Constable of West Yorkshire [1987]. </a:t>
          </a:r>
          <a:endParaRPr lang="en-US"/>
        </a:p>
      </dgm:t>
    </dgm:pt>
    <dgm:pt modelId="{C3261455-E804-44A7-A876-E944611D5445}" type="parTrans" cxnId="{C2AADFCA-2BE9-434F-9365-DBF3F0733E2D}">
      <dgm:prSet/>
      <dgm:spPr/>
      <dgm:t>
        <a:bodyPr/>
        <a:lstStyle/>
        <a:p>
          <a:endParaRPr lang="en-US"/>
        </a:p>
      </dgm:t>
    </dgm:pt>
    <dgm:pt modelId="{D9F9D247-29A4-44C1-922F-6FCA3CA2BAC9}" type="sibTrans" cxnId="{C2AADFCA-2BE9-434F-9365-DBF3F0733E2D}">
      <dgm:prSet phldrT="04" phldr="0"/>
      <dgm:spPr/>
      <dgm:t>
        <a:bodyPr/>
        <a:lstStyle/>
        <a:p>
          <a:r>
            <a:rPr lang="en-US"/>
            <a:t>04</a:t>
          </a:r>
        </a:p>
      </dgm:t>
    </dgm:pt>
    <dgm:pt modelId="{2B9EE4ED-CD08-4870-B357-A05DE99EA1BB}" type="pres">
      <dgm:prSet presAssocID="{9B742209-A3B3-4679-B864-245B7AB55374}" presName="Name0" presStyleCnt="0">
        <dgm:presLayoutVars>
          <dgm:animLvl val="lvl"/>
          <dgm:resizeHandles val="exact"/>
        </dgm:presLayoutVars>
      </dgm:prSet>
      <dgm:spPr/>
    </dgm:pt>
    <dgm:pt modelId="{8C4E4338-A4D7-40F7-9793-569EE62E8501}" type="pres">
      <dgm:prSet presAssocID="{ED025894-4D9D-4952-BDB8-BEE19E498FD8}" presName="compositeNode" presStyleCnt="0">
        <dgm:presLayoutVars>
          <dgm:bulletEnabled val="1"/>
        </dgm:presLayoutVars>
      </dgm:prSet>
      <dgm:spPr/>
    </dgm:pt>
    <dgm:pt modelId="{20B18F9A-3B18-48AC-8B39-B570B51D404A}" type="pres">
      <dgm:prSet presAssocID="{ED025894-4D9D-4952-BDB8-BEE19E498FD8}" presName="bgRect" presStyleLbl="alignNode1" presStyleIdx="0" presStyleCnt="4"/>
      <dgm:spPr/>
    </dgm:pt>
    <dgm:pt modelId="{E69ADDB2-0ACD-4AEA-836D-87A839F4958E}" type="pres">
      <dgm:prSet presAssocID="{68EF8AC7-648A-4D43-9C9E-1E30388657B0}" presName="sibTransNodeRect" presStyleLbl="alignNode1" presStyleIdx="0" presStyleCnt="4">
        <dgm:presLayoutVars>
          <dgm:chMax val="0"/>
          <dgm:bulletEnabled val="1"/>
        </dgm:presLayoutVars>
      </dgm:prSet>
      <dgm:spPr/>
    </dgm:pt>
    <dgm:pt modelId="{DD8F571A-28DA-49A3-B54F-1F2F69DFF32E}" type="pres">
      <dgm:prSet presAssocID="{ED025894-4D9D-4952-BDB8-BEE19E498FD8}" presName="nodeRect" presStyleLbl="alignNode1" presStyleIdx="0" presStyleCnt="4">
        <dgm:presLayoutVars>
          <dgm:bulletEnabled val="1"/>
        </dgm:presLayoutVars>
      </dgm:prSet>
      <dgm:spPr/>
    </dgm:pt>
    <dgm:pt modelId="{8AFA9590-541F-4389-98A3-EFAAD4922005}" type="pres">
      <dgm:prSet presAssocID="{68EF8AC7-648A-4D43-9C9E-1E30388657B0}" presName="sibTrans" presStyleCnt="0"/>
      <dgm:spPr/>
    </dgm:pt>
    <dgm:pt modelId="{B9ADB34E-553B-4320-B808-5B24154AB8A9}" type="pres">
      <dgm:prSet presAssocID="{CFD26EF6-8F03-4011-B075-3F04DE44BC0E}" presName="compositeNode" presStyleCnt="0">
        <dgm:presLayoutVars>
          <dgm:bulletEnabled val="1"/>
        </dgm:presLayoutVars>
      </dgm:prSet>
      <dgm:spPr/>
    </dgm:pt>
    <dgm:pt modelId="{A5820A14-50C7-4143-8A1D-E6838139FCFF}" type="pres">
      <dgm:prSet presAssocID="{CFD26EF6-8F03-4011-B075-3F04DE44BC0E}" presName="bgRect" presStyleLbl="alignNode1" presStyleIdx="1" presStyleCnt="4"/>
      <dgm:spPr/>
    </dgm:pt>
    <dgm:pt modelId="{A51FD97A-4577-4523-A9E7-20B6E6D1F930}" type="pres">
      <dgm:prSet presAssocID="{735A2EF5-F139-4AF5-B7EC-EB3F73B64A5B}" presName="sibTransNodeRect" presStyleLbl="alignNode1" presStyleIdx="1" presStyleCnt="4">
        <dgm:presLayoutVars>
          <dgm:chMax val="0"/>
          <dgm:bulletEnabled val="1"/>
        </dgm:presLayoutVars>
      </dgm:prSet>
      <dgm:spPr/>
    </dgm:pt>
    <dgm:pt modelId="{D8577179-F5C8-44F6-A2B5-42E0CF661AFD}" type="pres">
      <dgm:prSet presAssocID="{CFD26EF6-8F03-4011-B075-3F04DE44BC0E}" presName="nodeRect" presStyleLbl="alignNode1" presStyleIdx="1" presStyleCnt="4">
        <dgm:presLayoutVars>
          <dgm:bulletEnabled val="1"/>
        </dgm:presLayoutVars>
      </dgm:prSet>
      <dgm:spPr/>
    </dgm:pt>
    <dgm:pt modelId="{991D244E-DD5A-4D60-8AD6-A010CF7B9DAE}" type="pres">
      <dgm:prSet presAssocID="{735A2EF5-F139-4AF5-B7EC-EB3F73B64A5B}" presName="sibTrans" presStyleCnt="0"/>
      <dgm:spPr/>
    </dgm:pt>
    <dgm:pt modelId="{116513D4-0F11-408D-973A-4531F1CF516A}" type="pres">
      <dgm:prSet presAssocID="{B900DE40-ED3A-4A21-8CFA-F2D9E924C2EB}" presName="compositeNode" presStyleCnt="0">
        <dgm:presLayoutVars>
          <dgm:bulletEnabled val="1"/>
        </dgm:presLayoutVars>
      </dgm:prSet>
      <dgm:spPr/>
    </dgm:pt>
    <dgm:pt modelId="{AE3386D5-829A-4ED0-8CDB-BA7E6E4468E9}" type="pres">
      <dgm:prSet presAssocID="{B900DE40-ED3A-4A21-8CFA-F2D9E924C2EB}" presName="bgRect" presStyleLbl="alignNode1" presStyleIdx="2" presStyleCnt="4"/>
      <dgm:spPr/>
    </dgm:pt>
    <dgm:pt modelId="{1828A23F-BF82-40E9-A3C0-99B483E490B3}" type="pres">
      <dgm:prSet presAssocID="{C60FFF61-2ACA-4C19-8C64-325830614423}" presName="sibTransNodeRect" presStyleLbl="alignNode1" presStyleIdx="2" presStyleCnt="4">
        <dgm:presLayoutVars>
          <dgm:chMax val="0"/>
          <dgm:bulletEnabled val="1"/>
        </dgm:presLayoutVars>
      </dgm:prSet>
      <dgm:spPr/>
    </dgm:pt>
    <dgm:pt modelId="{C96ED848-45DF-4EA0-B9E2-032B2AB8F7E2}" type="pres">
      <dgm:prSet presAssocID="{B900DE40-ED3A-4A21-8CFA-F2D9E924C2EB}" presName="nodeRect" presStyleLbl="alignNode1" presStyleIdx="2" presStyleCnt="4">
        <dgm:presLayoutVars>
          <dgm:bulletEnabled val="1"/>
        </dgm:presLayoutVars>
      </dgm:prSet>
      <dgm:spPr/>
    </dgm:pt>
    <dgm:pt modelId="{C557FCD5-E718-457E-A748-B14E3B00DA50}" type="pres">
      <dgm:prSet presAssocID="{C60FFF61-2ACA-4C19-8C64-325830614423}" presName="sibTrans" presStyleCnt="0"/>
      <dgm:spPr/>
    </dgm:pt>
    <dgm:pt modelId="{71698137-B79D-44ED-A476-30B5E7D2AB12}" type="pres">
      <dgm:prSet presAssocID="{5FF9B8D1-4897-4B67-9131-DE57C24B4521}" presName="compositeNode" presStyleCnt="0">
        <dgm:presLayoutVars>
          <dgm:bulletEnabled val="1"/>
        </dgm:presLayoutVars>
      </dgm:prSet>
      <dgm:spPr/>
    </dgm:pt>
    <dgm:pt modelId="{71232575-C37E-4599-9C47-87DFDCD90780}" type="pres">
      <dgm:prSet presAssocID="{5FF9B8D1-4897-4B67-9131-DE57C24B4521}" presName="bgRect" presStyleLbl="alignNode1" presStyleIdx="3" presStyleCnt="4"/>
      <dgm:spPr/>
    </dgm:pt>
    <dgm:pt modelId="{BD9EFB6C-0BB0-4796-B805-7095B2C692C5}" type="pres">
      <dgm:prSet presAssocID="{D9F9D247-29A4-44C1-922F-6FCA3CA2BAC9}" presName="sibTransNodeRect" presStyleLbl="alignNode1" presStyleIdx="3" presStyleCnt="4">
        <dgm:presLayoutVars>
          <dgm:chMax val="0"/>
          <dgm:bulletEnabled val="1"/>
        </dgm:presLayoutVars>
      </dgm:prSet>
      <dgm:spPr/>
    </dgm:pt>
    <dgm:pt modelId="{44BCDDE3-50A4-4BAF-B3F3-B79391483EF1}" type="pres">
      <dgm:prSet presAssocID="{5FF9B8D1-4897-4B67-9131-DE57C24B4521}" presName="nodeRect" presStyleLbl="alignNode1" presStyleIdx="3" presStyleCnt="4">
        <dgm:presLayoutVars>
          <dgm:bulletEnabled val="1"/>
        </dgm:presLayoutVars>
      </dgm:prSet>
      <dgm:spPr/>
    </dgm:pt>
  </dgm:ptLst>
  <dgm:cxnLst>
    <dgm:cxn modelId="{14180914-C3D6-446D-BB1F-7E415CA2114B}" type="presOf" srcId="{B900DE40-ED3A-4A21-8CFA-F2D9E924C2EB}" destId="{AE3386D5-829A-4ED0-8CDB-BA7E6E4468E9}" srcOrd="0" destOrd="0" presId="urn:microsoft.com/office/officeart/2016/7/layout/LinearBlockProcessNumbered"/>
    <dgm:cxn modelId="{2DEAB518-EB23-41D4-AE8D-9D5BC01166EB}" type="presOf" srcId="{5FF9B8D1-4897-4B67-9131-DE57C24B4521}" destId="{44BCDDE3-50A4-4BAF-B3F3-B79391483EF1}" srcOrd="1" destOrd="0" presId="urn:microsoft.com/office/officeart/2016/7/layout/LinearBlockProcessNumbered"/>
    <dgm:cxn modelId="{F46A5A34-C502-4E54-8270-8E82F838DD0C}" type="presOf" srcId="{ED025894-4D9D-4952-BDB8-BEE19E498FD8}" destId="{20B18F9A-3B18-48AC-8B39-B570B51D404A}" srcOrd="0" destOrd="0" presId="urn:microsoft.com/office/officeart/2016/7/layout/LinearBlockProcessNumbered"/>
    <dgm:cxn modelId="{41472D6B-1A3C-4C4C-BE10-A8F0F6F21E72}" type="presOf" srcId="{ED025894-4D9D-4952-BDB8-BEE19E498FD8}" destId="{DD8F571A-28DA-49A3-B54F-1F2F69DFF32E}" srcOrd="1" destOrd="0" presId="urn:microsoft.com/office/officeart/2016/7/layout/LinearBlockProcessNumbered"/>
    <dgm:cxn modelId="{5D8FDC55-50B7-400D-94CC-977B8C25118D}" type="presOf" srcId="{B900DE40-ED3A-4A21-8CFA-F2D9E924C2EB}" destId="{C96ED848-45DF-4EA0-B9E2-032B2AB8F7E2}" srcOrd="1" destOrd="0" presId="urn:microsoft.com/office/officeart/2016/7/layout/LinearBlockProcessNumbered"/>
    <dgm:cxn modelId="{62BC505A-BE29-4124-88B2-5746FE008445}" type="presOf" srcId="{CFD26EF6-8F03-4011-B075-3F04DE44BC0E}" destId="{D8577179-F5C8-44F6-A2B5-42E0CF661AFD}" srcOrd="1" destOrd="0" presId="urn:microsoft.com/office/officeart/2016/7/layout/LinearBlockProcessNumbered"/>
    <dgm:cxn modelId="{3892DC9A-5386-412D-AD37-199B51552555}" srcId="{9B742209-A3B3-4679-B864-245B7AB55374}" destId="{CFD26EF6-8F03-4011-B075-3F04DE44BC0E}" srcOrd="1" destOrd="0" parTransId="{005CC534-7F9F-461E-AA67-41A9C98A5B46}" sibTransId="{735A2EF5-F139-4AF5-B7EC-EB3F73B64A5B}"/>
    <dgm:cxn modelId="{B4A69A9B-2966-4DB1-9F1D-BF83CE50D434}" srcId="{9B742209-A3B3-4679-B864-245B7AB55374}" destId="{B900DE40-ED3A-4A21-8CFA-F2D9E924C2EB}" srcOrd="2" destOrd="0" parTransId="{4187D115-D84A-44F4-99A6-FEE0E54FBA19}" sibTransId="{C60FFF61-2ACA-4C19-8C64-325830614423}"/>
    <dgm:cxn modelId="{9693F1A3-73CB-40B5-AB78-83298F57918B}" type="presOf" srcId="{9B742209-A3B3-4679-B864-245B7AB55374}" destId="{2B9EE4ED-CD08-4870-B357-A05DE99EA1BB}" srcOrd="0" destOrd="0" presId="urn:microsoft.com/office/officeart/2016/7/layout/LinearBlockProcessNumbered"/>
    <dgm:cxn modelId="{CC7BE5A7-7DB8-4993-9631-804C6D6D1CD9}" type="presOf" srcId="{D9F9D247-29A4-44C1-922F-6FCA3CA2BAC9}" destId="{BD9EFB6C-0BB0-4796-B805-7095B2C692C5}" srcOrd="0" destOrd="0" presId="urn:microsoft.com/office/officeart/2016/7/layout/LinearBlockProcessNumbered"/>
    <dgm:cxn modelId="{7C93D4C1-B023-4534-8589-CDD0261E0DA0}" type="presOf" srcId="{C60FFF61-2ACA-4C19-8C64-325830614423}" destId="{1828A23F-BF82-40E9-A3C0-99B483E490B3}" srcOrd="0" destOrd="0" presId="urn:microsoft.com/office/officeart/2016/7/layout/LinearBlockProcessNumbered"/>
    <dgm:cxn modelId="{213633CA-857A-465A-BE80-69502A96CCD6}" type="presOf" srcId="{CFD26EF6-8F03-4011-B075-3F04DE44BC0E}" destId="{A5820A14-50C7-4143-8A1D-E6838139FCFF}" srcOrd="0" destOrd="0" presId="urn:microsoft.com/office/officeart/2016/7/layout/LinearBlockProcessNumbered"/>
    <dgm:cxn modelId="{C2AADFCA-2BE9-434F-9365-DBF3F0733E2D}" srcId="{9B742209-A3B3-4679-B864-245B7AB55374}" destId="{5FF9B8D1-4897-4B67-9131-DE57C24B4521}" srcOrd="3" destOrd="0" parTransId="{C3261455-E804-44A7-A876-E944611D5445}" sibTransId="{D9F9D247-29A4-44C1-922F-6FCA3CA2BAC9}"/>
    <dgm:cxn modelId="{23D238D4-E14D-4A43-BE05-979BF151D071}" type="presOf" srcId="{735A2EF5-F139-4AF5-B7EC-EB3F73B64A5B}" destId="{A51FD97A-4577-4523-A9E7-20B6E6D1F930}" srcOrd="0" destOrd="0" presId="urn:microsoft.com/office/officeart/2016/7/layout/LinearBlockProcessNumbered"/>
    <dgm:cxn modelId="{887CDBEB-52C0-469C-ADAD-6C4FA7844928}" srcId="{9B742209-A3B3-4679-B864-245B7AB55374}" destId="{ED025894-4D9D-4952-BDB8-BEE19E498FD8}" srcOrd="0" destOrd="0" parTransId="{2CDD7626-142C-4245-9B4C-643DADEA4433}" sibTransId="{68EF8AC7-648A-4D43-9C9E-1E30388657B0}"/>
    <dgm:cxn modelId="{D4D189F7-737A-459B-8F5B-CD3BEAE0AED4}" type="presOf" srcId="{68EF8AC7-648A-4D43-9C9E-1E30388657B0}" destId="{E69ADDB2-0ACD-4AEA-836D-87A839F4958E}" srcOrd="0" destOrd="0" presId="urn:microsoft.com/office/officeart/2016/7/layout/LinearBlockProcessNumbered"/>
    <dgm:cxn modelId="{9D47B6FC-8A13-4AD9-9F2F-9AD66C4354A6}" type="presOf" srcId="{5FF9B8D1-4897-4B67-9131-DE57C24B4521}" destId="{71232575-C37E-4599-9C47-87DFDCD90780}" srcOrd="0" destOrd="0" presId="urn:microsoft.com/office/officeart/2016/7/layout/LinearBlockProcessNumbered"/>
    <dgm:cxn modelId="{41B5709F-D205-49AA-A934-CC6C07F61479}" type="presParOf" srcId="{2B9EE4ED-CD08-4870-B357-A05DE99EA1BB}" destId="{8C4E4338-A4D7-40F7-9793-569EE62E8501}" srcOrd="0" destOrd="0" presId="urn:microsoft.com/office/officeart/2016/7/layout/LinearBlockProcessNumbered"/>
    <dgm:cxn modelId="{89B41A32-900A-4803-A47D-DEC635DAD628}" type="presParOf" srcId="{8C4E4338-A4D7-40F7-9793-569EE62E8501}" destId="{20B18F9A-3B18-48AC-8B39-B570B51D404A}" srcOrd="0" destOrd="0" presId="urn:microsoft.com/office/officeart/2016/7/layout/LinearBlockProcessNumbered"/>
    <dgm:cxn modelId="{90DCB633-4A15-4725-A679-5145AC142DE3}" type="presParOf" srcId="{8C4E4338-A4D7-40F7-9793-569EE62E8501}" destId="{E69ADDB2-0ACD-4AEA-836D-87A839F4958E}" srcOrd="1" destOrd="0" presId="urn:microsoft.com/office/officeart/2016/7/layout/LinearBlockProcessNumbered"/>
    <dgm:cxn modelId="{7EA91641-CB84-49E3-9AC0-38CCE1E9E025}" type="presParOf" srcId="{8C4E4338-A4D7-40F7-9793-569EE62E8501}" destId="{DD8F571A-28DA-49A3-B54F-1F2F69DFF32E}" srcOrd="2" destOrd="0" presId="urn:microsoft.com/office/officeart/2016/7/layout/LinearBlockProcessNumbered"/>
    <dgm:cxn modelId="{8E52100B-FEEE-4541-BCCA-822109A931D1}" type="presParOf" srcId="{2B9EE4ED-CD08-4870-B357-A05DE99EA1BB}" destId="{8AFA9590-541F-4389-98A3-EFAAD4922005}" srcOrd="1" destOrd="0" presId="urn:microsoft.com/office/officeart/2016/7/layout/LinearBlockProcessNumbered"/>
    <dgm:cxn modelId="{A61B67D1-CD27-4953-8472-7FDCCD8DB010}" type="presParOf" srcId="{2B9EE4ED-CD08-4870-B357-A05DE99EA1BB}" destId="{B9ADB34E-553B-4320-B808-5B24154AB8A9}" srcOrd="2" destOrd="0" presId="urn:microsoft.com/office/officeart/2016/7/layout/LinearBlockProcessNumbered"/>
    <dgm:cxn modelId="{9B0CF9E6-7EE9-4F04-9AC7-98C319E32693}" type="presParOf" srcId="{B9ADB34E-553B-4320-B808-5B24154AB8A9}" destId="{A5820A14-50C7-4143-8A1D-E6838139FCFF}" srcOrd="0" destOrd="0" presId="urn:microsoft.com/office/officeart/2016/7/layout/LinearBlockProcessNumbered"/>
    <dgm:cxn modelId="{2C5E367B-505F-43B4-9BE5-262BA53EF6F5}" type="presParOf" srcId="{B9ADB34E-553B-4320-B808-5B24154AB8A9}" destId="{A51FD97A-4577-4523-A9E7-20B6E6D1F930}" srcOrd="1" destOrd="0" presId="urn:microsoft.com/office/officeart/2016/7/layout/LinearBlockProcessNumbered"/>
    <dgm:cxn modelId="{AE3303D9-FB0A-4E97-B003-420F26FF5277}" type="presParOf" srcId="{B9ADB34E-553B-4320-B808-5B24154AB8A9}" destId="{D8577179-F5C8-44F6-A2B5-42E0CF661AFD}" srcOrd="2" destOrd="0" presId="urn:microsoft.com/office/officeart/2016/7/layout/LinearBlockProcessNumbered"/>
    <dgm:cxn modelId="{0F02C4E0-78E9-4946-991C-56705DDB8CBF}" type="presParOf" srcId="{2B9EE4ED-CD08-4870-B357-A05DE99EA1BB}" destId="{991D244E-DD5A-4D60-8AD6-A010CF7B9DAE}" srcOrd="3" destOrd="0" presId="urn:microsoft.com/office/officeart/2016/7/layout/LinearBlockProcessNumbered"/>
    <dgm:cxn modelId="{B73A5A31-53C3-4951-9986-ADE658CEF2A1}" type="presParOf" srcId="{2B9EE4ED-CD08-4870-B357-A05DE99EA1BB}" destId="{116513D4-0F11-408D-973A-4531F1CF516A}" srcOrd="4" destOrd="0" presId="urn:microsoft.com/office/officeart/2016/7/layout/LinearBlockProcessNumbered"/>
    <dgm:cxn modelId="{64D9238A-0F44-4127-8EB4-17A7ACBBC33E}" type="presParOf" srcId="{116513D4-0F11-408D-973A-4531F1CF516A}" destId="{AE3386D5-829A-4ED0-8CDB-BA7E6E4468E9}" srcOrd="0" destOrd="0" presId="urn:microsoft.com/office/officeart/2016/7/layout/LinearBlockProcessNumbered"/>
    <dgm:cxn modelId="{BBCB97E8-6CA8-48D1-AB40-80234BA3D2CE}" type="presParOf" srcId="{116513D4-0F11-408D-973A-4531F1CF516A}" destId="{1828A23F-BF82-40E9-A3C0-99B483E490B3}" srcOrd="1" destOrd="0" presId="urn:microsoft.com/office/officeart/2016/7/layout/LinearBlockProcessNumbered"/>
    <dgm:cxn modelId="{1276B7B5-D34A-43AB-8088-25C04C705C24}" type="presParOf" srcId="{116513D4-0F11-408D-973A-4531F1CF516A}" destId="{C96ED848-45DF-4EA0-B9E2-032B2AB8F7E2}" srcOrd="2" destOrd="0" presId="urn:microsoft.com/office/officeart/2016/7/layout/LinearBlockProcessNumbered"/>
    <dgm:cxn modelId="{4964BA15-C6C1-4725-9E5D-545C11038494}" type="presParOf" srcId="{2B9EE4ED-CD08-4870-B357-A05DE99EA1BB}" destId="{C557FCD5-E718-457E-A748-B14E3B00DA50}" srcOrd="5" destOrd="0" presId="urn:microsoft.com/office/officeart/2016/7/layout/LinearBlockProcessNumbered"/>
    <dgm:cxn modelId="{37DAA886-132F-4815-977E-4DBF0218ABA7}" type="presParOf" srcId="{2B9EE4ED-CD08-4870-B357-A05DE99EA1BB}" destId="{71698137-B79D-44ED-A476-30B5E7D2AB12}" srcOrd="6" destOrd="0" presId="urn:microsoft.com/office/officeart/2016/7/layout/LinearBlockProcessNumbered"/>
    <dgm:cxn modelId="{1D260FDE-CE35-4A34-AB47-A9AC0A769539}" type="presParOf" srcId="{71698137-B79D-44ED-A476-30B5E7D2AB12}" destId="{71232575-C37E-4599-9C47-87DFDCD90780}" srcOrd="0" destOrd="0" presId="urn:microsoft.com/office/officeart/2016/7/layout/LinearBlockProcessNumbered"/>
    <dgm:cxn modelId="{9346B6A4-B9AF-43F8-ACDC-3822ACB96364}" type="presParOf" srcId="{71698137-B79D-44ED-A476-30B5E7D2AB12}" destId="{BD9EFB6C-0BB0-4796-B805-7095B2C692C5}" srcOrd="1" destOrd="0" presId="urn:microsoft.com/office/officeart/2016/7/layout/LinearBlockProcessNumbered"/>
    <dgm:cxn modelId="{2C74B923-40C9-4916-B7A0-90052C2C7688}" type="presParOf" srcId="{71698137-B79D-44ED-A476-30B5E7D2AB12}" destId="{44BCDDE3-50A4-4BAF-B3F3-B79391483EF1}"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77FCDF0-4D97-4A1D-8747-EF7364F7723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A8A66BA-30FC-4FBA-9A68-A225179D6F26}">
      <dgm:prSet/>
      <dgm:spPr/>
      <dgm:t>
        <a:bodyPr/>
        <a:lstStyle/>
        <a:p>
          <a:r>
            <a:rPr lang="en-GB"/>
            <a:t>It is foreseeable that if something was done negligently there was a risk. </a:t>
          </a:r>
          <a:endParaRPr lang="en-US"/>
        </a:p>
      </dgm:t>
    </dgm:pt>
    <dgm:pt modelId="{87A645A7-4B58-426C-BF7E-DB8F6B1398FE}" type="parTrans" cxnId="{3632671F-AD88-4CB1-B6D6-B3D078ACA622}">
      <dgm:prSet/>
      <dgm:spPr/>
      <dgm:t>
        <a:bodyPr/>
        <a:lstStyle/>
        <a:p>
          <a:endParaRPr lang="en-US"/>
        </a:p>
      </dgm:t>
    </dgm:pt>
    <dgm:pt modelId="{4644A620-D423-41D1-9BB3-88D8305E0621}" type="sibTrans" cxnId="{3632671F-AD88-4CB1-B6D6-B3D078ACA622}">
      <dgm:prSet/>
      <dgm:spPr/>
      <dgm:t>
        <a:bodyPr/>
        <a:lstStyle/>
        <a:p>
          <a:endParaRPr lang="en-US"/>
        </a:p>
      </dgm:t>
    </dgm:pt>
    <dgm:pt modelId="{0FBF7847-88CC-42A9-BBDC-62F72E8B742F}">
      <dgm:prSet/>
      <dgm:spPr/>
      <dgm:t>
        <a:bodyPr/>
        <a:lstStyle/>
        <a:p>
          <a:r>
            <a:rPr lang="en-GB"/>
            <a:t>Objective test- because we consider the reasonable person. </a:t>
          </a:r>
          <a:endParaRPr lang="en-US"/>
        </a:p>
      </dgm:t>
    </dgm:pt>
    <dgm:pt modelId="{3712B758-4752-4352-BF6C-DE1C3E8AD4BD}" type="parTrans" cxnId="{D9F39D48-5CA5-4419-9DBB-498D1064DB91}">
      <dgm:prSet/>
      <dgm:spPr/>
      <dgm:t>
        <a:bodyPr/>
        <a:lstStyle/>
        <a:p>
          <a:endParaRPr lang="en-US"/>
        </a:p>
      </dgm:t>
    </dgm:pt>
    <dgm:pt modelId="{6CE51013-AE08-4E28-ACA8-C991A525A938}" type="sibTrans" cxnId="{D9F39D48-5CA5-4419-9DBB-498D1064DB91}">
      <dgm:prSet/>
      <dgm:spPr/>
      <dgm:t>
        <a:bodyPr/>
        <a:lstStyle/>
        <a:p>
          <a:endParaRPr lang="en-US"/>
        </a:p>
      </dgm:t>
    </dgm:pt>
    <dgm:pt modelId="{4C692A39-743C-4851-A21E-1A02D1A9A428}">
      <dgm:prSet/>
      <dgm:spPr/>
      <dgm:t>
        <a:bodyPr/>
        <a:lstStyle/>
        <a:p>
          <a:r>
            <a:rPr lang="en-GB"/>
            <a:t>Smith and Others v Littlewoods Organisation Ltd [1987]</a:t>
          </a:r>
          <a:endParaRPr lang="en-US"/>
        </a:p>
      </dgm:t>
    </dgm:pt>
    <dgm:pt modelId="{B8BE1443-2810-4EE4-A030-D985594FE932}" type="parTrans" cxnId="{3E83A14D-4B4C-425A-9928-849D60CF8F6C}">
      <dgm:prSet/>
      <dgm:spPr/>
      <dgm:t>
        <a:bodyPr/>
        <a:lstStyle/>
        <a:p>
          <a:endParaRPr lang="en-US"/>
        </a:p>
      </dgm:t>
    </dgm:pt>
    <dgm:pt modelId="{088AC65B-7BC1-4E1E-A902-230F2FD88BF2}" type="sibTrans" cxnId="{3E83A14D-4B4C-425A-9928-849D60CF8F6C}">
      <dgm:prSet/>
      <dgm:spPr/>
      <dgm:t>
        <a:bodyPr/>
        <a:lstStyle/>
        <a:p>
          <a:endParaRPr lang="en-US"/>
        </a:p>
      </dgm:t>
    </dgm:pt>
    <dgm:pt modelId="{B5871303-1778-45A2-B5E7-0B09CF536CFB}" type="pres">
      <dgm:prSet presAssocID="{C77FCDF0-4D97-4A1D-8747-EF7364F7723E}" presName="root" presStyleCnt="0">
        <dgm:presLayoutVars>
          <dgm:dir/>
          <dgm:resizeHandles val="exact"/>
        </dgm:presLayoutVars>
      </dgm:prSet>
      <dgm:spPr/>
    </dgm:pt>
    <dgm:pt modelId="{C711AEFA-75AD-4645-87D3-D836088DDECA}" type="pres">
      <dgm:prSet presAssocID="{1A8A66BA-30FC-4FBA-9A68-A225179D6F26}" presName="compNode" presStyleCnt="0"/>
      <dgm:spPr/>
    </dgm:pt>
    <dgm:pt modelId="{E751D4E5-F79D-41E2-9080-920121C338D1}" type="pres">
      <dgm:prSet presAssocID="{1A8A66BA-30FC-4FBA-9A68-A225179D6F26}" presName="bgRect" presStyleLbl="bgShp" presStyleIdx="0" presStyleCnt="3"/>
      <dgm:spPr/>
    </dgm:pt>
    <dgm:pt modelId="{2A6133AD-0576-420C-B296-6EE28038029E}" type="pres">
      <dgm:prSet presAssocID="{1A8A66BA-30FC-4FBA-9A68-A225179D6F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E2B7FF8D-4E3E-4A9C-814A-09586A604E41}" type="pres">
      <dgm:prSet presAssocID="{1A8A66BA-30FC-4FBA-9A68-A225179D6F26}" presName="spaceRect" presStyleCnt="0"/>
      <dgm:spPr/>
    </dgm:pt>
    <dgm:pt modelId="{C1455E65-6D93-4239-B4A4-91FF35DC06C1}" type="pres">
      <dgm:prSet presAssocID="{1A8A66BA-30FC-4FBA-9A68-A225179D6F26}" presName="parTx" presStyleLbl="revTx" presStyleIdx="0" presStyleCnt="3">
        <dgm:presLayoutVars>
          <dgm:chMax val="0"/>
          <dgm:chPref val="0"/>
        </dgm:presLayoutVars>
      </dgm:prSet>
      <dgm:spPr/>
    </dgm:pt>
    <dgm:pt modelId="{6104EC0F-24F3-4F03-B5B5-CCFCB19F0980}" type="pres">
      <dgm:prSet presAssocID="{4644A620-D423-41D1-9BB3-88D8305E0621}" presName="sibTrans" presStyleCnt="0"/>
      <dgm:spPr/>
    </dgm:pt>
    <dgm:pt modelId="{294554A3-7427-4FDF-9BCE-3DEBC107F1F4}" type="pres">
      <dgm:prSet presAssocID="{0FBF7847-88CC-42A9-BBDC-62F72E8B742F}" presName="compNode" presStyleCnt="0"/>
      <dgm:spPr/>
    </dgm:pt>
    <dgm:pt modelId="{291029D1-1119-4827-9402-143EBDD84C7B}" type="pres">
      <dgm:prSet presAssocID="{0FBF7847-88CC-42A9-BBDC-62F72E8B742F}" presName="bgRect" presStyleLbl="bgShp" presStyleIdx="1" presStyleCnt="3"/>
      <dgm:spPr/>
    </dgm:pt>
    <dgm:pt modelId="{A92F218D-BADA-4D7C-B05F-CBE80DF75524}" type="pres">
      <dgm:prSet presAssocID="{0FBF7847-88CC-42A9-BBDC-62F72E8B742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459457B6-9FE0-411F-84B9-FB1606C44C80}" type="pres">
      <dgm:prSet presAssocID="{0FBF7847-88CC-42A9-BBDC-62F72E8B742F}" presName="spaceRect" presStyleCnt="0"/>
      <dgm:spPr/>
    </dgm:pt>
    <dgm:pt modelId="{AC7B2CAD-F569-4340-91F6-4CF2D9E91201}" type="pres">
      <dgm:prSet presAssocID="{0FBF7847-88CC-42A9-BBDC-62F72E8B742F}" presName="parTx" presStyleLbl="revTx" presStyleIdx="1" presStyleCnt="3">
        <dgm:presLayoutVars>
          <dgm:chMax val="0"/>
          <dgm:chPref val="0"/>
        </dgm:presLayoutVars>
      </dgm:prSet>
      <dgm:spPr/>
    </dgm:pt>
    <dgm:pt modelId="{DE684299-F511-4FCB-B52A-A15D1C7DA7AC}" type="pres">
      <dgm:prSet presAssocID="{6CE51013-AE08-4E28-ACA8-C991A525A938}" presName="sibTrans" presStyleCnt="0"/>
      <dgm:spPr/>
    </dgm:pt>
    <dgm:pt modelId="{26D6C722-7AF1-4AB0-B1D0-FDA50323757A}" type="pres">
      <dgm:prSet presAssocID="{4C692A39-743C-4851-A21E-1A02D1A9A428}" presName="compNode" presStyleCnt="0"/>
      <dgm:spPr/>
    </dgm:pt>
    <dgm:pt modelId="{ED3A5B16-2CB5-4AAF-8357-27EE63BE9C45}" type="pres">
      <dgm:prSet presAssocID="{4C692A39-743C-4851-A21E-1A02D1A9A428}" presName="bgRect" presStyleLbl="bgShp" presStyleIdx="2" presStyleCnt="3"/>
      <dgm:spPr/>
    </dgm:pt>
    <dgm:pt modelId="{3BA84267-CC7C-4888-91EE-0C61011B6832}" type="pres">
      <dgm:prSet presAssocID="{4C692A39-743C-4851-A21E-1A02D1A9A42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34CAD82C-05B0-4A7A-9C27-6647AB8E9486}" type="pres">
      <dgm:prSet presAssocID="{4C692A39-743C-4851-A21E-1A02D1A9A428}" presName="spaceRect" presStyleCnt="0"/>
      <dgm:spPr/>
    </dgm:pt>
    <dgm:pt modelId="{67326672-2D50-45A2-BF16-13DBEC91ADCB}" type="pres">
      <dgm:prSet presAssocID="{4C692A39-743C-4851-A21E-1A02D1A9A428}" presName="parTx" presStyleLbl="revTx" presStyleIdx="2" presStyleCnt="3">
        <dgm:presLayoutVars>
          <dgm:chMax val="0"/>
          <dgm:chPref val="0"/>
        </dgm:presLayoutVars>
      </dgm:prSet>
      <dgm:spPr/>
    </dgm:pt>
  </dgm:ptLst>
  <dgm:cxnLst>
    <dgm:cxn modelId="{3632671F-AD88-4CB1-B6D6-B3D078ACA622}" srcId="{C77FCDF0-4D97-4A1D-8747-EF7364F7723E}" destId="{1A8A66BA-30FC-4FBA-9A68-A225179D6F26}" srcOrd="0" destOrd="0" parTransId="{87A645A7-4B58-426C-BF7E-DB8F6B1398FE}" sibTransId="{4644A620-D423-41D1-9BB3-88D8305E0621}"/>
    <dgm:cxn modelId="{D9F39D48-5CA5-4419-9DBB-498D1064DB91}" srcId="{C77FCDF0-4D97-4A1D-8747-EF7364F7723E}" destId="{0FBF7847-88CC-42A9-BBDC-62F72E8B742F}" srcOrd="1" destOrd="0" parTransId="{3712B758-4752-4352-BF6C-DE1C3E8AD4BD}" sibTransId="{6CE51013-AE08-4E28-ACA8-C991A525A938}"/>
    <dgm:cxn modelId="{C3B8E64A-B5D9-407C-AA1A-57C2152B9DA4}" type="presOf" srcId="{4C692A39-743C-4851-A21E-1A02D1A9A428}" destId="{67326672-2D50-45A2-BF16-13DBEC91ADCB}" srcOrd="0" destOrd="0" presId="urn:microsoft.com/office/officeart/2018/2/layout/IconVerticalSolidList"/>
    <dgm:cxn modelId="{3E83A14D-4B4C-425A-9928-849D60CF8F6C}" srcId="{C77FCDF0-4D97-4A1D-8747-EF7364F7723E}" destId="{4C692A39-743C-4851-A21E-1A02D1A9A428}" srcOrd="2" destOrd="0" parTransId="{B8BE1443-2810-4EE4-A030-D985594FE932}" sibTransId="{088AC65B-7BC1-4E1E-A902-230F2FD88BF2}"/>
    <dgm:cxn modelId="{FCC68658-5BAE-4184-965D-A04298496525}" type="presOf" srcId="{C77FCDF0-4D97-4A1D-8747-EF7364F7723E}" destId="{B5871303-1778-45A2-B5E7-0B09CF536CFB}" srcOrd="0" destOrd="0" presId="urn:microsoft.com/office/officeart/2018/2/layout/IconVerticalSolidList"/>
    <dgm:cxn modelId="{64B16EAF-8B7F-4B31-954E-E651FC775D22}" type="presOf" srcId="{1A8A66BA-30FC-4FBA-9A68-A225179D6F26}" destId="{C1455E65-6D93-4239-B4A4-91FF35DC06C1}" srcOrd="0" destOrd="0" presId="urn:microsoft.com/office/officeart/2018/2/layout/IconVerticalSolidList"/>
    <dgm:cxn modelId="{47233EC5-C013-4EE5-BCB1-25F2CBC948D6}" type="presOf" srcId="{0FBF7847-88CC-42A9-BBDC-62F72E8B742F}" destId="{AC7B2CAD-F569-4340-91F6-4CF2D9E91201}" srcOrd="0" destOrd="0" presId="urn:microsoft.com/office/officeart/2018/2/layout/IconVerticalSolidList"/>
    <dgm:cxn modelId="{D16AD084-61D9-4293-9746-C4B57702BE22}" type="presParOf" srcId="{B5871303-1778-45A2-B5E7-0B09CF536CFB}" destId="{C711AEFA-75AD-4645-87D3-D836088DDECA}" srcOrd="0" destOrd="0" presId="urn:microsoft.com/office/officeart/2018/2/layout/IconVerticalSolidList"/>
    <dgm:cxn modelId="{EB280C05-C81E-410A-B742-1637ABB0856D}" type="presParOf" srcId="{C711AEFA-75AD-4645-87D3-D836088DDECA}" destId="{E751D4E5-F79D-41E2-9080-920121C338D1}" srcOrd="0" destOrd="0" presId="urn:microsoft.com/office/officeart/2018/2/layout/IconVerticalSolidList"/>
    <dgm:cxn modelId="{910EBF35-1B2E-45FA-AAC8-EF8E78DEC7B6}" type="presParOf" srcId="{C711AEFA-75AD-4645-87D3-D836088DDECA}" destId="{2A6133AD-0576-420C-B296-6EE28038029E}" srcOrd="1" destOrd="0" presId="urn:microsoft.com/office/officeart/2018/2/layout/IconVerticalSolidList"/>
    <dgm:cxn modelId="{6E3FA233-7E24-4F31-9876-67D8C8769645}" type="presParOf" srcId="{C711AEFA-75AD-4645-87D3-D836088DDECA}" destId="{E2B7FF8D-4E3E-4A9C-814A-09586A604E41}" srcOrd="2" destOrd="0" presId="urn:microsoft.com/office/officeart/2018/2/layout/IconVerticalSolidList"/>
    <dgm:cxn modelId="{E36703CD-9BC8-4248-BF97-7CFE31704757}" type="presParOf" srcId="{C711AEFA-75AD-4645-87D3-D836088DDECA}" destId="{C1455E65-6D93-4239-B4A4-91FF35DC06C1}" srcOrd="3" destOrd="0" presId="urn:microsoft.com/office/officeart/2018/2/layout/IconVerticalSolidList"/>
    <dgm:cxn modelId="{733D5444-161C-4FFD-9C0B-1213CD3CE51E}" type="presParOf" srcId="{B5871303-1778-45A2-B5E7-0B09CF536CFB}" destId="{6104EC0F-24F3-4F03-B5B5-CCFCB19F0980}" srcOrd="1" destOrd="0" presId="urn:microsoft.com/office/officeart/2018/2/layout/IconVerticalSolidList"/>
    <dgm:cxn modelId="{337FC2F3-F112-4A1C-8593-8D4F72D6383B}" type="presParOf" srcId="{B5871303-1778-45A2-B5E7-0B09CF536CFB}" destId="{294554A3-7427-4FDF-9BCE-3DEBC107F1F4}" srcOrd="2" destOrd="0" presId="urn:microsoft.com/office/officeart/2018/2/layout/IconVerticalSolidList"/>
    <dgm:cxn modelId="{A02BEB25-48B0-4C26-B782-781E172C7DF6}" type="presParOf" srcId="{294554A3-7427-4FDF-9BCE-3DEBC107F1F4}" destId="{291029D1-1119-4827-9402-143EBDD84C7B}" srcOrd="0" destOrd="0" presId="urn:microsoft.com/office/officeart/2018/2/layout/IconVerticalSolidList"/>
    <dgm:cxn modelId="{5A0B7DE1-5F08-4F7D-A37C-B3455F7CD5A7}" type="presParOf" srcId="{294554A3-7427-4FDF-9BCE-3DEBC107F1F4}" destId="{A92F218D-BADA-4D7C-B05F-CBE80DF75524}" srcOrd="1" destOrd="0" presId="urn:microsoft.com/office/officeart/2018/2/layout/IconVerticalSolidList"/>
    <dgm:cxn modelId="{E8904066-5D2D-4773-B182-2A389BC0CEC9}" type="presParOf" srcId="{294554A3-7427-4FDF-9BCE-3DEBC107F1F4}" destId="{459457B6-9FE0-411F-84B9-FB1606C44C80}" srcOrd="2" destOrd="0" presId="urn:microsoft.com/office/officeart/2018/2/layout/IconVerticalSolidList"/>
    <dgm:cxn modelId="{DA726EE6-2CE2-49FE-8059-DD5A17A6017C}" type="presParOf" srcId="{294554A3-7427-4FDF-9BCE-3DEBC107F1F4}" destId="{AC7B2CAD-F569-4340-91F6-4CF2D9E91201}" srcOrd="3" destOrd="0" presId="urn:microsoft.com/office/officeart/2018/2/layout/IconVerticalSolidList"/>
    <dgm:cxn modelId="{88AF6844-7B97-4A46-BD5F-B31B707F6921}" type="presParOf" srcId="{B5871303-1778-45A2-B5E7-0B09CF536CFB}" destId="{DE684299-F511-4FCB-B52A-A15D1C7DA7AC}" srcOrd="3" destOrd="0" presId="urn:microsoft.com/office/officeart/2018/2/layout/IconVerticalSolidList"/>
    <dgm:cxn modelId="{9DFAE1D7-CB9A-4884-B90D-A0015AD8CDB8}" type="presParOf" srcId="{B5871303-1778-45A2-B5E7-0B09CF536CFB}" destId="{26D6C722-7AF1-4AB0-B1D0-FDA50323757A}" srcOrd="4" destOrd="0" presId="urn:microsoft.com/office/officeart/2018/2/layout/IconVerticalSolidList"/>
    <dgm:cxn modelId="{1C1A7C2B-AFB2-4381-9769-F4AD02BC2C6A}" type="presParOf" srcId="{26D6C722-7AF1-4AB0-B1D0-FDA50323757A}" destId="{ED3A5B16-2CB5-4AAF-8357-27EE63BE9C45}" srcOrd="0" destOrd="0" presId="urn:microsoft.com/office/officeart/2018/2/layout/IconVerticalSolidList"/>
    <dgm:cxn modelId="{8610B897-1A8A-47EE-BE11-D0E40122B663}" type="presParOf" srcId="{26D6C722-7AF1-4AB0-B1D0-FDA50323757A}" destId="{3BA84267-CC7C-4888-91EE-0C61011B6832}" srcOrd="1" destOrd="0" presId="urn:microsoft.com/office/officeart/2018/2/layout/IconVerticalSolidList"/>
    <dgm:cxn modelId="{C09F56A9-514B-4581-AC82-42EDC3708896}" type="presParOf" srcId="{26D6C722-7AF1-4AB0-B1D0-FDA50323757A}" destId="{34CAD82C-05B0-4A7A-9C27-6647AB8E9486}" srcOrd="2" destOrd="0" presId="urn:microsoft.com/office/officeart/2018/2/layout/IconVerticalSolidList"/>
    <dgm:cxn modelId="{C7F1212E-5A45-40AF-B899-AB3072B5B6DC}" type="presParOf" srcId="{26D6C722-7AF1-4AB0-B1D0-FDA50323757A}" destId="{67326672-2D50-45A2-BF16-13DBEC91ADC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84C0F09-4550-44E2-B5B5-C120881A3B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4E266D-718A-4CAD-8454-FAA2BC8C5403}">
      <dgm:prSet/>
      <dgm:spPr/>
      <dgm:t>
        <a:bodyPr/>
        <a:lstStyle/>
        <a:p>
          <a:r>
            <a:rPr lang="en-GB"/>
            <a:t>The relationship between individuals. </a:t>
          </a:r>
          <a:endParaRPr lang="en-US"/>
        </a:p>
      </dgm:t>
    </dgm:pt>
    <dgm:pt modelId="{95B15D0C-C0F4-4FC4-9553-1B442F4545AE}" type="parTrans" cxnId="{904274BC-F7A5-4E94-ACE2-362BCA5F092F}">
      <dgm:prSet/>
      <dgm:spPr/>
      <dgm:t>
        <a:bodyPr/>
        <a:lstStyle/>
        <a:p>
          <a:endParaRPr lang="en-US"/>
        </a:p>
      </dgm:t>
    </dgm:pt>
    <dgm:pt modelId="{96A3D3B4-A44D-4E8F-84ED-B08E714776FB}" type="sibTrans" cxnId="{904274BC-F7A5-4E94-ACE2-362BCA5F092F}">
      <dgm:prSet/>
      <dgm:spPr/>
      <dgm:t>
        <a:bodyPr/>
        <a:lstStyle/>
        <a:p>
          <a:endParaRPr lang="en-US"/>
        </a:p>
      </dgm:t>
    </dgm:pt>
    <dgm:pt modelId="{E18F356B-20E1-429E-896E-923A9CACDC4A}">
      <dgm:prSet/>
      <dgm:spPr/>
      <dgm:t>
        <a:bodyPr/>
        <a:lstStyle/>
        <a:p>
          <a:r>
            <a:rPr lang="en-GB"/>
            <a:t>Nettleship v Weston [1971] </a:t>
          </a:r>
          <a:endParaRPr lang="en-US"/>
        </a:p>
      </dgm:t>
    </dgm:pt>
    <dgm:pt modelId="{96048667-77CB-4661-8E70-11E06FAEAACD}" type="parTrans" cxnId="{59929B8A-2E00-4ABD-8A47-AF5CA4971490}">
      <dgm:prSet/>
      <dgm:spPr/>
      <dgm:t>
        <a:bodyPr/>
        <a:lstStyle/>
        <a:p>
          <a:endParaRPr lang="en-US"/>
        </a:p>
      </dgm:t>
    </dgm:pt>
    <dgm:pt modelId="{625999D4-5C74-4FF8-A65B-C2E6BBF0DD8E}" type="sibTrans" cxnId="{59929B8A-2E00-4ABD-8A47-AF5CA4971490}">
      <dgm:prSet/>
      <dgm:spPr/>
      <dgm:t>
        <a:bodyPr/>
        <a:lstStyle/>
        <a:p>
          <a:endParaRPr lang="en-US"/>
        </a:p>
      </dgm:t>
    </dgm:pt>
    <dgm:pt modelId="{577776B2-FBF1-40AA-9B2D-8E9428FB0717}" type="pres">
      <dgm:prSet presAssocID="{484C0F09-4550-44E2-B5B5-C120881A3BA7}" presName="root" presStyleCnt="0">
        <dgm:presLayoutVars>
          <dgm:dir/>
          <dgm:resizeHandles val="exact"/>
        </dgm:presLayoutVars>
      </dgm:prSet>
      <dgm:spPr/>
    </dgm:pt>
    <dgm:pt modelId="{3BE35ED9-DA69-4EE2-BB9D-F3471A915D94}" type="pres">
      <dgm:prSet presAssocID="{8A4E266D-718A-4CAD-8454-FAA2BC8C5403}" presName="compNode" presStyleCnt="0"/>
      <dgm:spPr/>
    </dgm:pt>
    <dgm:pt modelId="{B3011193-318F-4F14-9650-40548AF64AAA}" type="pres">
      <dgm:prSet presAssocID="{8A4E266D-718A-4CAD-8454-FAA2BC8C5403}" presName="bgRect" presStyleLbl="bgShp" presStyleIdx="0" presStyleCnt="2"/>
      <dgm:spPr/>
    </dgm:pt>
    <dgm:pt modelId="{D483F0B6-E789-4BDD-BB19-225C2B7F4AEE}" type="pres">
      <dgm:prSet presAssocID="{8A4E266D-718A-4CAD-8454-FAA2BC8C540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lationship"/>
        </a:ext>
      </dgm:extLst>
    </dgm:pt>
    <dgm:pt modelId="{39FEA359-5ED7-4A89-ABF3-59B2A6861574}" type="pres">
      <dgm:prSet presAssocID="{8A4E266D-718A-4CAD-8454-FAA2BC8C5403}" presName="spaceRect" presStyleCnt="0"/>
      <dgm:spPr/>
    </dgm:pt>
    <dgm:pt modelId="{32C3B6C0-8FF2-4429-BA07-515AFF8F1DA1}" type="pres">
      <dgm:prSet presAssocID="{8A4E266D-718A-4CAD-8454-FAA2BC8C5403}" presName="parTx" presStyleLbl="revTx" presStyleIdx="0" presStyleCnt="2">
        <dgm:presLayoutVars>
          <dgm:chMax val="0"/>
          <dgm:chPref val="0"/>
        </dgm:presLayoutVars>
      </dgm:prSet>
      <dgm:spPr/>
    </dgm:pt>
    <dgm:pt modelId="{6A97E58C-FBEB-4546-9DC7-967BFC58C954}" type="pres">
      <dgm:prSet presAssocID="{96A3D3B4-A44D-4E8F-84ED-B08E714776FB}" presName="sibTrans" presStyleCnt="0"/>
      <dgm:spPr/>
    </dgm:pt>
    <dgm:pt modelId="{79CE4C51-BE88-411D-8D55-E96ACC829D04}" type="pres">
      <dgm:prSet presAssocID="{E18F356B-20E1-429E-896E-923A9CACDC4A}" presName="compNode" presStyleCnt="0"/>
      <dgm:spPr/>
    </dgm:pt>
    <dgm:pt modelId="{D3DF4D58-F52D-4C8A-BD12-E20FAED20FBE}" type="pres">
      <dgm:prSet presAssocID="{E18F356B-20E1-429E-896E-923A9CACDC4A}" presName="bgRect" presStyleLbl="bgShp" presStyleIdx="1" presStyleCnt="2"/>
      <dgm:spPr/>
    </dgm:pt>
    <dgm:pt modelId="{4C377326-32FD-47D9-982B-70693EE43E30}" type="pres">
      <dgm:prSet presAssocID="{E18F356B-20E1-429E-896E-923A9CACDC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print"/>
        </a:ext>
      </dgm:extLst>
    </dgm:pt>
    <dgm:pt modelId="{03190111-A926-41E4-A5A0-FBCEFCCFEA91}" type="pres">
      <dgm:prSet presAssocID="{E18F356B-20E1-429E-896E-923A9CACDC4A}" presName="spaceRect" presStyleCnt="0"/>
      <dgm:spPr/>
    </dgm:pt>
    <dgm:pt modelId="{BCCC27BC-8188-4B51-9AB9-133FAF9E3FC2}" type="pres">
      <dgm:prSet presAssocID="{E18F356B-20E1-429E-896E-923A9CACDC4A}" presName="parTx" presStyleLbl="revTx" presStyleIdx="1" presStyleCnt="2">
        <dgm:presLayoutVars>
          <dgm:chMax val="0"/>
          <dgm:chPref val="0"/>
        </dgm:presLayoutVars>
      </dgm:prSet>
      <dgm:spPr/>
    </dgm:pt>
  </dgm:ptLst>
  <dgm:cxnLst>
    <dgm:cxn modelId="{A7226F65-41AA-4CA5-B171-7BF4401CBCA3}" type="presOf" srcId="{E18F356B-20E1-429E-896E-923A9CACDC4A}" destId="{BCCC27BC-8188-4B51-9AB9-133FAF9E3FC2}" srcOrd="0" destOrd="0" presId="urn:microsoft.com/office/officeart/2018/2/layout/IconVerticalSolidList"/>
    <dgm:cxn modelId="{59929B8A-2E00-4ABD-8A47-AF5CA4971490}" srcId="{484C0F09-4550-44E2-B5B5-C120881A3BA7}" destId="{E18F356B-20E1-429E-896E-923A9CACDC4A}" srcOrd="1" destOrd="0" parTransId="{96048667-77CB-4661-8E70-11E06FAEAACD}" sibTransId="{625999D4-5C74-4FF8-A65B-C2E6BBF0DD8E}"/>
    <dgm:cxn modelId="{9216DCAE-9CDD-4AA1-AAAF-3D10D4C9F145}" type="presOf" srcId="{484C0F09-4550-44E2-B5B5-C120881A3BA7}" destId="{577776B2-FBF1-40AA-9B2D-8E9428FB0717}" srcOrd="0" destOrd="0" presId="urn:microsoft.com/office/officeart/2018/2/layout/IconVerticalSolidList"/>
    <dgm:cxn modelId="{904274BC-F7A5-4E94-ACE2-362BCA5F092F}" srcId="{484C0F09-4550-44E2-B5B5-C120881A3BA7}" destId="{8A4E266D-718A-4CAD-8454-FAA2BC8C5403}" srcOrd="0" destOrd="0" parTransId="{95B15D0C-C0F4-4FC4-9553-1B442F4545AE}" sibTransId="{96A3D3B4-A44D-4E8F-84ED-B08E714776FB}"/>
    <dgm:cxn modelId="{3DA07EF7-34CF-430F-9F4E-5AC7898CCDC3}" type="presOf" srcId="{8A4E266D-718A-4CAD-8454-FAA2BC8C5403}" destId="{32C3B6C0-8FF2-4429-BA07-515AFF8F1DA1}" srcOrd="0" destOrd="0" presId="urn:microsoft.com/office/officeart/2018/2/layout/IconVerticalSolidList"/>
    <dgm:cxn modelId="{37E0F008-5187-4D11-B2D5-C88D49FF4ACC}" type="presParOf" srcId="{577776B2-FBF1-40AA-9B2D-8E9428FB0717}" destId="{3BE35ED9-DA69-4EE2-BB9D-F3471A915D94}" srcOrd="0" destOrd="0" presId="urn:microsoft.com/office/officeart/2018/2/layout/IconVerticalSolidList"/>
    <dgm:cxn modelId="{3B25D598-F58E-4948-B5C8-5C2EA4089D13}" type="presParOf" srcId="{3BE35ED9-DA69-4EE2-BB9D-F3471A915D94}" destId="{B3011193-318F-4F14-9650-40548AF64AAA}" srcOrd="0" destOrd="0" presId="urn:microsoft.com/office/officeart/2018/2/layout/IconVerticalSolidList"/>
    <dgm:cxn modelId="{5A336AA7-679E-4DDB-8BEA-FA0C0F4BA5F9}" type="presParOf" srcId="{3BE35ED9-DA69-4EE2-BB9D-F3471A915D94}" destId="{D483F0B6-E789-4BDD-BB19-225C2B7F4AEE}" srcOrd="1" destOrd="0" presId="urn:microsoft.com/office/officeart/2018/2/layout/IconVerticalSolidList"/>
    <dgm:cxn modelId="{B265F2E3-1987-4175-B3CE-D8F05D9F50A3}" type="presParOf" srcId="{3BE35ED9-DA69-4EE2-BB9D-F3471A915D94}" destId="{39FEA359-5ED7-4A89-ABF3-59B2A6861574}" srcOrd="2" destOrd="0" presId="urn:microsoft.com/office/officeart/2018/2/layout/IconVerticalSolidList"/>
    <dgm:cxn modelId="{95273338-63DE-4972-8F2C-B65B81B13315}" type="presParOf" srcId="{3BE35ED9-DA69-4EE2-BB9D-F3471A915D94}" destId="{32C3B6C0-8FF2-4429-BA07-515AFF8F1DA1}" srcOrd="3" destOrd="0" presId="urn:microsoft.com/office/officeart/2018/2/layout/IconVerticalSolidList"/>
    <dgm:cxn modelId="{63C866BE-9CE1-4A8F-9D1F-20999F162990}" type="presParOf" srcId="{577776B2-FBF1-40AA-9B2D-8E9428FB0717}" destId="{6A97E58C-FBEB-4546-9DC7-967BFC58C954}" srcOrd="1" destOrd="0" presId="urn:microsoft.com/office/officeart/2018/2/layout/IconVerticalSolidList"/>
    <dgm:cxn modelId="{29D362DB-3573-4CF2-9687-2837D1976F4C}" type="presParOf" srcId="{577776B2-FBF1-40AA-9B2D-8E9428FB0717}" destId="{79CE4C51-BE88-411D-8D55-E96ACC829D04}" srcOrd="2" destOrd="0" presId="urn:microsoft.com/office/officeart/2018/2/layout/IconVerticalSolidList"/>
    <dgm:cxn modelId="{4CD5116A-1EB0-4F0A-BD24-C359F81F5C3E}" type="presParOf" srcId="{79CE4C51-BE88-411D-8D55-E96ACC829D04}" destId="{D3DF4D58-F52D-4C8A-BD12-E20FAED20FBE}" srcOrd="0" destOrd="0" presId="urn:microsoft.com/office/officeart/2018/2/layout/IconVerticalSolidList"/>
    <dgm:cxn modelId="{DA1C0493-9979-4132-B65F-F1C259D2FA58}" type="presParOf" srcId="{79CE4C51-BE88-411D-8D55-E96ACC829D04}" destId="{4C377326-32FD-47D9-982B-70693EE43E30}" srcOrd="1" destOrd="0" presId="urn:microsoft.com/office/officeart/2018/2/layout/IconVerticalSolidList"/>
    <dgm:cxn modelId="{682A7281-DF16-439B-AADB-F0F071010A13}" type="presParOf" srcId="{79CE4C51-BE88-411D-8D55-E96ACC829D04}" destId="{03190111-A926-41E4-A5A0-FBCEFCCFEA91}" srcOrd="2" destOrd="0" presId="urn:microsoft.com/office/officeart/2018/2/layout/IconVerticalSolidList"/>
    <dgm:cxn modelId="{ACA24BC6-9F67-4C5B-BB25-E683BE283964}" type="presParOf" srcId="{79CE4C51-BE88-411D-8D55-E96ACC829D04}" destId="{BCCC27BC-8188-4B51-9AB9-133FAF9E3FC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3474C67-8A80-4A05-BDBF-F3B2943D6B3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1E76DB7-CAE8-494D-B5E0-F793297290FF}">
      <dgm:prSet/>
      <dgm:spPr/>
      <dgm:t>
        <a:bodyPr/>
        <a:lstStyle/>
        <a:p>
          <a:r>
            <a:rPr lang="en-GB"/>
            <a:t>L and Another v Reading Borough Council and Others [2007],</a:t>
          </a:r>
          <a:endParaRPr lang="en-US"/>
        </a:p>
      </dgm:t>
    </dgm:pt>
    <dgm:pt modelId="{617A8E77-5D41-4E38-9E19-06D7B5D3AC7F}" type="parTrans" cxnId="{FEA63097-B32D-49E9-ACD9-46B7A8D2BEB1}">
      <dgm:prSet/>
      <dgm:spPr/>
      <dgm:t>
        <a:bodyPr/>
        <a:lstStyle/>
        <a:p>
          <a:endParaRPr lang="en-US"/>
        </a:p>
      </dgm:t>
    </dgm:pt>
    <dgm:pt modelId="{84B9BF7A-E72B-4A53-BA01-C0D8E8488803}" type="sibTrans" cxnId="{FEA63097-B32D-49E9-ACD9-46B7A8D2BEB1}">
      <dgm:prSet/>
      <dgm:spPr/>
      <dgm:t>
        <a:bodyPr/>
        <a:lstStyle/>
        <a:p>
          <a:endParaRPr lang="en-US"/>
        </a:p>
      </dgm:t>
    </dgm:pt>
    <dgm:pt modelId="{5F4CFB63-A0BF-48F3-8666-BF4697863F3A}">
      <dgm:prSet/>
      <dgm:spPr/>
      <dgm:t>
        <a:bodyPr/>
        <a:lstStyle/>
        <a:p>
          <a:r>
            <a:rPr lang="en-GB"/>
            <a:t>Is it fair to impose a duty of care.</a:t>
          </a:r>
          <a:endParaRPr lang="en-US"/>
        </a:p>
      </dgm:t>
    </dgm:pt>
    <dgm:pt modelId="{3BF68371-8A10-4F25-AE6C-3715064E5A6F}" type="parTrans" cxnId="{002655C7-2203-4541-B57D-F7631BF5C780}">
      <dgm:prSet/>
      <dgm:spPr/>
      <dgm:t>
        <a:bodyPr/>
        <a:lstStyle/>
        <a:p>
          <a:endParaRPr lang="en-US"/>
        </a:p>
      </dgm:t>
    </dgm:pt>
    <dgm:pt modelId="{3B255AA8-709B-4D23-851D-B435603707C6}" type="sibTrans" cxnId="{002655C7-2203-4541-B57D-F7631BF5C780}">
      <dgm:prSet/>
      <dgm:spPr/>
      <dgm:t>
        <a:bodyPr/>
        <a:lstStyle/>
        <a:p>
          <a:endParaRPr lang="en-US"/>
        </a:p>
      </dgm:t>
    </dgm:pt>
    <dgm:pt modelId="{AA43E5C5-D350-4116-81F2-CE4A7034E21A}" type="pres">
      <dgm:prSet presAssocID="{23474C67-8A80-4A05-BDBF-F3B2943D6B38}" presName="root" presStyleCnt="0">
        <dgm:presLayoutVars>
          <dgm:dir/>
          <dgm:resizeHandles val="exact"/>
        </dgm:presLayoutVars>
      </dgm:prSet>
      <dgm:spPr/>
    </dgm:pt>
    <dgm:pt modelId="{DC8CACAF-63E7-4828-BD1F-FE0F11DEFD08}" type="pres">
      <dgm:prSet presAssocID="{81E76DB7-CAE8-494D-B5E0-F793297290FF}" presName="compNode" presStyleCnt="0"/>
      <dgm:spPr/>
    </dgm:pt>
    <dgm:pt modelId="{A828221E-6709-4FDD-A37F-B2702C0F2762}" type="pres">
      <dgm:prSet presAssocID="{81E76DB7-CAE8-494D-B5E0-F793297290FF}" presName="bgRect" presStyleLbl="bgShp" presStyleIdx="0" presStyleCnt="2"/>
      <dgm:spPr/>
    </dgm:pt>
    <dgm:pt modelId="{40D94994-0849-4CD7-9022-D1BF85CB8265}" type="pres">
      <dgm:prSet presAssocID="{81E76DB7-CAE8-494D-B5E0-F793297290F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F2A865F-4583-4E37-86B8-3071E7A1B8A6}" type="pres">
      <dgm:prSet presAssocID="{81E76DB7-CAE8-494D-B5E0-F793297290FF}" presName="spaceRect" presStyleCnt="0"/>
      <dgm:spPr/>
    </dgm:pt>
    <dgm:pt modelId="{CD3D9287-E3E4-4164-8201-752D5C002252}" type="pres">
      <dgm:prSet presAssocID="{81E76DB7-CAE8-494D-B5E0-F793297290FF}" presName="parTx" presStyleLbl="revTx" presStyleIdx="0" presStyleCnt="2">
        <dgm:presLayoutVars>
          <dgm:chMax val="0"/>
          <dgm:chPref val="0"/>
        </dgm:presLayoutVars>
      </dgm:prSet>
      <dgm:spPr/>
    </dgm:pt>
    <dgm:pt modelId="{A0B990FD-1ACD-421E-A257-88A958F4BC57}" type="pres">
      <dgm:prSet presAssocID="{84B9BF7A-E72B-4A53-BA01-C0D8E8488803}" presName="sibTrans" presStyleCnt="0"/>
      <dgm:spPr/>
    </dgm:pt>
    <dgm:pt modelId="{ABA2E26C-34EB-48DA-90CB-71ACFEFA7E21}" type="pres">
      <dgm:prSet presAssocID="{5F4CFB63-A0BF-48F3-8666-BF4697863F3A}" presName="compNode" presStyleCnt="0"/>
      <dgm:spPr/>
    </dgm:pt>
    <dgm:pt modelId="{B7F88499-180F-4773-9284-63197F07B097}" type="pres">
      <dgm:prSet presAssocID="{5F4CFB63-A0BF-48F3-8666-BF4697863F3A}" presName="bgRect" presStyleLbl="bgShp" presStyleIdx="1" presStyleCnt="2"/>
      <dgm:spPr/>
    </dgm:pt>
    <dgm:pt modelId="{2BCA48FF-98FD-4D2B-AD88-54B51706312B}" type="pres">
      <dgm:prSet presAssocID="{5F4CFB63-A0BF-48F3-8666-BF4697863F3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B39163F5-B88C-4D11-9BE3-61BED5EB54C8}" type="pres">
      <dgm:prSet presAssocID="{5F4CFB63-A0BF-48F3-8666-BF4697863F3A}" presName="spaceRect" presStyleCnt="0"/>
      <dgm:spPr/>
    </dgm:pt>
    <dgm:pt modelId="{2C5BF67C-31DC-4648-9FFE-EE384D068296}" type="pres">
      <dgm:prSet presAssocID="{5F4CFB63-A0BF-48F3-8666-BF4697863F3A}" presName="parTx" presStyleLbl="revTx" presStyleIdx="1" presStyleCnt="2">
        <dgm:presLayoutVars>
          <dgm:chMax val="0"/>
          <dgm:chPref val="0"/>
        </dgm:presLayoutVars>
      </dgm:prSet>
      <dgm:spPr/>
    </dgm:pt>
  </dgm:ptLst>
  <dgm:cxnLst>
    <dgm:cxn modelId="{5EE60F72-7B5F-4723-878B-E93C30F5F944}" type="presOf" srcId="{5F4CFB63-A0BF-48F3-8666-BF4697863F3A}" destId="{2C5BF67C-31DC-4648-9FFE-EE384D068296}" srcOrd="0" destOrd="0" presId="urn:microsoft.com/office/officeart/2018/2/layout/IconVerticalSolidList"/>
    <dgm:cxn modelId="{C8CE7459-0B0E-44F2-9AE0-6C215CE624A5}" type="presOf" srcId="{23474C67-8A80-4A05-BDBF-F3B2943D6B38}" destId="{AA43E5C5-D350-4116-81F2-CE4A7034E21A}" srcOrd="0" destOrd="0" presId="urn:microsoft.com/office/officeart/2018/2/layout/IconVerticalSolidList"/>
    <dgm:cxn modelId="{5B9BD68A-FD81-4848-887A-EF7769320033}" type="presOf" srcId="{81E76DB7-CAE8-494D-B5E0-F793297290FF}" destId="{CD3D9287-E3E4-4164-8201-752D5C002252}" srcOrd="0" destOrd="0" presId="urn:microsoft.com/office/officeart/2018/2/layout/IconVerticalSolidList"/>
    <dgm:cxn modelId="{FEA63097-B32D-49E9-ACD9-46B7A8D2BEB1}" srcId="{23474C67-8A80-4A05-BDBF-F3B2943D6B38}" destId="{81E76DB7-CAE8-494D-B5E0-F793297290FF}" srcOrd="0" destOrd="0" parTransId="{617A8E77-5D41-4E38-9E19-06D7B5D3AC7F}" sibTransId="{84B9BF7A-E72B-4A53-BA01-C0D8E8488803}"/>
    <dgm:cxn modelId="{002655C7-2203-4541-B57D-F7631BF5C780}" srcId="{23474C67-8A80-4A05-BDBF-F3B2943D6B38}" destId="{5F4CFB63-A0BF-48F3-8666-BF4697863F3A}" srcOrd="1" destOrd="0" parTransId="{3BF68371-8A10-4F25-AE6C-3715064E5A6F}" sibTransId="{3B255AA8-709B-4D23-851D-B435603707C6}"/>
    <dgm:cxn modelId="{338E6668-E6F5-43F3-830F-98ECE281736C}" type="presParOf" srcId="{AA43E5C5-D350-4116-81F2-CE4A7034E21A}" destId="{DC8CACAF-63E7-4828-BD1F-FE0F11DEFD08}" srcOrd="0" destOrd="0" presId="urn:microsoft.com/office/officeart/2018/2/layout/IconVerticalSolidList"/>
    <dgm:cxn modelId="{5122E9A7-0817-4B80-B238-CFE9E7EB3D5C}" type="presParOf" srcId="{DC8CACAF-63E7-4828-BD1F-FE0F11DEFD08}" destId="{A828221E-6709-4FDD-A37F-B2702C0F2762}" srcOrd="0" destOrd="0" presId="urn:microsoft.com/office/officeart/2018/2/layout/IconVerticalSolidList"/>
    <dgm:cxn modelId="{5D1E698A-5282-496B-9B23-12DC0AF12833}" type="presParOf" srcId="{DC8CACAF-63E7-4828-BD1F-FE0F11DEFD08}" destId="{40D94994-0849-4CD7-9022-D1BF85CB8265}" srcOrd="1" destOrd="0" presId="urn:microsoft.com/office/officeart/2018/2/layout/IconVerticalSolidList"/>
    <dgm:cxn modelId="{4F205A7C-1291-43DF-93AD-97E652375CF6}" type="presParOf" srcId="{DC8CACAF-63E7-4828-BD1F-FE0F11DEFD08}" destId="{3F2A865F-4583-4E37-86B8-3071E7A1B8A6}" srcOrd="2" destOrd="0" presId="urn:microsoft.com/office/officeart/2018/2/layout/IconVerticalSolidList"/>
    <dgm:cxn modelId="{87175179-6263-4E3C-9913-72838EEC50AF}" type="presParOf" srcId="{DC8CACAF-63E7-4828-BD1F-FE0F11DEFD08}" destId="{CD3D9287-E3E4-4164-8201-752D5C002252}" srcOrd="3" destOrd="0" presId="urn:microsoft.com/office/officeart/2018/2/layout/IconVerticalSolidList"/>
    <dgm:cxn modelId="{2F9E5411-6D9C-481B-ABD1-B3AFD32A74E2}" type="presParOf" srcId="{AA43E5C5-D350-4116-81F2-CE4A7034E21A}" destId="{A0B990FD-1ACD-421E-A257-88A958F4BC57}" srcOrd="1" destOrd="0" presId="urn:microsoft.com/office/officeart/2018/2/layout/IconVerticalSolidList"/>
    <dgm:cxn modelId="{E0F6A8FA-0645-4A95-9242-1A61BB45F792}" type="presParOf" srcId="{AA43E5C5-D350-4116-81F2-CE4A7034E21A}" destId="{ABA2E26C-34EB-48DA-90CB-71ACFEFA7E21}" srcOrd="2" destOrd="0" presId="urn:microsoft.com/office/officeart/2018/2/layout/IconVerticalSolidList"/>
    <dgm:cxn modelId="{012D636C-AB00-4A01-8038-D019870B0C84}" type="presParOf" srcId="{ABA2E26C-34EB-48DA-90CB-71ACFEFA7E21}" destId="{B7F88499-180F-4773-9284-63197F07B097}" srcOrd="0" destOrd="0" presId="urn:microsoft.com/office/officeart/2018/2/layout/IconVerticalSolidList"/>
    <dgm:cxn modelId="{284876FB-4DF1-4407-9046-53C502B91ED6}" type="presParOf" srcId="{ABA2E26C-34EB-48DA-90CB-71ACFEFA7E21}" destId="{2BCA48FF-98FD-4D2B-AD88-54B51706312B}" srcOrd="1" destOrd="0" presId="urn:microsoft.com/office/officeart/2018/2/layout/IconVerticalSolidList"/>
    <dgm:cxn modelId="{A11AC3A8-D0F3-4120-8B08-40143D18DB26}" type="presParOf" srcId="{ABA2E26C-34EB-48DA-90CB-71ACFEFA7E21}" destId="{B39163F5-B88C-4D11-9BE3-61BED5EB54C8}" srcOrd="2" destOrd="0" presId="urn:microsoft.com/office/officeart/2018/2/layout/IconVerticalSolidList"/>
    <dgm:cxn modelId="{7DD852B9-0D24-491A-9869-99075990DB7C}" type="presParOf" srcId="{ABA2E26C-34EB-48DA-90CB-71ACFEFA7E21}" destId="{2C5BF67C-31DC-4648-9FFE-EE384D06829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477799F-31F9-4EB7-8B6D-36D099A114EC}"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US"/>
        </a:p>
      </dgm:t>
    </dgm:pt>
    <dgm:pt modelId="{E38787A2-3BBE-4607-A790-6242135997C9}">
      <dgm:prSet/>
      <dgm:spPr/>
      <dgm:t>
        <a:bodyPr/>
        <a:lstStyle/>
        <a:p>
          <a:pPr>
            <a:lnSpc>
              <a:spcPct val="100000"/>
            </a:lnSpc>
          </a:pPr>
          <a:r>
            <a:rPr lang="en-GB"/>
            <a:t>No general duty to rescue someone. </a:t>
          </a:r>
          <a:endParaRPr lang="en-US"/>
        </a:p>
      </dgm:t>
    </dgm:pt>
    <dgm:pt modelId="{08F76445-467E-4764-9F3D-53E1677D9322}" type="parTrans" cxnId="{C9745B3B-C663-43E5-B2C7-036D977FCF53}">
      <dgm:prSet/>
      <dgm:spPr/>
      <dgm:t>
        <a:bodyPr/>
        <a:lstStyle/>
        <a:p>
          <a:endParaRPr lang="en-US"/>
        </a:p>
      </dgm:t>
    </dgm:pt>
    <dgm:pt modelId="{487E66A1-B895-4D39-9981-99EA0C55F50E}" type="sibTrans" cxnId="{C9745B3B-C663-43E5-B2C7-036D977FCF53}">
      <dgm:prSet/>
      <dgm:spPr/>
      <dgm:t>
        <a:bodyPr/>
        <a:lstStyle/>
        <a:p>
          <a:endParaRPr lang="en-US"/>
        </a:p>
      </dgm:t>
    </dgm:pt>
    <dgm:pt modelId="{E3DEE30F-0737-4070-AFBB-1C8CA9381DE0}">
      <dgm:prSet/>
      <dgm:spPr/>
      <dgm:t>
        <a:bodyPr/>
        <a:lstStyle/>
        <a:p>
          <a:pPr>
            <a:lnSpc>
              <a:spcPct val="100000"/>
            </a:lnSpc>
          </a:pPr>
          <a:r>
            <a:rPr lang="en-GB"/>
            <a:t>D owes a duty of care if a reasonable person in the rescuer's situation would feel obliged to help. </a:t>
          </a:r>
          <a:endParaRPr lang="en-US"/>
        </a:p>
      </dgm:t>
    </dgm:pt>
    <dgm:pt modelId="{A7E205EB-5936-4250-B407-C8BC69219984}" type="parTrans" cxnId="{7995C488-EBAC-429E-817B-F430CC94A2D0}">
      <dgm:prSet/>
      <dgm:spPr/>
      <dgm:t>
        <a:bodyPr/>
        <a:lstStyle/>
        <a:p>
          <a:endParaRPr lang="en-US"/>
        </a:p>
      </dgm:t>
    </dgm:pt>
    <dgm:pt modelId="{4CF9B1E4-3CDC-4382-A91C-3679E83D2B0B}" type="sibTrans" cxnId="{7995C488-EBAC-429E-817B-F430CC94A2D0}">
      <dgm:prSet/>
      <dgm:spPr/>
      <dgm:t>
        <a:bodyPr/>
        <a:lstStyle/>
        <a:p>
          <a:endParaRPr lang="en-US"/>
        </a:p>
      </dgm:t>
    </dgm:pt>
    <dgm:pt modelId="{57CF7109-B53A-4B08-9F46-02CFEAB8FB6E}">
      <dgm:prSet/>
      <dgm:spPr/>
      <dgm:t>
        <a:bodyPr/>
        <a:lstStyle/>
        <a:p>
          <a:pPr>
            <a:lnSpc>
              <a:spcPct val="100000"/>
            </a:lnSpc>
          </a:pPr>
          <a:r>
            <a:rPr lang="en-GB"/>
            <a:t>Ward v T E Hopkins &amp; Son Ltd; Baker and Another v T E Hopkins &amp; Son Ltd [1959]</a:t>
          </a:r>
          <a:endParaRPr lang="en-US"/>
        </a:p>
      </dgm:t>
    </dgm:pt>
    <dgm:pt modelId="{3102B094-38ED-419A-8F68-4180190E9F18}" type="parTrans" cxnId="{ADD1802D-6259-40DA-BAF8-147F7BDCF76B}">
      <dgm:prSet/>
      <dgm:spPr/>
      <dgm:t>
        <a:bodyPr/>
        <a:lstStyle/>
        <a:p>
          <a:endParaRPr lang="en-US"/>
        </a:p>
      </dgm:t>
    </dgm:pt>
    <dgm:pt modelId="{C8FEDDC3-D14C-4C62-B58D-EAA2FE4D84F8}" type="sibTrans" cxnId="{ADD1802D-6259-40DA-BAF8-147F7BDCF76B}">
      <dgm:prSet/>
      <dgm:spPr/>
      <dgm:t>
        <a:bodyPr/>
        <a:lstStyle/>
        <a:p>
          <a:endParaRPr lang="en-US"/>
        </a:p>
      </dgm:t>
    </dgm:pt>
    <dgm:pt modelId="{80610C26-5D57-497F-BC44-968DC719AAF1}" type="pres">
      <dgm:prSet presAssocID="{C477799F-31F9-4EB7-8B6D-36D099A114EC}" presName="root" presStyleCnt="0">
        <dgm:presLayoutVars>
          <dgm:dir/>
          <dgm:resizeHandles val="exact"/>
        </dgm:presLayoutVars>
      </dgm:prSet>
      <dgm:spPr/>
    </dgm:pt>
    <dgm:pt modelId="{26965E40-A249-4CF9-B583-6524DB5DB3F7}" type="pres">
      <dgm:prSet presAssocID="{E38787A2-3BBE-4607-A790-6242135997C9}" presName="compNode" presStyleCnt="0"/>
      <dgm:spPr/>
    </dgm:pt>
    <dgm:pt modelId="{D8D010CA-73E8-42B8-963A-D2F691DA40FB}" type="pres">
      <dgm:prSet presAssocID="{E38787A2-3BBE-4607-A790-6242135997C9}" presName="bgRect" presStyleLbl="bgShp" presStyleIdx="0" presStyleCnt="3"/>
      <dgm:spPr/>
    </dgm:pt>
    <dgm:pt modelId="{63706A2B-C243-412C-A0F7-D27F2328E6DD}" type="pres">
      <dgm:prSet presAssocID="{E38787A2-3BBE-4607-A790-6242135997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refighter"/>
        </a:ext>
      </dgm:extLst>
    </dgm:pt>
    <dgm:pt modelId="{6B84C1C8-3613-46E3-BD9C-7279AD5F95D5}" type="pres">
      <dgm:prSet presAssocID="{E38787A2-3BBE-4607-A790-6242135997C9}" presName="spaceRect" presStyleCnt="0"/>
      <dgm:spPr/>
    </dgm:pt>
    <dgm:pt modelId="{20158634-39BE-48FE-A788-B8776C4B2F7F}" type="pres">
      <dgm:prSet presAssocID="{E38787A2-3BBE-4607-A790-6242135997C9}" presName="parTx" presStyleLbl="revTx" presStyleIdx="0" presStyleCnt="3">
        <dgm:presLayoutVars>
          <dgm:chMax val="0"/>
          <dgm:chPref val="0"/>
        </dgm:presLayoutVars>
      </dgm:prSet>
      <dgm:spPr/>
    </dgm:pt>
    <dgm:pt modelId="{CF62B6BB-6D28-4F92-AE73-DD8FFB0497EE}" type="pres">
      <dgm:prSet presAssocID="{487E66A1-B895-4D39-9981-99EA0C55F50E}" presName="sibTrans" presStyleCnt="0"/>
      <dgm:spPr/>
    </dgm:pt>
    <dgm:pt modelId="{2759ADE0-6681-4F2F-8ED4-669BA9AE6A59}" type="pres">
      <dgm:prSet presAssocID="{E3DEE30F-0737-4070-AFBB-1C8CA9381DE0}" presName="compNode" presStyleCnt="0"/>
      <dgm:spPr/>
    </dgm:pt>
    <dgm:pt modelId="{930F9FD2-82CD-41B5-9430-45AB200F0291}" type="pres">
      <dgm:prSet presAssocID="{E3DEE30F-0737-4070-AFBB-1C8CA9381DE0}" presName="bgRect" presStyleLbl="bgShp" presStyleIdx="1" presStyleCnt="3"/>
      <dgm:spPr/>
    </dgm:pt>
    <dgm:pt modelId="{9CE95693-1E2C-4952-B2A4-7FE990919BA7}" type="pres">
      <dgm:prSet presAssocID="{E3DEE30F-0737-4070-AFBB-1C8CA9381D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mbulance"/>
        </a:ext>
      </dgm:extLst>
    </dgm:pt>
    <dgm:pt modelId="{CF3D22C3-372F-440A-B26D-89A7FB2FA282}" type="pres">
      <dgm:prSet presAssocID="{E3DEE30F-0737-4070-AFBB-1C8CA9381DE0}" presName="spaceRect" presStyleCnt="0"/>
      <dgm:spPr/>
    </dgm:pt>
    <dgm:pt modelId="{EDDD83BF-CE23-4260-A952-D84CF095D232}" type="pres">
      <dgm:prSet presAssocID="{E3DEE30F-0737-4070-AFBB-1C8CA9381DE0}" presName="parTx" presStyleLbl="revTx" presStyleIdx="1" presStyleCnt="3">
        <dgm:presLayoutVars>
          <dgm:chMax val="0"/>
          <dgm:chPref val="0"/>
        </dgm:presLayoutVars>
      </dgm:prSet>
      <dgm:spPr/>
    </dgm:pt>
    <dgm:pt modelId="{4EE1B19C-8614-46FE-9767-0FF7419D51A5}" type="pres">
      <dgm:prSet presAssocID="{4CF9B1E4-3CDC-4382-A91C-3679E83D2B0B}" presName="sibTrans" presStyleCnt="0"/>
      <dgm:spPr/>
    </dgm:pt>
    <dgm:pt modelId="{EDA33A8F-0F20-41D0-85E2-3EAE7A44A5F7}" type="pres">
      <dgm:prSet presAssocID="{57CF7109-B53A-4B08-9F46-02CFEAB8FB6E}" presName="compNode" presStyleCnt="0"/>
      <dgm:spPr/>
    </dgm:pt>
    <dgm:pt modelId="{B034A40F-9DD2-4178-A42F-9C27CB7B98FF}" type="pres">
      <dgm:prSet presAssocID="{57CF7109-B53A-4B08-9F46-02CFEAB8FB6E}" presName="bgRect" presStyleLbl="bgShp" presStyleIdx="2" presStyleCnt="3"/>
      <dgm:spPr/>
    </dgm:pt>
    <dgm:pt modelId="{A44EBC54-E05A-4F30-85D7-1F0D2611D599}" type="pres">
      <dgm:prSet presAssocID="{57CF7109-B53A-4B08-9F46-02CFEAB8FB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ke"/>
        </a:ext>
      </dgm:extLst>
    </dgm:pt>
    <dgm:pt modelId="{5EC0C7C9-5E09-43E5-A93C-BE93319CDA0A}" type="pres">
      <dgm:prSet presAssocID="{57CF7109-B53A-4B08-9F46-02CFEAB8FB6E}" presName="spaceRect" presStyleCnt="0"/>
      <dgm:spPr/>
    </dgm:pt>
    <dgm:pt modelId="{D2E1EF8E-1F72-415B-A335-40573A97E77A}" type="pres">
      <dgm:prSet presAssocID="{57CF7109-B53A-4B08-9F46-02CFEAB8FB6E}" presName="parTx" presStyleLbl="revTx" presStyleIdx="2" presStyleCnt="3">
        <dgm:presLayoutVars>
          <dgm:chMax val="0"/>
          <dgm:chPref val="0"/>
        </dgm:presLayoutVars>
      </dgm:prSet>
      <dgm:spPr/>
    </dgm:pt>
  </dgm:ptLst>
  <dgm:cxnLst>
    <dgm:cxn modelId="{ADD1802D-6259-40DA-BAF8-147F7BDCF76B}" srcId="{C477799F-31F9-4EB7-8B6D-36D099A114EC}" destId="{57CF7109-B53A-4B08-9F46-02CFEAB8FB6E}" srcOrd="2" destOrd="0" parTransId="{3102B094-38ED-419A-8F68-4180190E9F18}" sibTransId="{C8FEDDC3-D14C-4C62-B58D-EAA2FE4D84F8}"/>
    <dgm:cxn modelId="{57B49033-CBEB-4D19-AB2F-3CE3F72E6E1E}" type="presOf" srcId="{E3DEE30F-0737-4070-AFBB-1C8CA9381DE0}" destId="{EDDD83BF-CE23-4260-A952-D84CF095D232}" srcOrd="0" destOrd="0" presId="urn:microsoft.com/office/officeart/2018/2/layout/IconVerticalSolidList"/>
    <dgm:cxn modelId="{C9745B3B-C663-43E5-B2C7-036D977FCF53}" srcId="{C477799F-31F9-4EB7-8B6D-36D099A114EC}" destId="{E38787A2-3BBE-4607-A790-6242135997C9}" srcOrd="0" destOrd="0" parTransId="{08F76445-467E-4764-9F3D-53E1677D9322}" sibTransId="{487E66A1-B895-4D39-9981-99EA0C55F50E}"/>
    <dgm:cxn modelId="{0D0E9361-2D43-4962-B044-9A01FD57B0A8}" type="presOf" srcId="{C477799F-31F9-4EB7-8B6D-36D099A114EC}" destId="{80610C26-5D57-497F-BC44-968DC719AAF1}" srcOrd="0" destOrd="0" presId="urn:microsoft.com/office/officeart/2018/2/layout/IconVerticalSolidList"/>
    <dgm:cxn modelId="{7995C488-EBAC-429E-817B-F430CC94A2D0}" srcId="{C477799F-31F9-4EB7-8B6D-36D099A114EC}" destId="{E3DEE30F-0737-4070-AFBB-1C8CA9381DE0}" srcOrd="1" destOrd="0" parTransId="{A7E205EB-5936-4250-B407-C8BC69219984}" sibTransId="{4CF9B1E4-3CDC-4382-A91C-3679E83D2B0B}"/>
    <dgm:cxn modelId="{F38B3CC0-36E7-4E8E-A505-507EB8DE12B4}" type="presOf" srcId="{E38787A2-3BBE-4607-A790-6242135997C9}" destId="{20158634-39BE-48FE-A788-B8776C4B2F7F}" srcOrd="0" destOrd="0" presId="urn:microsoft.com/office/officeart/2018/2/layout/IconVerticalSolidList"/>
    <dgm:cxn modelId="{5C4538C2-F8CA-4D63-9735-E71E4D6EFFD7}" type="presOf" srcId="{57CF7109-B53A-4B08-9F46-02CFEAB8FB6E}" destId="{D2E1EF8E-1F72-415B-A335-40573A97E77A}" srcOrd="0" destOrd="0" presId="urn:microsoft.com/office/officeart/2018/2/layout/IconVerticalSolidList"/>
    <dgm:cxn modelId="{284D2BC8-4D55-4448-96C9-167B0E7AC7C9}" type="presParOf" srcId="{80610C26-5D57-497F-BC44-968DC719AAF1}" destId="{26965E40-A249-4CF9-B583-6524DB5DB3F7}" srcOrd="0" destOrd="0" presId="urn:microsoft.com/office/officeart/2018/2/layout/IconVerticalSolidList"/>
    <dgm:cxn modelId="{47E131A2-44A1-4BD7-9541-B542A6286A26}" type="presParOf" srcId="{26965E40-A249-4CF9-B583-6524DB5DB3F7}" destId="{D8D010CA-73E8-42B8-963A-D2F691DA40FB}" srcOrd="0" destOrd="0" presId="urn:microsoft.com/office/officeart/2018/2/layout/IconVerticalSolidList"/>
    <dgm:cxn modelId="{6414D604-9453-4F7B-AB15-9240C534953D}" type="presParOf" srcId="{26965E40-A249-4CF9-B583-6524DB5DB3F7}" destId="{63706A2B-C243-412C-A0F7-D27F2328E6DD}" srcOrd="1" destOrd="0" presId="urn:microsoft.com/office/officeart/2018/2/layout/IconVerticalSolidList"/>
    <dgm:cxn modelId="{99B6FAF6-33D6-46D1-AF65-2523A512E3E6}" type="presParOf" srcId="{26965E40-A249-4CF9-B583-6524DB5DB3F7}" destId="{6B84C1C8-3613-46E3-BD9C-7279AD5F95D5}" srcOrd="2" destOrd="0" presId="urn:microsoft.com/office/officeart/2018/2/layout/IconVerticalSolidList"/>
    <dgm:cxn modelId="{10DD2182-4A0A-4599-9214-A44683FA0790}" type="presParOf" srcId="{26965E40-A249-4CF9-B583-6524DB5DB3F7}" destId="{20158634-39BE-48FE-A788-B8776C4B2F7F}" srcOrd="3" destOrd="0" presId="urn:microsoft.com/office/officeart/2018/2/layout/IconVerticalSolidList"/>
    <dgm:cxn modelId="{E5F67F0D-E0D7-49DC-9917-3E0C09E92DB8}" type="presParOf" srcId="{80610C26-5D57-497F-BC44-968DC719AAF1}" destId="{CF62B6BB-6D28-4F92-AE73-DD8FFB0497EE}" srcOrd="1" destOrd="0" presId="urn:microsoft.com/office/officeart/2018/2/layout/IconVerticalSolidList"/>
    <dgm:cxn modelId="{26451B77-A8F2-44ED-81C9-A0A24129932D}" type="presParOf" srcId="{80610C26-5D57-497F-BC44-968DC719AAF1}" destId="{2759ADE0-6681-4F2F-8ED4-669BA9AE6A59}" srcOrd="2" destOrd="0" presId="urn:microsoft.com/office/officeart/2018/2/layout/IconVerticalSolidList"/>
    <dgm:cxn modelId="{15459FAE-C37B-4EB8-B088-89E2615717B3}" type="presParOf" srcId="{2759ADE0-6681-4F2F-8ED4-669BA9AE6A59}" destId="{930F9FD2-82CD-41B5-9430-45AB200F0291}" srcOrd="0" destOrd="0" presId="urn:microsoft.com/office/officeart/2018/2/layout/IconVerticalSolidList"/>
    <dgm:cxn modelId="{024BD913-0869-4DA7-A771-24C80AB12E76}" type="presParOf" srcId="{2759ADE0-6681-4F2F-8ED4-669BA9AE6A59}" destId="{9CE95693-1E2C-4952-B2A4-7FE990919BA7}" srcOrd="1" destOrd="0" presId="urn:microsoft.com/office/officeart/2018/2/layout/IconVerticalSolidList"/>
    <dgm:cxn modelId="{D29CF33F-4A4B-4F99-9391-103844B2A06C}" type="presParOf" srcId="{2759ADE0-6681-4F2F-8ED4-669BA9AE6A59}" destId="{CF3D22C3-372F-440A-B26D-89A7FB2FA282}" srcOrd="2" destOrd="0" presId="urn:microsoft.com/office/officeart/2018/2/layout/IconVerticalSolidList"/>
    <dgm:cxn modelId="{CFB56F94-8753-4A47-8DFB-D8B790C09697}" type="presParOf" srcId="{2759ADE0-6681-4F2F-8ED4-669BA9AE6A59}" destId="{EDDD83BF-CE23-4260-A952-D84CF095D232}" srcOrd="3" destOrd="0" presId="urn:microsoft.com/office/officeart/2018/2/layout/IconVerticalSolidList"/>
    <dgm:cxn modelId="{C6ABD986-FAF9-4F28-A240-AEC2651E3D0A}" type="presParOf" srcId="{80610C26-5D57-497F-BC44-968DC719AAF1}" destId="{4EE1B19C-8614-46FE-9767-0FF7419D51A5}" srcOrd="3" destOrd="0" presId="urn:microsoft.com/office/officeart/2018/2/layout/IconVerticalSolidList"/>
    <dgm:cxn modelId="{A9BDE00B-99C1-4828-A123-FBD0E0EBD3F9}" type="presParOf" srcId="{80610C26-5D57-497F-BC44-968DC719AAF1}" destId="{EDA33A8F-0F20-41D0-85E2-3EAE7A44A5F7}" srcOrd="4" destOrd="0" presId="urn:microsoft.com/office/officeart/2018/2/layout/IconVerticalSolidList"/>
    <dgm:cxn modelId="{5FF58CCE-6BD1-4644-BA30-1C4D77867624}" type="presParOf" srcId="{EDA33A8F-0F20-41D0-85E2-3EAE7A44A5F7}" destId="{B034A40F-9DD2-4178-A42F-9C27CB7B98FF}" srcOrd="0" destOrd="0" presId="urn:microsoft.com/office/officeart/2018/2/layout/IconVerticalSolidList"/>
    <dgm:cxn modelId="{5DB13AD3-5542-4963-8950-86FAA2FEEDF2}" type="presParOf" srcId="{EDA33A8F-0F20-41D0-85E2-3EAE7A44A5F7}" destId="{A44EBC54-E05A-4F30-85D7-1F0D2611D599}" srcOrd="1" destOrd="0" presId="urn:microsoft.com/office/officeart/2018/2/layout/IconVerticalSolidList"/>
    <dgm:cxn modelId="{F653C115-1223-419D-B71F-B16B4D1180B9}" type="presParOf" srcId="{EDA33A8F-0F20-41D0-85E2-3EAE7A44A5F7}" destId="{5EC0C7C9-5E09-43E5-A93C-BE93319CDA0A}" srcOrd="2" destOrd="0" presId="urn:microsoft.com/office/officeart/2018/2/layout/IconVerticalSolidList"/>
    <dgm:cxn modelId="{A6400FAC-5347-427C-BCD0-C31037573992}" type="presParOf" srcId="{EDA33A8F-0F20-41D0-85E2-3EAE7A44A5F7}" destId="{D2E1EF8E-1F72-415B-A335-40573A97E77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8261CAD-B9C0-49E6-8DCD-14ABBC855127}"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CB4DCB7C-F197-45FB-85F3-C29CD144FD38}">
      <dgm:prSet/>
      <dgm:spPr/>
      <dgm:t>
        <a:bodyPr/>
        <a:lstStyle/>
        <a:p>
          <a:r>
            <a:rPr lang="en-GB"/>
            <a:t>A duty of care is owed, in the event that an emergency is called in. </a:t>
          </a:r>
          <a:endParaRPr lang="en-US"/>
        </a:p>
      </dgm:t>
    </dgm:pt>
    <dgm:pt modelId="{009021B7-292B-407A-AD41-6EF85DD86B22}" type="parTrans" cxnId="{2398FFBA-740B-46AF-9AEE-BA7CAE02F8A9}">
      <dgm:prSet/>
      <dgm:spPr/>
      <dgm:t>
        <a:bodyPr/>
        <a:lstStyle/>
        <a:p>
          <a:endParaRPr lang="en-US"/>
        </a:p>
      </dgm:t>
    </dgm:pt>
    <dgm:pt modelId="{5E8D4FA9-B43C-46A9-A4B3-FFAE74C9C234}" type="sibTrans" cxnId="{2398FFBA-740B-46AF-9AEE-BA7CAE02F8A9}">
      <dgm:prSet/>
      <dgm:spPr/>
      <dgm:t>
        <a:bodyPr/>
        <a:lstStyle/>
        <a:p>
          <a:endParaRPr lang="en-US"/>
        </a:p>
      </dgm:t>
    </dgm:pt>
    <dgm:pt modelId="{C38DFD6E-F9E7-45CA-A433-F7FC0278A387}">
      <dgm:prSet/>
      <dgm:spPr/>
      <dgm:t>
        <a:bodyPr/>
        <a:lstStyle/>
        <a:p>
          <a:r>
            <a:rPr lang="en-GB"/>
            <a:t>Research the case of Kent v Griffiths [2001] CA.</a:t>
          </a:r>
          <a:endParaRPr lang="en-US"/>
        </a:p>
      </dgm:t>
    </dgm:pt>
    <dgm:pt modelId="{49F84C56-EE86-4291-88D5-2C4F5D2745BB}" type="parTrans" cxnId="{7F0778DD-7CDC-4200-9261-FDE56B2D3D7E}">
      <dgm:prSet/>
      <dgm:spPr/>
      <dgm:t>
        <a:bodyPr/>
        <a:lstStyle/>
        <a:p>
          <a:endParaRPr lang="en-US"/>
        </a:p>
      </dgm:t>
    </dgm:pt>
    <dgm:pt modelId="{C8CF9542-F727-4F7D-8057-8411AB8F7AFD}" type="sibTrans" cxnId="{7F0778DD-7CDC-4200-9261-FDE56B2D3D7E}">
      <dgm:prSet/>
      <dgm:spPr/>
      <dgm:t>
        <a:bodyPr/>
        <a:lstStyle/>
        <a:p>
          <a:endParaRPr lang="en-US"/>
        </a:p>
      </dgm:t>
    </dgm:pt>
    <dgm:pt modelId="{C25EC4F2-6A53-44D5-B176-F31206FDA6DF}">
      <dgm:prSet/>
      <dgm:spPr/>
      <dgm:t>
        <a:bodyPr/>
        <a:lstStyle/>
        <a:p>
          <a:r>
            <a:rPr lang="en-GB"/>
            <a:t>What does the case concern?</a:t>
          </a:r>
          <a:endParaRPr lang="en-US"/>
        </a:p>
      </dgm:t>
    </dgm:pt>
    <dgm:pt modelId="{5FEAFF42-FED4-49C1-A0BA-4BCF61D7B418}" type="parTrans" cxnId="{D5E9E24E-D56D-4F33-9CCF-CC7DDD501804}">
      <dgm:prSet/>
      <dgm:spPr/>
      <dgm:t>
        <a:bodyPr/>
        <a:lstStyle/>
        <a:p>
          <a:endParaRPr lang="en-US"/>
        </a:p>
      </dgm:t>
    </dgm:pt>
    <dgm:pt modelId="{A65318CE-1C34-41ED-B669-9B7582F87A84}" type="sibTrans" cxnId="{D5E9E24E-D56D-4F33-9CCF-CC7DDD501804}">
      <dgm:prSet/>
      <dgm:spPr/>
      <dgm:t>
        <a:bodyPr/>
        <a:lstStyle/>
        <a:p>
          <a:endParaRPr lang="en-US"/>
        </a:p>
      </dgm:t>
    </dgm:pt>
    <dgm:pt modelId="{9CED79A7-949A-4DCB-85EC-A48B91C0AC03}">
      <dgm:prSet/>
      <dgm:spPr/>
      <dgm:t>
        <a:bodyPr/>
        <a:lstStyle/>
        <a:p>
          <a:r>
            <a:rPr lang="en-GB"/>
            <a:t>What does it tell us about the duty of care owed by the ambulance service?</a:t>
          </a:r>
          <a:endParaRPr lang="en-US"/>
        </a:p>
      </dgm:t>
    </dgm:pt>
    <dgm:pt modelId="{A220F8E4-49A3-433F-A6B2-0F90E42ABCC2}" type="parTrans" cxnId="{413CF7B9-F891-4069-9C56-BD3731BE9B6C}">
      <dgm:prSet/>
      <dgm:spPr/>
      <dgm:t>
        <a:bodyPr/>
        <a:lstStyle/>
        <a:p>
          <a:endParaRPr lang="en-US"/>
        </a:p>
      </dgm:t>
    </dgm:pt>
    <dgm:pt modelId="{5F8737F5-C30F-4AEC-8D2A-0C90C262D3CF}" type="sibTrans" cxnId="{413CF7B9-F891-4069-9C56-BD3731BE9B6C}">
      <dgm:prSet/>
      <dgm:spPr/>
      <dgm:t>
        <a:bodyPr/>
        <a:lstStyle/>
        <a:p>
          <a:endParaRPr lang="en-US"/>
        </a:p>
      </dgm:t>
    </dgm:pt>
    <dgm:pt modelId="{2F0BB384-476F-4ACB-AAA6-DBC4A6315D68}" type="pres">
      <dgm:prSet presAssocID="{68261CAD-B9C0-49E6-8DCD-14ABBC855127}" presName="vert0" presStyleCnt="0">
        <dgm:presLayoutVars>
          <dgm:dir/>
          <dgm:animOne val="branch"/>
          <dgm:animLvl val="lvl"/>
        </dgm:presLayoutVars>
      </dgm:prSet>
      <dgm:spPr/>
    </dgm:pt>
    <dgm:pt modelId="{55E78F17-6667-4457-BC65-BD7557A3B726}" type="pres">
      <dgm:prSet presAssocID="{CB4DCB7C-F197-45FB-85F3-C29CD144FD38}" presName="thickLine" presStyleLbl="alignNode1" presStyleIdx="0" presStyleCnt="4"/>
      <dgm:spPr/>
    </dgm:pt>
    <dgm:pt modelId="{596327AF-3801-4CA1-B673-965DD767096A}" type="pres">
      <dgm:prSet presAssocID="{CB4DCB7C-F197-45FB-85F3-C29CD144FD38}" presName="horz1" presStyleCnt="0"/>
      <dgm:spPr/>
    </dgm:pt>
    <dgm:pt modelId="{0D99F4FA-5B0E-44E5-B128-CC5BED844218}" type="pres">
      <dgm:prSet presAssocID="{CB4DCB7C-F197-45FB-85F3-C29CD144FD38}" presName="tx1" presStyleLbl="revTx" presStyleIdx="0" presStyleCnt="4"/>
      <dgm:spPr/>
    </dgm:pt>
    <dgm:pt modelId="{B0EF9473-3F51-4EF1-9351-F9E35B0F3385}" type="pres">
      <dgm:prSet presAssocID="{CB4DCB7C-F197-45FB-85F3-C29CD144FD38}" presName="vert1" presStyleCnt="0"/>
      <dgm:spPr/>
    </dgm:pt>
    <dgm:pt modelId="{46699C47-791E-4C1A-ABB0-17B6F0915518}" type="pres">
      <dgm:prSet presAssocID="{C38DFD6E-F9E7-45CA-A433-F7FC0278A387}" presName="thickLine" presStyleLbl="alignNode1" presStyleIdx="1" presStyleCnt="4"/>
      <dgm:spPr/>
    </dgm:pt>
    <dgm:pt modelId="{2B8D779A-2F89-4450-B5B3-ABA41B0745D5}" type="pres">
      <dgm:prSet presAssocID="{C38DFD6E-F9E7-45CA-A433-F7FC0278A387}" presName="horz1" presStyleCnt="0"/>
      <dgm:spPr/>
    </dgm:pt>
    <dgm:pt modelId="{CBA1A373-DF3E-4993-AAE9-69254E715EB3}" type="pres">
      <dgm:prSet presAssocID="{C38DFD6E-F9E7-45CA-A433-F7FC0278A387}" presName="tx1" presStyleLbl="revTx" presStyleIdx="1" presStyleCnt="4"/>
      <dgm:spPr/>
    </dgm:pt>
    <dgm:pt modelId="{78CBE7F7-0D6A-4D9A-8AB0-EF7897D212DB}" type="pres">
      <dgm:prSet presAssocID="{C38DFD6E-F9E7-45CA-A433-F7FC0278A387}" presName="vert1" presStyleCnt="0"/>
      <dgm:spPr/>
    </dgm:pt>
    <dgm:pt modelId="{9FF55DC5-6F74-4B22-9ECB-5280A58259A8}" type="pres">
      <dgm:prSet presAssocID="{C25EC4F2-6A53-44D5-B176-F31206FDA6DF}" presName="thickLine" presStyleLbl="alignNode1" presStyleIdx="2" presStyleCnt="4"/>
      <dgm:spPr/>
    </dgm:pt>
    <dgm:pt modelId="{4DC6374D-3104-44FA-9A2E-8ED31D7D97EF}" type="pres">
      <dgm:prSet presAssocID="{C25EC4F2-6A53-44D5-B176-F31206FDA6DF}" presName="horz1" presStyleCnt="0"/>
      <dgm:spPr/>
    </dgm:pt>
    <dgm:pt modelId="{3C7DD424-4719-4B81-9F2E-E4A29F33AE8A}" type="pres">
      <dgm:prSet presAssocID="{C25EC4F2-6A53-44D5-B176-F31206FDA6DF}" presName="tx1" presStyleLbl="revTx" presStyleIdx="2" presStyleCnt="4"/>
      <dgm:spPr/>
    </dgm:pt>
    <dgm:pt modelId="{904B50BD-A26C-4F05-86BF-EABCE305B806}" type="pres">
      <dgm:prSet presAssocID="{C25EC4F2-6A53-44D5-B176-F31206FDA6DF}" presName="vert1" presStyleCnt="0"/>
      <dgm:spPr/>
    </dgm:pt>
    <dgm:pt modelId="{ACC48737-F9E6-4F96-83FC-B4E8DB2BF9E7}" type="pres">
      <dgm:prSet presAssocID="{9CED79A7-949A-4DCB-85EC-A48B91C0AC03}" presName="thickLine" presStyleLbl="alignNode1" presStyleIdx="3" presStyleCnt="4"/>
      <dgm:spPr/>
    </dgm:pt>
    <dgm:pt modelId="{A5D53219-F5E9-4779-AF36-7CA1CA6815DE}" type="pres">
      <dgm:prSet presAssocID="{9CED79A7-949A-4DCB-85EC-A48B91C0AC03}" presName="horz1" presStyleCnt="0"/>
      <dgm:spPr/>
    </dgm:pt>
    <dgm:pt modelId="{BD248D0D-95E7-4313-A72D-D052E12A9F80}" type="pres">
      <dgm:prSet presAssocID="{9CED79A7-949A-4DCB-85EC-A48B91C0AC03}" presName="tx1" presStyleLbl="revTx" presStyleIdx="3" presStyleCnt="4"/>
      <dgm:spPr/>
    </dgm:pt>
    <dgm:pt modelId="{68ACC4FA-6784-43AB-ACCF-BB78A7CD113D}" type="pres">
      <dgm:prSet presAssocID="{9CED79A7-949A-4DCB-85EC-A48B91C0AC03}" presName="vert1" presStyleCnt="0"/>
      <dgm:spPr/>
    </dgm:pt>
  </dgm:ptLst>
  <dgm:cxnLst>
    <dgm:cxn modelId="{76744B3F-5831-4252-AD84-6CD33B90E386}" type="presOf" srcId="{9CED79A7-949A-4DCB-85EC-A48B91C0AC03}" destId="{BD248D0D-95E7-4313-A72D-D052E12A9F80}" srcOrd="0" destOrd="0" presId="urn:microsoft.com/office/officeart/2008/layout/LinedList"/>
    <dgm:cxn modelId="{BDF9C646-8832-449D-9D83-D82B413A4738}" type="presOf" srcId="{CB4DCB7C-F197-45FB-85F3-C29CD144FD38}" destId="{0D99F4FA-5B0E-44E5-B128-CC5BED844218}" srcOrd="0" destOrd="0" presId="urn:microsoft.com/office/officeart/2008/layout/LinedList"/>
    <dgm:cxn modelId="{D5E9E24E-D56D-4F33-9CCF-CC7DDD501804}" srcId="{68261CAD-B9C0-49E6-8DCD-14ABBC855127}" destId="{C25EC4F2-6A53-44D5-B176-F31206FDA6DF}" srcOrd="2" destOrd="0" parTransId="{5FEAFF42-FED4-49C1-A0BA-4BCF61D7B418}" sibTransId="{A65318CE-1C34-41ED-B669-9B7582F87A84}"/>
    <dgm:cxn modelId="{180B5758-853E-4B35-80A2-673EE2511DAE}" type="presOf" srcId="{C25EC4F2-6A53-44D5-B176-F31206FDA6DF}" destId="{3C7DD424-4719-4B81-9F2E-E4A29F33AE8A}" srcOrd="0" destOrd="0" presId="urn:microsoft.com/office/officeart/2008/layout/LinedList"/>
    <dgm:cxn modelId="{DF7C1AAE-F54C-463E-B487-8A60B6DC1222}" type="presOf" srcId="{C38DFD6E-F9E7-45CA-A433-F7FC0278A387}" destId="{CBA1A373-DF3E-4993-AAE9-69254E715EB3}" srcOrd="0" destOrd="0" presId="urn:microsoft.com/office/officeart/2008/layout/LinedList"/>
    <dgm:cxn modelId="{413CF7B9-F891-4069-9C56-BD3731BE9B6C}" srcId="{68261CAD-B9C0-49E6-8DCD-14ABBC855127}" destId="{9CED79A7-949A-4DCB-85EC-A48B91C0AC03}" srcOrd="3" destOrd="0" parTransId="{A220F8E4-49A3-433F-A6B2-0F90E42ABCC2}" sibTransId="{5F8737F5-C30F-4AEC-8D2A-0C90C262D3CF}"/>
    <dgm:cxn modelId="{2398FFBA-740B-46AF-9AEE-BA7CAE02F8A9}" srcId="{68261CAD-B9C0-49E6-8DCD-14ABBC855127}" destId="{CB4DCB7C-F197-45FB-85F3-C29CD144FD38}" srcOrd="0" destOrd="0" parTransId="{009021B7-292B-407A-AD41-6EF85DD86B22}" sibTransId="{5E8D4FA9-B43C-46A9-A4B3-FFAE74C9C234}"/>
    <dgm:cxn modelId="{7F0778DD-7CDC-4200-9261-FDE56B2D3D7E}" srcId="{68261CAD-B9C0-49E6-8DCD-14ABBC855127}" destId="{C38DFD6E-F9E7-45CA-A433-F7FC0278A387}" srcOrd="1" destOrd="0" parTransId="{49F84C56-EE86-4291-88D5-2C4F5D2745BB}" sibTransId="{C8CF9542-F727-4F7D-8057-8411AB8F7AFD}"/>
    <dgm:cxn modelId="{1F5527FE-BFDB-430B-80A8-83730F5FE38A}" type="presOf" srcId="{68261CAD-B9C0-49E6-8DCD-14ABBC855127}" destId="{2F0BB384-476F-4ACB-AAA6-DBC4A6315D68}" srcOrd="0" destOrd="0" presId="urn:microsoft.com/office/officeart/2008/layout/LinedList"/>
    <dgm:cxn modelId="{8BD4D35B-95A5-434B-BE45-E30F9D1B01B8}" type="presParOf" srcId="{2F0BB384-476F-4ACB-AAA6-DBC4A6315D68}" destId="{55E78F17-6667-4457-BC65-BD7557A3B726}" srcOrd="0" destOrd="0" presId="urn:microsoft.com/office/officeart/2008/layout/LinedList"/>
    <dgm:cxn modelId="{C04AE92B-5AEE-4352-9733-800F9A620455}" type="presParOf" srcId="{2F0BB384-476F-4ACB-AAA6-DBC4A6315D68}" destId="{596327AF-3801-4CA1-B673-965DD767096A}" srcOrd="1" destOrd="0" presId="urn:microsoft.com/office/officeart/2008/layout/LinedList"/>
    <dgm:cxn modelId="{09A47A2B-068B-4D56-8743-C76A4F670605}" type="presParOf" srcId="{596327AF-3801-4CA1-B673-965DD767096A}" destId="{0D99F4FA-5B0E-44E5-B128-CC5BED844218}" srcOrd="0" destOrd="0" presId="urn:microsoft.com/office/officeart/2008/layout/LinedList"/>
    <dgm:cxn modelId="{F778C796-93DA-4662-9FD9-211C68878B52}" type="presParOf" srcId="{596327AF-3801-4CA1-B673-965DD767096A}" destId="{B0EF9473-3F51-4EF1-9351-F9E35B0F3385}" srcOrd="1" destOrd="0" presId="urn:microsoft.com/office/officeart/2008/layout/LinedList"/>
    <dgm:cxn modelId="{CFAE9DF7-01BC-462F-AD3F-1DCE0DBC9A4D}" type="presParOf" srcId="{2F0BB384-476F-4ACB-AAA6-DBC4A6315D68}" destId="{46699C47-791E-4C1A-ABB0-17B6F0915518}" srcOrd="2" destOrd="0" presId="urn:microsoft.com/office/officeart/2008/layout/LinedList"/>
    <dgm:cxn modelId="{A26E7D1C-EBC4-451F-9DA0-653959C15E04}" type="presParOf" srcId="{2F0BB384-476F-4ACB-AAA6-DBC4A6315D68}" destId="{2B8D779A-2F89-4450-B5B3-ABA41B0745D5}" srcOrd="3" destOrd="0" presId="urn:microsoft.com/office/officeart/2008/layout/LinedList"/>
    <dgm:cxn modelId="{662251B6-36B0-4D31-8A43-664677BEC240}" type="presParOf" srcId="{2B8D779A-2F89-4450-B5B3-ABA41B0745D5}" destId="{CBA1A373-DF3E-4993-AAE9-69254E715EB3}" srcOrd="0" destOrd="0" presId="urn:microsoft.com/office/officeart/2008/layout/LinedList"/>
    <dgm:cxn modelId="{39CFFE29-D8D5-41F3-996D-74D2BC48C788}" type="presParOf" srcId="{2B8D779A-2F89-4450-B5B3-ABA41B0745D5}" destId="{78CBE7F7-0D6A-4D9A-8AB0-EF7897D212DB}" srcOrd="1" destOrd="0" presId="urn:microsoft.com/office/officeart/2008/layout/LinedList"/>
    <dgm:cxn modelId="{EB131902-E917-41C7-8CC2-A22EEFB0CD46}" type="presParOf" srcId="{2F0BB384-476F-4ACB-AAA6-DBC4A6315D68}" destId="{9FF55DC5-6F74-4B22-9ECB-5280A58259A8}" srcOrd="4" destOrd="0" presId="urn:microsoft.com/office/officeart/2008/layout/LinedList"/>
    <dgm:cxn modelId="{FF2E3265-4F46-449C-B1E1-83D9AC839E12}" type="presParOf" srcId="{2F0BB384-476F-4ACB-AAA6-DBC4A6315D68}" destId="{4DC6374D-3104-44FA-9A2E-8ED31D7D97EF}" srcOrd="5" destOrd="0" presId="urn:microsoft.com/office/officeart/2008/layout/LinedList"/>
    <dgm:cxn modelId="{C36B5165-BF66-4EEB-8114-10ACA08CB543}" type="presParOf" srcId="{4DC6374D-3104-44FA-9A2E-8ED31D7D97EF}" destId="{3C7DD424-4719-4B81-9F2E-E4A29F33AE8A}" srcOrd="0" destOrd="0" presId="urn:microsoft.com/office/officeart/2008/layout/LinedList"/>
    <dgm:cxn modelId="{7D810C21-FE3E-4B98-A420-AEF53C15ABEA}" type="presParOf" srcId="{4DC6374D-3104-44FA-9A2E-8ED31D7D97EF}" destId="{904B50BD-A26C-4F05-86BF-EABCE305B806}" srcOrd="1" destOrd="0" presId="urn:microsoft.com/office/officeart/2008/layout/LinedList"/>
    <dgm:cxn modelId="{F560B4D7-A483-401F-82BE-B25F81FB2DD2}" type="presParOf" srcId="{2F0BB384-476F-4ACB-AAA6-DBC4A6315D68}" destId="{ACC48737-F9E6-4F96-83FC-B4E8DB2BF9E7}" srcOrd="6" destOrd="0" presId="urn:microsoft.com/office/officeart/2008/layout/LinedList"/>
    <dgm:cxn modelId="{9E43F6C3-5992-403A-95EE-38E1A48E5BAF}" type="presParOf" srcId="{2F0BB384-476F-4ACB-AAA6-DBC4A6315D68}" destId="{A5D53219-F5E9-4779-AF36-7CA1CA6815DE}" srcOrd="7" destOrd="0" presId="urn:microsoft.com/office/officeart/2008/layout/LinedList"/>
    <dgm:cxn modelId="{832D91A1-E9BC-4086-A7A6-8584BD7CBA74}" type="presParOf" srcId="{A5D53219-F5E9-4779-AF36-7CA1CA6815DE}" destId="{BD248D0D-95E7-4313-A72D-D052E12A9F80}" srcOrd="0" destOrd="0" presId="urn:microsoft.com/office/officeart/2008/layout/LinedList"/>
    <dgm:cxn modelId="{E8039F9D-28EA-4EE4-B153-042C1CE5FB44}" type="presParOf" srcId="{A5D53219-F5E9-4779-AF36-7CA1CA6815DE}" destId="{68ACC4FA-6784-43AB-ACCF-BB78A7CD113D}"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E8445BC-061F-498C-8B02-36526BAB3C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10B7EC-01B6-4766-840C-AE33A89B7F05}">
      <dgm:prSet/>
      <dgm:spPr/>
      <dgm:t>
        <a:bodyPr/>
        <a:lstStyle/>
        <a:p>
          <a:r>
            <a:rPr lang="en-GB"/>
            <a:t>Was the duty of care breached? </a:t>
          </a:r>
          <a:endParaRPr lang="en-US"/>
        </a:p>
      </dgm:t>
    </dgm:pt>
    <dgm:pt modelId="{2433528F-C8EE-4867-8F10-46923A931472}" type="parTrans" cxnId="{BE511949-169E-437D-99B6-1546A8C089FA}">
      <dgm:prSet/>
      <dgm:spPr/>
      <dgm:t>
        <a:bodyPr/>
        <a:lstStyle/>
        <a:p>
          <a:endParaRPr lang="en-US"/>
        </a:p>
      </dgm:t>
    </dgm:pt>
    <dgm:pt modelId="{C4AA1F71-DCB1-4614-A9C7-00C999EE7018}" type="sibTrans" cxnId="{BE511949-169E-437D-99B6-1546A8C089FA}">
      <dgm:prSet/>
      <dgm:spPr/>
      <dgm:t>
        <a:bodyPr/>
        <a:lstStyle/>
        <a:p>
          <a:endParaRPr lang="en-US"/>
        </a:p>
      </dgm:t>
    </dgm:pt>
    <dgm:pt modelId="{21FAB7FF-59D6-46DE-AD4D-5229B1C75CD3}">
      <dgm:prSet/>
      <dgm:spPr/>
      <dgm:t>
        <a:bodyPr/>
        <a:lstStyle/>
        <a:p>
          <a:r>
            <a:rPr lang="en-GB"/>
            <a:t>Need to assess the '' Standard of care''. </a:t>
          </a:r>
          <a:endParaRPr lang="en-US"/>
        </a:p>
      </dgm:t>
    </dgm:pt>
    <dgm:pt modelId="{94FACBF6-5A58-408A-BB31-F0F47B40C52B}" type="parTrans" cxnId="{1AC15070-FFDB-4B7F-AC84-9B904F9F909B}">
      <dgm:prSet/>
      <dgm:spPr/>
      <dgm:t>
        <a:bodyPr/>
        <a:lstStyle/>
        <a:p>
          <a:endParaRPr lang="en-US"/>
        </a:p>
      </dgm:t>
    </dgm:pt>
    <dgm:pt modelId="{0D8CD0CE-CC5D-40C3-8555-1E1A26D76EDB}" type="sibTrans" cxnId="{1AC15070-FFDB-4B7F-AC84-9B904F9F909B}">
      <dgm:prSet/>
      <dgm:spPr/>
      <dgm:t>
        <a:bodyPr/>
        <a:lstStyle/>
        <a:p>
          <a:endParaRPr lang="en-US"/>
        </a:p>
      </dgm:t>
    </dgm:pt>
    <dgm:pt modelId="{209C4F45-0237-4E5A-8BEC-4AB6AF9E41D7}">
      <dgm:prSet/>
      <dgm:spPr/>
      <dgm:t>
        <a:bodyPr/>
        <a:lstStyle/>
        <a:p>
          <a:r>
            <a:rPr lang="en-GB"/>
            <a:t>What is the standard of care and has it been met?</a:t>
          </a:r>
          <a:endParaRPr lang="en-US"/>
        </a:p>
      </dgm:t>
    </dgm:pt>
    <dgm:pt modelId="{12EFB24F-7606-4DDB-A4DF-D2A855325723}" type="parTrans" cxnId="{0060406C-24C5-435E-9614-19352CA9ECDE}">
      <dgm:prSet/>
      <dgm:spPr/>
      <dgm:t>
        <a:bodyPr/>
        <a:lstStyle/>
        <a:p>
          <a:endParaRPr lang="en-US"/>
        </a:p>
      </dgm:t>
    </dgm:pt>
    <dgm:pt modelId="{0D0F310D-0970-4F27-A502-B77BEB88CBFD}" type="sibTrans" cxnId="{0060406C-24C5-435E-9614-19352CA9ECDE}">
      <dgm:prSet/>
      <dgm:spPr/>
      <dgm:t>
        <a:bodyPr/>
        <a:lstStyle/>
        <a:p>
          <a:endParaRPr lang="en-US"/>
        </a:p>
      </dgm:t>
    </dgm:pt>
    <dgm:pt modelId="{E596EC1E-C0A2-4DB2-AECF-A5C99BB99C54}" type="pres">
      <dgm:prSet presAssocID="{7E8445BC-061F-498C-8B02-36526BAB3C77}" presName="root" presStyleCnt="0">
        <dgm:presLayoutVars>
          <dgm:dir/>
          <dgm:resizeHandles val="exact"/>
        </dgm:presLayoutVars>
      </dgm:prSet>
      <dgm:spPr/>
    </dgm:pt>
    <dgm:pt modelId="{AC904A54-F5FF-4C99-BC99-F2E8A24882AE}" type="pres">
      <dgm:prSet presAssocID="{F610B7EC-01B6-4766-840C-AE33A89B7F05}" presName="compNode" presStyleCnt="0"/>
      <dgm:spPr/>
    </dgm:pt>
    <dgm:pt modelId="{4016C239-E7A0-4094-BFF3-A1FF36765881}" type="pres">
      <dgm:prSet presAssocID="{F610B7EC-01B6-4766-840C-AE33A89B7F05}" presName="bgRect" presStyleLbl="bgShp" presStyleIdx="0" presStyleCnt="3"/>
      <dgm:spPr/>
    </dgm:pt>
    <dgm:pt modelId="{259DB826-7392-47FF-BEDB-4FD7DC84D3C5}" type="pres">
      <dgm:prSet presAssocID="{F610B7EC-01B6-4766-840C-AE33A89B7F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C966E2E3-AEE4-4764-9337-9903754444BC}" type="pres">
      <dgm:prSet presAssocID="{F610B7EC-01B6-4766-840C-AE33A89B7F05}" presName="spaceRect" presStyleCnt="0"/>
      <dgm:spPr/>
    </dgm:pt>
    <dgm:pt modelId="{5BF666C6-A054-4CE7-94B7-5CD4340EF020}" type="pres">
      <dgm:prSet presAssocID="{F610B7EC-01B6-4766-840C-AE33A89B7F05}" presName="parTx" presStyleLbl="revTx" presStyleIdx="0" presStyleCnt="3">
        <dgm:presLayoutVars>
          <dgm:chMax val="0"/>
          <dgm:chPref val="0"/>
        </dgm:presLayoutVars>
      </dgm:prSet>
      <dgm:spPr/>
    </dgm:pt>
    <dgm:pt modelId="{5F054567-9A0A-4316-A5CA-4CC937BC4FAC}" type="pres">
      <dgm:prSet presAssocID="{C4AA1F71-DCB1-4614-A9C7-00C999EE7018}" presName="sibTrans" presStyleCnt="0"/>
      <dgm:spPr/>
    </dgm:pt>
    <dgm:pt modelId="{D25A730F-B955-426B-9271-51FC5B061EC5}" type="pres">
      <dgm:prSet presAssocID="{21FAB7FF-59D6-46DE-AD4D-5229B1C75CD3}" presName="compNode" presStyleCnt="0"/>
      <dgm:spPr/>
    </dgm:pt>
    <dgm:pt modelId="{770788A6-4D16-425E-AFF6-1FC0435B0ABC}" type="pres">
      <dgm:prSet presAssocID="{21FAB7FF-59D6-46DE-AD4D-5229B1C75CD3}" presName="bgRect" presStyleLbl="bgShp" presStyleIdx="1" presStyleCnt="3"/>
      <dgm:spPr/>
    </dgm:pt>
    <dgm:pt modelId="{281FAFB5-43AB-4A6F-A8C2-954D253551BA}" type="pres">
      <dgm:prSet presAssocID="{21FAB7FF-59D6-46DE-AD4D-5229B1C75CD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AB1B76D1-D2FB-48D6-BC16-1E996DD1D440}" type="pres">
      <dgm:prSet presAssocID="{21FAB7FF-59D6-46DE-AD4D-5229B1C75CD3}" presName="spaceRect" presStyleCnt="0"/>
      <dgm:spPr/>
    </dgm:pt>
    <dgm:pt modelId="{D05783B2-2533-4CEE-A851-A7B1CAF103D6}" type="pres">
      <dgm:prSet presAssocID="{21FAB7FF-59D6-46DE-AD4D-5229B1C75CD3}" presName="parTx" presStyleLbl="revTx" presStyleIdx="1" presStyleCnt="3">
        <dgm:presLayoutVars>
          <dgm:chMax val="0"/>
          <dgm:chPref val="0"/>
        </dgm:presLayoutVars>
      </dgm:prSet>
      <dgm:spPr/>
    </dgm:pt>
    <dgm:pt modelId="{DDA95CCF-5F32-49E2-BBDB-9E88E0B6DA72}" type="pres">
      <dgm:prSet presAssocID="{0D8CD0CE-CC5D-40C3-8555-1E1A26D76EDB}" presName="sibTrans" presStyleCnt="0"/>
      <dgm:spPr/>
    </dgm:pt>
    <dgm:pt modelId="{D4520A39-DEC3-40F4-A0E5-19FADF852D56}" type="pres">
      <dgm:prSet presAssocID="{209C4F45-0237-4E5A-8BEC-4AB6AF9E41D7}" presName="compNode" presStyleCnt="0"/>
      <dgm:spPr/>
    </dgm:pt>
    <dgm:pt modelId="{4FB17917-1A5E-494E-A60E-ADF7F1C48D1B}" type="pres">
      <dgm:prSet presAssocID="{209C4F45-0237-4E5A-8BEC-4AB6AF9E41D7}" presName="bgRect" presStyleLbl="bgShp" presStyleIdx="2" presStyleCnt="3"/>
      <dgm:spPr/>
    </dgm:pt>
    <dgm:pt modelId="{9C48445F-740E-408D-9999-8F8A2EF247DC}" type="pres">
      <dgm:prSet presAssocID="{209C4F45-0237-4E5A-8BEC-4AB6AF9E41D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9C472738-913E-4833-8423-D89084AEF7A2}" type="pres">
      <dgm:prSet presAssocID="{209C4F45-0237-4E5A-8BEC-4AB6AF9E41D7}" presName="spaceRect" presStyleCnt="0"/>
      <dgm:spPr/>
    </dgm:pt>
    <dgm:pt modelId="{8F84DAAE-BE58-4E01-86A7-6CF39B5FD3D4}" type="pres">
      <dgm:prSet presAssocID="{209C4F45-0237-4E5A-8BEC-4AB6AF9E41D7}" presName="parTx" presStyleLbl="revTx" presStyleIdx="2" presStyleCnt="3">
        <dgm:presLayoutVars>
          <dgm:chMax val="0"/>
          <dgm:chPref val="0"/>
        </dgm:presLayoutVars>
      </dgm:prSet>
      <dgm:spPr/>
    </dgm:pt>
  </dgm:ptLst>
  <dgm:cxnLst>
    <dgm:cxn modelId="{0B519310-A419-4731-932F-A927C6926969}" type="presOf" srcId="{21FAB7FF-59D6-46DE-AD4D-5229B1C75CD3}" destId="{D05783B2-2533-4CEE-A851-A7B1CAF103D6}" srcOrd="0" destOrd="0" presId="urn:microsoft.com/office/officeart/2018/2/layout/IconVerticalSolidList"/>
    <dgm:cxn modelId="{BE511949-169E-437D-99B6-1546A8C089FA}" srcId="{7E8445BC-061F-498C-8B02-36526BAB3C77}" destId="{F610B7EC-01B6-4766-840C-AE33A89B7F05}" srcOrd="0" destOrd="0" parTransId="{2433528F-C8EE-4867-8F10-46923A931472}" sibTransId="{C4AA1F71-DCB1-4614-A9C7-00C999EE7018}"/>
    <dgm:cxn modelId="{7A98A64B-18C9-478A-8946-AC552B139D4F}" type="presOf" srcId="{7E8445BC-061F-498C-8B02-36526BAB3C77}" destId="{E596EC1E-C0A2-4DB2-AECF-A5C99BB99C54}" srcOrd="0" destOrd="0" presId="urn:microsoft.com/office/officeart/2018/2/layout/IconVerticalSolidList"/>
    <dgm:cxn modelId="{0060406C-24C5-435E-9614-19352CA9ECDE}" srcId="{7E8445BC-061F-498C-8B02-36526BAB3C77}" destId="{209C4F45-0237-4E5A-8BEC-4AB6AF9E41D7}" srcOrd="2" destOrd="0" parTransId="{12EFB24F-7606-4DDB-A4DF-D2A855325723}" sibTransId="{0D0F310D-0970-4F27-A502-B77BEB88CBFD}"/>
    <dgm:cxn modelId="{1AC15070-FFDB-4B7F-AC84-9B904F9F909B}" srcId="{7E8445BC-061F-498C-8B02-36526BAB3C77}" destId="{21FAB7FF-59D6-46DE-AD4D-5229B1C75CD3}" srcOrd="1" destOrd="0" parTransId="{94FACBF6-5A58-408A-BB31-F0F47B40C52B}" sibTransId="{0D8CD0CE-CC5D-40C3-8555-1E1A26D76EDB}"/>
    <dgm:cxn modelId="{63D755D0-3A11-4006-A953-E54A8FCCA474}" type="presOf" srcId="{F610B7EC-01B6-4766-840C-AE33A89B7F05}" destId="{5BF666C6-A054-4CE7-94B7-5CD4340EF020}" srcOrd="0" destOrd="0" presId="urn:microsoft.com/office/officeart/2018/2/layout/IconVerticalSolidList"/>
    <dgm:cxn modelId="{401C9FFC-D64B-4CC6-BCA5-F9F0E9A047A6}" type="presOf" srcId="{209C4F45-0237-4E5A-8BEC-4AB6AF9E41D7}" destId="{8F84DAAE-BE58-4E01-86A7-6CF39B5FD3D4}" srcOrd="0" destOrd="0" presId="urn:microsoft.com/office/officeart/2018/2/layout/IconVerticalSolidList"/>
    <dgm:cxn modelId="{945F52B7-92A9-43DB-A7FD-AB59C9FF77EB}" type="presParOf" srcId="{E596EC1E-C0A2-4DB2-AECF-A5C99BB99C54}" destId="{AC904A54-F5FF-4C99-BC99-F2E8A24882AE}" srcOrd="0" destOrd="0" presId="urn:microsoft.com/office/officeart/2018/2/layout/IconVerticalSolidList"/>
    <dgm:cxn modelId="{50B24630-F261-41ED-B859-5CA37B29A4E0}" type="presParOf" srcId="{AC904A54-F5FF-4C99-BC99-F2E8A24882AE}" destId="{4016C239-E7A0-4094-BFF3-A1FF36765881}" srcOrd="0" destOrd="0" presId="urn:microsoft.com/office/officeart/2018/2/layout/IconVerticalSolidList"/>
    <dgm:cxn modelId="{9594DA04-BA27-4610-93EC-61563CBE639C}" type="presParOf" srcId="{AC904A54-F5FF-4C99-BC99-F2E8A24882AE}" destId="{259DB826-7392-47FF-BEDB-4FD7DC84D3C5}" srcOrd="1" destOrd="0" presId="urn:microsoft.com/office/officeart/2018/2/layout/IconVerticalSolidList"/>
    <dgm:cxn modelId="{FA0FDD2E-4A7A-4E60-9B87-816318305635}" type="presParOf" srcId="{AC904A54-F5FF-4C99-BC99-F2E8A24882AE}" destId="{C966E2E3-AEE4-4764-9337-9903754444BC}" srcOrd="2" destOrd="0" presId="urn:microsoft.com/office/officeart/2018/2/layout/IconVerticalSolidList"/>
    <dgm:cxn modelId="{78FC03D7-9240-47F9-8423-CB16FC291515}" type="presParOf" srcId="{AC904A54-F5FF-4C99-BC99-F2E8A24882AE}" destId="{5BF666C6-A054-4CE7-94B7-5CD4340EF020}" srcOrd="3" destOrd="0" presId="urn:microsoft.com/office/officeart/2018/2/layout/IconVerticalSolidList"/>
    <dgm:cxn modelId="{3105C59E-1473-4B48-AACA-3CA77AB7CB7A}" type="presParOf" srcId="{E596EC1E-C0A2-4DB2-AECF-A5C99BB99C54}" destId="{5F054567-9A0A-4316-A5CA-4CC937BC4FAC}" srcOrd="1" destOrd="0" presId="urn:microsoft.com/office/officeart/2018/2/layout/IconVerticalSolidList"/>
    <dgm:cxn modelId="{D9A0C005-EA31-4D2F-A207-4FD775D72340}" type="presParOf" srcId="{E596EC1E-C0A2-4DB2-AECF-A5C99BB99C54}" destId="{D25A730F-B955-426B-9271-51FC5B061EC5}" srcOrd="2" destOrd="0" presId="urn:microsoft.com/office/officeart/2018/2/layout/IconVerticalSolidList"/>
    <dgm:cxn modelId="{7510229F-175B-4C07-8D16-3237B7279C4D}" type="presParOf" srcId="{D25A730F-B955-426B-9271-51FC5B061EC5}" destId="{770788A6-4D16-425E-AFF6-1FC0435B0ABC}" srcOrd="0" destOrd="0" presId="urn:microsoft.com/office/officeart/2018/2/layout/IconVerticalSolidList"/>
    <dgm:cxn modelId="{94D73FC3-AE05-4334-88C6-9FC9D3C5A10B}" type="presParOf" srcId="{D25A730F-B955-426B-9271-51FC5B061EC5}" destId="{281FAFB5-43AB-4A6F-A8C2-954D253551BA}" srcOrd="1" destOrd="0" presId="urn:microsoft.com/office/officeart/2018/2/layout/IconVerticalSolidList"/>
    <dgm:cxn modelId="{C30A211E-501A-4C38-8911-1018578E4785}" type="presParOf" srcId="{D25A730F-B955-426B-9271-51FC5B061EC5}" destId="{AB1B76D1-D2FB-48D6-BC16-1E996DD1D440}" srcOrd="2" destOrd="0" presId="urn:microsoft.com/office/officeart/2018/2/layout/IconVerticalSolidList"/>
    <dgm:cxn modelId="{6F39986E-F961-43C3-9082-C8330E2552D6}" type="presParOf" srcId="{D25A730F-B955-426B-9271-51FC5B061EC5}" destId="{D05783B2-2533-4CEE-A851-A7B1CAF103D6}" srcOrd="3" destOrd="0" presId="urn:microsoft.com/office/officeart/2018/2/layout/IconVerticalSolidList"/>
    <dgm:cxn modelId="{3212ABDE-5025-4F11-9160-B1539DB316D3}" type="presParOf" srcId="{E596EC1E-C0A2-4DB2-AECF-A5C99BB99C54}" destId="{DDA95CCF-5F32-49E2-BBDB-9E88E0B6DA72}" srcOrd="3" destOrd="0" presId="urn:microsoft.com/office/officeart/2018/2/layout/IconVerticalSolidList"/>
    <dgm:cxn modelId="{57A14956-DEDD-4A72-8BC8-6127CDBFD41A}" type="presParOf" srcId="{E596EC1E-C0A2-4DB2-AECF-A5C99BB99C54}" destId="{D4520A39-DEC3-40F4-A0E5-19FADF852D56}" srcOrd="4" destOrd="0" presId="urn:microsoft.com/office/officeart/2018/2/layout/IconVerticalSolidList"/>
    <dgm:cxn modelId="{8E56DAB3-5205-4F92-98D7-E1277B8DEDB6}" type="presParOf" srcId="{D4520A39-DEC3-40F4-A0E5-19FADF852D56}" destId="{4FB17917-1A5E-494E-A60E-ADF7F1C48D1B}" srcOrd="0" destOrd="0" presId="urn:microsoft.com/office/officeart/2018/2/layout/IconVerticalSolidList"/>
    <dgm:cxn modelId="{E0C06D96-6108-4D7A-B57E-4A9E943F1FC5}" type="presParOf" srcId="{D4520A39-DEC3-40F4-A0E5-19FADF852D56}" destId="{9C48445F-740E-408D-9999-8F8A2EF247DC}" srcOrd="1" destOrd="0" presId="urn:microsoft.com/office/officeart/2018/2/layout/IconVerticalSolidList"/>
    <dgm:cxn modelId="{54EB3BF9-B46B-4C2F-A951-F72811DDC3A0}" type="presParOf" srcId="{D4520A39-DEC3-40F4-A0E5-19FADF852D56}" destId="{9C472738-913E-4833-8423-D89084AEF7A2}" srcOrd="2" destOrd="0" presId="urn:microsoft.com/office/officeart/2018/2/layout/IconVerticalSolidList"/>
    <dgm:cxn modelId="{BC6C409A-DC28-42B3-8819-963B1AD1E5A7}" type="presParOf" srcId="{D4520A39-DEC3-40F4-A0E5-19FADF852D56}" destId="{8F84DAAE-BE58-4E01-86A7-6CF39B5FD3D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9B60B1A-7ADB-4B34-95E9-2B0FF428636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F490A4-58AA-4EA4-851F-2FB6F17BE068}">
      <dgm:prSet/>
      <dgm:spPr/>
      <dgm:t>
        <a:bodyPr/>
        <a:lstStyle/>
        <a:p>
          <a:r>
            <a:rPr lang="en-GB"/>
            <a:t>Chain of causation. </a:t>
          </a:r>
          <a:endParaRPr lang="en-US"/>
        </a:p>
      </dgm:t>
    </dgm:pt>
    <dgm:pt modelId="{1BA95462-7BA0-4B3D-95AA-05BBB87B75CE}" type="parTrans" cxnId="{F1A11A91-5CC0-4A8C-9D9B-9E6F59DBC4DD}">
      <dgm:prSet/>
      <dgm:spPr/>
      <dgm:t>
        <a:bodyPr/>
        <a:lstStyle/>
        <a:p>
          <a:endParaRPr lang="en-US"/>
        </a:p>
      </dgm:t>
    </dgm:pt>
    <dgm:pt modelId="{EB47399D-B961-4FF3-A102-8CF29858026F}" type="sibTrans" cxnId="{F1A11A91-5CC0-4A8C-9D9B-9E6F59DBC4DD}">
      <dgm:prSet/>
      <dgm:spPr/>
      <dgm:t>
        <a:bodyPr/>
        <a:lstStyle/>
        <a:p>
          <a:endParaRPr lang="en-US"/>
        </a:p>
      </dgm:t>
    </dgm:pt>
    <dgm:pt modelId="{5C8BB2A4-CFA0-41D6-B954-CC591D40ECB2}">
      <dgm:prSet/>
      <dgm:spPr/>
      <dgm:t>
        <a:bodyPr/>
        <a:lstStyle/>
        <a:p>
          <a:r>
            <a:rPr lang="en-GB"/>
            <a:t>1. But for test - '' would the claimants have suffered loss but for the defendant's breach''. </a:t>
          </a:r>
          <a:endParaRPr lang="en-US"/>
        </a:p>
      </dgm:t>
    </dgm:pt>
    <dgm:pt modelId="{2607759A-6E20-4493-B06C-7619DF8EC12E}" type="parTrans" cxnId="{BDA7398F-E30E-4DF3-BC1D-003DFD02A6F3}">
      <dgm:prSet/>
      <dgm:spPr/>
      <dgm:t>
        <a:bodyPr/>
        <a:lstStyle/>
        <a:p>
          <a:endParaRPr lang="en-US"/>
        </a:p>
      </dgm:t>
    </dgm:pt>
    <dgm:pt modelId="{F1D98F55-270E-4D40-8514-6C2282C94FC5}" type="sibTrans" cxnId="{BDA7398F-E30E-4DF3-BC1D-003DFD02A6F3}">
      <dgm:prSet/>
      <dgm:spPr/>
      <dgm:t>
        <a:bodyPr/>
        <a:lstStyle/>
        <a:p>
          <a:endParaRPr lang="en-US"/>
        </a:p>
      </dgm:t>
    </dgm:pt>
    <dgm:pt modelId="{055AD71B-A98C-4262-B411-61B76F60F82A}">
      <dgm:prSet/>
      <dgm:spPr/>
      <dgm:t>
        <a:bodyPr/>
        <a:lstStyle/>
        <a:p>
          <a:r>
            <a:rPr lang="en-GB"/>
            <a:t>Barnett v Chelsea and Kensington Hospital Management Committee [1969]. </a:t>
          </a:r>
          <a:endParaRPr lang="en-US"/>
        </a:p>
      </dgm:t>
    </dgm:pt>
    <dgm:pt modelId="{C938BF68-2478-4F91-9E0B-1B7557EDBB2E}" type="parTrans" cxnId="{2977D9A2-7631-482E-8529-CDC6E11245FC}">
      <dgm:prSet/>
      <dgm:spPr/>
      <dgm:t>
        <a:bodyPr/>
        <a:lstStyle/>
        <a:p>
          <a:endParaRPr lang="en-US"/>
        </a:p>
      </dgm:t>
    </dgm:pt>
    <dgm:pt modelId="{C0E5EDC5-160D-4C3B-B6C6-FB647BBF17D6}" type="sibTrans" cxnId="{2977D9A2-7631-482E-8529-CDC6E11245FC}">
      <dgm:prSet/>
      <dgm:spPr/>
      <dgm:t>
        <a:bodyPr/>
        <a:lstStyle/>
        <a:p>
          <a:endParaRPr lang="en-US"/>
        </a:p>
      </dgm:t>
    </dgm:pt>
    <dgm:pt modelId="{2F3BE318-0B17-4535-8818-337DE1EBCB1C}" type="pres">
      <dgm:prSet presAssocID="{79B60B1A-7ADB-4B34-95E9-2B0FF4286367}" presName="root" presStyleCnt="0">
        <dgm:presLayoutVars>
          <dgm:dir/>
          <dgm:resizeHandles val="exact"/>
        </dgm:presLayoutVars>
      </dgm:prSet>
      <dgm:spPr/>
    </dgm:pt>
    <dgm:pt modelId="{6B8C76FE-F89E-4084-A37F-EE09FD5F2BFF}" type="pres">
      <dgm:prSet presAssocID="{5FF490A4-58AA-4EA4-851F-2FB6F17BE068}" presName="compNode" presStyleCnt="0"/>
      <dgm:spPr/>
    </dgm:pt>
    <dgm:pt modelId="{D5C92E67-14AC-4017-838F-910C274FCB18}" type="pres">
      <dgm:prSet presAssocID="{5FF490A4-58AA-4EA4-851F-2FB6F17BE0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nk"/>
        </a:ext>
      </dgm:extLst>
    </dgm:pt>
    <dgm:pt modelId="{D49CD82A-E16D-46E6-8DEA-C46A86684ABC}" type="pres">
      <dgm:prSet presAssocID="{5FF490A4-58AA-4EA4-851F-2FB6F17BE068}" presName="spaceRect" presStyleCnt="0"/>
      <dgm:spPr/>
    </dgm:pt>
    <dgm:pt modelId="{A8318F13-9C03-43B0-85F4-76684FEF9F91}" type="pres">
      <dgm:prSet presAssocID="{5FF490A4-58AA-4EA4-851F-2FB6F17BE068}" presName="textRect" presStyleLbl="revTx" presStyleIdx="0" presStyleCnt="3">
        <dgm:presLayoutVars>
          <dgm:chMax val="1"/>
          <dgm:chPref val="1"/>
        </dgm:presLayoutVars>
      </dgm:prSet>
      <dgm:spPr/>
    </dgm:pt>
    <dgm:pt modelId="{B32477FA-7FC8-47D5-8C1E-A032D9A9A56E}" type="pres">
      <dgm:prSet presAssocID="{EB47399D-B961-4FF3-A102-8CF29858026F}" presName="sibTrans" presStyleCnt="0"/>
      <dgm:spPr/>
    </dgm:pt>
    <dgm:pt modelId="{D5F72E12-997B-48AF-B302-B925553677E0}" type="pres">
      <dgm:prSet presAssocID="{5C8BB2A4-CFA0-41D6-B954-CC591D40ECB2}" presName="compNode" presStyleCnt="0"/>
      <dgm:spPr/>
    </dgm:pt>
    <dgm:pt modelId="{6D0E4262-779F-49E1-9F9A-D2DD0E016F73}" type="pres">
      <dgm:prSet presAssocID="{5C8BB2A4-CFA0-41D6-B954-CC591D40ECB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7ECF96DE-A48A-4D05-8048-DBE18287A994}" type="pres">
      <dgm:prSet presAssocID="{5C8BB2A4-CFA0-41D6-B954-CC591D40ECB2}" presName="spaceRect" presStyleCnt="0"/>
      <dgm:spPr/>
    </dgm:pt>
    <dgm:pt modelId="{79D4507C-F80F-4C49-B320-3B1BB55F3C4C}" type="pres">
      <dgm:prSet presAssocID="{5C8BB2A4-CFA0-41D6-B954-CC591D40ECB2}" presName="textRect" presStyleLbl="revTx" presStyleIdx="1" presStyleCnt="3">
        <dgm:presLayoutVars>
          <dgm:chMax val="1"/>
          <dgm:chPref val="1"/>
        </dgm:presLayoutVars>
      </dgm:prSet>
      <dgm:spPr/>
    </dgm:pt>
    <dgm:pt modelId="{DF4C5CE7-5347-45FD-98CB-7B4B7F8324DC}" type="pres">
      <dgm:prSet presAssocID="{F1D98F55-270E-4D40-8514-6C2282C94FC5}" presName="sibTrans" presStyleCnt="0"/>
      <dgm:spPr/>
    </dgm:pt>
    <dgm:pt modelId="{86AED12B-49C1-4EEF-988B-7602FA8F24B0}" type="pres">
      <dgm:prSet presAssocID="{055AD71B-A98C-4262-B411-61B76F60F82A}" presName="compNode" presStyleCnt="0"/>
      <dgm:spPr/>
    </dgm:pt>
    <dgm:pt modelId="{C930E555-76ED-49C0-BD9E-3E9EDFE6BFC3}" type="pres">
      <dgm:prSet presAssocID="{055AD71B-A98C-4262-B411-61B76F60F82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nnis racket and ball"/>
        </a:ext>
      </dgm:extLst>
    </dgm:pt>
    <dgm:pt modelId="{B45737BF-6F1F-46FC-918C-68AB7ED072C5}" type="pres">
      <dgm:prSet presAssocID="{055AD71B-A98C-4262-B411-61B76F60F82A}" presName="spaceRect" presStyleCnt="0"/>
      <dgm:spPr/>
    </dgm:pt>
    <dgm:pt modelId="{B68F7F25-3119-4C9B-AB92-BA9996744EFC}" type="pres">
      <dgm:prSet presAssocID="{055AD71B-A98C-4262-B411-61B76F60F82A}" presName="textRect" presStyleLbl="revTx" presStyleIdx="2" presStyleCnt="3">
        <dgm:presLayoutVars>
          <dgm:chMax val="1"/>
          <dgm:chPref val="1"/>
        </dgm:presLayoutVars>
      </dgm:prSet>
      <dgm:spPr/>
    </dgm:pt>
  </dgm:ptLst>
  <dgm:cxnLst>
    <dgm:cxn modelId="{E7188C40-9147-4191-A20E-50928D728737}" type="presOf" srcId="{5FF490A4-58AA-4EA4-851F-2FB6F17BE068}" destId="{A8318F13-9C03-43B0-85F4-76684FEF9F91}" srcOrd="0" destOrd="0" presId="urn:microsoft.com/office/officeart/2018/2/layout/IconLabelList"/>
    <dgm:cxn modelId="{2EB02D74-6071-490F-B931-985E4D8C4C08}" type="presOf" srcId="{5C8BB2A4-CFA0-41D6-B954-CC591D40ECB2}" destId="{79D4507C-F80F-4C49-B320-3B1BB55F3C4C}" srcOrd="0" destOrd="0" presId="urn:microsoft.com/office/officeart/2018/2/layout/IconLabelList"/>
    <dgm:cxn modelId="{05DBA28C-0990-41F6-B649-91458BFAC584}" type="presOf" srcId="{055AD71B-A98C-4262-B411-61B76F60F82A}" destId="{B68F7F25-3119-4C9B-AB92-BA9996744EFC}" srcOrd="0" destOrd="0" presId="urn:microsoft.com/office/officeart/2018/2/layout/IconLabelList"/>
    <dgm:cxn modelId="{BDA7398F-E30E-4DF3-BC1D-003DFD02A6F3}" srcId="{79B60B1A-7ADB-4B34-95E9-2B0FF4286367}" destId="{5C8BB2A4-CFA0-41D6-B954-CC591D40ECB2}" srcOrd="1" destOrd="0" parTransId="{2607759A-6E20-4493-B06C-7619DF8EC12E}" sibTransId="{F1D98F55-270E-4D40-8514-6C2282C94FC5}"/>
    <dgm:cxn modelId="{F1A11A91-5CC0-4A8C-9D9B-9E6F59DBC4DD}" srcId="{79B60B1A-7ADB-4B34-95E9-2B0FF4286367}" destId="{5FF490A4-58AA-4EA4-851F-2FB6F17BE068}" srcOrd="0" destOrd="0" parTransId="{1BA95462-7BA0-4B3D-95AA-05BBB87B75CE}" sibTransId="{EB47399D-B961-4FF3-A102-8CF29858026F}"/>
    <dgm:cxn modelId="{2977D9A2-7631-482E-8529-CDC6E11245FC}" srcId="{79B60B1A-7ADB-4B34-95E9-2B0FF4286367}" destId="{055AD71B-A98C-4262-B411-61B76F60F82A}" srcOrd="2" destOrd="0" parTransId="{C938BF68-2478-4F91-9E0B-1B7557EDBB2E}" sibTransId="{C0E5EDC5-160D-4C3B-B6C6-FB647BBF17D6}"/>
    <dgm:cxn modelId="{F7C5C8E0-7714-4F99-B709-39B4E6B91704}" type="presOf" srcId="{79B60B1A-7ADB-4B34-95E9-2B0FF4286367}" destId="{2F3BE318-0B17-4535-8818-337DE1EBCB1C}" srcOrd="0" destOrd="0" presId="urn:microsoft.com/office/officeart/2018/2/layout/IconLabelList"/>
    <dgm:cxn modelId="{7D2D8984-49B4-4C51-BF1D-A023530E84A5}" type="presParOf" srcId="{2F3BE318-0B17-4535-8818-337DE1EBCB1C}" destId="{6B8C76FE-F89E-4084-A37F-EE09FD5F2BFF}" srcOrd="0" destOrd="0" presId="urn:microsoft.com/office/officeart/2018/2/layout/IconLabelList"/>
    <dgm:cxn modelId="{3CB8D381-6C86-4505-A635-114ECB431AFF}" type="presParOf" srcId="{6B8C76FE-F89E-4084-A37F-EE09FD5F2BFF}" destId="{D5C92E67-14AC-4017-838F-910C274FCB18}" srcOrd="0" destOrd="0" presId="urn:microsoft.com/office/officeart/2018/2/layout/IconLabelList"/>
    <dgm:cxn modelId="{040DB8F4-D7EC-4233-87C3-1A3972E207C5}" type="presParOf" srcId="{6B8C76FE-F89E-4084-A37F-EE09FD5F2BFF}" destId="{D49CD82A-E16D-46E6-8DEA-C46A86684ABC}" srcOrd="1" destOrd="0" presId="urn:microsoft.com/office/officeart/2018/2/layout/IconLabelList"/>
    <dgm:cxn modelId="{DC7E605D-1AE2-4626-BCD2-6EE283C952C8}" type="presParOf" srcId="{6B8C76FE-F89E-4084-A37F-EE09FD5F2BFF}" destId="{A8318F13-9C03-43B0-85F4-76684FEF9F91}" srcOrd="2" destOrd="0" presId="urn:microsoft.com/office/officeart/2018/2/layout/IconLabelList"/>
    <dgm:cxn modelId="{F8C73EAC-5E01-4C33-9003-3527BDDA6332}" type="presParOf" srcId="{2F3BE318-0B17-4535-8818-337DE1EBCB1C}" destId="{B32477FA-7FC8-47D5-8C1E-A032D9A9A56E}" srcOrd="1" destOrd="0" presId="urn:microsoft.com/office/officeart/2018/2/layout/IconLabelList"/>
    <dgm:cxn modelId="{E0CEF05B-0D09-4B4C-81EB-89CDEF99ECDF}" type="presParOf" srcId="{2F3BE318-0B17-4535-8818-337DE1EBCB1C}" destId="{D5F72E12-997B-48AF-B302-B925553677E0}" srcOrd="2" destOrd="0" presId="urn:microsoft.com/office/officeart/2018/2/layout/IconLabelList"/>
    <dgm:cxn modelId="{6FC39D03-D26F-49C2-9158-4804F776D601}" type="presParOf" srcId="{D5F72E12-997B-48AF-B302-B925553677E0}" destId="{6D0E4262-779F-49E1-9F9A-D2DD0E016F73}" srcOrd="0" destOrd="0" presId="urn:microsoft.com/office/officeart/2018/2/layout/IconLabelList"/>
    <dgm:cxn modelId="{1DBF4642-7FE0-403A-8977-1FCAB80B845C}" type="presParOf" srcId="{D5F72E12-997B-48AF-B302-B925553677E0}" destId="{7ECF96DE-A48A-4D05-8048-DBE18287A994}" srcOrd="1" destOrd="0" presId="urn:microsoft.com/office/officeart/2018/2/layout/IconLabelList"/>
    <dgm:cxn modelId="{2C5CCF8B-4ECE-4214-9F7B-37047D3537F8}" type="presParOf" srcId="{D5F72E12-997B-48AF-B302-B925553677E0}" destId="{79D4507C-F80F-4C49-B320-3B1BB55F3C4C}" srcOrd="2" destOrd="0" presId="urn:microsoft.com/office/officeart/2018/2/layout/IconLabelList"/>
    <dgm:cxn modelId="{6F9D66FC-89E8-4F76-B23C-0B50189B9000}" type="presParOf" srcId="{2F3BE318-0B17-4535-8818-337DE1EBCB1C}" destId="{DF4C5CE7-5347-45FD-98CB-7B4B7F8324DC}" srcOrd="3" destOrd="0" presId="urn:microsoft.com/office/officeart/2018/2/layout/IconLabelList"/>
    <dgm:cxn modelId="{1ECC9F56-79B5-4080-95E1-3060EB817883}" type="presParOf" srcId="{2F3BE318-0B17-4535-8818-337DE1EBCB1C}" destId="{86AED12B-49C1-4EEF-988B-7602FA8F24B0}" srcOrd="4" destOrd="0" presId="urn:microsoft.com/office/officeart/2018/2/layout/IconLabelList"/>
    <dgm:cxn modelId="{704DE27F-1697-4890-98F2-6FCD32BBB9A2}" type="presParOf" srcId="{86AED12B-49C1-4EEF-988B-7602FA8F24B0}" destId="{C930E555-76ED-49C0-BD9E-3E9EDFE6BFC3}" srcOrd="0" destOrd="0" presId="urn:microsoft.com/office/officeart/2018/2/layout/IconLabelList"/>
    <dgm:cxn modelId="{D58F6823-7DB4-4211-AC69-BA18E45C050F}" type="presParOf" srcId="{86AED12B-49C1-4EEF-988B-7602FA8F24B0}" destId="{B45737BF-6F1F-46FC-918C-68AB7ED072C5}" srcOrd="1" destOrd="0" presId="urn:microsoft.com/office/officeart/2018/2/layout/IconLabelList"/>
    <dgm:cxn modelId="{CAD253DA-2183-4C4D-B467-AE0AE103D5F1}" type="presParOf" srcId="{86AED12B-49C1-4EEF-988B-7602FA8F24B0}" destId="{B68F7F25-3119-4C9B-AB92-BA9996744EF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CC96E22-8D5C-4444-843C-2492B9787C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B9C330-BDB7-4527-8407-19C609AC3B52}">
      <dgm:prSet/>
      <dgm:spPr/>
      <dgm:t>
        <a:bodyPr/>
        <a:lstStyle/>
        <a:p>
          <a:r>
            <a:rPr lang="en-GB"/>
            <a:t>Create a poster demonstrating; </a:t>
          </a:r>
          <a:endParaRPr lang="en-US"/>
        </a:p>
      </dgm:t>
    </dgm:pt>
    <dgm:pt modelId="{D583B3EE-A486-4E70-98F1-977D772E1E96}" type="parTrans" cxnId="{B1951EA3-9BAE-4511-BF85-F39692A22752}">
      <dgm:prSet/>
      <dgm:spPr/>
      <dgm:t>
        <a:bodyPr/>
        <a:lstStyle/>
        <a:p>
          <a:endParaRPr lang="en-US"/>
        </a:p>
      </dgm:t>
    </dgm:pt>
    <dgm:pt modelId="{70300D17-6F64-4F47-86C5-DD6ADB85C151}" type="sibTrans" cxnId="{B1951EA3-9BAE-4511-BF85-F39692A22752}">
      <dgm:prSet/>
      <dgm:spPr/>
      <dgm:t>
        <a:bodyPr/>
        <a:lstStyle/>
        <a:p>
          <a:endParaRPr lang="en-US"/>
        </a:p>
      </dgm:t>
    </dgm:pt>
    <dgm:pt modelId="{6FF42729-4C2F-4DE3-93A0-BF81D9BD9145}">
      <dgm:prSet/>
      <dgm:spPr/>
      <dgm:t>
        <a:bodyPr/>
        <a:lstStyle/>
        <a:p>
          <a:r>
            <a:rPr lang="en-GB"/>
            <a:t>Who owes a duty of care and when? </a:t>
          </a:r>
          <a:endParaRPr lang="en-US"/>
        </a:p>
      </dgm:t>
    </dgm:pt>
    <dgm:pt modelId="{492141C5-2FD7-4699-94FA-47F57927DFE1}" type="parTrans" cxnId="{2098A679-68A0-4C91-8619-28B87032D2AC}">
      <dgm:prSet/>
      <dgm:spPr/>
      <dgm:t>
        <a:bodyPr/>
        <a:lstStyle/>
        <a:p>
          <a:endParaRPr lang="en-US"/>
        </a:p>
      </dgm:t>
    </dgm:pt>
    <dgm:pt modelId="{38BDC928-6389-4E69-90EB-C1B9656E7B33}" type="sibTrans" cxnId="{2098A679-68A0-4C91-8619-28B87032D2AC}">
      <dgm:prSet/>
      <dgm:spPr/>
      <dgm:t>
        <a:bodyPr/>
        <a:lstStyle/>
        <a:p>
          <a:endParaRPr lang="en-US"/>
        </a:p>
      </dgm:t>
    </dgm:pt>
    <dgm:pt modelId="{952221C3-7FFE-4FBB-B779-0A6BCEDE805B}">
      <dgm:prSet/>
      <dgm:spPr/>
      <dgm:t>
        <a:bodyPr/>
        <a:lstStyle/>
        <a:p>
          <a:r>
            <a:rPr lang="en-GB"/>
            <a:t>Prepare to present to the class. </a:t>
          </a:r>
          <a:endParaRPr lang="en-US"/>
        </a:p>
      </dgm:t>
    </dgm:pt>
    <dgm:pt modelId="{E3511899-23BE-4B05-B0B2-F0AAE30CB62F}" type="parTrans" cxnId="{390BF06C-C084-42EC-9F90-0B40C3B1E4A4}">
      <dgm:prSet/>
      <dgm:spPr/>
      <dgm:t>
        <a:bodyPr/>
        <a:lstStyle/>
        <a:p>
          <a:endParaRPr lang="en-US"/>
        </a:p>
      </dgm:t>
    </dgm:pt>
    <dgm:pt modelId="{3764AE29-20B4-48CA-A9B4-D7C423BA717A}" type="sibTrans" cxnId="{390BF06C-C084-42EC-9F90-0B40C3B1E4A4}">
      <dgm:prSet/>
      <dgm:spPr/>
      <dgm:t>
        <a:bodyPr/>
        <a:lstStyle/>
        <a:p>
          <a:endParaRPr lang="en-US"/>
        </a:p>
      </dgm:t>
    </dgm:pt>
    <dgm:pt modelId="{8AC24287-53F5-4F13-9275-BB2FD8C99360}" type="pres">
      <dgm:prSet presAssocID="{6CC96E22-8D5C-4444-843C-2492B9787C68}" presName="root" presStyleCnt="0">
        <dgm:presLayoutVars>
          <dgm:dir/>
          <dgm:resizeHandles val="exact"/>
        </dgm:presLayoutVars>
      </dgm:prSet>
      <dgm:spPr/>
    </dgm:pt>
    <dgm:pt modelId="{C5AFA3E0-048F-49F6-9176-26EC6A4F1E43}" type="pres">
      <dgm:prSet presAssocID="{D5B9C330-BDB7-4527-8407-19C609AC3B52}" presName="compNode" presStyleCnt="0"/>
      <dgm:spPr/>
    </dgm:pt>
    <dgm:pt modelId="{EFC2214D-2D61-4DD0-B4A6-2B908602A7E8}" type="pres">
      <dgm:prSet presAssocID="{D5B9C330-BDB7-4527-8407-19C609AC3B52}" presName="bgRect" presStyleLbl="bgShp" presStyleIdx="0" presStyleCnt="3"/>
      <dgm:spPr/>
    </dgm:pt>
    <dgm:pt modelId="{AACA6461-9EBC-41B2-B094-F62CC4FDF003}" type="pres">
      <dgm:prSet presAssocID="{D5B9C330-BDB7-4527-8407-19C609AC3B5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sel"/>
        </a:ext>
      </dgm:extLst>
    </dgm:pt>
    <dgm:pt modelId="{C9A67FF4-21C5-4F18-8F7C-1FCCB636DA36}" type="pres">
      <dgm:prSet presAssocID="{D5B9C330-BDB7-4527-8407-19C609AC3B52}" presName="spaceRect" presStyleCnt="0"/>
      <dgm:spPr/>
    </dgm:pt>
    <dgm:pt modelId="{6E9CCA7C-4B8F-408C-8971-86A8B0C1EF4B}" type="pres">
      <dgm:prSet presAssocID="{D5B9C330-BDB7-4527-8407-19C609AC3B52}" presName="parTx" presStyleLbl="revTx" presStyleIdx="0" presStyleCnt="3">
        <dgm:presLayoutVars>
          <dgm:chMax val="0"/>
          <dgm:chPref val="0"/>
        </dgm:presLayoutVars>
      </dgm:prSet>
      <dgm:spPr/>
    </dgm:pt>
    <dgm:pt modelId="{7169EB3F-E918-457A-B6F7-23D9F2E33A27}" type="pres">
      <dgm:prSet presAssocID="{70300D17-6F64-4F47-86C5-DD6ADB85C151}" presName="sibTrans" presStyleCnt="0"/>
      <dgm:spPr/>
    </dgm:pt>
    <dgm:pt modelId="{08CDE2F0-5167-4C8E-AAB4-82BA07BD3A93}" type="pres">
      <dgm:prSet presAssocID="{6FF42729-4C2F-4DE3-93A0-BF81D9BD9145}" presName="compNode" presStyleCnt="0"/>
      <dgm:spPr/>
    </dgm:pt>
    <dgm:pt modelId="{9385B17C-ADCC-4B5E-A132-6F8E5C4C9C3D}" type="pres">
      <dgm:prSet presAssocID="{6FF42729-4C2F-4DE3-93A0-BF81D9BD9145}" presName="bgRect" presStyleLbl="bgShp" presStyleIdx="1" presStyleCnt="3"/>
      <dgm:spPr/>
    </dgm:pt>
    <dgm:pt modelId="{5D1C55FF-4928-4213-9825-8A20832668DC}" type="pres">
      <dgm:prSet presAssocID="{6FF42729-4C2F-4DE3-93A0-BF81D9BD91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65B3A0ED-1347-4361-A450-997A2A93803F}" type="pres">
      <dgm:prSet presAssocID="{6FF42729-4C2F-4DE3-93A0-BF81D9BD9145}" presName="spaceRect" presStyleCnt="0"/>
      <dgm:spPr/>
    </dgm:pt>
    <dgm:pt modelId="{C5AF0548-BB9D-4376-8225-0CF6612F0BC5}" type="pres">
      <dgm:prSet presAssocID="{6FF42729-4C2F-4DE3-93A0-BF81D9BD9145}" presName="parTx" presStyleLbl="revTx" presStyleIdx="1" presStyleCnt="3">
        <dgm:presLayoutVars>
          <dgm:chMax val="0"/>
          <dgm:chPref val="0"/>
        </dgm:presLayoutVars>
      </dgm:prSet>
      <dgm:spPr/>
    </dgm:pt>
    <dgm:pt modelId="{2FF122DD-593A-4194-A185-F108589DAB09}" type="pres">
      <dgm:prSet presAssocID="{38BDC928-6389-4E69-90EB-C1B9656E7B33}" presName="sibTrans" presStyleCnt="0"/>
      <dgm:spPr/>
    </dgm:pt>
    <dgm:pt modelId="{53E5AE3A-C02F-4899-9A02-C5306979CB4D}" type="pres">
      <dgm:prSet presAssocID="{952221C3-7FFE-4FBB-B779-0A6BCEDE805B}" presName="compNode" presStyleCnt="0"/>
      <dgm:spPr/>
    </dgm:pt>
    <dgm:pt modelId="{BAE57B22-B6C9-4326-95CE-5A52146E300A}" type="pres">
      <dgm:prSet presAssocID="{952221C3-7FFE-4FBB-B779-0A6BCEDE805B}" presName="bgRect" presStyleLbl="bgShp" presStyleIdx="2" presStyleCnt="3"/>
      <dgm:spPr/>
    </dgm:pt>
    <dgm:pt modelId="{373421FA-C0EA-419C-9EEE-232B02F6A11A}" type="pres">
      <dgm:prSet presAssocID="{952221C3-7FFE-4FBB-B779-0A6BCEDE80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6A5FCF00-9133-4A0A-A21C-3E9E2059F05E}" type="pres">
      <dgm:prSet presAssocID="{952221C3-7FFE-4FBB-B779-0A6BCEDE805B}" presName="spaceRect" presStyleCnt="0"/>
      <dgm:spPr/>
    </dgm:pt>
    <dgm:pt modelId="{2F06580E-3261-4C0B-9340-B1A864608509}" type="pres">
      <dgm:prSet presAssocID="{952221C3-7FFE-4FBB-B779-0A6BCEDE805B}" presName="parTx" presStyleLbl="revTx" presStyleIdx="2" presStyleCnt="3">
        <dgm:presLayoutVars>
          <dgm:chMax val="0"/>
          <dgm:chPref val="0"/>
        </dgm:presLayoutVars>
      </dgm:prSet>
      <dgm:spPr/>
    </dgm:pt>
  </dgm:ptLst>
  <dgm:cxnLst>
    <dgm:cxn modelId="{390BF06C-C084-42EC-9F90-0B40C3B1E4A4}" srcId="{6CC96E22-8D5C-4444-843C-2492B9787C68}" destId="{952221C3-7FFE-4FBB-B779-0A6BCEDE805B}" srcOrd="2" destOrd="0" parTransId="{E3511899-23BE-4B05-B0B2-F0AAE30CB62F}" sibTransId="{3764AE29-20B4-48CA-A9B4-D7C423BA717A}"/>
    <dgm:cxn modelId="{2098A679-68A0-4C91-8619-28B87032D2AC}" srcId="{6CC96E22-8D5C-4444-843C-2492B9787C68}" destId="{6FF42729-4C2F-4DE3-93A0-BF81D9BD9145}" srcOrd="1" destOrd="0" parTransId="{492141C5-2FD7-4699-94FA-47F57927DFE1}" sibTransId="{38BDC928-6389-4E69-90EB-C1B9656E7B33}"/>
    <dgm:cxn modelId="{3BA5DE7B-8555-4F34-ACF1-66829050DFA8}" type="presOf" srcId="{6CC96E22-8D5C-4444-843C-2492B9787C68}" destId="{8AC24287-53F5-4F13-9275-BB2FD8C99360}" srcOrd="0" destOrd="0" presId="urn:microsoft.com/office/officeart/2018/2/layout/IconVerticalSolidList"/>
    <dgm:cxn modelId="{B1951EA3-9BAE-4511-BF85-F39692A22752}" srcId="{6CC96E22-8D5C-4444-843C-2492B9787C68}" destId="{D5B9C330-BDB7-4527-8407-19C609AC3B52}" srcOrd="0" destOrd="0" parTransId="{D583B3EE-A486-4E70-98F1-977D772E1E96}" sibTransId="{70300D17-6F64-4F47-86C5-DD6ADB85C151}"/>
    <dgm:cxn modelId="{BE6E4CC7-9DC5-41E7-ACD5-A73675E832D3}" type="presOf" srcId="{6FF42729-4C2F-4DE3-93A0-BF81D9BD9145}" destId="{C5AF0548-BB9D-4376-8225-0CF6612F0BC5}" srcOrd="0" destOrd="0" presId="urn:microsoft.com/office/officeart/2018/2/layout/IconVerticalSolidList"/>
    <dgm:cxn modelId="{DA5131CA-5AD7-4F76-A29E-FBBC6FB35044}" type="presOf" srcId="{952221C3-7FFE-4FBB-B779-0A6BCEDE805B}" destId="{2F06580E-3261-4C0B-9340-B1A864608509}" srcOrd="0" destOrd="0" presId="urn:microsoft.com/office/officeart/2018/2/layout/IconVerticalSolidList"/>
    <dgm:cxn modelId="{215ED9F9-D0E9-4592-A3FB-DFAD074762E5}" type="presOf" srcId="{D5B9C330-BDB7-4527-8407-19C609AC3B52}" destId="{6E9CCA7C-4B8F-408C-8971-86A8B0C1EF4B}" srcOrd="0" destOrd="0" presId="urn:microsoft.com/office/officeart/2018/2/layout/IconVerticalSolidList"/>
    <dgm:cxn modelId="{C21B9EAD-5006-4D56-8454-DB172AA58A6A}" type="presParOf" srcId="{8AC24287-53F5-4F13-9275-BB2FD8C99360}" destId="{C5AFA3E0-048F-49F6-9176-26EC6A4F1E43}" srcOrd="0" destOrd="0" presId="urn:microsoft.com/office/officeart/2018/2/layout/IconVerticalSolidList"/>
    <dgm:cxn modelId="{7A8AD09B-5721-4F19-A169-DF7BE8B1E8AA}" type="presParOf" srcId="{C5AFA3E0-048F-49F6-9176-26EC6A4F1E43}" destId="{EFC2214D-2D61-4DD0-B4A6-2B908602A7E8}" srcOrd="0" destOrd="0" presId="urn:microsoft.com/office/officeart/2018/2/layout/IconVerticalSolidList"/>
    <dgm:cxn modelId="{BD37806F-2300-4E9F-B346-D29AAD723AEF}" type="presParOf" srcId="{C5AFA3E0-048F-49F6-9176-26EC6A4F1E43}" destId="{AACA6461-9EBC-41B2-B094-F62CC4FDF003}" srcOrd="1" destOrd="0" presId="urn:microsoft.com/office/officeart/2018/2/layout/IconVerticalSolidList"/>
    <dgm:cxn modelId="{EFF61A62-60F3-461D-B099-C8E3F42C3BF7}" type="presParOf" srcId="{C5AFA3E0-048F-49F6-9176-26EC6A4F1E43}" destId="{C9A67FF4-21C5-4F18-8F7C-1FCCB636DA36}" srcOrd="2" destOrd="0" presId="urn:microsoft.com/office/officeart/2018/2/layout/IconVerticalSolidList"/>
    <dgm:cxn modelId="{18E6F34B-8025-44B2-83E9-40B1DA783E28}" type="presParOf" srcId="{C5AFA3E0-048F-49F6-9176-26EC6A4F1E43}" destId="{6E9CCA7C-4B8F-408C-8971-86A8B0C1EF4B}" srcOrd="3" destOrd="0" presId="urn:microsoft.com/office/officeart/2018/2/layout/IconVerticalSolidList"/>
    <dgm:cxn modelId="{1A23639E-3EAC-44F2-A2AA-FDBF52EFBD30}" type="presParOf" srcId="{8AC24287-53F5-4F13-9275-BB2FD8C99360}" destId="{7169EB3F-E918-457A-B6F7-23D9F2E33A27}" srcOrd="1" destOrd="0" presId="urn:microsoft.com/office/officeart/2018/2/layout/IconVerticalSolidList"/>
    <dgm:cxn modelId="{8E2D9EC9-A075-4DA5-B0DA-951C7E0EA325}" type="presParOf" srcId="{8AC24287-53F5-4F13-9275-BB2FD8C99360}" destId="{08CDE2F0-5167-4C8E-AAB4-82BA07BD3A93}" srcOrd="2" destOrd="0" presId="urn:microsoft.com/office/officeart/2018/2/layout/IconVerticalSolidList"/>
    <dgm:cxn modelId="{C24A9BE5-0CF0-4ED4-B7EB-70A824AADBDF}" type="presParOf" srcId="{08CDE2F0-5167-4C8E-AAB4-82BA07BD3A93}" destId="{9385B17C-ADCC-4B5E-A132-6F8E5C4C9C3D}" srcOrd="0" destOrd="0" presId="urn:microsoft.com/office/officeart/2018/2/layout/IconVerticalSolidList"/>
    <dgm:cxn modelId="{C6281A41-EC94-47CC-8A4F-002022D1C0FB}" type="presParOf" srcId="{08CDE2F0-5167-4C8E-AAB4-82BA07BD3A93}" destId="{5D1C55FF-4928-4213-9825-8A20832668DC}" srcOrd="1" destOrd="0" presId="urn:microsoft.com/office/officeart/2018/2/layout/IconVerticalSolidList"/>
    <dgm:cxn modelId="{10015276-4D2D-4B12-9882-01B82CA99356}" type="presParOf" srcId="{08CDE2F0-5167-4C8E-AAB4-82BA07BD3A93}" destId="{65B3A0ED-1347-4361-A450-997A2A93803F}" srcOrd="2" destOrd="0" presId="urn:microsoft.com/office/officeart/2018/2/layout/IconVerticalSolidList"/>
    <dgm:cxn modelId="{14633183-2931-4B43-A4EF-B2FB6433EC9D}" type="presParOf" srcId="{08CDE2F0-5167-4C8E-AAB4-82BA07BD3A93}" destId="{C5AF0548-BB9D-4376-8225-0CF6612F0BC5}" srcOrd="3" destOrd="0" presId="urn:microsoft.com/office/officeart/2018/2/layout/IconVerticalSolidList"/>
    <dgm:cxn modelId="{929835D2-9C87-404B-B673-313741C770A1}" type="presParOf" srcId="{8AC24287-53F5-4F13-9275-BB2FD8C99360}" destId="{2FF122DD-593A-4194-A185-F108589DAB09}" srcOrd="3" destOrd="0" presId="urn:microsoft.com/office/officeart/2018/2/layout/IconVerticalSolidList"/>
    <dgm:cxn modelId="{7EE05BFB-81A2-4505-B61D-694C023754CB}" type="presParOf" srcId="{8AC24287-53F5-4F13-9275-BB2FD8C99360}" destId="{53E5AE3A-C02F-4899-9A02-C5306979CB4D}" srcOrd="4" destOrd="0" presId="urn:microsoft.com/office/officeart/2018/2/layout/IconVerticalSolidList"/>
    <dgm:cxn modelId="{E3569DBB-640F-4169-9BFA-DC63CA38F609}" type="presParOf" srcId="{53E5AE3A-C02F-4899-9A02-C5306979CB4D}" destId="{BAE57B22-B6C9-4326-95CE-5A52146E300A}" srcOrd="0" destOrd="0" presId="urn:microsoft.com/office/officeart/2018/2/layout/IconVerticalSolidList"/>
    <dgm:cxn modelId="{AA6E63EA-2330-45F2-940F-45CF4FF47220}" type="presParOf" srcId="{53E5AE3A-C02F-4899-9A02-C5306979CB4D}" destId="{373421FA-C0EA-419C-9EEE-232B02F6A11A}" srcOrd="1" destOrd="0" presId="urn:microsoft.com/office/officeart/2018/2/layout/IconVerticalSolidList"/>
    <dgm:cxn modelId="{AE79FAD4-4DB3-490F-8A64-0627D688C948}" type="presParOf" srcId="{53E5AE3A-C02F-4899-9A02-C5306979CB4D}" destId="{6A5FCF00-9133-4A0A-A21C-3E9E2059F05E}" srcOrd="2" destOrd="0" presId="urn:microsoft.com/office/officeart/2018/2/layout/IconVerticalSolidList"/>
    <dgm:cxn modelId="{C61D5D9A-CD81-4CFE-89BD-42354BB2A507}" type="presParOf" srcId="{53E5AE3A-C02F-4899-9A02-C5306979CB4D}" destId="{2F06580E-3261-4C0B-9340-B1A8646085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C9D6A8B-807A-41D0-A6D5-867FCE03762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CD23253-ABEF-4F8C-BEA4-A1F739C27E92}">
      <dgm:prSet/>
      <dgm:spPr/>
      <dgm:t>
        <a:bodyPr/>
        <a:lstStyle/>
        <a:p>
          <a:r>
            <a:rPr lang="en-GB"/>
            <a:t>Three elements of duty of care. </a:t>
          </a:r>
          <a:endParaRPr lang="en-US"/>
        </a:p>
      </dgm:t>
    </dgm:pt>
    <dgm:pt modelId="{86CAB711-6C33-4FE5-B5E4-AEED276CB794}" type="parTrans" cxnId="{4A0F0506-391C-421B-8FF1-2849E7485151}">
      <dgm:prSet/>
      <dgm:spPr/>
      <dgm:t>
        <a:bodyPr/>
        <a:lstStyle/>
        <a:p>
          <a:endParaRPr lang="en-US"/>
        </a:p>
      </dgm:t>
    </dgm:pt>
    <dgm:pt modelId="{A6080466-631A-492F-BA84-C149086FF271}" type="sibTrans" cxnId="{4A0F0506-391C-421B-8FF1-2849E7485151}">
      <dgm:prSet/>
      <dgm:spPr/>
      <dgm:t>
        <a:bodyPr/>
        <a:lstStyle/>
        <a:p>
          <a:endParaRPr lang="en-US"/>
        </a:p>
      </dgm:t>
    </dgm:pt>
    <dgm:pt modelId="{9ABBDFCE-5B0B-4B34-B3F0-499CBB3DCE36}">
      <dgm:prSet/>
      <dgm:spPr/>
      <dgm:t>
        <a:bodyPr/>
        <a:lstStyle/>
        <a:p>
          <a:r>
            <a:rPr lang="en-GB"/>
            <a:t>Duty of care</a:t>
          </a:r>
          <a:endParaRPr lang="en-US"/>
        </a:p>
      </dgm:t>
    </dgm:pt>
    <dgm:pt modelId="{5BE65E0B-6BCC-4912-A89E-BB2026FA76C2}" type="parTrans" cxnId="{8DF8B8E3-BBC3-42BF-B092-E7C3E4DC35D6}">
      <dgm:prSet/>
      <dgm:spPr/>
      <dgm:t>
        <a:bodyPr/>
        <a:lstStyle/>
        <a:p>
          <a:endParaRPr lang="en-US"/>
        </a:p>
      </dgm:t>
    </dgm:pt>
    <dgm:pt modelId="{6B137367-6562-43F5-9F56-CE54090D50D6}" type="sibTrans" cxnId="{8DF8B8E3-BBC3-42BF-B092-E7C3E4DC35D6}">
      <dgm:prSet/>
      <dgm:spPr/>
      <dgm:t>
        <a:bodyPr/>
        <a:lstStyle/>
        <a:p>
          <a:endParaRPr lang="en-US"/>
        </a:p>
      </dgm:t>
    </dgm:pt>
    <dgm:pt modelId="{5AA3E66E-B74B-4E81-A5A4-A6D29A9CF6C6}">
      <dgm:prSet/>
      <dgm:spPr/>
      <dgm:t>
        <a:bodyPr/>
        <a:lstStyle/>
        <a:p>
          <a:r>
            <a:rPr lang="en-GB"/>
            <a:t>Breach of the duty of care</a:t>
          </a:r>
          <a:endParaRPr lang="en-US"/>
        </a:p>
      </dgm:t>
    </dgm:pt>
    <dgm:pt modelId="{C54DCD26-C26A-4466-84A9-37A1F66DB7EB}" type="parTrans" cxnId="{7D489C35-1CAE-4181-A91E-649DCB9690CA}">
      <dgm:prSet/>
      <dgm:spPr/>
      <dgm:t>
        <a:bodyPr/>
        <a:lstStyle/>
        <a:p>
          <a:endParaRPr lang="en-US"/>
        </a:p>
      </dgm:t>
    </dgm:pt>
    <dgm:pt modelId="{05A6B17D-2545-4871-B244-DD70D1300E9D}" type="sibTrans" cxnId="{7D489C35-1CAE-4181-A91E-649DCB9690CA}">
      <dgm:prSet/>
      <dgm:spPr/>
      <dgm:t>
        <a:bodyPr/>
        <a:lstStyle/>
        <a:p>
          <a:endParaRPr lang="en-US"/>
        </a:p>
      </dgm:t>
    </dgm:pt>
    <dgm:pt modelId="{749DE728-6CCB-4B41-8219-6E19B8286B7D}">
      <dgm:prSet/>
      <dgm:spPr/>
      <dgm:t>
        <a:bodyPr/>
        <a:lstStyle/>
        <a:p>
          <a:r>
            <a:rPr lang="en-GB"/>
            <a:t>Caused the accident. </a:t>
          </a:r>
          <a:endParaRPr lang="en-US"/>
        </a:p>
      </dgm:t>
    </dgm:pt>
    <dgm:pt modelId="{4A202F48-3006-4738-94AB-BFE6EAC30624}" type="parTrans" cxnId="{D86CAD3C-14A2-4924-92C6-8867ECDFAA20}">
      <dgm:prSet/>
      <dgm:spPr/>
      <dgm:t>
        <a:bodyPr/>
        <a:lstStyle/>
        <a:p>
          <a:endParaRPr lang="en-US"/>
        </a:p>
      </dgm:t>
    </dgm:pt>
    <dgm:pt modelId="{0F8B7C7F-4E87-42E5-8411-3D9DF4570BDE}" type="sibTrans" cxnId="{D86CAD3C-14A2-4924-92C6-8867ECDFAA20}">
      <dgm:prSet/>
      <dgm:spPr/>
      <dgm:t>
        <a:bodyPr/>
        <a:lstStyle/>
        <a:p>
          <a:endParaRPr lang="en-US"/>
        </a:p>
      </dgm:t>
    </dgm:pt>
    <dgm:pt modelId="{93B8C05A-FA76-424C-804A-32B6D424C6D6}" type="pres">
      <dgm:prSet presAssocID="{EC9D6A8B-807A-41D0-A6D5-867FCE037622}" presName="root" presStyleCnt="0">
        <dgm:presLayoutVars>
          <dgm:dir/>
          <dgm:resizeHandles val="exact"/>
        </dgm:presLayoutVars>
      </dgm:prSet>
      <dgm:spPr/>
    </dgm:pt>
    <dgm:pt modelId="{3ED8A1CF-DF9F-4855-8480-E4251B6F1C70}" type="pres">
      <dgm:prSet presAssocID="{6CD23253-ABEF-4F8C-BEA4-A1F739C27E92}" presName="compNode" presStyleCnt="0"/>
      <dgm:spPr/>
    </dgm:pt>
    <dgm:pt modelId="{38A382A2-48D1-406C-B77F-4A24500521C2}" type="pres">
      <dgm:prSet presAssocID="{6CD23253-ABEF-4F8C-BEA4-A1F739C27E92}" presName="bgRect" presStyleLbl="bgShp" presStyleIdx="0" presStyleCnt="4"/>
      <dgm:spPr/>
    </dgm:pt>
    <dgm:pt modelId="{96FF88C9-D7E3-42BE-AE26-250F186EBD50}" type="pres">
      <dgm:prSet presAssocID="{6CD23253-ABEF-4F8C-BEA4-A1F739C27E9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18B91CA1-8B12-423C-A309-21CC4CC20E75}" type="pres">
      <dgm:prSet presAssocID="{6CD23253-ABEF-4F8C-BEA4-A1F739C27E92}" presName="spaceRect" presStyleCnt="0"/>
      <dgm:spPr/>
    </dgm:pt>
    <dgm:pt modelId="{8CD8BF17-56A7-460A-89DD-3DB61EF29268}" type="pres">
      <dgm:prSet presAssocID="{6CD23253-ABEF-4F8C-BEA4-A1F739C27E92}" presName="parTx" presStyleLbl="revTx" presStyleIdx="0" presStyleCnt="4">
        <dgm:presLayoutVars>
          <dgm:chMax val="0"/>
          <dgm:chPref val="0"/>
        </dgm:presLayoutVars>
      </dgm:prSet>
      <dgm:spPr/>
    </dgm:pt>
    <dgm:pt modelId="{9A121903-5C54-44BD-8DE8-A5BCD1CB2FF5}" type="pres">
      <dgm:prSet presAssocID="{A6080466-631A-492F-BA84-C149086FF271}" presName="sibTrans" presStyleCnt="0"/>
      <dgm:spPr/>
    </dgm:pt>
    <dgm:pt modelId="{3C8A97A9-2946-410B-A47B-C54D958B29AE}" type="pres">
      <dgm:prSet presAssocID="{9ABBDFCE-5B0B-4B34-B3F0-499CBB3DCE36}" presName="compNode" presStyleCnt="0"/>
      <dgm:spPr/>
    </dgm:pt>
    <dgm:pt modelId="{95D03EB0-B599-4982-836E-B8053E9E7A01}" type="pres">
      <dgm:prSet presAssocID="{9ABBDFCE-5B0B-4B34-B3F0-499CBB3DCE36}" presName="bgRect" presStyleLbl="bgShp" presStyleIdx="1" presStyleCnt="4"/>
      <dgm:spPr/>
    </dgm:pt>
    <dgm:pt modelId="{384782C7-7C66-4625-A1EB-E2D208A6096C}" type="pres">
      <dgm:prSet presAssocID="{9ABBDFCE-5B0B-4B34-B3F0-499CBB3DCE3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20D8C178-90CA-4EF5-8075-DA94D18D7CCA}" type="pres">
      <dgm:prSet presAssocID="{9ABBDFCE-5B0B-4B34-B3F0-499CBB3DCE36}" presName="spaceRect" presStyleCnt="0"/>
      <dgm:spPr/>
    </dgm:pt>
    <dgm:pt modelId="{E8C7054B-800A-465E-9C7E-FF5F511183C4}" type="pres">
      <dgm:prSet presAssocID="{9ABBDFCE-5B0B-4B34-B3F0-499CBB3DCE36}" presName="parTx" presStyleLbl="revTx" presStyleIdx="1" presStyleCnt="4">
        <dgm:presLayoutVars>
          <dgm:chMax val="0"/>
          <dgm:chPref val="0"/>
        </dgm:presLayoutVars>
      </dgm:prSet>
      <dgm:spPr/>
    </dgm:pt>
    <dgm:pt modelId="{DF1B436F-A3BF-4619-A063-3082E261ECDD}" type="pres">
      <dgm:prSet presAssocID="{6B137367-6562-43F5-9F56-CE54090D50D6}" presName="sibTrans" presStyleCnt="0"/>
      <dgm:spPr/>
    </dgm:pt>
    <dgm:pt modelId="{206D3CDC-8C7A-43BB-A0C9-103CD9C54098}" type="pres">
      <dgm:prSet presAssocID="{5AA3E66E-B74B-4E81-A5A4-A6D29A9CF6C6}" presName="compNode" presStyleCnt="0"/>
      <dgm:spPr/>
    </dgm:pt>
    <dgm:pt modelId="{B9134B84-CCE4-4F53-AA07-8EF39C959E6A}" type="pres">
      <dgm:prSet presAssocID="{5AA3E66E-B74B-4E81-A5A4-A6D29A9CF6C6}" presName="bgRect" presStyleLbl="bgShp" presStyleIdx="2" presStyleCnt="4"/>
      <dgm:spPr/>
    </dgm:pt>
    <dgm:pt modelId="{3801182D-CF04-4F41-9829-CB663CC0EF22}" type="pres">
      <dgm:prSet presAssocID="{5AA3E66E-B74B-4E81-A5A4-A6D29A9CF6C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10CDEC6F-923F-40CF-A0DB-2698801BC8CE}" type="pres">
      <dgm:prSet presAssocID="{5AA3E66E-B74B-4E81-A5A4-A6D29A9CF6C6}" presName="spaceRect" presStyleCnt="0"/>
      <dgm:spPr/>
    </dgm:pt>
    <dgm:pt modelId="{108B9801-5171-4C68-8530-857223D9F0FD}" type="pres">
      <dgm:prSet presAssocID="{5AA3E66E-B74B-4E81-A5A4-A6D29A9CF6C6}" presName="parTx" presStyleLbl="revTx" presStyleIdx="2" presStyleCnt="4">
        <dgm:presLayoutVars>
          <dgm:chMax val="0"/>
          <dgm:chPref val="0"/>
        </dgm:presLayoutVars>
      </dgm:prSet>
      <dgm:spPr/>
    </dgm:pt>
    <dgm:pt modelId="{46E0CCC5-7BF3-4E5B-8E1D-0C8DB0B43C8A}" type="pres">
      <dgm:prSet presAssocID="{05A6B17D-2545-4871-B244-DD70D1300E9D}" presName="sibTrans" presStyleCnt="0"/>
      <dgm:spPr/>
    </dgm:pt>
    <dgm:pt modelId="{ECFDCE76-6A9B-465C-A855-F3CB674988A8}" type="pres">
      <dgm:prSet presAssocID="{749DE728-6CCB-4B41-8219-6E19B8286B7D}" presName="compNode" presStyleCnt="0"/>
      <dgm:spPr/>
    </dgm:pt>
    <dgm:pt modelId="{C941D677-E1A1-4163-A9E6-CC795AD1C9D1}" type="pres">
      <dgm:prSet presAssocID="{749DE728-6CCB-4B41-8219-6E19B8286B7D}" presName="bgRect" presStyleLbl="bgShp" presStyleIdx="3" presStyleCnt="4"/>
      <dgm:spPr/>
    </dgm:pt>
    <dgm:pt modelId="{3F577CF5-B2DE-4237-BDDE-61C09B20B7E7}" type="pres">
      <dgm:prSet presAssocID="{749DE728-6CCB-4B41-8219-6E19B8286B7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mbulance"/>
        </a:ext>
      </dgm:extLst>
    </dgm:pt>
    <dgm:pt modelId="{EF8E3309-54DB-4FBC-86AD-C3B6A456B11D}" type="pres">
      <dgm:prSet presAssocID="{749DE728-6CCB-4B41-8219-6E19B8286B7D}" presName="spaceRect" presStyleCnt="0"/>
      <dgm:spPr/>
    </dgm:pt>
    <dgm:pt modelId="{EDE48C3C-551D-43B9-8742-5D2E7DCCA13E}" type="pres">
      <dgm:prSet presAssocID="{749DE728-6CCB-4B41-8219-6E19B8286B7D}" presName="parTx" presStyleLbl="revTx" presStyleIdx="3" presStyleCnt="4">
        <dgm:presLayoutVars>
          <dgm:chMax val="0"/>
          <dgm:chPref val="0"/>
        </dgm:presLayoutVars>
      </dgm:prSet>
      <dgm:spPr/>
    </dgm:pt>
  </dgm:ptLst>
  <dgm:cxnLst>
    <dgm:cxn modelId="{4A0F0506-391C-421B-8FF1-2849E7485151}" srcId="{EC9D6A8B-807A-41D0-A6D5-867FCE037622}" destId="{6CD23253-ABEF-4F8C-BEA4-A1F739C27E92}" srcOrd="0" destOrd="0" parTransId="{86CAB711-6C33-4FE5-B5E4-AEED276CB794}" sibTransId="{A6080466-631A-492F-BA84-C149086FF271}"/>
    <dgm:cxn modelId="{99E47D07-9478-435B-A0E8-7081267F5955}" type="presOf" srcId="{EC9D6A8B-807A-41D0-A6D5-867FCE037622}" destId="{93B8C05A-FA76-424C-804A-32B6D424C6D6}" srcOrd="0" destOrd="0" presId="urn:microsoft.com/office/officeart/2018/2/layout/IconVerticalSolidList"/>
    <dgm:cxn modelId="{7D489C35-1CAE-4181-A91E-649DCB9690CA}" srcId="{EC9D6A8B-807A-41D0-A6D5-867FCE037622}" destId="{5AA3E66E-B74B-4E81-A5A4-A6D29A9CF6C6}" srcOrd="2" destOrd="0" parTransId="{C54DCD26-C26A-4466-84A9-37A1F66DB7EB}" sibTransId="{05A6B17D-2545-4871-B244-DD70D1300E9D}"/>
    <dgm:cxn modelId="{D86CAD3C-14A2-4924-92C6-8867ECDFAA20}" srcId="{EC9D6A8B-807A-41D0-A6D5-867FCE037622}" destId="{749DE728-6CCB-4B41-8219-6E19B8286B7D}" srcOrd="3" destOrd="0" parTransId="{4A202F48-3006-4738-94AB-BFE6EAC30624}" sibTransId="{0F8B7C7F-4E87-42E5-8411-3D9DF4570BDE}"/>
    <dgm:cxn modelId="{8962D279-4297-46E8-BD4E-D9ABBEAAF119}" type="presOf" srcId="{5AA3E66E-B74B-4E81-A5A4-A6D29A9CF6C6}" destId="{108B9801-5171-4C68-8530-857223D9F0FD}" srcOrd="0" destOrd="0" presId="urn:microsoft.com/office/officeart/2018/2/layout/IconVerticalSolidList"/>
    <dgm:cxn modelId="{B86CA5B2-7738-469E-8F58-A5F00F2F4A8C}" type="presOf" srcId="{9ABBDFCE-5B0B-4B34-B3F0-499CBB3DCE36}" destId="{E8C7054B-800A-465E-9C7E-FF5F511183C4}" srcOrd="0" destOrd="0" presId="urn:microsoft.com/office/officeart/2018/2/layout/IconVerticalSolidList"/>
    <dgm:cxn modelId="{350DF9B7-20D5-47A5-AC98-E2E8F45FDE4D}" type="presOf" srcId="{6CD23253-ABEF-4F8C-BEA4-A1F739C27E92}" destId="{8CD8BF17-56A7-460A-89DD-3DB61EF29268}" srcOrd="0" destOrd="0" presId="urn:microsoft.com/office/officeart/2018/2/layout/IconVerticalSolidList"/>
    <dgm:cxn modelId="{D940ECC1-FEE3-43D4-A8BA-C6D015A626DA}" type="presOf" srcId="{749DE728-6CCB-4B41-8219-6E19B8286B7D}" destId="{EDE48C3C-551D-43B9-8742-5D2E7DCCA13E}" srcOrd="0" destOrd="0" presId="urn:microsoft.com/office/officeart/2018/2/layout/IconVerticalSolidList"/>
    <dgm:cxn modelId="{8DF8B8E3-BBC3-42BF-B092-E7C3E4DC35D6}" srcId="{EC9D6A8B-807A-41D0-A6D5-867FCE037622}" destId="{9ABBDFCE-5B0B-4B34-B3F0-499CBB3DCE36}" srcOrd="1" destOrd="0" parTransId="{5BE65E0B-6BCC-4912-A89E-BB2026FA76C2}" sibTransId="{6B137367-6562-43F5-9F56-CE54090D50D6}"/>
    <dgm:cxn modelId="{A7EA51BD-60EF-49DF-8D38-E0AD0AB850B1}" type="presParOf" srcId="{93B8C05A-FA76-424C-804A-32B6D424C6D6}" destId="{3ED8A1CF-DF9F-4855-8480-E4251B6F1C70}" srcOrd="0" destOrd="0" presId="urn:microsoft.com/office/officeart/2018/2/layout/IconVerticalSolidList"/>
    <dgm:cxn modelId="{946A1A46-476B-409F-9FF1-597D6368C2BA}" type="presParOf" srcId="{3ED8A1CF-DF9F-4855-8480-E4251B6F1C70}" destId="{38A382A2-48D1-406C-B77F-4A24500521C2}" srcOrd="0" destOrd="0" presId="urn:microsoft.com/office/officeart/2018/2/layout/IconVerticalSolidList"/>
    <dgm:cxn modelId="{B5992D6B-0520-40CF-8AAE-CDE38AED3EAB}" type="presParOf" srcId="{3ED8A1CF-DF9F-4855-8480-E4251B6F1C70}" destId="{96FF88C9-D7E3-42BE-AE26-250F186EBD50}" srcOrd="1" destOrd="0" presId="urn:microsoft.com/office/officeart/2018/2/layout/IconVerticalSolidList"/>
    <dgm:cxn modelId="{4CCB2F2A-F07C-4645-B10B-F6764B03D496}" type="presParOf" srcId="{3ED8A1CF-DF9F-4855-8480-E4251B6F1C70}" destId="{18B91CA1-8B12-423C-A309-21CC4CC20E75}" srcOrd="2" destOrd="0" presId="urn:microsoft.com/office/officeart/2018/2/layout/IconVerticalSolidList"/>
    <dgm:cxn modelId="{5B75A4F3-821F-44E2-9E90-E7B6D8D8DACD}" type="presParOf" srcId="{3ED8A1CF-DF9F-4855-8480-E4251B6F1C70}" destId="{8CD8BF17-56A7-460A-89DD-3DB61EF29268}" srcOrd="3" destOrd="0" presId="urn:microsoft.com/office/officeart/2018/2/layout/IconVerticalSolidList"/>
    <dgm:cxn modelId="{01C5F97C-160D-4EC2-ACDE-01A2AC215DFE}" type="presParOf" srcId="{93B8C05A-FA76-424C-804A-32B6D424C6D6}" destId="{9A121903-5C54-44BD-8DE8-A5BCD1CB2FF5}" srcOrd="1" destOrd="0" presId="urn:microsoft.com/office/officeart/2018/2/layout/IconVerticalSolidList"/>
    <dgm:cxn modelId="{1DF5D1FE-6575-43D4-9516-AEF8618B153D}" type="presParOf" srcId="{93B8C05A-FA76-424C-804A-32B6D424C6D6}" destId="{3C8A97A9-2946-410B-A47B-C54D958B29AE}" srcOrd="2" destOrd="0" presId="urn:microsoft.com/office/officeart/2018/2/layout/IconVerticalSolidList"/>
    <dgm:cxn modelId="{94BD1297-156B-4A6A-9789-D632B469C415}" type="presParOf" srcId="{3C8A97A9-2946-410B-A47B-C54D958B29AE}" destId="{95D03EB0-B599-4982-836E-B8053E9E7A01}" srcOrd="0" destOrd="0" presId="urn:microsoft.com/office/officeart/2018/2/layout/IconVerticalSolidList"/>
    <dgm:cxn modelId="{5CF501A6-95EF-43A7-A0D9-D6838427AF03}" type="presParOf" srcId="{3C8A97A9-2946-410B-A47B-C54D958B29AE}" destId="{384782C7-7C66-4625-A1EB-E2D208A6096C}" srcOrd="1" destOrd="0" presId="urn:microsoft.com/office/officeart/2018/2/layout/IconVerticalSolidList"/>
    <dgm:cxn modelId="{01631288-0515-493A-B104-F08EF4E56CDE}" type="presParOf" srcId="{3C8A97A9-2946-410B-A47B-C54D958B29AE}" destId="{20D8C178-90CA-4EF5-8075-DA94D18D7CCA}" srcOrd="2" destOrd="0" presId="urn:microsoft.com/office/officeart/2018/2/layout/IconVerticalSolidList"/>
    <dgm:cxn modelId="{DA8DBCCF-44E9-403F-8D9D-BC57018703AD}" type="presParOf" srcId="{3C8A97A9-2946-410B-A47B-C54D958B29AE}" destId="{E8C7054B-800A-465E-9C7E-FF5F511183C4}" srcOrd="3" destOrd="0" presId="urn:microsoft.com/office/officeart/2018/2/layout/IconVerticalSolidList"/>
    <dgm:cxn modelId="{97D80F8D-3EE1-43EA-A67C-4C0A87F21704}" type="presParOf" srcId="{93B8C05A-FA76-424C-804A-32B6D424C6D6}" destId="{DF1B436F-A3BF-4619-A063-3082E261ECDD}" srcOrd="3" destOrd="0" presId="urn:microsoft.com/office/officeart/2018/2/layout/IconVerticalSolidList"/>
    <dgm:cxn modelId="{D16A2615-5964-4240-B2D7-1219FA8C7D6F}" type="presParOf" srcId="{93B8C05A-FA76-424C-804A-32B6D424C6D6}" destId="{206D3CDC-8C7A-43BB-A0C9-103CD9C54098}" srcOrd="4" destOrd="0" presId="urn:microsoft.com/office/officeart/2018/2/layout/IconVerticalSolidList"/>
    <dgm:cxn modelId="{A3D3B653-F408-4717-9872-9E9E0BAC687D}" type="presParOf" srcId="{206D3CDC-8C7A-43BB-A0C9-103CD9C54098}" destId="{B9134B84-CCE4-4F53-AA07-8EF39C959E6A}" srcOrd="0" destOrd="0" presId="urn:microsoft.com/office/officeart/2018/2/layout/IconVerticalSolidList"/>
    <dgm:cxn modelId="{C207FF29-EEA9-4ED2-8EE2-F30776E9D764}" type="presParOf" srcId="{206D3CDC-8C7A-43BB-A0C9-103CD9C54098}" destId="{3801182D-CF04-4F41-9829-CB663CC0EF22}" srcOrd="1" destOrd="0" presId="urn:microsoft.com/office/officeart/2018/2/layout/IconVerticalSolidList"/>
    <dgm:cxn modelId="{4D13F6D7-1E3E-43F0-9CD7-1345ACDAE44D}" type="presParOf" srcId="{206D3CDC-8C7A-43BB-A0C9-103CD9C54098}" destId="{10CDEC6F-923F-40CF-A0DB-2698801BC8CE}" srcOrd="2" destOrd="0" presId="urn:microsoft.com/office/officeart/2018/2/layout/IconVerticalSolidList"/>
    <dgm:cxn modelId="{9B69141D-198A-4E27-9A30-7589B4B0CE7F}" type="presParOf" srcId="{206D3CDC-8C7A-43BB-A0C9-103CD9C54098}" destId="{108B9801-5171-4C68-8530-857223D9F0FD}" srcOrd="3" destOrd="0" presId="urn:microsoft.com/office/officeart/2018/2/layout/IconVerticalSolidList"/>
    <dgm:cxn modelId="{DE0494BB-EA21-418E-9D2E-0B6349777982}" type="presParOf" srcId="{93B8C05A-FA76-424C-804A-32B6D424C6D6}" destId="{46E0CCC5-7BF3-4E5B-8E1D-0C8DB0B43C8A}" srcOrd="5" destOrd="0" presId="urn:microsoft.com/office/officeart/2018/2/layout/IconVerticalSolidList"/>
    <dgm:cxn modelId="{29FC3E3F-2CBE-4C45-8E82-7CB9B6ABA331}" type="presParOf" srcId="{93B8C05A-FA76-424C-804A-32B6D424C6D6}" destId="{ECFDCE76-6A9B-465C-A855-F3CB674988A8}" srcOrd="6" destOrd="0" presId="urn:microsoft.com/office/officeart/2018/2/layout/IconVerticalSolidList"/>
    <dgm:cxn modelId="{0D696BFE-6F91-4DEB-ABEE-B45D308C1136}" type="presParOf" srcId="{ECFDCE76-6A9B-465C-A855-F3CB674988A8}" destId="{C941D677-E1A1-4163-A9E6-CC795AD1C9D1}" srcOrd="0" destOrd="0" presId="urn:microsoft.com/office/officeart/2018/2/layout/IconVerticalSolidList"/>
    <dgm:cxn modelId="{91FC203A-4EDD-4D12-AB47-C3E327CD8E8D}" type="presParOf" srcId="{ECFDCE76-6A9B-465C-A855-F3CB674988A8}" destId="{3F577CF5-B2DE-4237-BDDE-61C09B20B7E7}" srcOrd="1" destOrd="0" presId="urn:microsoft.com/office/officeart/2018/2/layout/IconVerticalSolidList"/>
    <dgm:cxn modelId="{5E89ED85-BF60-4C63-B1D5-92E423F510DA}" type="presParOf" srcId="{ECFDCE76-6A9B-465C-A855-F3CB674988A8}" destId="{EF8E3309-54DB-4FBC-86AD-C3B6A456B11D}" srcOrd="2" destOrd="0" presId="urn:microsoft.com/office/officeart/2018/2/layout/IconVerticalSolidList"/>
    <dgm:cxn modelId="{6F478373-DA33-4F3C-9329-C98F56056109}" type="presParOf" srcId="{ECFDCE76-6A9B-465C-A855-F3CB674988A8}" destId="{EDE48C3C-551D-43B9-8742-5D2E7DCCA1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ADE38DE-3ECC-4A42-9852-FD9BB951214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E66D7BE-61BB-46AE-8869-5EAE807BDC82}">
      <dgm:prSet/>
      <dgm:spPr/>
      <dgm:t>
        <a:bodyPr/>
        <a:lstStyle/>
        <a:p>
          <a:r>
            <a:rPr lang="en-GB"/>
            <a:t>We will consider:</a:t>
          </a:r>
          <a:endParaRPr lang="en-US"/>
        </a:p>
      </dgm:t>
    </dgm:pt>
    <dgm:pt modelId="{7C68559F-F971-4DBF-AA95-05D0724F275A}" type="parTrans" cxnId="{F457A995-3DD3-489E-A45F-7E7B6B5C2B72}">
      <dgm:prSet/>
      <dgm:spPr/>
      <dgm:t>
        <a:bodyPr/>
        <a:lstStyle/>
        <a:p>
          <a:endParaRPr lang="en-US"/>
        </a:p>
      </dgm:t>
    </dgm:pt>
    <dgm:pt modelId="{8620B787-36EA-486E-B608-793BCA04133C}" type="sibTrans" cxnId="{F457A995-3DD3-489E-A45F-7E7B6B5C2B72}">
      <dgm:prSet/>
      <dgm:spPr/>
      <dgm:t>
        <a:bodyPr/>
        <a:lstStyle/>
        <a:p>
          <a:endParaRPr lang="en-US"/>
        </a:p>
      </dgm:t>
    </dgm:pt>
    <dgm:pt modelId="{070765BF-FF71-4443-B60B-5F428C56CCD8}">
      <dgm:prSet/>
      <dgm:spPr/>
      <dgm:t>
        <a:bodyPr/>
        <a:lstStyle/>
        <a:p>
          <a:r>
            <a:rPr lang="en-GB"/>
            <a:t>The police </a:t>
          </a:r>
          <a:endParaRPr lang="en-US"/>
        </a:p>
      </dgm:t>
    </dgm:pt>
    <dgm:pt modelId="{8B0DE376-2257-4B69-AF26-4F6D66DA038B}" type="parTrans" cxnId="{D733ED05-2B30-4C8E-8F6F-CED3FD2B256D}">
      <dgm:prSet/>
      <dgm:spPr/>
      <dgm:t>
        <a:bodyPr/>
        <a:lstStyle/>
        <a:p>
          <a:endParaRPr lang="en-US"/>
        </a:p>
      </dgm:t>
    </dgm:pt>
    <dgm:pt modelId="{14F2256D-910D-4449-9A85-FCD098E0EFD4}" type="sibTrans" cxnId="{D733ED05-2B30-4C8E-8F6F-CED3FD2B256D}">
      <dgm:prSet/>
      <dgm:spPr/>
      <dgm:t>
        <a:bodyPr/>
        <a:lstStyle/>
        <a:p>
          <a:endParaRPr lang="en-US"/>
        </a:p>
      </dgm:t>
    </dgm:pt>
    <dgm:pt modelId="{4C574759-108E-4BC7-B637-CC467C8B2134}">
      <dgm:prSet/>
      <dgm:spPr/>
      <dgm:t>
        <a:bodyPr/>
        <a:lstStyle/>
        <a:p>
          <a:r>
            <a:rPr lang="en-GB"/>
            <a:t>The fire service</a:t>
          </a:r>
          <a:endParaRPr lang="en-US"/>
        </a:p>
      </dgm:t>
    </dgm:pt>
    <dgm:pt modelId="{8652FA34-E4E5-46B3-91B0-E46A6DDA2088}" type="parTrans" cxnId="{73057498-E7C9-4B3B-B973-C74AEBC06A99}">
      <dgm:prSet/>
      <dgm:spPr/>
      <dgm:t>
        <a:bodyPr/>
        <a:lstStyle/>
        <a:p>
          <a:endParaRPr lang="en-US"/>
        </a:p>
      </dgm:t>
    </dgm:pt>
    <dgm:pt modelId="{6909D615-D7CC-483C-AF9F-32EEAD64B918}" type="sibTrans" cxnId="{73057498-E7C9-4B3B-B973-C74AEBC06A99}">
      <dgm:prSet/>
      <dgm:spPr/>
      <dgm:t>
        <a:bodyPr/>
        <a:lstStyle/>
        <a:p>
          <a:endParaRPr lang="en-US"/>
        </a:p>
      </dgm:t>
    </dgm:pt>
    <dgm:pt modelId="{437EBCEB-841E-4DE0-B2E1-27C5718B85A8}">
      <dgm:prSet/>
      <dgm:spPr/>
      <dgm:t>
        <a:bodyPr/>
        <a:lstStyle/>
        <a:p>
          <a:r>
            <a:rPr lang="en-GB"/>
            <a:t>Causation and remoteness. </a:t>
          </a:r>
          <a:endParaRPr lang="en-US"/>
        </a:p>
      </dgm:t>
    </dgm:pt>
    <dgm:pt modelId="{7BD0DD89-7ED8-4E41-8C1E-FDB5C854929A}" type="parTrans" cxnId="{27BBDA97-D3EB-4245-9B1D-B8AE90077BEB}">
      <dgm:prSet/>
      <dgm:spPr/>
      <dgm:t>
        <a:bodyPr/>
        <a:lstStyle/>
        <a:p>
          <a:endParaRPr lang="en-US"/>
        </a:p>
      </dgm:t>
    </dgm:pt>
    <dgm:pt modelId="{7E583C68-C115-4795-89D6-F3817208436E}" type="sibTrans" cxnId="{27BBDA97-D3EB-4245-9B1D-B8AE90077BEB}">
      <dgm:prSet/>
      <dgm:spPr/>
      <dgm:t>
        <a:bodyPr/>
        <a:lstStyle/>
        <a:p>
          <a:endParaRPr lang="en-US"/>
        </a:p>
      </dgm:t>
    </dgm:pt>
    <dgm:pt modelId="{7DCBC603-3788-4F3F-8BC4-8C3D8C5BE523}" type="pres">
      <dgm:prSet presAssocID="{3ADE38DE-3ECC-4A42-9852-FD9BB9512142}" presName="linear" presStyleCnt="0">
        <dgm:presLayoutVars>
          <dgm:animLvl val="lvl"/>
          <dgm:resizeHandles val="exact"/>
        </dgm:presLayoutVars>
      </dgm:prSet>
      <dgm:spPr/>
    </dgm:pt>
    <dgm:pt modelId="{1E3ECC3E-4759-442B-8AD4-A2C3581485B0}" type="pres">
      <dgm:prSet presAssocID="{3E66D7BE-61BB-46AE-8869-5EAE807BDC82}" presName="parentText" presStyleLbl="node1" presStyleIdx="0" presStyleCnt="4">
        <dgm:presLayoutVars>
          <dgm:chMax val="0"/>
          <dgm:bulletEnabled val="1"/>
        </dgm:presLayoutVars>
      </dgm:prSet>
      <dgm:spPr/>
    </dgm:pt>
    <dgm:pt modelId="{2EF71E42-B8C9-4F46-96A7-A46415413936}" type="pres">
      <dgm:prSet presAssocID="{8620B787-36EA-486E-B608-793BCA04133C}" presName="spacer" presStyleCnt="0"/>
      <dgm:spPr/>
    </dgm:pt>
    <dgm:pt modelId="{557CEDCF-3B8C-4968-B75B-73F4B9C3F4CC}" type="pres">
      <dgm:prSet presAssocID="{070765BF-FF71-4443-B60B-5F428C56CCD8}" presName="parentText" presStyleLbl="node1" presStyleIdx="1" presStyleCnt="4">
        <dgm:presLayoutVars>
          <dgm:chMax val="0"/>
          <dgm:bulletEnabled val="1"/>
        </dgm:presLayoutVars>
      </dgm:prSet>
      <dgm:spPr/>
    </dgm:pt>
    <dgm:pt modelId="{64EEB28D-191A-4AEE-BA17-F7FBB3B8F3C7}" type="pres">
      <dgm:prSet presAssocID="{14F2256D-910D-4449-9A85-FCD098E0EFD4}" presName="spacer" presStyleCnt="0"/>
      <dgm:spPr/>
    </dgm:pt>
    <dgm:pt modelId="{4FCE1183-D0E3-4D79-86EE-02B618C3DAC5}" type="pres">
      <dgm:prSet presAssocID="{4C574759-108E-4BC7-B637-CC467C8B2134}" presName="parentText" presStyleLbl="node1" presStyleIdx="2" presStyleCnt="4">
        <dgm:presLayoutVars>
          <dgm:chMax val="0"/>
          <dgm:bulletEnabled val="1"/>
        </dgm:presLayoutVars>
      </dgm:prSet>
      <dgm:spPr/>
    </dgm:pt>
    <dgm:pt modelId="{50AB9BA1-C38A-45CB-9189-D1DD4EA435D8}" type="pres">
      <dgm:prSet presAssocID="{6909D615-D7CC-483C-AF9F-32EEAD64B918}" presName="spacer" presStyleCnt="0"/>
      <dgm:spPr/>
    </dgm:pt>
    <dgm:pt modelId="{59D580F7-FFFA-4E22-869A-A1A7BD763557}" type="pres">
      <dgm:prSet presAssocID="{437EBCEB-841E-4DE0-B2E1-27C5718B85A8}" presName="parentText" presStyleLbl="node1" presStyleIdx="3" presStyleCnt="4">
        <dgm:presLayoutVars>
          <dgm:chMax val="0"/>
          <dgm:bulletEnabled val="1"/>
        </dgm:presLayoutVars>
      </dgm:prSet>
      <dgm:spPr/>
    </dgm:pt>
  </dgm:ptLst>
  <dgm:cxnLst>
    <dgm:cxn modelId="{D733ED05-2B30-4C8E-8F6F-CED3FD2B256D}" srcId="{3ADE38DE-3ECC-4A42-9852-FD9BB9512142}" destId="{070765BF-FF71-4443-B60B-5F428C56CCD8}" srcOrd="1" destOrd="0" parTransId="{8B0DE376-2257-4B69-AF26-4F6D66DA038B}" sibTransId="{14F2256D-910D-4449-9A85-FCD098E0EFD4}"/>
    <dgm:cxn modelId="{2E80D623-F452-46C0-97E4-A303CB820CEB}" type="presOf" srcId="{3E66D7BE-61BB-46AE-8869-5EAE807BDC82}" destId="{1E3ECC3E-4759-442B-8AD4-A2C3581485B0}" srcOrd="0" destOrd="0" presId="urn:microsoft.com/office/officeart/2005/8/layout/vList2"/>
    <dgm:cxn modelId="{DBAE204B-182E-484D-B700-C92F0AA3EF22}" type="presOf" srcId="{437EBCEB-841E-4DE0-B2E1-27C5718B85A8}" destId="{59D580F7-FFFA-4E22-869A-A1A7BD763557}" srcOrd="0" destOrd="0" presId="urn:microsoft.com/office/officeart/2005/8/layout/vList2"/>
    <dgm:cxn modelId="{51DFEB4F-6562-4FAC-9B7C-F23C730793D4}" type="presOf" srcId="{3ADE38DE-3ECC-4A42-9852-FD9BB9512142}" destId="{7DCBC603-3788-4F3F-8BC4-8C3D8C5BE523}" srcOrd="0" destOrd="0" presId="urn:microsoft.com/office/officeart/2005/8/layout/vList2"/>
    <dgm:cxn modelId="{C2D4768C-C4AC-4281-BDA0-058701D5ECEB}" type="presOf" srcId="{4C574759-108E-4BC7-B637-CC467C8B2134}" destId="{4FCE1183-D0E3-4D79-86EE-02B618C3DAC5}" srcOrd="0" destOrd="0" presId="urn:microsoft.com/office/officeart/2005/8/layout/vList2"/>
    <dgm:cxn modelId="{F457A995-3DD3-489E-A45F-7E7B6B5C2B72}" srcId="{3ADE38DE-3ECC-4A42-9852-FD9BB9512142}" destId="{3E66D7BE-61BB-46AE-8869-5EAE807BDC82}" srcOrd="0" destOrd="0" parTransId="{7C68559F-F971-4DBF-AA95-05D0724F275A}" sibTransId="{8620B787-36EA-486E-B608-793BCA04133C}"/>
    <dgm:cxn modelId="{27BBDA97-D3EB-4245-9B1D-B8AE90077BEB}" srcId="{3ADE38DE-3ECC-4A42-9852-FD9BB9512142}" destId="{437EBCEB-841E-4DE0-B2E1-27C5718B85A8}" srcOrd="3" destOrd="0" parTransId="{7BD0DD89-7ED8-4E41-8C1E-FDB5C854929A}" sibTransId="{7E583C68-C115-4795-89D6-F3817208436E}"/>
    <dgm:cxn modelId="{73057498-E7C9-4B3B-B973-C74AEBC06A99}" srcId="{3ADE38DE-3ECC-4A42-9852-FD9BB9512142}" destId="{4C574759-108E-4BC7-B637-CC467C8B2134}" srcOrd="2" destOrd="0" parTransId="{8652FA34-E4E5-46B3-91B0-E46A6DDA2088}" sibTransId="{6909D615-D7CC-483C-AF9F-32EEAD64B918}"/>
    <dgm:cxn modelId="{47CDF3DB-51B0-4CDF-BD06-0AC20F826092}" type="presOf" srcId="{070765BF-FF71-4443-B60B-5F428C56CCD8}" destId="{557CEDCF-3B8C-4968-B75B-73F4B9C3F4CC}" srcOrd="0" destOrd="0" presId="urn:microsoft.com/office/officeart/2005/8/layout/vList2"/>
    <dgm:cxn modelId="{F8CB986F-3B60-4002-B609-502F0EC7888F}" type="presParOf" srcId="{7DCBC603-3788-4F3F-8BC4-8C3D8C5BE523}" destId="{1E3ECC3E-4759-442B-8AD4-A2C3581485B0}" srcOrd="0" destOrd="0" presId="urn:microsoft.com/office/officeart/2005/8/layout/vList2"/>
    <dgm:cxn modelId="{B6D87B0A-33AC-4CD7-BF6C-C5EEAB348CF2}" type="presParOf" srcId="{7DCBC603-3788-4F3F-8BC4-8C3D8C5BE523}" destId="{2EF71E42-B8C9-4F46-96A7-A46415413936}" srcOrd="1" destOrd="0" presId="urn:microsoft.com/office/officeart/2005/8/layout/vList2"/>
    <dgm:cxn modelId="{CD933313-EB1F-4EDD-AAA1-1C9FD7D8953B}" type="presParOf" srcId="{7DCBC603-3788-4F3F-8BC4-8C3D8C5BE523}" destId="{557CEDCF-3B8C-4968-B75B-73F4B9C3F4CC}" srcOrd="2" destOrd="0" presId="urn:microsoft.com/office/officeart/2005/8/layout/vList2"/>
    <dgm:cxn modelId="{28815089-C43B-4265-9BA2-6A86EEED158B}" type="presParOf" srcId="{7DCBC603-3788-4F3F-8BC4-8C3D8C5BE523}" destId="{64EEB28D-191A-4AEE-BA17-F7FBB3B8F3C7}" srcOrd="3" destOrd="0" presId="urn:microsoft.com/office/officeart/2005/8/layout/vList2"/>
    <dgm:cxn modelId="{CF163870-B98A-4334-AEFB-6FB0FDA914F5}" type="presParOf" srcId="{7DCBC603-3788-4F3F-8BC4-8C3D8C5BE523}" destId="{4FCE1183-D0E3-4D79-86EE-02B618C3DAC5}" srcOrd="4" destOrd="0" presId="urn:microsoft.com/office/officeart/2005/8/layout/vList2"/>
    <dgm:cxn modelId="{65EEEF8A-956D-4E0D-9F9E-881647F43838}" type="presParOf" srcId="{7DCBC603-3788-4F3F-8BC4-8C3D8C5BE523}" destId="{50AB9BA1-C38A-45CB-9189-D1DD4EA435D8}" srcOrd="5" destOrd="0" presId="urn:microsoft.com/office/officeart/2005/8/layout/vList2"/>
    <dgm:cxn modelId="{FA0E650E-6BDF-4489-9163-68C039803A15}" type="presParOf" srcId="{7DCBC603-3788-4F3F-8BC4-8C3D8C5BE523}" destId="{59D580F7-FFFA-4E22-869A-A1A7BD76355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44029-796D-4395-8143-963CD17D62B3}">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D6814-5750-46A1-95D4-A20ADBBA8592}">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429F59-19AD-45AB-8F36-2623128EEC5C}">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 Defendant owned specific claimant a duty of care. </a:t>
          </a:r>
          <a:endParaRPr lang="en-US" sz="2500" kern="1200"/>
        </a:p>
      </dsp:txBody>
      <dsp:txXfrm>
        <a:off x="1731633" y="640"/>
        <a:ext cx="4182575" cy="1499250"/>
      </dsp:txXfrm>
    </dsp:sp>
    <dsp:sp modelId="{7D3F0185-0307-42EB-9B03-BB2E3A63E295}">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5F2C8-EFCE-42ED-851C-158DB5110A26}">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DFC58D-AD27-4A7F-91D2-8D81AF3F8296}">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 D breached the duty of care. </a:t>
          </a:r>
          <a:endParaRPr lang="en-US" sz="2500" kern="1200"/>
        </a:p>
      </dsp:txBody>
      <dsp:txXfrm>
        <a:off x="1731633" y="1874703"/>
        <a:ext cx="4182575" cy="1499250"/>
      </dsp:txXfrm>
    </dsp:sp>
    <dsp:sp modelId="{31A5A5FD-896D-4E4B-9E2A-17DFF0D2FBF3}">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F9059B-46D2-4943-A7D9-3146DFCB5F8A}">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8810CE-7036-42FE-B5BE-BE533FACC740}">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 The breach of duty caused loss of a type which is recoverable in tort law. </a:t>
          </a:r>
          <a:endParaRPr lang="en-US" sz="2500" kern="1200"/>
        </a:p>
      </dsp:txBody>
      <dsp:txXfrm>
        <a:off x="1731633" y="3748766"/>
        <a:ext cx="4182575" cy="14992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5E883-70C6-48C8-8C9F-EF5DCBF5E59E}">
      <dsp:nvSpPr>
        <dsp:cNvPr id="0" name=""/>
        <dsp:cNvSpPr/>
      </dsp:nvSpPr>
      <dsp:spPr>
        <a:xfrm>
          <a:off x="887848" y="19941"/>
          <a:ext cx="1612687" cy="1612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BED61-C25B-4958-A988-7A047F7EB20C}">
      <dsp:nvSpPr>
        <dsp:cNvPr id="0" name=""/>
        <dsp:cNvSpPr/>
      </dsp:nvSpPr>
      <dsp:spPr>
        <a:xfrm>
          <a:off x="1231535" y="3636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D713BA-7900-4EE0-B710-6E57FF4EFEEB}">
      <dsp:nvSpPr>
        <dsp:cNvPr id="0" name=""/>
        <dsp:cNvSpPr/>
      </dsp:nvSpPr>
      <dsp:spPr>
        <a:xfrm>
          <a:off x="372317"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Not automatic liability. </a:t>
          </a:r>
          <a:endParaRPr lang="en-US" sz="1300" kern="1200"/>
        </a:p>
      </dsp:txBody>
      <dsp:txXfrm>
        <a:off x="372317" y="2134941"/>
        <a:ext cx="2643750" cy="720000"/>
      </dsp:txXfrm>
    </dsp:sp>
    <dsp:sp modelId="{5C4CE45B-64A1-42DC-80DD-B7409FD9F56E}">
      <dsp:nvSpPr>
        <dsp:cNvPr id="0" name=""/>
        <dsp:cNvSpPr/>
      </dsp:nvSpPr>
      <dsp:spPr>
        <a:xfrm>
          <a:off x="3994254" y="19941"/>
          <a:ext cx="1612687" cy="1612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BEFE2-AC71-4F21-B4E6-1B1D92071C82}">
      <dsp:nvSpPr>
        <dsp:cNvPr id="0" name=""/>
        <dsp:cNvSpPr/>
      </dsp:nvSpPr>
      <dsp:spPr>
        <a:xfrm>
          <a:off x="4337942" y="3636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FC4D6E-D824-40C0-AABC-E641C3ABC3D2}">
      <dsp:nvSpPr>
        <dsp:cNvPr id="0" name=""/>
        <dsp:cNvSpPr/>
      </dsp:nvSpPr>
      <dsp:spPr>
        <a:xfrm>
          <a:off x="3478723"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Claimant must prove that a duty of care was owed. </a:t>
          </a:r>
          <a:endParaRPr lang="en-US" sz="1300" kern="1200"/>
        </a:p>
      </dsp:txBody>
      <dsp:txXfrm>
        <a:off x="3478723" y="2134941"/>
        <a:ext cx="2643750" cy="720000"/>
      </dsp:txXfrm>
    </dsp:sp>
    <dsp:sp modelId="{86BDC1F2-1470-47D7-AF4C-5ACC23E2D948}">
      <dsp:nvSpPr>
        <dsp:cNvPr id="0" name=""/>
        <dsp:cNvSpPr/>
      </dsp:nvSpPr>
      <dsp:spPr>
        <a:xfrm>
          <a:off x="7100661" y="19941"/>
          <a:ext cx="1612687" cy="16126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55136-2D25-4B0C-A602-D2C062063F3F}">
      <dsp:nvSpPr>
        <dsp:cNvPr id="0" name=""/>
        <dsp:cNvSpPr/>
      </dsp:nvSpPr>
      <dsp:spPr>
        <a:xfrm>
          <a:off x="7444348" y="36362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A59789-45CA-4714-94D3-40EBA8735F7F}">
      <dsp:nvSpPr>
        <dsp:cNvPr id="0" name=""/>
        <dsp:cNvSpPr/>
      </dsp:nvSpPr>
      <dsp:spPr>
        <a:xfrm>
          <a:off x="6585129"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Must prove a duty of care before anything any liability can be established. </a:t>
          </a:r>
          <a:endParaRPr lang="en-US" sz="1300" kern="1200"/>
        </a:p>
      </dsp:txBody>
      <dsp:txXfrm>
        <a:off x="6585129" y="2134941"/>
        <a:ext cx="264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E5160-6CAA-4396-BDC2-FB8778979B12}">
      <dsp:nvSpPr>
        <dsp:cNvPr id="0" name=""/>
        <dsp:cNvSpPr/>
      </dsp:nvSpPr>
      <dsp:spPr>
        <a:xfrm>
          <a:off x="915389" y="279192"/>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C726FE-3028-4A6C-9983-584483736D7B}">
      <dsp:nvSpPr>
        <dsp:cNvPr id="0" name=""/>
        <dsp:cNvSpPr/>
      </dsp:nvSpPr>
      <dsp:spPr>
        <a:xfrm>
          <a:off x="152222"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Nurses etc owe a duty of care to patients; </a:t>
          </a:r>
          <a:endParaRPr lang="en-US" sz="2000" kern="1200"/>
        </a:p>
      </dsp:txBody>
      <dsp:txXfrm>
        <a:off x="152222" y="1875690"/>
        <a:ext cx="2775149" cy="720000"/>
      </dsp:txXfrm>
    </dsp:sp>
    <dsp:sp modelId="{D58779F4-11C9-421B-B20B-422A5A61D75E}">
      <dsp:nvSpPr>
        <dsp:cNvPr id="0" name=""/>
        <dsp:cNvSpPr/>
      </dsp:nvSpPr>
      <dsp:spPr>
        <a:xfrm>
          <a:off x="4176189" y="279192"/>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DFC161-B320-4F8E-BED0-1BB3E77D9994}">
      <dsp:nvSpPr>
        <dsp:cNvPr id="0" name=""/>
        <dsp:cNvSpPr/>
      </dsp:nvSpPr>
      <dsp:spPr>
        <a:xfrm>
          <a:off x="3413023"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Darnley v Croydon Health services NHS Trust [2018]. </a:t>
          </a:r>
          <a:endParaRPr lang="en-US" sz="2000" kern="1200"/>
        </a:p>
      </dsp:txBody>
      <dsp:txXfrm>
        <a:off x="3413023" y="1875690"/>
        <a:ext cx="2775149" cy="720000"/>
      </dsp:txXfrm>
    </dsp:sp>
    <dsp:sp modelId="{F450BFE3-BA3D-4EBB-8B54-A384D592B2EA}">
      <dsp:nvSpPr>
        <dsp:cNvPr id="0" name=""/>
        <dsp:cNvSpPr/>
      </dsp:nvSpPr>
      <dsp:spPr>
        <a:xfrm>
          <a:off x="7436990" y="279192"/>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DB7657-04ED-462A-9E92-2088EBA6E803}">
      <dsp:nvSpPr>
        <dsp:cNvPr id="0" name=""/>
        <dsp:cNvSpPr/>
      </dsp:nvSpPr>
      <dsp:spPr>
        <a:xfrm>
          <a:off x="6673824"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Employers owe a common duty of care to employees. </a:t>
          </a:r>
          <a:endParaRPr lang="en-US" sz="2000" kern="1200"/>
        </a:p>
      </dsp:txBody>
      <dsp:txXfrm>
        <a:off x="6673824" y="1875690"/>
        <a:ext cx="277514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24720-4F26-4AE9-8E0A-94C16274058D}">
      <dsp:nvSpPr>
        <dsp:cNvPr id="0" name=""/>
        <dsp:cNvSpPr/>
      </dsp:nvSpPr>
      <dsp:spPr>
        <a:xfrm>
          <a:off x="0" y="0"/>
          <a:ext cx="8161017" cy="862464"/>
        </a:xfrm>
        <a:prstGeom prst="roundRect">
          <a:avLst>
            <a:gd name="adj" fmla="val 10000"/>
          </a:avLst>
        </a:prstGeom>
        <a:solidFill>
          <a:srgbClr val="7030A0"/>
        </a:solidFill>
        <a:ln>
          <a:no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Create a table of the pros and cons of; </a:t>
          </a:r>
          <a:endParaRPr lang="en-US" sz="3200" kern="1200" dirty="0"/>
        </a:p>
      </dsp:txBody>
      <dsp:txXfrm>
        <a:off x="25261" y="25261"/>
        <a:ext cx="7230350" cy="811942"/>
      </dsp:txXfrm>
    </dsp:sp>
    <dsp:sp modelId="{81328C5F-7BE3-45A8-AF30-BB206E003A3B}">
      <dsp:nvSpPr>
        <dsp:cNvPr id="0" name=""/>
        <dsp:cNvSpPr/>
      </dsp:nvSpPr>
      <dsp:spPr>
        <a:xfrm>
          <a:off x="720089" y="1006209"/>
          <a:ext cx="8161017" cy="862464"/>
        </a:xfrm>
        <a:prstGeom prst="roundRect">
          <a:avLst>
            <a:gd name="adj" fmla="val 10000"/>
          </a:avLst>
        </a:prstGeom>
        <a:solidFill>
          <a:srgbClr val="FFFF00"/>
        </a:solidFill>
        <a:ln>
          <a:no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Everyone owing everyone a duty of care</a:t>
          </a:r>
          <a:r>
            <a:rPr lang="en-GB" sz="3200" kern="1200" dirty="0"/>
            <a:t>. </a:t>
          </a:r>
          <a:endParaRPr lang="en-US" sz="3200" kern="1200" dirty="0"/>
        </a:p>
      </dsp:txBody>
      <dsp:txXfrm>
        <a:off x="745350" y="1031470"/>
        <a:ext cx="6829803" cy="811942"/>
      </dsp:txXfrm>
    </dsp:sp>
    <dsp:sp modelId="{88B8137D-E9A5-4322-AFB3-BEF32AED8E73}">
      <dsp:nvSpPr>
        <dsp:cNvPr id="0" name=""/>
        <dsp:cNvSpPr/>
      </dsp:nvSpPr>
      <dsp:spPr>
        <a:xfrm>
          <a:off x="1440179" y="2012418"/>
          <a:ext cx="8161017" cy="862464"/>
        </a:xfrm>
        <a:prstGeom prst="roundRect">
          <a:avLst>
            <a:gd name="adj" fmla="val 10000"/>
          </a:avLst>
        </a:prstGeom>
        <a:solidFill>
          <a:srgbClr val="00B0F0"/>
        </a:solidFill>
        <a:ln>
          <a:no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Come to overall conclusion. </a:t>
          </a:r>
          <a:endParaRPr lang="en-US" sz="3200" kern="1200"/>
        </a:p>
      </dsp:txBody>
      <dsp:txXfrm>
        <a:off x="1465440" y="2037679"/>
        <a:ext cx="6829803" cy="811942"/>
      </dsp:txXfrm>
    </dsp:sp>
    <dsp:sp modelId="{713C5EFF-B7D8-47BB-A3FD-2C24B935326D}">
      <dsp:nvSpPr>
        <dsp:cNvPr id="0" name=""/>
        <dsp:cNvSpPr/>
      </dsp:nvSpPr>
      <dsp:spPr>
        <a:xfrm>
          <a:off x="7600415" y="654035"/>
          <a:ext cx="560602" cy="560602"/>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726550" y="654035"/>
        <a:ext cx="308332" cy="421853"/>
      </dsp:txXfrm>
    </dsp:sp>
    <dsp:sp modelId="{4E0A558E-9909-4C3B-A391-DD939BE2790D}">
      <dsp:nvSpPr>
        <dsp:cNvPr id="0" name=""/>
        <dsp:cNvSpPr/>
      </dsp:nvSpPr>
      <dsp:spPr>
        <a:xfrm>
          <a:off x="8320505" y="1654495"/>
          <a:ext cx="560602" cy="560602"/>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446640" y="1654495"/>
        <a:ext cx="308332" cy="4218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15023-DC6C-41A1-BDAC-272289B5C8B6}">
      <dsp:nvSpPr>
        <dsp:cNvPr id="0" name=""/>
        <dsp:cNvSpPr/>
      </dsp:nvSpPr>
      <dsp:spPr>
        <a:xfrm>
          <a:off x="0" y="3011"/>
          <a:ext cx="9601196" cy="949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651A0E-4801-4EF9-AFB1-0ECA1FB26BC4}">
      <dsp:nvSpPr>
        <dsp:cNvPr id="0" name=""/>
        <dsp:cNvSpPr/>
      </dsp:nvSpPr>
      <dsp:spPr>
        <a:xfrm>
          <a:off x="287294" y="216701"/>
          <a:ext cx="522863" cy="5223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08F051-3ECB-4A55-B203-777AB80AE5BD}">
      <dsp:nvSpPr>
        <dsp:cNvPr id="0" name=""/>
        <dsp:cNvSpPr/>
      </dsp:nvSpPr>
      <dsp:spPr>
        <a:xfrm>
          <a:off x="1097452" y="3011"/>
          <a:ext cx="8460745" cy="95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12" tIns="100612" rIns="100612" bIns="100612" numCol="1" spcCol="1270" anchor="ctr" anchorCtr="0">
          <a:noAutofit/>
        </a:bodyPr>
        <a:lstStyle/>
        <a:p>
          <a:pPr marL="0" lvl="0" indent="0" algn="l" defTabSz="622300">
            <a:lnSpc>
              <a:spcPct val="100000"/>
            </a:lnSpc>
            <a:spcBef>
              <a:spcPct val="0"/>
            </a:spcBef>
            <a:spcAft>
              <a:spcPct val="35000"/>
            </a:spcAft>
            <a:buNone/>
          </a:pPr>
          <a:r>
            <a:rPr lang="en-GB" sz="1400" kern="1200"/>
            <a:t>Donoghue v Stevenson [1932]. </a:t>
          </a:r>
          <a:endParaRPr lang="en-US" sz="1400" kern="1200"/>
        </a:p>
      </dsp:txBody>
      <dsp:txXfrm>
        <a:off x="1097452" y="3011"/>
        <a:ext cx="8460745" cy="950661"/>
      </dsp:txXfrm>
    </dsp:sp>
    <dsp:sp modelId="{2D4AF35A-86A3-41AE-B2B1-FBC386113232}">
      <dsp:nvSpPr>
        <dsp:cNvPr id="0" name=""/>
        <dsp:cNvSpPr/>
      </dsp:nvSpPr>
      <dsp:spPr>
        <a:xfrm>
          <a:off x="0" y="1184137"/>
          <a:ext cx="9601196" cy="949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EDFE62-ACEE-4F8D-B1D1-5646301FB265}">
      <dsp:nvSpPr>
        <dsp:cNvPr id="0" name=""/>
        <dsp:cNvSpPr/>
      </dsp:nvSpPr>
      <dsp:spPr>
        <a:xfrm>
          <a:off x="287294" y="1397827"/>
          <a:ext cx="522863" cy="5223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D16FB8-CF1D-4CA8-933D-23DEDB591464}">
      <dsp:nvSpPr>
        <dsp:cNvPr id="0" name=""/>
        <dsp:cNvSpPr/>
      </dsp:nvSpPr>
      <dsp:spPr>
        <a:xfrm>
          <a:off x="1097452" y="1184137"/>
          <a:ext cx="8460745" cy="95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12" tIns="100612" rIns="100612" bIns="100612" numCol="1" spcCol="1270" anchor="ctr" anchorCtr="0">
          <a:noAutofit/>
        </a:bodyPr>
        <a:lstStyle/>
        <a:p>
          <a:pPr marL="0" lvl="0" indent="0" algn="l" defTabSz="622300">
            <a:lnSpc>
              <a:spcPct val="100000"/>
            </a:lnSpc>
            <a:spcBef>
              <a:spcPct val="0"/>
            </a:spcBef>
            <a:spcAft>
              <a:spcPct val="35000"/>
            </a:spcAft>
            <a:buNone/>
          </a:pPr>
          <a:r>
            <a:rPr lang="en-GB" sz="1400" kern="1200"/>
            <a:t>General principle- neighbour principle. </a:t>
          </a:r>
          <a:endParaRPr lang="en-US" sz="1400" kern="1200"/>
        </a:p>
      </dsp:txBody>
      <dsp:txXfrm>
        <a:off x="1097452" y="1184137"/>
        <a:ext cx="8460745" cy="950661"/>
      </dsp:txXfrm>
    </dsp:sp>
    <dsp:sp modelId="{1FC0C621-B540-46F7-B3C7-05A897147E61}">
      <dsp:nvSpPr>
        <dsp:cNvPr id="0" name=""/>
        <dsp:cNvSpPr/>
      </dsp:nvSpPr>
      <dsp:spPr>
        <a:xfrm>
          <a:off x="0" y="2365262"/>
          <a:ext cx="9601196" cy="949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54D5C-F4CF-4C08-9559-A979EA9D1603}">
      <dsp:nvSpPr>
        <dsp:cNvPr id="0" name=""/>
        <dsp:cNvSpPr/>
      </dsp:nvSpPr>
      <dsp:spPr>
        <a:xfrm>
          <a:off x="287575" y="2578952"/>
          <a:ext cx="522863" cy="5223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7A49A0-EC12-441A-90BA-D5E071B1C3B0}">
      <dsp:nvSpPr>
        <dsp:cNvPr id="0" name=""/>
        <dsp:cNvSpPr/>
      </dsp:nvSpPr>
      <dsp:spPr>
        <a:xfrm>
          <a:off x="1098014" y="2365262"/>
          <a:ext cx="8460745" cy="95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12" tIns="100612" rIns="100612" bIns="100612" numCol="1" spcCol="1270" anchor="ctr" anchorCtr="0">
          <a:noAutofit/>
        </a:bodyPr>
        <a:lstStyle/>
        <a:p>
          <a:pPr marL="0" lvl="0" indent="0" algn="l" defTabSz="622300">
            <a:lnSpc>
              <a:spcPct val="100000"/>
            </a:lnSpc>
            <a:spcBef>
              <a:spcPct val="0"/>
            </a:spcBef>
            <a:spcAft>
              <a:spcPct val="35000"/>
            </a:spcAft>
            <a:buNone/>
          </a:pPr>
          <a:r>
            <a:rPr lang="en-GB" sz="1400" kern="1200"/>
            <a:t>“You must take reasonable care to avoid acts or omissions which you can reasonably foresee would be likely to injure your neighbour. Who, then, in law, is my neighbour? The answer seems to be persons who are so closely and directly affected by my act that I ought reasonably to have them in contemplation as being so affected when I am directing my mind to the acts or omissions which are called into question.” (Emphasis added.)</a:t>
          </a:r>
          <a:endParaRPr lang="en-US" sz="1400" kern="1200"/>
        </a:p>
      </dsp:txBody>
      <dsp:txXfrm>
        <a:off x="1098014" y="2365262"/>
        <a:ext cx="8460745" cy="9506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D6C0F-6A54-415F-92D7-DA44D4ED9063}">
      <dsp:nvSpPr>
        <dsp:cNvPr id="0" name=""/>
        <dsp:cNvSpPr/>
      </dsp:nvSpPr>
      <dsp:spPr>
        <a:xfrm>
          <a:off x="915388" y="501301"/>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A978CB-A8A8-4F14-99D6-5CC5EC291F48}">
      <dsp:nvSpPr>
        <dsp:cNvPr id="0" name=""/>
        <dsp:cNvSpPr/>
      </dsp:nvSpPr>
      <dsp:spPr>
        <a:xfrm>
          <a:off x="152222"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2 elements; </a:t>
          </a:r>
          <a:endParaRPr lang="en-US" sz="2500" kern="1200"/>
        </a:p>
      </dsp:txBody>
      <dsp:txXfrm>
        <a:off x="152222" y="2097634"/>
        <a:ext cx="2775149" cy="720000"/>
      </dsp:txXfrm>
    </dsp:sp>
    <dsp:sp modelId="{53887A8B-A554-4231-9984-9B563B451AC2}">
      <dsp:nvSpPr>
        <dsp:cNvPr id="0" name=""/>
        <dsp:cNvSpPr/>
      </dsp:nvSpPr>
      <dsp:spPr>
        <a:xfrm>
          <a:off x="4176189" y="501301"/>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A1990B-520C-49D3-B8FC-E121230FDFA3}">
      <dsp:nvSpPr>
        <dsp:cNvPr id="0" name=""/>
        <dsp:cNvSpPr/>
      </dsp:nvSpPr>
      <dsp:spPr>
        <a:xfrm>
          <a:off x="3413023"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1. Reasonably foreseeable harm </a:t>
          </a:r>
          <a:endParaRPr lang="en-US" sz="2500" kern="1200"/>
        </a:p>
      </dsp:txBody>
      <dsp:txXfrm>
        <a:off x="3413023" y="2097634"/>
        <a:ext cx="2775149" cy="720000"/>
      </dsp:txXfrm>
    </dsp:sp>
    <dsp:sp modelId="{6B7B6697-E34C-4AB1-BF1C-563EAB8D8C3B}">
      <dsp:nvSpPr>
        <dsp:cNvPr id="0" name=""/>
        <dsp:cNvSpPr/>
      </dsp:nvSpPr>
      <dsp:spPr>
        <a:xfrm>
          <a:off x="7436990" y="501301"/>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BD79AD-BC2D-41B8-A8AB-7D4B98025ADC}">
      <dsp:nvSpPr>
        <dsp:cNvPr id="0" name=""/>
        <dsp:cNvSpPr/>
      </dsp:nvSpPr>
      <dsp:spPr>
        <a:xfrm>
          <a:off x="6673823"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a:t>2. Proximity between the parties. </a:t>
          </a:r>
          <a:endParaRPr lang="en-US" sz="2500" kern="1200"/>
        </a:p>
      </dsp:txBody>
      <dsp:txXfrm>
        <a:off x="6673823" y="2097634"/>
        <a:ext cx="277514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A8C64-124E-44E5-BCA7-1B3067072E55}">
      <dsp:nvSpPr>
        <dsp:cNvPr id="0" name=""/>
        <dsp:cNvSpPr/>
      </dsp:nvSpPr>
      <dsp:spPr>
        <a:xfrm>
          <a:off x="863545" y="1761"/>
          <a:ext cx="2072133" cy="124327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Next came the Caparo test- </a:t>
          </a:r>
          <a:endParaRPr lang="en-US" sz="2000" kern="1200"/>
        </a:p>
      </dsp:txBody>
      <dsp:txXfrm>
        <a:off x="899959" y="38175"/>
        <a:ext cx="1999305" cy="1170451"/>
      </dsp:txXfrm>
    </dsp:sp>
    <dsp:sp modelId="{0BCC6453-9759-4C3D-AE7A-6A85514AC665}">
      <dsp:nvSpPr>
        <dsp:cNvPr id="0" name=""/>
        <dsp:cNvSpPr/>
      </dsp:nvSpPr>
      <dsp:spPr>
        <a:xfrm>
          <a:off x="3118025" y="366456"/>
          <a:ext cx="439292" cy="5138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118025" y="469234"/>
        <a:ext cx="307504" cy="308333"/>
      </dsp:txXfrm>
    </dsp:sp>
    <dsp:sp modelId="{171AC767-F008-49C4-A6A2-1FAF17D04D04}">
      <dsp:nvSpPr>
        <dsp:cNvPr id="0" name=""/>
        <dsp:cNvSpPr/>
      </dsp:nvSpPr>
      <dsp:spPr>
        <a:xfrm>
          <a:off x="3764531" y="1761"/>
          <a:ext cx="2072133" cy="124327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Caparo Industries PLC v Dickman [1990]</a:t>
          </a:r>
          <a:endParaRPr lang="en-US" sz="2000" kern="1200"/>
        </a:p>
      </dsp:txBody>
      <dsp:txXfrm>
        <a:off x="3800945" y="38175"/>
        <a:ext cx="1999305" cy="1170451"/>
      </dsp:txXfrm>
    </dsp:sp>
    <dsp:sp modelId="{BFDF1316-65E5-4A20-AF30-32A7A889E455}">
      <dsp:nvSpPr>
        <dsp:cNvPr id="0" name=""/>
        <dsp:cNvSpPr/>
      </dsp:nvSpPr>
      <dsp:spPr>
        <a:xfrm>
          <a:off x="6019012" y="366456"/>
          <a:ext cx="439292" cy="5138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019012" y="469234"/>
        <a:ext cx="307504" cy="308333"/>
      </dsp:txXfrm>
    </dsp:sp>
    <dsp:sp modelId="{2109940C-4B40-42C5-A3CF-A4A312E6AE62}">
      <dsp:nvSpPr>
        <dsp:cNvPr id="0" name=""/>
        <dsp:cNvSpPr/>
      </dsp:nvSpPr>
      <dsp:spPr>
        <a:xfrm>
          <a:off x="6665517" y="1761"/>
          <a:ext cx="2072133" cy="124327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Passed reasonable foreseeability failed proximity. </a:t>
          </a:r>
          <a:endParaRPr lang="en-US" sz="2000" kern="1200"/>
        </a:p>
      </dsp:txBody>
      <dsp:txXfrm>
        <a:off x="6701931" y="38175"/>
        <a:ext cx="1999305" cy="1170451"/>
      </dsp:txXfrm>
    </dsp:sp>
    <dsp:sp modelId="{283AAAB7-DFE5-48BD-A65F-782B09D879DE}">
      <dsp:nvSpPr>
        <dsp:cNvPr id="0" name=""/>
        <dsp:cNvSpPr/>
      </dsp:nvSpPr>
      <dsp:spPr>
        <a:xfrm rot="5400000">
          <a:off x="7481938" y="1390090"/>
          <a:ext cx="439292" cy="5138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547418" y="1427388"/>
        <a:ext cx="308333" cy="307504"/>
      </dsp:txXfrm>
    </dsp:sp>
    <dsp:sp modelId="{5218F712-3363-45DD-AECB-3A7AFB05236C}">
      <dsp:nvSpPr>
        <dsp:cNvPr id="0" name=""/>
        <dsp:cNvSpPr/>
      </dsp:nvSpPr>
      <dsp:spPr>
        <a:xfrm>
          <a:off x="6665517" y="2073894"/>
          <a:ext cx="2072133" cy="124327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Led to the creation of the Caparo test. </a:t>
          </a:r>
          <a:endParaRPr lang="en-US" sz="2000" kern="1200"/>
        </a:p>
      </dsp:txBody>
      <dsp:txXfrm>
        <a:off x="6701931" y="2110308"/>
        <a:ext cx="1999305" cy="117045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138FF-B06C-44B8-B462-00D6ABE0534C}">
      <dsp:nvSpPr>
        <dsp:cNvPr id="0" name=""/>
        <dsp:cNvSpPr/>
      </dsp:nvSpPr>
      <dsp:spPr>
        <a:xfrm>
          <a:off x="0" y="61128"/>
          <a:ext cx="5914209" cy="164736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(1)   Was the risk of injury or harm to the claimant reasonably foreseeable?</a:t>
          </a:r>
          <a:endParaRPr lang="en-US" sz="3200" kern="1200"/>
        </a:p>
      </dsp:txBody>
      <dsp:txXfrm>
        <a:off x="80417" y="141545"/>
        <a:ext cx="5753375" cy="1486526"/>
      </dsp:txXfrm>
    </dsp:sp>
    <dsp:sp modelId="{BE8304DB-C8F5-48B8-8109-4B830B6AF2AF}">
      <dsp:nvSpPr>
        <dsp:cNvPr id="0" name=""/>
        <dsp:cNvSpPr/>
      </dsp:nvSpPr>
      <dsp:spPr>
        <a:xfrm>
          <a:off x="0" y="1800648"/>
          <a:ext cx="5914209" cy="1647360"/>
        </a:xfrm>
        <a:prstGeom prst="roundRect">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(2)   Was there sufficient proximity between the parties?</a:t>
          </a:r>
          <a:endParaRPr lang="en-US" sz="3200" kern="1200"/>
        </a:p>
      </dsp:txBody>
      <dsp:txXfrm>
        <a:off x="80417" y="1881065"/>
        <a:ext cx="5753375" cy="1486526"/>
      </dsp:txXfrm>
    </dsp:sp>
    <dsp:sp modelId="{445B5442-5F55-42E5-BCBD-10D9B3BF5D08}">
      <dsp:nvSpPr>
        <dsp:cNvPr id="0" name=""/>
        <dsp:cNvSpPr/>
      </dsp:nvSpPr>
      <dsp:spPr>
        <a:xfrm>
          <a:off x="0" y="3540168"/>
          <a:ext cx="5914209" cy="164736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(3)   Is it fair, just and reasonable, on public policy grounds, to impose a duty of care?</a:t>
          </a:r>
          <a:endParaRPr lang="en-US" sz="3200" kern="1200"/>
        </a:p>
      </dsp:txBody>
      <dsp:txXfrm>
        <a:off x="80417" y="3620585"/>
        <a:ext cx="5753375" cy="14865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18F9A-3B18-48AC-8B39-B570B51D404A}">
      <dsp:nvSpPr>
        <dsp:cNvPr id="0" name=""/>
        <dsp:cNvSpPr/>
      </dsp:nvSpPr>
      <dsp:spPr>
        <a:xfrm>
          <a:off x="187" y="78834"/>
          <a:ext cx="2264344" cy="2717213"/>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67" tIns="0" rIns="223667" bIns="330200" numCol="1" spcCol="1270" anchor="t" anchorCtr="0">
          <a:noAutofit/>
        </a:bodyPr>
        <a:lstStyle/>
        <a:p>
          <a:pPr marL="0" lvl="0" indent="0" algn="l" defTabSz="800100">
            <a:lnSpc>
              <a:spcPct val="90000"/>
            </a:lnSpc>
            <a:spcBef>
              <a:spcPct val="0"/>
            </a:spcBef>
            <a:spcAft>
              <a:spcPct val="35000"/>
            </a:spcAft>
            <a:buNone/>
          </a:pPr>
          <a:r>
            <a:rPr lang="en-GB" sz="1800" kern="1200"/>
            <a:t>Wide variety of debate as to whether the Caparo test was still relevant; </a:t>
          </a:r>
          <a:endParaRPr lang="en-US" sz="1800" kern="1200"/>
        </a:p>
      </dsp:txBody>
      <dsp:txXfrm>
        <a:off x="187" y="1165720"/>
        <a:ext cx="2264344" cy="1630328"/>
      </dsp:txXfrm>
    </dsp:sp>
    <dsp:sp modelId="{E69ADDB2-0ACD-4AEA-836D-87A839F4958E}">
      <dsp:nvSpPr>
        <dsp:cNvPr id="0" name=""/>
        <dsp:cNvSpPr/>
      </dsp:nvSpPr>
      <dsp:spPr>
        <a:xfrm>
          <a:off x="187" y="78834"/>
          <a:ext cx="2264344" cy="108688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667" tIns="165100" rIns="223667" bIns="165100" numCol="1" spcCol="1270" anchor="ctr" anchorCtr="0">
          <a:noAutofit/>
        </a:bodyPr>
        <a:lstStyle/>
        <a:p>
          <a:pPr marL="0" lvl="0" indent="0" algn="l" defTabSz="2578100">
            <a:lnSpc>
              <a:spcPct val="90000"/>
            </a:lnSpc>
            <a:spcBef>
              <a:spcPct val="0"/>
            </a:spcBef>
            <a:spcAft>
              <a:spcPct val="35000"/>
            </a:spcAft>
            <a:buNone/>
          </a:pPr>
          <a:r>
            <a:rPr lang="en-US" sz="5800" kern="1200"/>
            <a:t>01</a:t>
          </a:r>
        </a:p>
      </dsp:txBody>
      <dsp:txXfrm>
        <a:off x="187" y="78834"/>
        <a:ext cx="2264344" cy="1086885"/>
      </dsp:txXfrm>
    </dsp:sp>
    <dsp:sp modelId="{A5820A14-50C7-4143-8A1D-E6838139FCFF}">
      <dsp:nvSpPr>
        <dsp:cNvPr id="0" name=""/>
        <dsp:cNvSpPr/>
      </dsp:nvSpPr>
      <dsp:spPr>
        <a:xfrm>
          <a:off x="2445679" y="78834"/>
          <a:ext cx="2264344" cy="2717213"/>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67" tIns="0" rIns="223667" bIns="330200" numCol="1" spcCol="1270" anchor="t" anchorCtr="0">
          <a:noAutofit/>
        </a:bodyPr>
        <a:lstStyle/>
        <a:p>
          <a:pPr marL="0" lvl="0" indent="0" algn="l" defTabSz="800100">
            <a:lnSpc>
              <a:spcPct val="90000"/>
            </a:lnSpc>
            <a:spcBef>
              <a:spcPct val="0"/>
            </a:spcBef>
            <a:spcAft>
              <a:spcPct val="35000"/>
            </a:spcAft>
            <a:buNone/>
          </a:pPr>
          <a:r>
            <a:rPr lang="en-GB" sz="1800" kern="1200"/>
            <a:t>Michael and Others (FC) v Chief Constable of South Wales Police and Another [2015]</a:t>
          </a:r>
          <a:endParaRPr lang="en-US" sz="1800" kern="1200"/>
        </a:p>
      </dsp:txBody>
      <dsp:txXfrm>
        <a:off x="2445679" y="1165720"/>
        <a:ext cx="2264344" cy="1630328"/>
      </dsp:txXfrm>
    </dsp:sp>
    <dsp:sp modelId="{A51FD97A-4577-4523-A9E7-20B6E6D1F930}">
      <dsp:nvSpPr>
        <dsp:cNvPr id="0" name=""/>
        <dsp:cNvSpPr/>
      </dsp:nvSpPr>
      <dsp:spPr>
        <a:xfrm>
          <a:off x="2445679" y="78834"/>
          <a:ext cx="2264344" cy="108688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667" tIns="165100" rIns="223667" bIns="165100" numCol="1" spcCol="1270" anchor="ctr" anchorCtr="0">
          <a:noAutofit/>
        </a:bodyPr>
        <a:lstStyle/>
        <a:p>
          <a:pPr marL="0" lvl="0" indent="0" algn="l" defTabSz="2578100">
            <a:lnSpc>
              <a:spcPct val="90000"/>
            </a:lnSpc>
            <a:spcBef>
              <a:spcPct val="0"/>
            </a:spcBef>
            <a:spcAft>
              <a:spcPct val="35000"/>
            </a:spcAft>
            <a:buNone/>
          </a:pPr>
          <a:r>
            <a:rPr lang="en-US" sz="5800" kern="1200"/>
            <a:t>02</a:t>
          </a:r>
        </a:p>
      </dsp:txBody>
      <dsp:txXfrm>
        <a:off x="2445679" y="78834"/>
        <a:ext cx="2264344" cy="1086885"/>
      </dsp:txXfrm>
    </dsp:sp>
    <dsp:sp modelId="{AE3386D5-829A-4ED0-8CDB-BA7E6E4468E9}">
      <dsp:nvSpPr>
        <dsp:cNvPr id="0" name=""/>
        <dsp:cNvSpPr/>
      </dsp:nvSpPr>
      <dsp:spPr>
        <a:xfrm>
          <a:off x="4891172" y="78834"/>
          <a:ext cx="2264344" cy="2717213"/>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67" tIns="0" rIns="223667" bIns="330200" numCol="1" spcCol="1270" anchor="t" anchorCtr="0">
          <a:noAutofit/>
        </a:bodyPr>
        <a:lstStyle/>
        <a:p>
          <a:pPr marL="0" lvl="0" indent="0" algn="l" defTabSz="800100">
            <a:lnSpc>
              <a:spcPct val="90000"/>
            </a:lnSpc>
            <a:spcBef>
              <a:spcPct val="0"/>
            </a:spcBef>
            <a:spcAft>
              <a:spcPct val="35000"/>
            </a:spcAft>
            <a:buNone/>
          </a:pPr>
          <a:r>
            <a:rPr lang="en-GB" sz="1800" kern="1200"/>
            <a:t>Robinson v Chief Constable of West Yorkshire Police [2018].</a:t>
          </a:r>
          <a:endParaRPr lang="en-US" sz="1800" kern="1200"/>
        </a:p>
      </dsp:txBody>
      <dsp:txXfrm>
        <a:off x="4891172" y="1165720"/>
        <a:ext cx="2264344" cy="1630328"/>
      </dsp:txXfrm>
    </dsp:sp>
    <dsp:sp modelId="{1828A23F-BF82-40E9-A3C0-99B483E490B3}">
      <dsp:nvSpPr>
        <dsp:cNvPr id="0" name=""/>
        <dsp:cNvSpPr/>
      </dsp:nvSpPr>
      <dsp:spPr>
        <a:xfrm>
          <a:off x="4891172" y="78834"/>
          <a:ext cx="2264344" cy="108688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667" tIns="165100" rIns="223667" bIns="165100" numCol="1" spcCol="1270" anchor="ctr" anchorCtr="0">
          <a:noAutofit/>
        </a:bodyPr>
        <a:lstStyle/>
        <a:p>
          <a:pPr marL="0" lvl="0" indent="0" algn="l" defTabSz="2578100">
            <a:lnSpc>
              <a:spcPct val="90000"/>
            </a:lnSpc>
            <a:spcBef>
              <a:spcPct val="0"/>
            </a:spcBef>
            <a:spcAft>
              <a:spcPct val="35000"/>
            </a:spcAft>
            <a:buNone/>
          </a:pPr>
          <a:r>
            <a:rPr lang="en-US" sz="5800" kern="1200"/>
            <a:t>03</a:t>
          </a:r>
        </a:p>
      </dsp:txBody>
      <dsp:txXfrm>
        <a:off x="4891172" y="78834"/>
        <a:ext cx="2264344" cy="1086885"/>
      </dsp:txXfrm>
    </dsp:sp>
    <dsp:sp modelId="{71232575-C37E-4599-9C47-87DFDCD90780}">
      <dsp:nvSpPr>
        <dsp:cNvPr id="0" name=""/>
        <dsp:cNvSpPr/>
      </dsp:nvSpPr>
      <dsp:spPr>
        <a:xfrm>
          <a:off x="7336664" y="78834"/>
          <a:ext cx="2264344" cy="2717213"/>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667" tIns="0" rIns="223667" bIns="330200" numCol="1" spcCol="1270" anchor="t" anchorCtr="0">
          <a:noAutofit/>
        </a:bodyPr>
        <a:lstStyle/>
        <a:p>
          <a:pPr marL="0" lvl="0" indent="0" algn="l" defTabSz="800100">
            <a:lnSpc>
              <a:spcPct val="90000"/>
            </a:lnSpc>
            <a:spcBef>
              <a:spcPct val="0"/>
            </a:spcBef>
            <a:spcAft>
              <a:spcPct val="35000"/>
            </a:spcAft>
            <a:buNone/>
          </a:pPr>
          <a:r>
            <a:rPr lang="en-GB" sz="1800" kern="1200"/>
            <a:t>Hill v Chief Constable of West Yorkshire [1987]. </a:t>
          </a:r>
          <a:endParaRPr lang="en-US" sz="1800" kern="1200"/>
        </a:p>
      </dsp:txBody>
      <dsp:txXfrm>
        <a:off x="7336664" y="1165720"/>
        <a:ext cx="2264344" cy="1630328"/>
      </dsp:txXfrm>
    </dsp:sp>
    <dsp:sp modelId="{BD9EFB6C-0BB0-4796-B805-7095B2C692C5}">
      <dsp:nvSpPr>
        <dsp:cNvPr id="0" name=""/>
        <dsp:cNvSpPr/>
      </dsp:nvSpPr>
      <dsp:spPr>
        <a:xfrm>
          <a:off x="7336664" y="78834"/>
          <a:ext cx="2264344" cy="108688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667" tIns="165100" rIns="223667" bIns="165100" numCol="1" spcCol="1270" anchor="ctr" anchorCtr="0">
          <a:noAutofit/>
        </a:bodyPr>
        <a:lstStyle/>
        <a:p>
          <a:pPr marL="0" lvl="0" indent="0" algn="l" defTabSz="2578100">
            <a:lnSpc>
              <a:spcPct val="90000"/>
            </a:lnSpc>
            <a:spcBef>
              <a:spcPct val="0"/>
            </a:spcBef>
            <a:spcAft>
              <a:spcPct val="35000"/>
            </a:spcAft>
            <a:buNone/>
          </a:pPr>
          <a:r>
            <a:rPr lang="en-US" sz="5800" kern="1200"/>
            <a:t>04</a:t>
          </a:r>
        </a:p>
      </dsp:txBody>
      <dsp:txXfrm>
        <a:off x="7336664" y="78834"/>
        <a:ext cx="2264344" cy="10868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1D4E5-F79D-41E2-9080-920121C338D1}">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133AD-0576-420C-B296-6EE28038029E}">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455E65-6D93-4239-B4A4-91FF35DC06C1}">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It is foreseeable that if something was done negligently there was a risk. </a:t>
          </a:r>
          <a:endParaRPr lang="en-US" sz="2500" kern="1200"/>
        </a:p>
      </dsp:txBody>
      <dsp:txXfrm>
        <a:off x="1731633" y="640"/>
        <a:ext cx="4182575" cy="1499250"/>
      </dsp:txXfrm>
    </dsp:sp>
    <dsp:sp modelId="{291029D1-1119-4827-9402-143EBDD84C7B}">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2F218D-BADA-4D7C-B05F-CBE80DF75524}">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7B2CAD-F569-4340-91F6-4CF2D9E91201}">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Objective test- because we consider the reasonable person. </a:t>
          </a:r>
          <a:endParaRPr lang="en-US" sz="2500" kern="1200"/>
        </a:p>
      </dsp:txBody>
      <dsp:txXfrm>
        <a:off x="1731633" y="1874703"/>
        <a:ext cx="4182575" cy="1499250"/>
      </dsp:txXfrm>
    </dsp:sp>
    <dsp:sp modelId="{ED3A5B16-2CB5-4AAF-8357-27EE63BE9C45}">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84267-CC7C-4888-91EE-0C61011B6832}">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326672-2D50-45A2-BF16-13DBEC91ADCB}">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Smith and Others v Littlewoods Organisation Ltd [1987]</a:t>
          </a:r>
          <a:endParaRPr lang="en-US" sz="2500" kern="1200"/>
        </a:p>
      </dsp:txBody>
      <dsp:txXfrm>
        <a:off x="1731633" y="3748766"/>
        <a:ext cx="4182575" cy="14992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11193-318F-4F14-9650-40548AF64AAA}">
      <dsp:nvSpPr>
        <dsp:cNvPr id="0" name=""/>
        <dsp:cNvSpPr/>
      </dsp:nvSpPr>
      <dsp:spPr>
        <a:xfrm>
          <a:off x="0" y="852906"/>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83F0B6-E789-4BDD-BB19-225C2B7F4AEE}">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C3B6C0-8FF2-4429-BA07-515AFF8F1DA1}">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The relationship between individuals. </a:t>
          </a:r>
          <a:endParaRPr lang="en-US" sz="2500" kern="1200"/>
        </a:p>
      </dsp:txBody>
      <dsp:txXfrm>
        <a:off x="1818659" y="852906"/>
        <a:ext cx="4095549" cy="1574597"/>
      </dsp:txXfrm>
    </dsp:sp>
    <dsp:sp modelId="{D3DF4D58-F52D-4C8A-BD12-E20FAED20FBE}">
      <dsp:nvSpPr>
        <dsp:cNvPr id="0" name=""/>
        <dsp:cNvSpPr/>
      </dsp:nvSpPr>
      <dsp:spPr>
        <a:xfrm>
          <a:off x="0" y="2821153"/>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77326-32FD-47D9-982B-70693EE43E30}">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CC27BC-8188-4B51-9AB9-133FAF9E3FC2}">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Nettleship v Weston [1971] </a:t>
          </a:r>
          <a:endParaRPr lang="en-US" sz="2500" kern="1200"/>
        </a:p>
      </dsp:txBody>
      <dsp:txXfrm>
        <a:off x="1818659" y="2821153"/>
        <a:ext cx="4095549" cy="157459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8221E-6709-4FDD-A37F-B2702C0F2762}">
      <dsp:nvSpPr>
        <dsp:cNvPr id="0" name=""/>
        <dsp:cNvSpPr/>
      </dsp:nvSpPr>
      <dsp:spPr>
        <a:xfrm>
          <a:off x="0" y="852906"/>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94994-0849-4CD7-9022-D1BF85CB8265}">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3D9287-E3E4-4164-8201-752D5C002252}">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L and Another v Reading Borough Council and Others [2007],</a:t>
          </a:r>
          <a:endParaRPr lang="en-US" sz="2500" kern="1200"/>
        </a:p>
      </dsp:txBody>
      <dsp:txXfrm>
        <a:off x="1818659" y="852906"/>
        <a:ext cx="4095549" cy="1574597"/>
      </dsp:txXfrm>
    </dsp:sp>
    <dsp:sp modelId="{B7F88499-180F-4773-9284-63197F07B097}">
      <dsp:nvSpPr>
        <dsp:cNvPr id="0" name=""/>
        <dsp:cNvSpPr/>
      </dsp:nvSpPr>
      <dsp:spPr>
        <a:xfrm>
          <a:off x="0" y="2821153"/>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CA48FF-98FD-4D2B-AD88-54B51706312B}">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5BF67C-31DC-4648-9FFE-EE384D068296}">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Is it fair to impose a duty of care.</a:t>
          </a:r>
          <a:endParaRPr lang="en-US" sz="2500" kern="1200"/>
        </a:p>
      </dsp:txBody>
      <dsp:txXfrm>
        <a:off x="1818659" y="2821153"/>
        <a:ext cx="4095549" cy="15745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010CA-73E8-42B8-963A-D2F691DA40FB}">
      <dsp:nvSpPr>
        <dsp:cNvPr id="0" name=""/>
        <dsp:cNvSpPr/>
      </dsp:nvSpPr>
      <dsp:spPr>
        <a:xfrm>
          <a:off x="0" y="405"/>
          <a:ext cx="9601196" cy="9480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706A2B-C243-412C-A0F7-D27F2328E6DD}">
      <dsp:nvSpPr>
        <dsp:cNvPr id="0" name=""/>
        <dsp:cNvSpPr/>
      </dsp:nvSpPr>
      <dsp:spPr>
        <a:xfrm>
          <a:off x="286780" y="213713"/>
          <a:ext cx="521419" cy="5214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158634-39BE-48FE-A788-B8776C4B2F7F}">
      <dsp:nvSpPr>
        <dsp:cNvPr id="0" name=""/>
        <dsp:cNvSpPr/>
      </dsp:nvSpPr>
      <dsp:spPr>
        <a:xfrm>
          <a:off x="1094981" y="405"/>
          <a:ext cx="8506214" cy="94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34" tIns="100334" rIns="100334" bIns="100334" numCol="1" spcCol="1270" anchor="ctr" anchorCtr="0">
          <a:noAutofit/>
        </a:bodyPr>
        <a:lstStyle/>
        <a:p>
          <a:pPr marL="0" lvl="0" indent="0" algn="l" defTabSz="1111250">
            <a:lnSpc>
              <a:spcPct val="100000"/>
            </a:lnSpc>
            <a:spcBef>
              <a:spcPct val="0"/>
            </a:spcBef>
            <a:spcAft>
              <a:spcPct val="35000"/>
            </a:spcAft>
            <a:buNone/>
          </a:pPr>
          <a:r>
            <a:rPr lang="en-GB" sz="2500" kern="1200"/>
            <a:t>No general duty to rescue someone. </a:t>
          </a:r>
          <a:endParaRPr lang="en-US" sz="2500" kern="1200"/>
        </a:p>
      </dsp:txBody>
      <dsp:txXfrm>
        <a:off x="1094981" y="405"/>
        <a:ext cx="8506214" cy="948035"/>
      </dsp:txXfrm>
    </dsp:sp>
    <dsp:sp modelId="{930F9FD2-82CD-41B5-9430-45AB200F0291}">
      <dsp:nvSpPr>
        <dsp:cNvPr id="0" name=""/>
        <dsp:cNvSpPr/>
      </dsp:nvSpPr>
      <dsp:spPr>
        <a:xfrm>
          <a:off x="0" y="1185450"/>
          <a:ext cx="9601196" cy="9480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E95693-1E2C-4952-B2A4-7FE990919BA7}">
      <dsp:nvSpPr>
        <dsp:cNvPr id="0" name=""/>
        <dsp:cNvSpPr/>
      </dsp:nvSpPr>
      <dsp:spPr>
        <a:xfrm>
          <a:off x="286780" y="1398758"/>
          <a:ext cx="521419" cy="5214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DD83BF-CE23-4260-A952-D84CF095D232}">
      <dsp:nvSpPr>
        <dsp:cNvPr id="0" name=""/>
        <dsp:cNvSpPr/>
      </dsp:nvSpPr>
      <dsp:spPr>
        <a:xfrm>
          <a:off x="1094981" y="1185450"/>
          <a:ext cx="8506214" cy="94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34" tIns="100334" rIns="100334" bIns="100334" numCol="1" spcCol="1270" anchor="ctr" anchorCtr="0">
          <a:noAutofit/>
        </a:bodyPr>
        <a:lstStyle/>
        <a:p>
          <a:pPr marL="0" lvl="0" indent="0" algn="l" defTabSz="1111250">
            <a:lnSpc>
              <a:spcPct val="100000"/>
            </a:lnSpc>
            <a:spcBef>
              <a:spcPct val="0"/>
            </a:spcBef>
            <a:spcAft>
              <a:spcPct val="35000"/>
            </a:spcAft>
            <a:buNone/>
          </a:pPr>
          <a:r>
            <a:rPr lang="en-GB" sz="2500" kern="1200"/>
            <a:t>D owes a duty of care if a reasonable person in the rescuer's situation would feel obliged to help. </a:t>
          </a:r>
          <a:endParaRPr lang="en-US" sz="2500" kern="1200"/>
        </a:p>
      </dsp:txBody>
      <dsp:txXfrm>
        <a:off x="1094981" y="1185450"/>
        <a:ext cx="8506214" cy="948035"/>
      </dsp:txXfrm>
    </dsp:sp>
    <dsp:sp modelId="{B034A40F-9DD2-4178-A42F-9C27CB7B98FF}">
      <dsp:nvSpPr>
        <dsp:cNvPr id="0" name=""/>
        <dsp:cNvSpPr/>
      </dsp:nvSpPr>
      <dsp:spPr>
        <a:xfrm>
          <a:off x="0" y="2370494"/>
          <a:ext cx="9601196" cy="9480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EBC54-E05A-4F30-85D7-1F0D2611D599}">
      <dsp:nvSpPr>
        <dsp:cNvPr id="0" name=""/>
        <dsp:cNvSpPr/>
      </dsp:nvSpPr>
      <dsp:spPr>
        <a:xfrm>
          <a:off x="286780" y="2583803"/>
          <a:ext cx="521419" cy="5214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E1EF8E-1F72-415B-A335-40573A97E77A}">
      <dsp:nvSpPr>
        <dsp:cNvPr id="0" name=""/>
        <dsp:cNvSpPr/>
      </dsp:nvSpPr>
      <dsp:spPr>
        <a:xfrm>
          <a:off x="1094981" y="2370494"/>
          <a:ext cx="8506214" cy="948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34" tIns="100334" rIns="100334" bIns="100334" numCol="1" spcCol="1270" anchor="ctr" anchorCtr="0">
          <a:noAutofit/>
        </a:bodyPr>
        <a:lstStyle/>
        <a:p>
          <a:pPr marL="0" lvl="0" indent="0" algn="l" defTabSz="1111250">
            <a:lnSpc>
              <a:spcPct val="100000"/>
            </a:lnSpc>
            <a:spcBef>
              <a:spcPct val="0"/>
            </a:spcBef>
            <a:spcAft>
              <a:spcPct val="35000"/>
            </a:spcAft>
            <a:buNone/>
          </a:pPr>
          <a:r>
            <a:rPr lang="en-GB" sz="2500" kern="1200"/>
            <a:t>Ward v T E Hopkins &amp; Son Ltd; Baker and Another v T E Hopkins &amp; Son Ltd [1959]</a:t>
          </a:r>
          <a:endParaRPr lang="en-US" sz="2500" kern="1200"/>
        </a:p>
      </dsp:txBody>
      <dsp:txXfrm>
        <a:off x="1094981" y="2370494"/>
        <a:ext cx="8506214" cy="9480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78F17-6667-4457-BC65-BD7557A3B726}">
      <dsp:nvSpPr>
        <dsp:cNvPr id="0" name=""/>
        <dsp:cNvSpPr/>
      </dsp:nvSpPr>
      <dsp:spPr>
        <a:xfrm>
          <a:off x="0" y="0"/>
          <a:ext cx="4802184"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0D99F4FA-5B0E-44E5-B128-CC5BED844218}">
      <dsp:nvSpPr>
        <dsp:cNvPr id="0" name=""/>
        <dsp:cNvSpPr/>
      </dsp:nvSpPr>
      <dsp:spPr>
        <a:xfrm>
          <a:off x="0" y="0"/>
          <a:ext cx="4802184"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 duty of care is owed, in the event that an emergency is called in. </a:t>
          </a:r>
          <a:endParaRPr lang="en-US" sz="2400" kern="1200"/>
        </a:p>
      </dsp:txBody>
      <dsp:txXfrm>
        <a:off x="0" y="0"/>
        <a:ext cx="4802184" cy="829734"/>
      </dsp:txXfrm>
    </dsp:sp>
    <dsp:sp modelId="{46699C47-791E-4C1A-ABB0-17B6F0915518}">
      <dsp:nvSpPr>
        <dsp:cNvPr id="0" name=""/>
        <dsp:cNvSpPr/>
      </dsp:nvSpPr>
      <dsp:spPr>
        <a:xfrm>
          <a:off x="0" y="829734"/>
          <a:ext cx="4802184"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CBA1A373-DF3E-4993-AAE9-69254E715EB3}">
      <dsp:nvSpPr>
        <dsp:cNvPr id="0" name=""/>
        <dsp:cNvSpPr/>
      </dsp:nvSpPr>
      <dsp:spPr>
        <a:xfrm>
          <a:off x="0" y="829734"/>
          <a:ext cx="4802184"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Research the case of Kent v Griffiths [2001] CA.</a:t>
          </a:r>
          <a:endParaRPr lang="en-US" sz="2400" kern="1200"/>
        </a:p>
      </dsp:txBody>
      <dsp:txXfrm>
        <a:off x="0" y="829734"/>
        <a:ext cx="4802184" cy="829734"/>
      </dsp:txXfrm>
    </dsp:sp>
    <dsp:sp modelId="{9FF55DC5-6F74-4B22-9ECB-5280A58259A8}">
      <dsp:nvSpPr>
        <dsp:cNvPr id="0" name=""/>
        <dsp:cNvSpPr/>
      </dsp:nvSpPr>
      <dsp:spPr>
        <a:xfrm>
          <a:off x="0" y="1659468"/>
          <a:ext cx="4802184"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3C7DD424-4719-4B81-9F2E-E4A29F33AE8A}">
      <dsp:nvSpPr>
        <dsp:cNvPr id="0" name=""/>
        <dsp:cNvSpPr/>
      </dsp:nvSpPr>
      <dsp:spPr>
        <a:xfrm>
          <a:off x="0" y="1659468"/>
          <a:ext cx="4802184"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What does the case concern?</a:t>
          </a:r>
          <a:endParaRPr lang="en-US" sz="2400" kern="1200"/>
        </a:p>
      </dsp:txBody>
      <dsp:txXfrm>
        <a:off x="0" y="1659468"/>
        <a:ext cx="4802184" cy="829734"/>
      </dsp:txXfrm>
    </dsp:sp>
    <dsp:sp modelId="{ACC48737-F9E6-4F96-83FC-B4E8DB2BF9E7}">
      <dsp:nvSpPr>
        <dsp:cNvPr id="0" name=""/>
        <dsp:cNvSpPr/>
      </dsp:nvSpPr>
      <dsp:spPr>
        <a:xfrm>
          <a:off x="0" y="2489201"/>
          <a:ext cx="4802184"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outerShdw blurRad="38100" dist="254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sp>
    <dsp:sp modelId="{BD248D0D-95E7-4313-A72D-D052E12A9F80}">
      <dsp:nvSpPr>
        <dsp:cNvPr id="0" name=""/>
        <dsp:cNvSpPr/>
      </dsp:nvSpPr>
      <dsp:spPr>
        <a:xfrm>
          <a:off x="0" y="2489201"/>
          <a:ext cx="4802184" cy="829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What does it tell us about the duty of care owed by the ambulance service?</a:t>
          </a:r>
          <a:endParaRPr lang="en-US" sz="2400" kern="1200"/>
        </a:p>
      </dsp:txBody>
      <dsp:txXfrm>
        <a:off x="0" y="2489201"/>
        <a:ext cx="4802184" cy="82973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16C239-E7A0-4094-BFF3-A1FF36765881}">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9DB826-7392-47FF-BEDB-4FD7DC84D3C5}">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F666C6-A054-4CE7-94B7-5CD4340EF020}">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Was the duty of care breached? </a:t>
          </a:r>
          <a:endParaRPr lang="en-US" sz="2500" kern="1200"/>
        </a:p>
      </dsp:txBody>
      <dsp:txXfrm>
        <a:off x="1731633" y="640"/>
        <a:ext cx="4182575" cy="1499250"/>
      </dsp:txXfrm>
    </dsp:sp>
    <dsp:sp modelId="{770788A6-4D16-425E-AFF6-1FC0435B0ABC}">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1FAFB5-43AB-4A6F-A8C2-954D253551BA}">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5783B2-2533-4CEE-A851-A7B1CAF103D6}">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Need to assess the '' Standard of care''. </a:t>
          </a:r>
          <a:endParaRPr lang="en-US" sz="2500" kern="1200"/>
        </a:p>
      </dsp:txBody>
      <dsp:txXfrm>
        <a:off x="1731633" y="1874703"/>
        <a:ext cx="4182575" cy="1499250"/>
      </dsp:txXfrm>
    </dsp:sp>
    <dsp:sp modelId="{4FB17917-1A5E-494E-A60E-ADF7F1C48D1B}">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8445F-740E-408D-9999-8F8A2EF247DC}">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84DAAE-BE58-4E01-86A7-6CF39B5FD3D4}">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What is the standard of care and has it been met?</a:t>
          </a:r>
          <a:endParaRPr lang="en-US" sz="2500" kern="1200"/>
        </a:p>
      </dsp:txBody>
      <dsp:txXfrm>
        <a:off x="1731633" y="3748766"/>
        <a:ext cx="4182575" cy="149925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C92E67-14AC-4017-838F-910C274FCB18}">
      <dsp:nvSpPr>
        <dsp:cNvPr id="0" name=""/>
        <dsp:cNvSpPr/>
      </dsp:nvSpPr>
      <dsp:spPr>
        <a:xfrm>
          <a:off x="915389" y="279192"/>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318F13-9C03-43B0-85F4-76684FEF9F91}">
      <dsp:nvSpPr>
        <dsp:cNvPr id="0" name=""/>
        <dsp:cNvSpPr/>
      </dsp:nvSpPr>
      <dsp:spPr>
        <a:xfrm>
          <a:off x="152222"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Chain of causation. </a:t>
          </a:r>
          <a:endParaRPr lang="en-US" sz="1700" kern="1200"/>
        </a:p>
      </dsp:txBody>
      <dsp:txXfrm>
        <a:off x="152222" y="1875690"/>
        <a:ext cx="2775149" cy="720000"/>
      </dsp:txXfrm>
    </dsp:sp>
    <dsp:sp modelId="{6D0E4262-779F-49E1-9F9A-D2DD0E016F73}">
      <dsp:nvSpPr>
        <dsp:cNvPr id="0" name=""/>
        <dsp:cNvSpPr/>
      </dsp:nvSpPr>
      <dsp:spPr>
        <a:xfrm>
          <a:off x="4176189" y="279192"/>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D4507C-F80F-4C49-B320-3B1BB55F3C4C}">
      <dsp:nvSpPr>
        <dsp:cNvPr id="0" name=""/>
        <dsp:cNvSpPr/>
      </dsp:nvSpPr>
      <dsp:spPr>
        <a:xfrm>
          <a:off x="3413023"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1. But for test - '' would the claimants have suffered loss but for the defendant's breach''. </a:t>
          </a:r>
          <a:endParaRPr lang="en-US" sz="1700" kern="1200"/>
        </a:p>
      </dsp:txBody>
      <dsp:txXfrm>
        <a:off x="3413023" y="1875690"/>
        <a:ext cx="2775149" cy="720000"/>
      </dsp:txXfrm>
    </dsp:sp>
    <dsp:sp modelId="{C930E555-76ED-49C0-BD9E-3E9EDFE6BFC3}">
      <dsp:nvSpPr>
        <dsp:cNvPr id="0" name=""/>
        <dsp:cNvSpPr/>
      </dsp:nvSpPr>
      <dsp:spPr>
        <a:xfrm>
          <a:off x="7436990" y="279192"/>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8F7F25-3119-4C9B-AB92-BA9996744EFC}">
      <dsp:nvSpPr>
        <dsp:cNvPr id="0" name=""/>
        <dsp:cNvSpPr/>
      </dsp:nvSpPr>
      <dsp:spPr>
        <a:xfrm>
          <a:off x="6673824"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Barnett v Chelsea and Kensington Hospital Management Committee [1969]. </a:t>
          </a:r>
          <a:endParaRPr lang="en-US" sz="1700" kern="1200"/>
        </a:p>
      </dsp:txBody>
      <dsp:txXfrm>
        <a:off x="6673824" y="1875690"/>
        <a:ext cx="2775149"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2214D-2D61-4DD0-B4A6-2B908602A7E8}">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A6461-9EBC-41B2-B094-F62CC4FDF003}">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9CCA7C-4B8F-408C-8971-86A8B0C1EF4B}">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Create a poster demonstrating; </a:t>
          </a:r>
          <a:endParaRPr lang="en-US" sz="2500" kern="1200"/>
        </a:p>
      </dsp:txBody>
      <dsp:txXfrm>
        <a:off x="1731633" y="640"/>
        <a:ext cx="4182575" cy="1499250"/>
      </dsp:txXfrm>
    </dsp:sp>
    <dsp:sp modelId="{9385B17C-ADCC-4B5E-A132-6F8E5C4C9C3D}">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1C55FF-4928-4213-9825-8A20832668DC}">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AF0548-BB9D-4376-8225-0CF6612F0BC5}">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Who owes a duty of care and when? </a:t>
          </a:r>
          <a:endParaRPr lang="en-US" sz="2500" kern="1200"/>
        </a:p>
      </dsp:txBody>
      <dsp:txXfrm>
        <a:off x="1731633" y="1874703"/>
        <a:ext cx="4182575" cy="1499250"/>
      </dsp:txXfrm>
    </dsp:sp>
    <dsp:sp modelId="{BAE57B22-B6C9-4326-95CE-5A52146E300A}">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421FA-C0EA-419C-9EEE-232B02F6A11A}">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06580E-3261-4C0B-9340-B1A864608509}">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Prepare to present to the class. </a:t>
          </a:r>
          <a:endParaRPr lang="en-US" sz="2500" kern="1200"/>
        </a:p>
      </dsp:txBody>
      <dsp:txXfrm>
        <a:off x="1731633" y="3748766"/>
        <a:ext cx="4182575" cy="149925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382A2-48D1-406C-B77F-4A24500521C2}">
      <dsp:nvSpPr>
        <dsp:cNvPr id="0" name=""/>
        <dsp:cNvSpPr/>
      </dsp:nvSpPr>
      <dsp:spPr>
        <a:xfrm>
          <a:off x="0" y="2178"/>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FF88C9-D7E3-42BE-AE26-250F186EBD50}">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D8BF17-56A7-460A-89DD-3DB61EF29268}">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Three elements of duty of care. </a:t>
          </a:r>
          <a:endParaRPr lang="en-US" sz="2200" kern="1200"/>
        </a:p>
      </dsp:txBody>
      <dsp:txXfrm>
        <a:off x="1275192" y="2178"/>
        <a:ext cx="4639016" cy="1104063"/>
      </dsp:txXfrm>
    </dsp:sp>
    <dsp:sp modelId="{95D03EB0-B599-4982-836E-B8053E9E7A01}">
      <dsp:nvSpPr>
        <dsp:cNvPr id="0" name=""/>
        <dsp:cNvSpPr/>
      </dsp:nvSpPr>
      <dsp:spPr>
        <a:xfrm>
          <a:off x="0" y="1382257"/>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782C7-7C66-4625-A1EB-E2D208A6096C}">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C7054B-800A-465E-9C7E-FF5F511183C4}">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Duty of care</a:t>
          </a:r>
          <a:endParaRPr lang="en-US" sz="2200" kern="1200"/>
        </a:p>
      </dsp:txBody>
      <dsp:txXfrm>
        <a:off x="1275192" y="1382257"/>
        <a:ext cx="4639016" cy="1104063"/>
      </dsp:txXfrm>
    </dsp:sp>
    <dsp:sp modelId="{B9134B84-CCE4-4F53-AA07-8EF39C959E6A}">
      <dsp:nvSpPr>
        <dsp:cNvPr id="0" name=""/>
        <dsp:cNvSpPr/>
      </dsp:nvSpPr>
      <dsp:spPr>
        <a:xfrm>
          <a:off x="0" y="2762336"/>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01182D-CF04-4F41-9829-CB663CC0EF22}">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8B9801-5171-4C68-8530-857223D9F0FD}">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Breach of the duty of care</a:t>
          </a:r>
          <a:endParaRPr lang="en-US" sz="2200" kern="1200"/>
        </a:p>
      </dsp:txBody>
      <dsp:txXfrm>
        <a:off x="1275192" y="2762336"/>
        <a:ext cx="4639016" cy="1104063"/>
      </dsp:txXfrm>
    </dsp:sp>
    <dsp:sp modelId="{C941D677-E1A1-4163-A9E6-CC795AD1C9D1}">
      <dsp:nvSpPr>
        <dsp:cNvPr id="0" name=""/>
        <dsp:cNvSpPr/>
      </dsp:nvSpPr>
      <dsp:spPr>
        <a:xfrm>
          <a:off x="0" y="4142415"/>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577CF5-B2DE-4237-BDDE-61C09B20B7E7}">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E48C3C-551D-43B9-8742-5D2E7DCCA13E}">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Caused the accident. </a:t>
          </a:r>
          <a:endParaRPr lang="en-US" sz="2200" kern="1200"/>
        </a:p>
      </dsp:txBody>
      <dsp:txXfrm>
        <a:off x="1275192" y="4142415"/>
        <a:ext cx="4639016" cy="110406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ECC3E-4759-442B-8AD4-A2C3581485B0}">
      <dsp:nvSpPr>
        <dsp:cNvPr id="0" name=""/>
        <dsp:cNvSpPr/>
      </dsp:nvSpPr>
      <dsp:spPr>
        <a:xfrm>
          <a:off x="0" y="579528"/>
          <a:ext cx="5914209" cy="93600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We will consider:</a:t>
          </a:r>
          <a:endParaRPr lang="en-US" sz="4000" kern="1200"/>
        </a:p>
      </dsp:txBody>
      <dsp:txXfrm>
        <a:off x="45692" y="625220"/>
        <a:ext cx="5822825" cy="844616"/>
      </dsp:txXfrm>
    </dsp:sp>
    <dsp:sp modelId="{557CEDCF-3B8C-4968-B75B-73F4B9C3F4CC}">
      <dsp:nvSpPr>
        <dsp:cNvPr id="0" name=""/>
        <dsp:cNvSpPr/>
      </dsp:nvSpPr>
      <dsp:spPr>
        <a:xfrm>
          <a:off x="0" y="1630728"/>
          <a:ext cx="5914209" cy="936000"/>
        </a:xfrm>
        <a:prstGeom prst="roundRect">
          <a:avLst/>
        </a:prstGeom>
        <a:blipFill>
          <a:blip xmlns:r="http://schemas.openxmlformats.org/officeDocument/2006/relationships" r:embed="rId1">
            <a:duotone>
              <a:schemeClr val="accent5">
                <a:hueOff val="331055"/>
                <a:satOff val="192"/>
                <a:lumOff val="1895"/>
                <a:alphaOff val="0"/>
                <a:shade val="74000"/>
                <a:satMod val="130000"/>
                <a:lumMod val="90000"/>
              </a:schemeClr>
              <a:schemeClr val="accent5">
                <a:hueOff val="331055"/>
                <a:satOff val="192"/>
                <a:lumOff val="189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The police </a:t>
          </a:r>
          <a:endParaRPr lang="en-US" sz="4000" kern="1200"/>
        </a:p>
      </dsp:txBody>
      <dsp:txXfrm>
        <a:off x="45692" y="1676420"/>
        <a:ext cx="5822825" cy="844616"/>
      </dsp:txXfrm>
    </dsp:sp>
    <dsp:sp modelId="{4FCE1183-D0E3-4D79-86EE-02B618C3DAC5}">
      <dsp:nvSpPr>
        <dsp:cNvPr id="0" name=""/>
        <dsp:cNvSpPr/>
      </dsp:nvSpPr>
      <dsp:spPr>
        <a:xfrm>
          <a:off x="0" y="2681928"/>
          <a:ext cx="5914209" cy="936000"/>
        </a:xfrm>
        <a:prstGeom prst="roundRect">
          <a:avLst/>
        </a:prstGeom>
        <a:blipFill>
          <a:blip xmlns:r="http://schemas.openxmlformats.org/officeDocument/2006/relationships" r:embed="rId1">
            <a:duotone>
              <a:schemeClr val="accent5">
                <a:hueOff val="662110"/>
                <a:satOff val="384"/>
                <a:lumOff val="3791"/>
                <a:alphaOff val="0"/>
                <a:shade val="74000"/>
                <a:satMod val="130000"/>
                <a:lumMod val="90000"/>
              </a:schemeClr>
              <a:schemeClr val="accent5">
                <a:hueOff val="662110"/>
                <a:satOff val="384"/>
                <a:lumOff val="379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The fire service</a:t>
          </a:r>
          <a:endParaRPr lang="en-US" sz="4000" kern="1200"/>
        </a:p>
      </dsp:txBody>
      <dsp:txXfrm>
        <a:off x="45692" y="2727620"/>
        <a:ext cx="5822825" cy="844616"/>
      </dsp:txXfrm>
    </dsp:sp>
    <dsp:sp modelId="{59D580F7-FFFA-4E22-869A-A1A7BD763557}">
      <dsp:nvSpPr>
        <dsp:cNvPr id="0" name=""/>
        <dsp:cNvSpPr/>
      </dsp:nvSpPr>
      <dsp:spPr>
        <a:xfrm>
          <a:off x="0" y="3733128"/>
          <a:ext cx="5914209" cy="936000"/>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Causation and remoteness. </a:t>
          </a:r>
          <a:endParaRPr lang="en-US" sz="4000" kern="1200"/>
        </a:p>
      </dsp:txBody>
      <dsp:txXfrm>
        <a:off x="45692" y="3778820"/>
        <a:ext cx="5822825" cy="8446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6C4074-F15A-4A69-946F-501CBE3DBA55}" type="datetimeFigureOut">
              <a:t>8/29/2023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3DE5B9-A11A-431F-9ABE-31D0DC3E3CC8}" type="slidenum">
              <a:t>‹#›</a:t>
            </a:fld>
            <a:endParaRPr lang="en-GB"/>
          </a:p>
        </p:txBody>
      </p:sp>
    </p:spTree>
    <p:extLst>
      <p:ext uri="{BB962C8B-B14F-4D97-AF65-F5344CB8AC3E}">
        <p14:creationId xmlns:p14="http://schemas.microsoft.com/office/powerpoint/2010/main" val="1492703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omitting to do something which a reasonable man would do or doing something which a reasonable man would not do.</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6</a:t>
            </a:fld>
            <a:endParaRPr lang="en-GB"/>
          </a:p>
        </p:txBody>
      </p:sp>
    </p:spTree>
    <p:extLst>
      <p:ext uri="{BB962C8B-B14F-4D97-AF65-F5344CB8AC3E}">
        <p14:creationId xmlns:p14="http://schemas.microsoft.com/office/powerpoint/2010/main" val="1355067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 this precedent incorporates healthcare trusts and, in this case, their non-medically qualified receptionist staff; the trust owed a duty of care to provide correct information about waiting times in an A &amp; E department, but had breached that duty);</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9</a:t>
            </a:fld>
            <a:endParaRPr lang="en-GB"/>
          </a:p>
        </p:txBody>
      </p:sp>
    </p:spTree>
    <p:extLst>
      <p:ext uri="{BB962C8B-B14F-4D97-AF65-F5344CB8AC3E}">
        <p14:creationId xmlns:p14="http://schemas.microsoft.com/office/powerpoint/2010/main" val="2582823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Anns v Merton London Borough Council [1978] effectively ruled that a duty of care was presumed to exist where there was foreseeability of damage and that the burden of proof shifted to the defendant to provide evidence that it did not owe a duty. This was heavily criticized as introducing a general duty of care to the “world at large” and was eventually overruled by Murphy v Brentwood District Council [1991].</a:t>
            </a:r>
          </a:p>
        </p:txBody>
      </p:sp>
      <p:sp>
        <p:nvSpPr>
          <p:cNvPr id="4" name="Slide Number Placeholder 3"/>
          <p:cNvSpPr>
            <a:spLocks noGrp="1"/>
          </p:cNvSpPr>
          <p:nvPr>
            <p:ph type="sldNum" sz="quarter" idx="5"/>
          </p:nvPr>
        </p:nvSpPr>
        <p:spPr/>
        <p:txBody>
          <a:bodyPr/>
          <a:lstStyle/>
          <a:p>
            <a:fld id="{243DE5B9-A11A-431F-9ABE-31D0DC3E3CC8}" type="slidenum">
              <a:rPr lang="en-GB"/>
              <a:t>13</a:t>
            </a:fld>
            <a:endParaRPr lang="en-GB"/>
          </a:p>
        </p:txBody>
      </p:sp>
    </p:spTree>
    <p:extLst>
      <p:ext uri="{BB962C8B-B14F-4D97-AF65-F5344CB8AC3E}">
        <p14:creationId xmlns:p14="http://schemas.microsoft.com/office/powerpoint/2010/main" val="4246244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Caparo, the defendants made an error in preparing a set of accounts for a company. The claimants, who already owned shares in the company, bought more shares on the strength of the accounts. They later took over the company and suffered loss as a result. The House of Lords held that the defendants were not liable because their duty was to the company and its body of shareholders as a whole, not to potential investors. The approach to determining duty of care was updated to reflect more explicitly the important role of public policy in the law of negligence. The court confirmed the </a:t>
            </a:r>
            <a:r>
              <a:rPr lang="en-US" dirty="0" err="1"/>
              <a:t>neighbour</a:t>
            </a:r>
            <a:r>
              <a:rPr lang="en-US" dirty="0"/>
              <a:t> principle, but stated that even if proximity and foreseeability were present, a court could still refuse to impose a duty of care if it was not “just, reasonable and fair” (see 2.2.3.3) to do so. It held that the fact that the claimants were both shareholders and potential investors presumably meant that it was highly foreseeable that they would use the information in the way they did, but because of a lack of proximity between auditors and potential investors, there was no liability as the auditors owed no duty to any individual shareholder or potential investor.</a:t>
            </a:r>
          </a:p>
        </p:txBody>
      </p:sp>
      <p:sp>
        <p:nvSpPr>
          <p:cNvPr id="4" name="Slide Number Placeholder 3"/>
          <p:cNvSpPr>
            <a:spLocks noGrp="1"/>
          </p:cNvSpPr>
          <p:nvPr>
            <p:ph type="sldNum" sz="quarter" idx="5"/>
          </p:nvPr>
        </p:nvSpPr>
        <p:spPr/>
        <p:txBody>
          <a:bodyPr/>
          <a:lstStyle/>
          <a:p>
            <a:fld id="{243DE5B9-A11A-431F-9ABE-31D0DC3E3CC8}" type="slidenum">
              <a:rPr lang="en-GB"/>
              <a:t>14</a:t>
            </a:fld>
            <a:endParaRPr lang="en-GB"/>
          </a:p>
        </p:txBody>
      </p:sp>
    </p:spTree>
    <p:extLst>
      <p:ext uri="{BB962C8B-B14F-4D97-AF65-F5344CB8AC3E}">
        <p14:creationId xmlns:p14="http://schemas.microsoft.com/office/powerpoint/2010/main" val="1557257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must be answered yes before a duty of care was failed. </a:t>
            </a:r>
          </a:p>
        </p:txBody>
      </p:sp>
      <p:sp>
        <p:nvSpPr>
          <p:cNvPr id="4" name="Slide Number Placeholder 3"/>
          <p:cNvSpPr>
            <a:spLocks noGrp="1"/>
          </p:cNvSpPr>
          <p:nvPr>
            <p:ph type="sldNum" sz="quarter" idx="5"/>
          </p:nvPr>
        </p:nvSpPr>
        <p:spPr/>
        <p:txBody>
          <a:bodyPr/>
          <a:lstStyle/>
          <a:p>
            <a:fld id="{243DE5B9-A11A-431F-9ABE-31D0DC3E3CC8}" type="slidenum">
              <a:rPr lang="en-GB"/>
              <a:t>15</a:t>
            </a:fld>
            <a:endParaRPr lang="en-GB"/>
          </a:p>
        </p:txBody>
      </p:sp>
    </p:spTree>
    <p:extLst>
      <p:ext uri="{BB962C8B-B14F-4D97-AF65-F5344CB8AC3E}">
        <p14:creationId xmlns:p14="http://schemas.microsoft.com/office/powerpoint/2010/main" val="3207712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As a result of the conflict the courts explained that there was no single test. </a:t>
            </a:r>
          </a:p>
          <a:p>
            <a:endParaRPr lang="en-US" dirty="0">
              <a:cs typeface="Calibri"/>
            </a:endParaRPr>
          </a:p>
          <a:p>
            <a:endParaRPr lang="en-US" dirty="0">
              <a:cs typeface="Calibri"/>
            </a:endParaRPr>
          </a:p>
          <a:p>
            <a:r>
              <a:rPr lang="en-US" dirty="0">
                <a:cs typeface="Calibri"/>
              </a:rPr>
              <a:t>Ask students to research the cases. </a:t>
            </a:r>
          </a:p>
        </p:txBody>
      </p:sp>
      <p:sp>
        <p:nvSpPr>
          <p:cNvPr id="4" name="Slide Number Placeholder 3"/>
          <p:cNvSpPr>
            <a:spLocks noGrp="1"/>
          </p:cNvSpPr>
          <p:nvPr>
            <p:ph type="sldNum" sz="quarter" idx="5"/>
          </p:nvPr>
        </p:nvSpPr>
        <p:spPr/>
        <p:txBody>
          <a:bodyPr/>
          <a:lstStyle/>
          <a:p>
            <a:fld id="{243DE5B9-A11A-431F-9ABE-31D0DC3E3CC8}" type="slidenum">
              <a:rPr lang="en-GB"/>
              <a:t>16</a:t>
            </a:fld>
            <a:endParaRPr lang="en-GB"/>
          </a:p>
        </p:txBody>
      </p:sp>
    </p:spTree>
    <p:extLst>
      <p:ext uri="{BB962C8B-B14F-4D97-AF65-F5344CB8AC3E}">
        <p14:creationId xmlns:p14="http://schemas.microsoft.com/office/powerpoint/2010/main" val="3550137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Not </a:t>
            </a:r>
            <a:r>
              <a:rPr lang="en-US" dirty="0" err="1">
                <a:cs typeface="Calibri"/>
              </a:rPr>
              <a:t>libaille</a:t>
            </a:r>
            <a:r>
              <a:rPr lang="en-US" dirty="0">
                <a:cs typeface="Calibri"/>
              </a:rPr>
              <a:t> for a positive act, - an </a:t>
            </a:r>
            <a:r>
              <a:rPr lang="en-US" dirty="0" err="1">
                <a:cs typeface="Calibri"/>
              </a:rPr>
              <a:t>ommission</a:t>
            </a:r>
            <a:r>
              <a:rPr lang="en-US" dirty="0">
                <a:cs typeface="Calibri"/>
              </a:rPr>
              <a:t> to act. </a:t>
            </a:r>
          </a:p>
          <a:p>
            <a:endParaRPr lang="en-US" dirty="0">
              <a:cs typeface="Calibri"/>
            </a:endParaRPr>
          </a:p>
          <a:p>
            <a:r>
              <a:rPr lang="en-US" dirty="0">
                <a:cs typeface="Calibri"/>
              </a:rPr>
              <a:t>However, there are times when duty of care via an </a:t>
            </a:r>
            <a:r>
              <a:rPr lang="en-US" dirty="0" err="1">
                <a:cs typeface="Calibri"/>
              </a:rPr>
              <a:t>ommission</a:t>
            </a:r>
            <a:r>
              <a:rPr lang="en-US" dirty="0">
                <a:cs typeface="Calibri"/>
              </a:rPr>
              <a:t>,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17</a:t>
            </a:fld>
            <a:endParaRPr lang="en-GB"/>
          </a:p>
        </p:txBody>
      </p:sp>
    </p:spTree>
    <p:extLst>
      <p:ext uri="{BB962C8B-B14F-4D97-AF65-F5344CB8AC3E}">
        <p14:creationId xmlns:p14="http://schemas.microsoft.com/office/powerpoint/2010/main" val="3837862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occasions, legal proximity can arise out of physical proximity as illustrated in Nettleship v Weston [1971] when a learner driver was held by the court to owe a duty of care to their instructor who had been in the car with them at the time of the accident. However, proximity can also be about closeness of relationship even if the litigants are not physically close. In Chadwick v British Railways Board [1967], Chadwick was a window cleaner who suffered shock after rescuing passengers in a rail crash. He was not physically close to the British Railways Board, but they clearly owed him a duty of care. Donoghue v Stevenson is another example of this: the claimant was based in Glasgow and the defendant manufacturer in Ireland, yet the court found them to be legally proximate. </a:t>
            </a:r>
          </a:p>
          <a:p>
            <a:endParaRPr lang="en-US" dirty="0">
              <a:cs typeface="Calibri"/>
            </a:endParaRPr>
          </a:p>
          <a:p>
            <a:r>
              <a:rPr lang="en-US" dirty="0">
                <a:cs typeface="Calibri"/>
              </a:rPr>
              <a:t>No duty of care- </a:t>
            </a:r>
            <a:r>
              <a:rPr lang="en-US" dirty="0"/>
              <a:t>Topp v London Country Bus Ltd [1993], the defendant left one of their unattended buses unlocked, with the keys in the ignition, at a bus stop for nine hours. The bus was stolen by a joyrider, and the bus struck and killed the claimant’s wife. Two of the three judges in the Court of Appeal held that there was no sufficient proximity between the defendant and the victim for liability to be imposed. </a:t>
            </a:r>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18</a:t>
            </a:fld>
            <a:endParaRPr lang="en-GB"/>
          </a:p>
        </p:txBody>
      </p:sp>
    </p:spTree>
    <p:extLst>
      <p:ext uri="{BB962C8B-B14F-4D97-AF65-F5344CB8AC3E}">
        <p14:creationId xmlns:p14="http://schemas.microsoft.com/office/powerpoint/2010/main" val="2502249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workers had made allegations, which later proved to be unfounded, that a father had sexually abused his daughter when she was very young. He had therefore been prevented from seeing her for many years. His claim for damages was rejected by the Court of Appeal because it was held not to be fair, just and reasonable to impose on the council a direct duty of care to the father.</a:t>
            </a:r>
          </a:p>
          <a:p>
            <a:endParaRPr lang="en-US" dirty="0">
              <a:cs typeface="Calibri"/>
            </a:endParaRPr>
          </a:p>
          <a:p>
            <a:r>
              <a:rPr lang="en-US" dirty="0"/>
              <a:t>Under s1 Compensation Act 2006, courts have the power to consider the wider implications of any decision to impose liability on a defendant in a tort case. The section reads (emphasis added):</a:t>
            </a:r>
            <a:endParaRPr lang="en-US" dirty="0">
              <a:cs typeface="Calibri"/>
            </a:endParaRPr>
          </a:p>
          <a:p>
            <a:r>
              <a:rPr lang="en-US" dirty="0"/>
              <a:t> </a:t>
            </a:r>
            <a:endParaRPr lang="en-US" dirty="0">
              <a:cs typeface="Calibri"/>
            </a:endParaRPr>
          </a:p>
          <a:p>
            <a:r>
              <a:rPr lang="en-US" dirty="0"/>
              <a:t>A court considering a claim in negligence or breach of statutory duty may, in determining whether the defendant should have taken particular steps to meet a standard of care (whether by taking precautions against a risk or otherwise), have regard to whether a requirement to take those steps might—</a:t>
            </a:r>
            <a:endParaRPr lang="en-US" dirty="0">
              <a:cs typeface="Calibri"/>
            </a:endParaRPr>
          </a:p>
          <a:p>
            <a:r>
              <a:rPr lang="en-US" dirty="0"/>
              <a:t> </a:t>
            </a:r>
            <a:endParaRPr lang="en-US" dirty="0">
              <a:cs typeface="Calibri"/>
            </a:endParaRPr>
          </a:p>
          <a:p>
            <a:r>
              <a:rPr lang="en-US" dirty="0"/>
              <a:t>(a)   prevent a desirable activity from being undertaken at all, to a particular extent or in a particular way, or</a:t>
            </a:r>
            <a:endParaRPr lang="en-US" dirty="0">
              <a:cs typeface="Calibri"/>
            </a:endParaRPr>
          </a:p>
          <a:p>
            <a:r>
              <a:rPr lang="en-US" dirty="0"/>
              <a:t> </a:t>
            </a:r>
            <a:endParaRPr lang="en-US" dirty="0">
              <a:cs typeface="Calibri"/>
            </a:endParaRPr>
          </a:p>
          <a:p>
            <a:r>
              <a:rPr lang="en-US" dirty="0"/>
              <a:t>(b)   discourage persons from undertaking functions in connection with a desirable activity.</a:t>
            </a:r>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19</a:t>
            </a:fld>
            <a:endParaRPr lang="en-GB"/>
          </a:p>
        </p:txBody>
      </p:sp>
    </p:spTree>
    <p:extLst>
      <p:ext uri="{BB962C8B-B14F-4D97-AF65-F5344CB8AC3E}">
        <p14:creationId xmlns:p14="http://schemas.microsoft.com/office/powerpoint/2010/main" val="2640312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Negligence today mostly relates to personal injury.</a:t>
            </a:r>
          </a:p>
        </p:txBody>
      </p:sp>
      <p:sp>
        <p:nvSpPr>
          <p:cNvPr id="4" name="Slide Number Placeholder 3"/>
          <p:cNvSpPr>
            <a:spLocks noGrp="1"/>
          </p:cNvSpPr>
          <p:nvPr>
            <p:ph type="sldNum" sz="quarter" idx="5"/>
          </p:nvPr>
        </p:nvSpPr>
        <p:spPr/>
        <p:txBody>
          <a:bodyPr/>
          <a:lstStyle/>
          <a:p>
            <a:fld id="{243DE5B9-A11A-431F-9ABE-31D0DC3E3CC8}" type="slidenum">
              <a:t>21</a:t>
            </a:fld>
            <a:endParaRPr lang="en-GB"/>
          </a:p>
        </p:txBody>
      </p:sp>
    </p:spTree>
    <p:extLst>
      <p:ext uri="{BB962C8B-B14F-4D97-AF65-F5344CB8AC3E}">
        <p14:creationId xmlns:p14="http://schemas.microsoft.com/office/powerpoint/2010/main" val="3540521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3DE5B9-A11A-431F-9ABE-31D0DC3E3CC8}" type="slidenum">
              <a:rPr lang="en-GB" smtClean="0"/>
              <a:t>38</a:t>
            </a:fld>
            <a:endParaRPr lang="en-GB"/>
          </a:p>
        </p:txBody>
      </p:sp>
    </p:spTree>
    <p:extLst>
      <p:ext uri="{BB962C8B-B14F-4D97-AF65-F5344CB8AC3E}">
        <p14:creationId xmlns:p14="http://schemas.microsoft.com/office/powerpoint/2010/main" val="618815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doctor descended into a fume-filled well in order to assist two workmen who had been overcome by fumes. The doctor’s attempt to rescue was held to be a “natural and proper” response to the situation, which meant that it was a foreseeable result of the defendant’s negligence, and the doctor’s estate was successful in its claim. </a:t>
            </a:r>
          </a:p>
        </p:txBody>
      </p:sp>
      <p:sp>
        <p:nvSpPr>
          <p:cNvPr id="4" name="Slide Number Placeholder 3"/>
          <p:cNvSpPr>
            <a:spLocks noGrp="1"/>
          </p:cNvSpPr>
          <p:nvPr>
            <p:ph type="sldNum" sz="quarter" idx="5"/>
          </p:nvPr>
        </p:nvSpPr>
        <p:spPr/>
        <p:txBody>
          <a:bodyPr/>
          <a:lstStyle/>
          <a:p>
            <a:fld id="{243DE5B9-A11A-431F-9ABE-31D0DC3E3CC8}" type="slidenum">
              <a:rPr lang="en-GB"/>
              <a:t>41</a:t>
            </a:fld>
            <a:endParaRPr lang="en-GB"/>
          </a:p>
        </p:txBody>
      </p:sp>
    </p:spTree>
    <p:extLst>
      <p:ext uri="{BB962C8B-B14F-4D97-AF65-F5344CB8AC3E}">
        <p14:creationId xmlns:p14="http://schemas.microsoft.com/office/powerpoint/2010/main" val="306058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Orchard v Lee [2009] when the Court of Appeal held that a 13-year-old boy was not liable for injuries he caused to a school lunchtime supervisor when he collided with her while playing tag. His conduct had been normal and typical for his age, and he had not been unusually careless. A reasonable person of his age would not have anticipated that there was a probability that his actions would cause such harm</a:t>
            </a:r>
          </a:p>
          <a:p>
            <a:endParaRPr lang="en-US" dirty="0">
              <a:cs typeface="Calibri"/>
            </a:endParaRPr>
          </a:p>
          <a:p>
            <a:r>
              <a:rPr lang="en-US" dirty="0"/>
              <a:t>1. This was confirmed in Dunnage v Randall and Another [2015], where the court unanimously refused to alter the standard of care to reflect the defendant’s insanity. The claimant was visited by his uncle. The uncle, who had mental health issues, proceeded to have an episode which resulted in him dousing himself with petrol and flicking the lighter. The claimant attempted to prevent this but was seriously injured in the process. The uncle died from his injuries. A claim was initiated against the deceased’s estate and insurers. The trial judge took the view that the defendant could not be held liable for the uncle’s irrational actions and treated them as being involuntary. The decision was appealed.</a:t>
            </a:r>
            <a:endParaRPr lang="en-US" dirty="0">
              <a:cs typeface="Calibri"/>
            </a:endParaRPr>
          </a:p>
          <a:p>
            <a:endParaRPr lang="en-US" dirty="0">
              <a:cs typeface="Calibri"/>
            </a:endParaRPr>
          </a:p>
          <a:p>
            <a:r>
              <a:rPr lang="en-US" dirty="0"/>
              <a:t>2. Bolam v Friern Hospital Management Committee [1957] established that a professional person will not be in breach of the standard expected of them if they show that they acted as other reasonably competent professionals would have acted in the same situation.</a:t>
            </a:r>
            <a:endParaRPr lang="en-US" dirty="0">
              <a:cs typeface="Calibri"/>
            </a:endParaRPr>
          </a:p>
          <a:p>
            <a:endParaRPr lang="en-US" dirty="0">
              <a:cs typeface="Calibri"/>
            </a:endParaRPr>
          </a:p>
          <a:p>
            <a:r>
              <a:rPr lang="en-US" dirty="0"/>
              <a:t>2. In Whitehouse v Jordan [1981], the claimant was a baby who suffered severe brain damage after a difficult birth, allegedly because the doctor had been careless with the forceps delivery. The House of Lords found that the doctor’s standard of care did not fall below that of a reasonable doctor in the circumstances and so the baby was awarded no compensation. The rationale here was that the mistakes made by the defendant doctor were within the realms of those that could have been made by a reasonably competent doctor carrying out that task. This was a one-off error of judgment and not negligence. </a:t>
            </a:r>
            <a:endParaRPr lang="en-US" dirty="0">
              <a:cs typeface="Calibri"/>
            </a:endParaRPr>
          </a:p>
          <a:p>
            <a:endParaRPr lang="en-US" dirty="0">
              <a:cs typeface="Calibri"/>
            </a:endParaRPr>
          </a:p>
          <a:p>
            <a:endParaRPr lang="en-US" dirty="0">
              <a:cs typeface="Calibri"/>
            </a:endParaRPr>
          </a:p>
          <a:p>
            <a:r>
              <a:rPr lang="en-US" dirty="0"/>
              <a:t>6. An act which is likely to cause harm may be justified by the fact that the defendant is engaged in a socially desirable activity at the time. In Watt v Hertfordshire County Council [1954], the fire brigade, rushing to help someone trapped under a vehicle, transported a heavy jack on an unsuitable lorry. The claimant, a firefighter, was injured when the lorry braked and the jack fell on him. The Court of Appeal held that although a duty of care was owed to him, the defendants were entitled to act as they had done for the purpose of saving a life, and so they had not breached their duty of care. The law of negligence has not changed in this respect, but if a case with similar facts occurred today, it is virtually certain that the defendant would be liable to the claimant under health and safety legislation. In this situation, the tort would be breach of statutory duty, and the claimant would be compensated.</a:t>
            </a:r>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45</a:t>
            </a:fld>
            <a:endParaRPr lang="en-GB"/>
          </a:p>
        </p:txBody>
      </p:sp>
    </p:spTree>
    <p:extLst>
      <p:ext uri="{BB962C8B-B14F-4D97-AF65-F5344CB8AC3E}">
        <p14:creationId xmlns:p14="http://schemas.microsoft.com/office/powerpoint/2010/main" val="18799023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Page v Smith (No. 2) [1996], the claimant had been absent from work due to his chronic fatigue syndrome (CFS) at the time of the accident but had been recovering and looking forward to returning to his job. His CFS worsened significantly as a result of the accident, and it became unlikely that he would ever be able to work again. It was held that the defendant was liable for damages of £162,153. This was because the high court judge was “satisfied on the balance of probabilities that the defendant’s negligence materially contributed to the recrudescence of the CFS and converted that illness from a mild and sporadic state to one of chronic intensity and permanency.”</a:t>
            </a:r>
          </a:p>
          <a:p>
            <a:r>
              <a:rPr lang="en-US" dirty="0"/>
              <a:t> </a:t>
            </a:r>
            <a:endParaRPr lang="en-GB" dirty="0"/>
          </a:p>
          <a:p>
            <a:r>
              <a:rPr lang="en-US" dirty="0"/>
              <a:t>The words “on the balance of probabilities” show that the fact that it was more probable than not that the defendant’s negligence had caused the injury was sufficient to establish causation in fact.</a:t>
            </a:r>
            <a:endParaRPr lang="en-GB" dirty="0"/>
          </a:p>
        </p:txBody>
      </p:sp>
      <p:sp>
        <p:nvSpPr>
          <p:cNvPr id="4" name="Slide Number Placeholder 3"/>
          <p:cNvSpPr>
            <a:spLocks noGrp="1"/>
          </p:cNvSpPr>
          <p:nvPr>
            <p:ph type="sldNum" sz="quarter" idx="5"/>
          </p:nvPr>
        </p:nvSpPr>
        <p:spPr/>
        <p:txBody>
          <a:bodyPr/>
          <a:lstStyle/>
          <a:p>
            <a:fld id="{243DE5B9-A11A-431F-9ABE-31D0DC3E3CC8}" type="slidenum">
              <a:rPr lang="en-GB"/>
              <a:t>52</a:t>
            </a:fld>
            <a:endParaRPr lang="en-GB"/>
          </a:p>
        </p:txBody>
      </p:sp>
    </p:spTree>
    <p:extLst>
      <p:ext uri="{BB962C8B-B14F-4D97-AF65-F5344CB8AC3E}">
        <p14:creationId xmlns:p14="http://schemas.microsoft.com/office/powerpoint/2010/main" val="33808274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8/29/2023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3499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8/29/2023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134124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5124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8/29/2023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675250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2816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1394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4080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7997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7738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5699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8894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34680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274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7355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7459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7486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8708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8/29/2023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2781962"/>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enago.com/academy/importance-of-research-ethic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8.svg"/><Relationship Id="rId4" Type="http://schemas.openxmlformats.org/officeDocument/2006/relationships/image" Target="../media/image47.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4.png"/><Relationship Id="rId7" Type="http://schemas.openxmlformats.org/officeDocument/2006/relationships/diagramColors" Target="../diagrams/colors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jpeg"/><Relationship Id="rId7" Type="http://schemas.openxmlformats.org/officeDocument/2006/relationships/diagramColors" Target="../diagrams/colors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7.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4.png"/><Relationship Id="rId7" Type="http://schemas.openxmlformats.org/officeDocument/2006/relationships/diagramColors" Target="../diagrams/colors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8.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4.png"/><Relationship Id="rId7" Type="http://schemas.openxmlformats.org/officeDocument/2006/relationships/diagramColors" Target="../diagrams/colors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4.png"/><Relationship Id="rId7" Type="http://schemas.openxmlformats.org/officeDocument/2006/relationships/diagramColors" Target="../diagrams/colors1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0.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tcs.pressbooks.pub/nursingfundamentals/chapter/2-4-communicating-with-health-care-team-members/" TargetMode="External"/><Relationship Id="rId3" Type="http://schemas.openxmlformats.org/officeDocument/2006/relationships/image" Target="../media/image64.jpeg"/><Relationship Id="rId7" Type="http://schemas.openxmlformats.org/officeDocument/2006/relationships/image" Target="../media/image66.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injoaca.ro/teachers-shoes/" TargetMode="External"/><Relationship Id="rId5" Type="http://schemas.openxmlformats.org/officeDocument/2006/relationships/image" Target="../media/image65.jpeg"/><Relationship Id="rId10" Type="http://schemas.openxmlformats.org/officeDocument/2006/relationships/hyperlink" Target="https://wellcomecollection.org/articles/WyjcSigAACsALDg1" TargetMode="External"/><Relationship Id="rId4" Type="http://schemas.openxmlformats.org/officeDocument/2006/relationships/hyperlink" Target="https://www.flickr.com/photos/westmidlandspolice/6147234863/" TargetMode="External"/><Relationship Id="rId9" Type="http://schemas.openxmlformats.org/officeDocument/2006/relationships/image" Target="../media/image67.jpeg"/></Relationships>
</file>

<file path=ppt/slides/_rels/slide22.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flickr.com/photos/128863823@N04/35672358981"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freepngimg.com/png/15001-nurse-png-imag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renaisolutions.com/category/plumbin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middleeastmonitor.com/20170916-uk-police-earn-millions-supporting-oppressive-gulf-regime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captaintarekdreams.blogspot.com/2016/04/i-love-adventure-meet-first-female.htm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www.flickr.com/photos/vikki-lea/2885037828/"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www.embj.org/embj/family-secrets-classification-and-consequences/"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commons.wikimedia.org/wiki/File:U.S._Air_Force_firefighters_suppress_fires_during_a_training_exercise_on_a_concrete_pad_known_as_a_burn_pad_at_Spangdahlem_Air_Base,_Germany,_Jan._8,_2014_140108-F-OP138-170.jpg"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publicdomainpictures.net/en/view-image.php?image=248232&amp;picture=walking-the-dog"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hyperlink" Target="https://foto.wuestenigel.com/passerby-walking-around-a-so-called-domstein-cologne/" TargetMode="External"/><Relationship Id="rId4" Type="http://schemas.openxmlformats.org/officeDocument/2006/relationships/image" Target="../media/image85.jpeg"/></Relationships>
</file>

<file path=ppt/slides/_rels/slide39.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publicdomainpictures.net/en/view-image.php?image=222845&amp;picture=hand-of-a-driver"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elizabethhogsten.com/stepping-out-of-your-comfort-zone-involves-risk-but-could-also-lead-to-fun-jakarta-day-2/" TargetMode="External"/><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94.svg"/></Relationships>
</file>

<file path=ppt/slides/_rels/slide42.xml.rels><?xml version="1.0" encoding="UTF-8" standalone="yes"?>
<Relationships xmlns="http://schemas.openxmlformats.org/package/2006/relationships"><Relationship Id="rId8" Type="http://schemas.openxmlformats.org/officeDocument/2006/relationships/image" Target="../media/image97.jpeg"/><Relationship Id="rId3" Type="http://schemas.openxmlformats.org/officeDocument/2006/relationships/hyperlink" Target="https://www.flickr.com/photos/wlodi/3232148538/" TargetMode="External"/><Relationship Id="rId7" Type="http://schemas.openxmlformats.org/officeDocument/2006/relationships/image" Target="../media/image96.jpeg"/><Relationship Id="rId12" Type="http://schemas.openxmlformats.org/officeDocument/2006/relationships/image" Target="../media/image99.jpeg"/><Relationship Id="rId2" Type="http://schemas.openxmlformats.org/officeDocument/2006/relationships/image" Target="../media/image95.jpeg"/><Relationship Id="rId1" Type="http://schemas.openxmlformats.org/officeDocument/2006/relationships/slideLayout" Target="../slideLayouts/slideLayout2.xml"/><Relationship Id="rId6" Type="http://schemas.openxmlformats.org/officeDocument/2006/relationships/hyperlink" Target="https://www.flickr.com/photos/westmidlandspolice/6147234863/" TargetMode="External"/><Relationship Id="rId11" Type="http://schemas.openxmlformats.org/officeDocument/2006/relationships/image" Target="../media/image81.jpeg"/><Relationship Id="rId5" Type="http://schemas.openxmlformats.org/officeDocument/2006/relationships/image" Target="../media/image64.jpeg"/><Relationship Id="rId10" Type="http://schemas.openxmlformats.org/officeDocument/2006/relationships/image" Target="../media/image98.jpeg"/><Relationship Id="rId4" Type="http://schemas.openxmlformats.org/officeDocument/2006/relationships/hyperlink" Target="https://creativecommons.org/licenses/by-sa/3.0/" TargetMode="External"/><Relationship Id="rId9" Type="http://schemas.openxmlformats.org/officeDocument/2006/relationships/hyperlink" Target="https://www.flickr.com/photos/didbygraham/4925801297/" TargetMode="External"/></Relationships>
</file>

<file path=ppt/slides/_rels/slide43.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image" Target="../media/image3.png"/><Relationship Id="rId7" Type="http://schemas.openxmlformats.org/officeDocument/2006/relationships/diagramData" Target="../diagrams/data1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flickr.com/photos/didbygraham/4925801297/" TargetMode="External"/><Relationship Id="rId11" Type="http://schemas.microsoft.com/office/2007/relationships/diagramDrawing" Target="../diagrams/drawing14.xml"/><Relationship Id="rId5" Type="http://schemas.openxmlformats.org/officeDocument/2006/relationships/image" Target="../media/image97.jpeg"/><Relationship Id="rId10" Type="http://schemas.openxmlformats.org/officeDocument/2006/relationships/diagramColors" Target="../diagrams/colors14.xml"/><Relationship Id="rId4" Type="http://schemas.openxmlformats.org/officeDocument/2006/relationships/image" Target="../media/image4.png"/><Relationship Id="rId9" Type="http://schemas.openxmlformats.org/officeDocument/2006/relationships/diagramQuickStyle" Target="../diagrams/quickStyle14.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05.svg"/><Relationship Id="rId5" Type="http://schemas.openxmlformats.org/officeDocument/2006/relationships/image" Target="../media/image104.png"/><Relationship Id="rId4" Type="http://schemas.openxmlformats.org/officeDocument/2006/relationships/image" Target="../media/image4.png"/></Relationships>
</file>

<file path=ppt/slides/_rels/slide52.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jpeg"/><Relationship Id="rId7" Type="http://schemas.openxmlformats.org/officeDocument/2006/relationships/diagramColors" Target="../diagrams/colors1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56.xml.rels><?xml version="1.0" encoding="UTF-8" standalone="yes"?>
<Relationships xmlns="http://schemas.openxmlformats.org/package/2006/relationships"><Relationship Id="rId2" Type="http://schemas.openxmlformats.org/officeDocument/2006/relationships/image" Target="../media/image122.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5" name="Picture 3" descr="An abstract burst of blue and pink">
            <a:extLst>
              <a:ext uri="{FF2B5EF4-FFF2-40B4-BE49-F238E27FC236}">
                <a16:creationId xmlns:a16="http://schemas.microsoft.com/office/drawing/2014/main" id="{A255D7DA-EC3B-7878-535C-0DDE71F5F58B}"/>
              </a:ext>
            </a:extLst>
          </p:cNvPr>
          <p:cNvPicPr>
            <a:picLocks noChangeAspect="1"/>
          </p:cNvPicPr>
          <p:nvPr/>
        </p:nvPicPr>
        <p:blipFill rotWithShape="1">
          <a:blip r:embed="rId2"/>
          <a:srcRect/>
          <a:stretch/>
        </p:blipFill>
        <p:spPr>
          <a:xfrm>
            <a:off x="20" y="10"/>
            <a:ext cx="12191979" cy="6857989"/>
          </a:xfrm>
          <a:prstGeom prst="rect">
            <a:avLst/>
          </a:prstGeom>
        </p:spPr>
      </p:pic>
      <p:sp>
        <p:nvSpPr>
          <p:cNvPr id="2" name="Title 1"/>
          <p:cNvSpPr>
            <a:spLocks noGrp="1"/>
          </p:cNvSpPr>
          <p:nvPr>
            <p:ph type="ctrTitle"/>
          </p:nvPr>
        </p:nvSpPr>
        <p:spPr>
          <a:xfrm>
            <a:off x="3517342" y="1826096"/>
            <a:ext cx="4933416" cy="2142699"/>
          </a:xfrm>
        </p:spPr>
        <p:txBody>
          <a:bodyPr anchor="b">
            <a:noAutofit/>
          </a:bodyPr>
          <a:lstStyle/>
          <a:p>
            <a:pPr algn="ctr"/>
            <a:r>
              <a:rPr lang="en-GB" sz="6600" b="1" i="1" u="sng" dirty="0">
                <a:solidFill>
                  <a:schemeClr val="tx1"/>
                </a:solidFill>
              </a:rPr>
              <a:t>Duty of care- Negligence</a:t>
            </a:r>
            <a:endParaRPr lang="en-US" sz="6600" dirty="0">
              <a:solidFill>
                <a:schemeClr val="tx1"/>
              </a:solidFill>
            </a:endParaRPr>
          </a:p>
        </p:txBody>
      </p:sp>
      <p:sp>
        <p:nvSpPr>
          <p:cNvPr id="3" name="Subtitle 2"/>
          <p:cNvSpPr>
            <a:spLocks noGrp="1"/>
          </p:cNvSpPr>
          <p:nvPr>
            <p:ph type="subTitle" idx="1"/>
          </p:nvPr>
        </p:nvSpPr>
        <p:spPr>
          <a:xfrm>
            <a:off x="4642513" y="4196605"/>
            <a:ext cx="2906973" cy="948601"/>
          </a:xfrm>
        </p:spPr>
        <p:txBody>
          <a:bodyPr vert="horz" lIns="91440" tIns="45720" rIns="91440" bIns="45720" rtlCol="0" anchor="t">
            <a:normAutofit/>
          </a:bodyPr>
          <a:lstStyle/>
          <a:p>
            <a:pPr algn="ctr"/>
            <a:r>
              <a:rPr lang="en-GB" b="1" dirty="0">
                <a:solidFill>
                  <a:schemeClr val="tx1"/>
                </a:solidFill>
              </a:rPr>
              <a:t>By Zita Draper</a:t>
            </a:r>
            <a:endParaRPr lang="en-GB">
              <a:solidFill>
                <a:schemeClr val="tx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25064-6B45-5256-46F0-B13CBB3735D4}"/>
              </a:ext>
            </a:extLst>
          </p:cNvPr>
          <p:cNvSpPr>
            <a:spLocks noGrp="1"/>
          </p:cNvSpPr>
          <p:nvPr>
            <p:ph type="title"/>
          </p:nvPr>
        </p:nvSpPr>
        <p:spPr>
          <a:xfrm>
            <a:off x="1295402" y="982132"/>
            <a:ext cx="9601196" cy="1303867"/>
          </a:xfrm>
        </p:spPr>
        <p:txBody>
          <a:bodyPr>
            <a:noAutofit/>
          </a:bodyPr>
          <a:lstStyle/>
          <a:p>
            <a:r>
              <a:rPr lang="en-GB" sz="8800" b="1" i="1" u="sng" dirty="0">
                <a:solidFill>
                  <a:srgbClr val="262626"/>
                </a:solidFill>
              </a:rPr>
              <a:t>Content</a:t>
            </a:r>
            <a:endParaRPr lang="en-US" sz="8800">
              <a:solidFill>
                <a:srgbClr val="262626"/>
              </a:solidFill>
            </a:endParaRPr>
          </a:p>
        </p:txBody>
      </p:sp>
      <p:sp>
        <p:nvSpPr>
          <p:cNvPr id="3" name="Content Placeholder 2">
            <a:extLst>
              <a:ext uri="{FF2B5EF4-FFF2-40B4-BE49-F238E27FC236}">
                <a16:creationId xmlns:a16="http://schemas.microsoft.com/office/drawing/2014/main" id="{2E7B8D6B-A722-01BE-CF57-DB6457B46714}"/>
              </a:ext>
            </a:extLst>
          </p:cNvPr>
          <p:cNvSpPr>
            <a:spLocks noGrp="1"/>
          </p:cNvSpPr>
          <p:nvPr>
            <p:ph idx="1"/>
          </p:nvPr>
        </p:nvSpPr>
        <p:spPr>
          <a:xfrm>
            <a:off x="1295402" y="2556932"/>
            <a:ext cx="6256866" cy="3318936"/>
          </a:xfrm>
        </p:spPr>
        <p:txBody>
          <a:bodyPr vert="horz" lIns="91440" tIns="45720" rIns="91440" bIns="45720" rtlCol="0">
            <a:normAutofit/>
          </a:bodyPr>
          <a:lstStyle/>
          <a:p>
            <a:pPr>
              <a:buFont typeface="Wingdings" panose="02020502050305020303" pitchFamily="18" charset="0"/>
              <a:buChar char="Ø"/>
            </a:pPr>
            <a:r>
              <a:rPr lang="en-GB" dirty="0">
                <a:solidFill>
                  <a:srgbClr val="262626"/>
                </a:solidFill>
              </a:rPr>
              <a:t>Aims and Learning objectives.</a:t>
            </a:r>
            <a:endParaRPr lang="en-US" dirty="0">
              <a:solidFill>
                <a:srgbClr val="262626"/>
              </a:solidFill>
            </a:endParaRPr>
          </a:p>
          <a:p>
            <a:pPr>
              <a:buFont typeface="Wingdings" panose="02020502050305020303" pitchFamily="18" charset="0"/>
              <a:buChar char="Ø"/>
            </a:pPr>
            <a:r>
              <a:rPr lang="en-GB" dirty="0">
                <a:solidFill>
                  <a:srgbClr val="262626"/>
                </a:solidFill>
              </a:rPr>
              <a:t>Today's lesson. </a:t>
            </a:r>
          </a:p>
          <a:p>
            <a:pPr>
              <a:buFont typeface="Wingdings" panose="02020502050305020303" pitchFamily="18" charset="0"/>
              <a:buChar char="Ø"/>
            </a:pPr>
            <a:r>
              <a:rPr lang="en-GB" dirty="0">
                <a:solidFill>
                  <a:srgbClr val="262626"/>
                </a:solidFill>
              </a:rPr>
              <a:t>Lecture. </a:t>
            </a:r>
          </a:p>
          <a:p>
            <a:pPr>
              <a:buFont typeface="Wingdings" panose="02020502050305020303" pitchFamily="18" charset="0"/>
              <a:buChar char="Ø"/>
            </a:pPr>
            <a:r>
              <a:rPr lang="en-GB" dirty="0">
                <a:solidFill>
                  <a:srgbClr val="262626"/>
                </a:solidFill>
              </a:rPr>
              <a:t>Break.</a:t>
            </a:r>
          </a:p>
          <a:p>
            <a:pPr>
              <a:buFont typeface="Wingdings" panose="02020502050305020303" pitchFamily="18" charset="0"/>
              <a:buChar char="Ø"/>
            </a:pPr>
            <a:r>
              <a:rPr lang="en-GB" dirty="0">
                <a:solidFill>
                  <a:srgbClr val="262626"/>
                </a:solidFill>
              </a:rPr>
              <a:t>Activities.</a:t>
            </a:r>
          </a:p>
        </p:txBody>
      </p:sp>
      <p:pic>
        <p:nvPicPr>
          <p:cNvPr id="4" name="Graphic 4" descr="Clipboard Ticked with solid fill">
            <a:extLst>
              <a:ext uri="{FF2B5EF4-FFF2-40B4-BE49-F238E27FC236}">
                <a16:creationId xmlns:a16="http://schemas.microsoft.com/office/drawing/2014/main" id="{7AA82C53-8DD4-BC1B-C75B-EB4D8527166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3046007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633EF-950B-39E2-28E1-8BEF87A121C4}"/>
              </a:ext>
            </a:extLst>
          </p:cNvPr>
          <p:cNvSpPr>
            <a:spLocks noGrp="1"/>
          </p:cNvSpPr>
          <p:nvPr>
            <p:ph type="title"/>
          </p:nvPr>
        </p:nvSpPr>
        <p:spPr>
          <a:xfrm>
            <a:off x="682085" y="982132"/>
            <a:ext cx="10883586" cy="1303867"/>
          </a:xfrm>
        </p:spPr>
        <p:txBody>
          <a:bodyPr>
            <a:noAutofit/>
          </a:bodyPr>
          <a:lstStyle/>
          <a:p>
            <a:r>
              <a:rPr lang="en-GB" sz="6000" b="1" i="1" u="sng" dirty="0"/>
              <a:t>Aims and Learning Objectives</a:t>
            </a:r>
            <a:endParaRPr lang="en-US" sz="6000" dirty="0"/>
          </a:p>
        </p:txBody>
      </p:sp>
      <p:sp>
        <p:nvSpPr>
          <p:cNvPr id="3" name="Content Placeholder 2">
            <a:extLst>
              <a:ext uri="{FF2B5EF4-FFF2-40B4-BE49-F238E27FC236}">
                <a16:creationId xmlns:a16="http://schemas.microsoft.com/office/drawing/2014/main" id="{6F4E49F9-86E4-6662-C558-DF6D18D3ECA4}"/>
              </a:ext>
            </a:extLst>
          </p:cNvPr>
          <p:cNvSpPr>
            <a:spLocks noGrp="1"/>
          </p:cNvSpPr>
          <p:nvPr>
            <p:ph idx="1"/>
          </p:nvPr>
        </p:nvSpPr>
        <p:spPr>
          <a:xfrm>
            <a:off x="1295402" y="2556932"/>
            <a:ext cx="6256866" cy="3318936"/>
          </a:xfrm>
        </p:spPr>
        <p:txBody>
          <a:bodyPr vert="horz" lIns="91440" tIns="45720" rIns="91440" bIns="45720" rtlCol="0">
            <a:normAutofit fontScale="92500" lnSpcReduction="20000"/>
          </a:bodyPr>
          <a:lstStyle/>
          <a:p>
            <a:pPr>
              <a:lnSpc>
                <a:spcPct val="200000"/>
              </a:lnSpc>
              <a:spcBef>
                <a:spcPts val="1400"/>
              </a:spcBef>
              <a:buFont typeface="Wingdings" panose="02020502050305020303" pitchFamily="18" charset="0"/>
              <a:buChar char="Ø"/>
            </a:pPr>
            <a:r>
              <a:rPr lang="en-GB" dirty="0"/>
              <a:t>The aim of today's session is to consider the duty of care with regards to negligence. </a:t>
            </a:r>
            <a:endParaRPr lang="en-US" dirty="0"/>
          </a:p>
          <a:p>
            <a:pPr>
              <a:lnSpc>
                <a:spcPct val="200000"/>
              </a:lnSpc>
              <a:spcBef>
                <a:spcPts val="1400"/>
              </a:spcBef>
              <a:buFont typeface="Wingdings" panose="02020502050305020303" pitchFamily="18" charset="0"/>
              <a:buChar char="Ø"/>
            </a:pPr>
            <a:r>
              <a:rPr lang="en-GB" dirty="0"/>
              <a:t>By the end of today's session students should be able to demonstrate that they understand the duty of care with regards to negligence.</a:t>
            </a:r>
          </a:p>
        </p:txBody>
      </p:sp>
      <p:pic>
        <p:nvPicPr>
          <p:cNvPr id="4" name="Picture 4" descr="Target Dart Aim · Free image on Pixabay">
            <a:extLst>
              <a:ext uri="{FF2B5EF4-FFF2-40B4-BE49-F238E27FC236}">
                <a16:creationId xmlns:a16="http://schemas.microsoft.com/office/drawing/2014/main" id="{99251E1E-D7B1-8264-3D8A-2098EFC980A1}"/>
              </a:ext>
            </a:extLst>
          </p:cNvPr>
          <p:cNvPicPr>
            <a:picLocks noChangeAspect="1"/>
          </p:cNvPicPr>
          <p:nvPr/>
        </p:nvPicPr>
        <p:blipFill rotWithShape="1">
          <a:blip r:embed="rId3"/>
          <a:srcRect r="3964" b="6"/>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423022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699E-A9D6-8ED9-EDF9-8EDD98107B00}"/>
              </a:ext>
            </a:extLst>
          </p:cNvPr>
          <p:cNvSpPr>
            <a:spLocks noGrp="1"/>
          </p:cNvSpPr>
          <p:nvPr>
            <p:ph type="title"/>
          </p:nvPr>
        </p:nvSpPr>
        <p:spPr>
          <a:xfrm>
            <a:off x="1295402" y="982132"/>
            <a:ext cx="9601196" cy="1303867"/>
          </a:xfrm>
        </p:spPr>
        <p:txBody>
          <a:bodyPr>
            <a:normAutofit/>
          </a:bodyPr>
          <a:lstStyle/>
          <a:p>
            <a:r>
              <a:rPr lang="en-GB" sz="6000" b="1" i="1" u="sng" dirty="0">
                <a:solidFill>
                  <a:srgbClr val="262626"/>
                </a:solidFill>
              </a:rPr>
              <a:t>Today's lesson</a:t>
            </a:r>
            <a:endParaRPr lang="en-US" sz="6000" dirty="0">
              <a:solidFill>
                <a:srgbClr val="262626"/>
              </a:solidFill>
            </a:endParaRPr>
          </a:p>
        </p:txBody>
      </p:sp>
      <p:sp>
        <p:nvSpPr>
          <p:cNvPr id="3" name="Content Placeholder 2">
            <a:extLst>
              <a:ext uri="{FF2B5EF4-FFF2-40B4-BE49-F238E27FC236}">
                <a16:creationId xmlns:a16="http://schemas.microsoft.com/office/drawing/2014/main" id="{79A3C1DA-B14A-F2BA-B325-1C2952C98DBC}"/>
              </a:ext>
            </a:extLst>
          </p:cNvPr>
          <p:cNvSpPr>
            <a:spLocks noGrp="1"/>
          </p:cNvSpPr>
          <p:nvPr>
            <p:ph idx="1"/>
          </p:nvPr>
        </p:nvSpPr>
        <p:spPr>
          <a:xfrm>
            <a:off x="1295402" y="2556932"/>
            <a:ext cx="6256866" cy="3318936"/>
          </a:xfrm>
        </p:spPr>
        <p:txBody>
          <a:bodyPr vert="horz" lIns="91440" tIns="45720" rIns="91440" bIns="45720" rtlCol="0">
            <a:normAutofit/>
          </a:bodyPr>
          <a:lstStyle/>
          <a:p>
            <a:pPr>
              <a:buFont typeface="Wingdings" panose="02020502050305020303" pitchFamily="18" charset="0"/>
              <a:buChar char="Ø"/>
            </a:pPr>
            <a:r>
              <a:rPr lang="en-GB" sz="2800" dirty="0">
                <a:solidFill>
                  <a:srgbClr val="262626"/>
                </a:solidFill>
              </a:rPr>
              <a:t>We are going to discuss duty of care negligence. </a:t>
            </a:r>
            <a:endParaRPr lang="en-US" sz="2800" dirty="0">
              <a:solidFill>
                <a:srgbClr val="262626"/>
              </a:solidFill>
            </a:endParaRPr>
          </a:p>
          <a:p>
            <a:pPr>
              <a:buFont typeface="Wingdings" panose="02020502050305020303" pitchFamily="18" charset="0"/>
              <a:buChar char="Ø"/>
            </a:pPr>
            <a:r>
              <a:rPr lang="en-GB" sz="2800" dirty="0">
                <a:solidFill>
                  <a:srgbClr val="262626"/>
                </a:solidFill>
              </a:rPr>
              <a:t>Activities </a:t>
            </a:r>
          </a:p>
          <a:p>
            <a:pPr>
              <a:buFont typeface="Wingdings" panose="02020502050305020303" pitchFamily="18" charset="0"/>
              <a:buChar char="Ø"/>
            </a:pPr>
            <a:r>
              <a:rPr lang="en-GB" sz="2800" dirty="0">
                <a:solidFill>
                  <a:srgbClr val="262626"/>
                </a:solidFill>
              </a:rPr>
              <a:t>Lecture</a:t>
            </a:r>
          </a:p>
          <a:p>
            <a:pPr>
              <a:buFont typeface="Wingdings" panose="02020502050305020303" pitchFamily="18" charset="0"/>
              <a:buChar char="Ø"/>
            </a:pPr>
            <a:r>
              <a:rPr lang="en-GB" sz="2800" dirty="0">
                <a:solidFill>
                  <a:srgbClr val="262626"/>
                </a:solidFill>
              </a:rPr>
              <a:t>Activities </a:t>
            </a:r>
          </a:p>
          <a:p>
            <a:pPr marL="0" indent="0">
              <a:buNone/>
            </a:pPr>
            <a:endParaRPr lang="en-GB" dirty="0">
              <a:solidFill>
                <a:srgbClr val="262626"/>
              </a:solidFill>
            </a:endParaRPr>
          </a:p>
        </p:txBody>
      </p:sp>
      <p:pic>
        <p:nvPicPr>
          <p:cNvPr id="4" name="Graphic 4" descr="Classroom with solid fill">
            <a:extLst>
              <a:ext uri="{FF2B5EF4-FFF2-40B4-BE49-F238E27FC236}">
                <a16:creationId xmlns:a16="http://schemas.microsoft.com/office/drawing/2014/main" id="{68BF50AE-7024-7751-59E9-5418309EF10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1991009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ky, sign, outdoor&#10;&#10;Description automatically generated">
            <a:extLst>
              <a:ext uri="{FF2B5EF4-FFF2-40B4-BE49-F238E27FC236}">
                <a16:creationId xmlns:a16="http://schemas.microsoft.com/office/drawing/2014/main" id="{9DDC2AF7-E60E-64E4-07CD-966DDD364C0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890"/>
          <a:stretch/>
        </p:blipFill>
        <p:spPr>
          <a:xfrm>
            <a:off x="20" y="10"/>
            <a:ext cx="12191980" cy="6857990"/>
          </a:xfrm>
          <a:prstGeom prst="rect">
            <a:avLst/>
          </a:prstGeom>
        </p:spPr>
      </p:pic>
      <p:sp>
        <p:nvSpPr>
          <p:cNvPr id="7" name="TextBox 6">
            <a:extLst>
              <a:ext uri="{FF2B5EF4-FFF2-40B4-BE49-F238E27FC236}">
                <a16:creationId xmlns:a16="http://schemas.microsoft.com/office/drawing/2014/main" id="{5EFA1751-1425-476E-76E1-663B9179B93E}"/>
              </a:ext>
            </a:extLst>
          </p:cNvPr>
          <p:cNvSpPr txBox="1"/>
          <p:nvPr/>
        </p:nvSpPr>
        <p:spPr>
          <a:xfrm>
            <a:off x="2983498" y="185853"/>
            <a:ext cx="856785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i="1" u="sng" dirty="0">
                <a:solidFill>
                  <a:srgbClr val="000000"/>
                </a:solidFill>
              </a:rPr>
              <a:t>Negligence continued....</a:t>
            </a:r>
          </a:p>
        </p:txBody>
      </p:sp>
    </p:spTree>
    <p:extLst>
      <p:ext uri="{BB962C8B-B14F-4D97-AF65-F5344CB8AC3E}">
        <p14:creationId xmlns:p14="http://schemas.microsoft.com/office/powerpoint/2010/main" val="2512571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8EAF7A-A291-BA50-6696-6F955D4F9DEA}"/>
              </a:ext>
            </a:extLst>
          </p:cNvPr>
          <p:cNvSpPr>
            <a:spLocks noGrp="1"/>
          </p:cNvSpPr>
          <p:nvPr>
            <p:ph type="title"/>
          </p:nvPr>
        </p:nvSpPr>
        <p:spPr>
          <a:xfrm>
            <a:off x="929140" y="972766"/>
            <a:ext cx="2835464" cy="1254868"/>
          </a:xfrm>
        </p:spPr>
        <p:txBody>
          <a:bodyPr anchor="b">
            <a:normAutofit/>
          </a:bodyPr>
          <a:lstStyle/>
          <a:p>
            <a:r>
              <a:rPr lang="en-GB" sz="3600" b="1" i="1" u="sng" dirty="0">
                <a:solidFill>
                  <a:srgbClr val="262626"/>
                </a:solidFill>
              </a:rPr>
              <a:t>What is negligence?</a:t>
            </a:r>
          </a:p>
        </p:txBody>
      </p:sp>
      <p:sp>
        <p:nvSpPr>
          <p:cNvPr id="3" name="Content Placeholder 2">
            <a:extLst>
              <a:ext uri="{FF2B5EF4-FFF2-40B4-BE49-F238E27FC236}">
                <a16:creationId xmlns:a16="http://schemas.microsoft.com/office/drawing/2014/main" id="{DE5F5020-130D-2BD7-0394-7841E3E75EA0}"/>
              </a:ext>
            </a:extLst>
          </p:cNvPr>
          <p:cNvSpPr>
            <a:spLocks noGrp="1"/>
          </p:cNvSpPr>
          <p:nvPr>
            <p:ph idx="1"/>
          </p:nvPr>
        </p:nvSpPr>
        <p:spPr>
          <a:xfrm>
            <a:off x="929141" y="2430471"/>
            <a:ext cx="2835464" cy="3552039"/>
          </a:xfrm>
        </p:spPr>
        <p:txBody>
          <a:bodyPr>
            <a:normAutofit/>
          </a:bodyPr>
          <a:lstStyle/>
          <a:p>
            <a:r>
              <a:rPr lang="en-GB" sz="1800" dirty="0">
                <a:solidFill>
                  <a:srgbClr val="262626"/>
                </a:solidFill>
              </a:rPr>
              <a:t>Blyth v Birmingham Waterworks Co [1856] </a:t>
            </a:r>
            <a:endParaRPr lang="en-US" sz="1800" dirty="0">
              <a:solidFill>
                <a:srgbClr val="262626"/>
              </a:solidFill>
            </a:endParaRPr>
          </a:p>
          <a:p>
            <a:pPr>
              <a:buSzPct val="114999"/>
            </a:pPr>
            <a:endParaRPr lang="en-GB" sz="1800" dirty="0">
              <a:solidFill>
                <a:srgbClr val="262626"/>
              </a:solidFill>
            </a:endParaRPr>
          </a:p>
          <a:p>
            <a:pPr>
              <a:buSzPct val="114999"/>
            </a:pPr>
            <a:r>
              <a:rPr lang="en-GB" sz="1800" dirty="0">
                <a:solidFill>
                  <a:srgbClr val="262626"/>
                </a:solidFill>
              </a:rPr>
              <a:t>Negligence fault depends on; </a:t>
            </a:r>
          </a:p>
          <a:p>
            <a:pPr>
              <a:buSzPct val="114999"/>
            </a:pPr>
            <a:endParaRPr lang="en-GB" sz="1800" dirty="0">
              <a:solidFill>
                <a:srgbClr val="262626"/>
              </a:solidFill>
            </a:endParaRPr>
          </a:p>
          <a:p>
            <a:pPr>
              <a:buSzPct val="114999"/>
            </a:pPr>
            <a:endParaRPr lang="en-GB" sz="1800" dirty="0">
              <a:solidFill>
                <a:srgbClr val="262626"/>
              </a:solidFill>
            </a:endParaRPr>
          </a:p>
        </p:txBody>
      </p:sp>
      <p:sp useBgFill="1">
        <p:nvSpPr>
          <p:cNvPr id="15" name="Rectangle 14">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Sling with solid fill">
            <a:extLst>
              <a:ext uri="{FF2B5EF4-FFF2-40B4-BE49-F238E27FC236}">
                <a16:creationId xmlns:a16="http://schemas.microsoft.com/office/drawing/2014/main" id="{8F575C3B-0604-05D8-2F4E-4BF35F61B92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691056" y="609602"/>
            <a:ext cx="5587749" cy="5587749"/>
          </a:xfrm>
          <a:prstGeom prst="rect">
            <a:avLst/>
          </a:prstGeom>
        </p:spPr>
      </p:pic>
    </p:spTree>
    <p:extLst>
      <p:ext uri="{BB962C8B-B14F-4D97-AF65-F5344CB8AC3E}">
        <p14:creationId xmlns:p14="http://schemas.microsoft.com/office/powerpoint/2010/main" val="2998869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D4F8D70-89EA-B7A9-D58A-C38B73FAD375}"/>
              </a:ext>
            </a:extLst>
          </p:cNvPr>
          <p:cNvSpPr>
            <a:spLocks noGrp="1"/>
          </p:cNvSpPr>
          <p:nvPr>
            <p:ph type="title"/>
          </p:nvPr>
        </p:nvSpPr>
        <p:spPr>
          <a:xfrm>
            <a:off x="1055599" y="1055077"/>
            <a:ext cx="2532909" cy="4794578"/>
          </a:xfrm>
        </p:spPr>
        <p:txBody>
          <a:bodyPr>
            <a:normAutofit/>
          </a:bodyPr>
          <a:lstStyle/>
          <a:p>
            <a:r>
              <a:rPr lang="en-GB" sz="3700" b="1" i="1" u="sng">
                <a:solidFill>
                  <a:srgbClr val="262626"/>
                </a:solidFill>
              </a:rPr>
              <a:t>Three elements of negligence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E774A36-F92B-3E8A-8F04-BF384D62748B}"/>
              </a:ext>
            </a:extLst>
          </p:cNvPr>
          <p:cNvGraphicFramePr>
            <a:graphicFrameLocks noGrp="1"/>
          </p:cNvGraphicFramePr>
          <p:nvPr>
            <p:ph idx="1"/>
            <p:extLst>
              <p:ext uri="{D42A27DB-BD31-4B8C-83A1-F6EECF244321}">
                <p14:modId xmlns:p14="http://schemas.microsoft.com/office/powerpoint/2010/main" val="98023394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9844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26900-29FC-991B-F1B5-E3D7E4943833}"/>
              </a:ext>
            </a:extLst>
          </p:cNvPr>
          <p:cNvSpPr>
            <a:spLocks noGrp="1"/>
          </p:cNvSpPr>
          <p:nvPr>
            <p:ph type="title"/>
          </p:nvPr>
        </p:nvSpPr>
        <p:spPr>
          <a:xfrm>
            <a:off x="1295402" y="982132"/>
            <a:ext cx="9601196" cy="1303867"/>
          </a:xfrm>
        </p:spPr>
        <p:txBody>
          <a:bodyPr>
            <a:normAutofit/>
          </a:bodyPr>
          <a:lstStyle/>
          <a:p>
            <a:r>
              <a:rPr lang="en-GB" sz="6600" b="1" i="1" u="sng" dirty="0">
                <a:solidFill>
                  <a:srgbClr val="262626"/>
                </a:solidFill>
              </a:rPr>
              <a:t>What is a duty of care?</a:t>
            </a:r>
          </a:p>
        </p:txBody>
      </p:sp>
      <p:graphicFrame>
        <p:nvGraphicFramePr>
          <p:cNvPr id="5" name="Content Placeholder 2">
            <a:extLst>
              <a:ext uri="{FF2B5EF4-FFF2-40B4-BE49-F238E27FC236}">
                <a16:creationId xmlns:a16="http://schemas.microsoft.com/office/drawing/2014/main" id="{93331384-E156-6466-627D-1C5A0018678E}"/>
              </a:ext>
            </a:extLst>
          </p:cNvPr>
          <p:cNvGraphicFramePr>
            <a:graphicFrameLocks noGrp="1"/>
          </p:cNvGraphicFramePr>
          <p:nvPr>
            <p:ph idx="1"/>
            <p:extLst>
              <p:ext uri="{D42A27DB-BD31-4B8C-83A1-F6EECF244321}">
                <p14:modId xmlns:p14="http://schemas.microsoft.com/office/powerpoint/2010/main" val="171212750"/>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304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3C4B0-75AC-3C21-F95E-91FBDBE80676}"/>
              </a:ext>
            </a:extLst>
          </p:cNvPr>
          <p:cNvSpPr>
            <a:spLocks noGrp="1"/>
          </p:cNvSpPr>
          <p:nvPr>
            <p:ph type="title"/>
          </p:nvPr>
        </p:nvSpPr>
        <p:spPr>
          <a:xfrm>
            <a:off x="1295402" y="982132"/>
            <a:ext cx="9601196" cy="1303867"/>
          </a:xfrm>
        </p:spPr>
        <p:txBody>
          <a:bodyPr>
            <a:normAutofit/>
          </a:bodyPr>
          <a:lstStyle/>
          <a:p>
            <a:r>
              <a:rPr lang="en-GB" sz="7200" b="1" i="1" u="sng" dirty="0">
                <a:solidFill>
                  <a:srgbClr val="262626"/>
                </a:solidFill>
              </a:rPr>
              <a:t>Continued </a:t>
            </a:r>
          </a:p>
        </p:txBody>
      </p:sp>
      <p:graphicFrame>
        <p:nvGraphicFramePr>
          <p:cNvPr id="5" name="Content Placeholder 2">
            <a:extLst>
              <a:ext uri="{FF2B5EF4-FFF2-40B4-BE49-F238E27FC236}">
                <a16:creationId xmlns:a16="http://schemas.microsoft.com/office/drawing/2014/main" id="{758C912E-9219-2682-297A-70254CFDF10F}"/>
              </a:ext>
            </a:extLst>
          </p:cNvPr>
          <p:cNvGraphicFramePr>
            <a:graphicFrameLocks noGrp="1"/>
          </p:cNvGraphicFramePr>
          <p:nvPr>
            <p:ph idx="1"/>
            <p:extLst>
              <p:ext uri="{D42A27DB-BD31-4B8C-83A1-F6EECF244321}">
                <p14:modId xmlns:p14="http://schemas.microsoft.com/office/powerpoint/2010/main" val="236440843"/>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80601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72A1-66EA-79C5-AE55-4E5D65CE14B8}"/>
              </a:ext>
            </a:extLst>
          </p:cNvPr>
          <p:cNvSpPr>
            <a:spLocks noGrp="1"/>
          </p:cNvSpPr>
          <p:nvPr>
            <p:ph type="title"/>
          </p:nvPr>
        </p:nvSpPr>
        <p:spPr>
          <a:xfrm>
            <a:off x="1295402" y="982132"/>
            <a:ext cx="9601196" cy="1303867"/>
          </a:xfrm>
        </p:spPr>
        <p:txBody>
          <a:bodyPr>
            <a:normAutofit fontScale="90000"/>
          </a:bodyPr>
          <a:lstStyle/>
          <a:p>
            <a:r>
              <a:rPr lang="en-GB" sz="8000" b="1" i="1" u="sng" dirty="0">
                <a:solidFill>
                  <a:srgbClr val="262626"/>
                </a:solidFill>
              </a:rPr>
              <a:t>Activity 1 </a:t>
            </a:r>
          </a:p>
        </p:txBody>
      </p:sp>
      <p:graphicFrame>
        <p:nvGraphicFramePr>
          <p:cNvPr id="5" name="Content Placeholder 2">
            <a:extLst>
              <a:ext uri="{FF2B5EF4-FFF2-40B4-BE49-F238E27FC236}">
                <a16:creationId xmlns:a16="http://schemas.microsoft.com/office/drawing/2014/main" id="{1BF17D34-ABAD-F128-CE65-863C8AEA4527}"/>
              </a:ext>
            </a:extLst>
          </p:cNvPr>
          <p:cNvGraphicFramePr>
            <a:graphicFrameLocks noGrp="1"/>
          </p:cNvGraphicFramePr>
          <p:nvPr>
            <p:ph idx="1"/>
            <p:extLst>
              <p:ext uri="{D42A27DB-BD31-4B8C-83A1-F6EECF244321}">
                <p14:modId xmlns:p14="http://schemas.microsoft.com/office/powerpoint/2010/main" val="4084699414"/>
              </p:ext>
            </p:extLst>
          </p:nvPr>
        </p:nvGraphicFramePr>
        <p:xfrm>
          <a:off x="1295401"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7293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51E92-E3D5-8C45-C7FF-DF28D389E620}"/>
              </a:ext>
            </a:extLst>
          </p:cNvPr>
          <p:cNvSpPr>
            <a:spLocks noGrp="1"/>
          </p:cNvSpPr>
          <p:nvPr>
            <p:ph type="title"/>
          </p:nvPr>
        </p:nvSpPr>
        <p:spPr/>
        <p:txBody>
          <a:bodyPr>
            <a:normAutofit/>
          </a:bodyPr>
          <a:lstStyle/>
          <a:p>
            <a:r>
              <a:rPr lang="en-GB" sz="6000" b="1" i="1" u="sng" dirty="0"/>
              <a:t>History of duty of care</a:t>
            </a:r>
            <a:endParaRPr lang="en-GB" sz="6000" u="sng" dirty="0"/>
          </a:p>
        </p:txBody>
      </p:sp>
      <p:graphicFrame>
        <p:nvGraphicFramePr>
          <p:cNvPr id="5" name="Content Placeholder 2">
            <a:extLst>
              <a:ext uri="{FF2B5EF4-FFF2-40B4-BE49-F238E27FC236}">
                <a16:creationId xmlns:a16="http://schemas.microsoft.com/office/drawing/2014/main" id="{06288079-3DC5-0200-EDA3-45E70C6E1E98}"/>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4103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74A9A-2D66-B369-4266-826D2D375342}"/>
              </a:ext>
            </a:extLst>
          </p:cNvPr>
          <p:cNvSpPr>
            <a:spLocks noGrp="1"/>
          </p:cNvSpPr>
          <p:nvPr>
            <p:ph type="title"/>
          </p:nvPr>
        </p:nvSpPr>
        <p:spPr/>
        <p:txBody>
          <a:bodyPr>
            <a:normAutofit/>
          </a:bodyPr>
          <a:lstStyle/>
          <a:p>
            <a:r>
              <a:rPr lang="en-GB" sz="6000" b="1" i="1" u="sng" dirty="0"/>
              <a:t>What is the neighbour test?</a:t>
            </a:r>
          </a:p>
        </p:txBody>
      </p:sp>
      <p:graphicFrame>
        <p:nvGraphicFramePr>
          <p:cNvPr id="5" name="Content Placeholder 2">
            <a:extLst>
              <a:ext uri="{FF2B5EF4-FFF2-40B4-BE49-F238E27FC236}">
                <a16:creationId xmlns:a16="http://schemas.microsoft.com/office/drawing/2014/main" id="{093A4A7C-3A3F-8477-F499-7026B52DF1A7}"/>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0355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054B40D-3CCA-2EA9-826D-B2C6ADF3E909}"/>
              </a:ext>
            </a:extLst>
          </p:cNvPr>
          <p:cNvSpPr>
            <a:spLocks noGrp="1"/>
          </p:cNvSpPr>
          <p:nvPr>
            <p:ph type="title"/>
          </p:nvPr>
        </p:nvSpPr>
        <p:spPr>
          <a:xfrm>
            <a:off x="929140" y="972766"/>
            <a:ext cx="2835464" cy="1254868"/>
          </a:xfrm>
        </p:spPr>
        <p:txBody>
          <a:bodyPr anchor="b">
            <a:normAutofit/>
          </a:bodyPr>
          <a:lstStyle/>
          <a:p>
            <a:r>
              <a:rPr lang="en-GB" sz="2800" b="1" i="1" u="sng">
                <a:solidFill>
                  <a:srgbClr val="262626"/>
                </a:solidFill>
              </a:rPr>
              <a:t>Duty of care</a:t>
            </a:r>
          </a:p>
        </p:txBody>
      </p:sp>
      <p:sp>
        <p:nvSpPr>
          <p:cNvPr id="3" name="Content Placeholder 2">
            <a:extLst>
              <a:ext uri="{FF2B5EF4-FFF2-40B4-BE49-F238E27FC236}">
                <a16:creationId xmlns:a16="http://schemas.microsoft.com/office/drawing/2014/main" id="{91C6B184-095A-625D-F021-B033B0933BB0}"/>
              </a:ext>
            </a:extLst>
          </p:cNvPr>
          <p:cNvSpPr>
            <a:spLocks noGrp="1"/>
          </p:cNvSpPr>
          <p:nvPr>
            <p:ph idx="1"/>
          </p:nvPr>
        </p:nvSpPr>
        <p:spPr>
          <a:xfrm>
            <a:off x="929141" y="2430471"/>
            <a:ext cx="2835464" cy="3552039"/>
          </a:xfrm>
        </p:spPr>
        <p:txBody>
          <a:bodyPr>
            <a:normAutofit/>
          </a:bodyPr>
          <a:lstStyle/>
          <a:p>
            <a:r>
              <a:rPr lang="en-GB" sz="1800">
                <a:solidFill>
                  <a:srgbClr val="262626"/>
                </a:solidFill>
              </a:rPr>
              <a:t>Developed in Anns v Merton London Borough Council [1978] </a:t>
            </a:r>
          </a:p>
          <a:p>
            <a:pPr>
              <a:buSzPct val="114999"/>
            </a:pPr>
            <a:endParaRPr lang="en-GB" sz="1800">
              <a:solidFill>
                <a:srgbClr val="262626"/>
              </a:solidFill>
            </a:endParaRPr>
          </a:p>
          <a:p>
            <a:pPr>
              <a:buSzPct val="114999"/>
            </a:pPr>
            <a:r>
              <a:rPr lang="en-GB" sz="1800">
                <a:solidFill>
                  <a:srgbClr val="262626"/>
                </a:solidFill>
              </a:rPr>
              <a:t>Over ruled by Murphy v Brentwood District council [1991]</a:t>
            </a:r>
          </a:p>
        </p:txBody>
      </p:sp>
      <p:sp useBgFill="1">
        <p:nvSpPr>
          <p:cNvPr id="16" name="Rectangle 15">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ark scene">
            <a:extLst>
              <a:ext uri="{FF2B5EF4-FFF2-40B4-BE49-F238E27FC236}">
                <a16:creationId xmlns:a16="http://schemas.microsoft.com/office/drawing/2014/main" id="{9F8C9750-BE74-C6E6-A805-671E086212D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91056" y="609602"/>
            <a:ext cx="5587749" cy="5587749"/>
          </a:xfrm>
          <a:prstGeom prst="rect">
            <a:avLst/>
          </a:prstGeom>
        </p:spPr>
      </p:pic>
    </p:spTree>
    <p:extLst>
      <p:ext uri="{BB962C8B-B14F-4D97-AF65-F5344CB8AC3E}">
        <p14:creationId xmlns:p14="http://schemas.microsoft.com/office/powerpoint/2010/main" val="1419700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42830-D183-BCD1-6E0A-5C46AE900F2D}"/>
              </a:ext>
            </a:extLst>
          </p:cNvPr>
          <p:cNvSpPr>
            <a:spLocks noGrp="1"/>
          </p:cNvSpPr>
          <p:nvPr>
            <p:ph type="title"/>
          </p:nvPr>
        </p:nvSpPr>
        <p:spPr/>
        <p:txBody>
          <a:bodyPr/>
          <a:lstStyle/>
          <a:p>
            <a:r>
              <a:rPr lang="en-GB" sz="6000" b="1" i="1" u="sng" dirty="0"/>
              <a:t>Caparo</a:t>
            </a:r>
            <a:r>
              <a:rPr lang="en-GB" dirty="0"/>
              <a:t> </a:t>
            </a:r>
          </a:p>
        </p:txBody>
      </p:sp>
      <p:graphicFrame>
        <p:nvGraphicFramePr>
          <p:cNvPr id="5" name="Content Placeholder 2">
            <a:extLst>
              <a:ext uri="{FF2B5EF4-FFF2-40B4-BE49-F238E27FC236}">
                <a16:creationId xmlns:a16="http://schemas.microsoft.com/office/drawing/2014/main" id="{ED569CBF-5049-CEE4-A4B6-12AA7BD2EF48}"/>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552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9CE978F-D4BF-032F-BDCB-4F302033D720}"/>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Caparo test</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F555896F-9F26-5F12-9ED8-60999B50E956}"/>
              </a:ext>
            </a:extLst>
          </p:cNvPr>
          <p:cNvGraphicFramePr>
            <a:graphicFrameLocks noGrp="1"/>
          </p:cNvGraphicFramePr>
          <p:nvPr>
            <p:ph idx="1"/>
            <p:extLst>
              <p:ext uri="{D42A27DB-BD31-4B8C-83A1-F6EECF244321}">
                <p14:modId xmlns:p14="http://schemas.microsoft.com/office/powerpoint/2010/main" val="232279017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59467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D1439-0D5B-351E-8FB2-DC53085373B3}"/>
              </a:ext>
            </a:extLst>
          </p:cNvPr>
          <p:cNvSpPr>
            <a:spLocks noGrp="1"/>
          </p:cNvSpPr>
          <p:nvPr>
            <p:ph type="title"/>
          </p:nvPr>
        </p:nvSpPr>
        <p:spPr>
          <a:xfrm>
            <a:off x="1295402" y="982132"/>
            <a:ext cx="9601196" cy="1303867"/>
          </a:xfrm>
        </p:spPr>
        <p:txBody>
          <a:bodyPr>
            <a:normAutofit/>
          </a:bodyPr>
          <a:lstStyle/>
          <a:p>
            <a:r>
              <a:rPr lang="en-GB" sz="6600" b="1" i="1" u="sng" dirty="0">
                <a:solidFill>
                  <a:srgbClr val="262626"/>
                </a:solidFill>
              </a:rPr>
              <a:t>Debate</a:t>
            </a:r>
          </a:p>
        </p:txBody>
      </p:sp>
      <p:graphicFrame>
        <p:nvGraphicFramePr>
          <p:cNvPr id="5" name="Content Placeholder 2">
            <a:extLst>
              <a:ext uri="{FF2B5EF4-FFF2-40B4-BE49-F238E27FC236}">
                <a16:creationId xmlns:a16="http://schemas.microsoft.com/office/drawing/2014/main" id="{D17CD097-12AD-2701-762D-75E13F7BF1ED}"/>
              </a:ext>
            </a:extLst>
          </p:cNvPr>
          <p:cNvGraphicFramePr>
            <a:graphicFrameLocks noGrp="1"/>
          </p:cNvGraphicFramePr>
          <p:nvPr>
            <p:ph idx="1"/>
            <p:extLst>
              <p:ext uri="{D42A27DB-BD31-4B8C-83A1-F6EECF244321}">
                <p14:modId xmlns:p14="http://schemas.microsoft.com/office/powerpoint/2010/main" val="929640369"/>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37580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2681E2-1019-0EC9-E710-10183ECBABD3}"/>
              </a:ext>
            </a:extLst>
          </p:cNvPr>
          <p:cNvSpPr>
            <a:spLocks noGrp="1"/>
          </p:cNvSpPr>
          <p:nvPr>
            <p:ph type="title"/>
          </p:nvPr>
        </p:nvSpPr>
        <p:spPr>
          <a:xfrm>
            <a:off x="1055599" y="1055077"/>
            <a:ext cx="2532909" cy="4794578"/>
          </a:xfrm>
        </p:spPr>
        <p:txBody>
          <a:bodyPr>
            <a:normAutofit/>
          </a:bodyPr>
          <a:lstStyle/>
          <a:p>
            <a:r>
              <a:rPr lang="en-GB" sz="3100" b="1" i="1" u="sng">
                <a:solidFill>
                  <a:srgbClr val="262626"/>
                </a:solidFill>
              </a:rPr>
              <a:t>Reasonable foreseeability of harm</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1439AD9-0058-26B4-E1F0-C4AE5EC31981}"/>
              </a:ext>
            </a:extLst>
          </p:cNvPr>
          <p:cNvGraphicFramePr>
            <a:graphicFrameLocks noGrp="1"/>
          </p:cNvGraphicFramePr>
          <p:nvPr>
            <p:ph idx="1"/>
            <p:extLst>
              <p:ext uri="{D42A27DB-BD31-4B8C-83A1-F6EECF244321}">
                <p14:modId xmlns:p14="http://schemas.microsoft.com/office/powerpoint/2010/main" val="266537451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19389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4D46136-DE78-7B30-3FA8-C18EAB248CA8}"/>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Proximity between parties </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7ED94A9-06EE-6D80-5B01-01700874B90E}"/>
              </a:ext>
            </a:extLst>
          </p:cNvPr>
          <p:cNvGraphicFramePr>
            <a:graphicFrameLocks noGrp="1"/>
          </p:cNvGraphicFramePr>
          <p:nvPr>
            <p:ph idx="1"/>
            <p:extLst>
              <p:ext uri="{D42A27DB-BD31-4B8C-83A1-F6EECF244321}">
                <p14:modId xmlns:p14="http://schemas.microsoft.com/office/powerpoint/2010/main" val="272554978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61998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11B1848-6597-C80D-F269-08C251798EA9}"/>
              </a:ext>
            </a:extLst>
          </p:cNvPr>
          <p:cNvSpPr>
            <a:spLocks noGrp="1"/>
          </p:cNvSpPr>
          <p:nvPr>
            <p:ph type="title"/>
          </p:nvPr>
        </p:nvSpPr>
        <p:spPr>
          <a:xfrm>
            <a:off x="1055599" y="1055077"/>
            <a:ext cx="2532909" cy="4794578"/>
          </a:xfrm>
        </p:spPr>
        <p:txBody>
          <a:bodyPr>
            <a:normAutofit/>
          </a:bodyPr>
          <a:lstStyle/>
          <a:p>
            <a:r>
              <a:rPr lang="en-GB" sz="3700" b="1" i="1" u="sng">
                <a:solidFill>
                  <a:srgbClr val="262626"/>
                </a:solidFill>
              </a:rPr>
              <a:t>Fair, just and reasonable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65B718-D4BC-B7E4-E952-53D23F772424}"/>
              </a:ext>
            </a:extLst>
          </p:cNvPr>
          <p:cNvGraphicFramePr>
            <a:graphicFrameLocks noGrp="1"/>
          </p:cNvGraphicFramePr>
          <p:nvPr>
            <p:ph idx="1"/>
            <p:extLst>
              <p:ext uri="{D42A27DB-BD31-4B8C-83A1-F6EECF244321}">
                <p14:modId xmlns:p14="http://schemas.microsoft.com/office/powerpoint/2010/main" val="504538182"/>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27555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F35CA680-D629-8CFF-8E77-C0479CB8FCA9}"/>
              </a:ext>
            </a:extLst>
          </p:cNvPr>
          <p:cNvPicPr>
            <a:picLocks noChangeAspect="1"/>
          </p:cNvPicPr>
          <p:nvPr/>
        </p:nvPicPr>
        <p:blipFill rotWithShape="1">
          <a:blip r:embed="rId2"/>
          <a:srcRect r="-2" b="15726"/>
          <a:stretch/>
        </p:blipFill>
        <p:spPr>
          <a:xfrm>
            <a:off x="20" y="10"/>
            <a:ext cx="12191979" cy="6857989"/>
          </a:xfrm>
          <a:prstGeom prst="rect">
            <a:avLst/>
          </a:prstGeom>
        </p:spPr>
      </p:pic>
      <p:sp>
        <p:nvSpPr>
          <p:cNvPr id="2" name="Title 1">
            <a:extLst>
              <a:ext uri="{FF2B5EF4-FFF2-40B4-BE49-F238E27FC236}">
                <a16:creationId xmlns:a16="http://schemas.microsoft.com/office/drawing/2014/main" id="{467E436A-7D28-E75E-DF73-452BF15CBEA0}"/>
              </a:ext>
            </a:extLst>
          </p:cNvPr>
          <p:cNvSpPr>
            <a:spLocks noGrp="1"/>
          </p:cNvSpPr>
          <p:nvPr>
            <p:ph type="title"/>
          </p:nvPr>
        </p:nvSpPr>
        <p:spPr>
          <a:xfrm>
            <a:off x="-318716" y="2554216"/>
            <a:ext cx="7983941" cy="1190874"/>
          </a:xfrm>
        </p:spPr>
        <p:txBody>
          <a:bodyPr vert="horz" lIns="91440" tIns="45720" rIns="91440" bIns="45720" rtlCol="0" anchor="b">
            <a:normAutofit/>
          </a:bodyPr>
          <a:lstStyle/>
          <a:p>
            <a:pPr algn="ctr"/>
            <a:r>
              <a:rPr lang="en-US" sz="6000" b="1" i="1" u="sng" dirty="0">
                <a:solidFill>
                  <a:schemeClr val="tx1"/>
                </a:solidFill>
              </a:rPr>
              <a:t>Duty of care</a:t>
            </a:r>
          </a:p>
        </p:txBody>
      </p:sp>
      <p:sp>
        <p:nvSpPr>
          <p:cNvPr id="4" name="TextBox 3">
            <a:extLst>
              <a:ext uri="{FF2B5EF4-FFF2-40B4-BE49-F238E27FC236}">
                <a16:creationId xmlns:a16="http://schemas.microsoft.com/office/drawing/2014/main" id="{F6641243-2EE0-776B-8981-AC776954FC21}"/>
              </a:ext>
            </a:extLst>
          </p:cNvPr>
          <p:cNvSpPr txBox="1"/>
          <p:nvPr/>
        </p:nvSpPr>
        <p:spPr>
          <a:xfrm>
            <a:off x="297365" y="1858536"/>
            <a:ext cx="70717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v"/>
            </a:pPr>
            <a:endParaRPr lang="en-GB"/>
          </a:p>
        </p:txBody>
      </p:sp>
    </p:spTree>
    <p:extLst>
      <p:ext uri="{BB962C8B-B14F-4D97-AF65-F5344CB8AC3E}">
        <p14:creationId xmlns:p14="http://schemas.microsoft.com/office/powerpoint/2010/main" val="24984957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96FC576-AE30-4C09-A12C-0582F2A6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7">
            <a:extLst>
              <a:ext uri="{FF2B5EF4-FFF2-40B4-BE49-F238E27FC236}">
                <a16:creationId xmlns:a16="http://schemas.microsoft.com/office/drawing/2014/main" id="{EF678770-FBAA-B060-3747-269978B6181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406" r="2" b="1369"/>
          <a:stretch/>
        </p:blipFill>
        <p:spPr>
          <a:xfrm>
            <a:off x="1" y="10"/>
            <a:ext cx="6099048" cy="3428990"/>
          </a:xfrm>
          <a:prstGeom prst="rect">
            <a:avLst/>
          </a:prstGeom>
        </p:spPr>
      </p:pic>
      <p:pic>
        <p:nvPicPr>
          <p:cNvPr id="17" name="Picture 17">
            <a:extLst>
              <a:ext uri="{FF2B5EF4-FFF2-40B4-BE49-F238E27FC236}">
                <a16:creationId xmlns:a16="http://schemas.microsoft.com/office/drawing/2014/main" id="{186D9A44-2953-F70C-A54E-C4F9F983F72B}"/>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6622" b="3"/>
          <a:stretch/>
        </p:blipFill>
        <p:spPr>
          <a:xfrm>
            <a:off x="6092952" y="10"/>
            <a:ext cx="6099048" cy="3428990"/>
          </a:xfrm>
          <a:prstGeom prst="rect">
            <a:avLst/>
          </a:prstGeom>
        </p:spPr>
      </p:pic>
      <p:pic>
        <p:nvPicPr>
          <p:cNvPr id="4" name="Picture 4">
            <a:extLst>
              <a:ext uri="{FF2B5EF4-FFF2-40B4-BE49-F238E27FC236}">
                <a16:creationId xmlns:a16="http://schemas.microsoft.com/office/drawing/2014/main" id="{6721F8E0-3431-C3A5-32D8-02211493459F}"/>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r="2" b="15458"/>
          <a:stretch/>
        </p:blipFill>
        <p:spPr>
          <a:xfrm>
            <a:off x="1" y="3429000"/>
            <a:ext cx="6099048" cy="3429000"/>
          </a:xfrm>
          <a:prstGeom prst="rect">
            <a:avLst/>
          </a:prstGeom>
        </p:spPr>
      </p:pic>
      <p:pic>
        <p:nvPicPr>
          <p:cNvPr id="10" name="Picture 10">
            <a:extLst>
              <a:ext uri="{FF2B5EF4-FFF2-40B4-BE49-F238E27FC236}">
                <a16:creationId xmlns:a16="http://schemas.microsoft.com/office/drawing/2014/main" id="{1A18D102-7C5A-199C-9760-852B174FA24B}"/>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t="8389" r="2" b="35390"/>
          <a:stretch/>
        </p:blipFill>
        <p:spPr>
          <a:xfrm>
            <a:off x="6092952" y="3429000"/>
            <a:ext cx="6099048" cy="3429000"/>
          </a:xfrm>
          <a:prstGeom prst="rect">
            <a:avLst/>
          </a:prstGeom>
        </p:spPr>
      </p:pic>
      <p:sp>
        <p:nvSpPr>
          <p:cNvPr id="20" name="TextBox 19">
            <a:extLst>
              <a:ext uri="{FF2B5EF4-FFF2-40B4-BE49-F238E27FC236}">
                <a16:creationId xmlns:a16="http://schemas.microsoft.com/office/drawing/2014/main" id="{5E530992-3B23-68C8-1A28-605EB40FF46D}"/>
              </a:ext>
            </a:extLst>
          </p:cNvPr>
          <p:cNvSpPr txBox="1"/>
          <p:nvPr/>
        </p:nvSpPr>
        <p:spPr>
          <a:xfrm>
            <a:off x="3072137" y="2583444"/>
            <a:ext cx="911928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i="1" u="sng" dirty="0">
                <a:solidFill>
                  <a:schemeClr val="bg1"/>
                </a:solidFill>
              </a:rPr>
              <a:t>Who has a duty of care?</a:t>
            </a:r>
          </a:p>
        </p:txBody>
      </p:sp>
    </p:spTree>
    <p:extLst>
      <p:ext uri="{BB962C8B-B14F-4D97-AF65-F5344CB8AC3E}">
        <p14:creationId xmlns:p14="http://schemas.microsoft.com/office/powerpoint/2010/main" val="2687490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C3C73-75C2-724C-8DA3-9568FEA1AB07}"/>
              </a:ext>
            </a:extLst>
          </p:cNvPr>
          <p:cNvSpPr>
            <a:spLocks noGrp="1"/>
          </p:cNvSpPr>
          <p:nvPr>
            <p:ph type="title"/>
          </p:nvPr>
        </p:nvSpPr>
        <p:spPr>
          <a:xfrm>
            <a:off x="1134038" y="901449"/>
            <a:ext cx="9852207" cy="1303867"/>
          </a:xfrm>
        </p:spPr>
        <p:txBody>
          <a:bodyPr>
            <a:noAutofit/>
          </a:bodyPr>
          <a:lstStyle/>
          <a:p>
            <a:r>
              <a:rPr lang="en-GB" sz="5400" b="1" i="1" u="sng" dirty="0"/>
              <a:t>Which one has a duty of care?</a:t>
            </a:r>
          </a:p>
        </p:txBody>
      </p:sp>
      <p:sp>
        <p:nvSpPr>
          <p:cNvPr id="3" name="Content Placeholder 2">
            <a:extLst>
              <a:ext uri="{FF2B5EF4-FFF2-40B4-BE49-F238E27FC236}">
                <a16:creationId xmlns:a16="http://schemas.microsoft.com/office/drawing/2014/main" id="{9612AD7C-34EF-C6EB-EB55-262547B2CE64}"/>
              </a:ext>
            </a:extLst>
          </p:cNvPr>
          <p:cNvSpPr>
            <a:spLocks noGrp="1"/>
          </p:cNvSpPr>
          <p:nvPr>
            <p:ph idx="1"/>
          </p:nvPr>
        </p:nvSpPr>
        <p:spPr/>
        <p:txBody>
          <a:bodyPr/>
          <a:lstStyle/>
          <a:p>
            <a:r>
              <a:rPr lang="en-GB" dirty="0"/>
              <a:t>Next you will see a number of pictures. </a:t>
            </a:r>
          </a:p>
          <a:p>
            <a:pPr>
              <a:buSzPct val="114999"/>
            </a:pPr>
            <a:endParaRPr lang="en-GB" dirty="0"/>
          </a:p>
          <a:p>
            <a:pPr>
              <a:buSzPct val="114999"/>
            </a:pPr>
            <a:r>
              <a:rPr lang="en-GB" dirty="0"/>
              <a:t>Decide if the individual has a duty of care and who they have a duty of care to?</a:t>
            </a:r>
          </a:p>
        </p:txBody>
      </p:sp>
      <p:pic>
        <p:nvPicPr>
          <p:cNvPr id="5" name="Graphic 5" descr="Thought outline">
            <a:extLst>
              <a:ext uri="{FF2B5EF4-FFF2-40B4-BE49-F238E27FC236}">
                <a16:creationId xmlns:a16="http://schemas.microsoft.com/office/drawing/2014/main" id="{D2008CF9-2400-D379-1DB7-8FE4FF3DA0F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5812" y="4558553"/>
            <a:ext cx="1766047" cy="1766047"/>
          </a:xfrm>
          <a:prstGeom prst="rect">
            <a:avLst/>
          </a:prstGeom>
        </p:spPr>
      </p:pic>
    </p:spTree>
    <p:extLst>
      <p:ext uri="{BB962C8B-B14F-4D97-AF65-F5344CB8AC3E}">
        <p14:creationId xmlns:p14="http://schemas.microsoft.com/office/powerpoint/2010/main" val="25619423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outdoor&#10;&#10;Description automatically generated">
            <a:extLst>
              <a:ext uri="{FF2B5EF4-FFF2-40B4-BE49-F238E27FC236}">
                <a16:creationId xmlns:a16="http://schemas.microsoft.com/office/drawing/2014/main" id="{511411C7-48FB-CE47-2BC6-2EF0051F69D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7595" b="50217"/>
          <a:stretch/>
        </p:blipFill>
        <p:spPr>
          <a:xfrm>
            <a:off x="20" y="10"/>
            <a:ext cx="12191980" cy="6857990"/>
          </a:xfrm>
          <a:prstGeom prst="rect">
            <a:avLst/>
          </a:prstGeom>
        </p:spPr>
      </p:pic>
    </p:spTree>
    <p:extLst>
      <p:ext uri="{BB962C8B-B14F-4D97-AF65-F5344CB8AC3E}">
        <p14:creationId xmlns:p14="http://schemas.microsoft.com/office/powerpoint/2010/main" val="3851418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Photo of Smiling Woman in Taking a Selfie of Herself While Standing In ...">
            <a:extLst>
              <a:ext uri="{FF2B5EF4-FFF2-40B4-BE49-F238E27FC236}">
                <a16:creationId xmlns:a16="http://schemas.microsoft.com/office/drawing/2014/main" id="{88CAE05A-A387-A7CC-CB76-2B08EACB3502}"/>
              </a:ext>
            </a:extLst>
          </p:cNvPr>
          <p:cNvPicPr>
            <a:picLocks noChangeAspect="1"/>
          </p:cNvPicPr>
          <p:nvPr/>
        </p:nvPicPr>
        <p:blipFill rotWithShape="1">
          <a:blip r:embed="rId3"/>
          <a:srcRect t="30602" b="31851"/>
          <a:stretch/>
        </p:blipFill>
        <p:spPr>
          <a:xfrm>
            <a:off x="20" y="10"/>
            <a:ext cx="12191980" cy="6857990"/>
          </a:xfrm>
          <a:prstGeom prst="rect">
            <a:avLst/>
          </a:prstGeom>
        </p:spPr>
      </p:pic>
    </p:spTree>
    <p:extLst>
      <p:ext uri="{BB962C8B-B14F-4D97-AF65-F5344CB8AC3E}">
        <p14:creationId xmlns:p14="http://schemas.microsoft.com/office/powerpoint/2010/main" val="5177542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C5797B1-0F68-034F-684A-74F93285B58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8852" r="1" b="36727"/>
          <a:stretch/>
        </p:blipFill>
        <p:spPr>
          <a:xfrm>
            <a:off x="20" y="10"/>
            <a:ext cx="12191980" cy="6857990"/>
          </a:xfrm>
          <a:prstGeom prst="rect">
            <a:avLst/>
          </a:prstGeom>
        </p:spPr>
      </p:pic>
    </p:spTree>
    <p:extLst>
      <p:ext uri="{BB962C8B-B14F-4D97-AF65-F5344CB8AC3E}">
        <p14:creationId xmlns:p14="http://schemas.microsoft.com/office/powerpoint/2010/main" val="37635112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person, person&#10;&#10;Description automatically generated">
            <a:extLst>
              <a:ext uri="{FF2B5EF4-FFF2-40B4-BE49-F238E27FC236}">
                <a16:creationId xmlns:a16="http://schemas.microsoft.com/office/drawing/2014/main" id="{1F1C4B0E-B545-9BB6-41B6-E4D8429C1C70}"/>
              </a:ext>
            </a:extLst>
          </p:cNvPr>
          <p:cNvPicPr>
            <a:picLocks noChangeAspect="1"/>
          </p:cNvPicPr>
          <p:nvPr/>
        </p:nvPicPr>
        <p:blipFill rotWithShape="1">
          <a:blip r:embed="rId3"/>
          <a:srcRect l="6458" r="208"/>
          <a:stretch/>
        </p:blipFill>
        <p:spPr>
          <a:xfrm>
            <a:off x="20" y="10"/>
            <a:ext cx="12191980" cy="6857990"/>
          </a:xfrm>
          <a:prstGeom prst="rect">
            <a:avLst/>
          </a:prstGeom>
        </p:spPr>
      </p:pic>
    </p:spTree>
    <p:extLst>
      <p:ext uri="{BB962C8B-B14F-4D97-AF65-F5344CB8AC3E}">
        <p14:creationId xmlns:p14="http://schemas.microsoft.com/office/powerpoint/2010/main" val="844825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F848D62-2CE9-8429-134C-E303BD94785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3363866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9350FAD-2633-2D43-AD6B-20DCEBE99B3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1619" b="4111"/>
          <a:stretch/>
        </p:blipFill>
        <p:spPr>
          <a:xfrm>
            <a:off x="20" y="10"/>
            <a:ext cx="12191980" cy="6857990"/>
          </a:xfrm>
          <a:prstGeom prst="rect">
            <a:avLst/>
          </a:prstGeom>
        </p:spPr>
      </p:pic>
    </p:spTree>
    <p:extLst>
      <p:ext uri="{BB962C8B-B14F-4D97-AF65-F5344CB8AC3E}">
        <p14:creationId xmlns:p14="http://schemas.microsoft.com/office/powerpoint/2010/main" val="2380657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r Mechanic Holding A Tool For Repair · Free Stock Photo">
            <a:extLst>
              <a:ext uri="{FF2B5EF4-FFF2-40B4-BE49-F238E27FC236}">
                <a16:creationId xmlns:a16="http://schemas.microsoft.com/office/drawing/2014/main" id="{BD23529F-078C-65A4-FF49-3109233DAEFB}"/>
              </a:ext>
            </a:extLst>
          </p:cNvPr>
          <p:cNvPicPr>
            <a:picLocks noChangeAspect="1"/>
          </p:cNvPicPr>
          <p:nvPr/>
        </p:nvPicPr>
        <p:blipFill rotWithShape="1">
          <a:blip r:embed="rId3"/>
          <a:srcRect t="4725" b="11005"/>
          <a:stretch/>
        </p:blipFill>
        <p:spPr>
          <a:xfrm>
            <a:off x="20" y="10"/>
            <a:ext cx="12191980" cy="6857990"/>
          </a:xfrm>
          <a:prstGeom prst="rect">
            <a:avLst/>
          </a:prstGeom>
        </p:spPr>
      </p:pic>
    </p:spTree>
    <p:extLst>
      <p:ext uri="{BB962C8B-B14F-4D97-AF65-F5344CB8AC3E}">
        <p14:creationId xmlns:p14="http://schemas.microsoft.com/office/powerpoint/2010/main" val="16022483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10;&#10;Description automatically generated">
            <a:extLst>
              <a:ext uri="{FF2B5EF4-FFF2-40B4-BE49-F238E27FC236}">
                <a16:creationId xmlns:a16="http://schemas.microsoft.com/office/drawing/2014/main" id="{F4D503ED-4411-2DD1-78D7-B1C278E2F66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3658" b="4878"/>
          <a:stretch/>
        </p:blipFill>
        <p:spPr>
          <a:xfrm>
            <a:off x="20" y="10"/>
            <a:ext cx="12191980" cy="6857990"/>
          </a:xfrm>
          <a:prstGeom prst="rect">
            <a:avLst/>
          </a:prstGeom>
        </p:spPr>
      </p:pic>
    </p:spTree>
    <p:extLst>
      <p:ext uri="{BB962C8B-B14F-4D97-AF65-F5344CB8AC3E}">
        <p14:creationId xmlns:p14="http://schemas.microsoft.com/office/powerpoint/2010/main" val="19344306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hoto Baker's Bakery Bread Bakeshop Baker Roll - Max Pixel">
            <a:extLst>
              <a:ext uri="{FF2B5EF4-FFF2-40B4-BE49-F238E27FC236}">
                <a16:creationId xmlns:a16="http://schemas.microsoft.com/office/drawing/2014/main" id="{EB459481-DF80-D69E-26AF-0F4316C12834}"/>
              </a:ext>
            </a:extLst>
          </p:cNvPr>
          <p:cNvPicPr>
            <a:picLocks noChangeAspect="1"/>
          </p:cNvPicPr>
          <p:nvPr/>
        </p:nvPicPr>
        <p:blipFill rotWithShape="1">
          <a:blip r:embed="rId3"/>
          <a:srcRect t="23666" b="19228"/>
          <a:stretch/>
        </p:blipFill>
        <p:spPr>
          <a:xfrm>
            <a:off x="20" y="10"/>
            <a:ext cx="12191980" cy="6857990"/>
          </a:xfrm>
          <a:prstGeom prst="rect">
            <a:avLst/>
          </a:prstGeom>
        </p:spPr>
      </p:pic>
    </p:spTree>
    <p:extLst>
      <p:ext uri="{BB962C8B-B14F-4D97-AF65-F5344CB8AC3E}">
        <p14:creationId xmlns:p14="http://schemas.microsoft.com/office/powerpoint/2010/main" val="2548612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lm ethnic farmer working in field during harvesting season · Free ...">
            <a:extLst>
              <a:ext uri="{FF2B5EF4-FFF2-40B4-BE49-F238E27FC236}">
                <a16:creationId xmlns:a16="http://schemas.microsoft.com/office/drawing/2014/main" id="{1D88EFEA-5473-9CF6-113E-5BCD7E48BBFE}"/>
              </a:ext>
            </a:extLst>
          </p:cNvPr>
          <p:cNvPicPr>
            <a:picLocks noChangeAspect="1"/>
          </p:cNvPicPr>
          <p:nvPr/>
        </p:nvPicPr>
        <p:blipFill rotWithShape="1">
          <a:blip r:embed="rId3"/>
          <a:srcRect t="7871" b="7859"/>
          <a:stretch/>
        </p:blipFill>
        <p:spPr>
          <a:xfrm>
            <a:off x="20" y="10"/>
            <a:ext cx="12191980" cy="6857990"/>
          </a:xfrm>
          <a:prstGeom prst="rect">
            <a:avLst/>
          </a:prstGeom>
        </p:spPr>
      </p:pic>
    </p:spTree>
    <p:extLst>
      <p:ext uri="{BB962C8B-B14F-4D97-AF65-F5344CB8AC3E}">
        <p14:creationId xmlns:p14="http://schemas.microsoft.com/office/powerpoint/2010/main" val="23691153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AA7C872-A8A4-E85F-A7B9-14CF3D15B5C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6045"/>
          <a:stretch/>
        </p:blipFill>
        <p:spPr>
          <a:xfrm>
            <a:off x="20" y="10"/>
            <a:ext cx="12191980" cy="6857990"/>
          </a:xfrm>
          <a:prstGeom prst="rect">
            <a:avLst/>
          </a:prstGeom>
        </p:spPr>
      </p:pic>
    </p:spTree>
    <p:extLst>
      <p:ext uri="{BB962C8B-B14F-4D97-AF65-F5344CB8AC3E}">
        <p14:creationId xmlns:p14="http://schemas.microsoft.com/office/powerpoint/2010/main" val="2843887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afety">
            <a:extLst>
              <a:ext uri="{FF2B5EF4-FFF2-40B4-BE49-F238E27FC236}">
                <a16:creationId xmlns:a16="http://schemas.microsoft.com/office/drawing/2014/main" id="{F7141DEC-3D93-3D16-5169-385073DA4282}"/>
              </a:ext>
            </a:extLst>
          </p:cNvPr>
          <p:cNvPicPr>
            <a:picLocks noChangeAspect="1"/>
          </p:cNvPicPr>
          <p:nvPr/>
        </p:nvPicPr>
        <p:blipFill rotWithShape="1">
          <a:blip r:embed="rId3"/>
          <a:srcRect b="15730"/>
          <a:stretch/>
        </p:blipFill>
        <p:spPr>
          <a:xfrm>
            <a:off x="20" y="10"/>
            <a:ext cx="12191980" cy="6857990"/>
          </a:xfrm>
          <a:prstGeom prst="rect">
            <a:avLst/>
          </a:prstGeom>
        </p:spPr>
      </p:pic>
    </p:spTree>
    <p:extLst>
      <p:ext uri="{BB962C8B-B14F-4D97-AF65-F5344CB8AC3E}">
        <p14:creationId xmlns:p14="http://schemas.microsoft.com/office/powerpoint/2010/main" val="29253896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ky, outdoor, sunset, sandy&#10;&#10;Description automatically generated">
            <a:extLst>
              <a:ext uri="{FF2B5EF4-FFF2-40B4-BE49-F238E27FC236}">
                <a16:creationId xmlns:a16="http://schemas.microsoft.com/office/drawing/2014/main" id="{ED2E240A-03C6-A3ED-EEEA-3F975B1F4AE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5730"/>
          <a:stretch/>
        </p:blipFill>
        <p:spPr>
          <a:xfrm>
            <a:off x="20" y="10"/>
            <a:ext cx="12191980" cy="6857990"/>
          </a:xfrm>
          <a:prstGeom prst="rect">
            <a:avLst/>
          </a:prstGeom>
        </p:spPr>
      </p:pic>
    </p:spTree>
    <p:extLst>
      <p:ext uri="{BB962C8B-B14F-4D97-AF65-F5344CB8AC3E}">
        <p14:creationId xmlns:p14="http://schemas.microsoft.com/office/powerpoint/2010/main" val="31064181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A2D602F-4565-74A5-A7E8-2EDC9E4C446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5414"/>
          <a:stretch/>
        </p:blipFill>
        <p:spPr>
          <a:xfrm>
            <a:off x="20" y="10"/>
            <a:ext cx="12191980" cy="6857990"/>
          </a:xfrm>
          <a:prstGeom prst="rect">
            <a:avLst/>
          </a:prstGeom>
        </p:spPr>
      </p:pic>
    </p:spTree>
    <p:extLst>
      <p:ext uri="{BB962C8B-B14F-4D97-AF65-F5344CB8AC3E}">
        <p14:creationId xmlns:p14="http://schemas.microsoft.com/office/powerpoint/2010/main" val="2330338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walking a dog on a dirt path&#10;&#10;Description automatically generated">
            <a:extLst>
              <a:ext uri="{FF2B5EF4-FFF2-40B4-BE49-F238E27FC236}">
                <a16:creationId xmlns:a16="http://schemas.microsoft.com/office/drawing/2014/main" id="{5399DE2F-5E60-3A6F-8005-D59A8F96987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405" b="14595"/>
          <a:stretch/>
        </p:blipFill>
        <p:spPr>
          <a:xfrm>
            <a:off x="20" y="10"/>
            <a:ext cx="12191980" cy="6857990"/>
          </a:xfrm>
          <a:prstGeom prst="rect">
            <a:avLst/>
          </a:prstGeom>
        </p:spPr>
      </p:pic>
    </p:spTree>
    <p:extLst>
      <p:ext uri="{BB962C8B-B14F-4D97-AF65-F5344CB8AC3E}">
        <p14:creationId xmlns:p14="http://schemas.microsoft.com/office/powerpoint/2010/main" val="30945706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walking on a sidewalk&#10;&#10;Description automatically generated">
            <a:extLst>
              <a:ext uri="{FF2B5EF4-FFF2-40B4-BE49-F238E27FC236}">
                <a16:creationId xmlns:a16="http://schemas.microsoft.com/office/drawing/2014/main" id="{86D26650-D369-04AC-E0CF-B904941A5FF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5730"/>
          <a:stretch/>
        </p:blipFill>
        <p:spPr>
          <a:xfrm>
            <a:off x="20" y="10"/>
            <a:ext cx="12191980" cy="6857990"/>
          </a:xfrm>
          <a:prstGeom prst="rect">
            <a:avLst/>
          </a:prstGeom>
        </p:spPr>
      </p:pic>
    </p:spTree>
    <p:extLst>
      <p:ext uri="{BB962C8B-B14F-4D97-AF65-F5344CB8AC3E}">
        <p14:creationId xmlns:p14="http://schemas.microsoft.com/office/powerpoint/2010/main" val="18359626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holding a steering wheel&#10;&#10;Description automatically generated">
            <a:extLst>
              <a:ext uri="{FF2B5EF4-FFF2-40B4-BE49-F238E27FC236}">
                <a16:creationId xmlns:a16="http://schemas.microsoft.com/office/drawing/2014/main" id="{6AC3A84B-A9CB-FE34-9A68-6F98A355AF9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730"/>
          <a:stretch/>
        </p:blipFill>
        <p:spPr>
          <a:xfrm>
            <a:off x="20" y="10"/>
            <a:ext cx="12191980" cy="6857990"/>
          </a:xfrm>
          <a:prstGeom prst="rect">
            <a:avLst/>
          </a:prstGeom>
        </p:spPr>
      </p:pic>
    </p:spTree>
    <p:extLst>
      <p:ext uri="{BB962C8B-B14F-4D97-AF65-F5344CB8AC3E}">
        <p14:creationId xmlns:p14="http://schemas.microsoft.com/office/powerpoint/2010/main" val="29473388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A9A3B-2E75-0CB2-6447-D2A2C2A48EC4}"/>
              </a:ext>
            </a:extLst>
          </p:cNvPr>
          <p:cNvSpPr>
            <a:spLocks noGrp="1"/>
          </p:cNvSpPr>
          <p:nvPr>
            <p:ph type="title"/>
          </p:nvPr>
        </p:nvSpPr>
        <p:spPr/>
        <p:txBody>
          <a:bodyPr>
            <a:normAutofit/>
          </a:bodyPr>
          <a:lstStyle/>
          <a:p>
            <a:r>
              <a:rPr lang="en-GB" sz="6000" b="1" i="1" u="sng" dirty="0"/>
              <a:t>What does this show us?</a:t>
            </a:r>
          </a:p>
        </p:txBody>
      </p:sp>
      <p:sp>
        <p:nvSpPr>
          <p:cNvPr id="3" name="Content Placeholder 2">
            <a:extLst>
              <a:ext uri="{FF2B5EF4-FFF2-40B4-BE49-F238E27FC236}">
                <a16:creationId xmlns:a16="http://schemas.microsoft.com/office/drawing/2014/main" id="{0D80818F-5A54-8E48-92A0-B1C6E104AE22}"/>
              </a:ext>
            </a:extLst>
          </p:cNvPr>
          <p:cNvSpPr>
            <a:spLocks noGrp="1"/>
          </p:cNvSpPr>
          <p:nvPr>
            <p:ph idx="1"/>
          </p:nvPr>
        </p:nvSpPr>
        <p:spPr>
          <a:xfrm>
            <a:off x="1295401" y="2556932"/>
            <a:ext cx="9601196" cy="2279031"/>
          </a:xfrm>
        </p:spPr>
        <p:txBody>
          <a:bodyPr/>
          <a:lstStyle/>
          <a:p>
            <a:pPr>
              <a:lnSpc>
                <a:spcPct val="200000"/>
              </a:lnSpc>
            </a:pPr>
            <a:r>
              <a:rPr lang="en-GB" dirty="0"/>
              <a:t>Numerous people have a duty of care to others. </a:t>
            </a:r>
            <a:endParaRPr lang="en-US"/>
          </a:p>
          <a:p>
            <a:pPr>
              <a:lnSpc>
                <a:spcPct val="200000"/>
              </a:lnSpc>
              <a:buSzPct val="114999"/>
            </a:pPr>
            <a:r>
              <a:rPr lang="en-GB" dirty="0"/>
              <a:t>Even people we do not think have a duty or care, have a duty of care. </a:t>
            </a:r>
          </a:p>
          <a:p>
            <a:pPr>
              <a:buSzPct val="114999"/>
            </a:pPr>
            <a:endParaRPr lang="en-GB" dirty="0"/>
          </a:p>
        </p:txBody>
      </p:sp>
      <p:pic>
        <p:nvPicPr>
          <p:cNvPr id="4" name="Picture 4" descr="A picture containing logo&#10;&#10;Description automatically generated">
            <a:extLst>
              <a:ext uri="{FF2B5EF4-FFF2-40B4-BE49-F238E27FC236}">
                <a16:creationId xmlns:a16="http://schemas.microsoft.com/office/drawing/2014/main" id="{540D2102-6D2A-6D19-8978-AE7BC811C8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112187" y="1011470"/>
            <a:ext cx="1246094" cy="1276072"/>
          </a:xfrm>
          <a:prstGeom prst="rect">
            <a:avLst/>
          </a:prstGeom>
        </p:spPr>
      </p:pic>
      <p:pic>
        <p:nvPicPr>
          <p:cNvPr id="7" name="Picture 4" descr="A picture containing logo&#10;&#10;Description automatically generated">
            <a:extLst>
              <a:ext uri="{FF2B5EF4-FFF2-40B4-BE49-F238E27FC236}">
                <a16:creationId xmlns:a16="http://schemas.microsoft.com/office/drawing/2014/main" id="{9D6401D0-F44B-40D9-9BF9-2B282F4C612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86477" y="1176880"/>
            <a:ext cx="1201272" cy="1231250"/>
          </a:xfrm>
          <a:prstGeom prst="rect">
            <a:avLst/>
          </a:prstGeom>
        </p:spPr>
      </p:pic>
    </p:spTree>
    <p:extLst>
      <p:ext uri="{BB962C8B-B14F-4D97-AF65-F5344CB8AC3E}">
        <p14:creationId xmlns:p14="http://schemas.microsoft.com/office/powerpoint/2010/main" val="7038971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5B021-9AF1-D50F-0D13-0C7E4152BFB5}"/>
              </a:ext>
            </a:extLst>
          </p:cNvPr>
          <p:cNvSpPr>
            <a:spLocks noGrp="1"/>
          </p:cNvSpPr>
          <p:nvPr>
            <p:ph type="title"/>
          </p:nvPr>
        </p:nvSpPr>
        <p:spPr/>
        <p:txBody>
          <a:bodyPr>
            <a:normAutofit/>
          </a:bodyPr>
          <a:lstStyle/>
          <a:p>
            <a:r>
              <a:rPr lang="en-GB" sz="6000" b="1" i="1" u="sng" dirty="0"/>
              <a:t>Rescuers </a:t>
            </a:r>
          </a:p>
        </p:txBody>
      </p:sp>
      <p:graphicFrame>
        <p:nvGraphicFramePr>
          <p:cNvPr id="6" name="Content Placeholder 2">
            <a:extLst>
              <a:ext uri="{FF2B5EF4-FFF2-40B4-BE49-F238E27FC236}">
                <a16:creationId xmlns:a16="http://schemas.microsoft.com/office/drawing/2014/main" id="{8E995AD2-9266-01E5-4F87-47F71412919D}"/>
              </a:ext>
            </a:extLst>
          </p:cNvPr>
          <p:cNvGraphicFramePr>
            <a:graphicFrameLocks noGrp="1"/>
          </p:cNvGraphicFramePr>
          <p:nvPr>
            <p:ph idx="1"/>
            <p:extLst>
              <p:ext uri="{D42A27DB-BD31-4B8C-83A1-F6EECF244321}">
                <p14:modId xmlns:p14="http://schemas.microsoft.com/office/powerpoint/2010/main" val="2095294120"/>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Graphic 4" descr="Life ring with solid fill">
            <a:extLst>
              <a:ext uri="{FF2B5EF4-FFF2-40B4-BE49-F238E27FC236}">
                <a16:creationId xmlns:a16="http://schemas.microsoft.com/office/drawing/2014/main" id="{6613B63C-34F1-12F9-ED76-325E56B619C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254974" y="873539"/>
            <a:ext cx="914400" cy="914400"/>
          </a:xfrm>
          <a:prstGeom prst="rect">
            <a:avLst/>
          </a:prstGeom>
        </p:spPr>
      </p:pic>
    </p:spTree>
    <p:extLst>
      <p:ext uri="{BB962C8B-B14F-4D97-AF65-F5344CB8AC3E}">
        <p14:creationId xmlns:p14="http://schemas.microsoft.com/office/powerpoint/2010/main" val="4681805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 name="Picture 4" descr="A picture containing indoor, helmet, close&#10;&#10;Description automatically generated">
            <a:extLst>
              <a:ext uri="{FF2B5EF4-FFF2-40B4-BE49-F238E27FC236}">
                <a16:creationId xmlns:a16="http://schemas.microsoft.com/office/drawing/2014/main" id="{CADFC6D7-D6E8-887E-6DF5-3D6229541A6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214847" y="2815921"/>
            <a:ext cx="977152" cy="1459239"/>
          </a:xfrm>
          <a:prstGeom prst="rect">
            <a:avLst/>
          </a:prstGeom>
        </p:spPr>
      </p:pic>
      <p:pic>
        <p:nvPicPr>
          <p:cNvPr id="3" name="Picture 4" descr="A picture containing indoor, helmet, close&#10;&#10;Description automatically generated">
            <a:extLst>
              <a:ext uri="{FF2B5EF4-FFF2-40B4-BE49-F238E27FC236}">
                <a16:creationId xmlns:a16="http://schemas.microsoft.com/office/drawing/2014/main" id="{49104C7D-0533-D646-D23C-8463C761341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2815921"/>
            <a:ext cx="977152" cy="1459239"/>
          </a:xfrm>
          <a:prstGeom prst="rect">
            <a:avLst/>
          </a:prstGeom>
        </p:spPr>
      </p:pic>
      <p:sp>
        <p:nvSpPr>
          <p:cNvPr id="5" name="TextBox 4">
            <a:extLst>
              <a:ext uri="{FF2B5EF4-FFF2-40B4-BE49-F238E27FC236}">
                <a16:creationId xmlns:a16="http://schemas.microsoft.com/office/drawing/2014/main" id="{C0001184-B656-C8A6-88D6-E1C9596A4C4F}"/>
              </a:ext>
            </a:extLst>
          </p:cNvPr>
          <p:cNvSpPr txBox="1"/>
          <p:nvPr/>
        </p:nvSpPr>
        <p:spPr>
          <a:xfrm>
            <a:off x="0" y="4534554"/>
            <a:ext cx="977153" cy="57524"/>
          </a:xfrm>
          <a:prstGeom prst="rect">
            <a:avLst/>
          </a:prstGeom>
        </p:spPr>
        <p:txBody>
          <a:bodyPr>
            <a:normAutofit fontScale="25000" lnSpcReduction="20000"/>
          </a:bodyPr>
          <a:lstStyle/>
          <a:p>
            <a:r>
              <a:rPr lang="en-US">
                <a:hlinkClick r:id="rId3"/>
              </a:rPr>
              <a:t>This Photo</a:t>
            </a:r>
            <a:r>
              <a:rPr lang="en-US"/>
              <a:t> by Unknown author is licensed under </a:t>
            </a:r>
            <a:r>
              <a:rPr lang="en-US">
                <a:hlinkClick r:id="rId4"/>
              </a:rPr>
              <a:t>CC BY-SA</a:t>
            </a:r>
            <a:r>
              <a:rPr lang="en-US"/>
              <a:t>.</a:t>
            </a:r>
          </a:p>
        </p:txBody>
      </p:sp>
      <p:pic>
        <p:nvPicPr>
          <p:cNvPr id="11" name="Picture 11">
            <a:extLst>
              <a:ext uri="{FF2B5EF4-FFF2-40B4-BE49-F238E27FC236}">
                <a16:creationId xmlns:a16="http://schemas.microsoft.com/office/drawing/2014/main" id="{635CCA5C-3385-24D4-1A53-F03CB50CA7C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822354" y="4196786"/>
            <a:ext cx="4442884" cy="2665377"/>
          </a:xfrm>
          <a:prstGeom prst="rect">
            <a:avLst/>
          </a:prstGeom>
        </p:spPr>
      </p:pic>
      <p:pic>
        <p:nvPicPr>
          <p:cNvPr id="7" name="Picture 7" descr="British Police Car Free Stock Photo - Public Domain Pictures">
            <a:extLst>
              <a:ext uri="{FF2B5EF4-FFF2-40B4-BE49-F238E27FC236}">
                <a16:creationId xmlns:a16="http://schemas.microsoft.com/office/drawing/2014/main" id="{E7898AFA-0E14-CF6A-B96C-18925B1DF597}"/>
              </a:ext>
            </a:extLst>
          </p:cNvPr>
          <p:cNvPicPr>
            <a:picLocks noChangeAspect="1"/>
          </p:cNvPicPr>
          <p:nvPr/>
        </p:nvPicPr>
        <p:blipFill>
          <a:blip r:embed="rId7"/>
          <a:stretch>
            <a:fillRect/>
          </a:stretch>
        </p:blipFill>
        <p:spPr>
          <a:xfrm>
            <a:off x="3614198" y="569"/>
            <a:ext cx="4252986" cy="2838158"/>
          </a:xfrm>
          <a:prstGeom prst="rect">
            <a:avLst/>
          </a:prstGeom>
        </p:spPr>
      </p:pic>
      <p:sp>
        <p:nvSpPr>
          <p:cNvPr id="2" name="Title 1">
            <a:extLst>
              <a:ext uri="{FF2B5EF4-FFF2-40B4-BE49-F238E27FC236}">
                <a16:creationId xmlns:a16="http://schemas.microsoft.com/office/drawing/2014/main" id="{5A4C84FB-C7AC-EBCB-7989-BCE420682378}"/>
              </a:ext>
            </a:extLst>
          </p:cNvPr>
          <p:cNvSpPr>
            <a:spLocks noGrp="1"/>
          </p:cNvSpPr>
          <p:nvPr>
            <p:ph type="title"/>
          </p:nvPr>
        </p:nvSpPr>
        <p:spPr>
          <a:xfrm>
            <a:off x="937336" y="2978832"/>
            <a:ext cx="10214737" cy="1135995"/>
          </a:xfrm>
        </p:spPr>
        <p:txBody>
          <a:bodyPr>
            <a:noAutofit/>
          </a:bodyPr>
          <a:lstStyle/>
          <a:p>
            <a:pPr algn="ctr"/>
            <a:r>
              <a:rPr lang="en-GB" sz="6000" b="1" i="1" u="sng" dirty="0">
                <a:solidFill>
                  <a:schemeClr val="tx1"/>
                </a:solidFill>
                <a:latin typeface="Calibri Light"/>
                <a:cs typeface="Calibri Light"/>
              </a:rPr>
              <a:t>What about </a:t>
            </a:r>
            <a:r>
              <a:rPr lang="en-GB" sz="5400" b="1" i="1" u="sng" dirty="0">
                <a:solidFill>
                  <a:schemeClr val="tx1"/>
                </a:solidFill>
                <a:latin typeface="Calibri Light"/>
                <a:cs typeface="Calibri Light"/>
              </a:rPr>
              <a:t>emergency</a:t>
            </a:r>
            <a:r>
              <a:rPr lang="en-GB" sz="6000" b="1" i="1" u="sng" dirty="0">
                <a:solidFill>
                  <a:schemeClr val="tx1"/>
                </a:solidFill>
                <a:latin typeface="Calibri Light"/>
                <a:cs typeface="Calibri Light"/>
              </a:rPr>
              <a:t> workers?</a:t>
            </a:r>
            <a:endParaRPr lang="en-US" sz="4400" i="1" u="sng">
              <a:solidFill>
                <a:schemeClr val="tx1"/>
              </a:solidFill>
              <a:latin typeface="Calibri Light"/>
              <a:cs typeface="Calibri Light"/>
            </a:endParaRPr>
          </a:p>
        </p:txBody>
      </p:sp>
      <p:pic>
        <p:nvPicPr>
          <p:cNvPr id="4" name="Picture 4">
            <a:extLst>
              <a:ext uri="{FF2B5EF4-FFF2-40B4-BE49-F238E27FC236}">
                <a16:creationId xmlns:a16="http://schemas.microsoft.com/office/drawing/2014/main" id="{DA2AE1A2-34D0-F04F-7976-E5A6CA98D38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3717" y="-3999"/>
            <a:ext cx="3611464" cy="2847950"/>
          </a:xfrm>
          <a:prstGeom prst="rect">
            <a:avLst/>
          </a:prstGeom>
        </p:spPr>
      </p:pic>
      <p:pic>
        <p:nvPicPr>
          <p:cNvPr id="8" name="Picture 8" descr="Fire Engine Free Stock Photo - Public Domain Pictures">
            <a:extLst>
              <a:ext uri="{FF2B5EF4-FFF2-40B4-BE49-F238E27FC236}">
                <a16:creationId xmlns:a16="http://schemas.microsoft.com/office/drawing/2014/main" id="{C32FDB23-08AF-1179-33FC-4E6A6ABE767D}"/>
              </a:ext>
            </a:extLst>
          </p:cNvPr>
          <p:cNvPicPr>
            <a:picLocks noChangeAspect="1"/>
          </p:cNvPicPr>
          <p:nvPr/>
        </p:nvPicPr>
        <p:blipFill>
          <a:blip r:embed="rId10"/>
          <a:stretch>
            <a:fillRect/>
          </a:stretch>
        </p:blipFill>
        <p:spPr>
          <a:xfrm>
            <a:off x="7871449" y="2788"/>
            <a:ext cx="4318146" cy="2842686"/>
          </a:xfrm>
          <a:prstGeom prst="rect">
            <a:avLst/>
          </a:prstGeom>
        </p:spPr>
      </p:pic>
      <p:pic>
        <p:nvPicPr>
          <p:cNvPr id="9" name="Picture 9" descr="Safety">
            <a:extLst>
              <a:ext uri="{FF2B5EF4-FFF2-40B4-BE49-F238E27FC236}">
                <a16:creationId xmlns:a16="http://schemas.microsoft.com/office/drawing/2014/main" id="{13A39F7C-F52F-084F-F1A1-653D3EE348FE}"/>
              </a:ext>
            </a:extLst>
          </p:cNvPr>
          <p:cNvPicPr>
            <a:picLocks noChangeAspect="1"/>
          </p:cNvPicPr>
          <p:nvPr/>
        </p:nvPicPr>
        <p:blipFill>
          <a:blip r:embed="rId11"/>
          <a:stretch>
            <a:fillRect/>
          </a:stretch>
        </p:blipFill>
        <p:spPr>
          <a:xfrm>
            <a:off x="3717" y="4197803"/>
            <a:ext cx="3814591" cy="2663341"/>
          </a:xfrm>
          <a:prstGeom prst="rect">
            <a:avLst/>
          </a:prstGeom>
        </p:spPr>
      </p:pic>
      <p:pic>
        <p:nvPicPr>
          <p:cNvPr id="10" name="Picture 10" descr="Free Images : person, equipment, profession, brand, use, gas mask, helm ...">
            <a:extLst>
              <a:ext uri="{FF2B5EF4-FFF2-40B4-BE49-F238E27FC236}">
                <a16:creationId xmlns:a16="http://schemas.microsoft.com/office/drawing/2014/main" id="{B3A25E3B-DA37-132C-1602-F2968BF84736}"/>
              </a:ext>
            </a:extLst>
          </p:cNvPr>
          <p:cNvPicPr>
            <a:picLocks noChangeAspect="1"/>
          </p:cNvPicPr>
          <p:nvPr/>
        </p:nvPicPr>
        <p:blipFill>
          <a:blip r:embed="rId12"/>
          <a:stretch>
            <a:fillRect/>
          </a:stretch>
        </p:blipFill>
        <p:spPr>
          <a:xfrm>
            <a:off x="8227741" y="4195432"/>
            <a:ext cx="3960541" cy="2648842"/>
          </a:xfrm>
          <a:prstGeom prst="rect">
            <a:avLst/>
          </a:prstGeom>
        </p:spPr>
      </p:pic>
    </p:spTree>
    <p:extLst>
      <p:ext uri="{BB962C8B-B14F-4D97-AF65-F5344CB8AC3E}">
        <p14:creationId xmlns:p14="http://schemas.microsoft.com/office/powerpoint/2010/main" val="33765951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5">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7" name="Picture 16">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9">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EBD0D57F-7CB9-485F-0A9C-D117346D5E18}"/>
              </a:ext>
            </a:extLst>
          </p:cNvPr>
          <p:cNvSpPr>
            <a:spLocks noGrp="1"/>
          </p:cNvSpPr>
          <p:nvPr>
            <p:ph type="title"/>
          </p:nvPr>
        </p:nvSpPr>
        <p:spPr>
          <a:xfrm>
            <a:off x="6094412" y="982132"/>
            <a:ext cx="4802185" cy="1303867"/>
          </a:xfrm>
        </p:spPr>
        <p:txBody>
          <a:bodyPr>
            <a:normAutofit/>
          </a:bodyPr>
          <a:lstStyle/>
          <a:p>
            <a:pPr>
              <a:lnSpc>
                <a:spcPct val="90000"/>
              </a:lnSpc>
            </a:pPr>
            <a:r>
              <a:rPr lang="en-GB" sz="4100" b="1" i="1" u="sng"/>
              <a:t>The ambulance service</a:t>
            </a:r>
            <a:endParaRPr lang="en-US" sz="4100"/>
          </a:p>
        </p:txBody>
      </p:sp>
      <p:sp>
        <p:nvSpPr>
          <p:cNvPr id="22" name="Rectangle 21">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8C0B14BA-BD48-EA78-3DD2-601E71DB4053}"/>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10696" r="9933" b="-3"/>
          <a:stretch/>
        </p:blipFill>
        <p:spPr>
          <a:xfrm>
            <a:off x="1412683" y="1410208"/>
            <a:ext cx="3876801" cy="3858780"/>
          </a:xfrm>
          <a:prstGeom prst="rect">
            <a:avLst/>
          </a:prstGeom>
        </p:spPr>
      </p:pic>
      <p:cxnSp>
        <p:nvCxnSpPr>
          <p:cNvPr id="24" name="Straight Connector 23">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9" name="Content Placeholder 2">
            <a:extLst>
              <a:ext uri="{FF2B5EF4-FFF2-40B4-BE49-F238E27FC236}">
                <a16:creationId xmlns:a16="http://schemas.microsoft.com/office/drawing/2014/main" id="{6E77CEC5-756E-C2B7-D0BD-62C142F1E5A3}"/>
              </a:ext>
            </a:extLst>
          </p:cNvPr>
          <p:cNvGraphicFramePr>
            <a:graphicFrameLocks noGrp="1"/>
          </p:cNvGraphicFramePr>
          <p:nvPr>
            <p:ph idx="1"/>
            <p:extLst>
              <p:ext uri="{D42A27DB-BD31-4B8C-83A1-F6EECF244321}">
                <p14:modId xmlns:p14="http://schemas.microsoft.com/office/powerpoint/2010/main" val="1372258918"/>
              </p:ext>
            </p:extLst>
          </p:nvPr>
        </p:nvGraphicFramePr>
        <p:xfrm>
          <a:off x="6094412" y="2556932"/>
          <a:ext cx="4802184" cy="33189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132977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754BB3-B02C-1C11-17F3-A63E85E4696F}"/>
              </a:ext>
            </a:extLst>
          </p:cNvPr>
          <p:cNvSpPr>
            <a:spLocks noGrp="1"/>
          </p:cNvSpPr>
          <p:nvPr>
            <p:ph type="title"/>
          </p:nvPr>
        </p:nvSpPr>
        <p:spPr>
          <a:xfrm>
            <a:off x="1055599" y="1055077"/>
            <a:ext cx="2532909" cy="4794578"/>
          </a:xfrm>
        </p:spPr>
        <p:txBody>
          <a:bodyPr>
            <a:normAutofit/>
          </a:bodyPr>
          <a:lstStyle/>
          <a:p>
            <a:r>
              <a:rPr lang="en-GB" sz="4100" b="1" i="1" u="sng">
                <a:solidFill>
                  <a:srgbClr val="262626"/>
                </a:solidFill>
              </a:rPr>
              <a:t>Duty of care continued</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0803C11-8C19-E0EF-2186-AC20974F2197}"/>
              </a:ext>
            </a:extLst>
          </p:cNvPr>
          <p:cNvGraphicFramePr>
            <a:graphicFrameLocks noGrp="1"/>
          </p:cNvGraphicFramePr>
          <p:nvPr>
            <p:ph idx="1"/>
            <p:extLst>
              <p:ext uri="{D42A27DB-BD31-4B8C-83A1-F6EECF244321}">
                <p14:modId xmlns:p14="http://schemas.microsoft.com/office/powerpoint/2010/main" val="102876149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39904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354F25-2A54-A51F-DAB5-71707BEEA768}"/>
              </a:ext>
            </a:extLst>
          </p:cNvPr>
          <p:cNvSpPr>
            <a:spLocks noGrp="1"/>
          </p:cNvSpPr>
          <p:nvPr>
            <p:ph idx="4294967295"/>
          </p:nvPr>
        </p:nvSpPr>
        <p:spPr>
          <a:xfrm>
            <a:off x="1170609" y="789402"/>
            <a:ext cx="9601200" cy="5273675"/>
          </a:xfrm>
        </p:spPr>
        <p:txBody>
          <a:bodyPr/>
          <a:lstStyle/>
          <a:p>
            <a:r>
              <a:rPr lang="en-GB" dirty="0"/>
              <a:t>First approach '' reasonable man'' (objective test) </a:t>
            </a:r>
          </a:p>
          <a:p>
            <a:pPr>
              <a:buSzPct val="114999"/>
            </a:pPr>
            <a:r>
              <a:rPr lang="en-GB" dirty="0"/>
              <a:t>What is a reasonable man? </a:t>
            </a:r>
          </a:p>
          <a:p>
            <a:pPr>
              <a:buSzPct val="114999"/>
            </a:pPr>
            <a:r>
              <a:rPr lang="en-GB" dirty="0"/>
              <a:t>Things to consider with the standard of care; </a:t>
            </a:r>
          </a:p>
          <a:p>
            <a:pPr>
              <a:buSzPct val="114999"/>
            </a:pPr>
            <a:r>
              <a:rPr lang="en-GB" dirty="0"/>
              <a:t>1. Age and Characteristics of the claimant.</a:t>
            </a:r>
          </a:p>
          <a:p>
            <a:pPr>
              <a:buSzPct val="114999"/>
            </a:pPr>
            <a:r>
              <a:rPr lang="en-GB" dirty="0"/>
              <a:t>2. Expertise- more expertise- higher standard.</a:t>
            </a:r>
          </a:p>
          <a:p>
            <a:pPr>
              <a:buSzPct val="114999"/>
            </a:pPr>
            <a:r>
              <a:rPr lang="en-GB" dirty="0"/>
              <a:t>3. Reasonable foreseeability and magnitude of risk. </a:t>
            </a:r>
          </a:p>
          <a:p>
            <a:pPr>
              <a:buSzPct val="114999"/>
            </a:pPr>
            <a:r>
              <a:rPr lang="en-GB" dirty="0"/>
              <a:t>4. How vulnerable the victim is? - vulnerable standard of care- higher.</a:t>
            </a:r>
          </a:p>
          <a:p>
            <a:pPr>
              <a:buSzPct val="114999"/>
            </a:pPr>
            <a:r>
              <a:rPr lang="en-GB" dirty="0"/>
              <a:t>5. The cost of precautions- what lengths must be gone to.</a:t>
            </a:r>
          </a:p>
          <a:p>
            <a:pPr>
              <a:buSzPct val="114999"/>
            </a:pPr>
            <a:r>
              <a:rPr lang="en-GB" dirty="0"/>
              <a:t>6. The objective of the defendant. </a:t>
            </a:r>
          </a:p>
          <a:p>
            <a:pPr>
              <a:buSzPct val="114999"/>
            </a:pPr>
            <a:endParaRPr lang="en-GB" dirty="0"/>
          </a:p>
        </p:txBody>
      </p:sp>
    </p:spTree>
    <p:extLst>
      <p:ext uri="{BB962C8B-B14F-4D97-AF65-F5344CB8AC3E}">
        <p14:creationId xmlns:p14="http://schemas.microsoft.com/office/powerpoint/2010/main" val="40551081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9E0C8DF-007E-21DB-65A6-BB0B6A0E3E5E}"/>
              </a:ext>
            </a:extLst>
          </p:cNvPr>
          <p:cNvSpPr>
            <a:spLocks noGrp="1"/>
          </p:cNvSpPr>
          <p:nvPr>
            <p:ph type="title"/>
          </p:nvPr>
        </p:nvSpPr>
        <p:spPr>
          <a:xfrm>
            <a:off x="952108" y="954756"/>
            <a:ext cx="2730414" cy="4946003"/>
          </a:xfrm>
        </p:spPr>
        <p:txBody>
          <a:bodyPr>
            <a:normAutofit/>
          </a:bodyPr>
          <a:lstStyle/>
          <a:p>
            <a:r>
              <a:rPr lang="en-GB" b="1" i="1" u="sng">
                <a:solidFill>
                  <a:srgbClr val="FFFFFF"/>
                </a:solidFill>
              </a:rPr>
              <a:t>Activity</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65F3F0-8989-FA4E-16CF-3CDAF6312CC3}"/>
              </a:ext>
            </a:extLst>
          </p:cNvPr>
          <p:cNvSpPr>
            <a:spLocks noGrp="1"/>
          </p:cNvSpPr>
          <p:nvPr>
            <p:ph idx="1"/>
          </p:nvPr>
        </p:nvSpPr>
        <p:spPr>
          <a:xfrm>
            <a:off x="5140934" y="469900"/>
            <a:ext cx="5953630" cy="5405968"/>
          </a:xfrm>
        </p:spPr>
        <p:txBody>
          <a:bodyPr anchor="ctr">
            <a:normAutofit/>
          </a:bodyPr>
          <a:lstStyle/>
          <a:p>
            <a:r>
              <a:rPr lang="en-GB" dirty="0"/>
              <a:t>Jack works at sally's a hairdressers in his local town. He is employed as a stylist. Magann who is also an employee at Sally's has dropped hair dye on the floor near the stairs and had failed to put down a wet floor sign. Jack slipped in the hair dye, resulting in him failing down the stairs and breaking his leg. </a:t>
            </a:r>
          </a:p>
          <a:p>
            <a:pPr>
              <a:buSzPct val="114999"/>
            </a:pPr>
            <a:endParaRPr lang="en-GB" dirty="0"/>
          </a:p>
          <a:p>
            <a:pPr>
              <a:buSzPct val="114999"/>
            </a:pPr>
            <a:r>
              <a:rPr lang="en-GB" dirty="0"/>
              <a:t>Advise Jack if he can bring a claim in negligence against Magann. </a:t>
            </a:r>
          </a:p>
        </p:txBody>
      </p:sp>
    </p:spTree>
    <p:extLst>
      <p:ext uri="{BB962C8B-B14F-4D97-AF65-F5344CB8AC3E}">
        <p14:creationId xmlns:p14="http://schemas.microsoft.com/office/powerpoint/2010/main" val="4293426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D4A1FFC-BA18-A8EB-B56C-F1A37AF97E6C}"/>
              </a:ext>
            </a:extLst>
          </p:cNvPr>
          <p:cNvSpPr>
            <a:spLocks noGrp="1"/>
          </p:cNvSpPr>
          <p:nvPr>
            <p:ph type="title"/>
          </p:nvPr>
        </p:nvSpPr>
        <p:spPr>
          <a:xfrm>
            <a:off x="952108" y="954756"/>
            <a:ext cx="2730414" cy="4946003"/>
          </a:xfrm>
        </p:spPr>
        <p:txBody>
          <a:bodyPr>
            <a:normAutofit/>
          </a:bodyPr>
          <a:lstStyle/>
          <a:p>
            <a:r>
              <a:rPr lang="en-GB" b="1" i="1" u="sng">
                <a:solidFill>
                  <a:srgbClr val="FFFFFF"/>
                </a:solidFill>
              </a:rPr>
              <a:t>Activity 2</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A15DC8-9935-47E2-8206-29D484DBFE74}"/>
              </a:ext>
            </a:extLst>
          </p:cNvPr>
          <p:cNvSpPr>
            <a:spLocks noGrp="1"/>
          </p:cNvSpPr>
          <p:nvPr>
            <p:ph idx="1"/>
          </p:nvPr>
        </p:nvSpPr>
        <p:spPr>
          <a:xfrm>
            <a:off x="5140934" y="469900"/>
            <a:ext cx="5953630" cy="5405968"/>
          </a:xfrm>
        </p:spPr>
        <p:txBody>
          <a:bodyPr anchor="ctr">
            <a:normAutofit/>
          </a:bodyPr>
          <a:lstStyle/>
          <a:p>
            <a:pPr marL="0" indent="0">
              <a:buNone/>
            </a:pPr>
            <a:r>
              <a:rPr lang="en-GB" dirty="0"/>
              <a:t>- Susan was walking along the river path at her local park when she slipped and fell in because there was no fencing around the river. Steven who was passing by stopped and tried to help Susan when he also fell in and injured himself. </a:t>
            </a:r>
            <a:endParaRPr lang="en-US" dirty="0"/>
          </a:p>
          <a:p>
            <a:pPr marL="0" indent="0">
              <a:buNone/>
            </a:pPr>
            <a:endParaRPr lang="en-GB" dirty="0"/>
          </a:p>
          <a:p>
            <a:pPr marL="0" indent="0">
              <a:buNone/>
            </a:pPr>
            <a:r>
              <a:rPr lang="en-GB" dirty="0"/>
              <a:t>Can Susan and Steven both bring a claim in negligence against their local park?  </a:t>
            </a:r>
          </a:p>
        </p:txBody>
      </p:sp>
    </p:spTree>
    <p:extLst>
      <p:ext uri="{BB962C8B-B14F-4D97-AF65-F5344CB8AC3E}">
        <p14:creationId xmlns:p14="http://schemas.microsoft.com/office/powerpoint/2010/main" val="3106955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DFA922B-271E-A22C-015D-BC4EABB190DA}"/>
              </a:ext>
            </a:extLst>
          </p:cNvPr>
          <p:cNvSpPr>
            <a:spLocks noGrp="1"/>
          </p:cNvSpPr>
          <p:nvPr>
            <p:ph type="title"/>
          </p:nvPr>
        </p:nvSpPr>
        <p:spPr>
          <a:xfrm>
            <a:off x="952108" y="954756"/>
            <a:ext cx="2730414" cy="4946003"/>
          </a:xfrm>
        </p:spPr>
        <p:txBody>
          <a:bodyPr>
            <a:normAutofit/>
          </a:bodyPr>
          <a:lstStyle/>
          <a:p>
            <a:r>
              <a:rPr lang="en-GB" b="1" i="1" u="sng">
                <a:solidFill>
                  <a:srgbClr val="FFFFFF"/>
                </a:solidFill>
              </a:rPr>
              <a:t>Activity 3 </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780341-074B-CA65-1687-DB7E97F68215}"/>
              </a:ext>
            </a:extLst>
          </p:cNvPr>
          <p:cNvSpPr>
            <a:spLocks noGrp="1"/>
          </p:cNvSpPr>
          <p:nvPr>
            <p:ph idx="1"/>
          </p:nvPr>
        </p:nvSpPr>
        <p:spPr>
          <a:xfrm>
            <a:off x="5140934" y="469900"/>
            <a:ext cx="5953630" cy="5405968"/>
          </a:xfrm>
        </p:spPr>
        <p:txBody>
          <a:bodyPr vert="horz" lIns="91440" tIns="45720" rIns="91440" bIns="45720" rtlCol="0" anchor="ctr">
            <a:normAutofit/>
          </a:bodyPr>
          <a:lstStyle/>
          <a:p>
            <a:pPr>
              <a:lnSpc>
                <a:spcPct val="90000"/>
              </a:lnSpc>
            </a:pPr>
            <a:r>
              <a:rPr lang="en-GB" sz="1100" dirty="0">
                <a:ea typeface="+mn-lt"/>
                <a:cs typeface="+mn-lt"/>
              </a:rPr>
              <a:t>Kayla and Madison, two drama students, were friends at university. Both were interested in body piercing. They shared a flat with Cindy, a third-year student vet. After some persuasion, Madison agreed to allow Kayla to pierce her (Madison’s) tongue. Having carried out this “operation”, Kayla applied “</a:t>
            </a:r>
            <a:r>
              <a:rPr lang="en-GB" sz="1100" dirty="0" err="1">
                <a:ea typeface="+mn-lt"/>
                <a:cs typeface="+mn-lt"/>
              </a:rPr>
              <a:t>Causto</a:t>
            </a:r>
            <a:r>
              <a:rPr lang="en-GB" sz="1100" dirty="0">
                <a:ea typeface="+mn-lt"/>
                <a:cs typeface="+mn-lt"/>
              </a:rPr>
              <a:t>”, a powerful antiseptic normally used in the treatment of injury to horses, to Madison’s tongue. Kayla had taken the “</a:t>
            </a:r>
            <a:r>
              <a:rPr lang="en-GB" sz="1100" dirty="0" err="1">
                <a:ea typeface="+mn-lt"/>
                <a:cs typeface="+mn-lt"/>
              </a:rPr>
              <a:t>Causto</a:t>
            </a:r>
            <a:r>
              <a:rPr lang="en-GB" sz="1100" dirty="0">
                <a:ea typeface="+mn-lt"/>
                <a:cs typeface="+mn-lt"/>
              </a:rPr>
              <a:t>” from Cindy’s room without Cindy’s knowledge or permission. Madison suffered a severe burning sensation in her mouth. Her tongue started to swell and bleed. Kayla rushed Madison to the nearest hospital.</a:t>
            </a:r>
            <a:endParaRPr lang="en-GB" sz="1100"/>
          </a:p>
          <a:p>
            <a:pPr>
              <a:lnSpc>
                <a:spcPct val="90000"/>
              </a:lnSpc>
              <a:buSzPct val="114999"/>
            </a:pPr>
            <a:r>
              <a:rPr lang="en-GB" sz="1100" dirty="0">
                <a:ea typeface="+mn-lt"/>
                <a:cs typeface="+mn-lt"/>
              </a:rPr>
              <a:t>At the hospital, Madison’s injury was treated by Dr Landon, a consultant physician. After stopping the initial flow of blood, he sprayed “</a:t>
            </a:r>
            <a:r>
              <a:rPr lang="en-GB" sz="1100" dirty="0" err="1">
                <a:ea typeface="+mn-lt"/>
                <a:cs typeface="+mn-lt"/>
              </a:rPr>
              <a:t>Dermomorph</a:t>
            </a:r>
            <a:r>
              <a:rPr lang="en-GB" sz="1100" dirty="0">
                <a:ea typeface="+mn-lt"/>
                <a:cs typeface="+mn-lt"/>
              </a:rPr>
              <a:t>” (a “soluble-skin” wound dressing) on Madison’s tongue in order to prevent further bleeding and advised that she be kept in for observation.</a:t>
            </a:r>
            <a:endParaRPr lang="en-GB" sz="1100"/>
          </a:p>
          <a:p>
            <a:pPr>
              <a:lnSpc>
                <a:spcPct val="90000"/>
              </a:lnSpc>
              <a:buSzPct val="114999"/>
            </a:pPr>
            <a:r>
              <a:rPr lang="en-GB" sz="1100" dirty="0">
                <a:ea typeface="+mn-lt"/>
                <a:cs typeface="+mn-lt"/>
              </a:rPr>
              <a:t>Some hours later, the “</a:t>
            </a:r>
            <a:r>
              <a:rPr lang="en-GB" sz="1100" dirty="0" err="1">
                <a:ea typeface="+mn-lt"/>
                <a:cs typeface="+mn-lt"/>
              </a:rPr>
              <a:t>Dermomorph</a:t>
            </a:r>
            <a:r>
              <a:rPr lang="en-GB" sz="1100" dirty="0">
                <a:ea typeface="+mn-lt"/>
                <a:cs typeface="+mn-lt"/>
              </a:rPr>
              <a:t>” dressing became detached from Madison’s tongue whilst she was asleep. The wound started to bleed profusely again, causing Madison to choke on her own blood.</a:t>
            </a:r>
            <a:endParaRPr lang="en-GB" sz="1100"/>
          </a:p>
          <a:p>
            <a:pPr>
              <a:lnSpc>
                <a:spcPct val="90000"/>
              </a:lnSpc>
              <a:buSzPct val="114999"/>
            </a:pPr>
            <a:r>
              <a:rPr lang="en-GB" sz="1100" dirty="0">
                <a:ea typeface="+mn-lt"/>
                <a:cs typeface="+mn-lt"/>
              </a:rPr>
              <a:t>She awoke in a state of considerable distress. Dr Landon was concerned at Madison’s loss of blood. He gave her an injection of “</a:t>
            </a:r>
            <a:r>
              <a:rPr lang="en-GB" sz="1100" dirty="0" err="1">
                <a:ea typeface="+mn-lt"/>
                <a:cs typeface="+mn-lt"/>
              </a:rPr>
              <a:t>Sanguistoff</a:t>
            </a:r>
            <a:r>
              <a:rPr lang="en-GB" sz="1100" dirty="0">
                <a:ea typeface="+mn-lt"/>
                <a:cs typeface="+mn-lt"/>
              </a:rPr>
              <a:t>”, a drug designed to reduce bleeding. It is normally used in emergency situations only.</a:t>
            </a:r>
            <a:endParaRPr lang="en-GB" sz="1100"/>
          </a:p>
          <a:p>
            <a:pPr>
              <a:lnSpc>
                <a:spcPct val="90000"/>
              </a:lnSpc>
              <a:buSzPct val="114999"/>
            </a:pPr>
            <a:r>
              <a:rPr lang="en-GB" sz="1100" dirty="0">
                <a:ea typeface="+mn-lt"/>
                <a:cs typeface="+mn-lt"/>
              </a:rPr>
              <a:t>Madison suffered a severe allergic reaction to the “</a:t>
            </a:r>
            <a:r>
              <a:rPr lang="en-GB" sz="1100" dirty="0" err="1">
                <a:ea typeface="+mn-lt"/>
                <a:cs typeface="+mn-lt"/>
              </a:rPr>
              <a:t>Sanguistoff</a:t>
            </a:r>
            <a:r>
              <a:rPr lang="en-GB" sz="1100" dirty="0">
                <a:ea typeface="+mn-lt"/>
                <a:cs typeface="+mn-lt"/>
              </a:rPr>
              <a:t>” administered by Dr Landon. Consequently, her tongue and jaw are now partially paralysed, and she has difficulty when speaking or swallowing.</a:t>
            </a:r>
            <a:endParaRPr lang="en-GB" sz="1100"/>
          </a:p>
          <a:p>
            <a:pPr>
              <a:lnSpc>
                <a:spcPct val="90000"/>
              </a:lnSpc>
              <a:buSzPct val="114999"/>
            </a:pPr>
            <a:r>
              <a:rPr lang="en-GB" sz="1100" dirty="0">
                <a:ea typeface="+mn-lt"/>
                <a:cs typeface="+mn-lt"/>
              </a:rPr>
              <a:t>Medical evidence indicates that the paralysis is likely to be permanent. There is also evidence of differences of medical opinion on the suitability of “</a:t>
            </a:r>
            <a:r>
              <a:rPr lang="en-GB" sz="1100" dirty="0" err="1">
                <a:ea typeface="+mn-lt"/>
                <a:cs typeface="+mn-lt"/>
              </a:rPr>
              <a:t>Dermomorph</a:t>
            </a:r>
            <a:r>
              <a:rPr lang="en-GB" sz="1100" dirty="0">
                <a:ea typeface="+mn-lt"/>
                <a:cs typeface="+mn-lt"/>
              </a:rPr>
              <a:t>” for the treatment of injuries to the mouth.</a:t>
            </a:r>
            <a:endParaRPr lang="en-GB" sz="1100"/>
          </a:p>
          <a:p>
            <a:pPr>
              <a:lnSpc>
                <a:spcPct val="90000"/>
              </a:lnSpc>
              <a:buSzPct val="114999"/>
            </a:pPr>
            <a:r>
              <a:rPr lang="en-GB" sz="1100" dirty="0">
                <a:ea typeface="+mn-lt"/>
                <a:cs typeface="+mn-lt"/>
              </a:rPr>
              <a:t>Madison has instructed your firm to advise her on whether she has a claim in negligence against Kayla and/or the hospital.</a:t>
            </a:r>
            <a:endParaRPr lang="en-GB" sz="1100"/>
          </a:p>
        </p:txBody>
      </p:sp>
    </p:spTree>
    <p:extLst>
      <p:ext uri="{BB962C8B-B14F-4D97-AF65-F5344CB8AC3E}">
        <p14:creationId xmlns:p14="http://schemas.microsoft.com/office/powerpoint/2010/main" val="35410071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AFC53E8-239E-DAFC-C1DB-7E67D17E09CA}"/>
              </a:ext>
            </a:extLst>
          </p:cNvPr>
          <p:cNvSpPr>
            <a:spLocks noGrp="1"/>
          </p:cNvSpPr>
          <p:nvPr>
            <p:ph type="title"/>
          </p:nvPr>
        </p:nvSpPr>
        <p:spPr>
          <a:xfrm>
            <a:off x="952108" y="954756"/>
            <a:ext cx="2730414" cy="4946003"/>
          </a:xfrm>
        </p:spPr>
        <p:txBody>
          <a:bodyPr>
            <a:normAutofit/>
          </a:bodyPr>
          <a:lstStyle/>
          <a:p>
            <a:r>
              <a:rPr lang="en-GB" b="1" i="1" u="sng">
                <a:solidFill>
                  <a:srgbClr val="FFFFFF"/>
                </a:solidFill>
              </a:rPr>
              <a:t>Answer</a:t>
            </a:r>
            <a:r>
              <a:rPr lang="en-GB">
                <a:solidFill>
                  <a:srgbClr val="FFFFFF"/>
                </a:solidFill>
              </a:rPr>
              <a:t> </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D447FD-432F-F712-58BE-437E510C4845}"/>
              </a:ext>
            </a:extLst>
          </p:cNvPr>
          <p:cNvSpPr>
            <a:spLocks noGrp="1"/>
          </p:cNvSpPr>
          <p:nvPr>
            <p:ph idx="1"/>
          </p:nvPr>
        </p:nvSpPr>
        <p:spPr>
          <a:xfrm>
            <a:off x="5140934" y="469900"/>
            <a:ext cx="5953630" cy="5405968"/>
          </a:xfrm>
        </p:spPr>
        <p:txBody>
          <a:bodyPr anchor="ctr">
            <a:normAutofit/>
          </a:bodyPr>
          <a:lstStyle/>
          <a:p>
            <a:pPr>
              <a:lnSpc>
                <a:spcPct val="90000"/>
              </a:lnSpc>
            </a:pPr>
            <a:r>
              <a:rPr lang="en-GB" sz="1000">
                <a:ea typeface="+mn-lt"/>
                <a:cs typeface="+mn-lt"/>
              </a:rPr>
              <a:t>As this does not involve an established duty of care, whether a duty exists depends on the three-stage formulation in Caparo v Dickman [1990]. The court will ask whether it is foreseeable the claimant will suffer harm, whether Kayla has sufficient proximity to Madison and whether it is fair, just and reasonable to impose the duty. As emphasised in Robinson v CC W Yorkshire [2018], this is the “formulation” applied in novel situations, such as this case.</a:t>
            </a:r>
            <a:endParaRPr lang="en-GB" sz="1000"/>
          </a:p>
          <a:p>
            <a:pPr>
              <a:lnSpc>
                <a:spcPct val="90000"/>
              </a:lnSpc>
              <a:buSzPct val="114999"/>
            </a:pPr>
            <a:endParaRPr lang="en-GB" sz="1000"/>
          </a:p>
          <a:p>
            <a:pPr>
              <a:lnSpc>
                <a:spcPct val="90000"/>
              </a:lnSpc>
              <a:buSzPct val="114999"/>
            </a:pPr>
            <a:r>
              <a:rPr lang="en-GB" sz="1000">
                <a:ea typeface="+mn-lt"/>
                <a:cs typeface="+mn-lt"/>
              </a:rPr>
              <a:t>It is foreseeable that using antiseptic meant for horses may cause physical harm to Madison if used in a procedure to pierce her tongue. Kayla has sufficient proximity to Madison as she should know she would be directly affected by her actions, and there is no reason why it would not be fair, just and reasonable to impose the duty.</a:t>
            </a:r>
            <a:endParaRPr lang="en-GB" sz="1000"/>
          </a:p>
          <a:p>
            <a:pPr>
              <a:lnSpc>
                <a:spcPct val="90000"/>
              </a:lnSpc>
              <a:buSzPct val="114999"/>
            </a:pPr>
            <a:endParaRPr lang="en-GB" sz="1000"/>
          </a:p>
          <a:p>
            <a:pPr>
              <a:lnSpc>
                <a:spcPct val="90000"/>
              </a:lnSpc>
              <a:buSzPct val="114999"/>
            </a:pPr>
            <a:r>
              <a:rPr lang="en-GB" sz="1000">
                <a:ea typeface="+mn-lt"/>
                <a:cs typeface="+mn-lt"/>
              </a:rPr>
              <a:t>Therefore, Kayla owes Madison a duty of care.</a:t>
            </a:r>
          </a:p>
          <a:p>
            <a:pPr>
              <a:lnSpc>
                <a:spcPct val="90000"/>
              </a:lnSpc>
              <a:buSzPct val="114999"/>
            </a:pPr>
            <a:r>
              <a:rPr lang="en-GB" sz="1000">
                <a:ea typeface="+mn-lt"/>
                <a:cs typeface="+mn-lt"/>
              </a:rPr>
              <a:t>A breach of this duty is determined according to the standard of care owed and the “reasonable person” test. To determine the standard, the court will take into account the likelihood of harm (Bolton v Stone [1951]), the extent of the possible harm (Paris v Stepney BC), the cost of avoiding the risk (Latimer v AEC) and any social benefit of the activity (Watt v Hertfordshire County Council [1954]). Given the obvious risk to health and the low cost of having the piercing done professionally, it will be easy to demonstrate that Kayla performed an activity carrying an obvious and unjustified risk.</a:t>
            </a:r>
            <a:endParaRPr lang="en-GB" sz="1000"/>
          </a:p>
          <a:p>
            <a:pPr>
              <a:lnSpc>
                <a:spcPct val="90000"/>
              </a:lnSpc>
              <a:buSzPct val="114999"/>
            </a:pPr>
            <a:endParaRPr lang="en-GB" sz="1000"/>
          </a:p>
          <a:p>
            <a:pPr>
              <a:lnSpc>
                <a:spcPct val="90000"/>
              </a:lnSpc>
              <a:buSzPct val="114999"/>
            </a:pPr>
            <a:r>
              <a:rPr lang="en-GB" sz="1000">
                <a:ea typeface="+mn-lt"/>
                <a:cs typeface="+mn-lt"/>
              </a:rPr>
              <a:t>Special skills will increase the standard of care – Bolam v Friern Hospital Management [1957]. Kayla does not have skills that increase the standard. In Nettleship v Weston [1971], learner drivers are expected to drive with the same level of care as the reasonably competent qualified driver. Here Kayla’s actions should be judged against those of a reasonable piercer.</a:t>
            </a:r>
            <a:endParaRPr lang="en-GB" sz="1000"/>
          </a:p>
          <a:p>
            <a:pPr>
              <a:lnSpc>
                <a:spcPct val="90000"/>
              </a:lnSpc>
              <a:buSzPct val="114999"/>
            </a:pPr>
            <a:endParaRPr lang="en-GB" sz="1000"/>
          </a:p>
          <a:p>
            <a:pPr>
              <a:lnSpc>
                <a:spcPct val="90000"/>
              </a:lnSpc>
              <a:buSzPct val="114999"/>
            </a:pPr>
            <a:r>
              <a:rPr lang="en-GB" sz="1000">
                <a:ea typeface="+mn-lt"/>
                <a:cs typeface="+mn-lt"/>
              </a:rPr>
              <a:t>In Blyth v Birmingham Waterworks [1856], it was held that a breach is the failure to reasonably identify a risk or failing to take reasonable steps to guard against it. It is likely that the reasonable person would realise that using a medication meant for horses on a person would carry a risk and continuing to do so is not in the range of reasonable responses, so Kayla has breached her duty of care to Madison.</a:t>
            </a:r>
            <a:endParaRPr lang="en-GB" sz="1000"/>
          </a:p>
        </p:txBody>
      </p:sp>
    </p:spTree>
    <p:extLst>
      <p:ext uri="{BB962C8B-B14F-4D97-AF65-F5344CB8AC3E}">
        <p14:creationId xmlns:p14="http://schemas.microsoft.com/office/powerpoint/2010/main" val="22497714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9C2C63-D709-4949-9465-29A52CBED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FD2038-15D6-4003-8350-AFEC394E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920" y="1399880"/>
            <a:ext cx="7808159" cy="4103960"/>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CF519C2-F6BE-41BE-A50E-54B98359C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grpSp>
        <p:nvGrpSpPr>
          <p:cNvPr id="15" name="Group 14">
            <a:extLst>
              <a:ext uri="{FF2B5EF4-FFF2-40B4-BE49-F238E27FC236}">
                <a16:creationId xmlns:a16="http://schemas.microsoft.com/office/drawing/2014/main" id="{7767AD93-AD3E-4C62-97D5-E54E14B2E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16" name="Rounded Rectangle 17">
              <a:extLst>
                <a:ext uri="{FF2B5EF4-FFF2-40B4-BE49-F238E27FC236}">
                  <a16:creationId xmlns:a16="http://schemas.microsoft.com/office/drawing/2014/main" id="{AA443E8D-EC07-4B8F-B370-2A1153F35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841F0AA1-D12D-4FDB-BF66-D9398ED9303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18" name="Rounded Rectangle 20">
              <a:extLst>
                <a:ext uri="{FF2B5EF4-FFF2-40B4-BE49-F238E27FC236}">
                  <a16:creationId xmlns:a16="http://schemas.microsoft.com/office/drawing/2014/main" id="{E2B949DE-0178-4942-80DE-811C1AA4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84AA86D-EAE1-4E3F-A54C-7F1E390B6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4" name="Title 3">
            <a:extLst>
              <a:ext uri="{FF2B5EF4-FFF2-40B4-BE49-F238E27FC236}">
                <a16:creationId xmlns:a16="http://schemas.microsoft.com/office/drawing/2014/main" id="{3001A0DB-539D-A4DA-89A2-11A9A7647742}"/>
              </a:ext>
            </a:extLst>
          </p:cNvPr>
          <p:cNvSpPr>
            <a:spLocks noGrp="1"/>
          </p:cNvSpPr>
          <p:nvPr>
            <p:ph type="ctrTitle"/>
          </p:nvPr>
        </p:nvSpPr>
        <p:spPr>
          <a:xfrm>
            <a:off x="2692398" y="1871131"/>
            <a:ext cx="6815669" cy="1515533"/>
          </a:xfrm>
        </p:spPr>
        <p:txBody>
          <a:bodyPr>
            <a:normAutofit/>
          </a:bodyPr>
          <a:lstStyle/>
          <a:p>
            <a:r>
              <a:rPr lang="en-GB">
                <a:solidFill>
                  <a:schemeClr val="bg1"/>
                </a:solidFill>
              </a:rPr>
              <a:t>Causation</a:t>
            </a:r>
          </a:p>
        </p:txBody>
      </p:sp>
      <p:cxnSp>
        <p:nvCxnSpPr>
          <p:cNvPr id="21" name="Straight Connector 20">
            <a:extLst>
              <a:ext uri="{FF2B5EF4-FFF2-40B4-BE49-F238E27FC236}">
                <a16:creationId xmlns:a16="http://schemas.microsoft.com/office/drawing/2014/main" id="{0772CE55-4C36-44F1-A9BD-379BEB8431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1711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ED56E41F-B8E0-4D18-B554-FD40260D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1">
            <a:extLst>
              <a:ext uri="{FF2B5EF4-FFF2-40B4-BE49-F238E27FC236}">
                <a16:creationId xmlns:a16="http://schemas.microsoft.com/office/drawing/2014/main" id="{2DB31E17-E562-4F82-98D0-858C84120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58BF3B07-5EF6-4E5B-834E-C1398DB60AD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13">
              <a:extLst>
                <a:ext uri="{FF2B5EF4-FFF2-40B4-BE49-F238E27FC236}">
                  <a16:creationId xmlns:a16="http://schemas.microsoft.com/office/drawing/2014/main" id="{3DDA1859-D108-4C60-B38B-C85485AB3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E498EA77-084B-43CC-B94D-566F1D8E1E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99B16D3F-47E8-419E-9C4E-ED6FC918FBB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2E01DAA8-C69B-4943-C98B-092DB046E7EA}"/>
              </a:ext>
            </a:extLst>
          </p:cNvPr>
          <p:cNvSpPr>
            <a:spLocks noGrp="1"/>
          </p:cNvSpPr>
          <p:nvPr>
            <p:ph type="title"/>
          </p:nvPr>
        </p:nvSpPr>
        <p:spPr>
          <a:xfrm>
            <a:off x="7535825" y="982132"/>
            <a:ext cx="3360772" cy="1303867"/>
          </a:xfrm>
        </p:spPr>
        <p:txBody>
          <a:bodyPr>
            <a:normAutofit fontScale="90000"/>
          </a:bodyPr>
          <a:lstStyle/>
          <a:p>
            <a:r>
              <a:rPr lang="en-GB" sz="6000" b="1" i="1" u="sng" dirty="0">
                <a:solidFill>
                  <a:srgbClr val="262626"/>
                </a:solidFill>
              </a:rPr>
              <a:t>Causation</a:t>
            </a:r>
            <a:r>
              <a:rPr lang="en-GB" dirty="0">
                <a:solidFill>
                  <a:srgbClr val="262626"/>
                </a:solidFill>
              </a:rPr>
              <a:t> </a:t>
            </a:r>
          </a:p>
        </p:txBody>
      </p:sp>
      <p:sp>
        <p:nvSpPr>
          <p:cNvPr id="18" name="Rectangle 17">
            <a:extLst>
              <a:ext uri="{FF2B5EF4-FFF2-40B4-BE49-F238E27FC236}">
                <a16:creationId xmlns:a16="http://schemas.microsoft.com/office/drawing/2014/main" id="{23E937B9-07EE-456A-A31C-41A8866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ommitments">
            <a:extLst>
              <a:ext uri="{FF2B5EF4-FFF2-40B4-BE49-F238E27FC236}">
                <a16:creationId xmlns:a16="http://schemas.microsoft.com/office/drawing/2014/main" id="{05CAE233-9257-9AB4-7161-575DCC3D872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22681" y="1410208"/>
            <a:ext cx="3858780" cy="3858780"/>
          </a:xfrm>
          <a:prstGeom prst="rect">
            <a:avLst/>
          </a:prstGeom>
        </p:spPr>
      </p:pic>
      <p:cxnSp>
        <p:nvCxnSpPr>
          <p:cNvPr id="20" name="Straight Connector 19">
            <a:extLst>
              <a:ext uri="{FF2B5EF4-FFF2-40B4-BE49-F238E27FC236}">
                <a16:creationId xmlns:a16="http://schemas.microsoft.com/office/drawing/2014/main" id="{FD2308B7-2829-44DD-B213-27EEBDED1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F17D47A-8C99-2159-A7CB-2A2D665D3BB8}"/>
              </a:ext>
            </a:extLst>
          </p:cNvPr>
          <p:cNvSpPr>
            <a:spLocks noGrp="1"/>
          </p:cNvSpPr>
          <p:nvPr>
            <p:ph idx="1"/>
          </p:nvPr>
        </p:nvSpPr>
        <p:spPr>
          <a:xfrm>
            <a:off x="7535824" y="2556932"/>
            <a:ext cx="3360771" cy="3318936"/>
          </a:xfrm>
        </p:spPr>
        <p:txBody>
          <a:bodyPr>
            <a:normAutofit/>
          </a:bodyPr>
          <a:lstStyle/>
          <a:p>
            <a:pPr>
              <a:lnSpc>
                <a:spcPct val="90000"/>
              </a:lnSpc>
            </a:pPr>
            <a:r>
              <a:rPr lang="en-GB" sz="1900">
                <a:solidFill>
                  <a:srgbClr val="262626"/>
                </a:solidFill>
              </a:rPr>
              <a:t>Must prove that the breach caused the injury. </a:t>
            </a:r>
          </a:p>
          <a:p>
            <a:pPr>
              <a:lnSpc>
                <a:spcPct val="90000"/>
              </a:lnSpc>
              <a:buSzPct val="114999"/>
            </a:pPr>
            <a:r>
              <a:rPr lang="en-GB" sz="1900">
                <a:solidFill>
                  <a:srgbClr val="262626"/>
                </a:solidFill>
              </a:rPr>
              <a:t>Must prove causation in fact and in law. </a:t>
            </a:r>
          </a:p>
          <a:p>
            <a:pPr>
              <a:lnSpc>
                <a:spcPct val="90000"/>
              </a:lnSpc>
              <a:buSzPct val="114999"/>
            </a:pPr>
            <a:r>
              <a:rPr lang="en-GB" sz="1900">
                <a:solidFill>
                  <a:srgbClr val="262626"/>
                </a:solidFill>
              </a:rPr>
              <a:t>In fact - direct link. </a:t>
            </a:r>
          </a:p>
          <a:p>
            <a:pPr>
              <a:lnSpc>
                <a:spcPct val="90000"/>
              </a:lnSpc>
              <a:buSzPct val="114999"/>
            </a:pPr>
            <a:r>
              <a:rPr lang="en-GB" sz="1900">
                <a:solidFill>
                  <a:srgbClr val="262626"/>
                </a:solidFill>
              </a:rPr>
              <a:t>In law - damages not to remote from the negligence. </a:t>
            </a:r>
          </a:p>
          <a:p>
            <a:pPr>
              <a:lnSpc>
                <a:spcPct val="90000"/>
              </a:lnSpc>
              <a:buSzPct val="114999"/>
            </a:pPr>
            <a:r>
              <a:rPr lang="en-GB" sz="1900">
                <a:solidFill>
                  <a:srgbClr val="262626"/>
                </a:solidFill>
              </a:rPr>
              <a:t>Factual causation must exist before legal causation can be established.</a:t>
            </a:r>
          </a:p>
        </p:txBody>
      </p:sp>
    </p:spTree>
    <p:extLst>
      <p:ext uri="{BB962C8B-B14F-4D97-AF65-F5344CB8AC3E}">
        <p14:creationId xmlns:p14="http://schemas.microsoft.com/office/powerpoint/2010/main" val="36836894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29763-FE61-FD0C-0313-0B1E42BD2636}"/>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Factual causation</a:t>
            </a:r>
          </a:p>
        </p:txBody>
      </p:sp>
      <p:graphicFrame>
        <p:nvGraphicFramePr>
          <p:cNvPr id="5" name="Content Placeholder 2">
            <a:extLst>
              <a:ext uri="{FF2B5EF4-FFF2-40B4-BE49-F238E27FC236}">
                <a16:creationId xmlns:a16="http://schemas.microsoft.com/office/drawing/2014/main" id="{94967236-5BA4-0773-E6E0-4A6E51456635}"/>
              </a:ext>
            </a:extLst>
          </p:cNvPr>
          <p:cNvGraphicFramePr>
            <a:graphicFrameLocks noGrp="1"/>
          </p:cNvGraphicFramePr>
          <p:nvPr>
            <p:ph idx="1"/>
            <p:extLst>
              <p:ext uri="{D42A27DB-BD31-4B8C-83A1-F6EECF244321}">
                <p14:modId xmlns:p14="http://schemas.microsoft.com/office/powerpoint/2010/main" val="471770485"/>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319277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68020FC-5F39-F5D8-6306-816D63644C36}"/>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Activity</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1DDD9F-FEB1-580D-B4B6-AD43294E0986}"/>
              </a:ext>
            </a:extLst>
          </p:cNvPr>
          <p:cNvGraphicFramePr>
            <a:graphicFrameLocks noGrp="1"/>
          </p:cNvGraphicFramePr>
          <p:nvPr>
            <p:ph idx="1"/>
            <p:extLst>
              <p:ext uri="{D42A27DB-BD31-4B8C-83A1-F6EECF244321}">
                <p14:modId xmlns:p14="http://schemas.microsoft.com/office/powerpoint/2010/main" val="18356417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72153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519D6A0-4D3E-E8B6-B571-D702DF76B758}"/>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Summary</a:t>
            </a:r>
            <a:endParaRPr lang="en-US">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8FCFEF-BECC-AEB1-C501-DB48B70FAEBE}"/>
              </a:ext>
            </a:extLst>
          </p:cNvPr>
          <p:cNvGraphicFramePr>
            <a:graphicFrameLocks noGrp="1"/>
          </p:cNvGraphicFramePr>
          <p:nvPr>
            <p:ph idx="1"/>
            <p:extLst>
              <p:ext uri="{D42A27DB-BD31-4B8C-83A1-F6EECF244321}">
                <p14:modId xmlns:p14="http://schemas.microsoft.com/office/powerpoint/2010/main" val="418496608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66041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B5CA1FF-2EF3-F77D-42D6-8A140456E67D}"/>
              </a:ext>
            </a:extLst>
          </p:cNvPr>
          <p:cNvSpPr>
            <a:spLocks noGrp="1"/>
          </p:cNvSpPr>
          <p:nvPr>
            <p:ph type="title"/>
          </p:nvPr>
        </p:nvSpPr>
        <p:spPr>
          <a:xfrm>
            <a:off x="685800" y="744794"/>
            <a:ext cx="3474217" cy="5442154"/>
          </a:xfrm>
        </p:spPr>
        <p:txBody>
          <a:bodyPr>
            <a:normAutofit/>
          </a:bodyPr>
          <a:lstStyle/>
          <a:p>
            <a:r>
              <a:rPr lang="en-GB" sz="6000" b="1" i="1" u="sng" dirty="0">
                <a:solidFill>
                  <a:srgbClr val="262626"/>
                </a:solidFill>
              </a:rPr>
              <a:t>Next week</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DCB445E-96B7-A63B-516A-678A8DC9DBE8}"/>
              </a:ext>
            </a:extLst>
          </p:cNvPr>
          <p:cNvGraphicFramePr>
            <a:graphicFrameLocks noGrp="1"/>
          </p:cNvGraphicFramePr>
          <p:nvPr>
            <p:ph idx="1"/>
            <p:extLst>
              <p:ext uri="{D42A27DB-BD31-4B8C-83A1-F6EECF244321}">
                <p14:modId xmlns:p14="http://schemas.microsoft.com/office/powerpoint/2010/main" val="5075676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42523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1E0577F9-9059-001A-2642-80DCBD78600C}"/>
              </a:ext>
            </a:extLst>
          </p:cNvPr>
          <p:cNvPicPr>
            <a:picLocks noChangeAspect="1"/>
          </p:cNvPicPr>
          <p:nvPr/>
        </p:nvPicPr>
        <p:blipFill rotWithShape="1">
          <a:blip r:embed="rId2"/>
          <a:srcRect r="-2" b="15603"/>
          <a:stretch/>
        </p:blipFill>
        <p:spPr>
          <a:xfrm>
            <a:off x="20" y="10"/>
            <a:ext cx="12191979" cy="6857989"/>
          </a:xfrm>
          <a:prstGeom prst="rect">
            <a:avLst/>
          </a:prstGeom>
        </p:spPr>
      </p:pic>
      <p:sp>
        <p:nvSpPr>
          <p:cNvPr id="2" name="Title 1">
            <a:extLst>
              <a:ext uri="{FF2B5EF4-FFF2-40B4-BE49-F238E27FC236}">
                <a16:creationId xmlns:a16="http://schemas.microsoft.com/office/drawing/2014/main" id="{A40C3428-AF7E-EB42-3913-C3D7FCACA5F4}"/>
              </a:ext>
            </a:extLst>
          </p:cNvPr>
          <p:cNvSpPr>
            <a:spLocks noGrp="1"/>
          </p:cNvSpPr>
          <p:nvPr>
            <p:ph type="title"/>
          </p:nvPr>
        </p:nvSpPr>
        <p:spPr>
          <a:xfrm>
            <a:off x="7569389" y="1826096"/>
            <a:ext cx="3149221" cy="2142699"/>
          </a:xfrm>
        </p:spPr>
        <p:txBody>
          <a:bodyPr vert="horz" lIns="91440" tIns="45720" rIns="91440" bIns="45720" rtlCol="0" anchor="b">
            <a:normAutofit/>
          </a:bodyPr>
          <a:lstStyle/>
          <a:p>
            <a:pPr algn="ctr"/>
            <a:r>
              <a:rPr lang="en-US" sz="4800" b="1" i="1" u="sng" dirty="0"/>
              <a:t>Thank you!</a:t>
            </a:r>
          </a:p>
        </p:txBody>
      </p:sp>
      <p:sp>
        <p:nvSpPr>
          <p:cNvPr id="3" name="Content Placeholder 2">
            <a:extLst>
              <a:ext uri="{FF2B5EF4-FFF2-40B4-BE49-F238E27FC236}">
                <a16:creationId xmlns:a16="http://schemas.microsoft.com/office/drawing/2014/main" id="{94ACCD16-1A28-74A0-DD5A-B982ED7A217B}"/>
              </a:ext>
            </a:extLst>
          </p:cNvPr>
          <p:cNvSpPr>
            <a:spLocks noGrp="1"/>
          </p:cNvSpPr>
          <p:nvPr>
            <p:ph type="body" idx="1"/>
          </p:nvPr>
        </p:nvSpPr>
        <p:spPr>
          <a:xfrm>
            <a:off x="7690513" y="4196605"/>
            <a:ext cx="2906973" cy="948601"/>
          </a:xfrm>
        </p:spPr>
        <p:txBody>
          <a:bodyPr vert="horz" lIns="91440" tIns="45720" rIns="91440" bIns="45720" rtlCol="0" anchor="t">
            <a:normAutofit/>
          </a:bodyPr>
          <a:lstStyle/>
          <a:p>
            <a:pPr algn="ctr"/>
            <a:r>
              <a:rPr lang="en-US" sz="2000" cap="all" spc="300"/>
              <a:t>Any questions?</a:t>
            </a:r>
          </a:p>
        </p:txBody>
      </p:sp>
    </p:spTree>
    <p:extLst>
      <p:ext uri="{BB962C8B-B14F-4D97-AF65-F5344CB8AC3E}">
        <p14:creationId xmlns:p14="http://schemas.microsoft.com/office/powerpoint/2010/main" val="838035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3667</Words>
  <Application>Microsoft Office PowerPoint</Application>
  <PresentationFormat>Widescreen</PresentationFormat>
  <Paragraphs>219</Paragraphs>
  <Slides>56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56</vt:i4>
      </vt:variant>
    </vt:vector>
  </HeadingPairs>
  <TitlesOfParts>
    <vt:vector size="62" baseType="lpstr">
      <vt:lpstr>Arial</vt:lpstr>
      <vt:lpstr>Calibri</vt:lpstr>
      <vt:lpstr>Calibri Light</vt:lpstr>
      <vt:lpstr>Garamond</vt:lpstr>
      <vt:lpstr>Wingdings</vt:lpstr>
      <vt:lpstr>Organic</vt:lpstr>
      <vt:lpstr>Duty of care- Negligence</vt:lpstr>
      <vt:lpstr>Content</vt:lpstr>
      <vt:lpstr>Aims and Learning Objectives</vt:lpstr>
      <vt:lpstr>Today's lesson</vt:lpstr>
      <vt:lpstr>PowerPoint Presentation</vt:lpstr>
      <vt:lpstr>What is negligence?</vt:lpstr>
      <vt:lpstr>Three elements of negligence</vt:lpstr>
      <vt:lpstr>What is a duty of care?</vt:lpstr>
      <vt:lpstr>Continued </vt:lpstr>
      <vt:lpstr>Activity 1 </vt:lpstr>
      <vt:lpstr>History of duty of care</vt:lpstr>
      <vt:lpstr>What is the neighbour test?</vt:lpstr>
      <vt:lpstr>Duty of care</vt:lpstr>
      <vt:lpstr>Caparo </vt:lpstr>
      <vt:lpstr>Caparo test</vt:lpstr>
      <vt:lpstr>Debate</vt:lpstr>
      <vt:lpstr>Reasonable foreseeability of harm</vt:lpstr>
      <vt:lpstr>Proximity between parties </vt:lpstr>
      <vt:lpstr>Fair, just and reasonable</vt:lpstr>
      <vt:lpstr>Duty of care</vt:lpstr>
      <vt:lpstr>PowerPoint Presentation</vt:lpstr>
      <vt:lpstr>Which one has a duty of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does this show us?</vt:lpstr>
      <vt:lpstr>Rescuers </vt:lpstr>
      <vt:lpstr>What about emergency workers?</vt:lpstr>
      <vt:lpstr>The ambulance service</vt:lpstr>
      <vt:lpstr>Duty of care continued</vt:lpstr>
      <vt:lpstr>PowerPoint Presentation</vt:lpstr>
      <vt:lpstr>Activity</vt:lpstr>
      <vt:lpstr>Activity 2</vt:lpstr>
      <vt:lpstr>Activity 3 </vt:lpstr>
      <vt:lpstr>Answer </vt:lpstr>
      <vt:lpstr>Causation</vt:lpstr>
      <vt:lpstr>Causation </vt:lpstr>
      <vt:lpstr>Factual causation</vt:lpstr>
      <vt:lpstr>Activity</vt:lpstr>
      <vt:lpstr>Summary</vt:lpstr>
      <vt:lpstr>Next week</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1073</cp:revision>
  <dcterms:created xsi:type="dcterms:W3CDTF">2022-09-05T14:21:31Z</dcterms:created>
  <dcterms:modified xsi:type="dcterms:W3CDTF">2023-08-29T13:17:38Z</dcterms:modified>
</cp:coreProperties>
</file>