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96" r:id="rId5"/>
  </p:sldMasterIdLst>
  <p:notesMasterIdLst>
    <p:notesMasterId r:id="rId30"/>
  </p:notesMasterIdLst>
  <p:handoutMasterIdLst>
    <p:handoutMasterId r:id="rId31"/>
  </p:handoutMasterIdLst>
  <p:sldIdLst>
    <p:sldId id="256" r:id="rId6"/>
    <p:sldId id="260" r:id="rId7"/>
    <p:sldId id="271" r:id="rId8"/>
    <p:sldId id="295" r:id="rId9"/>
    <p:sldId id="269" r:id="rId10"/>
    <p:sldId id="285" r:id="rId11"/>
    <p:sldId id="268" r:id="rId12"/>
    <p:sldId id="296" r:id="rId13"/>
    <p:sldId id="279" r:id="rId14"/>
    <p:sldId id="264" r:id="rId15"/>
    <p:sldId id="293" r:id="rId16"/>
    <p:sldId id="292" r:id="rId17"/>
    <p:sldId id="290" r:id="rId18"/>
    <p:sldId id="294" r:id="rId19"/>
    <p:sldId id="258" r:id="rId20"/>
    <p:sldId id="280" r:id="rId21"/>
    <p:sldId id="298" r:id="rId22"/>
    <p:sldId id="297" r:id="rId23"/>
    <p:sldId id="287" r:id="rId24"/>
    <p:sldId id="284" r:id="rId25"/>
    <p:sldId id="281" r:id="rId26"/>
    <p:sldId id="283" r:id="rId27"/>
    <p:sldId id="282" r:id="rId28"/>
    <p:sldId id="265" r:id="rId29"/>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1E4"/>
    <a:srgbClr val="B8D3E8"/>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8F0A7-A901-4AA1-BB31-5A0AC63CE874}" v="155" dt="2023-02-01T21:39:52.800"/>
  </p1510:revLst>
</p1510:revInfo>
</file>

<file path=ppt/tableStyles.xml><?xml version="1.0" encoding="utf-8"?>
<a:tblStyleLst xmlns:a="http://schemas.openxmlformats.org/drawingml/2006/main" def="{284E427A-3D55-4303-BF80-6455036E1D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4291" autoAdjust="0"/>
  </p:normalViewPr>
  <p:slideViewPr>
    <p:cSldViewPr snapToGrid="0" showGuides="1">
      <p:cViewPr>
        <p:scale>
          <a:sx n="94" d="100"/>
          <a:sy n="94" d="100"/>
        </p:scale>
        <p:origin x="84" y="188"/>
      </p:cViewPr>
      <p:guideLst>
        <p:guide pos="3840"/>
        <p:guide orient="horz" pos="2500"/>
        <p:guide pos="4951"/>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2148F0A7-A901-4AA1-BB31-5A0AC63CE874}"/>
    <pc:docChg chg="undo custSel addSld delSld modSld sldOrd">
      <pc:chgData name="Jonathan Haylock" userId="2e326450-98f4-4103-a5f9-edef5b085fa5" providerId="ADAL" clId="{2148F0A7-A901-4AA1-BB31-5A0AC63CE874}" dt="2023-02-01T21:47:14.237" v="1377" actId="22"/>
      <pc:docMkLst>
        <pc:docMk/>
      </pc:docMkLst>
      <pc:sldChg chg="modSp mod">
        <pc:chgData name="Jonathan Haylock" userId="2e326450-98f4-4103-a5f9-edef5b085fa5" providerId="ADAL" clId="{2148F0A7-A901-4AA1-BB31-5A0AC63CE874}" dt="2023-02-01T12:12:08.743" v="431" actId="20577"/>
        <pc:sldMkLst>
          <pc:docMk/>
          <pc:sldMk cId="2142316308" sldId="256"/>
        </pc:sldMkLst>
        <pc:spChg chg="mod">
          <ac:chgData name="Jonathan Haylock" userId="2e326450-98f4-4103-a5f9-edef5b085fa5" providerId="ADAL" clId="{2148F0A7-A901-4AA1-BB31-5A0AC63CE874}" dt="2023-02-01T12:12:08.743" v="431" actId="20577"/>
          <ac:spMkLst>
            <pc:docMk/>
            <pc:sldMk cId="2142316308" sldId="256"/>
            <ac:spMk id="3" creationId="{05857963-8D3D-4F24-B535-54652EE095F0}"/>
          </ac:spMkLst>
        </pc:spChg>
      </pc:sldChg>
      <pc:sldChg chg="modSp mod ord">
        <pc:chgData name="Jonathan Haylock" userId="2e326450-98f4-4103-a5f9-edef5b085fa5" providerId="ADAL" clId="{2148F0A7-A901-4AA1-BB31-5A0AC63CE874}" dt="2023-02-01T21:16:40.913" v="937"/>
        <pc:sldMkLst>
          <pc:docMk/>
          <pc:sldMk cId="3733523618" sldId="258"/>
        </pc:sldMkLst>
        <pc:spChg chg="mod">
          <ac:chgData name="Jonathan Haylock" userId="2e326450-98f4-4103-a5f9-edef5b085fa5" providerId="ADAL" clId="{2148F0A7-A901-4AA1-BB31-5A0AC63CE874}" dt="2023-02-01T10:39:09.619" v="119" actId="1076"/>
          <ac:spMkLst>
            <pc:docMk/>
            <pc:sldMk cId="3733523618" sldId="258"/>
            <ac:spMk id="2" creationId="{E593D545-C417-48EA-9543-078BF8EB641C}"/>
          </ac:spMkLst>
        </pc:spChg>
      </pc:sldChg>
      <pc:sldChg chg="del">
        <pc:chgData name="Jonathan Haylock" userId="2e326450-98f4-4103-a5f9-edef5b085fa5" providerId="ADAL" clId="{2148F0A7-A901-4AA1-BB31-5A0AC63CE874}" dt="2023-02-01T10:39:47.660" v="122" actId="47"/>
        <pc:sldMkLst>
          <pc:docMk/>
          <pc:sldMk cId="2636584484" sldId="259"/>
        </pc:sldMkLst>
      </pc:sldChg>
      <pc:sldChg chg="del">
        <pc:chgData name="Jonathan Haylock" userId="2e326450-98f4-4103-a5f9-edef5b085fa5" providerId="ADAL" clId="{2148F0A7-A901-4AA1-BB31-5A0AC63CE874}" dt="2023-02-01T10:38:50.013" v="113" actId="47"/>
        <pc:sldMkLst>
          <pc:docMk/>
          <pc:sldMk cId="612177979" sldId="261"/>
        </pc:sldMkLst>
      </pc:sldChg>
      <pc:sldChg chg="del">
        <pc:chgData name="Jonathan Haylock" userId="2e326450-98f4-4103-a5f9-edef5b085fa5" providerId="ADAL" clId="{2148F0A7-A901-4AA1-BB31-5A0AC63CE874}" dt="2023-02-01T10:38:43.040" v="112" actId="47"/>
        <pc:sldMkLst>
          <pc:docMk/>
          <pc:sldMk cId="2902992781" sldId="262"/>
        </pc:sldMkLst>
      </pc:sldChg>
      <pc:sldChg chg="del">
        <pc:chgData name="Jonathan Haylock" userId="2e326450-98f4-4103-a5f9-edef5b085fa5" providerId="ADAL" clId="{2148F0A7-A901-4AA1-BB31-5A0AC63CE874}" dt="2023-02-01T10:38:40.631" v="111" actId="47"/>
        <pc:sldMkLst>
          <pc:docMk/>
          <pc:sldMk cId="4243905809" sldId="263"/>
        </pc:sldMkLst>
      </pc:sldChg>
      <pc:sldChg chg="ord">
        <pc:chgData name="Jonathan Haylock" userId="2e326450-98f4-4103-a5f9-edef5b085fa5" providerId="ADAL" clId="{2148F0A7-A901-4AA1-BB31-5A0AC63CE874}" dt="2023-02-01T10:43:55.700" v="187"/>
        <pc:sldMkLst>
          <pc:docMk/>
          <pc:sldMk cId="491993309" sldId="264"/>
        </pc:sldMkLst>
      </pc:sldChg>
      <pc:sldChg chg="addSp delSp modSp add del mod ord">
        <pc:chgData name="Jonathan Haylock" userId="2e326450-98f4-4103-a5f9-edef5b085fa5" providerId="ADAL" clId="{2148F0A7-A901-4AA1-BB31-5A0AC63CE874}" dt="2023-02-01T13:29:02.578" v="816"/>
        <pc:sldMkLst>
          <pc:docMk/>
          <pc:sldMk cId="3309279394" sldId="265"/>
        </pc:sldMkLst>
        <pc:spChg chg="del">
          <ac:chgData name="Jonathan Haylock" userId="2e326450-98f4-4103-a5f9-edef5b085fa5" providerId="ADAL" clId="{2148F0A7-A901-4AA1-BB31-5A0AC63CE874}" dt="2023-02-01T10:36:12.193" v="86" actId="478"/>
          <ac:spMkLst>
            <pc:docMk/>
            <pc:sldMk cId="3309279394" sldId="265"/>
            <ac:spMk id="2" creationId="{CBA4F671-D586-49FB-B0C1-E7E9ADFE08D4}"/>
          </ac:spMkLst>
        </pc:spChg>
        <pc:spChg chg="del">
          <ac:chgData name="Jonathan Haylock" userId="2e326450-98f4-4103-a5f9-edef5b085fa5" providerId="ADAL" clId="{2148F0A7-A901-4AA1-BB31-5A0AC63CE874}" dt="2023-02-01T10:36:18.010" v="88" actId="478"/>
          <ac:spMkLst>
            <pc:docMk/>
            <pc:sldMk cId="3309279394" sldId="265"/>
            <ac:spMk id="3" creationId="{16721AB4-1CF0-4825-926E-5207D64C2645}"/>
          </ac:spMkLst>
        </pc:spChg>
        <pc:spChg chg="del mod">
          <ac:chgData name="Jonathan Haylock" userId="2e326450-98f4-4103-a5f9-edef5b085fa5" providerId="ADAL" clId="{2148F0A7-A901-4AA1-BB31-5A0AC63CE874}" dt="2023-02-01T10:36:36.910" v="104" actId="478"/>
          <ac:spMkLst>
            <pc:docMk/>
            <pc:sldMk cId="3309279394" sldId="265"/>
            <ac:spMk id="4" creationId="{A412BBAB-4628-42F5-BF78-BE0E59475133}"/>
          </ac:spMkLst>
        </pc:spChg>
        <pc:spChg chg="mod">
          <ac:chgData name="Jonathan Haylock" userId="2e326450-98f4-4103-a5f9-edef5b085fa5" providerId="ADAL" clId="{2148F0A7-A901-4AA1-BB31-5A0AC63CE874}" dt="2023-02-01T10:36:08.365" v="85" actId="20577"/>
          <ac:spMkLst>
            <pc:docMk/>
            <pc:sldMk cId="3309279394" sldId="265"/>
            <ac:spMk id="5" creationId="{62E14719-D011-4E0B-9362-CD19FF22FEB5}"/>
          </ac:spMkLst>
        </pc:spChg>
        <pc:spChg chg="mod">
          <ac:chgData name="Jonathan Haylock" userId="2e326450-98f4-4103-a5f9-edef5b085fa5" providerId="ADAL" clId="{2148F0A7-A901-4AA1-BB31-5A0AC63CE874}" dt="2023-02-01T10:38:08.675" v="108"/>
          <ac:spMkLst>
            <pc:docMk/>
            <pc:sldMk cId="3309279394" sldId="265"/>
            <ac:spMk id="6" creationId="{73118D49-CA48-4C57-A37C-31BAA7538127}"/>
          </ac:spMkLst>
        </pc:spChg>
        <pc:spChg chg="mod">
          <ac:chgData name="Jonathan Haylock" userId="2e326450-98f4-4103-a5f9-edef5b085fa5" providerId="ADAL" clId="{2148F0A7-A901-4AA1-BB31-5A0AC63CE874}" dt="2023-02-01T10:35:49.292" v="58" actId="20577"/>
          <ac:spMkLst>
            <pc:docMk/>
            <pc:sldMk cId="3309279394" sldId="265"/>
            <ac:spMk id="7" creationId="{72B381BA-F1D7-483F-B759-9C3451355503}"/>
          </ac:spMkLst>
        </pc:spChg>
        <pc:spChg chg="add del mod">
          <ac:chgData name="Jonathan Haylock" userId="2e326450-98f4-4103-a5f9-edef5b085fa5" providerId="ADAL" clId="{2148F0A7-A901-4AA1-BB31-5A0AC63CE874}" dt="2023-02-01T10:36:14.942" v="87" actId="478"/>
          <ac:spMkLst>
            <pc:docMk/>
            <pc:sldMk cId="3309279394" sldId="265"/>
            <ac:spMk id="9" creationId="{6A613CFE-EA54-7C69-F2A0-CDEF66D87109}"/>
          </ac:spMkLst>
        </pc:spChg>
        <pc:spChg chg="add del mod">
          <ac:chgData name="Jonathan Haylock" userId="2e326450-98f4-4103-a5f9-edef5b085fa5" providerId="ADAL" clId="{2148F0A7-A901-4AA1-BB31-5A0AC63CE874}" dt="2023-02-01T10:36:23.747" v="89" actId="478"/>
          <ac:spMkLst>
            <pc:docMk/>
            <pc:sldMk cId="3309279394" sldId="265"/>
            <ac:spMk id="11" creationId="{C7EF4C6C-7710-6461-F39F-B470BE74466A}"/>
          </ac:spMkLst>
        </pc:spChg>
        <pc:spChg chg="add del">
          <ac:chgData name="Jonathan Haylock" userId="2e326450-98f4-4103-a5f9-edef5b085fa5" providerId="ADAL" clId="{2148F0A7-A901-4AA1-BB31-5A0AC63CE874}" dt="2023-02-01T10:38:32.029" v="110" actId="478"/>
          <ac:spMkLst>
            <pc:docMk/>
            <pc:sldMk cId="3309279394" sldId="265"/>
            <ac:spMk id="13" creationId="{5BBCDB73-B525-C90E-47D1-587CF499B501}"/>
          </ac:spMkLst>
        </pc:spChg>
        <pc:spChg chg="add del mod">
          <ac:chgData name="Jonathan Haylock" userId="2e326450-98f4-4103-a5f9-edef5b085fa5" providerId="ADAL" clId="{2148F0A7-A901-4AA1-BB31-5A0AC63CE874}" dt="2023-02-01T12:03:37.679" v="205"/>
          <ac:spMkLst>
            <pc:docMk/>
            <pc:sldMk cId="3309279394" sldId="265"/>
            <ac:spMk id="14" creationId="{6A116AFE-992C-EE5C-61B7-983F22D5DD3B}"/>
          </ac:spMkLst>
        </pc:spChg>
      </pc:sldChg>
      <pc:sldChg chg="modSp mod ord">
        <pc:chgData name="Jonathan Haylock" userId="2e326450-98f4-4103-a5f9-edef5b085fa5" providerId="ADAL" clId="{2148F0A7-A901-4AA1-BB31-5A0AC63CE874}" dt="2023-02-01T21:46:53.110" v="1373" actId="20577"/>
        <pc:sldMkLst>
          <pc:docMk/>
          <pc:sldMk cId="59582380" sldId="268"/>
        </pc:sldMkLst>
        <pc:spChg chg="mod">
          <ac:chgData name="Jonathan Haylock" userId="2e326450-98f4-4103-a5f9-edef5b085fa5" providerId="ADAL" clId="{2148F0A7-A901-4AA1-BB31-5A0AC63CE874}" dt="2023-02-01T21:46:53.110" v="1373" actId="20577"/>
          <ac:spMkLst>
            <pc:docMk/>
            <pc:sldMk cId="59582380" sldId="268"/>
            <ac:spMk id="3" creationId="{D2702AE2-358E-4E9A-AF91-90EFED7991A0}"/>
          </ac:spMkLst>
        </pc:spChg>
        <pc:spChg chg="mod">
          <ac:chgData name="Jonathan Haylock" userId="2e326450-98f4-4103-a5f9-edef5b085fa5" providerId="ADAL" clId="{2148F0A7-A901-4AA1-BB31-5A0AC63CE874}" dt="2023-02-01T10:52:36.016" v="197" actId="20577"/>
          <ac:spMkLst>
            <pc:docMk/>
            <pc:sldMk cId="59582380" sldId="268"/>
            <ac:spMk id="4" creationId="{E98DCA46-603B-4178-8707-30E192CE6B8D}"/>
          </ac:spMkLst>
        </pc:spChg>
      </pc:sldChg>
      <pc:sldChg chg="addSp delSp modSp mod">
        <pc:chgData name="Jonathan Haylock" userId="2e326450-98f4-4103-a5f9-edef5b085fa5" providerId="ADAL" clId="{2148F0A7-A901-4AA1-BB31-5A0AC63CE874}" dt="2023-02-01T21:47:14.237" v="1377" actId="22"/>
        <pc:sldMkLst>
          <pc:docMk/>
          <pc:sldMk cId="1667518709" sldId="269"/>
        </pc:sldMkLst>
        <pc:spChg chg="mod">
          <ac:chgData name="Jonathan Haylock" userId="2e326450-98f4-4103-a5f9-edef5b085fa5" providerId="ADAL" clId="{2148F0A7-A901-4AA1-BB31-5A0AC63CE874}" dt="2023-02-01T21:24:14.006" v="992" actId="20577"/>
          <ac:spMkLst>
            <pc:docMk/>
            <pc:sldMk cId="1667518709" sldId="269"/>
            <ac:spMk id="2" creationId="{B87C1A2F-2F95-69F8-9401-AE8A62BACF39}"/>
          </ac:spMkLst>
        </pc:spChg>
        <pc:spChg chg="add del mod">
          <ac:chgData name="Jonathan Haylock" userId="2e326450-98f4-4103-a5f9-edef5b085fa5" providerId="ADAL" clId="{2148F0A7-A901-4AA1-BB31-5A0AC63CE874}" dt="2023-02-01T21:47:14.237" v="1377" actId="22"/>
          <ac:spMkLst>
            <pc:docMk/>
            <pc:sldMk cId="1667518709" sldId="269"/>
            <ac:spMk id="4" creationId="{3FB17D38-38CA-E037-E623-FC6EA2B0CA05}"/>
          </ac:spMkLst>
        </pc:spChg>
        <pc:picChg chg="mod">
          <ac:chgData name="Jonathan Haylock" userId="2e326450-98f4-4103-a5f9-edef5b085fa5" providerId="ADAL" clId="{2148F0A7-A901-4AA1-BB31-5A0AC63CE874}" dt="2023-02-01T12:41:51.863" v="534" actId="1076"/>
          <ac:picMkLst>
            <pc:docMk/>
            <pc:sldMk cId="1667518709" sldId="269"/>
            <ac:picMk id="2050" creationId="{1D2862D5-3137-AEA4-791D-888423DAE053}"/>
          </ac:picMkLst>
        </pc:picChg>
      </pc:sldChg>
      <pc:sldChg chg="del ord">
        <pc:chgData name="Jonathan Haylock" userId="2e326450-98f4-4103-a5f9-edef5b085fa5" providerId="ADAL" clId="{2148F0A7-A901-4AA1-BB31-5A0AC63CE874}" dt="2023-02-01T11:02:45.105" v="202" actId="47"/>
        <pc:sldMkLst>
          <pc:docMk/>
          <pc:sldMk cId="3806145500" sldId="270"/>
        </pc:sldMkLst>
      </pc:sldChg>
      <pc:sldChg chg="addSp delSp modSp add mod">
        <pc:chgData name="Jonathan Haylock" userId="2e326450-98f4-4103-a5f9-edef5b085fa5" providerId="ADAL" clId="{2148F0A7-A901-4AA1-BB31-5A0AC63CE874}" dt="2023-02-01T10:41:33.697" v="182" actId="27636"/>
        <pc:sldMkLst>
          <pc:docMk/>
          <pc:sldMk cId="2152065391" sldId="271"/>
        </pc:sldMkLst>
        <pc:spChg chg="add del mod">
          <ac:chgData name="Jonathan Haylock" userId="2e326450-98f4-4103-a5f9-edef5b085fa5" providerId="ADAL" clId="{2148F0A7-A901-4AA1-BB31-5A0AC63CE874}" dt="2023-02-01T10:41:15.067" v="175" actId="478"/>
          <ac:spMkLst>
            <pc:docMk/>
            <pc:sldMk cId="2152065391" sldId="271"/>
            <ac:spMk id="3" creationId="{F7ED1653-A880-9B2C-4C48-2C32162435F8}"/>
          </ac:spMkLst>
        </pc:spChg>
        <pc:spChg chg="del">
          <ac:chgData name="Jonathan Haylock" userId="2e326450-98f4-4103-a5f9-edef5b085fa5" providerId="ADAL" clId="{2148F0A7-A901-4AA1-BB31-5A0AC63CE874}" dt="2023-02-01T10:41:05.453" v="173" actId="478"/>
          <ac:spMkLst>
            <pc:docMk/>
            <pc:sldMk cId="2152065391" sldId="271"/>
            <ac:spMk id="6" creationId="{349249DA-4230-416D-838C-A72D2E7CADA4}"/>
          </ac:spMkLst>
        </pc:spChg>
        <pc:spChg chg="mod">
          <ac:chgData name="Jonathan Haylock" userId="2e326450-98f4-4103-a5f9-edef5b085fa5" providerId="ADAL" clId="{2148F0A7-A901-4AA1-BB31-5A0AC63CE874}" dt="2023-02-01T10:41:33.697" v="182" actId="27636"/>
          <ac:spMkLst>
            <pc:docMk/>
            <pc:sldMk cId="2152065391" sldId="271"/>
            <ac:spMk id="8" creationId="{C9E879AA-B873-414B-BC94-C8FF28566266}"/>
          </ac:spMkLst>
        </pc:spChg>
        <pc:spChg chg="mod">
          <ac:chgData name="Jonathan Haylock" userId="2e326450-98f4-4103-a5f9-edef5b085fa5" providerId="ADAL" clId="{2148F0A7-A901-4AA1-BB31-5A0AC63CE874}" dt="2023-02-01T10:41:00.369" v="172" actId="20577"/>
          <ac:spMkLst>
            <pc:docMk/>
            <pc:sldMk cId="2152065391" sldId="271"/>
            <ac:spMk id="9" creationId="{E1BA9B4B-C586-4B6B-8142-E49AC2D37AD1}"/>
          </ac:spMkLst>
        </pc:spChg>
      </pc:sldChg>
      <pc:sldChg chg="new del">
        <pc:chgData name="Jonathan Haylock" userId="2e326450-98f4-4103-a5f9-edef5b085fa5" providerId="ADAL" clId="{2148F0A7-A901-4AA1-BB31-5A0AC63CE874}" dt="2023-02-01T10:39:20.959" v="121" actId="47"/>
        <pc:sldMkLst>
          <pc:docMk/>
          <pc:sldMk cId="2278585697" sldId="271"/>
        </pc:sldMkLst>
      </pc:sldChg>
      <pc:sldChg chg="new del">
        <pc:chgData name="Jonathan Haylock" userId="2e326450-98f4-4103-a5f9-edef5b085fa5" providerId="ADAL" clId="{2148F0A7-A901-4AA1-BB31-5A0AC63CE874}" dt="2023-02-01T10:43:44.449" v="185" actId="47"/>
        <pc:sldMkLst>
          <pc:docMk/>
          <pc:sldMk cId="3024637912" sldId="272"/>
        </pc:sldMkLst>
      </pc:sldChg>
      <pc:sldChg chg="add">
        <pc:chgData name="Jonathan Haylock" userId="2e326450-98f4-4103-a5f9-edef5b085fa5" providerId="ADAL" clId="{2148F0A7-A901-4AA1-BB31-5A0AC63CE874}" dt="2023-02-01T10:43:41.392" v="184"/>
        <pc:sldMkLst>
          <pc:docMk/>
          <pc:sldMk cId="4161249577" sldId="279"/>
        </pc:sldMkLst>
      </pc:sldChg>
      <pc:sldChg chg="addSp delSp modSp new mod delAnim modAnim">
        <pc:chgData name="Jonathan Haylock" userId="2e326450-98f4-4103-a5f9-edef5b085fa5" providerId="ADAL" clId="{2148F0A7-A901-4AA1-BB31-5A0AC63CE874}" dt="2023-02-01T21:33:07.336" v="1191" actId="1076"/>
        <pc:sldMkLst>
          <pc:docMk/>
          <pc:sldMk cId="2374306013" sldId="280"/>
        </pc:sldMkLst>
        <pc:spChg chg="del">
          <ac:chgData name="Jonathan Haylock" userId="2e326450-98f4-4103-a5f9-edef5b085fa5" providerId="ADAL" clId="{2148F0A7-A901-4AA1-BB31-5A0AC63CE874}" dt="2023-02-01T12:04:08.162" v="209" actId="478"/>
          <ac:spMkLst>
            <pc:docMk/>
            <pc:sldMk cId="2374306013" sldId="280"/>
            <ac:spMk id="3" creationId="{48CA3615-BECC-4904-4E31-8A42091FF390}"/>
          </ac:spMkLst>
        </pc:spChg>
        <pc:spChg chg="add del mod">
          <ac:chgData name="Jonathan Haylock" userId="2e326450-98f4-4103-a5f9-edef5b085fa5" providerId="ADAL" clId="{2148F0A7-A901-4AA1-BB31-5A0AC63CE874}" dt="2023-02-01T21:32:20.392" v="1173"/>
          <ac:spMkLst>
            <pc:docMk/>
            <pc:sldMk cId="2374306013" sldId="280"/>
            <ac:spMk id="4" creationId="{A459FD7A-6A9A-4382-8E1B-FA5054AF23B1}"/>
          </ac:spMkLst>
        </pc:spChg>
        <pc:spChg chg="add mod">
          <ac:chgData name="Jonathan Haylock" userId="2e326450-98f4-4103-a5f9-edef5b085fa5" providerId="ADAL" clId="{2148F0A7-A901-4AA1-BB31-5A0AC63CE874}" dt="2023-02-01T21:33:07.336" v="1191" actId="1076"/>
          <ac:spMkLst>
            <pc:docMk/>
            <pc:sldMk cId="2374306013" sldId="280"/>
            <ac:spMk id="5" creationId="{7BA0F71C-EF03-AAFC-E8E0-A75E96DAF211}"/>
          </ac:spMkLst>
        </pc:spChg>
        <pc:picChg chg="add del mod">
          <ac:chgData name="Jonathan Haylock" userId="2e326450-98f4-4103-a5f9-edef5b085fa5" providerId="ADAL" clId="{2148F0A7-A901-4AA1-BB31-5A0AC63CE874}" dt="2023-02-01T12:06:11.691" v="276" actId="21"/>
          <ac:picMkLst>
            <pc:docMk/>
            <pc:sldMk cId="2374306013" sldId="280"/>
            <ac:picMk id="3074" creationId="{AD78B5F7-5BE0-18AA-9A9A-8114296EE65A}"/>
          </ac:picMkLst>
        </pc:picChg>
        <pc:picChg chg="add del mod">
          <ac:chgData name="Jonathan Haylock" userId="2e326450-98f4-4103-a5f9-edef5b085fa5" providerId="ADAL" clId="{2148F0A7-A901-4AA1-BB31-5A0AC63CE874}" dt="2023-02-01T12:06:42.672" v="283" actId="21"/>
          <ac:picMkLst>
            <pc:docMk/>
            <pc:sldMk cId="2374306013" sldId="280"/>
            <ac:picMk id="3075" creationId="{859E2394-8AD6-6ACD-85D3-54B74E66DAFB}"/>
          </ac:picMkLst>
        </pc:picChg>
      </pc:sldChg>
      <pc:sldChg chg="new del">
        <pc:chgData name="Jonathan Haylock" userId="2e326450-98f4-4103-a5f9-edef5b085fa5" providerId="ADAL" clId="{2148F0A7-A901-4AA1-BB31-5A0AC63CE874}" dt="2023-02-01T12:03:54.714" v="207" actId="47"/>
        <pc:sldMkLst>
          <pc:docMk/>
          <pc:sldMk cId="3218805792" sldId="280"/>
        </pc:sldMkLst>
      </pc:sldChg>
      <pc:sldChg chg="addSp delSp modSp new mod">
        <pc:chgData name="Jonathan Haylock" userId="2e326450-98f4-4103-a5f9-edef5b085fa5" providerId="ADAL" clId="{2148F0A7-A901-4AA1-BB31-5A0AC63CE874}" dt="2023-02-01T12:11:50.645" v="427" actId="478"/>
        <pc:sldMkLst>
          <pc:docMk/>
          <pc:sldMk cId="2100773178" sldId="281"/>
        </pc:sldMkLst>
        <pc:spChg chg="del">
          <ac:chgData name="Jonathan Haylock" userId="2e326450-98f4-4103-a5f9-edef5b085fa5" providerId="ADAL" clId="{2148F0A7-A901-4AA1-BB31-5A0AC63CE874}" dt="2023-02-01T12:11:50.645" v="427" actId="478"/>
          <ac:spMkLst>
            <pc:docMk/>
            <pc:sldMk cId="2100773178" sldId="281"/>
            <ac:spMk id="3" creationId="{23F682B3-A721-D252-BA75-C8A5558F36D2}"/>
          </ac:spMkLst>
        </pc:spChg>
        <pc:picChg chg="add mod">
          <ac:chgData name="Jonathan Haylock" userId="2e326450-98f4-4103-a5f9-edef5b085fa5" providerId="ADAL" clId="{2148F0A7-A901-4AA1-BB31-5A0AC63CE874}" dt="2023-02-01T12:06:37.541" v="282" actId="1076"/>
          <ac:picMkLst>
            <pc:docMk/>
            <pc:sldMk cId="2100773178" sldId="281"/>
            <ac:picMk id="4" creationId="{904666EC-3B80-2660-3F1C-AA43700047AA}"/>
          </ac:picMkLst>
        </pc:picChg>
      </pc:sldChg>
      <pc:sldChg chg="addSp modSp new">
        <pc:chgData name="Jonathan Haylock" userId="2e326450-98f4-4103-a5f9-edef5b085fa5" providerId="ADAL" clId="{2148F0A7-A901-4AA1-BB31-5A0AC63CE874}" dt="2023-02-01T12:07:02.288" v="288" actId="1076"/>
        <pc:sldMkLst>
          <pc:docMk/>
          <pc:sldMk cId="1617360673" sldId="282"/>
        </pc:sldMkLst>
        <pc:picChg chg="add mod">
          <ac:chgData name="Jonathan Haylock" userId="2e326450-98f4-4103-a5f9-edef5b085fa5" providerId="ADAL" clId="{2148F0A7-A901-4AA1-BB31-5A0AC63CE874}" dt="2023-02-01T12:07:02.288" v="288" actId="1076"/>
          <ac:picMkLst>
            <pc:docMk/>
            <pc:sldMk cId="1617360673" sldId="282"/>
            <ac:picMk id="4" creationId="{4901D0EC-C45A-ABA2-E290-E3923BD9FBA6}"/>
          </ac:picMkLst>
        </pc:picChg>
      </pc:sldChg>
      <pc:sldChg chg="addSp delSp modSp new mod ord">
        <pc:chgData name="Jonathan Haylock" userId="2e326450-98f4-4103-a5f9-edef5b085fa5" providerId="ADAL" clId="{2148F0A7-A901-4AA1-BB31-5A0AC63CE874}" dt="2023-02-01T12:08:12.747" v="304"/>
        <pc:sldMkLst>
          <pc:docMk/>
          <pc:sldMk cId="1453453388" sldId="283"/>
        </pc:sldMkLst>
        <pc:spChg chg="del">
          <ac:chgData name="Jonathan Haylock" userId="2e326450-98f4-4103-a5f9-edef5b085fa5" providerId="ADAL" clId="{2148F0A7-A901-4AA1-BB31-5A0AC63CE874}" dt="2023-02-01T12:08:02.867" v="300" actId="478"/>
          <ac:spMkLst>
            <pc:docMk/>
            <pc:sldMk cId="1453453388" sldId="283"/>
            <ac:spMk id="3" creationId="{C50370C8-699E-9D73-0812-07F609850132}"/>
          </ac:spMkLst>
        </pc:spChg>
        <pc:picChg chg="add mod">
          <ac:chgData name="Jonathan Haylock" userId="2e326450-98f4-4103-a5f9-edef5b085fa5" providerId="ADAL" clId="{2148F0A7-A901-4AA1-BB31-5A0AC63CE874}" dt="2023-02-01T12:08:10.430" v="302" actId="1076"/>
          <ac:picMkLst>
            <pc:docMk/>
            <pc:sldMk cId="1453453388" sldId="283"/>
            <ac:picMk id="4098" creationId="{098FA2AA-41ED-C6A0-4A32-7DDE3C8A0F6C}"/>
          </ac:picMkLst>
        </pc:picChg>
      </pc:sldChg>
      <pc:sldChg chg="addSp delSp modSp new mod">
        <pc:chgData name="Jonathan Haylock" userId="2e326450-98f4-4103-a5f9-edef5b085fa5" providerId="ADAL" clId="{2148F0A7-A901-4AA1-BB31-5A0AC63CE874}" dt="2023-02-01T12:11:42.386" v="426" actId="1076"/>
        <pc:sldMkLst>
          <pc:docMk/>
          <pc:sldMk cId="1096885576" sldId="284"/>
        </pc:sldMkLst>
        <pc:spChg chg="del">
          <ac:chgData name="Jonathan Haylock" userId="2e326450-98f4-4103-a5f9-edef5b085fa5" providerId="ADAL" clId="{2148F0A7-A901-4AA1-BB31-5A0AC63CE874}" dt="2023-02-01T12:10:49.959" v="366" actId="478"/>
          <ac:spMkLst>
            <pc:docMk/>
            <pc:sldMk cId="1096885576" sldId="284"/>
            <ac:spMk id="3" creationId="{0096F37B-46C6-0827-4E5E-2757477F9BDE}"/>
          </ac:spMkLst>
        </pc:spChg>
        <pc:spChg chg="add mod">
          <ac:chgData name="Jonathan Haylock" userId="2e326450-98f4-4103-a5f9-edef5b085fa5" providerId="ADAL" clId="{2148F0A7-A901-4AA1-BB31-5A0AC63CE874}" dt="2023-02-01T12:11:42.386" v="426" actId="1076"/>
          <ac:spMkLst>
            <pc:docMk/>
            <pc:sldMk cId="1096885576" sldId="284"/>
            <ac:spMk id="4" creationId="{E32B3E45-4C19-D1CE-957A-1273645ECBEB}"/>
          </ac:spMkLst>
        </pc:spChg>
      </pc:sldChg>
      <pc:sldChg chg="new del">
        <pc:chgData name="Jonathan Haylock" userId="2e326450-98f4-4103-a5f9-edef5b085fa5" providerId="ADAL" clId="{2148F0A7-A901-4AA1-BB31-5A0AC63CE874}" dt="2023-02-01T12:13:13.876" v="433" actId="47"/>
        <pc:sldMkLst>
          <pc:docMk/>
          <pc:sldMk cId="378663003" sldId="285"/>
        </pc:sldMkLst>
      </pc:sldChg>
      <pc:sldChg chg="addSp delSp modSp new mod ord">
        <pc:chgData name="Jonathan Haylock" userId="2e326450-98f4-4103-a5f9-edef5b085fa5" providerId="ADAL" clId="{2148F0A7-A901-4AA1-BB31-5A0AC63CE874}" dt="2023-02-01T21:46:30.978" v="1372" actId="1076"/>
        <pc:sldMkLst>
          <pc:docMk/>
          <pc:sldMk cId="967946018" sldId="285"/>
        </pc:sldMkLst>
        <pc:spChg chg="del">
          <ac:chgData name="Jonathan Haylock" userId="2e326450-98f4-4103-a5f9-edef5b085fa5" providerId="ADAL" clId="{2148F0A7-A901-4AA1-BB31-5A0AC63CE874}" dt="2023-02-01T12:15:51.734" v="461" actId="478"/>
          <ac:spMkLst>
            <pc:docMk/>
            <pc:sldMk cId="967946018" sldId="285"/>
            <ac:spMk id="3" creationId="{B64FB814-062B-3671-C919-5E5736F9019E}"/>
          </ac:spMkLst>
        </pc:spChg>
        <pc:spChg chg="add mod">
          <ac:chgData name="Jonathan Haylock" userId="2e326450-98f4-4103-a5f9-edef5b085fa5" providerId="ADAL" clId="{2148F0A7-A901-4AA1-BB31-5A0AC63CE874}" dt="2023-02-01T21:46:30.978" v="1372" actId="1076"/>
          <ac:spMkLst>
            <pc:docMk/>
            <pc:sldMk cId="967946018" sldId="285"/>
            <ac:spMk id="4" creationId="{5EF17D0E-CABA-C74B-F84D-364B37A24E0C}"/>
          </ac:spMkLst>
        </pc:spChg>
      </pc:sldChg>
      <pc:sldChg chg="new del">
        <pc:chgData name="Jonathan Haylock" userId="2e326450-98f4-4103-a5f9-edef5b085fa5" providerId="ADAL" clId="{2148F0A7-A901-4AA1-BB31-5A0AC63CE874}" dt="2023-02-01T12:17:27.091" v="466" actId="47"/>
        <pc:sldMkLst>
          <pc:docMk/>
          <pc:sldMk cId="2243023405" sldId="286"/>
        </pc:sldMkLst>
      </pc:sldChg>
      <pc:sldChg chg="add del setBg">
        <pc:chgData name="Jonathan Haylock" userId="2e326450-98f4-4103-a5f9-edef5b085fa5" providerId="ADAL" clId="{2148F0A7-A901-4AA1-BB31-5A0AC63CE874}" dt="2023-02-01T12:17:18.215" v="463" actId="47"/>
        <pc:sldMkLst>
          <pc:docMk/>
          <pc:sldMk cId="3682728308" sldId="286"/>
        </pc:sldMkLst>
      </pc:sldChg>
      <pc:sldChg chg="add ord">
        <pc:chgData name="Jonathan Haylock" userId="2e326450-98f4-4103-a5f9-edef5b085fa5" providerId="ADAL" clId="{2148F0A7-A901-4AA1-BB31-5A0AC63CE874}" dt="2023-02-01T13:39:54.839" v="822"/>
        <pc:sldMkLst>
          <pc:docMk/>
          <pc:sldMk cId="3682728308" sldId="287"/>
        </pc:sldMkLst>
      </pc:sldChg>
      <pc:sldChg chg="del">
        <pc:chgData name="Jonathan Haylock" userId="2e326450-98f4-4103-a5f9-edef5b085fa5" providerId="ADAL" clId="{2148F0A7-A901-4AA1-BB31-5A0AC63CE874}" dt="2023-02-01T12:26:45.798" v="515" actId="47"/>
        <pc:sldMkLst>
          <pc:docMk/>
          <pc:sldMk cId="1749227747" sldId="289"/>
        </pc:sldMkLst>
      </pc:sldChg>
      <pc:sldChg chg="addSp delSp modSp new mod">
        <pc:chgData name="Jonathan Haylock" userId="2e326450-98f4-4103-a5f9-edef5b085fa5" providerId="ADAL" clId="{2148F0A7-A901-4AA1-BB31-5A0AC63CE874}" dt="2023-02-01T13:28:33.425" v="812" actId="1076"/>
        <pc:sldMkLst>
          <pc:docMk/>
          <pc:sldMk cId="550764622" sldId="290"/>
        </pc:sldMkLst>
        <pc:spChg chg="del">
          <ac:chgData name="Jonathan Haylock" userId="2e326450-98f4-4103-a5f9-edef5b085fa5" providerId="ADAL" clId="{2148F0A7-A901-4AA1-BB31-5A0AC63CE874}" dt="2023-02-01T12:21:41.306" v="486" actId="478"/>
          <ac:spMkLst>
            <pc:docMk/>
            <pc:sldMk cId="550764622" sldId="290"/>
            <ac:spMk id="3" creationId="{15BAEE2A-7663-5407-EAA3-27F482C6CABA}"/>
          </ac:spMkLst>
        </pc:spChg>
        <pc:spChg chg="mod">
          <ac:chgData name="Jonathan Haylock" userId="2e326450-98f4-4103-a5f9-edef5b085fa5" providerId="ADAL" clId="{2148F0A7-A901-4AA1-BB31-5A0AC63CE874}" dt="2023-02-01T12:19:30.588" v="469"/>
          <ac:spMkLst>
            <pc:docMk/>
            <pc:sldMk cId="550764622" sldId="290"/>
            <ac:spMk id="4" creationId="{B9C4E5BB-2EC3-08FA-0CD8-925CF8810B29}"/>
          </ac:spMkLst>
        </pc:spChg>
        <pc:spChg chg="mod">
          <ac:chgData name="Jonathan Haylock" userId="2e326450-98f4-4103-a5f9-edef5b085fa5" providerId="ADAL" clId="{2148F0A7-A901-4AA1-BB31-5A0AC63CE874}" dt="2023-02-01T12:21:48.334" v="488" actId="403"/>
          <ac:spMkLst>
            <pc:docMk/>
            <pc:sldMk cId="550764622" sldId="290"/>
            <ac:spMk id="5" creationId="{BFE5EAF8-E0E5-863C-07EF-871DD42E01CF}"/>
          </ac:spMkLst>
        </pc:spChg>
        <pc:spChg chg="del">
          <ac:chgData name="Jonathan Haylock" userId="2e326450-98f4-4103-a5f9-edef5b085fa5" providerId="ADAL" clId="{2148F0A7-A901-4AA1-BB31-5A0AC63CE874}" dt="2023-02-01T12:20:55.704" v="473" actId="478"/>
          <ac:spMkLst>
            <pc:docMk/>
            <pc:sldMk cId="550764622" sldId="290"/>
            <ac:spMk id="6" creationId="{78C48975-D362-4A92-D6E6-09E1E8E1E5B0}"/>
          </ac:spMkLst>
        </pc:spChg>
        <pc:spChg chg="add mod">
          <ac:chgData name="Jonathan Haylock" userId="2e326450-98f4-4103-a5f9-edef5b085fa5" providerId="ADAL" clId="{2148F0A7-A901-4AA1-BB31-5A0AC63CE874}" dt="2023-02-01T13:28:33.425" v="812" actId="1076"/>
          <ac:spMkLst>
            <pc:docMk/>
            <pc:sldMk cId="550764622" sldId="290"/>
            <ac:spMk id="7" creationId="{61295F50-4AE3-DF14-29B5-73CFFCB9CEF2}"/>
          </ac:spMkLst>
        </pc:spChg>
        <pc:spChg chg="add mod">
          <ac:chgData name="Jonathan Haylock" userId="2e326450-98f4-4103-a5f9-edef5b085fa5" providerId="ADAL" clId="{2148F0A7-A901-4AA1-BB31-5A0AC63CE874}" dt="2023-02-01T13:28:23.076" v="811" actId="404"/>
          <ac:spMkLst>
            <pc:docMk/>
            <pc:sldMk cId="550764622" sldId="290"/>
            <ac:spMk id="8" creationId="{74EB1643-53AF-B7F9-EDBE-A33F5D4283E1}"/>
          </ac:spMkLst>
        </pc:spChg>
        <pc:picChg chg="add mod">
          <ac:chgData name="Jonathan Haylock" userId="2e326450-98f4-4103-a5f9-edef5b085fa5" providerId="ADAL" clId="{2148F0A7-A901-4AA1-BB31-5A0AC63CE874}" dt="2023-02-01T12:23:00.397" v="497" actId="1076"/>
          <ac:picMkLst>
            <pc:docMk/>
            <pc:sldMk cId="550764622" sldId="290"/>
            <ac:picMk id="5122" creationId="{0E247DC7-AEF5-67E0-A32F-EB1524496E15}"/>
          </ac:picMkLst>
        </pc:picChg>
        <pc:picChg chg="add mod">
          <ac:chgData name="Jonathan Haylock" userId="2e326450-98f4-4103-a5f9-edef5b085fa5" providerId="ADAL" clId="{2148F0A7-A901-4AA1-BB31-5A0AC63CE874}" dt="2023-02-01T12:26:36.167" v="514" actId="1076"/>
          <ac:picMkLst>
            <pc:docMk/>
            <pc:sldMk cId="550764622" sldId="290"/>
            <ac:picMk id="5124" creationId="{2AEBA2BC-0177-EAC4-091B-577ABCA4F0BC}"/>
          </ac:picMkLst>
        </pc:picChg>
      </pc:sldChg>
      <pc:sldChg chg="addSp delSp modSp new del mod ord">
        <pc:chgData name="Jonathan Haylock" userId="2e326450-98f4-4103-a5f9-edef5b085fa5" providerId="ADAL" clId="{2148F0A7-A901-4AA1-BB31-5A0AC63CE874}" dt="2023-02-01T12:40:02.970" v="533" actId="47"/>
        <pc:sldMkLst>
          <pc:docMk/>
          <pc:sldMk cId="2797059438" sldId="291"/>
        </pc:sldMkLst>
        <pc:spChg chg="del">
          <ac:chgData name="Jonathan Haylock" userId="2e326450-98f4-4103-a5f9-edef5b085fa5" providerId="ADAL" clId="{2148F0A7-A901-4AA1-BB31-5A0AC63CE874}" dt="2023-02-01T12:24:34.168" v="499" actId="478"/>
          <ac:spMkLst>
            <pc:docMk/>
            <pc:sldMk cId="2797059438" sldId="291"/>
            <ac:spMk id="3" creationId="{4E4C24FC-38C1-2B9F-2AEA-5F0355C59439}"/>
          </ac:spMkLst>
        </pc:spChg>
        <pc:spChg chg="add del mod">
          <ac:chgData name="Jonathan Haylock" userId="2e326450-98f4-4103-a5f9-edef5b085fa5" providerId="ADAL" clId="{2148F0A7-A901-4AA1-BB31-5A0AC63CE874}" dt="2023-02-01T12:25:01.709" v="503" actId="478"/>
          <ac:spMkLst>
            <pc:docMk/>
            <pc:sldMk cId="2797059438" sldId="291"/>
            <ac:spMk id="5" creationId="{3C27E945-0B5A-5BBF-8248-59075C963076}"/>
          </ac:spMkLst>
        </pc:spChg>
        <pc:spChg chg="add del mod">
          <ac:chgData name="Jonathan Haylock" userId="2e326450-98f4-4103-a5f9-edef5b085fa5" providerId="ADAL" clId="{2148F0A7-A901-4AA1-BB31-5A0AC63CE874}" dt="2023-02-01T12:25:45.063" v="513" actId="478"/>
          <ac:spMkLst>
            <pc:docMk/>
            <pc:sldMk cId="2797059438" sldId="291"/>
            <ac:spMk id="6" creationId="{16B73D8E-16DD-826A-1B6D-82BF875256E6}"/>
          </ac:spMkLst>
        </pc:spChg>
      </pc:sldChg>
      <pc:sldChg chg="addSp delSp modSp new mod">
        <pc:chgData name="Jonathan Haylock" userId="2e326450-98f4-4103-a5f9-edef5b085fa5" providerId="ADAL" clId="{2148F0A7-A901-4AA1-BB31-5A0AC63CE874}" dt="2023-02-01T21:29:07.474" v="1165" actId="1076"/>
        <pc:sldMkLst>
          <pc:docMk/>
          <pc:sldMk cId="546822676" sldId="292"/>
        </pc:sldMkLst>
        <pc:spChg chg="del">
          <ac:chgData name="Jonathan Haylock" userId="2e326450-98f4-4103-a5f9-edef5b085fa5" providerId="ADAL" clId="{2148F0A7-A901-4AA1-BB31-5A0AC63CE874}" dt="2023-02-01T12:37:59.963" v="532" actId="478"/>
          <ac:spMkLst>
            <pc:docMk/>
            <pc:sldMk cId="546822676" sldId="292"/>
            <ac:spMk id="3" creationId="{722964FB-61F8-2402-8002-0FA3B4A5F425}"/>
          </ac:spMkLst>
        </pc:spChg>
        <pc:spChg chg="add mod">
          <ac:chgData name="Jonathan Haylock" userId="2e326450-98f4-4103-a5f9-edef5b085fa5" providerId="ADAL" clId="{2148F0A7-A901-4AA1-BB31-5A0AC63CE874}" dt="2023-02-01T21:21:32.542" v="988" actId="1076"/>
          <ac:spMkLst>
            <pc:docMk/>
            <pc:sldMk cId="546822676" sldId="292"/>
            <ac:spMk id="5" creationId="{86FDD664-7D91-271B-3E43-CF8C57691CFB}"/>
          </ac:spMkLst>
        </pc:spChg>
        <pc:spChg chg="add mod">
          <ac:chgData name="Jonathan Haylock" userId="2e326450-98f4-4103-a5f9-edef5b085fa5" providerId="ADAL" clId="{2148F0A7-A901-4AA1-BB31-5A0AC63CE874}" dt="2023-02-01T21:29:07.474" v="1165" actId="1076"/>
          <ac:spMkLst>
            <pc:docMk/>
            <pc:sldMk cId="546822676" sldId="292"/>
            <ac:spMk id="7" creationId="{E5286C22-A46E-F36C-4436-489008352911}"/>
          </ac:spMkLst>
        </pc:spChg>
      </pc:sldChg>
      <pc:sldChg chg="new del">
        <pc:chgData name="Jonathan Haylock" userId="2e326450-98f4-4103-a5f9-edef5b085fa5" providerId="ADAL" clId="{2148F0A7-A901-4AA1-BB31-5A0AC63CE874}" dt="2023-02-01T12:25:15.650" v="507" actId="47"/>
        <pc:sldMkLst>
          <pc:docMk/>
          <pc:sldMk cId="4052580486" sldId="292"/>
        </pc:sldMkLst>
      </pc:sldChg>
      <pc:sldChg chg="addSp delSp modSp new mod">
        <pc:chgData name="Jonathan Haylock" userId="2e326450-98f4-4103-a5f9-edef5b085fa5" providerId="ADAL" clId="{2148F0A7-A901-4AA1-BB31-5A0AC63CE874}" dt="2023-02-01T13:13:17.023" v="761" actId="1076"/>
        <pc:sldMkLst>
          <pc:docMk/>
          <pc:sldMk cId="2401941279" sldId="293"/>
        </pc:sldMkLst>
        <pc:spChg chg="del">
          <ac:chgData name="Jonathan Haylock" userId="2e326450-98f4-4103-a5f9-edef5b085fa5" providerId="ADAL" clId="{2148F0A7-A901-4AA1-BB31-5A0AC63CE874}" dt="2023-02-01T12:54:19.079" v="578" actId="478"/>
          <ac:spMkLst>
            <pc:docMk/>
            <pc:sldMk cId="2401941279" sldId="293"/>
            <ac:spMk id="3" creationId="{0CCAA809-83CE-0E86-EDA1-6F07C812818A}"/>
          </ac:spMkLst>
        </pc:spChg>
        <pc:spChg chg="mod">
          <ac:chgData name="Jonathan Haylock" userId="2e326450-98f4-4103-a5f9-edef5b085fa5" providerId="ADAL" clId="{2148F0A7-A901-4AA1-BB31-5A0AC63CE874}" dt="2023-02-01T12:55:55.873" v="609" actId="20577"/>
          <ac:spMkLst>
            <pc:docMk/>
            <pc:sldMk cId="2401941279" sldId="293"/>
            <ac:spMk id="4" creationId="{C0079250-847E-1AEB-8DB3-1D84973E389D}"/>
          </ac:spMkLst>
        </pc:spChg>
        <pc:spChg chg="add del mod">
          <ac:chgData name="Jonathan Haylock" userId="2e326450-98f4-4103-a5f9-edef5b085fa5" providerId="ADAL" clId="{2148F0A7-A901-4AA1-BB31-5A0AC63CE874}" dt="2023-02-01T13:12:46.720" v="752" actId="14100"/>
          <ac:spMkLst>
            <pc:docMk/>
            <pc:sldMk cId="2401941279" sldId="293"/>
            <ac:spMk id="5" creationId="{1A58CFF1-EEA3-4FD3-255D-8DDE112C324A}"/>
          </ac:spMkLst>
        </pc:spChg>
        <pc:spChg chg="add del mod">
          <ac:chgData name="Jonathan Haylock" userId="2e326450-98f4-4103-a5f9-edef5b085fa5" providerId="ADAL" clId="{2148F0A7-A901-4AA1-BB31-5A0AC63CE874}" dt="2023-02-01T12:55:29.282" v="598" actId="478"/>
          <ac:spMkLst>
            <pc:docMk/>
            <pc:sldMk cId="2401941279" sldId="293"/>
            <ac:spMk id="6" creationId="{4AA811B6-673A-0CF4-C1FB-066D20E16DE2}"/>
          </ac:spMkLst>
        </pc:spChg>
        <pc:picChg chg="add del mod">
          <ac:chgData name="Jonathan Haylock" userId="2e326450-98f4-4103-a5f9-edef5b085fa5" providerId="ADAL" clId="{2148F0A7-A901-4AA1-BB31-5A0AC63CE874}" dt="2023-02-01T12:55:29.282" v="598" actId="478"/>
          <ac:picMkLst>
            <pc:docMk/>
            <pc:sldMk cId="2401941279" sldId="293"/>
            <ac:picMk id="8194" creationId="{19AF6E96-5FAE-3331-8A70-BBD7CAC5213F}"/>
          </ac:picMkLst>
        </pc:picChg>
        <pc:picChg chg="add mod">
          <ac:chgData name="Jonathan Haylock" userId="2e326450-98f4-4103-a5f9-edef5b085fa5" providerId="ADAL" clId="{2148F0A7-A901-4AA1-BB31-5A0AC63CE874}" dt="2023-02-01T13:13:05.616" v="758" actId="1076"/>
          <ac:picMkLst>
            <pc:docMk/>
            <pc:sldMk cId="2401941279" sldId="293"/>
            <ac:picMk id="8196" creationId="{63324133-368F-5B79-5E95-4D6AF4067530}"/>
          </ac:picMkLst>
        </pc:picChg>
        <pc:picChg chg="add del">
          <ac:chgData name="Jonathan Haylock" userId="2e326450-98f4-4103-a5f9-edef5b085fa5" providerId="ADAL" clId="{2148F0A7-A901-4AA1-BB31-5A0AC63CE874}" dt="2023-02-01T13:12:03.152" v="743"/>
          <ac:picMkLst>
            <pc:docMk/>
            <pc:sldMk cId="2401941279" sldId="293"/>
            <ac:picMk id="8198" creationId="{643A4153-6AD7-91DE-7968-0AA73B138632}"/>
          </ac:picMkLst>
        </pc:picChg>
        <pc:picChg chg="add del mod">
          <ac:chgData name="Jonathan Haylock" userId="2e326450-98f4-4103-a5f9-edef5b085fa5" providerId="ADAL" clId="{2148F0A7-A901-4AA1-BB31-5A0AC63CE874}" dt="2023-02-01T13:12:47.280" v="753"/>
          <ac:picMkLst>
            <pc:docMk/>
            <pc:sldMk cId="2401941279" sldId="293"/>
            <ac:picMk id="8200" creationId="{B2497275-A278-7F6C-7CF4-0F2B49C630AE}"/>
          </ac:picMkLst>
        </pc:picChg>
        <pc:picChg chg="add mod">
          <ac:chgData name="Jonathan Haylock" userId="2e326450-98f4-4103-a5f9-edef5b085fa5" providerId="ADAL" clId="{2148F0A7-A901-4AA1-BB31-5A0AC63CE874}" dt="2023-02-01T13:13:17.023" v="761" actId="1076"/>
          <ac:picMkLst>
            <pc:docMk/>
            <pc:sldMk cId="2401941279" sldId="293"/>
            <ac:picMk id="8202" creationId="{B4CE55C9-BEAD-EF8A-C163-29EACB8E15FA}"/>
          </ac:picMkLst>
        </pc:picChg>
      </pc:sldChg>
      <pc:sldChg chg="addSp delSp modSp new mod">
        <pc:chgData name="Jonathan Haylock" userId="2e326450-98f4-4103-a5f9-edef5b085fa5" providerId="ADAL" clId="{2148F0A7-A901-4AA1-BB31-5A0AC63CE874}" dt="2023-02-01T21:30:45.112" v="1169" actId="313"/>
        <pc:sldMkLst>
          <pc:docMk/>
          <pc:sldMk cId="3620043553" sldId="294"/>
        </pc:sldMkLst>
        <pc:spChg chg="del">
          <ac:chgData name="Jonathan Haylock" userId="2e326450-98f4-4103-a5f9-edef5b085fa5" providerId="ADAL" clId="{2148F0A7-A901-4AA1-BB31-5A0AC63CE874}" dt="2023-02-01T13:54:24.976" v="833" actId="478"/>
          <ac:spMkLst>
            <pc:docMk/>
            <pc:sldMk cId="3620043553" sldId="294"/>
            <ac:spMk id="3" creationId="{F9844DF4-0A93-868E-11C9-7CA8DAC7594F}"/>
          </ac:spMkLst>
        </pc:spChg>
        <pc:spChg chg="add mod">
          <ac:chgData name="Jonathan Haylock" userId="2e326450-98f4-4103-a5f9-edef5b085fa5" providerId="ADAL" clId="{2148F0A7-A901-4AA1-BB31-5A0AC63CE874}" dt="2023-02-01T21:30:45.112" v="1169" actId="313"/>
          <ac:spMkLst>
            <pc:docMk/>
            <pc:sldMk cId="3620043553" sldId="294"/>
            <ac:spMk id="4" creationId="{64359127-9D0A-9B51-4F7B-FD8477C7982F}"/>
          </ac:spMkLst>
        </pc:spChg>
        <pc:spChg chg="add mod">
          <ac:chgData name="Jonathan Haylock" userId="2e326450-98f4-4103-a5f9-edef5b085fa5" providerId="ADAL" clId="{2148F0A7-A901-4AA1-BB31-5A0AC63CE874}" dt="2023-02-01T14:08:29.247" v="934" actId="1076"/>
          <ac:spMkLst>
            <pc:docMk/>
            <pc:sldMk cId="3620043553" sldId="294"/>
            <ac:spMk id="5" creationId="{6961C429-4D3E-ADA9-0B6D-EEE1BCEC5D24}"/>
          </ac:spMkLst>
        </pc:spChg>
        <pc:picChg chg="add del mod">
          <ac:chgData name="Jonathan Haylock" userId="2e326450-98f4-4103-a5f9-edef5b085fa5" providerId="ADAL" clId="{2148F0A7-A901-4AA1-BB31-5A0AC63CE874}" dt="2023-02-01T14:07:21.455" v="882" actId="478"/>
          <ac:picMkLst>
            <pc:docMk/>
            <pc:sldMk cId="3620043553" sldId="294"/>
            <ac:picMk id="9218" creationId="{424E296E-4C87-CC0A-1818-46DEB7626E44}"/>
          </ac:picMkLst>
        </pc:picChg>
        <pc:picChg chg="add mod">
          <ac:chgData name="Jonathan Haylock" userId="2e326450-98f4-4103-a5f9-edef5b085fa5" providerId="ADAL" clId="{2148F0A7-A901-4AA1-BB31-5A0AC63CE874}" dt="2023-02-01T13:55:58.400" v="853" actId="1076"/>
          <ac:picMkLst>
            <pc:docMk/>
            <pc:sldMk cId="3620043553" sldId="294"/>
            <ac:picMk id="9220" creationId="{E3469DB9-4D5C-0563-3F51-217AC177992A}"/>
          </ac:picMkLst>
        </pc:picChg>
        <pc:picChg chg="add mod">
          <ac:chgData name="Jonathan Haylock" userId="2e326450-98f4-4103-a5f9-edef5b085fa5" providerId="ADAL" clId="{2148F0A7-A901-4AA1-BB31-5A0AC63CE874}" dt="2023-02-01T14:09:13.126" v="935" actId="1076"/>
          <ac:picMkLst>
            <pc:docMk/>
            <pc:sldMk cId="3620043553" sldId="294"/>
            <ac:picMk id="9222" creationId="{C2D2D991-D7F7-9055-DF89-F8A20B232BEA}"/>
          </ac:picMkLst>
        </pc:picChg>
      </pc:sldChg>
      <pc:sldChg chg="addSp delSp modSp new mod">
        <pc:chgData name="Jonathan Haylock" userId="2e326450-98f4-4103-a5f9-edef5b085fa5" providerId="ADAL" clId="{2148F0A7-A901-4AA1-BB31-5A0AC63CE874}" dt="2023-02-01T21:24:02.136" v="991" actId="1076"/>
        <pc:sldMkLst>
          <pc:docMk/>
          <pc:sldMk cId="585847006" sldId="295"/>
        </pc:sldMkLst>
        <pc:spChg chg="del">
          <ac:chgData name="Jonathan Haylock" userId="2e326450-98f4-4103-a5f9-edef5b085fa5" providerId="ADAL" clId="{2148F0A7-A901-4AA1-BB31-5A0AC63CE874}" dt="2023-02-01T21:18:48.222" v="939" actId="478"/>
          <ac:spMkLst>
            <pc:docMk/>
            <pc:sldMk cId="585847006" sldId="295"/>
            <ac:spMk id="3" creationId="{6EB3CBA1-ED5D-3C84-A36A-CB257E9B9EE7}"/>
          </ac:spMkLst>
        </pc:spChg>
        <pc:spChg chg="add mod">
          <ac:chgData name="Jonathan Haylock" userId="2e326450-98f4-4103-a5f9-edef5b085fa5" providerId="ADAL" clId="{2148F0A7-A901-4AA1-BB31-5A0AC63CE874}" dt="2023-02-01T21:24:02.136" v="991" actId="1076"/>
          <ac:spMkLst>
            <pc:docMk/>
            <pc:sldMk cId="585847006" sldId="295"/>
            <ac:spMk id="4" creationId="{60F96702-4352-8582-19F7-DE0D5FC55FAA}"/>
          </ac:spMkLst>
        </pc:spChg>
      </pc:sldChg>
      <pc:sldChg chg="addSp delSp modSp new mod">
        <pc:chgData name="Jonathan Haylock" userId="2e326450-98f4-4103-a5f9-edef5b085fa5" providerId="ADAL" clId="{2148F0A7-A901-4AA1-BB31-5A0AC63CE874}" dt="2023-02-01T21:28:38.942" v="1164" actId="1076"/>
        <pc:sldMkLst>
          <pc:docMk/>
          <pc:sldMk cId="2632638416" sldId="296"/>
        </pc:sldMkLst>
        <pc:spChg chg="del">
          <ac:chgData name="Jonathan Haylock" userId="2e326450-98f4-4103-a5f9-edef5b085fa5" providerId="ADAL" clId="{2148F0A7-A901-4AA1-BB31-5A0AC63CE874}" dt="2023-02-01T21:26:14.811" v="994" actId="478"/>
          <ac:spMkLst>
            <pc:docMk/>
            <pc:sldMk cId="2632638416" sldId="296"/>
            <ac:spMk id="3" creationId="{E8A9146E-8BC5-609A-FBC5-1A1A7D7B0203}"/>
          </ac:spMkLst>
        </pc:spChg>
        <pc:spChg chg="add mod">
          <ac:chgData name="Jonathan Haylock" userId="2e326450-98f4-4103-a5f9-edef5b085fa5" providerId="ADAL" clId="{2148F0A7-A901-4AA1-BB31-5A0AC63CE874}" dt="2023-02-01T21:28:38.942" v="1164" actId="1076"/>
          <ac:spMkLst>
            <pc:docMk/>
            <pc:sldMk cId="2632638416" sldId="296"/>
            <ac:spMk id="4" creationId="{2F08BBFE-A46B-F989-A40F-B54BE89F3BC9}"/>
          </ac:spMkLst>
        </pc:spChg>
      </pc:sldChg>
      <pc:sldChg chg="addSp delSp modSp new mod ord">
        <pc:chgData name="Jonathan Haylock" userId="2e326450-98f4-4103-a5f9-edef5b085fa5" providerId="ADAL" clId="{2148F0A7-A901-4AA1-BB31-5A0AC63CE874}" dt="2023-02-01T21:34:50.781" v="1240" actId="1076"/>
        <pc:sldMkLst>
          <pc:docMk/>
          <pc:sldMk cId="3416731712" sldId="297"/>
        </pc:sldMkLst>
        <pc:spChg chg="del">
          <ac:chgData name="Jonathan Haylock" userId="2e326450-98f4-4103-a5f9-edef5b085fa5" providerId="ADAL" clId="{2148F0A7-A901-4AA1-BB31-5A0AC63CE874}" dt="2023-02-01T21:32:59.200" v="1190" actId="478"/>
          <ac:spMkLst>
            <pc:docMk/>
            <pc:sldMk cId="3416731712" sldId="297"/>
            <ac:spMk id="3" creationId="{667F0D79-C10A-6E95-5BDA-8F797634F95C}"/>
          </ac:spMkLst>
        </pc:spChg>
        <pc:spChg chg="add mod">
          <ac:chgData name="Jonathan Haylock" userId="2e326450-98f4-4103-a5f9-edef5b085fa5" providerId="ADAL" clId="{2148F0A7-A901-4AA1-BB31-5A0AC63CE874}" dt="2023-02-01T21:34:50.781" v="1240" actId="1076"/>
          <ac:spMkLst>
            <pc:docMk/>
            <pc:sldMk cId="3416731712" sldId="297"/>
            <ac:spMk id="5" creationId="{AB784E49-5EF4-CF17-FC01-D7B69B6EED90}"/>
          </ac:spMkLst>
        </pc:spChg>
      </pc:sldChg>
      <pc:sldChg chg="addSp delSp modSp new mod">
        <pc:chgData name="Jonathan Haylock" userId="2e326450-98f4-4103-a5f9-edef5b085fa5" providerId="ADAL" clId="{2148F0A7-A901-4AA1-BB31-5A0AC63CE874}" dt="2023-02-01T21:44:55.352" v="1363" actId="1076"/>
        <pc:sldMkLst>
          <pc:docMk/>
          <pc:sldMk cId="2950083197" sldId="298"/>
        </pc:sldMkLst>
        <pc:spChg chg="del">
          <ac:chgData name="Jonathan Haylock" userId="2e326450-98f4-4103-a5f9-edef5b085fa5" providerId="ADAL" clId="{2148F0A7-A901-4AA1-BB31-5A0AC63CE874}" dt="2023-02-01T21:35:16.430" v="1242" actId="478"/>
          <ac:spMkLst>
            <pc:docMk/>
            <pc:sldMk cId="2950083197" sldId="298"/>
            <ac:spMk id="3" creationId="{96D1AC87-9369-A416-A70D-8693CD14BF77}"/>
          </ac:spMkLst>
        </pc:spChg>
        <pc:spChg chg="add del mod">
          <ac:chgData name="Jonathan Haylock" userId="2e326450-98f4-4103-a5f9-edef5b085fa5" providerId="ADAL" clId="{2148F0A7-A901-4AA1-BB31-5A0AC63CE874}" dt="2023-02-01T21:35:28.469" v="1245" actId="478"/>
          <ac:spMkLst>
            <pc:docMk/>
            <pc:sldMk cId="2950083197" sldId="298"/>
            <ac:spMk id="4" creationId="{29FD6D32-14A0-4B67-A6F3-4AB0D9DB5433}"/>
          </ac:spMkLst>
        </pc:spChg>
        <pc:spChg chg="add del mod">
          <ac:chgData name="Jonathan Haylock" userId="2e326450-98f4-4103-a5f9-edef5b085fa5" providerId="ADAL" clId="{2148F0A7-A901-4AA1-BB31-5A0AC63CE874}" dt="2023-02-01T21:40:00.757" v="1283" actId="478"/>
          <ac:spMkLst>
            <pc:docMk/>
            <pc:sldMk cId="2950083197" sldId="298"/>
            <ac:spMk id="6" creationId="{D0476F8D-3CCA-6A8C-433C-ECF28FF42209}"/>
          </ac:spMkLst>
        </pc:spChg>
        <pc:spChg chg="add del">
          <ac:chgData name="Jonathan Haylock" userId="2e326450-98f4-4103-a5f9-edef5b085fa5" providerId="ADAL" clId="{2148F0A7-A901-4AA1-BB31-5A0AC63CE874}" dt="2023-02-01T21:36:00.145" v="1250" actId="22"/>
          <ac:spMkLst>
            <pc:docMk/>
            <pc:sldMk cId="2950083197" sldId="298"/>
            <ac:spMk id="8" creationId="{44BD11F4-8378-CF40-BC52-5718420512F1}"/>
          </ac:spMkLst>
        </pc:spChg>
        <pc:spChg chg="add mod">
          <ac:chgData name="Jonathan Haylock" userId="2e326450-98f4-4103-a5f9-edef5b085fa5" providerId="ADAL" clId="{2148F0A7-A901-4AA1-BB31-5A0AC63CE874}" dt="2023-02-01T21:42:30.885" v="1342" actId="403"/>
          <ac:spMkLst>
            <pc:docMk/>
            <pc:sldMk cId="2950083197" sldId="298"/>
            <ac:spMk id="9" creationId="{59221114-AFCF-D2AB-A51C-519AFC2301EE}"/>
          </ac:spMkLst>
        </pc:spChg>
        <pc:spChg chg="add mod">
          <ac:chgData name="Jonathan Haylock" userId="2e326450-98f4-4103-a5f9-edef5b085fa5" providerId="ADAL" clId="{2148F0A7-A901-4AA1-BB31-5A0AC63CE874}" dt="2023-02-01T21:43:04.728" v="1360" actId="1076"/>
          <ac:spMkLst>
            <pc:docMk/>
            <pc:sldMk cId="2950083197" sldId="298"/>
            <ac:spMk id="10" creationId="{C0588BE5-6DC1-4A4C-187F-57104F172C52}"/>
          </ac:spMkLst>
        </pc:spChg>
        <pc:spChg chg="add mod">
          <ac:chgData name="Jonathan Haylock" userId="2e326450-98f4-4103-a5f9-edef5b085fa5" providerId="ADAL" clId="{2148F0A7-A901-4AA1-BB31-5A0AC63CE874}" dt="2023-02-01T21:42:58.899" v="1358" actId="1076"/>
          <ac:spMkLst>
            <pc:docMk/>
            <pc:sldMk cId="2950083197" sldId="298"/>
            <ac:spMk id="11" creationId="{D3F9477B-3502-43DD-7597-F54D2BF0923A}"/>
          </ac:spMkLst>
        </pc:spChg>
        <pc:spChg chg="add mod">
          <ac:chgData name="Jonathan Haylock" userId="2e326450-98f4-4103-a5f9-edef5b085fa5" providerId="ADAL" clId="{2148F0A7-A901-4AA1-BB31-5A0AC63CE874}" dt="2023-02-01T21:41:16.427" v="1309" actId="1076"/>
          <ac:spMkLst>
            <pc:docMk/>
            <pc:sldMk cId="2950083197" sldId="298"/>
            <ac:spMk id="12" creationId="{E2B7966A-471B-F4AD-3D18-BC888E4D8152}"/>
          </ac:spMkLst>
        </pc:spChg>
        <pc:spChg chg="add mod">
          <ac:chgData name="Jonathan Haylock" userId="2e326450-98f4-4103-a5f9-edef5b085fa5" providerId="ADAL" clId="{2148F0A7-A901-4AA1-BB31-5A0AC63CE874}" dt="2023-02-01T21:40:21.372" v="1291" actId="20577"/>
          <ac:spMkLst>
            <pc:docMk/>
            <pc:sldMk cId="2950083197" sldId="298"/>
            <ac:spMk id="13" creationId="{20791B65-043B-D8B4-7E63-93CE7C6A27E4}"/>
          </ac:spMkLst>
        </pc:spChg>
        <pc:spChg chg="add mod">
          <ac:chgData name="Jonathan Haylock" userId="2e326450-98f4-4103-a5f9-edef5b085fa5" providerId="ADAL" clId="{2148F0A7-A901-4AA1-BB31-5A0AC63CE874}" dt="2023-02-01T21:42:07.551" v="1330" actId="403"/>
          <ac:spMkLst>
            <pc:docMk/>
            <pc:sldMk cId="2950083197" sldId="298"/>
            <ac:spMk id="14" creationId="{78C2B184-BF19-89A2-3200-23409DB23405}"/>
          </ac:spMkLst>
        </pc:spChg>
        <pc:spChg chg="add mod">
          <ac:chgData name="Jonathan Haylock" userId="2e326450-98f4-4103-a5f9-edef5b085fa5" providerId="ADAL" clId="{2148F0A7-A901-4AA1-BB31-5A0AC63CE874}" dt="2023-02-01T21:44:55.352" v="1363" actId="1076"/>
          <ac:spMkLst>
            <pc:docMk/>
            <pc:sldMk cId="2950083197" sldId="298"/>
            <ac:spMk id="15" creationId="{9C812922-F083-4F37-FA12-307125A9E0F8}"/>
          </ac:spMkLst>
        </pc:spChg>
        <pc:spChg chg="add mod">
          <ac:chgData name="Jonathan Haylock" userId="2e326450-98f4-4103-a5f9-edef5b085fa5" providerId="ADAL" clId="{2148F0A7-A901-4AA1-BB31-5A0AC63CE874}" dt="2023-02-01T21:42:23.346" v="1338" actId="207"/>
          <ac:spMkLst>
            <pc:docMk/>
            <pc:sldMk cId="2950083197" sldId="298"/>
            <ac:spMk id="16" creationId="{B38B45D7-40AC-4D86-59C9-75676EE4A19B}"/>
          </ac:spMkLst>
        </pc:spChg>
        <pc:spChg chg="add mod">
          <ac:chgData name="Jonathan Haylock" userId="2e326450-98f4-4103-a5f9-edef5b085fa5" providerId="ADAL" clId="{2148F0A7-A901-4AA1-BB31-5A0AC63CE874}" dt="2023-02-01T21:42:53.183" v="1356" actId="403"/>
          <ac:spMkLst>
            <pc:docMk/>
            <pc:sldMk cId="2950083197" sldId="298"/>
            <ac:spMk id="17" creationId="{C96308A9-5BF5-980C-E402-166ABEDC9A88}"/>
          </ac:spMkLst>
        </pc:spChg>
        <pc:spChg chg="add mod">
          <ac:chgData name="Jonathan Haylock" userId="2e326450-98f4-4103-a5f9-edef5b085fa5" providerId="ADAL" clId="{2148F0A7-A901-4AA1-BB31-5A0AC63CE874}" dt="2023-02-01T21:43:24.461" v="1362" actId="1076"/>
          <ac:spMkLst>
            <pc:docMk/>
            <pc:sldMk cId="2950083197" sldId="298"/>
            <ac:spMk id="18" creationId="{3C5A7E4A-082E-1FAA-B1E1-FA8F38946870}"/>
          </ac:spMkLst>
        </pc:spChg>
        <pc:spChg chg="add mod">
          <ac:chgData name="Jonathan Haylock" userId="2e326450-98f4-4103-a5f9-edef5b085fa5" providerId="ADAL" clId="{2148F0A7-A901-4AA1-BB31-5A0AC63CE874}" dt="2023-02-01T21:42:39.696" v="1348" actId="404"/>
          <ac:spMkLst>
            <pc:docMk/>
            <pc:sldMk cId="2950083197" sldId="298"/>
            <ac:spMk id="19" creationId="{6BF71944-D357-8277-E3EF-2B7D71644298}"/>
          </ac:spMkLst>
        </pc:spChg>
        <pc:spChg chg="add mod">
          <ac:chgData name="Jonathan Haylock" userId="2e326450-98f4-4103-a5f9-edef5b085fa5" providerId="ADAL" clId="{2148F0A7-A901-4AA1-BB31-5A0AC63CE874}" dt="2023-02-01T21:43:01.926" v="1359" actId="1076"/>
          <ac:spMkLst>
            <pc:docMk/>
            <pc:sldMk cId="2950083197" sldId="298"/>
            <ac:spMk id="20" creationId="{99B50796-5F3A-0245-4386-E77417D86143}"/>
          </ac:spMkLst>
        </pc:spChg>
        <pc:spChg chg="add mod">
          <ac:chgData name="Jonathan Haylock" userId="2e326450-98f4-4103-a5f9-edef5b085fa5" providerId="ADAL" clId="{2148F0A7-A901-4AA1-BB31-5A0AC63CE874}" dt="2023-02-01T21:42:16.874" v="1334" actId="207"/>
          <ac:spMkLst>
            <pc:docMk/>
            <pc:sldMk cId="2950083197" sldId="298"/>
            <ac:spMk id="21" creationId="{92FE6125-998F-0DF8-831B-E02D644DD58C}"/>
          </ac:spMkLst>
        </pc:spChg>
        <pc:spChg chg="add mod">
          <ac:chgData name="Jonathan Haylock" userId="2e326450-98f4-4103-a5f9-edef5b085fa5" providerId="ADAL" clId="{2148F0A7-A901-4AA1-BB31-5A0AC63CE874}" dt="2023-02-01T21:41:56.423" v="1325" actId="1076"/>
          <ac:spMkLst>
            <pc:docMk/>
            <pc:sldMk cId="2950083197" sldId="298"/>
            <ac:spMk id="22" creationId="{1ACA7FCF-C0D1-BB12-EE51-5B4B029575D6}"/>
          </ac:spMkLst>
        </pc:spChg>
        <pc:spChg chg="add mod">
          <ac:chgData name="Jonathan Haylock" userId="2e326450-98f4-4103-a5f9-edef5b085fa5" providerId="ADAL" clId="{2148F0A7-A901-4AA1-BB31-5A0AC63CE874}" dt="2023-02-01T21:43:21.726" v="1361" actId="1076"/>
          <ac:spMkLst>
            <pc:docMk/>
            <pc:sldMk cId="2950083197" sldId="298"/>
            <ac:spMk id="23" creationId="{A4A1FCCF-512E-F699-3AD8-85393673DBC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8B8B31-1CFE-4A78-A796-40061C1B29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1F5D168-A009-4B34-B08F-277E0D6ABD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3D47A4C-1800-412B-9042-C93F1924AECC}" type="datetimeFigureOut">
              <a:rPr lang="en-US" smtClean="0"/>
              <a:t>2/1/2023</a:t>
            </a:fld>
            <a:endParaRPr lang="en-US" dirty="0"/>
          </a:p>
        </p:txBody>
      </p:sp>
      <p:sp>
        <p:nvSpPr>
          <p:cNvPr id="4" name="Footer Placeholder 3">
            <a:extLst>
              <a:ext uri="{FF2B5EF4-FFF2-40B4-BE49-F238E27FC236}">
                <a16:creationId xmlns:a16="http://schemas.microsoft.com/office/drawing/2014/main" id="{810C826E-30C5-4DD2-97CD-F700F8EBBF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1BE32A-EDDE-428D-8FA7-84F681D978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81FD62-43B6-432F-96E1-BCDE3916E10C}" type="slidenum">
              <a:rPr lang="en-US" smtClean="0"/>
              <a:t>‹#›</a:t>
            </a:fld>
            <a:endParaRPr lang="en-US" dirty="0"/>
          </a:p>
        </p:txBody>
      </p:sp>
    </p:spTree>
    <p:extLst>
      <p:ext uri="{BB962C8B-B14F-4D97-AF65-F5344CB8AC3E}">
        <p14:creationId xmlns:p14="http://schemas.microsoft.com/office/powerpoint/2010/main" val="14993833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en-US" noProof="0" smtClean="0"/>
              <a:t>2/1/2023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en-US" noProof="0" smtClean="0"/>
              <a:t>‹#›</a:t>
            </a:fld>
            <a:endParaRPr lang="en-US" noProof="0"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Dat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1" name="Text Placeholder 26">
            <a:extLst>
              <a:ext uri="{FF2B5EF4-FFF2-40B4-BE49-F238E27FC236}">
                <a16:creationId xmlns:a16="http://schemas.microsoft.com/office/drawing/2014/main" id="{E013E669-E15F-4096-81CC-6637C4A9F9E7}"/>
              </a:ext>
            </a:extLst>
          </p:cNvPr>
          <p:cNvSpPr>
            <a:spLocks noGrp="1"/>
          </p:cNvSpPr>
          <p:nvPr>
            <p:ph type="body" sz="quarter" idx="21" hasCustomPrompt="1"/>
          </p:nvPr>
        </p:nvSpPr>
        <p:spPr>
          <a:xfrm>
            <a:off x="3912235" y="1680191"/>
            <a:ext cx="4367531" cy="324417"/>
          </a:xfrm>
        </p:spPr>
        <p:txBody>
          <a:bodyPr>
            <a:noAutofit/>
          </a:bodyPr>
          <a:lstStyle>
            <a:lvl1pPr marL="0" indent="0" algn="ctr">
              <a:buNone/>
              <a:defRPr sz="2000" b="1"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20XX</a:t>
            </a:r>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3912235" y="1333943"/>
            <a:ext cx="4367531" cy="324417"/>
          </a:xfrm>
        </p:spPr>
        <p:txBody>
          <a:bodyPr>
            <a:noAutofit/>
          </a:bodyPr>
          <a:lstStyle>
            <a:lvl1pPr marL="0" indent="0" algn="ctr">
              <a:buNone/>
              <a:defRPr sz="23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Month</a:t>
            </a:r>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1050857" y="4720037"/>
            <a:ext cx="10090287" cy="1101897"/>
          </a:xfrm>
        </p:spPr>
        <p:txBody>
          <a:bodyPr>
            <a:noAutofit/>
          </a:bodyPr>
          <a:lstStyle>
            <a:lvl1pPr marL="0" indent="0" algn="ctr">
              <a:buNone/>
              <a:defRPr sz="3500" b="0" i="0">
                <a:solidFill>
                  <a:schemeClr val="bg2"/>
                </a:solidFill>
              </a:defRPr>
            </a:lvl1pPr>
          </a:lstStyle>
          <a:p>
            <a:pPr lvl="0"/>
            <a:r>
              <a:rPr lang="en-US" noProof="0"/>
              <a:t>Presentation</a:t>
            </a:r>
            <a:br>
              <a:rPr lang="en-US" noProof="0"/>
            </a:br>
            <a:r>
              <a:rPr lang="en-US" noProof="0"/>
              <a:t>Tagline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88C711-3D16-496B-BF96-001A0C0A3AAF}"/>
              </a:ext>
              <a:ext uri="{C183D7F6-B498-43B3-948B-1728B52AA6E4}">
                <adec:decorative xmlns:adec="http://schemas.microsoft.com/office/drawing/2017/decorative" val="1"/>
              </a:ext>
            </a:extLst>
          </p:cNvPr>
          <p:cNvSpPr/>
          <p:nvPr userDrawn="1"/>
        </p:nvSpPr>
        <p:spPr>
          <a:xfrm>
            <a:off x="11682374" y="6430061"/>
            <a:ext cx="241402" cy="197510"/>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3410712"/>
            <a:ext cx="11932920" cy="3319272"/>
          </a:xfrm>
          <a:prstGeom prst="rect">
            <a:avLst/>
          </a:prstGeom>
          <a:gradFill flip="none" rotWithShape="1">
            <a:gsLst>
              <a:gs pos="0">
                <a:schemeClr val="accent2">
                  <a:alpha val="80000"/>
                </a:schemeClr>
              </a:gs>
              <a:gs pos="99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38200" y="3981036"/>
            <a:ext cx="10515600" cy="782638"/>
          </a:xfrm>
        </p:spPr>
        <p:txBody>
          <a:bodyPr/>
          <a:lstStyle>
            <a:lvl1pPr algn="ctr">
              <a:defRPr>
                <a:solidFill>
                  <a:schemeClr val="bg1"/>
                </a:solidFill>
              </a:defRPr>
            </a:lvl1pPr>
          </a:lstStyle>
          <a:p>
            <a:r>
              <a:rPr lang="en-US" noProof="0"/>
              <a:t>DIVIDER SLIDE</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lvl1pPr>
              <a:defRPr b="1">
                <a:latin typeface="+mn-lt"/>
              </a:defRPr>
            </a:lvl1p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4070604" y="4804366"/>
            <a:ext cx="4050792"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2">
            <a:extLst>
              <a:ext uri="{FF2B5EF4-FFF2-40B4-BE49-F238E27FC236}">
                <a16:creationId xmlns:a16="http://schemas.microsoft.com/office/drawing/2014/main" id="{F4F6DD4A-6071-4D11-ABDB-28EA5AC87154}"/>
              </a:ext>
            </a:extLst>
          </p:cNvPr>
          <p:cNvSpPr>
            <a:spLocks noGrp="1"/>
          </p:cNvSpPr>
          <p:nvPr>
            <p:ph type="body" idx="1" hasCustomPrompt="1"/>
          </p:nvPr>
        </p:nvSpPr>
        <p:spPr>
          <a:xfrm>
            <a:off x="831850" y="4942478"/>
            <a:ext cx="10515600" cy="459082"/>
          </a:xfrm>
        </p:spPr>
        <p:txBody>
          <a:bodyPr vert="horz" lIns="91440" tIns="45720" rIns="91440" bIns="45720" rtlCol="0">
            <a:normAutofit/>
          </a:bodyPr>
          <a:lstStyle>
            <a:lvl1pPr marL="0" indent="0" algn="ctr">
              <a:buFont typeface="Arial" panose="020B0604020202020204" pitchFamily="34" charset="0"/>
              <a:buNone/>
              <a:defRPr lang="en-US" sz="2300">
                <a:solidFill>
                  <a:schemeClr val="bg2"/>
                </a:solidFill>
              </a:defRPr>
            </a:lvl1pPr>
          </a:lstStyle>
          <a:p>
            <a:pPr marL="228600" lvl="0" indent="-228600" algn="ctr"/>
            <a:r>
              <a:rPr lang="en-US" noProof="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0" name="Rectangle 9" descr="View of a lake with pine trees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6858000"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169256"/>
            <a:ext cx="5285914" cy="782638"/>
          </a:xfrm>
        </p:spPr>
        <p:txBody>
          <a:bodyPr/>
          <a:lstStyle>
            <a:lvl1pPr algn="l">
              <a:defRPr>
                <a:solidFill>
                  <a:schemeClr val="bg1"/>
                </a:solidFill>
              </a:defRPr>
            </a:lvl1pPr>
          </a:lstStyle>
          <a:p>
            <a:r>
              <a:rPr lang="en-US" noProof="0"/>
              <a:t>TEXT LAYOUT 1</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136036"/>
            <a:ext cx="5285914" cy="857098"/>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992586"/>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hasCustomPrompt="1"/>
          </p:nvPr>
        </p:nvSpPr>
        <p:spPr>
          <a:xfrm>
            <a:off x="838199" y="3100269"/>
            <a:ext cx="5288963" cy="2588637"/>
          </a:xfrm>
        </p:spPr>
        <p:txBody>
          <a:bodyPr lIns="0">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0" name="Rectangle 9" descr="Close up view of lake edge with mountain range background">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3319272"/>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093460"/>
            <a:ext cx="5320386" cy="782638"/>
          </a:xfrm>
        </p:spPr>
        <p:txBody>
          <a:bodyPr/>
          <a:lstStyle>
            <a:lvl1pPr algn="l">
              <a:defRPr>
                <a:solidFill>
                  <a:schemeClr val="bg1"/>
                </a:solidFill>
              </a:defRPr>
            </a:lvl1pPr>
          </a:lstStyle>
          <a:p>
            <a:r>
              <a:rPr lang="en-US" noProof="0"/>
              <a:t>TEXT LAYOUT 2</a:t>
            </a:r>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060240"/>
            <a:ext cx="5320386" cy="882524"/>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noProof="0"/>
              <a:t>Edit master text styles</a:t>
            </a:r>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4693" y="1916790"/>
            <a:ext cx="4500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ext Placeholder 14">
            <a:extLst>
              <a:ext uri="{FF2B5EF4-FFF2-40B4-BE49-F238E27FC236}">
                <a16:creationId xmlns:a16="http://schemas.microsoft.com/office/drawing/2014/main" id="{4B6CBCCA-9781-462D-AF43-C6AAE3D1AAA9}"/>
              </a:ext>
            </a:extLst>
          </p:cNvPr>
          <p:cNvSpPr>
            <a:spLocks noGrp="1"/>
          </p:cNvSpPr>
          <p:nvPr>
            <p:ph type="body" sz="quarter" idx="15" hasCustomPrompt="1"/>
          </p:nvPr>
        </p:nvSpPr>
        <p:spPr>
          <a:xfrm>
            <a:off x="6817897" y="1125545"/>
            <a:ext cx="4707842" cy="1849304"/>
          </a:xfrm>
        </p:spPr>
        <p:txBody>
          <a:bodyPr>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noProof="0"/>
              <a:t>Edit Master text styles</a:t>
            </a:r>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1159649"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1 title</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1"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hasCustomPrompt="1"/>
          </p:nvPr>
        </p:nvSpPr>
        <p:spPr>
          <a:xfrm>
            <a:off x="1159649"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hasCustomPrompt="1"/>
          </p:nvPr>
        </p:nvSpPr>
        <p:spPr>
          <a:xfrm>
            <a:off x="6627121"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COMPARISON</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111752" y="1667974"/>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41248" y="3359239"/>
            <a:ext cx="4357688"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41248" y="2081624"/>
            <a:ext cx="4357688" cy="1325563"/>
          </a:xfrm>
        </p:spPr>
        <p:txBody>
          <a:bodyPr lIns="0" rIns="0"/>
          <a:lstStyle>
            <a:lvl1pPr algn="l">
              <a:defRPr>
                <a:solidFill>
                  <a:schemeClr val="bg1"/>
                </a:solidFill>
              </a:defRPr>
            </a:lvl1pPr>
          </a:lstStyle>
          <a:p>
            <a:r>
              <a:rPr lang="en-US" noProof="0"/>
              <a:t>CHART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911877" y="3191969"/>
            <a:ext cx="396849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6" name="Chart Placeholder 18">
            <a:extLst>
              <a:ext uri="{FF2B5EF4-FFF2-40B4-BE49-F238E27FC236}">
                <a16:creationId xmlns:a16="http://schemas.microsoft.com/office/drawing/2014/main" id="{BE9C98A7-B145-402E-BADA-CE785E3BA996}"/>
              </a:ext>
            </a:extLst>
          </p:cNvPr>
          <p:cNvSpPr>
            <a:spLocks noGrp="1"/>
          </p:cNvSpPr>
          <p:nvPr>
            <p:ph type="chart" sz="quarter" idx="32"/>
          </p:nvPr>
        </p:nvSpPr>
        <p:spPr>
          <a:xfrm>
            <a:off x="6981371" y="1246188"/>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52534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683563" y="3359239"/>
            <a:ext cx="2596896"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683562" y="1757774"/>
            <a:ext cx="2669859" cy="1325563"/>
          </a:xfrm>
        </p:spPr>
        <p:txBody>
          <a:bodyPr lIns="0" rIns="0"/>
          <a:lstStyle>
            <a:lvl1pPr algn="l">
              <a:defRPr>
                <a:solidFill>
                  <a:schemeClr val="bg1"/>
                </a:solidFill>
              </a:defRPr>
            </a:lvl1pPr>
          </a:lstStyle>
          <a:p>
            <a:r>
              <a:rPr lang="en-US" noProof="0"/>
              <a:t>TABLE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8683563" y="3191969"/>
            <a:ext cx="1545336"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3" name="Table Placeholder 17">
            <a:extLst>
              <a:ext uri="{FF2B5EF4-FFF2-40B4-BE49-F238E27FC236}">
                <a16:creationId xmlns:a16="http://schemas.microsoft.com/office/drawing/2014/main" id="{62814DE5-26B2-4A8E-BA8D-A2E4C5547EB9}"/>
              </a:ext>
            </a:extLst>
          </p:cNvPr>
          <p:cNvSpPr>
            <a:spLocks noGrp="1"/>
          </p:cNvSpPr>
          <p:nvPr>
            <p:ph type="tbl" sz="quarter" idx="17"/>
          </p:nvPr>
        </p:nvSpPr>
        <p:spPr>
          <a:xfrm>
            <a:off x="911225" y="1505433"/>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noProof="0"/>
              <a:t>Click icon to add table</a:t>
            </a:r>
            <a:endParaRPr lang="en-US" noProof="0" dirty="0"/>
          </a:p>
        </p:txBody>
      </p:sp>
    </p:spTree>
    <p:extLst>
      <p:ext uri="{BB962C8B-B14F-4D97-AF65-F5344CB8AC3E}">
        <p14:creationId xmlns:p14="http://schemas.microsoft.com/office/powerpoint/2010/main" val="2401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3C23D1-BE9A-4E52-9BEF-D55C4CB7574F}"/>
              </a:ext>
              <a:ext uri="{C183D7F6-B498-43B3-948B-1728B52AA6E4}">
                <adec:decorative xmlns:adec="http://schemas.microsoft.com/office/drawing/2017/decorative" val="1"/>
              </a:ext>
            </a:extLst>
          </p:cNvPr>
          <p:cNvSpPr/>
          <p:nvPr userDrawn="1"/>
        </p:nvSpPr>
        <p:spPr>
          <a:xfrm>
            <a:off x="11645798" y="6386170"/>
            <a:ext cx="307239" cy="343814"/>
          </a:xfrm>
          <a:prstGeom prst="rect">
            <a:avLst/>
          </a:prstGeom>
          <a:noFill/>
          <a:ln w="12700" cap="flat">
            <a:noFill/>
            <a:prstDash val="solid"/>
            <a:miter/>
          </a:ln>
        </p:spPr>
        <p:txBody>
          <a:bodyPr rtlCol="0" anchor="ctr"/>
          <a:lstStyle/>
          <a:p>
            <a:pPr algn="l"/>
            <a:endParaRPr lang="en-US" noProof="0" dirty="0"/>
          </a:p>
        </p:txBody>
      </p:sp>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40" y="128016"/>
            <a:ext cx="11932920" cy="2368296"/>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4" name="Text Placeholder 26">
            <a:extLst>
              <a:ext uri="{FF2B5EF4-FFF2-40B4-BE49-F238E27FC236}">
                <a16:creationId xmlns:a16="http://schemas.microsoft.com/office/drawing/2014/main" id="{B33A3032-1037-4342-827F-CF1349978260}"/>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Edit master text styles</a:t>
            </a:r>
          </a:p>
        </p:txBody>
      </p:sp>
      <p:sp>
        <p:nvSpPr>
          <p:cNvPr id="15" name="Title 1">
            <a:extLst>
              <a:ext uri="{FF2B5EF4-FFF2-40B4-BE49-F238E27FC236}">
                <a16:creationId xmlns:a16="http://schemas.microsoft.com/office/drawing/2014/main" id="{FD6F6A17-AFDC-40C7-9D63-50FA052A1614}"/>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BIG IMAGE SLIDE</a:t>
            </a:r>
          </a:p>
        </p:txBody>
      </p:sp>
      <p:sp>
        <p:nvSpPr>
          <p:cNvPr id="16" name="Rectangle 15">
            <a:extLst>
              <a:ext uri="{FF2B5EF4-FFF2-40B4-BE49-F238E27FC236}">
                <a16:creationId xmlns:a16="http://schemas.microsoft.com/office/drawing/2014/main" id="{6668B9DC-C6AF-45D4-BBA3-A5EF781EAB7F}"/>
              </a:ext>
              <a:ext uri="{C183D7F6-B498-43B3-948B-1728B52AA6E4}">
                <adec:decorative xmlns:adec="http://schemas.microsoft.com/office/drawing/2017/decorative" val="1"/>
              </a:ext>
            </a:extLst>
          </p:cNvPr>
          <p:cNvSpPr/>
          <p:nvPr userDrawn="1"/>
        </p:nvSpPr>
        <p:spPr>
          <a:xfrm>
            <a:off x="3759708" y="1667974"/>
            <a:ext cx="4672584" cy="36576"/>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268873"/>
            <a:ext cx="10515600" cy="1325563"/>
          </a:xfrm>
        </p:spPr>
        <p:txBody>
          <a:bodyPr lIns="0" rIns="0"/>
          <a:lstStyle>
            <a:lvl1pPr algn="ctr">
              <a:defRPr>
                <a:solidFill>
                  <a:schemeClr val="bg1"/>
                </a:solidFill>
              </a:defRPr>
            </a:lvl1pPr>
          </a:lstStyle>
          <a:p>
            <a:r>
              <a:rPr lang="en-US" noProof="0"/>
              <a:t>VIDEO SLIDE</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lvl1pPr>
          </a:lstStyle>
          <a:p>
            <a:r>
              <a:rPr lang="en-US" noProof="0"/>
              <a:t>Click icon to add media</a:t>
            </a:r>
            <a:endParaRPr lang="en-US" noProof="0"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 name="Rectangle 2" descr="View of a lake and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16" name="Text Placeholder 26">
            <a:extLst>
              <a:ext uri="{FF2B5EF4-FFF2-40B4-BE49-F238E27FC236}">
                <a16:creationId xmlns:a16="http://schemas.microsoft.com/office/drawing/2014/main" id="{82190F1B-1701-4806-870F-8FC7F32FE4AA}"/>
              </a:ext>
            </a:extLst>
          </p:cNvPr>
          <p:cNvSpPr>
            <a:spLocks noGrp="1"/>
          </p:cNvSpPr>
          <p:nvPr>
            <p:ph type="body" sz="quarter" idx="21" hasCustomPrompt="1"/>
          </p:nvPr>
        </p:nvSpPr>
        <p:spPr>
          <a:xfrm>
            <a:off x="3912235" y="4222968"/>
            <a:ext cx="4367531"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+7 678-555-0128</a:t>
            </a:r>
          </a:p>
        </p:txBody>
      </p:sp>
      <p:sp>
        <p:nvSpPr>
          <p:cNvPr id="18" name="Text Placeholder 26">
            <a:extLst>
              <a:ext uri="{FF2B5EF4-FFF2-40B4-BE49-F238E27FC236}">
                <a16:creationId xmlns:a16="http://schemas.microsoft.com/office/drawing/2014/main" id="{972B7F81-5409-42D9-B44C-88D9CBD9BAD5}"/>
              </a:ext>
            </a:extLst>
          </p:cNvPr>
          <p:cNvSpPr>
            <a:spLocks noGrp="1"/>
          </p:cNvSpPr>
          <p:nvPr>
            <p:ph type="body" sz="quarter" idx="20" hasCustomPrompt="1"/>
          </p:nvPr>
        </p:nvSpPr>
        <p:spPr>
          <a:xfrm>
            <a:off x="3912235" y="3927698"/>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Phone</a:t>
            </a:r>
          </a:p>
        </p:txBody>
      </p:sp>
      <p:sp>
        <p:nvSpPr>
          <p:cNvPr id="19" name="Text Placeholder 14">
            <a:extLst>
              <a:ext uri="{FF2B5EF4-FFF2-40B4-BE49-F238E27FC236}">
                <a16:creationId xmlns:a16="http://schemas.microsoft.com/office/drawing/2014/main" id="{FAA54554-5CE2-43AD-979D-F095482C49AB}"/>
              </a:ext>
            </a:extLst>
          </p:cNvPr>
          <p:cNvSpPr>
            <a:spLocks noGrp="1"/>
          </p:cNvSpPr>
          <p:nvPr>
            <p:ph type="body" sz="quarter" idx="13" hasCustomPrompt="1"/>
          </p:nvPr>
        </p:nvSpPr>
        <p:spPr>
          <a:xfrm>
            <a:off x="1050857" y="2655074"/>
            <a:ext cx="10090287" cy="606659"/>
          </a:xfrm>
        </p:spPr>
        <p:txBody>
          <a:bodyPr>
            <a:noAutofit/>
          </a:bodyPr>
          <a:lstStyle>
            <a:lvl1pPr marL="0" indent="0" algn="ctr">
              <a:buNone/>
              <a:defRPr sz="3500" b="0" i="0">
                <a:solidFill>
                  <a:schemeClr val="bg2"/>
                </a:solidFill>
              </a:defRPr>
            </a:lvl1pPr>
          </a:lstStyle>
          <a:p>
            <a:pPr lvl="0"/>
            <a:r>
              <a:rPr lang="en-US" noProof="0"/>
              <a:t>Alexander Martensson</a:t>
            </a:r>
          </a:p>
        </p:txBody>
      </p:sp>
      <p:sp>
        <p:nvSpPr>
          <p:cNvPr id="20" name="Text Placeholder 26">
            <a:extLst>
              <a:ext uri="{FF2B5EF4-FFF2-40B4-BE49-F238E27FC236}">
                <a16:creationId xmlns:a16="http://schemas.microsoft.com/office/drawing/2014/main" id="{A1D8F0C1-128A-435B-8585-F0B32496EC79}"/>
              </a:ext>
            </a:extLst>
          </p:cNvPr>
          <p:cNvSpPr>
            <a:spLocks noGrp="1"/>
          </p:cNvSpPr>
          <p:nvPr>
            <p:ph type="body" sz="quarter" idx="22" hasCustomPrompt="1"/>
          </p:nvPr>
        </p:nvSpPr>
        <p:spPr>
          <a:xfrm>
            <a:off x="3135722" y="5230723"/>
            <a:ext cx="5920556"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martensson@example.com</a:t>
            </a:r>
          </a:p>
        </p:txBody>
      </p:sp>
      <p:sp>
        <p:nvSpPr>
          <p:cNvPr id="22" name="Text Placeholder 26">
            <a:extLst>
              <a:ext uri="{FF2B5EF4-FFF2-40B4-BE49-F238E27FC236}">
                <a16:creationId xmlns:a16="http://schemas.microsoft.com/office/drawing/2014/main" id="{90B48E8B-E525-4852-9167-5281C64B1C37}"/>
              </a:ext>
            </a:extLst>
          </p:cNvPr>
          <p:cNvSpPr>
            <a:spLocks noGrp="1"/>
          </p:cNvSpPr>
          <p:nvPr>
            <p:ph type="body" sz="quarter" idx="23" hasCustomPrompt="1"/>
          </p:nvPr>
        </p:nvSpPr>
        <p:spPr>
          <a:xfrm>
            <a:off x="3912235" y="4929014"/>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noProof="0"/>
              <a:t>Email</a:t>
            </a:r>
          </a:p>
        </p:txBody>
      </p:sp>
      <p:sp>
        <p:nvSpPr>
          <p:cNvPr id="24" name="Title 1">
            <a:extLst>
              <a:ext uri="{FF2B5EF4-FFF2-40B4-BE49-F238E27FC236}">
                <a16:creationId xmlns:a16="http://schemas.microsoft.com/office/drawing/2014/main" id="{0C5EB90F-1ADD-412B-9044-2CC607B786B1}"/>
              </a:ext>
            </a:extLst>
          </p:cNvPr>
          <p:cNvSpPr>
            <a:spLocks noGrp="1"/>
          </p:cNvSpPr>
          <p:nvPr>
            <p:ph type="title" hasCustomPrompt="1"/>
          </p:nvPr>
        </p:nvSpPr>
        <p:spPr>
          <a:xfrm>
            <a:off x="1050856" y="993494"/>
            <a:ext cx="10104124" cy="1517356"/>
          </a:xfrm>
        </p:spPr>
        <p:txBody>
          <a:bodyPr>
            <a:noAutofit/>
          </a:bodyPr>
          <a:lstStyle>
            <a:lvl1pPr algn="ctr">
              <a:defRPr sz="8000" b="0">
                <a:solidFill>
                  <a:schemeClr val="bg1"/>
                </a:solidFill>
              </a:defRPr>
            </a:lvl1pPr>
          </a:lstStyle>
          <a:p>
            <a:r>
              <a:rPr lang="en-US" noProof="0"/>
              <a:t>THANK YOU!</a:t>
            </a:r>
          </a:p>
        </p:txBody>
      </p:sp>
      <p:sp>
        <p:nvSpPr>
          <p:cNvPr id="25" name="Rectangle 24">
            <a:extLst>
              <a:ext uri="{FF2B5EF4-FFF2-40B4-BE49-F238E27FC236}">
                <a16:creationId xmlns:a16="http://schemas.microsoft.com/office/drawing/2014/main" id="{540A1271-E1E7-40AB-9552-9B4249544008}"/>
              </a:ext>
              <a:ext uri="{C183D7F6-B498-43B3-948B-1728B52AA6E4}">
                <adec:decorative xmlns:adec="http://schemas.microsoft.com/office/drawing/2017/decorative" val="1"/>
              </a:ext>
            </a:extLst>
          </p:cNvPr>
          <p:cNvSpPr/>
          <p:nvPr userDrawn="1"/>
        </p:nvSpPr>
        <p:spPr>
          <a:xfrm>
            <a:off x="3156204" y="2421953"/>
            <a:ext cx="5879592" cy="64008"/>
          </a:xfrm>
          <a:prstGeom prst="rect">
            <a:avLst/>
          </a:prstGeom>
          <a:solidFill>
            <a:schemeClr val="bg2"/>
          </a:solidFill>
          <a:ln w="12700" cap="flat">
            <a:no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13711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403855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5" name="Content Placeholder 2">
            <a:extLst>
              <a:ext uri="{FF2B5EF4-FFF2-40B4-BE49-F238E27FC236}">
                <a16:creationId xmlns:a16="http://schemas.microsoft.com/office/drawing/2014/main" id="{01B00995-C0FC-4EC6-A9B0-828FB28FC47F}"/>
              </a:ext>
            </a:extLst>
          </p:cNvPr>
          <p:cNvSpPr>
            <a:spLocks noGrp="1"/>
          </p:cNvSpPr>
          <p:nvPr>
            <p:ph idx="1" hasCustomPrompt="1"/>
          </p:nvPr>
        </p:nvSpPr>
        <p:spPr>
          <a:xfrm>
            <a:off x="838200" y="1825625"/>
            <a:ext cx="10515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3335114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A122F4F2-F130-4DBE-B244-1D59BBE5CD9D}"/>
              </a:ext>
            </a:extLst>
          </p:cNvPr>
          <p:cNvSpPr>
            <a:spLocks noGrp="1"/>
          </p:cNvSpPr>
          <p:nvPr>
            <p:ph sz="half" idx="1" hasCustomPrompt="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3">
            <a:extLst>
              <a:ext uri="{FF2B5EF4-FFF2-40B4-BE49-F238E27FC236}">
                <a16:creationId xmlns:a16="http://schemas.microsoft.com/office/drawing/2014/main" id="{D4CE5575-876A-4335-83ED-6B346DA1B4D2}"/>
              </a:ext>
            </a:extLst>
          </p:cNvPr>
          <p:cNvSpPr>
            <a:spLocks noGrp="1"/>
          </p:cNvSpPr>
          <p:nvPr>
            <p:ph sz="half" idx="2" hasCustomPrompt="1"/>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2503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11" name="Text Placeholder 2">
            <a:extLst>
              <a:ext uri="{FF2B5EF4-FFF2-40B4-BE49-F238E27FC236}">
                <a16:creationId xmlns:a16="http://schemas.microsoft.com/office/drawing/2014/main" id="{D1F82F6E-10E8-4A58-9655-E18D14D7901F}"/>
              </a:ext>
            </a:extLst>
          </p:cNvPr>
          <p:cNvSpPr>
            <a:spLocks noGrp="1"/>
          </p:cNvSpPr>
          <p:nvPr>
            <p:ph type="body" idx="1" hasCustomPrompt="1"/>
          </p:nvPr>
        </p:nvSpPr>
        <p:spPr>
          <a:xfrm>
            <a:off x="839788" y="1840863"/>
            <a:ext cx="5157787" cy="664211"/>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Content Placeholder 3">
            <a:extLst>
              <a:ext uri="{FF2B5EF4-FFF2-40B4-BE49-F238E27FC236}">
                <a16:creationId xmlns:a16="http://schemas.microsoft.com/office/drawing/2014/main" id="{C2F6C18E-5BCB-42EF-9310-5BD6E011DF2F}"/>
              </a:ext>
            </a:extLst>
          </p:cNvPr>
          <p:cNvSpPr>
            <a:spLocks noGrp="1"/>
          </p:cNvSpPr>
          <p:nvPr>
            <p:ph sz="half" idx="2" hasCustomPrompt="1"/>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Text Placeholder 4">
            <a:extLst>
              <a:ext uri="{FF2B5EF4-FFF2-40B4-BE49-F238E27FC236}">
                <a16:creationId xmlns:a16="http://schemas.microsoft.com/office/drawing/2014/main" id="{9BA2923F-D123-40C6-A193-B86D683D5B51}"/>
              </a:ext>
            </a:extLst>
          </p:cNvPr>
          <p:cNvSpPr>
            <a:spLocks noGrp="1"/>
          </p:cNvSpPr>
          <p:nvPr>
            <p:ph type="body" sz="quarter" idx="3" hasCustomPrompt="1"/>
          </p:nvPr>
        </p:nvSpPr>
        <p:spPr>
          <a:xfrm>
            <a:off x="6172200" y="1840863"/>
            <a:ext cx="5183188" cy="664212"/>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Content Placeholder 5">
            <a:extLst>
              <a:ext uri="{FF2B5EF4-FFF2-40B4-BE49-F238E27FC236}">
                <a16:creationId xmlns:a16="http://schemas.microsoft.com/office/drawing/2014/main" id="{8305C175-94AC-44DD-9321-0A8DBDF22DA9}"/>
              </a:ext>
            </a:extLst>
          </p:cNvPr>
          <p:cNvSpPr>
            <a:spLocks noGrp="1"/>
          </p:cNvSpPr>
          <p:nvPr>
            <p:ph sz="quarter" idx="4" hasCustomPrompt="1"/>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5998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709FEF38-E3A7-4527-97CB-AF528BAEBA8F}"/>
              </a:ext>
            </a:extLst>
          </p:cNvPr>
          <p:cNvSpPr>
            <a:spLocks noGrp="1"/>
          </p:cNvSpPr>
          <p:nvPr>
            <p:ph idx="1" hasCustomPrompt="1"/>
          </p:nvPr>
        </p:nvSpPr>
        <p:spPr>
          <a:xfrm>
            <a:off x="5180012" y="457200"/>
            <a:ext cx="6172200" cy="5408613"/>
          </a:xfrm>
        </p:spPr>
        <p:txBody>
          <a:bodyPr>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727947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descr="View of a lake and mountain range">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834F3F28-2A24-40B5-AC8C-5A53DC799A96}"/>
              </a:ext>
              <a:ext uri="{C183D7F6-B498-43B3-948B-1728B52AA6E4}">
                <adec:decorative xmlns:adec="http://schemas.microsoft.com/office/drawing/2017/decorative" val="1"/>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noProof="0" dirty="0"/>
              <a:t>ADD A FOOTER</a:t>
            </a:r>
          </a:p>
        </p:txBody>
      </p:sp>
      <p:sp>
        <p:nvSpPr>
          <p:cNvPr id="7" name="Oval 6">
            <a:extLst>
              <a:ext uri="{FF2B5EF4-FFF2-40B4-BE49-F238E27FC236}">
                <a16:creationId xmlns:a16="http://schemas.microsoft.com/office/drawing/2014/main" id="{95BAC97E-3C4E-4D04-8A57-DC61E07CB8FD}"/>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3" name="Rectangle 12">
            <a:extLst>
              <a:ext uri="{FF2B5EF4-FFF2-40B4-BE49-F238E27FC236}">
                <a16:creationId xmlns:a16="http://schemas.microsoft.com/office/drawing/2014/main" id="{E7822F33-D675-4E6C-BD09-D9C78365BB41}"/>
              </a:ext>
              <a:ext uri="{C183D7F6-B498-43B3-948B-1728B52AA6E4}">
                <adec:decorative xmlns:adec="http://schemas.microsoft.com/office/drawing/2017/decorative" val="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noProof="0"/>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hasCustomPrompt="1"/>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
            <a:extLst>
              <a:ext uri="{FF2B5EF4-FFF2-40B4-BE49-F238E27FC236}">
                <a16:creationId xmlns:a16="http://schemas.microsoft.com/office/drawing/2014/main" id="{1B69B4CE-EB2F-46CF-9A80-64E44E5E95AC}"/>
              </a:ext>
            </a:extLst>
          </p:cNvPr>
          <p:cNvSpPr>
            <a:spLocks noGrp="1"/>
          </p:cNvSpPr>
          <p:nvPr>
            <p:ph type="pic" idx="1"/>
          </p:nvPr>
        </p:nvSpPr>
        <p:spPr>
          <a:xfrm>
            <a:off x="5183188" y="457201"/>
            <a:ext cx="6172200" cy="5403850"/>
          </a:xfrm>
        </p:spPr>
        <p:txBody>
          <a:bodyPr anchor="ct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69830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4312920" y="1667974"/>
            <a:ext cx="3566160"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FF2B3756-19E0-4B2F-B1D5-7664E0B38BE1}"/>
              </a:ext>
            </a:extLst>
          </p:cNvPr>
          <p:cNvSpPr>
            <a:spLocks noGrp="1"/>
          </p:cNvSpPr>
          <p:nvPr>
            <p:ph type="title"/>
          </p:nvPr>
        </p:nvSpPr>
        <p:spPr/>
        <p:txBody>
          <a:bodyPr/>
          <a:lstStyle>
            <a:lvl1pPr algn="ct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418320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Rectangle 6" descr="Unpaved road lined with trees, mountain side drive">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en-US" noProof="0"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en-US" noProof="0" smtClean="0"/>
              <a:pPr/>
              <a:t>‹#›</a:t>
            </a:fld>
            <a:endParaRPr lang="en-US" noProof="0"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noProof="0" dirty="0"/>
              <a:t>MM.DD.20XX</a:t>
            </a:r>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noProof="0" dirty="0"/>
              <a:t>ADD A FOOTER</a:t>
            </a:r>
          </a:p>
        </p:txBody>
      </p:sp>
      <p:sp>
        <p:nvSpPr>
          <p:cNvPr id="15" name="Oval 14">
            <a:extLst>
              <a:ext uri="{FF2B5EF4-FFF2-40B4-BE49-F238E27FC236}">
                <a16:creationId xmlns:a16="http://schemas.microsoft.com/office/drawing/2014/main" id="{B6E88236-C248-4008-9619-75BCE6D3401C}"/>
              </a:ext>
              <a:ext uri="{C183D7F6-B498-43B3-948B-1728B52AA6E4}">
                <adec:decorative xmlns:adec="http://schemas.microsoft.com/office/drawing/2017/decorative" val="1"/>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en-US" noProof="0" dirty="0"/>
          </a:p>
        </p:txBody>
      </p:sp>
    </p:spTree>
    <p:extLst>
      <p:ext uri="{BB962C8B-B14F-4D97-AF65-F5344CB8AC3E}">
        <p14:creationId xmlns:p14="http://schemas.microsoft.com/office/powerpoint/2010/main" val="2626306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4ACA68-1C2C-4C4D-9CB4-1C8BF3E03F57}"/>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gs>
              <a:gs pos="100000">
                <a:schemeClr val="accent3"/>
              </a:gs>
            </a:gsLst>
            <a:lin ang="0" scaled="1"/>
            <a:tileRect/>
          </a:gradFill>
          <a:ln w="12700" cap="flat">
            <a:noFill/>
            <a:prstDash val="solid"/>
            <a:miter/>
          </a:ln>
        </p:spPr>
        <p:txBody>
          <a:bodyPr rtlCol="0" anchor="ctr"/>
          <a:lstStyle/>
          <a:p>
            <a:pPr algn="l"/>
            <a:endParaRPr lang="en-US" noProof="0"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noProof="0"/>
              <a:t>HOW TO USE THIS TEMPLATE</a:t>
            </a:r>
          </a:p>
        </p:txBody>
      </p:sp>
      <p:sp>
        <p:nvSpPr>
          <p:cNvPr id="18" name="Rectangle 17">
            <a:extLst>
              <a:ext uri="{FF2B5EF4-FFF2-40B4-BE49-F238E27FC236}">
                <a16:creationId xmlns:a16="http://schemas.microsoft.com/office/drawing/2014/main" id="{2D3F74C5-9ADD-4AE3-BCA5-88726CC2A1A3}"/>
              </a:ext>
              <a:ext uri="{C183D7F6-B498-43B3-948B-1728B52AA6E4}">
                <adec:decorative xmlns:adec="http://schemas.microsoft.com/office/drawing/2017/decorative" val="1"/>
              </a:ext>
            </a:extLst>
          </p:cNvPr>
          <p:cNvSpPr/>
          <p:nvPr userDrawn="1"/>
        </p:nvSpPr>
        <p:spPr>
          <a:xfrm>
            <a:off x="2017776" y="1667974"/>
            <a:ext cx="8156448" cy="36576"/>
          </a:xfrm>
          <a:prstGeom prst="rect">
            <a:avLst/>
          </a:prstGeom>
          <a:solidFill>
            <a:schemeClr val="bg2"/>
          </a:solidFill>
          <a:ln w="12700" cap="flat">
            <a:noFill/>
            <a:prstDash val="solid"/>
            <a:miter/>
          </a:ln>
        </p:spPr>
        <p:txBody>
          <a:bodyPr rtlCol="0" anchor="ctr"/>
          <a:lstStyle/>
          <a:p>
            <a:pPr algn="l"/>
            <a:endParaRPr lang="en-US" noProof="0" dirty="0"/>
          </a:p>
        </p:txBody>
      </p:sp>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1</a:t>
            </a:r>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hasCustomPrompt="1"/>
          </p:nvPr>
        </p:nvSpPr>
        <p:spPr>
          <a:xfrm>
            <a:off x="1442535" y="1984171"/>
            <a:ext cx="3103110"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2</a:t>
            </a:r>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hasCustomPrompt="1"/>
          </p:nvPr>
        </p:nvSpPr>
        <p:spPr>
          <a:xfrm>
            <a:off x="5477939" y="1984171"/>
            <a:ext cx="2243918"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77950"/>
            <a:ext cx="882686" cy="1092200"/>
          </a:xfrm>
        </p:spPr>
        <p:txBody>
          <a:bodyPr lIns="0" tIns="0" rIns="0" bIns="0">
            <a:noAutofit/>
          </a:bodyPr>
          <a:lstStyle>
            <a:lvl1pPr marL="0" indent="0">
              <a:buNone/>
              <a:defRPr sz="8000" b="1">
                <a:solidFill>
                  <a:schemeClr val="bg2"/>
                </a:solidFill>
                <a:latin typeface="+mj-lt"/>
              </a:defRPr>
            </a:lvl1pPr>
          </a:lstStyle>
          <a:p>
            <a:pPr lvl="0"/>
            <a:r>
              <a:rPr lang="en-US" noProof="0"/>
              <a:t>3</a:t>
            </a:r>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hasCustomPrompt="1"/>
          </p:nvPr>
        </p:nvSpPr>
        <p:spPr>
          <a:xfrm>
            <a:off x="8564052" y="2001950"/>
            <a:ext cx="2959116"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noProof="0"/>
              <a:t>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hasCustomPrompt="1"/>
          </p:nvPr>
        </p:nvSpPr>
        <p:spPr>
          <a:xfrm>
            <a:off x="1020059"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hasCustomPrompt="1"/>
          </p:nvPr>
        </p:nvSpPr>
        <p:spPr>
          <a:xfrm>
            <a:off x="2718684" y="3103993"/>
            <a:ext cx="1698625"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hasCustomPrompt="1"/>
          </p:nvPr>
        </p:nvSpPr>
        <p:spPr>
          <a:xfrm>
            <a:off x="4794793" y="3103993"/>
            <a:ext cx="2599197"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hasCustomPrompt="1"/>
          </p:nvPr>
        </p:nvSpPr>
        <p:spPr>
          <a:xfrm>
            <a:off x="7876955" y="3102450"/>
            <a:ext cx="3726423" cy="800100"/>
          </a:xfrm>
        </p:spPr>
        <p:txBody>
          <a:bodyPr>
            <a:normAutofit/>
          </a:bodyPr>
          <a:lstStyle>
            <a:lvl1pPr marL="0" indent="0">
              <a:buNone/>
              <a:defRPr sz="1600" b="0">
                <a:solidFill>
                  <a:schemeClr val="bg1"/>
                </a:solidFill>
                <a:latin typeface="+mn-lt"/>
              </a:defRPr>
            </a:lvl1pPr>
          </a:lstStyle>
          <a:p>
            <a:pPr lvl="0"/>
            <a:r>
              <a:rPr lang="en-US" noProof="0"/>
              <a:t>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hasCustomPrompt="1"/>
          </p:nvPr>
        </p:nvSpPr>
        <p:spPr>
          <a:xfrm>
            <a:off x="1657040" y="5751926"/>
            <a:ext cx="8877920" cy="470478"/>
          </a:xfrm>
        </p:spPr>
        <p:txBody>
          <a:bodyPr>
            <a:normAutofit/>
          </a:bodyPr>
          <a:lstStyle>
            <a:lvl1pPr marL="0" indent="0" algn="ctr">
              <a:buNone/>
              <a:defRPr sz="1600" b="0">
                <a:solidFill>
                  <a:schemeClr val="accent4"/>
                </a:solidFill>
                <a:latin typeface="+mn-lt"/>
              </a:defRPr>
            </a:lvl1pPr>
          </a:lstStyle>
          <a:p>
            <a:pPr lvl="0"/>
            <a:r>
              <a:rPr lang="en-US" noProof="0"/>
              <a:t>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hasCustomPrompt="1"/>
          </p:nvPr>
        </p:nvSpPr>
        <p:spPr>
          <a:xfrm>
            <a:off x="4794791" y="5070254"/>
            <a:ext cx="2599199"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hasCustomPrompt="1"/>
          </p:nvPr>
        </p:nvSpPr>
        <p:spPr>
          <a:xfrm>
            <a:off x="7890713" y="5070254"/>
            <a:ext cx="3712665" cy="800100"/>
          </a:xfrm>
        </p:spPr>
        <p:txBody>
          <a:bodyPr>
            <a:normAutofit/>
          </a:bodyPr>
          <a:lstStyle>
            <a:lvl1pPr marL="0" indent="0">
              <a:buNone/>
              <a:defRPr sz="1600" b="0">
                <a:solidFill>
                  <a:schemeClr val="bg2"/>
                </a:solidFill>
                <a:latin typeface="+mn-lt"/>
              </a:defRPr>
            </a:lvl1pPr>
          </a:lstStyle>
          <a:p>
            <a:pPr lvl="0"/>
            <a:r>
              <a:rPr lang="en-US" noProof="0"/>
              <a:t>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976866"/>
            <a:ext cx="3273552" cy="1618488"/>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4041034"/>
            <a:ext cx="2599199" cy="896112"/>
          </a:xfrm>
        </p:spPr>
        <p:txBody>
          <a:bodyPr anchor="ctr" anchorCtr="0">
            <a:noAutofit/>
          </a:bodyPr>
          <a:lstStyle>
            <a:lvl1pPr marL="0" indent="0" algn="ctr">
              <a:buNone/>
              <a:defRPr sz="1400">
                <a:solidFill>
                  <a:schemeClr val="bg1"/>
                </a:solidFill>
              </a:defRPr>
            </a:lvl1pPr>
          </a:lstStyle>
          <a:p>
            <a:r>
              <a:rPr lang="en-US" noProof="0"/>
              <a:t>Click icon to add picture</a:t>
            </a:r>
            <a:endParaRPr lang="en-US" noProof="0"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4041034"/>
            <a:ext cx="2599200" cy="896400"/>
          </a:xfrm>
        </p:spPr>
        <p:txBody>
          <a:bodyPr anchor="ctr" anchorCtr="0">
            <a:normAutofit/>
          </a:bodyPr>
          <a:lstStyle>
            <a:lvl1pPr marL="0" indent="0" algn="ctr">
              <a:buNone/>
              <a:defRPr sz="14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113890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432894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6826467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044845B-540F-4C60-BD72-14254AE6CD39}"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715243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044845B-540F-4C60-BD72-14254AE6CD39}"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6977946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044845B-540F-4C60-BD72-14254AE6CD39}" type="datetimeFigureOut">
              <a:rPr lang="en-GB" smtClean="0"/>
              <a:t>01/02/2023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9401153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044845B-540F-4C60-BD72-14254AE6CD39}" type="datetimeFigureOut">
              <a:rPr lang="en-GB" smtClean="0"/>
              <a:t>01/02/2023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1838547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4845B-540F-4C60-BD72-14254AE6CD39}" type="datetimeFigureOut">
              <a:rPr lang="en-GB" smtClean="0"/>
              <a:t>01/02/2023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2456401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426331358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6687301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4286429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538468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5821279" y="6118484"/>
            <a:ext cx="549442" cy="365125"/>
          </a:xfrm>
          <a:prstGeom prst="rect">
            <a:avLst/>
          </a:prstGeom>
        </p:spPr>
        <p:txBody>
          <a:bodyPr vert="horz" lIns="91440" tIns="45720" rIns="91440" bIns="45720" rtlCol="0" anchor="ctr"/>
          <a:lstStyle>
            <a:lvl1pPr algn="ctr">
              <a:defRPr sz="1600" b="1">
                <a:solidFill>
                  <a:schemeClr val="bg1"/>
                </a:solidFill>
                <a:latin typeface="+mn-lt"/>
              </a:defRPr>
            </a:lvl1pPr>
          </a:lstStyle>
          <a:p>
            <a:fld id="{D495E168-DA5E-4888-8D8A-92B118324C14}" type="slidenum">
              <a:rPr lang="en-US" noProof="0" smtClean="0"/>
              <a:pPr/>
              <a:t>‹#›</a:t>
            </a:fld>
            <a:endParaRPr lang="en-US" noProof="0"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600">
                <a:solidFill>
                  <a:schemeClr val="bg2"/>
                </a:solidFill>
              </a:defRPr>
            </a:lvl1pPr>
          </a:lstStyle>
          <a:p>
            <a:r>
              <a:rPr lang="en-US" noProof="0" dirty="0"/>
              <a:t>MM.DD.20XX</a:t>
            </a:r>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600">
                <a:solidFill>
                  <a:schemeClr val="bg2"/>
                </a:solidFill>
              </a:defRPr>
            </a:lvl1pPr>
          </a:lstStyle>
          <a:p>
            <a:r>
              <a:rPr lang="en-US" noProof="0" dirty="0"/>
              <a:t>ADD A FOOTER</a:t>
            </a:r>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77" r:id="rId2"/>
    <p:sldLayoutId id="2147483678" r:id="rId3"/>
    <p:sldLayoutId id="2147483679" r:id="rId4"/>
    <p:sldLayoutId id="2147483681" r:id="rId5"/>
    <p:sldLayoutId id="2147483682" r:id="rId6"/>
    <p:sldLayoutId id="2147483683" r:id="rId7"/>
    <p:sldLayoutId id="2147483684" r:id="rId8"/>
    <p:sldLayoutId id="2147483685" r:id="rId9"/>
    <p:sldLayoutId id="2147483686" r:id="rId10"/>
    <p:sldLayoutId id="2147483689" r:id="rId11"/>
    <p:sldLayoutId id="2147483690" r:id="rId12"/>
    <p:sldLayoutId id="2147483691" r:id="rId13"/>
    <p:sldLayoutId id="2147483692" r:id="rId14"/>
    <p:sldLayoutId id="2147483693" r:id="rId15"/>
    <p:sldLayoutId id="2147483694" r:id="rId16"/>
    <p:sldLayoutId id="2147483687" r:id="rId17"/>
    <p:sldLayoutId id="2147483695" r:id="rId18"/>
    <p:sldLayoutId id="2147483688" r:id="rId19"/>
  </p:sldLayoutIdLst>
  <p:hf hdr="0" dt="0"/>
  <p:txStyles>
    <p:titleStyle>
      <a:lvl1pPr algn="l" defTabSz="914400" rtl="0" eaLnBrk="1" latinLnBrk="0" hangingPunct="1">
        <a:lnSpc>
          <a:spcPct val="90000"/>
        </a:lnSpc>
        <a:spcBef>
          <a:spcPct val="0"/>
        </a:spcBef>
        <a:buNone/>
        <a:defRPr sz="5000" b="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4845B-540F-4C60-BD72-14254AE6CD39}" type="datetimeFigureOut">
              <a:rPr lang="en-GB" smtClean="0"/>
              <a:t>01/02/2023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CC00E-60E8-436C-BE51-4550C353A052}" type="slidenum">
              <a:rPr lang="en-GB" smtClean="0"/>
              <a:t>‹#›</a:t>
            </a:fld>
            <a:endParaRPr lang="en-GB"/>
          </a:p>
        </p:txBody>
      </p:sp>
    </p:spTree>
    <p:extLst>
      <p:ext uri="{BB962C8B-B14F-4D97-AF65-F5344CB8AC3E}">
        <p14:creationId xmlns:p14="http://schemas.microsoft.com/office/powerpoint/2010/main" val="51205665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hyperlink" Target="https://alastairhumphreys.com/more/bio/" TargetMode="External"/><Relationship Id="rId2" Type="http://schemas.openxmlformats.org/officeDocument/2006/relationships/image" Target="../media/image7.jpeg"/><Relationship Id="rId1" Type="http://schemas.openxmlformats.org/officeDocument/2006/relationships/slideLayout" Target="../slideLayouts/slideLayout9.xml"/><Relationship Id="rId4" Type="http://schemas.openxmlformats.org/officeDocument/2006/relationships/hyperlink" Target="https://www.youtube.com/@al_humphrey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vwHwXId0pxE"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channel/UCm325cMiw9B15xl22_gr6Dw" TargetMode="External"/><Relationship Id="rId2" Type="http://schemas.openxmlformats.org/officeDocument/2006/relationships/hyperlink" Target="https://beaumiles.com/" TargetMode="External"/><Relationship Id="rId1" Type="http://schemas.openxmlformats.org/officeDocument/2006/relationships/slideLayout" Target="../slideLayouts/slideLayout17.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857963-8D3D-4F24-B535-54652EE095F0}"/>
              </a:ext>
            </a:extLst>
          </p:cNvPr>
          <p:cNvSpPr>
            <a:spLocks noGrp="1"/>
          </p:cNvSpPr>
          <p:nvPr>
            <p:ph type="title"/>
          </p:nvPr>
        </p:nvSpPr>
        <p:spPr/>
        <p:txBody>
          <a:bodyPr/>
          <a:lstStyle/>
          <a:p>
            <a:r>
              <a:rPr lang="en-US" dirty="0"/>
              <a:t>Microadventures </a:t>
            </a:r>
            <a:br>
              <a:rPr lang="en-US" dirty="0"/>
            </a:br>
            <a:r>
              <a:rPr lang="en-US" dirty="0"/>
              <a:t>an introduction </a:t>
            </a:r>
            <a:endParaRPr lang="ru-RU" dirty="0"/>
          </a:p>
        </p:txBody>
      </p:sp>
      <p:sp>
        <p:nvSpPr>
          <p:cNvPr id="5" name="Text Placeholder 4">
            <a:extLst>
              <a:ext uri="{FF2B5EF4-FFF2-40B4-BE49-F238E27FC236}">
                <a16:creationId xmlns:a16="http://schemas.microsoft.com/office/drawing/2014/main" id="{B623514F-9C9F-4868-A7D9-66CAA07E615D}"/>
              </a:ext>
            </a:extLst>
          </p:cNvPr>
          <p:cNvSpPr>
            <a:spLocks noGrp="1"/>
          </p:cNvSpPr>
          <p:nvPr>
            <p:ph type="body" sz="quarter" idx="13"/>
          </p:nvPr>
        </p:nvSpPr>
        <p:spPr/>
        <p:txBody>
          <a:bodyPr/>
          <a:lstStyle/>
          <a:p>
            <a:r>
              <a:rPr lang="en-US" dirty="0"/>
              <a:t>Jon Haylock </a:t>
            </a:r>
          </a:p>
          <a:p>
            <a:r>
              <a:rPr lang="en-US" dirty="0"/>
              <a:t>2023</a:t>
            </a:r>
            <a:endParaRPr lang="ru-RU" dirty="0"/>
          </a:p>
        </p:txBody>
      </p:sp>
    </p:spTree>
    <p:extLst>
      <p:ext uri="{BB962C8B-B14F-4D97-AF65-F5344CB8AC3E}">
        <p14:creationId xmlns:p14="http://schemas.microsoft.com/office/powerpoint/2010/main" val="2142316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1BA9B4B-C586-4B6B-8142-E49AC2D37AD1}"/>
              </a:ext>
            </a:extLst>
          </p:cNvPr>
          <p:cNvSpPr>
            <a:spLocks noGrp="1"/>
          </p:cNvSpPr>
          <p:nvPr>
            <p:ph type="title"/>
          </p:nvPr>
        </p:nvSpPr>
        <p:spPr>
          <a:xfrm>
            <a:off x="838198" y="540134"/>
            <a:ext cx="10515600" cy="1325563"/>
          </a:xfrm>
        </p:spPr>
        <p:txBody>
          <a:bodyPr/>
          <a:lstStyle/>
          <a:p>
            <a:r>
              <a:rPr lang="en-US" dirty="0"/>
              <a:t>Adventure</a:t>
            </a:r>
          </a:p>
        </p:txBody>
      </p:sp>
      <p:sp>
        <p:nvSpPr>
          <p:cNvPr id="6" name="Text Placeholder 5">
            <a:extLst>
              <a:ext uri="{FF2B5EF4-FFF2-40B4-BE49-F238E27FC236}">
                <a16:creationId xmlns:a16="http://schemas.microsoft.com/office/drawing/2014/main" id="{349249DA-4230-416D-838C-A72D2E7CADA4}"/>
              </a:ext>
            </a:extLst>
          </p:cNvPr>
          <p:cNvSpPr>
            <a:spLocks noGrp="1"/>
          </p:cNvSpPr>
          <p:nvPr>
            <p:ph type="body" idx="18"/>
          </p:nvPr>
        </p:nvSpPr>
        <p:spPr>
          <a:xfrm>
            <a:off x="445756" y="1924929"/>
            <a:ext cx="4183650" cy="454353"/>
          </a:xfrm>
        </p:spPr>
        <p:txBody>
          <a:bodyPr/>
          <a:lstStyle/>
          <a:p>
            <a:r>
              <a:rPr lang="en-US" dirty="0"/>
              <a:t>The contested issue…</a:t>
            </a:r>
          </a:p>
        </p:txBody>
      </p:sp>
      <p:sp>
        <p:nvSpPr>
          <p:cNvPr id="8" name="Text Placeholder 7">
            <a:extLst>
              <a:ext uri="{FF2B5EF4-FFF2-40B4-BE49-F238E27FC236}">
                <a16:creationId xmlns:a16="http://schemas.microsoft.com/office/drawing/2014/main" id="{C9E879AA-B873-414B-BC94-C8FF28566266}"/>
              </a:ext>
            </a:extLst>
          </p:cNvPr>
          <p:cNvSpPr>
            <a:spLocks noGrp="1"/>
          </p:cNvSpPr>
          <p:nvPr>
            <p:ph type="body" sz="quarter" idx="21"/>
          </p:nvPr>
        </p:nvSpPr>
        <p:spPr>
          <a:xfrm>
            <a:off x="637693" y="2507328"/>
            <a:ext cx="10367172" cy="3378699"/>
          </a:xfrm>
        </p:spPr>
        <p:txBody>
          <a:bodyPr>
            <a:normAutofit/>
          </a:bodyPr>
          <a:lstStyle/>
          <a:p>
            <a:r>
              <a:rPr lang="en-GB" sz="2200" dirty="0"/>
              <a:t>The concept of adventure is contested and difficult to define (Hickman </a:t>
            </a:r>
            <a:r>
              <a:rPr lang="en-GB" sz="2200" i="1" dirty="0"/>
              <a:t>et al</a:t>
            </a:r>
            <a:r>
              <a:rPr lang="en-GB" sz="2200" dirty="0"/>
              <a:t>, 2017);</a:t>
            </a:r>
          </a:p>
          <a:p>
            <a:r>
              <a:rPr lang="en-GB" sz="2200" dirty="0"/>
              <a:t>Adventure is subjective and unique to each individual who engages with activities in a physical, intellectual, spiritual, and/or emotional way (</a:t>
            </a:r>
            <a:r>
              <a:rPr lang="en-GB" sz="2200" dirty="0" err="1"/>
              <a:t>Swarbrooke</a:t>
            </a:r>
            <a:r>
              <a:rPr lang="en-GB" sz="2200" dirty="0"/>
              <a:t> </a:t>
            </a:r>
            <a:r>
              <a:rPr lang="en-GB" sz="2200" i="1" dirty="0"/>
              <a:t>et al</a:t>
            </a:r>
            <a:r>
              <a:rPr lang="en-GB" sz="2200" dirty="0"/>
              <a:t>, 2012, p 14).</a:t>
            </a:r>
          </a:p>
          <a:p>
            <a:r>
              <a:rPr lang="en-GB" sz="2200" dirty="0"/>
              <a:t> Hopkins and Putnam (1994, p6) emphasise that ‘adventure can be of the mind and spirit as much as a physical challenge’. </a:t>
            </a:r>
          </a:p>
          <a:p>
            <a:r>
              <a:rPr lang="en-GB" sz="2200" dirty="0"/>
              <a:t>adventures are often considered in the context of extreme challenges, such as endurance events or testing expeditions, often abroad in mountainous regions. Less consideration is given to the potential for less time- and resource-intensive microadventures in the local vicinity of the home. </a:t>
            </a:r>
          </a:p>
          <a:p>
            <a:endParaRPr lang="en-US" dirty="0"/>
          </a:p>
        </p:txBody>
      </p:sp>
    </p:spTree>
    <p:extLst>
      <p:ext uri="{BB962C8B-B14F-4D97-AF65-F5344CB8AC3E}">
        <p14:creationId xmlns:p14="http://schemas.microsoft.com/office/powerpoint/2010/main" val="18768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1BA9B4B-C586-4B6B-8142-E49AC2D37AD1}"/>
              </a:ext>
            </a:extLst>
          </p:cNvPr>
          <p:cNvSpPr>
            <a:spLocks noGrp="1"/>
          </p:cNvSpPr>
          <p:nvPr>
            <p:ph type="title"/>
          </p:nvPr>
        </p:nvSpPr>
        <p:spPr>
          <a:xfrm>
            <a:off x="838198" y="540134"/>
            <a:ext cx="10515600" cy="1325563"/>
          </a:xfrm>
        </p:spPr>
        <p:txBody>
          <a:bodyPr/>
          <a:lstStyle/>
          <a:p>
            <a:r>
              <a:rPr lang="en-US" dirty="0"/>
              <a:t>Characteristics of Adventure</a:t>
            </a:r>
          </a:p>
        </p:txBody>
      </p:sp>
      <p:sp>
        <p:nvSpPr>
          <p:cNvPr id="8" name="Text Placeholder 7">
            <a:extLst>
              <a:ext uri="{FF2B5EF4-FFF2-40B4-BE49-F238E27FC236}">
                <a16:creationId xmlns:a16="http://schemas.microsoft.com/office/drawing/2014/main" id="{C9E879AA-B873-414B-BC94-C8FF28566266}"/>
              </a:ext>
            </a:extLst>
          </p:cNvPr>
          <p:cNvSpPr>
            <a:spLocks noGrp="1"/>
          </p:cNvSpPr>
          <p:nvPr>
            <p:ph type="body" sz="quarter" idx="21"/>
          </p:nvPr>
        </p:nvSpPr>
        <p:spPr>
          <a:xfrm>
            <a:off x="838197" y="2016262"/>
            <a:ext cx="10515599" cy="3885005"/>
          </a:xfrm>
        </p:spPr>
        <p:txBody>
          <a:bodyPr>
            <a:normAutofit lnSpcReduction="10000"/>
          </a:bodyPr>
          <a:lstStyle/>
          <a:p>
            <a:pPr marL="0" indent="0">
              <a:buNone/>
            </a:pPr>
            <a:r>
              <a:rPr lang="en-GB" sz="3600" dirty="0"/>
              <a:t>Core characteristics of adventure expand from novelty, excitement, daring, and risk to include the interdependent and overlapping aspects of uncertainty of outcome, danger, challenge, anticipated rewards, stimulation, escapism and separation, exploration and discovery, absorption and focus, and contrasting emotions </a:t>
            </a:r>
          </a:p>
          <a:p>
            <a:pPr marL="0" indent="0">
              <a:buNone/>
            </a:pPr>
            <a:r>
              <a:rPr lang="en-GB" sz="3600" dirty="0"/>
              <a:t>(</a:t>
            </a:r>
            <a:r>
              <a:rPr lang="en-GB" sz="3600" dirty="0" err="1"/>
              <a:t>Swarbrooke</a:t>
            </a:r>
            <a:r>
              <a:rPr lang="en-GB" sz="3600" dirty="0"/>
              <a:t> </a:t>
            </a:r>
            <a:r>
              <a:rPr lang="en-GB" sz="3600" i="1" dirty="0"/>
              <a:t>et al</a:t>
            </a:r>
            <a:r>
              <a:rPr lang="en-GB" sz="3600" dirty="0"/>
              <a:t>, 2012, p9). </a:t>
            </a:r>
          </a:p>
          <a:p>
            <a:endParaRPr lang="en-US" dirty="0"/>
          </a:p>
        </p:txBody>
      </p:sp>
    </p:spTree>
    <p:extLst>
      <p:ext uri="{BB962C8B-B14F-4D97-AF65-F5344CB8AC3E}">
        <p14:creationId xmlns:p14="http://schemas.microsoft.com/office/powerpoint/2010/main" val="2152065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5ACC47-8DD7-74F8-F2AF-D285A4A12DDE}"/>
              </a:ext>
            </a:extLst>
          </p:cNvPr>
          <p:cNvSpPr>
            <a:spLocks noGrp="1"/>
          </p:cNvSpPr>
          <p:nvPr>
            <p:ph type="sldNum" sz="quarter" idx="10"/>
          </p:nvPr>
        </p:nvSpPr>
        <p:spPr/>
        <p:txBody>
          <a:bodyPr/>
          <a:lstStyle/>
          <a:p>
            <a:fld id="{D495E168-DA5E-4888-8D8A-92B118324C14}" type="slidenum">
              <a:rPr lang="en-US" noProof="0" smtClean="0"/>
              <a:pPr/>
              <a:t>4</a:t>
            </a:fld>
            <a:endParaRPr lang="en-US" noProof="0" dirty="0"/>
          </a:p>
        </p:txBody>
      </p:sp>
      <p:sp>
        <p:nvSpPr>
          <p:cNvPr id="4" name="TextBox 3">
            <a:extLst>
              <a:ext uri="{FF2B5EF4-FFF2-40B4-BE49-F238E27FC236}">
                <a16:creationId xmlns:a16="http://schemas.microsoft.com/office/drawing/2014/main" id="{60F96702-4352-8582-19F7-DE0D5FC55FAA}"/>
              </a:ext>
            </a:extLst>
          </p:cNvPr>
          <p:cNvSpPr txBox="1"/>
          <p:nvPr/>
        </p:nvSpPr>
        <p:spPr>
          <a:xfrm>
            <a:off x="1217547" y="2492587"/>
            <a:ext cx="10306348" cy="830997"/>
          </a:xfrm>
          <a:prstGeom prst="rect">
            <a:avLst/>
          </a:prstGeom>
          <a:noFill/>
        </p:spPr>
        <p:txBody>
          <a:bodyPr wrap="none" rtlCol="0">
            <a:spAutoFit/>
          </a:bodyPr>
          <a:lstStyle/>
          <a:p>
            <a:r>
              <a:rPr lang="en-GB" sz="4800" dirty="0">
                <a:solidFill>
                  <a:schemeClr val="bg1"/>
                </a:solidFill>
              </a:rPr>
              <a:t>Could Microadventures be the answer?</a:t>
            </a:r>
          </a:p>
        </p:txBody>
      </p:sp>
    </p:spTree>
    <p:extLst>
      <p:ext uri="{BB962C8B-B14F-4D97-AF65-F5344CB8AC3E}">
        <p14:creationId xmlns:p14="http://schemas.microsoft.com/office/powerpoint/2010/main" val="585847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lastair Humphreys: Bio and Media Information">
            <a:extLst>
              <a:ext uri="{FF2B5EF4-FFF2-40B4-BE49-F238E27FC236}">
                <a16:creationId xmlns:a16="http://schemas.microsoft.com/office/drawing/2014/main" id="{1D2862D5-3137-AEA4-791D-888423DAE0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06453" y="695011"/>
            <a:ext cx="3644053" cy="546797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87C1A2F-2F95-69F8-9401-AE8A62BACF39}"/>
              </a:ext>
            </a:extLst>
          </p:cNvPr>
          <p:cNvSpPr txBox="1"/>
          <p:nvPr/>
        </p:nvSpPr>
        <p:spPr>
          <a:xfrm>
            <a:off x="1076960" y="1659467"/>
            <a:ext cx="5073312" cy="3262432"/>
          </a:xfrm>
          <a:prstGeom prst="rect">
            <a:avLst/>
          </a:prstGeom>
          <a:noFill/>
        </p:spPr>
        <p:txBody>
          <a:bodyPr wrap="none" rtlCol="0">
            <a:spAutoFit/>
          </a:bodyPr>
          <a:lstStyle/>
          <a:p>
            <a:r>
              <a:rPr lang="en-GB" sz="5400" dirty="0">
                <a:solidFill>
                  <a:schemeClr val="bg1"/>
                </a:solidFill>
              </a:rPr>
              <a:t>Microadventures</a:t>
            </a:r>
          </a:p>
          <a:p>
            <a:endParaRPr lang="en-GB" sz="4000" dirty="0">
              <a:solidFill>
                <a:schemeClr val="bg1"/>
              </a:solidFill>
            </a:endParaRPr>
          </a:p>
          <a:p>
            <a:r>
              <a:rPr lang="en-GB" sz="4000" dirty="0">
                <a:solidFill>
                  <a:schemeClr val="bg1"/>
                </a:solidFill>
              </a:rPr>
              <a:t>Alastair Humphreys </a:t>
            </a:r>
          </a:p>
          <a:p>
            <a:endParaRPr lang="en-GB" dirty="0"/>
          </a:p>
          <a:p>
            <a:r>
              <a:rPr lang="en-GB" dirty="0">
                <a:solidFill>
                  <a:schemeClr val="bg1"/>
                </a:solidFill>
                <a:hlinkClick r:id="rId3"/>
              </a:rPr>
              <a:t>https://alastairhumphreys.com/more/bio/</a:t>
            </a:r>
            <a:endParaRPr lang="en-GB" dirty="0">
              <a:solidFill>
                <a:schemeClr val="bg1"/>
              </a:solidFill>
            </a:endParaRPr>
          </a:p>
          <a:p>
            <a:endParaRPr lang="en-GB" dirty="0">
              <a:solidFill>
                <a:schemeClr val="bg1"/>
              </a:solidFill>
            </a:endParaRPr>
          </a:p>
          <a:p>
            <a:r>
              <a:rPr lang="en-GB" dirty="0">
                <a:solidFill>
                  <a:schemeClr val="bg1"/>
                </a:solidFill>
                <a:hlinkClick r:id="rId4"/>
              </a:rPr>
              <a:t>https://www.youtube.com/@al_humphreys</a:t>
            </a:r>
            <a:r>
              <a:rPr lang="en-GB" dirty="0">
                <a:solidFill>
                  <a:schemeClr val="bg1"/>
                </a:solidFill>
              </a:rPr>
              <a:t>  </a:t>
            </a:r>
          </a:p>
        </p:txBody>
      </p:sp>
    </p:spTree>
    <p:extLst>
      <p:ext uri="{BB962C8B-B14F-4D97-AF65-F5344CB8AC3E}">
        <p14:creationId xmlns:p14="http://schemas.microsoft.com/office/powerpoint/2010/main" val="1667518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A6350F-F003-8E08-1BCC-AB6439C57DB8}"/>
              </a:ext>
            </a:extLst>
          </p:cNvPr>
          <p:cNvSpPr>
            <a:spLocks noGrp="1"/>
          </p:cNvSpPr>
          <p:nvPr>
            <p:ph type="sldNum" sz="quarter" idx="10"/>
          </p:nvPr>
        </p:nvSpPr>
        <p:spPr/>
        <p:txBody>
          <a:bodyPr/>
          <a:lstStyle/>
          <a:p>
            <a:fld id="{D495E168-DA5E-4888-8D8A-92B118324C14}" type="slidenum">
              <a:rPr lang="en-US" noProof="0" smtClean="0"/>
              <a:pPr/>
              <a:t>6</a:t>
            </a:fld>
            <a:endParaRPr lang="en-US" noProof="0" dirty="0"/>
          </a:p>
        </p:txBody>
      </p:sp>
      <p:sp>
        <p:nvSpPr>
          <p:cNvPr id="4" name="TextBox 3">
            <a:extLst>
              <a:ext uri="{FF2B5EF4-FFF2-40B4-BE49-F238E27FC236}">
                <a16:creationId xmlns:a16="http://schemas.microsoft.com/office/drawing/2014/main" id="{5EF17D0E-CABA-C74B-F84D-364B37A24E0C}"/>
              </a:ext>
            </a:extLst>
          </p:cNvPr>
          <p:cNvSpPr txBox="1"/>
          <p:nvPr/>
        </p:nvSpPr>
        <p:spPr>
          <a:xfrm>
            <a:off x="269697" y="1124618"/>
            <a:ext cx="11922303" cy="4801314"/>
          </a:xfrm>
          <a:prstGeom prst="rect">
            <a:avLst/>
          </a:prstGeom>
          <a:noFill/>
        </p:spPr>
        <p:txBody>
          <a:bodyPr wrap="none" rtlCol="0">
            <a:spAutoFit/>
          </a:bodyPr>
          <a:lstStyle/>
          <a:p>
            <a:pPr marL="0" indent="0">
              <a:buNone/>
            </a:pPr>
            <a:r>
              <a:rPr lang="en-GB" sz="2400" dirty="0">
                <a:solidFill>
                  <a:schemeClr val="bg1"/>
                </a:solidFill>
              </a:rPr>
              <a:t>A </a:t>
            </a:r>
            <a:r>
              <a:rPr lang="en-GB" sz="2400" dirty="0" err="1">
                <a:solidFill>
                  <a:schemeClr val="bg1"/>
                </a:solidFill>
              </a:rPr>
              <a:t>microadventure</a:t>
            </a:r>
            <a:r>
              <a:rPr lang="en-GB" sz="2400" dirty="0">
                <a:solidFill>
                  <a:schemeClr val="bg1"/>
                </a:solidFill>
              </a:rPr>
              <a:t> is an adventure that is short, simple, local, cheap – yet still fun, </a:t>
            </a:r>
          </a:p>
          <a:p>
            <a:pPr marL="0" indent="0">
              <a:buNone/>
            </a:pPr>
            <a:r>
              <a:rPr lang="en-GB" sz="2400" dirty="0">
                <a:solidFill>
                  <a:schemeClr val="bg1"/>
                </a:solidFill>
              </a:rPr>
              <a:t>exciting, challenging, refreshing and rewarding.</a:t>
            </a:r>
          </a:p>
          <a:p>
            <a:pPr marL="0" indent="0">
              <a:buNone/>
            </a:pPr>
            <a:endParaRPr lang="en-GB" sz="2400" dirty="0">
              <a:solidFill>
                <a:schemeClr val="bg1"/>
              </a:solidFill>
            </a:endParaRPr>
          </a:p>
          <a:p>
            <a:pPr marL="0" indent="0">
              <a:buNone/>
            </a:pPr>
            <a:r>
              <a:rPr lang="en-GB" sz="2400" dirty="0">
                <a:solidFill>
                  <a:schemeClr val="bg1"/>
                </a:solidFill>
              </a:rPr>
              <a:t>As the world’s population becomes increasingly urbanised, busy, and stuck in front of a </a:t>
            </a:r>
          </a:p>
          <a:p>
            <a:pPr marL="0" indent="0">
              <a:buNone/>
            </a:pPr>
            <a:r>
              <a:rPr lang="en-GB" sz="2400" dirty="0">
                <a:solidFill>
                  <a:schemeClr val="bg1"/>
                </a:solidFill>
              </a:rPr>
              <a:t>screen. </a:t>
            </a:r>
          </a:p>
          <a:p>
            <a:pPr marL="0" indent="0">
              <a:buNone/>
            </a:pPr>
            <a:endParaRPr lang="en-GB" sz="2400" dirty="0">
              <a:solidFill>
                <a:schemeClr val="bg1"/>
              </a:solidFill>
            </a:endParaRPr>
          </a:p>
          <a:p>
            <a:pPr marL="0" indent="0">
              <a:buNone/>
            </a:pPr>
            <a:r>
              <a:rPr lang="en-GB" sz="2400" dirty="0">
                <a:solidFill>
                  <a:schemeClr val="bg1"/>
                </a:solidFill>
              </a:rPr>
              <a:t> Microadventures offer a realistic escape to wilderness, simplicity and the great outdoors, </a:t>
            </a:r>
          </a:p>
          <a:p>
            <a:pPr marL="0" indent="0">
              <a:buNone/>
            </a:pPr>
            <a:r>
              <a:rPr lang="en-GB" sz="2400" dirty="0">
                <a:solidFill>
                  <a:schemeClr val="bg1"/>
                </a:solidFill>
              </a:rPr>
              <a:t> without the need to ski to the South Pole or go live in a cabin in Patagonia.</a:t>
            </a:r>
          </a:p>
          <a:p>
            <a:pPr marL="0" indent="0">
              <a:buNone/>
            </a:pPr>
            <a:endParaRPr lang="en-GB" sz="2400" dirty="0">
              <a:solidFill>
                <a:schemeClr val="bg1"/>
              </a:solidFill>
            </a:endParaRPr>
          </a:p>
          <a:p>
            <a:pPr marL="0" indent="0">
              <a:buNone/>
            </a:pPr>
            <a:endParaRPr lang="en-GB" sz="2400" dirty="0">
              <a:solidFill>
                <a:schemeClr val="bg1"/>
              </a:solidFill>
            </a:endParaRPr>
          </a:p>
          <a:p>
            <a:pPr marL="0" indent="0">
              <a:buNone/>
            </a:pPr>
            <a:r>
              <a:rPr lang="en-GB" sz="2400" dirty="0">
                <a:solidFill>
                  <a:schemeClr val="bg1"/>
                </a:solidFill>
              </a:rPr>
              <a:t>The appeal of microadventures is that they make adventure accessible to people who may </a:t>
            </a:r>
          </a:p>
          <a:p>
            <a:pPr marL="0" indent="0">
              <a:buNone/>
            </a:pPr>
            <a:r>
              <a:rPr lang="en-GB" sz="2400" dirty="0">
                <a:solidFill>
                  <a:schemeClr val="bg1"/>
                </a:solidFill>
              </a:rPr>
              <a:t>have very little outdoor experience.</a:t>
            </a:r>
          </a:p>
          <a:p>
            <a:endParaRPr lang="en-GB" dirty="0"/>
          </a:p>
        </p:txBody>
      </p:sp>
    </p:spTree>
    <p:extLst>
      <p:ext uri="{BB962C8B-B14F-4D97-AF65-F5344CB8AC3E}">
        <p14:creationId xmlns:p14="http://schemas.microsoft.com/office/powerpoint/2010/main" val="967946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Microadventures Video</a:t>
            </a:r>
          </a:p>
        </p:txBody>
      </p:sp>
      <p:sp>
        <p:nvSpPr>
          <p:cNvPr id="3" name="Slide Number Placeholder 2">
            <a:extLst>
              <a:ext uri="{FF2B5EF4-FFF2-40B4-BE49-F238E27FC236}">
                <a16:creationId xmlns:a16="http://schemas.microsoft.com/office/drawing/2014/main" id="{D2702AE2-358E-4E9A-AF91-90EFED7991A0}"/>
              </a:ext>
            </a:extLst>
          </p:cNvPr>
          <p:cNvSpPr>
            <a:spLocks noGrp="1"/>
          </p:cNvSpPr>
          <p:nvPr>
            <p:ph type="sldNum" sz="quarter" idx="10"/>
          </p:nvPr>
        </p:nvSpPr>
        <p:spPr/>
        <p:txBody>
          <a:bodyPr/>
          <a:lstStyle/>
          <a:p>
            <a:r>
              <a:rPr lang="en-US" dirty="0"/>
              <a:t>7</a:t>
            </a:r>
          </a:p>
        </p:txBody>
      </p:sp>
      <p:sp>
        <p:nvSpPr>
          <p:cNvPr id="6" name="TextBox 5">
            <a:extLst>
              <a:ext uri="{FF2B5EF4-FFF2-40B4-BE49-F238E27FC236}">
                <a16:creationId xmlns:a16="http://schemas.microsoft.com/office/drawing/2014/main" id="{C5255B2A-F542-29B9-4C61-1CACA9046B72}"/>
              </a:ext>
            </a:extLst>
          </p:cNvPr>
          <p:cNvSpPr txBox="1"/>
          <p:nvPr/>
        </p:nvSpPr>
        <p:spPr>
          <a:xfrm>
            <a:off x="1090508" y="3237653"/>
            <a:ext cx="9990666" cy="646331"/>
          </a:xfrm>
          <a:prstGeom prst="rect">
            <a:avLst/>
          </a:prstGeom>
          <a:noFill/>
        </p:spPr>
        <p:txBody>
          <a:bodyPr wrap="square">
            <a:spAutoFit/>
          </a:bodyPr>
          <a:lstStyle/>
          <a:p>
            <a:r>
              <a:rPr lang="en-GB" sz="3600" dirty="0">
                <a:hlinkClick r:id="rId2"/>
              </a:rPr>
              <a:t>https://www.youtube.com/watch?v=vwHwXId0pxE</a:t>
            </a:r>
            <a:r>
              <a:rPr lang="en-GB" sz="3600" dirty="0"/>
              <a:t> </a:t>
            </a:r>
          </a:p>
        </p:txBody>
      </p:sp>
    </p:spTree>
    <p:extLst>
      <p:ext uri="{BB962C8B-B14F-4D97-AF65-F5344CB8AC3E}">
        <p14:creationId xmlns:p14="http://schemas.microsoft.com/office/powerpoint/2010/main" val="59582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CACE16-15C7-2639-E521-8063657D6098}"/>
              </a:ext>
            </a:extLst>
          </p:cNvPr>
          <p:cNvSpPr>
            <a:spLocks noGrp="1"/>
          </p:cNvSpPr>
          <p:nvPr>
            <p:ph type="sldNum" sz="quarter" idx="10"/>
          </p:nvPr>
        </p:nvSpPr>
        <p:spPr/>
        <p:txBody>
          <a:bodyPr/>
          <a:lstStyle/>
          <a:p>
            <a:fld id="{D495E168-DA5E-4888-8D8A-92B118324C14}" type="slidenum">
              <a:rPr lang="en-US" noProof="0" smtClean="0"/>
              <a:pPr/>
              <a:t>8</a:t>
            </a:fld>
            <a:endParaRPr lang="en-US" noProof="0" dirty="0"/>
          </a:p>
        </p:txBody>
      </p:sp>
      <p:sp>
        <p:nvSpPr>
          <p:cNvPr id="4" name="TextBox 3">
            <a:extLst>
              <a:ext uri="{FF2B5EF4-FFF2-40B4-BE49-F238E27FC236}">
                <a16:creationId xmlns:a16="http://schemas.microsoft.com/office/drawing/2014/main" id="{2F08BBFE-A46B-F989-A40F-B54BE89F3BC9}"/>
              </a:ext>
            </a:extLst>
          </p:cNvPr>
          <p:cNvSpPr txBox="1"/>
          <p:nvPr/>
        </p:nvSpPr>
        <p:spPr>
          <a:xfrm>
            <a:off x="596750" y="2458720"/>
            <a:ext cx="11164595" cy="1446550"/>
          </a:xfrm>
          <a:prstGeom prst="rect">
            <a:avLst/>
          </a:prstGeom>
          <a:noFill/>
        </p:spPr>
        <p:txBody>
          <a:bodyPr wrap="none" rtlCol="0">
            <a:spAutoFit/>
          </a:bodyPr>
          <a:lstStyle/>
          <a:p>
            <a:pPr algn="ctr"/>
            <a:r>
              <a:rPr lang="en-GB" sz="4400" dirty="0">
                <a:solidFill>
                  <a:schemeClr val="bg1"/>
                </a:solidFill>
              </a:rPr>
              <a:t>Could microadventures a more planet friendly </a:t>
            </a:r>
          </a:p>
          <a:p>
            <a:pPr algn="ctr"/>
            <a:r>
              <a:rPr lang="en-GB" sz="4400" dirty="0">
                <a:solidFill>
                  <a:schemeClr val="bg1"/>
                </a:solidFill>
              </a:rPr>
              <a:t>alternative to traditional adventures?</a:t>
            </a:r>
          </a:p>
        </p:txBody>
      </p:sp>
    </p:spTree>
    <p:extLst>
      <p:ext uri="{BB962C8B-B14F-4D97-AF65-F5344CB8AC3E}">
        <p14:creationId xmlns:p14="http://schemas.microsoft.com/office/powerpoint/2010/main" val="2632638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1249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icroadventures - Alastair Humphreys">
            <a:extLst>
              <a:ext uri="{FF2B5EF4-FFF2-40B4-BE49-F238E27FC236}">
                <a16:creationId xmlns:a16="http://schemas.microsoft.com/office/drawing/2014/main" id="{3CB64A64-ECC4-289A-75CA-603E65E0F7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3565" y="300555"/>
            <a:ext cx="6256889" cy="6256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93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00A0C7F-3FBD-62AD-EBAD-06D7188CA96C}"/>
              </a:ext>
            </a:extLst>
          </p:cNvPr>
          <p:cNvSpPr>
            <a:spLocks noGrp="1"/>
          </p:cNvSpPr>
          <p:nvPr>
            <p:ph type="sldNum" sz="quarter" idx="10"/>
          </p:nvPr>
        </p:nvSpPr>
        <p:spPr/>
        <p:txBody>
          <a:bodyPr/>
          <a:lstStyle/>
          <a:p>
            <a:fld id="{D495E168-DA5E-4888-8D8A-92B118324C14}" type="slidenum">
              <a:rPr lang="en-US" noProof="0" smtClean="0"/>
              <a:pPr/>
              <a:t>11</a:t>
            </a:fld>
            <a:endParaRPr lang="en-US" noProof="0" dirty="0"/>
          </a:p>
        </p:txBody>
      </p:sp>
      <p:sp>
        <p:nvSpPr>
          <p:cNvPr id="4" name="Title 3">
            <a:extLst>
              <a:ext uri="{FF2B5EF4-FFF2-40B4-BE49-F238E27FC236}">
                <a16:creationId xmlns:a16="http://schemas.microsoft.com/office/drawing/2014/main" id="{C0079250-847E-1AEB-8DB3-1D84973E389D}"/>
              </a:ext>
            </a:extLst>
          </p:cNvPr>
          <p:cNvSpPr>
            <a:spLocks noGrp="1"/>
          </p:cNvSpPr>
          <p:nvPr>
            <p:ph type="title"/>
          </p:nvPr>
        </p:nvSpPr>
        <p:spPr/>
        <p:txBody>
          <a:bodyPr/>
          <a:lstStyle/>
          <a:p>
            <a:r>
              <a:rPr lang="en-GB" dirty="0"/>
              <a:t>Another Microadventure Advocates</a:t>
            </a:r>
          </a:p>
        </p:txBody>
      </p:sp>
      <p:sp>
        <p:nvSpPr>
          <p:cNvPr id="5" name="TextBox 4">
            <a:extLst>
              <a:ext uri="{FF2B5EF4-FFF2-40B4-BE49-F238E27FC236}">
                <a16:creationId xmlns:a16="http://schemas.microsoft.com/office/drawing/2014/main" id="{1A58CFF1-EEA3-4FD3-255D-8DDE112C324A}"/>
              </a:ext>
            </a:extLst>
          </p:cNvPr>
          <p:cNvSpPr txBox="1"/>
          <p:nvPr/>
        </p:nvSpPr>
        <p:spPr>
          <a:xfrm>
            <a:off x="772161" y="2010066"/>
            <a:ext cx="5396029" cy="4031873"/>
          </a:xfrm>
          <a:prstGeom prst="rect">
            <a:avLst/>
          </a:prstGeom>
          <a:noFill/>
        </p:spPr>
        <p:txBody>
          <a:bodyPr wrap="none" rtlCol="0">
            <a:spAutoFit/>
          </a:bodyPr>
          <a:lstStyle/>
          <a:p>
            <a:r>
              <a:rPr lang="en-GB" sz="3200" dirty="0">
                <a:solidFill>
                  <a:schemeClr val="bg1"/>
                </a:solidFill>
              </a:rPr>
              <a:t>Beau Miles</a:t>
            </a:r>
          </a:p>
          <a:p>
            <a:endParaRPr lang="en-GB" sz="2400" dirty="0">
              <a:solidFill>
                <a:schemeClr val="bg1"/>
              </a:solidFill>
            </a:endParaRPr>
          </a:p>
          <a:p>
            <a:r>
              <a:rPr lang="en-GB" sz="2400" dirty="0" err="1">
                <a:solidFill>
                  <a:schemeClr val="bg1"/>
                </a:solidFill>
              </a:rPr>
              <a:t>Filmaker</a:t>
            </a:r>
            <a:endParaRPr lang="en-GB" sz="2400" dirty="0">
              <a:solidFill>
                <a:schemeClr val="bg1"/>
              </a:solidFill>
            </a:endParaRPr>
          </a:p>
          <a:p>
            <a:r>
              <a:rPr lang="en-GB" sz="2400" dirty="0">
                <a:solidFill>
                  <a:schemeClr val="bg1"/>
                </a:solidFill>
              </a:rPr>
              <a:t>Poly-</a:t>
            </a:r>
            <a:r>
              <a:rPr lang="en-GB" sz="2400" dirty="0" err="1">
                <a:solidFill>
                  <a:schemeClr val="bg1"/>
                </a:solidFill>
              </a:rPr>
              <a:t>Jobist</a:t>
            </a:r>
            <a:endParaRPr lang="en-GB" sz="2400" dirty="0">
              <a:solidFill>
                <a:schemeClr val="bg1"/>
              </a:solidFill>
            </a:endParaRPr>
          </a:p>
          <a:p>
            <a:r>
              <a:rPr lang="en-GB" sz="2400" dirty="0">
                <a:solidFill>
                  <a:schemeClr val="bg1"/>
                </a:solidFill>
              </a:rPr>
              <a:t>Speaker</a:t>
            </a:r>
          </a:p>
          <a:p>
            <a:r>
              <a:rPr lang="en-GB" sz="2400" dirty="0">
                <a:solidFill>
                  <a:schemeClr val="bg1"/>
                </a:solidFill>
              </a:rPr>
              <a:t>Writer </a:t>
            </a:r>
          </a:p>
          <a:p>
            <a:r>
              <a:rPr lang="en-GB" sz="2400" dirty="0">
                <a:solidFill>
                  <a:schemeClr val="bg1"/>
                </a:solidFill>
              </a:rPr>
              <a:t>Educator </a:t>
            </a:r>
          </a:p>
          <a:p>
            <a:r>
              <a:rPr lang="en-GB" sz="2400" dirty="0">
                <a:solidFill>
                  <a:schemeClr val="bg1"/>
                </a:solidFill>
              </a:rPr>
              <a:t>Oddball </a:t>
            </a:r>
          </a:p>
          <a:p>
            <a:r>
              <a:rPr lang="en-GB" sz="2400" dirty="0">
                <a:solidFill>
                  <a:schemeClr val="bg1"/>
                </a:solidFill>
                <a:hlinkClick r:id="rId2"/>
              </a:rPr>
              <a:t>https://beaumiles.com/</a:t>
            </a:r>
            <a:endParaRPr lang="en-GB" sz="2400" dirty="0">
              <a:solidFill>
                <a:schemeClr val="bg1"/>
              </a:solidFill>
            </a:endParaRPr>
          </a:p>
          <a:p>
            <a:r>
              <a:rPr lang="en-GB" sz="1400" dirty="0">
                <a:solidFill>
                  <a:schemeClr val="bg1"/>
                </a:solidFill>
                <a:hlinkClick r:id="rId3"/>
              </a:rPr>
              <a:t>https://www.youtube.com/channel/UCm325cMiw9B15xl22_gr6Dw</a:t>
            </a:r>
            <a:r>
              <a:rPr lang="en-GB" sz="1400" dirty="0">
                <a:solidFill>
                  <a:schemeClr val="bg1"/>
                </a:solidFill>
              </a:rPr>
              <a:t>  </a:t>
            </a:r>
          </a:p>
          <a:p>
            <a:endParaRPr lang="en-GB" dirty="0"/>
          </a:p>
        </p:txBody>
      </p:sp>
      <p:pic>
        <p:nvPicPr>
          <p:cNvPr id="8196" name="Picture 4" descr="Beau Miles - YouTube">
            <a:extLst>
              <a:ext uri="{FF2B5EF4-FFF2-40B4-BE49-F238E27FC236}">
                <a16:creationId xmlns:a16="http://schemas.microsoft.com/office/drawing/2014/main" id="{63324133-368F-5B79-5E95-4D6AF40675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493" y="1882986"/>
            <a:ext cx="4467014" cy="4467014"/>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Beau Miles: The Backyard Adventurer – Peak Endurance – Podcast – Podtail">
            <a:extLst>
              <a:ext uri="{FF2B5EF4-FFF2-40B4-BE49-F238E27FC236}">
                <a16:creationId xmlns:a16="http://schemas.microsoft.com/office/drawing/2014/main" id="{B4CE55C9-BEAD-EF8A-C163-29EACB8E15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1382" y="2189476"/>
            <a:ext cx="2765525" cy="2765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941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416895-F69E-6641-863C-9BFA40B1EDA6}"/>
              </a:ext>
            </a:extLst>
          </p:cNvPr>
          <p:cNvSpPr>
            <a:spLocks noGrp="1"/>
          </p:cNvSpPr>
          <p:nvPr>
            <p:ph type="sldNum" sz="quarter" idx="10"/>
          </p:nvPr>
        </p:nvSpPr>
        <p:spPr/>
        <p:txBody>
          <a:bodyPr/>
          <a:lstStyle/>
          <a:p>
            <a:fld id="{D495E168-DA5E-4888-8D8A-92B118324C14}" type="slidenum">
              <a:rPr lang="en-US" noProof="0" smtClean="0"/>
              <a:pPr/>
              <a:t>12</a:t>
            </a:fld>
            <a:endParaRPr lang="en-US" noProof="0" dirty="0"/>
          </a:p>
        </p:txBody>
      </p:sp>
      <p:sp>
        <p:nvSpPr>
          <p:cNvPr id="5" name="TextBox 4">
            <a:extLst>
              <a:ext uri="{FF2B5EF4-FFF2-40B4-BE49-F238E27FC236}">
                <a16:creationId xmlns:a16="http://schemas.microsoft.com/office/drawing/2014/main" id="{86FDD664-7D91-271B-3E43-CF8C57691CFB}"/>
              </a:ext>
            </a:extLst>
          </p:cNvPr>
          <p:cNvSpPr txBox="1"/>
          <p:nvPr/>
        </p:nvSpPr>
        <p:spPr>
          <a:xfrm>
            <a:off x="201990" y="1886131"/>
            <a:ext cx="11788019" cy="396416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If adventure is difficult to define, how clear is the concept of microadventures?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principally promoted by privileged white middle class males (privately educated, financially secure,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Assumption of agency- not everyone enjoys the freedoms taken for granted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Can they genuinely achieve the outcomes of grand adventures?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Are microadventures really sustainable? Is it just more consumption?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Is it simply an attempt to justify a chosen selfish lifestyle?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Is there any empirical research to support the concept?</a:t>
            </a:r>
          </a:p>
        </p:txBody>
      </p:sp>
      <p:sp>
        <p:nvSpPr>
          <p:cNvPr id="7" name="TextBox 6">
            <a:extLst>
              <a:ext uri="{FF2B5EF4-FFF2-40B4-BE49-F238E27FC236}">
                <a16:creationId xmlns:a16="http://schemas.microsoft.com/office/drawing/2014/main" id="{E5286C22-A46E-F36C-4436-489008352911}"/>
              </a:ext>
            </a:extLst>
          </p:cNvPr>
          <p:cNvSpPr txBox="1"/>
          <p:nvPr/>
        </p:nvSpPr>
        <p:spPr>
          <a:xfrm>
            <a:off x="3423920" y="782539"/>
            <a:ext cx="6116320" cy="646331"/>
          </a:xfrm>
          <a:prstGeom prst="rect">
            <a:avLst/>
          </a:prstGeom>
          <a:noFill/>
        </p:spPr>
        <p:txBody>
          <a:bodyPr wrap="square">
            <a:spAutoFit/>
          </a:bodyPr>
          <a:lstStyle/>
          <a:p>
            <a:r>
              <a:rPr lang="en-GB" sz="3600" dirty="0">
                <a:solidFill>
                  <a:schemeClr val="bg1"/>
                </a:solidFill>
              </a:rPr>
              <a:t>Critiquing Microadventures</a:t>
            </a:r>
          </a:p>
        </p:txBody>
      </p:sp>
    </p:spTree>
    <p:extLst>
      <p:ext uri="{BB962C8B-B14F-4D97-AF65-F5344CB8AC3E}">
        <p14:creationId xmlns:p14="http://schemas.microsoft.com/office/powerpoint/2010/main" val="546822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65924C-FD5F-C252-F9DA-447A73FA001B}"/>
              </a:ext>
            </a:extLst>
          </p:cNvPr>
          <p:cNvSpPr>
            <a:spLocks noGrp="1"/>
          </p:cNvSpPr>
          <p:nvPr>
            <p:ph type="sldNum" sz="quarter" idx="10"/>
          </p:nvPr>
        </p:nvSpPr>
        <p:spPr/>
        <p:txBody>
          <a:bodyPr/>
          <a:lstStyle/>
          <a:p>
            <a:fld id="{D495E168-DA5E-4888-8D8A-92B118324C14}" type="slidenum">
              <a:rPr lang="en-US" noProof="0" smtClean="0"/>
              <a:pPr/>
              <a:t>13</a:t>
            </a:fld>
            <a:endParaRPr lang="en-US" noProof="0" dirty="0"/>
          </a:p>
        </p:txBody>
      </p:sp>
      <p:sp>
        <p:nvSpPr>
          <p:cNvPr id="4" name="Title 3">
            <a:extLst>
              <a:ext uri="{FF2B5EF4-FFF2-40B4-BE49-F238E27FC236}">
                <a16:creationId xmlns:a16="http://schemas.microsoft.com/office/drawing/2014/main" id="{B9C4E5BB-2EC3-08FA-0CD8-925CF8810B29}"/>
              </a:ext>
            </a:extLst>
          </p:cNvPr>
          <p:cNvSpPr>
            <a:spLocks noGrp="1"/>
          </p:cNvSpPr>
          <p:nvPr>
            <p:ph type="title"/>
          </p:nvPr>
        </p:nvSpPr>
        <p:spPr/>
        <p:txBody>
          <a:bodyPr/>
          <a:lstStyle/>
          <a:p>
            <a:r>
              <a:rPr lang="en-GB" dirty="0">
                <a:solidFill>
                  <a:schemeClr val="bg1">
                    <a:lumMod val="95000"/>
                  </a:schemeClr>
                </a:solidFill>
              </a:rPr>
              <a:t>The big problem with microadventures…</a:t>
            </a:r>
            <a:endParaRPr lang="en-GB" dirty="0"/>
          </a:p>
        </p:txBody>
      </p:sp>
      <p:sp>
        <p:nvSpPr>
          <p:cNvPr id="5" name="Text Placeholder 4">
            <a:extLst>
              <a:ext uri="{FF2B5EF4-FFF2-40B4-BE49-F238E27FC236}">
                <a16:creationId xmlns:a16="http://schemas.microsoft.com/office/drawing/2014/main" id="{BFE5EAF8-E0E5-863C-07EF-871DD42E01CF}"/>
              </a:ext>
            </a:extLst>
          </p:cNvPr>
          <p:cNvSpPr>
            <a:spLocks noGrp="1"/>
          </p:cNvSpPr>
          <p:nvPr>
            <p:ph type="body" sz="half" idx="2"/>
          </p:nvPr>
        </p:nvSpPr>
        <p:spPr>
          <a:xfrm>
            <a:off x="494454" y="2177591"/>
            <a:ext cx="4277572" cy="4453501"/>
          </a:xfrm>
        </p:spPr>
        <p:txBody>
          <a:bodyPr>
            <a:normAutofit/>
          </a:bodyPr>
          <a:lstStyle/>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Wild camping is illegal in England and </a:t>
            </a:r>
            <a:r>
              <a:rPr lang="en-GB" sz="2000" b="1" dirty="0">
                <a:solidFill>
                  <a:prstClr val="white"/>
                </a:solidFill>
                <a:latin typeface="Calibri" panose="020F0502020204030204"/>
              </a:rPr>
              <a:t>W</a:t>
            </a: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ales</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Rise in fly-camping and campervan numbers puts nature at risk: https://www.countryfile.com/wildlife/wildlife-stories/rise-in-fly-camping-and-campervan-numbers-puts-nature-at-risk/  </a:t>
            </a: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“it was like a bomb had hit an off-licence”: https://www.theguardian.com/environment/2020/jul/19/it-was-like-a-bomb-had-hit-an-off-licence-rise-in-wild-camping-hits-beauty-spots</a:t>
            </a:r>
          </a:p>
        </p:txBody>
      </p:sp>
      <p:pic>
        <p:nvPicPr>
          <p:cNvPr id="5122" name="Picture 2" descr="It was like a bomb had hit an off-licence': rise in wild camping hits  beauty spots | Environment | The Guardian">
            <a:extLst>
              <a:ext uri="{FF2B5EF4-FFF2-40B4-BE49-F238E27FC236}">
                <a16:creationId xmlns:a16="http://schemas.microsoft.com/office/drawing/2014/main" id="{0E247DC7-AEF5-67E0-A32F-EB1524496E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2472" y="374391"/>
            <a:ext cx="3998304" cy="29987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Family with a death wish sets up camp on cliff edge">
            <a:extLst>
              <a:ext uri="{FF2B5EF4-FFF2-40B4-BE49-F238E27FC236}">
                <a16:creationId xmlns:a16="http://schemas.microsoft.com/office/drawing/2014/main" id="{2AEBA2BC-0177-EAC4-091B-577ABCA4F0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7178" y="3564273"/>
            <a:ext cx="4210368" cy="28060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1295F50-4AE3-DF14-29B5-73CFFCB9CEF2}"/>
              </a:ext>
            </a:extLst>
          </p:cNvPr>
          <p:cNvSpPr txBox="1"/>
          <p:nvPr/>
        </p:nvSpPr>
        <p:spPr>
          <a:xfrm>
            <a:off x="9150776" y="564044"/>
            <a:ext cx="1759328" cy="461665"/>
          </a:xfrm>
          <a:prstGeom prst="rect">
            <a:avLst/>
          </a:prstGeom>
          <a:noFill/>
        </p:spPr>
        <p:txBody>
          <a:bodyPr wrap="none" rtlCol="0">
            <a:spAutoFit/>
          </a:bodyPr>
          <a:lstStyle/>
          <a:p>
            <a:r>
              <a:rPr lang="en-GB" sz="2400" dirty="0">
                <a:solidFill>
                  <a:schemeClr val="bg1"/>
                </a:solidFill>
              </a:rPr>
              <a:t>Fly Camping</a:t>
            </a:r>
            <a:endParaRPr lang="en-GB" sz="1600" dirty="0">
              <a:solidFill>
                <a:schemeClr val="bg1"/>
              </a:solidFill>
            </a:endParaRPr>
          </a:p>
        </p:txBody>
      </p:sp>
      <p:sp>
        <p:nvSpPr>
          <p:cNvPr id="8" name="TextBox 7">
            <a:extLst>
              <a:ext uri="{FF2B5EF4-FFF2-40B4-BE49-F238E27FC236}">
                <a16:creationId xmlns:a16="http://schemas.microsoft.com/office/drawing/2014/main" id="{74EB1643-53AF-B7F9-EDBE-A33F5D4283E1}"/>
              </a:ext>
            </a:extLst>
          </p:cNvPr>
          <p:cNvSpPr txBox="1"/>
          <p:nvPr/>
        </p:nvSpPr>
        <p:spPr>
          <a:xfrm>
            <a:off x="5669280" y="3564273"/>
            <a:ext cx="1666675" cy="830997"/>
          </a:xfrm>
          <a:prstGeom prst="rect">
            <a:avLst/>
          </a:prstGeom>
          <a:noFill/>
        </p:spPr>
        <p:txBody>
          <a:bodyPr wrap="none" rtlCol="0">
            <a:spAutoFit/>
          </a:bodyPr>
          <a:lstStyle/>
          <a:p>
            <a:r>
              <a:rPr lang="en-GB" sz="2400" dirty="0">
                <a:solidFill>
                  <a:schemeClr val="bg1"/>
                </a:solidFill>
              </a:rPr>
              <a:t>Dangerous </a:t>
            </a:r>
          </a:p>
          <a:p>
            <a:r>
              <a:rPr lang="en-GB" sz="2400" dirty="0">
                <a:solidFill>
                  <a:schemeClr val="bg1"/>
                </a:solidFill>
              </a:rPr>
              <a:t>practice</a:t>
            </a:r>
          </a:p>
        </p:txBody>
      </p:sp>
    </p:spTree>
    <p:extLst>
      <p:ext uri="{BB962C8B-B14F-4D97-AF65-F5344CB8AC3E}">
        <p14:creationId xmlns:p14="http://schemas.microsoft.com/office/powerpoint/2010/main" val="550764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AEE9DE-AAB2-9813-191D-2C72A0478EBE}"/>
              </a:ext>
            </a:extLst>
          </p:cNvPr>
          <p:cNvSpPr>
            <a:spLocks noGrp="1"/>
          </p:cNvSpPr>
          <p:nvPr>
            <p:ph type="sldNum" sz="quarter" idx="10"/>
          </p:nvPr>
        </p:nvSpPr>
        <p:spPr/>
        <p:txBody>
          <a:bodyPr/>
          <a:lstStyle/>
          <a:p>
            <a:fld id="{D495E168-DA5E-4888-8D8A-92B118324C14}" type="slidenum">
              <a:rPr lang="en-US" noProof="0" smtClean="0"/>
              <a:pPr/>
              <a:t>14</a:t>
            </a:fld>
            <a:endParaRPr lang="en-US" noProof="0" dirty="0"/>
          </a:p>
        </p:txBody>
      </p:sp>
      <p:pic>
        <p:nvPicPr>
          <p:cNvPr id="9220" name="Picture 4" descr="&lt;p&gt;Protestors walk up to Stall Mall at Dartmoor National Park on January 21, 2023 in Cornwood, England.&lt;/p&gt;">
            <a:extLst>
              <a:ext uri="{FF2B5EF4-FFF2-40B4-BE49-F238E27FC236}">
                <a16:creationId xmlns:a16="http://schemas.microsoft.com/office/drawing/2014/main" id="{E3469DB9-4D5C-0563-3F51-217AC17799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0917" y="486234"/>
            <a:ext cx="5327265" cy="39386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4359127-9D0A-9B51-4F7B-FD8477C7982F}"/>
              </a:ext>
            </a:extLst>
          </p:cNvPr>
          <p:cNvSpPr txBox="1"/>
          <p:nvPr/>
        </p:nvSpPr>
        <p:spPr>
          <a:xfrm>
            <a:off x="6096000" y="4617967"/>
            <a:ext cx="5939896" cy="1569660"/>
          </a:xfrm>
          <a:prstGeom prst="rect">
            <a:avLst/>
          </a:prstGeom>
          <a:noFill/>
        </p:spPr>
        <p:txBody>
          <a:bodyPr wrap="none" rtlCol="0">
            <a:spAutoFit/>
          </a:bodyPr>
          <a:lstStyle/>
          <a:p>
            <a:r>
              <a:rPr lang="en-GB" sz="2400" b="0" i="0" dirty="0">
                <a:solidFill>
                  <a:schemeClr val="bg1"/>
                </a:solidFill>
                <a:effectLst/>
                <a:latin typeface="Indy Sans"/>
              </a:rPr>
              <a:t>“A bitter dispute between a millionaire hedge </a:t>
            </a:r>
          </a:p>
          <a:p>
            <a:r>
              <a:rPr lang="en-GB" sz="2400" b="0" i="0" dirty="0">
                <a:solidFill>
                  <a:schemeClr val="bg1"/>
                </a:solidFill>
                <a:effectLst/>
                <a:latin typeface="Indy Sans"/>
              </a:rPr>
              <a:t>fund boss and the campers he has banned </a:t>
            </a:r>
          </a:p>
          <a:p>
            <a:r>
              <a:rPr lang="en-GB" sz="2400" b="0" i="0" dirty="0">
                <a:solidFill>
                  <a:schemeClr val="bg1"/>
                </a:solidFill>
                <a:effectLst/>
                <a:latin typeface="Indy Sans"/>
              </a:rPr>
              <a:t>from pitching on the land he owns </a:t>
            </a:r>
          </a:p>
          <a:p>
            <a:r>
              <a:rPr lang="en-GB" sz="2400" b="0" i="0" dirty="0">
                <a:solidFill>
                  <a:schemeClr val="bg1"/>
                </a:solidFill>
                <a:effectLst/>
                <a:latin typeface="Indy Sans"/>
              </a:rPr>
              <a:t>is reaching boiling point”.    </a:t>
            </a:r>
            <a:r>
              <a:rPr lang="en-GB" b="0" i="0" dirty="0">
                <a:solidFill>
                  <a:schemeClr val="bg1"/>
                </a:solidFill>
                <a:effectLst/>
                <a:latin typeface="Indy Sans"/>
              </a:rPr>
              <a:t>Independent 2023</a:t>
            </a:r>
            <a:endParaRPr lang="en-GB" sz="2400" dirty="0">
              <a:solidFill>
                <a:schemeClr val="bg1"/>
              </a:solidFill>
            </a:endParaRPr>
          </a:p>
        </p:txBody>
      </p:sp>
      <p:pic>
        <p:nvPicPr>
          <p:cNvPr id="9222" name="Picture 6" descr="wild camping on dartmoor">
            <a:extLst>
              <a:ext uri="{FF2B5EF4-FFF2-40B4-BE49-F238E27FC236}">
                <a16:creationId xmlns:a16="http://schemas.microsoft.com/office/drawing/2014/main" id="{C2D2D991-D7F7-9055-DF89-F8A20B232B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176" y="2927822"/>
            <a:ext cx="5307187" cy="31843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61C429-4D3E-ADA9-0B6D-EEE1BCEC5D24}"/>
              </a:ext>
            </a:extLst>
          </p:cNvPr>
          <p:cNvSpPr txBox="1"/>
          <p:nvPr/>
        </p:nvSpPr>
        <p:spPr>
          <a:xfrm>
            <a:off x="553818" y="914400"/>
            <a:ext cx="5463099" cy="1323439"/>
          </a:xfrm>
          <a:prstGeom prst="rect">
            <a:avLst/>
          </a:prstGeom>
          <a:noFill/>
        </p:spPr>
        <p:txBody>
          <a:bodyPr wrap="none" rtlCol="0">
            <a:spAutoFit/>
          </a:bodyPr>
          <a:lstStyle/>
          <a:p>
            <a:r>
              <a:rPr lang="en-GB" sz="4000" dirty="0">
                <a:solidFill>
                  <a:schemeClr val="bg1"/>
                </a:solidFill>
              </a:rPr>
              <a:t>Dartmoor Wild Camping </a:t>
            </a:r>
          </a:p>
          <a:p>
            <a:pPr algn="ctr"/>
            <a:r>
              <a:rPr lang="en-GB" sz="4000" dirty="0">
                <a:solidFill>
                  <a:schemeClr val="bg1"/>
                </a:solidFill>
              </a:rPr>
              <a:t>Conflict</a:t>
            </a:r>
            <a:endParaRPr lang="en-GB" sz="2400" dirty="0">
              <a:solidFill>
                <a:schemeClr val="bg1"/>
              </a:solidFill>
            </a:endParaRPr>
          </a:p>
        </p:txBody>
      </p:sp>
    </p:spTree>
    <p:extLst>
      <p:ext uri="{BB962C8B-B14F-4D97-AF65-F5344CB8AC3E}">
        <p14:creationId xmlns:p14="http://schemas.microsoft.com/office/powerpoint/2010/main" val="3620043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D545-C417-48EA-9543-078BF8EB641C}"/>
              </a:ext>
            </a:extLst>
          </p:cNvPr>
          <p:cNvSpPr>
            <a:spLocks noGrp="1"/>
          </p:cNvSpPr>
          <p:nvPr>
            <p:ph type="title"/>
          </p:nvPr>
        </p:nvSpPr>
        <p:spPr/>
        <p:txBody>
          <a:bodyPr/>
          <a:lstStyle/>
          <a:p>
            <a:r>
              <a:rPr lang="en-US" dirty="0"/>
              <a:t>Assessment 1</a:t>
            </a:r>
          </a:p>
        </p:txBody>
      </p:sp>
      <p:sp>
        <p:nvSpPr>
          <p:cNvPr id="5" name="Text Placeholder 4">
            <a:extLst>
              <a:ext uri="{FF2B5EF4-FFF2-40B4-BE49-F238E27FC236}">
                <a16:creationId xmlns:a16="http://schemas.microsoft.com/office/drawing/2014/main" id="{099A8D28-D968-408D-AA5E-1B16F071D7DF}"/>
              </a:ext>
            </a:extLst>
          </p:cNvPr>
          <p:cNvSpPr>
            <a:spLocks noGrp="1"/>
          </p:cNvSpPr>
          <p:nvPr>
            <p:ph type="body" sz="quarter" idx="13"/>
          </p:nvPr>
        </p:nvSpPr>
        <p:spPr/>
        <p:txBody>
          <a:bodyPr/>
          <a:lstStyle/>
          <a:p>
            <a:r>
              <a:rPr lang="en-US" dirty="0"/>
              <a:t>Essay </a:t>
            </a:r>
          </a:p>
        </p:txBody>
      </p:sp>
      <p:sp>
        <p:nvSpPr>
          <p:cNvPr id="6" name="Text Placeholder 5">
            <a:extLst>
              <a:ext uri="{FF2B5EF4-FFF2-40B4-BE49-F238E27FC236}">
                <a16:creationId xmlns:a16="http://schemas.microsoft.com/office/drawing/2014/main" id="{7E54AC28-9C3E-4734-B2BB-5EC5F60F5559}"/>
              </a:ext>
            </a:extLst>
          </p:cNvPr>
          <p:cNvSpPr>
            <a:spLocks noGrp="1"/>
          </p:cNvSpPr>
          <p:nvPr>
            <p:ph type="body" sz="quarter" idx="15"/>
          </p:nvPr>
        </p:nvSpPr>
        <p:spPr>
          <a:xfrm>
            <a:off x="491467" y="2540000"/>
            <a:ext cx="6187040" cy="3454399"/>
          </a:xfrm>
        </p:spPr>
        <p:txBody>
          <a:bodyPr>
            <a:normAutofit/>
          </a:bodyPr>
          <a:lstStyle/>
          <a:p>
            <a:pPr marL="45720" indent="0">
              <a:buNone/>
            </a:pPr>
            <a:r>
              <a:rPr lang="en-GB" sz="2000" dirty="0"/>
              <a:t>With reference to the article by Mackenzie and Goodnow (2020; available on Moodle), critically discuss the following statement: </a:t>
            </a:r>
          </a:p>
          <a:p>
            <a:pPr marL="45720" indent="0">
              <a:buNone/>
            </a:pPr>
            <a:endParaRPr lang="en-GB" sz="2000" dirty="0"/>
          </a:p>
          <a:p>
            <a:pPr marL="45720" indent="0">
              <a:buNone/>
            </a:pPr>
            <a:r>
              <a:rPr lang="en-GB" sz="2000" b="1" i="1" u="sng" dirty="0"/>
              <a:t>Microadventures</a:t>
            </a:r>
            <a:r>
              <a:rPr lang="en-GB" sz="2000" i="1" dirty="0"/>
              <a:t> are “an enticing alternative for both </a:t>
            </a:r>
            <a:r>
              <a:rPr lang="en-GB" sz="2000" dirty="0"/>
              <a:t>current and post-pandemic conditions</a:t>
            </a:r>
            <a:r>
              <a:rPr lang="en-GB" sz="2000" i="1" u="sng" dirty="0"/>
              <a:t>”</a:t>
            </a:r>
            <a:r>
              <a:rPr lang="en-GB" sz="2000" i="1" dirty="0"/>
              <a:t> </a:t>
            </a:r>
            <a:r>
              <a:rPr lang="en-GB" sz="2000" dirty="0"/>
              <a:t>(Mackenzie and Goodnow, 2020, p1).</a:t>
            </a:r>
          </a:p>
          <a:p>
            <a:pPr marL="45720" indent="0">
              <a:buNone/>
            </a:pPr>
            <a:endParaRPr lang="en-GB" sz="2000" dirty="0"/>
          </a:p>
          <a:p>
            <a:pPr marL="45720" indent="0">
              <a:buNone/>
            </a:pPr>
            <a:r>
              <a:rPr lang="en-GB" sz="2000" dirty="0"/>
              <a:t>You must clearly demonstrate your appreciation of the “conditions” that they refer to and how these can be extended to apply to the broader field of sustainability. </a:t>
            </a:r>
          </a:p>
          <a:p>
            <a:endParaRPr lang="en-US" sz="2000" dirty="0"/>
          </a:p>
        </p:txBody>
      </p:sp>
      <p:sp>
        <p:nvSpPr>
          <p:cNvPr id="3" name="Slide Number Placeholder 2">
            <a:extLst>
              <a:ext uri="{FF2B5EF4-FFF2-40B4-BE49-F238E27FC236}">
                <a16:creationId xmlns:a16="http://schemas.microsoft.com/office/drawing/2014/main" id="{4D492004-FF5A-486F-BD35-52AACB74C659}"/>
              </a:ext>
            </a:extLst>
          </p:cNvPr>
          <p:cNvSpPr>
            <a:spLocks noGrp="1"/>
          </p:cNvSpPr>
          <p:nvPr>
            <p:ph type="sldNum" sz="quarter" idx="10"/>
          </p:nvPr>
        </p:nvSpPr>
        <p:spPr/>
        <p:txBody>
          <a:bodyPr/>
          <a:lstStyle/>
          <a:p>
            <a:fld id="{D495E168-DA5E-4888-8D8A-92B118324C14}" type="slidenum">
              <a:rPr lang="en-US" smtClean="0"/>
              <a:pPr/>
              <a:t>15</a:t>
            </a:fld>
            <a:endParaRPr lang="en-US" dirty="0"/>
          </a:p>
        </p:txBody>
      </p:sp>
    </p:spTree>
    <p:extLst>
      <p:ext uri="{BB962C8B-B14F-4D97-AF65-F5344CB8AC3E}">
        <p14:creationId xmlns:p14="http://schemas.microsoft.com/office/powerpoint/2010/main" val="3733523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391F41-6974-3362-DFE2-7141C00D8170}"/>
              </a:ext>
            </a:extLst>
          </p:cNvPr>
          <p:cNvSpPr>
            <a:spLocks noGrp="1"/>
          </p:cNvSpPr>
          <p:nvPr>
            <p:ph type="sldNum" sz="quarter" idx="10"/>
          </p:nvPr>
        </p:nvSpPr>
        <p:spPr/>
        <p:txBody>
          <a:bodyPr/>
          <a:lstStyle/>
          <a:p>
            <a:fld id="{D495E168-DA5E-4888-8D8A-92B118324C14}" type="slidenum">
              <a:rPr lang="en-US" noProof="0" smtClean="0"/>
              <a:pPr/>
              <a:t>16</a:t>
            </a:fld>
            <a:endParaRPr lang="en-US" noProof="0" dirty="0"/>
          </a:p>
        </p:txBody>
      </p:sp>
      <p:sp>
        <p:nvSpPr>
          <p:cNvPr id="5" name="TextBox 4">
            <a:extLst>
              <a:ext uri="{FF2B5EF4-FFF2-40B4-BE49-F238E27FC236}">
                <a16:creationId xmlns:a16="http://schemas.microsoft.com/office/drawing/2014/main" id="{7BA0F71C-EF03-AAFC-E8E0-A75E96DAF211}"/>
              </a:ext>
            </a:extLst>
          </p:cNvPr>
          <p:cNvSpPr txBox="1"/>
          <p:nvPr/>
        </p:nvSpPr>
        <p:spPr>
          <a:xfrm>
            <a:off x="1902480" y="2215749"/>
            <a:ext cx="8387040" cy="1754326"/>
          </a:xfrm>
          <a:prstGeom prst="rect">
            <a:avLst/>
          </a:prstGeom>
          <a:noFill/>
        </p:spPr>
        <p:txBody>
          <a:bodyPr wrap="none" rtlCol="0">
            <a:spAutoFit/>
          </a:bodyPr>
          <a:lstStyle/>
          <a:p>
            <a:pPr algn="ctr"/>
            <a:r>
              <a:rPr lang="en-US" sz="5400" dirty="0">
                <a:solidFill>
                  <a:schemeClr val="bg1"/>
                </a:solidFill>
              </a:rPr>
              <a:t>Consider your personal </a:t>
            </a:r>
          </a:p>
          <a:p>
            <a:pPr algn="ctr"/>
            <a:r>
              <a:rPr lang="en-US" sz="5400" dirty="0">
                <a:solidFill>
                  <a:schemeClr val="bg1"/>
                </a:solidFill>
              </a:rPr>
              <a:t>Characteristics of Adventure</a:t>
            </a:r>
            <a:endParaRPr lang="en-GB" sz="5400" dirty="0">
              <a:solidFill>
                <a:schemeClr val="bg1"/>
              </a:solidFill>
            </a:endParaRPr>
          </a:p>
        </p:txBody>
      </p:sp>
    </p:spTree>
    <p:extLst>
      <p:ext uri="{BB962C8B-B14F-4D97-AF65-F5344CB8AC3E}">
        <p14:creationId xmlns:p14="http://schemas.microsoft.com/office/powerpoint/2010/main" val="2374306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48C489-5E9A-BA40-66E1-B3B3F4641996}"/>
              </a:ext>
            </a:extLst>
          </p:cNvPr>
          <p:cNvSpPr>
            <a:spLocks noGrp="1"/>
          </p:cNvSpPr>
          <p:nvPr>
            <p:ph type="sldNum" sz="quarter" idx="10"/>
          </p:nvPr>
        </p:nvSpPr>
        <p:spPr/>
        <p:txBody>
          <a:bodyPr/>
          <a:lstStyle/>
          <a:p>
            <a:fld id="{D495E168-DA5E-4888-8D8A-92B118324C14}" type="slidenum">
              <a:rPr lang="en-US" noProof="0" smtClean="0"/>
              <a:pPr/>
              <a:t>17</a:t>
            </a:fld>
            <a:endParaRPr lang="en-US" noProof="0" dirty="0"/>
          </a:p>
        </p:txBody>
      </p:sp>
      <p:sp>
        <p:nvSpPr>
          <p:cNvPr id="9" name="TextBox 8">
            <a:extLst>
              <a:ext uri="{FF2B5EF4-FFF2-40B4-BE49-F238E27FC236}">
                <a16:creationId xmlns:a16="http://schemas.microsoft.com/office/drawing/2014/main" id="{59221114-AFCF-D2AB-A51C-519AFC2301EE}"/>
              </a:ext>
            </a:extLst>
          </p:cNvPr>
          <p:cNvSpPr txBox="1"/>
          <p:nvPr/>
        </p:nvSpPr>
        <p:spPr>
          <a:xfrm>
            <a:off x="2282613" y="1517227"/>
            <a:ext cx="1245469" cy="523220"/>
          </a:xfrm>
          <a:prstGeom prst="rect">
            <a:avLst/>
          </a:prstGeom>
          <a:noFill/>
        </p:spPr>
        <p:txBody>
          <a:bodyPr wrap="none" rtlCol="0">
            <a:spAutoFit/>
          </a:bodyPr>
          <a:lstStyle/>
          <a:p>
            <a:r>
              <a:rPr lang="en-GB" sz="2800" dirty="0">
                <a:solidFill>
                  <a:schemeClr val="bg1"/>
                </a:solidFill>
              </a:rPr>
              <a:t>novelty</a:t>
            </a:r>
          </a:p>
        </p:txBody>
      </p:sp>
      <p:sp>
        <p:nvSpPr>
          <p:cNvPr id="10" name="TextBox 9">
            <a:extLst>
              <a:ext uri="{FF2B5EF4-FFF2-40B4-BE49-F238E27FC236}">
                <a16:creationId xmlns:a16="http://schemas.microsoft.com/office/drawing/2014/main" id="{C0588BE5-6DC1-4A4C-187F-57104F172C52}"/>
              </a:ext>
            </a:extLst>
          </p:cNvPr>
          <p:cNvSpPr txBox="1"/>
          <p:nvPr/>
        </p:nvSpPr>
        <p:spPr>
          <a:xfrm>
            <a:off x="5821279" y="1958819"/>
            <a:ext cx="1837234" cy="523220"/>
          </a:xfrm>
          <a:prstGeom prst="rect">
            <a:avLst/>
          </a:prstGeom>
          <a:noFill/>
        </p:spPr>
        <p:txBody>
          <a:bodyPr wrap="none" rtlCol="0">
            <a:spAutoFit/>
          </a:bodyPr>
          <a:lstStyle/>
          <a:p>
            <a:r>
              <a:rPr lang="en-GB" sz="2800" dirty="0">
                <a:solidFill>
                  <a:schemeClr val="bg1"/>
                </a:solidFill>
              </a:rPr>
              <a:t>excitement</a:t>
            </a:r>
          </a:p>
        </p:txBody>
      </p:sp>
      <p:sp>
        <p:nvSpPr>
          <p:cNvPr id="11" name="TextBox 10">
            <a:extLst>
              <a:ext uri="{FF2B5EF4-FFF2-40B4-BE49-F238E27FC236}">
                <a16:creationId xmlns:a16="http://schemas.microsoft.com/office/drawing/2014/main" id="{D3F9477B-3502-43DD-7597-F54D2BF0923A}"/>
              </a:ext>
            </a:extLst>
          </p:cNvPr>
          <p:cNvSpPr txBox="1"/>
          <p:nvPr/>
        </p:nvSpPr>
        <p:spPr>
          <a:xfrm>
            <a:off x="8365067" y="2192183"/>
            <a:ext cx="1138453" cy="523220"/>
          </a:xfrm>
          <a:prstGeom prst="rect">
            <a:avLst/>
          </a:prstGeom>
          <a:noFill/>
        </p:spPr>
        <p:txBody>
          <a:bodyPr wrap="none" rtlCol="0">
            <a:spAutoFit/>
          </a:bodyPr>
          <a:lstStyle/>
          <a:p>
            <a:r>
              <a:rPr lang="en-GB" sz="2800" dirty="0">
                <a:solidFill>
                  <a:schemeClr val="bg1"/>
                </a:solidFill>
              </a:rPr>
              <a:t>daring</a:t>
            </a:r>
          </a:p>
        </p:txBody>
      </p:sp>
      <p:sp>
        <p:nvSpPr>
          <p:cNvPr id="12" name="TextBox 11">
            <a:extLst>
              <a:ext uri="{FF2B5EF4-FFF2-40B4-BE49-F238E27FC236}">
                <a16:creationId xmlns:a16="http://schemas.microsoft.com/office/drawing/2014/main" id="{E2B7966A-471B-F4AD-3D18-BC888E4D8152}"/>
              </a:ext>
            </a:extLst>
          </p:cNvPr>
          <p:cNvSpPr txBox="1"/>
          <p:nvPr/>
        </p:nvSpPr>
        <p:spPr>
          <a:xfrm>
            <a:off x="10288451" y="3533561"/>
            <a:ext cx="731290" cy="523220"/>
          </a:xfrm>
          <a:prstGeom prst="rect">
            <a:avLst/>
          </a:prstGeom>
          <a:noFill/>
        </p:spPr>
        <p:txBody>
          <a:bodyPr wrap="none" rtlCol="0">
            <a:spAutoFit/>
          </a:bodyPr>
          <a:lstStyle/>
          <a:p>
            <a:r>
              <a:rPr lang="en-GB" sz="2800" dirty="0">
                <a:solidFill>
                  <a:schemeClr val="bg1"/>
                </a:solidFill>
              </a:rPr>
              <a:t>risk</a:t>
            </a:r>
          </a:p>
        </p:txBody>
      </p:sp>
      <p:sp>
        <p:nvSpPr>
          <p:cNvPr id="13" name="TextBox 12">
            <a:extLst>
              <a:ext uri="{FF2B5EF4-FFF2-40B4-BE49-F238E27FC236}">
                <a16:creationId xmlns:a16="http://schemas.microsoft.com/office/drawing/2014/main" id="{20791B65-043B-D8B4-7E63-93CE7C6A27E4}"/>
              </a:ext>
            </a:extLst>
          </p:cNvPr>
          <p:cNvSpPr txBox="1"/>
          <p:nvPr/>
        </p:nvSpPr>
        <p:spPr>
          <a:xfrm>
            <a:off x="6783099" y="3126790"/>
            <a:ext cx="2101857" cy="523220"/>
          </a:xfrm>
          <a:prstGeom prst="rect">
            <a:avLst/>
          </a:prstGeom>
          <a:noFill/>
        </p:spPr>
        <p:txBody>
          <a:bodyPr wrap="none" rtlCol="0">
            <a:spAutoFit/>
          </a:bodyPr>
          <a:lstStyle/>
          <a:p>
            <a:r>
              <a:rPr lang="en-GB" sz="2800" dirty="0">
                <a:solidFill>
                  <a:schemeClr val="bg1"/>
                </a:solidFill>
              </a:rPr>
              <a:t>independent</a:t>
            </a:r>
          </a:p>
        </p:txBody>
      </p:sp>
      <p:sp>
        <p:nvSpPr>
          <p:cNvPr id="14" name="TextBox 13">
            <a:extLst>
              <a:ext uri="{FF2B5EF4-FFF2-40B4-BE49-F238E27FC236}">
                <a16:creationId xmlns:a16="http://schemas.microsoft.com/office/drawing/2014/main" id="{78C2B184-BF19-89A2-3200-23409DB23405}"/>
              </a:ext>
            </a:extLst>
          </p:cNvPr>
          <p:cNvSpPr txBox="1"/>
          <p:nvPr/>
        </p:nvSpPr>
        <p:spPr>
          <a:xfrm>
            <a:off x="1686560" y="5466080"/>
            <a:ext cx="3687933" cy="523220"/>
          </a:xfrm>
          <a:prstGeom prst="rect">
            <a:avLst/>
          </a:prstGeom>
          <a:noFill/>
        </p:spPr>
        <p:txBody>
          <a:bodyPr wrap="none" rtlCol="0">
            <a:spAutoFit/>
          </a:bodyPr>
          <a:lstStyle/>
          <a:p>
            <a:r>
              <a:rPr lang="en-GB" sz="2800" dirty="0">
                <a:solidFill>
                  <a:schemeClr val="bg1"/>
                </a:solidFill>
              </a:rPr>
              <a:t>uncertainty of outcome</a:t>
            </a:r>
          </a:p>
        </p:txBody>
      </p:sp>
      <p:sp>
        <p:nvSpPr>
          <p:cNvPr id="15" name="TextBox 14">
            <a:extLst>
              <a:ext uri="{FF2B5EF4-FFF2-40B4-BE49-F238E27FC236}">
                <a16:creationId xmlns:a16="http://schemas.microsoft.com/office/drawing/2014/main" id="{9C812922-F083-4F37-FA12-307125A9E0F8}"/>
              </a:ext>
            </a:extLst>
          </p:cNvPr>
          <p:cNvSpPr txBox="1"/>
          <p:nvPr/>
        </p:nvSpPr>
        <p:spPr>
          <a:xfrm>
            <a:off x="4052555" y="2429699"/>
            <a:ext cx="1244251" cy="523220"/>
          </a:xfrm>
          <a:prstGeom prst="rect">
            <a:avLst/>
          </a:prstGeom>
          <a:noFill/>
        </p:spPr>
        <p:txBody>
          <a:bodyPr wrap="none" rtlCol="0">
            <a:spAutoFit/>
          </a:bodyPr>
          <a:lstStyle/>
          <a:p>
            <a:r>
              <a:rPr lang="en-GB" sz="2800" dirty="0">
                <a:solidFill>
                  <a:schemeClr val="bg1"/>
                </a:solidFill>
              </a:rPr>
              <a:t>danger</a:t>
            </a:r>
          </a:p>
        </p:txBody>
      </p:sp>
      <p:sp>
        <p:nvSpPr>
          <p:cNvPr id="16" name="TextBox 15">
            <a:extLst>
              <a:ext uri="{FF2B5EF4-FFF2-40B4-BE49-F238E27FC236}">
                <a16:creationId xmlns:a16="http://schemas.microsoft.com/office/drawing/2014/main" id="{B38B45D7-40AC-4D86-59C9-75676EE4A19B}"/>
              </a:ext>
            </a:extLst>
          </p:cNvPr>
          <p:cNvSpPr txBox="1"/>
          <p:nvPr/>
        </p:nvSpPr>
        <p:spPr>
          <a:xfrm>
            <a:off x="1625600" y="2860133"/>
            <a:ext cx="1646605" cy="523220"/>
          </a:xfrm>
          <a:prstGeom prst="rect">
            <a:avLst/>
          </a:prstGeom>
          <a:noFill/>
        </p:spPr>
        <p:txBody>
          <a:bodyPr wrap="none" rtlCol="0">
            <a:spAutoFit/>
          </a:bodyPr>
          <a:lstStyle/>
          <a:p>
            <a:r>
              <a:rPr lang="en-GB" sz="2800" dirty="0">
                <a:solidFill>
                  <a:schemeClr val="bg1"/>
                </a:solidFill>
              </a:rPr>
              <a:t>challenge</a:t>
            </a:r>
          </a:p>
        </p:txBody>
      </p:sp>
      <p:sp>
        <p:nvSpPr>
          <p:cNvPr id="17" name="TextBox 16">
            <a:extLst>
              <a:ext uri="{FF2B5EF4-FFF2-40B4-BE49-F238E27FC236}">
                <a16:creationId xmlns:a16="http://schemas.microsoft.com/office/drawing/2014/main" id="{C96308A9-5BF5-980C-E402-166ABEDC9A88}"/>
              </a:ext>
            </a:extLst>
          </p:cNvPr>
          <p:cNvSpPr txBox="1"/>
          <p:nvPr/>
        </p:nvSpPr>
        <p:spPr>
          <a:xfrm>
            <a:off x="4680373" y="826347"/>
            <a:ext cx="3163366" cy="523220"/>
          </a:xfrm>
          <a:prstGeom prst="rect">
            <a:avLst/>
          </a:prstGeom>
          <a:noFill/>
        </p:spPr>
        <p:txBody>
          <a:bodyPr wrap="none" rtlCol="0">
            <a:spAutoFit/>
          </a:bodyPr>
          <a:lstStyle/>
          <a:p>
            <a:r>
              <a:rPr lang="en-GB" sz="2800" dirty="0">
                <a:solidFill>
                  <a:schemeClr val="bg1"/>
                </a:solidFill>
              </a:rPr>
              <a:t>anticipated rewards</a:t>
            </a:r>
          </a:p>
        </p:txBody>
      </p:sp>
      <p:sp>
        <p:nvSpPr>
          <p:cNvPr id="18" name="TextBox 17">
            <a:extLst>
              <a:ext uri="{FF2B5EF4-FFF2-40B4-BE49-F238E27FC236}">
                <a16:creationId xmlns:a16="http://schemas.microsoft.com/office/drawing/2014/main" id="{3C5A7E4A-082E-1FAA-B1E1-FA8F38946870}"/>
              </a:ext>
            </a:extLst>
          </p:cNvPr>
          <p:cNvSpPr txBox="1"/>
          <p:nvPr/>
        </p:nvSpPr>
        <p:spPr>
          <a:xfrm>
            <a:off x="7139094" y="5492695"/>
            <a:ext cx="1627369" cy="523220"/>
          </a:xfrm>
          <a:prstGeom prst="rect">
            <a:avLst/>
          </a:prstGeom>
          <a:noFill/>
        </p:spPr>
        <p:txBody>
          <a:bodyPr wrap="none" rtlCol="0">
            <a:spAutoFit/>
          </a:bodyPr>
          <a:lstStyle/>
          <a:p>
            <a:r>
              <a:rPr lang="en-GB" sz="2800" dirty="0">
                <a:solidFill>
                  <a:schemeClr val="bg1"/>
                </a:solidFill>
              </a:rPr>
              <a:t>escapism</a:t>
            </a:r>
          </a:p>
        </p:txBody>
      </p:sp>
      <p:sp>
        <p:nvSpPr>
          <p:cNvPr id="19" name="TextBox 18">
            <a:extLst>
              <a:ext uri="{FF2B5EF4-FFF2-40B4-BE49-F238E27FC236}">
                <a16:creationId xmlns:a16="http://schemas.microsoft.com/office/drawing/2014/main" id="{6BF71944-D357-8277-E3EF-2B7D71644298}"/>
              </a:ext>
            </a:extLst>
          </p:cNvPr>
          <p:cNvSpPr txBox="1"/>
          <p:nvPr/>
        </p:nvSpPr>
        <p:spPr>
          <a:xfrm>
            <a:off x="1049867" y="677333"/>
            <a:ext cx="1800493" cy="523220"/>
          </a:xfrm>
          <a:prstGeom prst="rect">
            <a:avLst/>
          </a:prstGeom>
          <a:noFill/>
        </p:spPr>
        <p:txBody>
          <a:bodyPr wrap="none" rtlCol="0">
            <a:spAutoFit/>
          </a:bodyPr>
          <a:lstStyle/>
          <a:p>
            <a:r>
              <a:rPr lang="en-GB" sz="2800" dirty="0">
                <a:solidFill>
                  <a:schemeClr val="bg1"/>
                </a:solidFill>
              </a:rPr>
              <a:t>separation</a:t>
            </a:r>
          </a:p>
        </p:txBody>
      </p:sp>
      <p:sp>
        <p:nvSpPr>
          <p:cNvPr id="20" name="TextBox 19">
            <a:extLst>
              <a:ext uri="{FF2B5EF4-FFF2-40B4-BE49-F238E27FC236}">
                <a16:creationId xmlns:a16="http://schemas.microsoft.com/office/drawing/2014/main" id="{99B50796-5F3A-0245-4386-E77417D86143}"/>
              </a:ext>
            </a:extLst>
          </p:cNvPr>
          <p:cNvSpPr txBox="1"/>
          <p:nvPr/>
        </p:nvSpPr>
        <p:spPr>
          <a:xfrm>
            <a:off x="9154339" y="1087957"/>
            <a:ext cx="1860061" cy="523220"/>
          </a:xfrm>
          <a:prstGeom prst="rect">
            <a:avLst/>
          </a:prstGeom>
          <a:noFill/>
        </p:spPr>
        <p:txBody>
          <a:bodyPr wrap="none" rtlCol="0">
            <a:spAutoFit/>
          </a:bodyPr>
          <a:lstStyle/>
          <a:p>
            <a:r>
              <a:rPr lang="en-GB" sz="2800" dirty="0">
                <a:solidFill>
                  <a:schemeClr val="bg1"/>
                </a:solidFill>
              </a:rPr>
              <a:t>exploration</a:t>
            </a:r>
          </a:p>
        </p:txBody>
      </p:sp>
      <p:sp>
        <p:nvSpPr>
          <p:cNvPr id="21" name="TextBox 20">
            <a:extLst>
              <a:ext uri="{FF2B5EF4-FFF2-40B4-BE49-F238E27FC236}">
                <a16:creationId xmlns:a16="http://schemas.microsoft.com/office/drawing/2014/main" id="{92FE6125-998F-0DF8-831B-E02D644DD58C}"/>
              </a:ext>
            </a:extLst>
          </p:cNvPr>
          <p:cNvSpPr txBox="1"/>
          <p:nvPr/>
        </p:nvSpPr>
        <p:spPr>
          <a:xfrm>
            <a:off x="1049867" y="4158827"/>
            <a:ext cx="1596014" cy="523220"/>
          </a:xfrm>
          <a:prstGeom prst="rect">
            <a:avLst/>
          </a:prstGeom>
          <a:noFill/>
        </p:spPr>
        <p:txBody>
          <a:bodyPr wrap="none" rtlCol="0">
            <a:spAutoFit/>
          </a:bodyPr>
          <a:lstStyle/>
          <a:p>
            <a:r>
              <a:rPr lang="en-GB" sz="2800" dirty="0">
                <a:solidFill>
                  <a:schemeClr val="bg1"/>
                </a:solidFill>
              </a:rPr>
              <a:t>discovery</a:t>
            </a:r>
          </a:p>
        </p:txBody>
      </p:sp>
      <p:sp>
        <p:nvSpPr>
          <p:cNvPr id="22" name="TextBox 21">
            <a:extLst>
              <a:ext uri="{FF2B5EF4-FFF2-40B4-BE49-F238E27FC236}">
                <a16:creationId xmlns:a16="http://schemas.microsoft.com/office/drawing/2014/main" id="{1ACA7FCF-C0D1-BB12-EE51-5B4B029575D6}"/>
              </a:ext>
            </a:extLst>
          </p:cNvPr>
          <p:cNvSpPr txBox="1"/>
          <p:nvPr/>
        </p:nvSpPr>
        <p:spPr>
          <a:xfrm>
            <a:off x="8342142" y="4472784"/>
            <a:ext cx="3369449" cy="523220"/>
          </a:xfrm>
          <a:prstGeom prst="rect">
            <a:avLst/>
          </a:prstGeom>
          <a:noFill/>
        </p:spPr>
        <p:txBody>
          <a:bodyPr wrap="none" rtlCol="0">
            <a:spAutoFit/>
          </a:bodyPr>
          <a:lstStyle/>
          <a:p>
            <a:r>
              <a:rPr lang="en-GB" sz="2800" dirty="0">
                <a:solidFill>
                  <a:schemeClr val="bg1"/>
                </a:solidFill>
              </a:rPr>
              <a:t>absorption and focus</a:t>
            </a:r>
          </a:p>
        </p:txBody>
      </p:sp>
      <p:sp>
        <p:nvSpPr>
          <p:cNvPr id="23" name="TextBox 22">
            <a:extLst>
              <a:ext uri="{FF2B5EF4-FFF2-40B4-BE49-F238E27FC236}">
                <a16:creationId xmlns:a16="http://schemas.microsoft.com/office/drawing/2014/main" id="{A4A1FCCF-512E-F699-3AD8-85393673DBCF}"/>
              </a:ext>
            </a:extLst>
          </p:cNvPr>
          <p:cNvSpPr txBox="1"/>
          <p:nvPr/>
        </p:nvSpPr>
        <p:spPr>
          <a:xfrm>
            <a:off x="4136170" y="4120086"/>
            <a:ext cx="3370218" cy="523220"/>
          </a:xfrm>
          <a:prstGeom prst="rect">
            <a:avLst/>
          </a:prstGeom>
          <a:noFill/>
        </p:spPr>
        <p:txBody>
          <a:bodyPr wrap="none" rtlCol="0">
            <a:spAutoFit/>
          </a:bodyPr>
          <a:lstStyle/>
          <a:p>
            <a:r>
              <a:rPr lang="en-GB" sz="2800" dirty="0">
                <a:solidFill>
                  <a:schemeClr val="bg1"/>
                </a:solidFill>
              </a:rPr>
              <a:t>contrasting emotions</a:t>
            </a:r>
          </a:p>
        </p:txBody>
      </p:sp>
    </p:spTree>
    <p:extLst>
      <p:ext uri="{BB962C8B-B14F-4D97-AF65-F5344CB8AC3E}">
        <p14:creationId xmlns:p14="http://schemas.microsoft.com/office/powerpoint/2010/main" val="2950083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EECC7F-ED3C-804D-DCD8-C580DE725C7D}"/>
              </a:ext>
            </a:extLst>
          </p:cNvPr>
          <p:cNvSpPr>
            <a:spLocks noGrp="1"/>
          </p:cNvSpPr>
          <p:nvPr>
            <p:ph type="sldNum" sz="quarter" idx="10"/>
          </p:nvPr>
        </p:nvSpPr>
        <p:spPr/>
        <p:txBody>
          <a:bodyPr/>
          <a:lstStyle/>
          <a:p>
            <a:fld id="{D495E168-DA5E-4888-8D8A-92B118324C14}" type="slidenum">
              <a:rPr lang="en-US" noProof="0" smtClean="0"/>
              <a:pPr/>
              <a:t>18</a:t>
            </a:fld>
            <a:endParaRPr lang="en-US" noProof="0" dirty="0"/>
          </a:p>
        </p:txBody>
      </p:sp>
      <p:sp>
        <p:nvSpPr>
          <p:cNvPr id="5" name="TextBox 4">
            <a:extLst>
              <a:ext uri="{FF2B5EF4-FFF2-40B4-BE49-F238E27FC236}">
                <a16:creationId xmlns:a16="http://schemas.microsoft.com/office/drawing/2014/main" id="{AB784E49-5EF4-CF17-FC01-D7B69B6EED90}"/>
              </a:ext>
            </a:extLst>
          </p:cNvPr>
          <p:cNvSpPr txBox="1"/>
          <p:nvPr/>
        </p:nvSpPr>
        <p:spPr>
          <a:xfrm>
            <a:off x="2441385" y="1997839"/>
            <a:ext cx="7190294" cy="2862322"/>
          </a:xfrm>
          <a:prstGeom prst="rect">
            <a:avLst/>
          </a:prstGeom>
          <a:noFill/>
        </p:spPr>
        <p:txBody>
          <a:bodyPr wrap="square">
            <a:spAutoFit/>
          </a:bodyPr>
          <a:lstStyle/>
          <a:p>
            <a:pPr algn="ctr"/>
            <a:r>
              <a:rPr lang="en-GB" sz="6000" dirty="0">
                <a:solidFill>
                  <a:schemeClr val="bg1"/>
                </a:solidFill>
              </a:rPr>
              <a:t>Can you use these to construct your own Microadventure</a:t>
            </a:r>
            <a:endParaRPr lang="en-GB" sz="3200" dirty="0">
              <a:solidFill>
                <a:schemeClr val="bg1"/>
              </a:solidFill>
            </a:endParaRPr>
          </a:p>
        </p:txBody>
      </p:sp>
    </p:spTree>
    <p:extLst>
      <p:ext uri="{BB962C8B-B14F-4D97-AF65-F5344CB8AC3E}">
        <p14:creationId xmlns:p14="http://schemas.microsoft.com/office/powerpoint/2010/main" val="3416731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2728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F9B947-098F-AF31-69BF-040234172055}"/>
              </a:ext>
            </a:extLst>
          </p:cNvPr>
          <p:cNvSpPr>
            <a:spLocks noGrp="1"/>
          </p:cNvSpPr>
          <p:nvPr>
            <p:ph type="sldNum" sz="quarter" idx="10"/>
          </p:nvPr>
        </p:nvSpPr>
        <p:spPr/>
        <p:txBody>
          <a:bodyPr/>
          <a:lstStyle/>
          <a:p>
            <a:fld id="{D495E168-DA5E-4888-8D8A-92B118324C14}" type="slidenum">
              <a:rPr lang="en-US" noProof="0" smtClean="0"/>
              <a:pPr/>
              <a:t>20</a:t>
            </a:fld>
            <a:endParaRPr lang="en-US" noProof="0" dirty="0"/>
          </a:p>
        </p:txBody>
      </p:sp>
      <p:sp>
        <p:nvSpPr>
          <p:cNvPr id="4" name="TextBox 3">
            <a:extLst>
              <a:ext uri="{FF2B5EF4-FFF2-40B4-BE49-F238E27FC236}">
                <a16:creationId xmlns:a16="http://schemas.microsoft.com/office/drawing/2014/main" id="{E32B3E45-4C19-D1CE-957A-1273645ECBEB}"/>
              </a:ext>
            </a:extLst>
          </p:cNvPr>
          <p:cNvSpPr txBox="1"/>
          <p:nvPr/>
        </p:nvSpPr>
        <p:spPr>
          <a:xfrm>
            <a:off x="1381761" y="2790613"/>
            <a:ext cx="9673995" cy="707886"/>
          </a:xfrm>
          <a:prstGeom prst="rect">
            <a:avLst/>
          </a:prstGeom>
          <a:noFill/>
        </p:spPr>
        <p:txBody>
          <a:bodyPr wrap="none" rtlCol="0">
            <a:spAutoFit/>
          </a:bodyPr>
          <a:lstStyle/>
          <a:p>
            <a:r>
              <a:rPr lang="en-GB" sz="4000" dirty="0">
                <a:solidFill>
                  <a:schemeClr val="bg1"/>
                </a:solidFill>
              </a:rPr>
              <a:t>My personal lockdown Microadventure story</a:t>
            </a:r>
          </a:p>
        </p:txBody>
      </p:sp>
    </p:spTree>
    <p:extLst>
      <p:ext uri="{BB962C8B-B14F-4D97-AF65-F5344CB8AC3E}">
        <p14:creationId xmlns:p14="http://schemas.microsoft.com/office/powerpoint/2010/main" val="1096885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F816DBF-1E9D-F443-77C4-DCE23E2D6831}"/>
              </a:ext>
            </a:extLst>
          </p:cNvPr>
          <p:cNvSpPr>
            <a:spLocks noGrp="1"/>
          </p:cNvSpPr>
          <p:nvPr>
            <p:ph type="sldNum" sz="quarter" idx="10"/>
          </p:nvPr>
        </p:nvSpPr>
        <p:spPr/>
        <p:txBody>
          <a:bodyPr/>
          <a:lstStyle/>
          <a:p>
            <a:fld id="{D495E168-DA5E-4888-8D8A-92B118324C14}" type="slidenum">
              <a:rPr lang="en-US" noProof="0" smtClean="0"/>
              <a:pPr/>
              <a:t>21</a:t>
            </a:fld>
            <a:endParaRPr lang="en-US" noProof="0" dirty="0"/>
          </a:p>
        </p:txBody>
      </p:sp>
      <p:pic>
        <p:nvPicPr>
          <p:cNvPr id="4" name="Picture 2">
            <a:extLst>
              <a:ext uri="{FF2B5EF4-FFF2-40B4-BE49-F238E27FC236}">
                <a16:creationId xmlns:a16="http://schemas.microsoft.com/office/drawing/2014/main" id="{904666EC-3B80-2660-3F1C-AA43700047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0583" y="719666"/>
            <a:ext cx="7090834" cy="5125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0773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B612F88-C5D5-5C9D-5B16-877E07C109D5}"/>
              </a:ext>
            </a:extLst>
          </p:cNvPr>
          <p:cNvSpPr>
            <a:spLocks noGrp="1"/>
          </p:cNvSpPr>
          <p:nvPr>
            <p:ph type="sldNum" sz="quarter" idx="10"/>
          </p:nvPr>
        </p:nvSpPr>
        <p:spPr/>
        <p:txBody>
          <a:bodyPr/>
          <a:lstStyle/>
          <a:p>
            <a:fld id="{D495E168-DA5E-4888-8D8A-92B118324C14}" type="slidenum">
              <a:rPr lang="en-US" noProof="0" smtClean="0"/>
              <a:pPr/>
              <a:t>22</a:t>
            </a:fld>
            <a:endParaRPr lang="en-US" noProof="0" dirty="0"/>
          </a:p>
        </p:txBody>
      </p:sp>
      <p:pic>
        <p:nvPicPr>
          <p:cNvPr id="4098" name="Picture 2">
            <a:extLst>
              <a:ext uri="{FF2B5EF4-FFF2-40B4-BE49-F238E27FC236}">
                <a16:creationId xmlns:a16="http://schemas.microsoft.com/office/drawing/2014/main" id="{098FA2AA-41ED-C6A0-4A32-7DDE3C8A0F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7822" y="481422"/>
            <a:ext cx="7256355" cy="5442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34533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7171D73-D6E9-F63E-ED51-1245949E2F34}"/>
              </a:ext>
            </a:extLst>
          </p:cNvPr>
          <p:cNvSpPr>
            <a:spLocks noGrp="1"/>
          </p:cNvSpPr>
          <p:nvPr>
            <p:ph type="sldNum" sz="quarter" idx="10"/>
          </p:nvPr>
        </p:nvSpPr>
        <p:spPr/>
        <p:txBody>
          <a:bodyPr/>
          <a:lstStyle/>
          <a:p>
            <a:fld id="{D495E168-DA5E-4888-8D8A-92B118324C14}" type="slidenum">
              <a:rPr lang="en-US" noProof="0" smtClean="0"/>
              <a:pPr/>
              <a:t>23</a:t>
            </a:fld>
            <a:endParaRPr lang="en-US" noProof="0" dirty="0"/>
          </a:p>
        </p:txBody>
      </p:sp>
      <p:sp>
        <p:nvSpPr>
          <p:cNvPr id="3" name="Footer Placeholder 2">
            <a:extLst>
              <a:ext uri="{FF2B5EF4-FFF2-40B4-BE49-F238E27FC236}">
                <a16:creationId xmlns:a16="http://schemas.microsoft.com/office/drawing/2014/main" id="{5FCE9E67-5DB3-570E-653E-92DB79722777}"/>
              </a:ext>
            </a:extLst>
          </p:cNvPr>
          <p:cNvSpPr>
            <a:spLocks noGrp="1"/>
          </p:cNvSpPr>
          <p:nvPr>
            <p:ph type="ftr" sz="quarter" idx="12"/>
          </p:nvPr>
        </p:nvSpPr>
        <p:spPr/>
        <p:txBody>
          <a:bodyPr/>
          <a:lstStyle/>
          <a:p>
            <a:r>
              <a:rPr lang="en-US" noProof="0"/>
              <a:t>ADD A FOOTER</a:t>
            </a:r>
            <a:endParaRPr lang="en-US" noProof="0" dirty="0"/>
          </a:p>
        </p:txBody>
      </p:sp>
      <p:pic>
        <p:nvPicPr>
          <p:cNvPr id="4" name="Picture 3">
            <a:extLst>
              <a:ext uri="{FF2B5EF4-FFF2-40B4-BE49-F238E27FC236}">
                <a16:creationId xmlns:a16="http://schemas.microsoft.com/office/drawing/2014/main" id="{4901D0EC-C45A-ABA2-E290-E3923BD9FB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3443" y="730515"/>
            <a:ext cx="6985113" cy="5049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7360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B381BA-F1D7-483F-B759-9C3451355503}"/>
              </a:ext>
            </a:extLst>
          </p:cNvPr>
          <p:cNvSpPr>
            <a:spLocks noGrp="1"/>
          </p:cNvSpPr>
          <p:nvPr>
            <p:ph type="title"/>
          </p:nvPr>
        </p:nvSpPr>
        <p:spPr/>
        <p:txBody>
          <a:bodyPr/>
          <a:lstStyle/>
          <a:p>
            <a:r>
              <a:rPr lang="en-US" dirty="0"/>
              <a:t>Your Thoughts?</a:t>
            </a:r>
          </a:p>
        </p:txBody>
      </p:sp>
      <p:sp>
        <p:nvSpPr>
          <p:cNvPr id="6" name="Text Placeholder 5">
            <a:extLst>
              <a:ext uri="{FF2B5EF4-FFF2-40B4-BE49-F238E27FC236}">
                <a16:creationId xmlns:a16="http://schemas.microsoft.com/office/drawing/2014/main" id="{73118D49-CA48-4C57-A37C-31BAA7538127}"/>
              </a:ext>
            </a:extLst>
          </p:cNvPr>
          <p:cNvSpPr>
            <a:spLocks noGrp="1"/>
          </p:cNvSpPr>
          <p:nvPr>
            <p:ph type="body" sz="quarter" idx="23"/>
          </p:nvPr>
        </p:nvSpPr>
        <p:spPr/>
        <p:txBody>
          <a:bodyPr/>
          <a:lstStyle/>
          <a:p>
            <a:r>
              <a:rPr lang="en-US" dirty="0"/>
              <a:t>Email</a:t>
            </a:r>
          </a:p>
        </p:txBody>
      </p:sp>
      <p:sp>
        <p:nvSpPr>
          <p:cNvPr id="5" name="Text Placeholder 4">
            <a:extLst>
              <a:ext uri="{FF2B5EF4-FFF2-40B4-BE49-F238E27FC236}">
                <a16:creationId xmlns:a16="http://schemas.microsoft.com/office/drawing/2014/main" id="{62E14719-D011-4E0B-9362-CD19FF22FEB5}"/>
              </a:ext>
            </a:extLst>
          </p:cNvPr>
          <p:cNvSpPr>
            <a:spLocks noGrp="1"/>
          </p:cNvSpPr>
          <p:nvPr>
            <p:ph type="body" sz="quarter" idx="22"/>
          </p:nvPr>
        </p:nvSpPr>
        <p:spPr/>
        <p:txBody>
          <a:bodyPr/>
          <a:lstStyle/>
          <a:p>
            <a:r>
              <a:rPr lang="en-US" dirty="0"/>
              <a:t>j.Haylock@uwtsd.ac.uk</a:t>
            </a:r>
          </a:p>
        </p:txBody>
      </p:sp>
    </p:spTree>
    <p:extLst>
      <p:ext uri="{BB962C8B-B14F-4D97-AF65-F5344CB8AC3E}">
        <p14:creationId xmlns:p14="http://schemas.microsoft.com/office/powerpoint/2010/main" val="3309279394"/>
      </p:ext>
    </p:extLst>
  </p:cSld>
  <p:clrMapOvr>
    <a:masterClrMapping/>
  </p:clrMapOvr>
</p:sld>
</file>

<file path=ppt/theme/theme1.xml><?xml version="1.0" encoding="utf-8"?>
<a:theme xmlns:a="http://schemas.openxmlformats.org/drawingml/2006/main" name="Office Theme">
  <a:themeElements>
    <a:clrScheme name="Custom 24">
      <a:dk1>
        <a:sysClr val="windowText" lastClr="000000"/>
      </a:dk1>
      <a:lt1>
        <a:sysClr val="window" lastClr="FFFFFF"/>
      </a:lt1>
      <a:dk2>
        <a:srgbClr val="64AC00"/>
      </a:dk2>
      <a:lt2>
        <a:srgbClr val="CBFF00"/>
      </a:lt2>
      <a:accent1>
        <a:srgbClr val="002E62"/>
      </a:accent1>
      <a:accent2>
        <a:srgbClr val="004CB9"/>
      </a:accent2>
      <a:accent3>
        <a:srgbClr val="005500"/>
      </a:accent3>
      <a:accent4>
        <a:srgbClr val="16B3DC"/>
      </a:accent4>
      <a:accent5>
        <a:srgbClr val="F9DC5C"/>
      </a:accent5>
      <a:accent6>
        <a:srgbClr val="EF626C"/>
      </a:accent6>
      <a:hlink>
        <a:srgbClr val="FFFFFF"/>
      </a:hlink>
      <a:folHlink>
        <a:srgbClr val="FFFFFF"/>
      </a:folHlink>
    </a:clrScheme>
    <a:fontScheme name="Custom 21">
      <a:majorFont>
        <a:latin typeface="Gill Sans MT"/>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TF22977542_Outdoors presentation_RVA_v4.potx" id="{6CD96AFB-7D75-48FF-A856-C8B82BF3C12B}" vid="{1E6ACFD4-3AE6-4944-B76B-DA44E915EC7F}"/>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6A71AF-4CF2-4B95-BFB6-5C27500258C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F60B100-7079-4DE7-AF7C-20BFB1D62C46}">
  <ds:schemaRefs>
    <ds:schemaRef ds:uri="http://schemas.microsoft.com/sharepoint/v3/contenttype/forms"/>
  </ds:schemaRefs>
</ds:datastoreItem>
</file>

<file path=customXml/itemProps3.xml><?xml version="1.0" encoding="utf-8"?>
<ds:datastoreItem xmlns:ds="http://schemas.openxmlformats.org/officeDocument/2006/customXml" ds:itemID="{A935B1F0-3442-4957-9701-25816EFDB6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Outdoors presentation</Template>
  <TotalTime>0</TotalTime>
  <Words>727</Words>
  <Application>Microsoft Office PowerPoint</Application>
  <PresentationFormat>Widescreen</PresentationFormat>
  <Paragraphs>114</Paragraphs>
  <Slides>24</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Indy Sans</vt:lpstr>
      <vt:lpstr>Arial</vt:lpstr>
      <vt:lpstr>Calibri</vt:lpstr>
      <vt:lpstr>Calibri Light</vt:lpstr>
      <vt:lpstr>Franklin Gothic Book</vt:lpstr>
      <vt:lpstr>Gill Sans MT</vt:lpstr>
      <vt:lpstr>Office Theme</vt:lpstr>
      <vt:lpstr>1_Office Theme</vt:lpstr>
      <vt:lpstr>Microadventures  an introduction </vt:lpstr>
      <vt:lpstr>Adventure</vt:lpstr>
      <vt:lpstr>Characteristics of Adventure</vt:lpstr>
      <vt:lpstr>PowerPoint Presentation</vt:lpstr>
      <vt:lpstr>PowerPoint Presentation</vt:lpstr>
      <vt:lpstr>PowerPoint Presentation</vt:lpstr>
      <vt:lpstr>Microadventures Video</vt:lpstr>
      <vt:lpstr>PowerPoint Presentation</vt:lpstr>
      <vt:lpstr>PowerPoint Presentation</vt:lpstr>
      <vt:lpstr>PowerPoint Presentation</vt:lpstr>
      <vt:lpstr>Another Microadventure Advocates</vt:lpstr>
      <vt:lpstr>PowerPoint Presentation</vt:lpstr>
      <vt:lpstr>The big problem with microadventures…</vt:lpstr>
      <vt:lpstr>PowerPoint Presentation</vt:lpstr>
      <vt:lpstr>Assessment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Microadventures  a brief introduction </dc:title>
  <dc:creator>Jonathan Haylock</dc:creator>
  <cp:lastModifiedBy>Jonathan Haylock</cp:lastModifiedBy>
  <cp:revision>1</cp:revision>
  <dcterms:created xsi:type="dcterms:W3CDTF">2023-02-01T10:08:43Z</dcterms:created>
  <dcterms:modified xsi:type="dcterms:W3CDTF">2023-02-01T21:47:20Z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