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notesSlides/notesSlide10.xml" ContentType="application/vnd.openxmlformats-officedocument.presentationml.notesSlide+xml"/>
  <Override PartName="/ppt/ink/ink47.xml" ContentType="application/inkml+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61" r:id="rId3"/>
    <p:sldId id="293" r:id="rId4"/>
    <p:sldId id="289" r:id="rId5"/>
    <p:sldId id="294" r:id="rId6"/>
    <p:sldId id="269" r:id="rId7"/>
    <p:sldId id="274" r:id="rId8"/>
    <p:sldId id="275" r:id="rId9"/>
    <p:sldId id="277" r:id="rId10"/>
    <p:sldId id="262" r:id="rId11"/>
    <p:sldId id="263" r:id="rId12"/>
    <p:sldId id="301" r:id="rId13"/>
    <p:sldId id="298" r:id="rId14"/>
    <p:sldId id="273" r:id="rId15"/>
    <p:sldId id="264" r:id="rId16"/>
    <p:sldId id="286" r:id="rId17"/>
    <p:sldId id="295" r:id="rId18"/>
    <p:sldId id="296" r:id="rId19"/>
    <p:sldId id="297" r:id="rId20"/>
    <p:sldId id="291" r:id="rId21"/>
    <p:sldId id="288" r:id="rId22"/>
    <p:sldId id="290" r:id="rId23"/>
    <p:sldId id="300" r:id="rId24"/>
    <p:sldId id="299" r:id="rId25"/>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0000FF"/>
    <a:srgbClr val="CC66FF"/>
    <a:srgbClr val="FFCC99"/>
    <a:srgbClr val="99CC00"/>
    <a:srgbClr val="FFCCFF"/>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7BA5D5-3DF8-4D9A-933E-EB424DAFBA70}" v="98" dt="2022-05-25T11:03:22.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14" autoAdjust="0"/>
    <p:restoredTop sz="94615" autoAdjust="0"/>
  </p:normalViewPr>
  <p:slideViewPr>
    <p:cSldViewPr showGuides="1">
      <p:cViewPr>
        <p:scale>
          <a:sx n="100" d="100"/>
          <a:sy n="100" d="100"/>
        </p:scale>
        <p:origin x="2316" y="45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3:50.893"/>
    </inkml:context>
    <inkml:brush xml:id="br0">
      <inkml:brushProperty name="width" value="0.05" units="cm"/>
      <inkml:brushProperty name="height" value="0.05" units="cm"/>
    </inkml:brush>
  </inkml:definitions>
  <inkml:trace contextRef="#ctx0" brushRef="#br0">0 1601 3328,'0'-1'69,"0"0"0,0 1 1,0-1-1,0 0 0,0 0 0,0 1 0,1-1 1,-1 0-1,0 1 0,0-1 0,1 0 1,-1 0-1,0 1 0,1-1 0,-1 1 1,1-1-1,-1 0 0,1 1 0,-1-1 0,1 1 1,-1-1-1,1 1 0,0-1 0,17-16-157,-9 10 415,1 1 0,0 0 1,1 0-1,0 1 0,-1 0 0,13-3 0,-7 2 371,28-15-1,101-72 1719,-130 82-2297,1 1 0,1 0 0,-1 1 0,1 1 0,1 0 0,-1 1 0,1 1 0,0 1 0,1 1 0,-1 0 0,1 1 0,33 0 0,-22 4 60,0-2-1,0-1 1,0-2 0,-1-1-1,34-9 1,-38 6-12,1 1-1,0 2 1,51-5 0,-59 9-88,-1 2 0,0 0 1,1 0-1,-1 2 0,0 0 1,0 1-1,16 7 0,149 62-153,-127-52 127,82 18 0,150 8 229,-75-14-73,-16-3 68,46 9-255,17-3 239,27 4-389,-230-30 237,93 4-1,31 4-224,-55 14 199,-89-21-94,-1-2-1,1-1 1,59 5 0,124-20 251,-43 0-241,-109 4 4,94-16 0,-134 15 2,-24 3-2,282-44 85,-221 32-33,0-2 1,-2-3-1,0-3 1,66-33-1,-110 45-70,-1-1 1,0-1-1,-1 0 0,0-2 1,-1 0-1,-1 0 0,0-2 0,23-29 1,-3-6 24,45-86 0,-59 99 43,-3-1-1,0 0 0,-3-1 1,-1-1-1,9-53 1,2-66-68,-20 120 192,-2 1 1,-4-47-1,0 71-149,0 0-1,0 1 0,-2-1 1,1 0-1,-2 1 1,0 0-1,-9-18 1,4 15-54,0-1 1,-2 1-1,1 1 1,-25-25-1,5 12-7,0 2 0,-2 1-1,-2 1 1,-48-25-1,16 14 45,-132-48 0,157 71 38,1 1 1,-2 2-1,1 2 1,-77-3-1,-177 17-119,270-5 63,-314 35 107,78-6-98,-102-4-121,23-3 403,62-7-427,209-16 65,-134-18 0,148 8 189,0-2-1,-77-28 0,-100-36-35,165 57-112,-101-13-1,76 21-58,-105 3 0,169 8 87,-1 1-1,1 1 1,0 1 0,0 2-1,1 1 1,0 1 0,0 1-1,1 2 1,0 1 0,1 1-1,-28 17 1,-119 97 30,49-35-122,95-71 22,-91 68-629,98-71-1194,-27 31-1,4 9-706,44-58 2600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3:52.340"/>
    </inkml:context>
    <inkml:brush xml:id="br0">
      <inkml:brushProperty name="width" value="0.05" units="cm"/>
      <inkml:brushProperty name="height" value="0.05" units="cm"/>
    </inkml:brush>
  </inkml:definitions>
  <inkml:trace contextRef="#ctx0" brushRef="#br0">153 1 5056,'2'0'143,"0"1"0,0-1 1,0 1-1,0 0 0,0 0 0,0 0 0,0 0 1,0 0-1,0 1 0,-1-1 0,1 1 1,-1-1-1,1 1 0,-1-1 0,1 1 1,-1 0-1,2 2 0,0 3-234,1 0 0,-1 0 0,3 12 0,4 9 31,-1-6 608,-2 0 0,0 1-1,6 40 1,3 75 1418,-10-77-1963,6 108 387,12 84-12,-20-235-319,0 12 144,-16-53-65,-12-48-108,16 43-26,-1 1 1,-21-43-1,-45-55 27,63 108-41,-1 0-1,-1 1 1,-1 0-1,-29-24 1,43 39-2,1 1 0,-1-1 0,0 0 1,0 1-1,0-1 0,0 1 1,0 0-1,0-1 0,0 1 1,0-1-1,0 1 0,0 0 0,0 0 1,0 0-1,0 0 0,0 0 1,-2 0-1,3 0 10,0 0-1,-1 0 1,1 0 0,0 0-1,0 0 1,-1 1-1,1-1 1,0 0 0,0 0-1,0 0 1,-1 0 0,1 1-1,0-1 1,0 0 0,0 0-1,0 0 1,0 1 0,-1-1-1,1 0 1,0 0 0,0 1-1,0-1 1,0 0 0,0 0-1,0 1 1,0-1 0,3 12 25,5 3 181,14 18 0,-15-23-96,1 1 1,-2 0-1,0 0 0,7 16 0,-6-3 13,0 1-1,-2-1 0,0 1 1,0 26-1,-3-32 3,-2 0 0,-1 0 0,0 1-1,-1-1 1,-9 35 0,8-43-22,-1-1 1,0 1 0,0-1-1,-8 13 1,10-21-74,1 1 0,-1-1 0,0 0 0,0 1 0,0-1 0,0 0 1,0 0-1,-1-1 0,-3 4 0,5-5-23,-1 1 1,1-1 0,0 1-1,-1-1 1,1 1-1,0-1 1,-1 0 0,1 0-1,0 0 1,-1 0-1,1 0 1,-1 0 0,1 0-1,0 0 1,-1-1-1,1 1 1,0 0-1,-1-1 1,1 1 0,0-1-1,-2 0 1,1-1 0,0 1 0,-1-1 0,1 0 0,0 0 0,0 0 0,0 0 0,1 0 0,-1 0 0,0-1 1,1 1-1,0 0 0,-1-1 0,1 0 0,0 1 0,0-1 0,0 1 0,0-5 0,-2-5-2,1-1 0,0-19 0,1 20-45,0-1 15,-3-79-47,4 81 51,1 1 0,0-1 1,1 0-1,0 1 0,1-1 1,5-14-1,-6 21 4,0 1-1,0-1 1,0 1-1,0-1 1,1 1 0,0 0-1,-1 0 1,1 0-1,0 1 1,0-1-1,1 0 1,-1 1 0,1 0-1,-1 0 1,1 0-1,-1 0 1,1 1-1,0 0 1,0-1 0,6 0-1,7-1 16,1 1 0,-1 1 0,29 1 0,0 0 77,-16-3 219,40-10 0,0 0-250,-44 8 49,-21 4-53,1-1-1,0 1 1,0 1 0,-1-1-1,1 1 1,7 0 0,-12 0-24,-1 0 0,1 1 0,-1-1 0,1 0 0,-1 1 0,1-1 0,-1 0 0,1 1 0,-1-1 0,1 1 0,-1-1 0,1 0 0,-1 1 0,0-1 0,1 1 0,-1-1 0,0 1 0,0 0 0,1-1 0,-1 1 0,0-1 0,0 1 0,0-1 0,0 1 0,1 0 0,-1-1 0,0 1 0,0-1 0,0 2 0,-2 17 255,-8 26 61,-23 65 0,28-97-273,-2 6-38,0 0-1,-2 0 1,0-1 0,-1 0 0,-18 23 0,21-31-475,0-1 1,-1-1 0,0 0-1,-1 0 1,0 0 0,0-1-1,0-1 1,-1 1 0,0-1-1,0-1 1,-15 6 0,-23 3-1765,3-3-922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3:55.096"/>
    </inkml:context>
    <inkml:brush xml:id="br0">
      <inkml:brushProperty name="width" value="0.05" units="cm"/>
      <inkml:brushProperty name="height" value="0.05" units="cm"/>
    </inkml:brush>
  </inkml:definitions>
  <inkml:trace contextRef="#ctx0" brushRef="#br0">152 334 8128,'-3'-4'821,"1"2"-491,1 0-1,-1 0 1,0 0 0,0 0-1,0 0 1,-5-3 0,6 5-387,0 0 0,1-1 0,-1 1 1,0 0-1,0 0 0,0 0 0,0-1 1,0 1-1,0 0 0,0 0 0,0 0 1,1 1-1,-1-1 0,0 0 0,0 0 1,0 0-1,0 1 0,0-1 0,0 0 1,1 1-1,-1-1 0,0 1 0,0-1 1,1 1-1,-2 0 0,-12 10-245,-20 22-1,16-15 593,13-14-206,1 1 0,0-1 0,1 1 0,-1 0 0,1 0 0,0 1 0,0-1 0,0 1 0,1-1-1,-3 9 1,5-12-73,-1 0 0,1 0 0,-1 0 0,1 0-1,0 1 1,0-1 0,0 0 0,0 0 0,0 0 0,1 1-1,-1-1 1,0 0 0,1 0 0,0 0 0,0 0 0,-1 0-1,1 0 1,0 0 0,1 0 0,-1 0 0,0 0-1,0 0 1,1-1 0,-1 1 0,1-1 0,0 1 0,-1-1-1,1 1 1,0-1 0,0 0 0,2 1 0,4 2 24,1-1 1,-1 0 0,1-1-1,0 1 1,0-2 0,-1 1-1,1-1 1,0-1 0,0 1-1,0-2 1,14-1 0,-6 0 43,0-2 1,0 1 0,0-2 0,-1 0 0,19-10-1,-24 10 46,0-2 0,0 1 0,-1-1 0,0-1-1,-1 0 1,1 0 0,-1-1 0,-1 0 0,0-1-1,0 1 1,10-19 0,-8 10-5,-1 0 0,-1-1-1,0 0 1,-2 0 0,0-1 0,4-25-1,-8 34-62,-1 1-1,0 0 1,-1-1-1,0 0 1,0 1-1,-1 0 1,-1-1 0,0 1-1,0-1 1,-1 1-1,-5-13 1,6 19-62,0 0 0,0 0 0,-1 0 0,1 0 1,-1 0-1,1 1 0,-1 0 0,0-1 0,-1 1 0,1 0 1,0 0-1,-1 1 0,0-1 0,1 1 0,-1 0 1,0 0-1,0 0 0,-1 0 0,1 1 0,0-1 0,0 1 1,-1 0-1,1 1 0,-1-1 0,1 1 0,-1 0 1,1 0-1,-9 1 0,6 0-69,0 1 0,0 0 0,0 0 0,0 1 0,0 0 0,1 0 0,-1 0 0,1 1 0,0 0 0,0 0 0,0 1 0,-7 6 0,-4 6-227,0 1-1,-17 26 0,34-44 299,-55 76-1155,45-61 820,0 1 1,2 0-1,-8 18 0,16-33 268,-1 0 0,1 1 0,-1-1 0,1 0 0,0 1 0,-1-1 0,1 1 0,0-1 0,0 0 0,0 1 0,0 1 0,0-3 39,0 1-1,1-1 1,-1 0 0,0 0-1,0 1 1,0-1 0,0 0-1,0 0 1,1 0 0,-1 1-1,0-1 1,0 0 0,0 0-1,1 0 1,-1 0 0,0 1-1,0-1 1,1 0-1,-1 0 1,0 0 0,0 0-1,1 0 1,-1 0 0,0 0-1,0 0 1,1 0 0,-1 1-1,0-1 1,0 0 0,1 0-1,-1 0 1,0-1-1,1 1 1,2 0-90,-1-1-1,1 0 1,0-1 0,0 1-1,-1 0 1,1-1 0,-1 1-1,0-1 1,3-2-1,24-22-625,-13 11 464,29-20 1,-40 32 291,0 0 0,0 0 1,-1 1-1,2-1 1,-1 1-1,0 0 0,0 0 1,1 1-1,-1 0 1,1 0-1,7 0 0,-10 1-5,0 0-1,1 0 0,-1 1 0,0 0 0,0 0 0,0-1 0,0 2 0,0-1 0,0 0 0,0 1 0,-1-1 0,1 1 0,0 0 0,-1 0 0,1 0 0,-1 0 0,0 0 0,1 1 0,-1-1 0,1 3 0,5 7 240,-1-1 1,-1 1-1,8 20 1,3 4 1022,5 0 187,-12-21-857,-1 0 1,12 29 0,-11-17-182,-2 0-1,-1 1 1,6 50 0,37 221 1286,-4-60-352,-39-176-922,1 115-1,-9-162-368,0 0 0,-1-1 0,-6 27 0,7-37-49,-1 0-1,0 0 1,0 0-1,0 0 1,-1 0 0,-4 6-1,5-9-14,1 0 0,-1 0-1,0 0 1,0 0 0,0 0-1,-1-1 1,1 1-1,0-1 1,-1 1 0,1-1-1,0 0 1,-1 0 0,-3 1-1,3-1-5,0-1 1,0 1-1,1-1 0,-1 0 0,0 0 0,0 0 1,1-1-1,-1 1 0,0 0 0,0-1 0,1 0 0,-1 0 1,0 0-1,1 0 0,-1 0 0,1 0 0,0-1 1,-1 1-1,1-1 0,0 0 0,0 0 0,0 1 1,0-1-1,-2-3 0,-2-3-10,0 0 0,0 0 0,1 0 0,1 0 0,-7-16 1,2 0-160,2-1 0,0 0 0,2 0 0,0 0 0,2-1 0,1 1 0,1-1 0,4-35 0,3-3-227,3-1 0,21-72-1,-17 93 401,1 0-1,37-77 0,63-73 142,-90 157-76,23-34 451,102-119-1,-149 189-479,1 0 1,-1 0-1,1 1 1,-1-1 0,1 1-1,0-1 1,-1 0-1,1 1 1,0-1-1,-1 1 1,1 0-1,0-1 1,0 1-1,0 0 1,-1-1-1,1 1 1,0 0 0,0 0-1,1-1 1,-1 2-17,-1-1 1,1 1-1,-1-1 1,1 1-1,-1-1 1,0 1-1,1-1 1,-1 1-1,1-1 1,-1 1-1,0 0 1,1-1-1,-1 1 1,0 0-1,0-1 1,0 1-1,0 0 1,1-1-1,-1 1 1,0 0-1,0-1 1,0 1-1,0 0 1,-1-1-1,1 2 1,-1 42-8,-2-1 1,-14 72-1,16-106-50,-1 0 1,1 15 0,1-24 45,0 0 0,0 0 0,1 0 0,-1 0 0,0 0 0,0 0 0,0 0 0,0 0 0,0 0 0,1 0 0,-1 0 0,0 0 0,0 0 0,0 0 1,0 0-1,1 0 0,-1 0 0,0 0 0,0 0 0,0 0 0,0 0 0,0 0 0,0 0 0,1 0 0,-1-1 0,0 1 0,0 0 0,0 0 0,0 0 1,0 0-1,0 0 0,0 0 0,1 0 0,-1-1 0,0 1 0,0 0 0,0 0 0,0 0 0,0 0 0,9-13-27,0 1-1,0-1 1,6-16-1,3-3 27,-4 10-40,25-38-8,-34 53 59,0 0-1,1 0 0,0 1 0,0 0 0,14-10 0,-19 15-2,0 0 1,0 0 0,1 0-1,-1 1 1,1-1 0,-1 0-1,0 1 1,1-1 0,-1 1-1,1 0 1,0-1 0,-1 1-1,1 0 1,-1 0 0,1 0-1,-1 0 1,1 0-1,-1 0 1,1 0 0,2 1-1,-2 0 15,0 0-1,0 0 0,-1 1 0,1-1 0,0 0 0,-1 1 0,1-1 0,-1 0 1,1 1-1,-1 0 0,0-1 0,0 1 0,2 3 0,1 3 49,0 1 0,-1 0 0,0 0 0,0 0 0,1 14 0,1 11 97,-2-13-127,0-1-1,2 0 1,7 24 0,-10-39-54,1 1-1,-1-1 1,1 1 0,0-1-1,0 0 1,1 0 0,0 0-1,0-1 1,0 1 0,0-1-1,0 0 1,1 0 0,0 0-1,0-1 1,8 5-1,-6-5 5,-1 0-1,1-1 0,0 1 0,0-1 0,0 0 1,0-1-1,0 0 0,0 0 0,1-1 0,-1 0 1,0 0-1,1 0 0,-1-1 0,0 0 0,0-1 1,0 1-1,0-2 0,10-3 0,-8 2 47,0-1 0,0 0 0,-1-1 0,0 0 0,0 0-1,0-1 1,-1 0 0,0 0 0,0 0 0,-1-1 0,0 0 0,10-17 0,-8 10 23,-1-2-1,0 1 1,-1-1 0,-1 0 0,0 0 0,-1 0-1,-1-1 1,-1 1 0,0-1 0,-1 0-1,-1 1 1,-1-1 0,-1 0 0,0 1 0,-1-1-1,-1 1 1,-1 0 0,-12-31 0,14 41-112,0 1 0,-1 0 1,1 0-1,-1 0 1,0 1-1,-1 0 0,1-1 1,-1 1-1,0 1 0,-1-1 1,1 1-1,-1 0 0,-8-4 1,10 5 20,0 2 1,-1-1-1,1 0 0,0 1 1,-1 0-1,0 0 1,1 0-1,-1 1 1,1-1-1,-1 1 0,0 0 1,1 1-1,-1-1 1,0 1-1,1 0 0,-1 0 1,1 0-1,-1 0 1,1 1-1,-7 4 0,6-3-50,-1 1 0,2 0 0,-1 0 0,0 0 0,1 1 0,0-1 0,0 1-1,0 0 1,0 0 0,1 1 0,0-1 0,0 1 0,1 0 0,0-1-1,-3 9 1,2-2-87,0-1 0,1 1-1,0 0 1,0 0-1,1 0 1,1 0 0,1 14-1,0-22 134,-1 0 0,1 0 0,-1 0 0,1-1 0,0 1 0,1 0 0,-1 0 0,1 0 0,0-1 0,0 1 0,0-1 0,0 1 0,4 3 0,-4-5 16,0-1-1,0 1 0,0 0 1,1-1-1,-1 0 1,0 0-1,1 0 0,-1 0 1,1 0-1,-1 0 1,1 0-1,0-1 1,-1 1-1,1-1 0,0 0 1,-1 0-1,1 0 1,0 0-1,-1 0 1,5-2-1,3 0-43,0-1 0,0 0 0,0 0 0,0-1 0,-1 0 0,0-1 0,15-10 1,60-50 12,-43 31 240,47-31 136,-80 60-92,-8 5-229,0 0 0,0 0 0,0 0 0,1 0-1,-1 0 1,0 0 0,0 0 0,0 0 0,0 0-1,0 0 1,0 0 0,0 0 0,0 0-1,0 0 1,0 0 0,0 0 0,0 0 0,0 0-1,0 1 1,0-1 0,1 0 0,-1 0-1,0 0 1,0 0 0,0 0 0,0 0 0,0 0-1,0 0 1,0 0 0,0 0 0,0 0-1,0 0 1,0 0 0,0 0 0,0 0 0,0 0-1,0 0 1,0 0 0,0 0 0,0 1-1,0-1 1,0 0 0,0 0 0,0 0 0,0 0-1,0 0 1,0 0 0,0 0 0,0 0-1,0 0 1,0 0 0,0 0 0,0 0 0,0 0-1,0 0 1,0 0 0,0 1 0,0-1-1,-9 15 451,4-6-429,2-1-6,0 0-1,1 0 1,0 0 0,1 1 0,-1-1-1,1 0 1,1 12 0,0 2 103,6 36 1,-3-45-82,-1-1 0,2 1 0,-1-1 0,2 0 0,0 0 0,0 0 1,1 0-1,0-1 0,1 0 0,13 15 0,-16-20-3,0-2-1,1 1 1,0 0 0,0-1 0,0 0-1,1 0 1,-1-1 0,1 1 0,0-1 0,0-1-1,0 1 1,0-1 0,1 0 0,-1 0 0,0-1-1,1 0 1,0 0 0,-1 0 0,1-1-1,-1 0 1,1 0 0,9-2 0,-7 0 1,1 0 1,-1 0 0,0-1-1,0-1 1,0 1-1,-1-1 1,1-1 0,-1 0-1,0 0 1,0 0-1,10-10 1,-9 5-77,0 0 0,0 0-1,-1-1 1,0 0 0,-1-1 0,0 1-1,8-21 1,32-101 14,-15 38 98,-32 118-66,8 114 227,-4-113-186,0 1 1,2-1-1,13 38 1,-17-58-42,0 1 0,0 0 0,1-1 0,-1 0 0,1 0 1,0 1-1,0-1 0,0-1 0,0 1 0,1 0 0,-1-1 0,1 0 1,0 0-1,0 0 0,1 0 0,-1-1 0,0 1 0,1-1 0,-1 0 0,1-1 1,0 1-1,0-1 0,0 0 0,0 0 0,-1 0 0,1-1 0,0 0 1,0 0-1,9-1 0,-3 0-31,0-1 0,0-1 0,0 0 0,0-1-1,-1 1 1,1-2 0,-1 0 0,0 0 0,0-1 0,-1 0 0,0-1 0,0 0 0,8-8 0,10-12 17,-2-1 1,34-48 0,-41 51 46,-9 13-115,1 1-1,17-17 0,-27 28 73,0 0 1,0 0-1,0-1 0,0 1 1,0 0-1,1 0 0,-1 0 1,0 0-1,0 0 0,0 0 1,0 0-1,0 0 0,1 0 1,-1 0-1,0 0 0,0 0 1,0 0-1,0 0 0,0 0 1,1 0-1,-1 0 1,0 0-1,0 0 0,0 0 1,0 0-1,1 0 0,-1 0 1,0 0-1,0 0 0,0 0 1,0 0-1,0 0 0,1 0 1,-1 0-1,0 0 0,0 1 1,0-1-1,0 0 0,0 0 1,0 0-1,0 0 1,0 0-1,1 0 0,-1 0 1,0 1-1,0-1 0,0 0 1,0 0-1,0 0 0,0 0 1,0 1-1,2 8 35,-1 0 34,-1 0 0,-2 19 0,0 12 76,60 463 932,-41-386-794,-5 0 0,-5 165-1,-7-280-278,-5 48 163,4-46-161,1-1 1,-1 1-1,0-1 0,0 1 1,-1-1-1,1 0 0,-1 1 1,1-1-1,-1 0 0,-4 6 0,5-9-16,1 1 0,0-1 0,-1 0-1,1 1 1,0-1 0,-1 0 0,1 1-1,-1-1 1,1 0 0,-1 0 0,1 1-1,-1-1 1,1 0 0,-1 0 0,1 0-1,-1 0 1,1 0 0,-1 1 0,1-1-1,-1 0 1,1 0 0,-1 0 0,1 0-1,-1-1 1,1 1 0,-1 0 0,1 0-1,-1 0 1,1 0 0,-1 0 0,1-1-1,-1 1 1,0 0 0,0-2-12,-1 1-1,1 0 1,0-1 0,-1 1-1,1-1 1,0 1 0,0-1-1,-2-2 1,-4-9-91,1-1 1,0 0-1,0-1 1,-6-26-1,7 13-120,-5-52 0,8 23 48,2-1 1,9-62-1,32-110-61,-25 163 263,38-102 0,-43 142 27,1 0 0,1 1 0,2 0-1,0 2 1,2 0 0,25-29 0,-36 47-20,0-1-1,1 1 1,0 1-1,0-1 1,0 1 0,1 0-1,12-5 1,-18 9-17,0 0 0,0 0 1,0 0-1,1 0 1,-1 1-1,0-1 0,1 1 1,-1-1-1,0 1 0,1 0 1,-1 0-1,0 0 1,1 0-1,-1 1 0,0-1 1,1 1-1,-1-1 0,0 1 1,1 0-1,-1 0 1,0 0-1,0 0 0,0 0 1,0 0-1,0 1 1,0-1-1,0 1 0,0-1 1,-1 1-1,1 0 0,-1 0 1,3 2-1,-3-1 57,1-1 0,0 1 0,0 0 0,-1 0 0,0 0 0,0 1 0,1-1 1,-2 0-1,1 0 0,0 1 0,-1-1 0,1 0 0,-1 1 0,0-1 0,0 0 0,-1 1 0,1-1 0,-1 0 0,1 1 0,-1-1 0,0 0 0,0 0 0,-1 0 0,1 0 0,-1 0 0,-2 4 1,1-2-18,0-1 0,0-1 0,-1 1 1,1 0-1,-1-1 0,0 0 1,0 0-1,0 0 0,0 0 1,-1-1-1,1 0 0,-1 0 1,0 0-1,1 0 0,-1-1 1,0 1-1,-7 0 0,7-2-201,-1 0-1,0 0 0,0 0 0,0-1 0,0 0 0,0 0 0,0 0 0,1-1 1,-1 0-1,-10-5 0,5 2-442,0-2 0,1 1 0,0-1 0,-13-11 1,20 14 372,0 1 0,-1-1 0,1 1 0,0-1 0,1 0 0,-1 0 0,1 0 0,0-1 0,0 1 0,0 0 0,0-1 0,1 1 0,0-1 0,0 0 0,0 0 0,0 1 0,1-1 0,0 0 0,0 0 0,0 1 0,1-1 0,-1 0 0,1 0 0,0 1 0,1-1 0,2-7 0,19-38-1168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3:55.866"/>
    </inkml:context>
    <inkml:brush xml:id="br0">
      <inkml:brushProperty name="width" value="0.05" units="cm"/>
      <inkml:brushProperty name="height" value="0.05" units="cm"/>
    </inkml:brush>
  </inkml:definitions>
  <inkml:trace contextRef="#ctx0" brushRef="#br0">46 862 7296,'-13'3'879,"8"-2"-396,0 0 1,0 1-1,1-1 0,-10 5 1,14-6-506,1 0 0,-1 0 0,0 0 0,0 0 0,0 0 0,0 1 0,0-1 1,0 0-1,0 0 0,0 0 0,0 0 0,0 0 0,0 0 0,0 0 0,0 0 0,0 0 1,1 0-1,-1 0 0,0 0 0,0 0 0,0 1 0,0-1 0,0 0 0,0 0 0,0 0 1,0 0-1,0 0 0,0 0 0,0 0 0,0 0 0,0 0 0,0 0 0,0 1 0,0-1 1,0 0-1,0 0 0,0 0 0,0 0 0,-1 0 0,1 0 0,0 0 0,0 0 0,13-3-140,-11 2 264,1-1 0,0 0 1,0 0-1,-1 0 0,0 0 0,1-1 1,-1 1-1,0-1 0,4-4 1,12-30 582,-15 31-639,115-274 2120,-55 97-1379,-21 55-401,-23 67-287,19-92-1,-38 151-62,-2 8-23,-3 11 2,3 18 68,1 1-1,7 68 0,-3-81 147,2 1-1,0-1 0,2-1 0,0 1 0,15 31 0,0-7-75,-2 0-1,-2 2 0,11 50 1,-20-60-38,-2 0-1,-2 0 1,-1 0 0,-3 61 0,-1-87-58,-2 0-1,1 0 1,-2 0 0,1-1-1,-2 1 1,-6 15 0,6-18-50,-1 0 1,-1-1-1,1 0 1,-2 0-1,1-1 1,-1 0-1,0 0 1,-9 8-1,-16 16 94,20-19-149,-18 14 0,30-26 25,-1 0-1,0-1 0,0 1 0,0 0 1,0-1-1,0 1 0,0-1 0,0 1 1,0-1-1,0 0 0,0 1 0,0-1 1,0 0-1,0 0 0,0 1 0,0-1 1,0 0-1,0 0 0,-2-1 0,2 1 16,0 0 1,0-1-1,0 1 0,0-1 0,1 1 0,-1-1 0,0 1 1,0-1-1,1 0 0,-1 1 0,0-1 0,1 0 0,-1 0 0,1 1 1,-1-1-1,1 0 0,-1-2 0,-1 0 9,1-1 1,0 1-1,0-1 1,0 0-1,1 0 0,-1 0 1,1 0-1,0 1 0,1-9 1,1-1 7,0 0-1,1 1 1,7-21 0,-8 30 6,-1-1-1,1 1 1,0-1-1,0 1 1,0 0 0,0 0-1,0-1 1,1 2 0,-1-1-1,1 0 1,0 0 0,0 1-1,0 0 1,0-1 0,0 1-1,1 0 1,3-1-1,2 0 75,1 1-1,0 0 1,-1 1-1,1 0 1,0 0-1,0 1 1,-1 0-1,14 3 0,0 0 20,0 2 0,30 9 0,-12 1-792,0 2 0,51 30-1,-76-37-2264,-13-6 486,-6-2 787,-11-4-1246,-22-4 10,-12-2 464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3:58.545"/>
    </inkml:context>
    <inkml:brush xml:id="br0">
      <inkml:brushProperty name="width" value="0.05" units="cm"/>
      <inkml:brushProperty name="height" value="0.05" units="cm"/>
    </inkml:brush>
  </inkml:definitions>
  <inkml:trace contextRef="#ctx0" brushRef="#br0">467 80 3136,'-1'-8'274,"-1"0"0,-1 0 0,0 0 0,-5-10 1,7 16-224,0 0 0,0 0 0,0 0 0,-1 0 0,1 0 0,-1 0 1,0 1-1,1-1 0,-1 1 0,0-1 0,0 1 0,0 0 0,0 0 1,0 0-1,0 0 0,0 0 0,0 0 0,-1 0 0,1 1 1,0-1-1,-3 0 0,-2 1 235,-1 0 0,1 0 0,0 1-1,-1 0 1,1 1 0,0-1 0,-1 1 0,1 0 0,-8 5 0,-5 2 404,-35 22 1,44-24-569,1 1 1,0 1 0,1-1 0,0 1 0,1 1-1,-1 0 1,2 0 0,-10 16 0,1 3 83,1 0-1,-12 37 1,8-8 81,-18 97 0,27-109-135,6-26-85,-9 35 138,-6 81 1,18-117-137,1 0 0,0-1 0,1 1 0,2 0 0,0-1-1,0 1 1,2-1 0,9 24 0,-5-19 167,2 0-1,1-1 0,0 0 0,27 34 1,-29-44-207,1 0 0,0 0 1,1-1-1,0-1 0,0 0 0,1 0 1,0-2-1,24 13 0,-15-12 120,1-1-1,-1 0 1,1-2-1,25 4 1,93 6 490,-36-6-709,-22-1 381,0-3 0,159-11 0,-195-1-353,87-24-1,-128 28-55,-2 2 13,-1-1 0,0 0 0,1 0-1,-1 0 1,0 0 0,1 0 0,-1-1 0,0 0 0,0 1-1,0-1 1,0 0 0,3-3 0,-6 4-8,0 0 0,0 0 0,0 0 1,-1 1-1,1-1 0,0 0 0,0 0 0,0 0 0,-1 1 1,1-1-1,-1 0 0,1 0 0,0 1 0,-1-1 0,1 0 1,-1 1-1,0-1 0,1 1 0,-1-1 0,1 0 0,-1 1 1,0-1-1,1 1 0,-1 0 0,-1-1 0,-2-3-544,1 0 363,0 0-1,0-1 1,0 1-1,1-1 1,0 1 0,0-1-1,0 0 1,-1-6-1,-8-41-1532,7 26 287,0 0 507</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3:58.972"/>
    </inkml:context>
    <inkml:brush xml:id="br0">
      <inkml:brushProperty name="width" value="0.05" units="cm"/>
      <inkml:brushProperty name="height" value="0.05" units="cm"/>
    </inkml:brush>
  </inkml:definitions>
  <inkml:trace contextRef="#ctx0" brushRef="#br0">0 4 4736,'39'1'2000,"-25"0"-1328,-1 0 0,1-1 0,0-1 0,24-5 0,-37 6-666,-1 0 0,1 0 0,-1 0 1,1 0-1,-1 0 0,1 0 0,-1 0 0,1 0 1,0 0-1,-1 0 0,1 1 0,-1-1 0,1 0 1,-1 0-1,1 0 0,-1 0 0,0 1 0,1-1 1,-1 0-1,1 1 0,-1-1 0,1 0 0,-1 1 1,0-1-1,1 0 0,-1 1 0,0-1 0,1 1 1,-1-1-1,0 1 0,0-1 0,1 1 0,-1-1 1,0 1-1,0 0 0,4 22 92,-3-17-78,8 122 96,-8-88-4,2 1 1,1-1-1,16 64 0,-18-99-227,0 0 0,0 0 0,0-1-1,5 9 1,-6-12 56,-1 0 1,1-1-1,-1 1 0,0-1 0,1 1 0,-1-1 1,1 0-1,-1 1 0,1-1 0,-1 1 1,1-1-1,-1 0 0,1 1 0,0-1 0,-1 0 1,1 0-1,-1 1 0,1-1 0,1 0 1,-2 0-22,1 0 1,0-1-1,-1 1 1,1 0-1,-1-1 1,1 1-1,0 0 1,-1-1 0,1 1-1,-1-1 1,1 1-1,-1-1 1,1 1-1,-1-1 1,0 1-1,1-1 1,-1 0-1,1 1 1,-1-1 0,0 0-1,0 1 1,1-1-1,-1 0 1,8-26-2657</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3:59.353"/>
    </inkml:context>
    <inkml:brush xml:id="br0">
      <inkml:brushProperty name="width" value="0.05" units="cm"/>
      <inkml:brushProperty name="height" value="0.05" units="cm"/>
    </inkml:brush>
  </inkml:definitions>
  <inkml:trace contextRef="#ctx0" brushRef="#br0">1 0 9568,'4'15'3520,"3"-3"-2720,-3 13-256,-4-7-3520,-4 4 1504,0-4-2432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0.227"/>
    </inkml:context>
    <inkml:brush xml:id="br0">
      <inkml:brushProperty name="width" value="0.05" units="cm"/>
      <inkml:brushProperty name="height" value="0.05" units="cm"/>
    </inkml:brush>
  </inkml:definitions>
  <inkml:trace contextRef="#ctx0" brushRef="#br0">24 1 6560,'2'5'399,"-1"1"1,0 0 0,0 0-1,0 0 1,-1 0-1,0 11 1,-2 48-824,-4 23 1648,-11 309 1504,12-32-4131,7-341 994,-2-24 408,0 0 0,0 0 0,0 0 1,0 0-1,0 0 0,0 0 0,0 0 1,0 0-1,0 0 0,1 0 1,-1 0-1,0 0 0,0 0 0,0 0 1,0 0-1,0 0 0,0-1 0,0 1 1,0 0-1,0 0 0,0 0 1,0 0-1,0 0 0,0 0 0,0 0 1,0 0-1,0 0 0,0 0 0,0 0 1,1 0-1,-1 0 0,0 0 0,0 0 1,0 0-1,0 0 0,0 0 1,0 0-1,0 0 0,0 0 0,0 0 1,0 0-1,0 1 0,0-1 0,0 0 1,0 0-1,0 0 0,0 0 0,0 0 1,0 0-1,1 0 0,-1 0 1,0 0-1,0 0 0,0 0 0,0 0 1,0 0-1,0 0 0,0 0 0,0 0 1,0 0-1,0 0 0,0 0 1,0 0-1,0 1 0,0-1 0,0 0 1,4-13 160,0-14 161,3-46-1,-2 12-508,86-439 785,-90 494-505,0 0 0,1 0 0,0 0 0,0 0 0,0 1 0,1-1 0,0 1 0,0 0 0,0 0 0,0 0 0,5-5 0,-7 9-74,-1 1-1,0 0 1,1 0 0,-1-1-1,1 1 1,-1 0 0,1 0-1,-1-1 1,1 1-1,-1 0 1,1 0 0,-1 0-1,1 0 1,-1 0 0,1 0-1,-1 0 1,1 0-1,-1 0 1,1 0 0,-1 0-1,1 0 1,-1 0 0,1 0-1,-1 0 1,1 0-1,-1 1 1,1-1 0,-1 0-1,1 0 1,-1 1-1,1-1 1,-1 0 0,0 0-1,1 1 1,-1-1 0,0 1-1,1-1 1,-1 0-1,0 1 1,1-1 0,-1 1-1,0-1 1,0 1 0,1-1-1,-1 1 1,11 28 550,-9-22-496,29 113 771,-22-77-550,26 70 0,47 70-122,-59-123-224,93 214 879,-109-261-757,21 41-134,-25-48 126,1 0-1,0-1 0,0 1 1,0-1-1,1 0 0,7 6 1,-11-11-44,-1 1-1,1 0 1,-1-1 0,1 1 0,0-1-1,-1 0 1,1 1 0,-1-1 0,1 1 0,0-1-1,0 0 1,-1 0 0,1 1 0,0-1-1,0 0 1,-1 0 0,1 0 0,0 0-1,0 0 1,-1 0 0,1 0 0,0 0 0,0 0-1,-1 0 1,1 0 0,0 0 0,0-1-1,-1 1 1,1 0 0,0 0 0,0-1-1,-1 1 1,1-1 0,-1 1 0,1 0 0,0-1-1,-1 1 1,1-1 0,-1 0 0,1 1-1,-1-1 1,1-1 0,2-2 27,-1 0-1,0-1 1,-1 0 0,1 0 0,1-7 0,-2 9-42,8-50 71,-2-1-1,1-64 0,-5 58-54,8-161-6,8-122-221,6 181-1493,-24 156 1339,3-10-479,-3 16 763,-1-1 1,0 1-1,0 0 0,0 0 0,1-1 0,-1 1 0,0 0 0,0 0 1,1 0-1,-1-1 0,0 1 0,1 0 0,-1 0 0,0 0 0,0 0 1,1 0-1,-1 0 0,0-1 0,1 1 0,-1 0 0,0 0 0,1 0 1,-1 0-1,0 0 0,1 0 0,-1 0 0,0 0 0,1 1 0,-1-1 1,0 0-1,1 0 0,-1 0 0,0 0 0,1 0 0,-1 0 0,0 1 1,0-1-1,1 0 0,-1 0 0,0 0 0,1 1 0,5 3-921,1-1 0,0 1 0,0-1 0,0-1 0,12 4 0,8 1-2450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0.890"/>
    </inkml:context>
    <inkml:brush xml:id="br0">
      <inkml:brushProperty name="width" value="0.05" units="cm"/>
      <inkml:brushProperty name="height" value="0.05" units="cm"/>
    </inkml:brush>
  </inkml:definitions>
  <inkml:trace contextRef="#ctx0" brushRef="#br0">47 1 4640,'-2'0'106,"-1"1"-1,1 0 1,0 0 0,0 0 0,0 0 0,0 1-1,1-1 1,-1 0 0,0 1 0,0-1-1,1 1 1,-1 0 0,1-1 0,0 1-1,-1 0 1,1 0 0,0 0 0,0 0 0,0 0-1,0 0 1,0 0 0,1 1 0,-1 2-1,-2 3 91,1 1-1,0-1 0,1 1 0,0-1 0,0 1 0,1 0 0,0-1 1,0 1-1,1 0 0,0-1 0,1 1 0,0-1 0,0 1 0,1-1 0,0 0 1,6 13-1,0-6 109,0-1 1,0 0-1,1 0 1,1-1-1,20 19 1,-10-13 19,0-2 0,43 27 1,-53-37-230,0-2 0,0 1 0,0-1 1,0-1-1,1 0 0,0-1 1,19 4-1,-24-6-7,0-1 0,-1 1 0,1-2 0,0 1 0,-1 0 0,1-1 0,0-1 0,-1 1 0,1-1 0,-1 0 0,0 0 0,0-1 0,0 0 0,0 0 0,9-6 0,-6 2-15,-1 1 0,-1-1 0,0-1 0,0 1 0,0-1 0,-1 0 0,0-1-1,0 0 1,-1 0 0,5-12 0,-8 17-65,0 0 1,-1-1-1,0 1 0,1 0 0,-2 0 0,1 0 1,0-1-1,-1 1 0,0 0 0,0-1 1,0 1-1,-1 0 0,1-1 0,-1 1 0,0 0 1,0 0-1,-1-1 0,1 1 0,-1 0 1,0 1-1,0-1 0,0 0 0,-1 0 0,1 1 1,-1-1-1,-5-4 0,-6-4-8,0 2 0,0-1 0,-1 2 0,0 0 0,-1 1 0,0 0 0,-18-5 0,28 11-103,-1 0 0,1 0 0,0 1 0,0 0-1,-1 1 1,1-1 0,0 1 0,-1 0 0,1 1 0,0-1 0,0 1-1,-1 0 1,1 1 0,-7 2 0,10-3 33,-1 1 0,0 0 0,1 0 0,-1 0 0,1 0 0,0 0 0,-1 1 0,1-1 0,0 1 0,1 0 0,-1 0 0,0 0 0,1 0 0,0 0 0,-1 1 0,1-1 0,1 1 0,-1 0 0,0-1 0,1 1 0,0 0 0,-1 5 0,1-7 34,1 0 0,-1 0 1,1 0-1,0-1 0,0 1 0,0 0 1,0 0-1,0 0 0,0 0 0,1-1 1,-1 1-1,1 0 0,-1 0 0,1-1 1,0 1-1,-1 0 0,3 2 0,-2-3 11,0 0-1,0 0 0,0 0 0,0 0 0,0-1 0,1 1 0,-1 0 0,0-1 0,0 1 1,1-1-1,-1 1 0,0-1 0,1 1 0,-1-1 0,1 0 0,-1 0 0,3 0 0,5 0-21,0-1 0,-1-1 0,1 0 0,-1 0 0,15-6 0,14-4 174,63-13 1,-78 21-51,0 1 0,0 1 0,1 1 0,30 3 0,-45-1-44,0 0 0,0 1 1,0 0-1,-1 0 0,1 1 0,0 0 0,-1 1 0,0-1 1,0 1-1,0 1 0,0-1 0,0 1 0,-1 0 1,0 1-1,0-1 0,-1 1 0,7 9 0,9 14 599,34 62 0,-36-58 309,37 51 1,-51-78-910,0-1 1,0 1 0,1-1-1,0 0 1,0 0 0,0 0-1,1-1 1,-1 0 0,1 0-1,0-1 1,0 0 0,1 0-1,-1-1 1,0 0 0,11 2-1,-12-3-325,0-1-1,1 0 1,-1 0-1,1 0 0,-1 0 1,1-1-1,-1 0 1,0-1-1,0 0 0,1 1 1,-1-2-1,0 1 1,-1-1-1,1 0 0,0 0 1,-1-1-1,0 1 1,9-9-1,-1-1-925,13-18 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1.881"/>
    </inkml:context>
    <inkml:brush xml:id="br0">
      <inkml:brushProperty name="width" value="0.05" units="cm"/>
      <inkml:brushProperty name="height" value="0.05" units="cm"/>
    </inkml:brush>
  </inkml:definitions>
  <inkml:trace contextRef="#ctx0" brushRef="#br0">71 55 4896,'-4'-8'1145,"-1"2"1,-9-12-1,12 16-1004,0 0 0,0 0 0,0 0 0,-1 0 0,1 0 0,0 1 0,-1-1 0,1 1 0,-1-1 0,0 1 0,1 0 0,-5-1 0,6 2-111,1 0-1,-1 0 0,1 0 1,-1 0-1,1 0 1,-1 0-1,1 0 1,-1 1-1,1-1 1,-1 0-1,1 0 1,-1 1-1,1-1 1,-1 0-1,1 0 1,0 1-1,-1-1 1,1 0-1,0 1 1,-1-1-1,1 1 1,0-1-1,-1 0 1,1 1-1,0-1 1,0 1-1,0-1 1,-1 1-1,1-1 0,0 1 1,0-1-1,0 1 1,0-1-1,0 1 1,0-1-1,0 1 1,0-1-1,0 2 1,0 25 287,1-20-237,53 478 2209,-47-437-2088,30 235 886,-20 5-2024,-17-277 824,1-5-139,-1-1 0,0 1 0,0-1 0,-1 1 0,1-1 0,-1 1 0,0-1 0,-1 1 1,1-1-1,-1 0 0,-4 7 0,-2-4-1770,0-10 636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2.439"/>
    </inkml:context>
    <inkml:brush xml:id="br0">
      <inkml:brushProperty name="width" value="0.05" units="cm"/>
      <inkml:brushProperty name="height" value="0.05" units="cm"/>
    </inkml:brush>
  </inkml:definitions>
  <inkml:trace contextRef="#ctx0" brushRef="#br0">635 3 8544,'0'0'60,"0"0"1,0-1 0,0 1 0,0 0-1,0 0 1,0 0 0,0 0 0,0 0-1,1 0 1,-1 0 0,0-1 0,0 1-1,0 0 1,0 0 0,0 0 0,0 0-1,0 0 1,0 0 0,0 0 0,0 0-1,1 0 1,-1 0 0,0 0 0,0-1-1,0 1 1,0 0 0,0 0 0,0 0-1,1 0 1,-1 0 0,0 0 0,0 0-1,0 0 1,0 0 0,0 0 0,0 0-1,1 0 1,-1 0 0,0 0 0,0 0-1,0 1 1,0-1 0,0 0 0,0 0-1,0 0 1,1 0 0,-1 0 0,0 0-1,0 0 1,0 0 0,0 0 0,0 0-1,0 0 1,0 1 0,0-1 0,0 0-1,0 0 1,0 0 0,1 0 0,-1 0-1,0 0 1,0 0 0,0 1 0,0-1-1,0 0 1,0 0 0,0 0 0,0 0-1,0 0 1,-4 16 562,-11 20-1024,-17 19 1024,2-6 61,-5 16-226,3-3-250,-3-2 0,-44 59 1,-3-21-249,45-56-6,2 2 1,-45 71 0,11 31-81,47-95-230,-31 54 0,71-147-73,1-1 650,-14 35-205,0 0 1,0 0-1,1 0 0,0 1 0,0 0 0,1 1 0,-1-1 1,2 1-1,-1 1 0,1-1 0,-1 1 0,1 0 0,1 1 0,-1 0 1,1 0-1,0 1 0,-1 0 0,1 1 0,1 0 0,-1 0 1,0 1-1,0 0 0,1 0 0,-1 1 0,0 1 0,1-1 1,-1 2-1,0-1 0,0 1 0,0 1 0,0-1 0,11 6 1,-5 0 83,1 0 1,-1 1-1,0 1 1,15 13 0,51 52 967,-51-46-499,44 34 0,-49-45-187,1-2-1,0 0 1,1-2 0,0-1 0,42 13 0,-53-21-436,-1-1 0,1 0 0,0-1 0,-1-1 0,1-1 0,0 0 0,0-1 0,0 0 0,0-2-1,0 0 1,31-8 0,-40 7-181,-1 0 0,1 0-1,-1 0 1,1-1 0,-1 0-1,0-1 1,-1 1 0,1-1-1,-1 0 1,0 0 0,0-1-1,0 0 1,-1 0 0,0 0-1,5-8 1,3-11-1152,-1-1 0,14-44 0,-21 58 994,22-72-4663</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4.317"/>
    </inkml:context>
    <inkml:brush xml:id="br0">
      <inkml:brushProperty name="width" value="0.05" units="cm"/>
      <inkml:brushProperty name="height" value="0.05" units="cm"/>
    </inkml:brush>
  </inkml:definitions>
  <inkml:trace contextRef="#ctx0" brushRef="#br0">0 1 6048,'2'1'178,"0"0"0,0 0 0,0 0 0,0 0 0,-1 0 0,1 0 0,0 1 0,-1-1 0,1 0 0,-1 1 0,0 0 0,1-1 0,-1 1 0,0 0 0,0-1 0,0 1 0,0 0 0,0 0 0,-1 0 0,1 0 0,0 0 0,0 4 0,0 4 66,0 0 1,0 0-1,-1 15 0,0-12 34,30 649 5032,22-225-5617,-40-348-2109,-12-88 2255,0 1 1,0-1 0,0 0 0,0 1 0,0-1 0,0 0 0,0 1 0,0-1 0,0 0 0,-1 1 0,1-1 0,0 0 0,-1 0-1,1 1 1,-1-1 0,0 1 0,0-2 100,1 0-1,0 0 1,0 1 0,0-1-1,-1 0 1,1 0-1,0 0 1,0 0-1,0 0 1,0 0 0,-1 0-1,1-1 1,0 1-1,0 0 1,0 0-1,-1 0 1,1 0 0,0 0-1,0 0 1,0 0-1,0 0 1,-1 0-1,1 0 1,0-1 0,0 1-1,0 0 1,0 0-1,0 0 1,-1 0-1,1 0 1,0-1 0,0 1-1,0 0 1,0 0-1,-7-16-1300,-3-18-1076,-5-39 0,3 1 709</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5.469"/>
    </inkml:context>
    <inkml:brush xml:id="br0">
      <inkml:brushProperty name="width" value="0.05" units="cm"/>
      <inkml:brushProperty name="height" value="0.05" units="cm"/>
    </inkml:brush>
  </inkml:definitions>
  <inkml:trace contextRef="#ctx0" brushRef="#br0">42 343 5888,'-2'-48'2184,"5"-70"0,-2 107-1744,0 0 1,1 1 0,0-1-1,1 1 1,0 0-1,1 0 1,8-17 0,-9 22-346,0 0 0,1 0 1,-1 1-1,1-1 0,0 1 1,0-1-1,0 1 0,1 1 1,0-1-1,-1 1 0,1-1 1,1 1-1,-1 1 0,0-1 1,11-3-1,-5 3-57,1 0-1,0 1 1,-1 1-1,1 0 1,0 0-1,0 1 1,0 0-1,15 3 1,-21-2-3,1 1 0,0-1 1,0 1-1,-1 0 0,1 0 0,-1 1 1,0 0-1,1 0 0,-1 1 0,-1 0 0,1 0 1,0 0-1,-1 0 0,0 1 0,8 10 1,-6-5-12,-1 1 0,0 0 1,-1 0-1,0 1 0,-1 0 1,0-1-1,-1 1 1,0 1-1,2 23 0,-3-15-99,-2 0 0,0 0-1,-1 0 1,-1 0 0,-6 26 0,-4-4-46,-1-1 0,-18 40 1,-42 75 213,72-156-91,-29 58 166,-2-1 0,-3-2 0,-55 68 0,81-112-274,0-1 0,-1-1 0,-1 0 0,0 0 0,0-1 0,0 0 0,-14 6 0,23-14-81,7-8 38,-2 3 140,-1 1 0,1 0 0,0 0 0,0 1 0,0-1 0,0 0 0,0 1 0,1 0 0,-1 0 0,1 0 0,-1 0 0,1 1 0,0-1 0,0 1 0,0 0 0,0 0 0,0 0 0,0 1 0,0-1 0,0 1 0,0 0 0,6 1 0,7 1 34,0 1 1,-1 0-1,1 1 0,16 7 1,-7-2 141,0 1-1,-1 2 1,-1 0 0,0 1-1,0 2 1,-1 0 0,39 35-1,-1 11 37,29 27-201,-78-79 1,0 0-1,0 0 1,1-1 0,0-1 0,0 0-1,16 6 1,-22-11 9,-1 0 0,0-1 0,1 1-1,-1-1 1,0-1 0,1 1 0,-1-1 0,1 0-1,-1 0 1,1-1 0,-1 0 0,1 0 0,-1-1-1,8-2 1,-4 0 10,0-1 0,-1 0 0,1-1 0,-1 0 0,0 0-1,-1-1 1,14-12 0,-4 0-55,-1-1 0,0 0 0,-1-1-1,-2-1 1,0-1 0,-1 1 0,-1-2 0,16-46-1,8-52-433,-5-2-1,-5-1 0,9-132 0,-15-61 1662,-18 304-996,-2-1-1,0 1 0,-1 0 0,-1 0 1,0 0-1,-6-23 0,5 31-156,1 8-133,3 14-81,28 156 349,3 203 139,-31-88-46,-1-166-197,-7 19 50,2-49 967,8-138-1066,2 0 1,2 0-1,15-51 0,-21 94-15,7-29 19,2 0-1,1 0 1,29-60-1,-30 75 42,0 1-1,2 0 1,-1 1 0,2 0-1,0 1 1,1 0 0,1 1-1,19-14 1,-20 17-30,1 1-1,1 1 1,-1 0 0,1 1-1,1 1 1,-1 0 0,1 1-1,30-6 1,-38 11-46,1-1 1,-1 2-1,0-1 0,1 1 0,-1 1 1,0-1-1,1 2 0,-1-1 0,0 1 1,0 1-1,0 0 0,0 0 0,-1 0 1,1 1-1,-1 1 0,0-1 1,0 2-1,10 7 0,-9-5 27,0 1 0,0 0 0,-1 1 0,-1 0 0,1 0 0,-1 1 0,9 20 1,-4-5 39,-2 1 0,9 36 1,-16-52 18,0 1 1,-1 0 0,0 0-1,0 0 1,-2 0 0,1 0-1,-2 1 1,0-1 0,0 0-1,-1 0 1,0 0 0,-1 0-1,-1-1 1,1 1 0,-8 12-1,2-7-19,-1-1 0,-1 0 0,-1 0 0,0-1 0,-1-1 0,0 0 0,-1-1 0,-1 0 0,0-1 0,-30 18 0,7-9-460,-1-1 0,-1-3 0,-69 22 1,87-32-98,1-1-1,-1-1 1,-24 1 0,35-5-185,-1 0-1,0-2 0,0 1 1,1-2-1,-1 1 1,0-2-1,-16-5 1,12 3-1061,-29-16 0,-10-13-3744</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7.649"/>
    </inkml:context>
    <inkml:brush xml:id="br0">
      <inkml:brushProperty name="width" value="0.05" units="cm"/>
      <inkml:brushProperty name="height" value="0.05" units="cm"/>
    </inkml:brush>
  </inkml:definitions>
  <inkml:trace contextRef="#ctx0" brushRef="#br0">1015 68 5408,'-25'-12'658,"-1"1"1,-1 1-1,0 2 0,0 0 1,0 2-1,-1 1 1,0 1-1,0 2 0,-1 1 1,-34 2-1,33 2-391,0 2-1,0 0 1,0 2-1,1 1 1,-49 21-1,55-18-246,0 1-1,1 1 1,1 1-1,0 0 1,0 2-1,2 1 0,-21 21 1,-73 97-172,90-103 237,1 0-1,-27 57 0,38-63 28,2 0 0,0 1 0,2 0 0,1 1 0,1 0 0,1 0 0,1 0 0,2 0 0,4 48 0,-2-63-22,1 0-1,0 0 0,1 0 1,0-1-1,1 1 1,11 22-1,-11-27-42,1-1 1,0 1-1,0-1 0,1 0 1,-1 0-1,1 0 0,1-1 1,0 0-1,-1-1 0,16 11 1,-5-8 31,-1 0 1,1-1 0,0-1-1,1 0 1,-1-2 0,21 4-1,108 8 532,32-16 54,-114-2-2323,78 8 0,-105 0-1327,-28-3 2144,-1-2 1,1 1-1,-1-1 1,1 0-1,-1-1 1,10-1-1,18-4-2604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8.269"/>
    </inkml:context>
    <inkml:brush xml:id="br0">
      <inkml:brushProperty name="width" value="0.05" units="cm"/>
      <inkml:brushProperty name="height" value="0.05" units="cm"/>
    </inkml:brush>
  </inkml:definitions>
  <inkml:trace contextRef="#ctx0" brushRef="#br0">518 1 6880,'-16'7'892,"0"-1"1,0 0 0,-1-2-1,-17 4 1,-33 10-316,-118 47-1255,185-65 678,-74 28-63,64-23 182,0 0-1,0 1 0,0 0 0,-17 14 0,26-19-108,0 0-1,0 0 0,0 0 0,0 0 0,0 0 1,0 1-1,0-1 0,1 0 0,-1 0 1,0 1-1,1-1 0,-1 0 0,0 1 0,1-1 1,0 0-1,-1 1 0,1-1 0,0 1 1,0 2-1,0-3-14,0 0 0,1 1 0,-1-1 0,1 0 0,0 0 0,-1 1 0,1-1 0,0 0 0,0 0 0,0 0 0,-1 0 0,1 0 0,0 0 0,0 0 0,1 0 0,-1 0 0,0-1 0,0 1 0,0 0 0,0-1 0,1 1 0,1 0 0,8 3 43,0-1 0,0 0 1,0 0-1,0-1 1,15 1-1,57-2 363,-44-2-254,1 2 140,0 1 0,0 2 0,42 10 0,-57-8-144,0 1 0,0 2 0,-1 0 0,0 1 0,42 25 0,-53-26-39,-1 0 1,0 1-1,0 0 1,-1 1-1,-1 0 1,0 1-1,0 0 1,-1 1 0,-1 0-1,0 0 1,-1 0-1,11 28 1,-15-31-13,0-1 0,0 1 0,-1 0 0,0 0 0,-1 0 0,0 0 0,0 0 0,-1 1 0,0-1-1,-1 0 1,-1 0 0,1 0 0,-1 0 0,-1 0 0,0-1 0,0 1 0,-1-1 0,-1 0 0,1 0 0,-10 13 0,5-10 123,0-1-1,-2 0 1,1-1-1,-1 0 1,-1 0-1,0-1 0,0-1 1,-1 0-1,-25 11 1,-7 0-653,-79 20 0,84-28-351,7-1 411,-16 4-2247,-51 9 1,84-20 1539,1-1-1,0-1 1,-1-1 0,0 0 0,1-1 0,-1 0-1,-28-7 1,-17-13-1464</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8.969"/>
    </inkml:context>
    <inkml:brush xml:id="br0">
      <inkml:brushProperty name="width" value="0.05" units="cm"/>
      <inkml:brushProperty name="height" value="0.05" units="cm"/>
    </inkml:brush>
  </inkml:definitions>
  <inkml:trace contextRef="#ctx0" brushRef="#br0">72 13 7040,'-2'-1'371,"0"-1"1,-1 1-1,1-1 0,-1 1 1,1 0-1,-1 0 0,0 0 1,1 0-1,-1 0 1,-4 0-1,6 1-341,0 1-1,0-1 1,0 0 0,-1 0-1,1 1 1,0-1 0,0 0 0,0 1-1,0-1 1,0 1 0,0 0 0,0-1-1,0 1 1,0 0 0,0 0-1,0 0 1,0-1 0,0 1 0,0 0-1,1 0 1,-1 0 0,0 0-1,1 0 1,-1 1 0,1-1 0,-1 0-1,0 2 1,-2 9 206,0 1 0,0 0 0,1 0-1,0 0 1,2 0 0,0 23 0,0-21-90,38 632 1689,-22-506-2616,45 191-1,-58-318 600,-1-3-349,1-1 1,0 1-1,1 0 1,0-1-1,0 1 1,1-1-1,9 13 1,-14-22 407,0-1 0,1 1 0,-1 0-1,1-1 1,-1 1 0,1-1 0,-1 1 0,1-1 0,-1 1 0,1-1 0,-1 0 0,1 1 0,0-1 0,-1 1 0,1-1 0,0 0 0,-1 0 0,1 1 0,0-1 0,1 0-1,-2 0 40,1-1-1,-1 1 0,1 0 0,-1-1 1,0 1-1,1-1 0,-1 1 0,1 0 1,-1-1-1,0 1 0,1-1 0,-1 1 1,0-1-1,1 0 0,-1 1 0,0-1 1,0 1-1,0-1 0,1 1 0,-1-1 0,0 0 1,0 1-1,0-2 0,1-25-2688</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9.373"/>
    </inkml:context>
    <inkml:brush xml:id="br0">
      <inkml:brushProperty name="width" value="0.05" units="cm"/>
      <inkml:brushProperty name="height" value="0.05" units="cm"/>
    </inkml:brush>
  </inkml:definitions>
  <inkml:trace contextRef="#ctx0" brushRef="#br0">11 0 9568,'-10'16'3066,"10"-14"-2934,0-1-1,0 1 0,0 0 1,0-1-1,0 1 0,0-1 1,1 1-1,-1 0 0,1-1 1,-1 1-1,1-1 0,0 1 1,-1-1-1,1 0 0,0 1 1,0-1-1,2 3 0,-1-2-57,0 1-79,0 1 0,1-2 1,0 1-1,0 0 0,0-1 1,0 1-1,0-1 0,0 0 1,1 0-1,-1 0 0,1 0 1,-1-1-1,1 1 0,0-1 1,-1 0-1,1 0 0,0-1 1,5 1-1,5 1 18,1-2 0,0 0-1,22-3 1,13-4 334,59-18 1,-61 13 230,71-9 0,-97 19-840,0 0 1,0 2-1,39 4 0,-53-3-267,0 1 0,0-1-1,0 2 1,-1-1-1,1 1 1,0 0-1,-1 1 1,0 0 0,0 0-1,0 0 1,0 1-1,-1 0 1,10 10-1,1 6-1272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09.831"/>
    </inkml:context>
    <inkml:brush xml:id="br0">
      <inkml:brushProperty name="width" value="0.05" units="cm"/>
      <inkml:brushProperty name="height" value="0.05" units="cm"/>
    </inkml:brush>
  </inkml:definitions>
  <inkml:trace contextRef="#ctx0" brushRef="#br0">1 0 8896,'17'0'3296,"-5"4"-2560,17-4-224,-8 3-64,17 6-352,15 2-32,22 0-32,7 7-128,1 4 64,-5 3-192,8-3 128,6-10-3680,3-8 2048</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12.920"/>
    </inkml:context>
    <inkml:brush xml:id="br0">
      <inkml:brushProperty name="width" value="0.05" units="cm"/>
      <inkml:brushProperty name="height" value="0.05" units="cm"/>
    </inkml:brush>
  </inkml:definitions>
  <inkml:trace contextRef="#ctx0" brushRef="#br0">380 87 5152,'0'2'159,"0"-1"0,-1 1 0,1-1-1,-1 1 1,0-1 0,1 0 0,-1 1 0,0-1 0,0 1 0,0-1 0,0 0 0,0 0-1,0 0 1,0 0 0,0 0 0,0 0 0,-3 2 0,-26 15-257,27-16 157,-12 6 70,1-1 0,-1-1-1,0 0 1,0-1 0,-1-1 0,1 0-1,-19 2 1,28-6-1,1 0 0,-1 0 0,0 0-1,0-1 1,0 1 0,1-1 0,-1-1 0,1 1 0,-1-1-1,-6-2 1,9 2-71,-1-1 0,0 1-1,1 0 1,-1-1 0,1 0 0,0 0-1,0 0 1,0 0 0,1 0 0,-1-1-1,1 1 1,-1-1 0,1 0 0,0 0-1,-2-5 1,4 8-27,-1-2 181,0 0-1,0 0 1,-1 0 0,1 1-1,-1-1 1,1 1-1,-4-5 1,4 7-157,0-1-1,0 0 1,0 1 0,-1-1-1,1 0 1,0 1 0,0 0 0,0-1-1,-1 1 1,1 0 0,0-1-1,-1 1 1,1 0 0,0 0-1,-1 0 1,1 0 0,0 0-1,0 1 1,-1-1 0,0 1 0,0-1-35,1 0 1,-1 0-1,1 1 1,-1-1 0,1 1-1,-1-1 1,1 1 0,-1 0-1,1-1 1,0 1-1,-1 0 1,1 0 0,0 0-1,0 0 1,0 0-1,0 0 1,0 0 0,-2 3-1,2-2 30,0 0-1,1 0 1,-1 0-1,0 0 1,1 1-1,-1-1 1,1 0-1,-1 0 1,1 1-1,0-1 1,1 4 0,0 6 138,1-1 1,1 1 0,0 0-1,6 12 1,-4-7-167,-2-10 7,86 251 595,-69-206-509,-3 1 0,-1 1 0,-4 0 0,9 78 0,-18-107-2,1 13 35,2-1 0,1 0-1,14 45 1,-21-86-98,0 0-1,0 1 1,0-1 0,0 0-1,0 0 1,1 1 0,1-5-1,0-4-69,28-158 181,-3 28-192,-5-40 523,-12 118-289,4 0 1,2 1 0,35-88-1,-51 151-201,49-106 36,-47 102-185,1 0 0,-1 1 0,1-1 0,0 0 0,0 1 0,0 0 0,1-1 0,-1 2 0,1-1 0,-1 0 0,1 1 0,8-5 0,-7 5-448,0 1 1,0-1-1,0 1 1,0 0-1,1 0 0,-1 0 1,0 1-1,0 0 0,1 0 1,-1 0-1,0 1 1,0 0-1,0 0 0,1 0 1,-1 0-1,0 1 0,5 3 1,21 13-3677</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21.247"/>
    </inkml:context>
    <inkml:brush xml:id="br0">
      <inkml:brushProperty name="width" value="0.05" units="cm"/>
      <inkml:brushProperty name="height" value="0.05" units="cm"/>
    </inkml:brush>
  </inkml:definitions>
  <inkml:trace contextRef="#ctx0" brushRef="#br0">0 153 3648,'1'1'90,"-1"-1"1,0 1-1,1 0 0,-1 0 1,1-1-1,0 1 0,-1 0 1,1-1-1,-1 1 0,1-1 1,0 1-1,-1-1 1,1 1-1,0-1 0,0 1 1,-1-1-1,1 0 0,0 1 1,0-1-1,0 0 0,0 0 1,-1 0-1,3 1 1,22 2 70,5-2-206,-18 0 537,1-1 0,18-2-1,-26 1-410,-1 0 0,1 0 0,0 0 0,-1-1 0,1 1 0,-1-1 0,0-1 0,0 1 0,1 0 0,3-5-1,9-6 119,0 0-1,1 0 0,0 2 0,1 0 0,0 2 0,30-12 0,4 3 171,59-15 521,-106 32-847,-1 0 1,1 1 0,-1 0 0,1 0 0,0 0 0,-1 0-1,1 1 1,-1 0 0,1 0 0,-1 1 0,1-1 0,-1 1-1,0 0 1,0 1 0,0-1 0,0 1 0,0 0 0,0 0-1,-1 1 1,0-1 0,1 1 0,4 6 0,-6-6-375,-3-3 221,1 0-1,-1-1 1,0 1 0,1 0-1,-1-1 1,1 1-1,-1-1 1,1 1-1,-1 0 1,1-1-1,0 1 1,-1-1-1,1 0 1,0 1 0,-1-1-1,2 1 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27.148"/>
    </inkml:context>
    <inkml:brush xml:id="br0">
      <inkml:brushProperty name="width" value="0.05" units="cm"/>
      <inkml:brushProperty name="height" value="0.05" units="cm"/>
    </inkml:brush>
  </inkml:definitions>
  <inkml:trace contextRef="#ctx0" brushRef="#br0">125 246 3392,'1'7'1525,"0"-5"-1464,0-1-60,0 0-1,-1 0 0,1 0 0,-1 1 0,1-1 1,-1 0-1,1 1 0,-1-1 0,1 0 0,-1 1 1,0-1-1,0 0 0,0 3 0,0-2 92,0-1-1,1 0 1,-1 1-1,1-1 0,-1 0 1,1 0-1,-1 1 1,1-1-1,-1 0 1,1 0-1,0 0 0,0 0 1,0 0-1,0 0 1,-1 0-1,1 0 1,2 1-1,9 13 1207,-7 0-1110,0 0 0,-1 0 0,-1 0 0,0 1 0,-1-1 0,-1 1 0,-1 18 0,1-9-119,0 35 110,-1-30 76,1 0 0,6 37 0,20 92 671,8 211-1,-33-329-768,1 0 1,2-1-1,14 54 0,-14-80-107,0 0 0,1-1 0,0 0 0,1 0-1,1 0 1,0-1 0,1 0 0,0-1 0,1 1 0,0-2-1,15 13 1,-12-12-10,2-1 0,-1 0 0,1-1 0,1 0 0,0-2 0,0 1 0,0-2 0,1 0 0,18 3 0,-17-6 5,-1-1 1,1 0-1,0-2 1,0 0-1,26-4 1,88-20 390,31-19-292,29-5 27,-137 36-214,40-9 24,152-12 1,133-4 172,-290 29-51,109 4 1,-137 4 15,138-8 314,-115 3-407,147 8 0,66 5-317,-83-5 475,21 1-48,126 11 54,-174-6-186,-119-8 61,61 6 44,132 23 1,-118-9-185,-8-1 166,134 38-1,190 39 11,-413-87-85,0 3 0,74 29 0,-79-27 42,1-2-1,0-2 0,1-1 0,1-3 0,-1-2 0,58 0 0,-85-5-28,1-1-1,-1 0 0,0-2 0,0 0 1,0-1-1,-1 0 0,31-13 0,-36 11-23,0 1 0,0-2-1,-1 0 1,0 0 0,0-1 0,0 0-1,-1 0 1,0-1 0,-1-1 0,0 1-1,10-17 1,-2-1 19,53-86 48,-54 85-20,-1-1-1,11-35 1,-13 24-26,10-63 0,-2-43-248,-16 112 120,16-211 91,-20 211-15,-1 0 0,-2 0 0,-12-57 0,-35-95-110,11 69 31,30 96 105,-1 0-1,0 1 1,-18-25-1,23 38-15,0 0-1,0 1 1,-1 0-1,0 0 1,-1 1-1,1 0 1,-1 0-1,0 0 1,0 1-1,0 0 1,-1 0-1,0 1 1,1 0-1,-1 0 0,0 1 1,0 0-1,-1 0 1,1 1-1,-9 0 1,-378 7 101,63 0-124,204-7 3,-512 3 148,377-9 148,72 1-333,157 5 52,-304-7-34,1-17 24,-2-2-15,75 7 183,-60 0-346,145 10-9,-86 8 405,154 4-163,-117-14 0,173 4 18,-24-2-105,50 8 74,-338-20-150,292 22 84,-119 18-1,99-8 34,-110 14-29,-139 11 304,161-23-316,3 15-903,149-21-322,-1-1 0,0-2 0,-38-1 0,40-2-189</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28.246"/>
    </inkml:context>
    <inkml:brush xml:id="br0">
      <inkml:brushProperty name="width" value="0.05" units="cm"/>
      <inkml:brushProperty name="height" value="0.05" units="cm"/>
    </inkml:brush>
  </inkml:definitions>
  <inkml:trace contextRef="#ctx0" brushRef="#br0">38 27 5632,'-11'-3'1382,"10"2"-1289,0 1 0,0-1 0,0 1 1,-1-1-1,1 1 0,0 0 0,0-1 0,0 1 0,-1 0 0,1 0 1,0 0-1,0 0 0,-1 0 0,1 0 0,0 1 0,0-1 0,-1 0 1,-1 1-1,2 0-136,0 3 214,2-1 226,8-3 91,66-14 1489,-52 9-1823,1 1 0,0 1 0,-1 0 0,1 2 0,26 2 0,95 22 372,-22-2-262,-55-12 174,-2-2-154,-1 3 0,65 19 0,-115-25-196,-1 2-1,-1 0 1,1 0-1,19 14 1,-32-20-83,-1 0 0,1 0 0,-1 1 0,1-1 0,-1 0 0,0 1 0,1-1 0,-1 0 0,0 1 0,1-1 0,-1 0 0,0 1 0,0-1 0,1 1 0,-1-1 0,0 1 0,0-1 0,0 1 0,0-1 0,1 0 0,-1 1 0,0-1 0,0 1 0,0-1 0,0 1 0,0-1 0,0 1 0,0-1 0,0 1 0,-1-1 0,1 1 0,0 0 0,-11 15 73,3-5-76,-3 2 20,0 0 0,0 0 0,-1-1 0,-1 0 0,-14 10-1,-75 46-83,41-31 70,-88 39 0,81-42-26,-98 64-1,155-91 80,1 0-1,-9 9 1,16-14-34,1 0-1,0 0 1,-1 1 0,1-1-1,0 1 1,0 0-1,1 0 1,-1-1 0,1 1-1,-1 0 1,1 0-1,-2 6 1,3-7-28,0-1 0,1 0 0,-1 1 0,0-1 0,1 1 0,-1-1 1,1 0-1,0 0 0,-1 1 0,1-1 0,0 0 0,-1 0 0,1 1 0,0-1 0,0 0 1,0 0-1,0 0 0,0 0 0,1-1 0,-1 1 0,0 0 0,0 0 0,1-1 0,-1 1 0,0 0 1,3 0-1,4 2 133,0 0 1,17 4-1,-3-4-27,0-1-1,-1-1 1,1-1 0,36-4-1,-9 0-19,220-4 832,-73 6-589,-171 4-613,-1 1 0,1 0 1,-1 2-1,0 1 0,44 16 0,-52-14-413,0 1 0,-1 1 0,26 20 0,-20-14-542,33 19-658</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22.472"/>
    </inkml:context>
    <inkml:brush xml:id="br0">
      <inkml:brushProperty name="width" value="0.05" units="cm"/>
      <inkml:brushProperty name="height" value="0.05" units="cm"/>
    </inkml:brush>
  </inkml:definitions>
  <inkml:trace contextRef="#ctx0" brushRef="#br0">44 138 5888,'-10'-14'1898,"9"14"-1875,1 0 0,0 0 0,0-1 0,0 1 0,0 0 0,0 0 0,0-1 0,0 1 0,0 0 0,0 0 0,0-1 0,0 1 0,0 0 0,0 0 0,0-1 0,0 1 0,0 0 0,0 0 0,0-1 0,0 1 0,0 0 0,0 0-1,0-1 1,1 1 0,-1 0 0,0 0 0,0 0 0,0-1 0,0 1 0,1 0 0,-1 0 0,0 0 0,0 0 0,0-1 0,0 1 0,1 0 0,-1 0 0,0 0 0,0 0 0,1 0 0,-1 0 0,9-4 40,-8 4-8,13-4-171,1-2-1,-2 0 1,1-1-1,21-14 1,-21 13 298,2 0 5,-1 0 0,1 1 0,1 1 0,-1 0 0,1 2 0,25-5 0,-4 4 364,70-1 0,42 5-403,170 3 445,-295-1-503,8-1 281,0 2-1,-1 2 1,35 7 0,-65-11-342,0 1-1,0-1 1,0 1-1,0 0 1,0-1-1,0 1 1,0 0-1,0 0 1,-1 1-1,1-1 1,0 0-1,-1 0 1,1 1-1,-1-1 1,1 1 0,-1 0-1,0-1 1,3 5-1,-4-4-20,1 1 0,0-1 0,-1 1 0,1-1 0,-1 1 0,0-1 0,0 1 0,0 0 0,0-1 0,-1 1 0,1-1 0,-1 1 0,1-1 0,-3 5 0,-6 20 24,-1-1 0,-2-1 0,0 0 0,-2-1 0,-1 0 0,-1-1 0,0 0 0,-2-2 0,-1 0 0,-28 24 0,-73 54 512,-95 87 293,174-145-780,-19 20-51,-108 86 0,168-147-4,-157 119 29,119-86-69,-64 68 1,99-98 42,-24 32-40,26-33 18,0 0-1,-1 0 1,1 1 0,0-1 0,0 0 0,0 1-1,0-1 1,1 1 0,-1-1 0,1 1-1,-1-1 1,1 1 0,0-1 0,0 4 0,1-5 24,-1 1 0,1-1 1,0 1-1,0-1 1,-1 1-1,1-1 1,0 1-1,0-1 1,1 0-1,-1 1 1,0-1-1,0 0 1,1 0-1,-1 0 1,0 0-1,1 0 1,-1 0-1,1-1 1,-1 1-1,1 0 1,0-1-1,-1 1 1,1-1-1,1 1 0,6 1 104,1-1-1,17 2 0,132-5 475,-100-1-339,69 6 0,-66 4 205,-1 2-1,70 19 1,-95-17-329,1 2 0,-1 1 0,-1 2 1,55 32-1,-20 2 69,-44-31-753,1 0 1,36 17-1,-62-35 342,0 0-1,0-1 1,0 1-1,1 0 0,-1-1 1,0 1-1,0-1 1,0 1-1,1-1 0,-1 0 1,0 1-1,0-1 1,1 0-1,-1 0 0,0 0 1,0 0-1,1 0 1,-1 0-1,0 0 0,1-1 1,0 1-1,4-12-4605</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23.082"/>
    </inkml:context>
    <inkml:brush xml:id="br0">
      <inkml:brushProperty name="width" value="0.05" units="cm"/>
      <inkml:brushProperty name="height" value="0.05" units="cm"/>
    </inkml:brush>
  </inkml:definitions>
  <inkml:trace contextRef="#ctx0" brushRef="#br0">33 8 6048,'0'-1'70,"0"1"0,-1-1 0,1 1 0,0 0 0,0-1 0,0 1 0,-1 0-1,1-1 1,0 1 0,0 0 0,-1-1 0,1 1 0,0 0 0,0 0 0,-1-1 0,1 1 0,0 0 0,-1 0 0,1 0 0,0-1 0,-1 1 0,1 0 0,-1 0 0,1 0 0,0 0 0,-1 0 0,1 0 0,-1 0 0,1 0 0,0 0 0,-1 0 0,1 0-1,-1 0 1,0 0 0,-6 13 230,5-8-478,-1 2-85,2-5 503,-1 1-1,1 0 0,0 0 1,0-1-1,0 1 1,0 6-1,1-9-171,0 1 0,0 0 0,0 0 0,0 0 0,0 0 0,1-1 0,-1 1 0,0 0 0,0 0 0,1-1 0,-1 1 0,1 0 0,-1 0 0,1-1 0,-1 1 0,1 0 0,-1-1 0,1 1 0,-1-1 0,1 1-1,0-1 1,-1 1 0,1-1 0,0 1 0,0-1 0,-1 1 0,1-1 0,0 0 0,0 0 0,1 1 0,171 44 313,-42-13-426,-120-30 260,-4 0-1626,-15 0-43,-6-1-93,-2-1 502</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23.515"/>
    </inkml:context>
    <inkml:brush xml:id="br0">
      <inkml:brushProperty name="width" value="0.05" units="cm"/>
      <inkml:brushProperty name="height" value="0.05" units="cm"/>
    </inkml:brush>
  </inkml:definitions>
  <inkml:trace contextRef="#ctx0" brushRef="#br0">9 3 5216,'-6'-3'1556,"6"7"-631,2 7-1049,-4 72-1879,0 5 3302,2-88-1247,0 0-1,0 1 1,0-1 0,-1 0-1,1 1 1,0-1 0,0 0-1,0 1 1,1-1-1,-1 0 1,0 1 0,0-1-1,0 0 1,0 1 0,0-1-1,0 0 1,0 1 0,0-1-1,1 0 1,-1 1-1,0-1 1,0 0 0,0 1-1,1-1 1,-1 0 0,0 0-1,0 1 1,1-1-1,-1 0 1,0 0 0,1 0-1,-1 0 1,0 1 0,1-1-1,-1 0 1,0 0 0,1 0-1,-1 0 1,0 0-1,1 0 1,-1 0 0,0 0-1,1 0 1,-1 0 0,0 0-1,1 0 1,-1 0 0,0 0-1,1 0 1,-1 0-1,0 0 1,1 0 0,-1-1-1,0 1 1,1 0 0,-1 0-1,0 0 1,1-1-1,23-16 666,-16 10-427,1 2-269,-1 0 0,1 0 0,0 0 0,0 1 0,0 1 0,1-1 0,-1 2 0,1-1 0,0 1 0,-1 1 0,20-1 0,2 2 215,0 2 0,47 8 0,-63-8 75,1 0 0,0-2 0,29-2 1,47-12 735,-37 5-1259,-33 5-1497,39-11 0,-33 4-3747</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32.240"/>
    </inkml:context>
    <inkml:brush xml:id="br0">
      <inkml:brushProperty name="width" value="0.05" units="cm"/>
      <inkml:brushProperty name="height" value="0.05" units="cm"/>
    </inkml:brush>
  </inkml:definitions>
  <inkml:trace contextRef="#ctx0" brushRef="#br0">34 326 4992,'3'-13'520,"0"0"0,2 0 0,-1 0 0,11-17-1,5-16-286,-14 29 78,1 1 0,1 0 1,0 0-1,19-25 0,-22 34-243,1 0 0,0 0 0,0 1 0,1 0 1,0 0-1,0 1 0,0 0 0,1 0 0,0 0 0,0 1 0,10-4 0,2 3 33,0 0 1,0 1-1,0 1 0,0 1 1,0 1-1,1 1 0,-1 0 1,1 2-1,28 5 0,-38-5 2,0 0-1,0 1 1,0 1-1,0-1 1,0 2 0,13 7-1,-19-9-65,-1-1 0,0 1 1,-1 0-1,1 1 0,-1-1 0,1 1 0,-1-1 0,0 1 1,0 0-1,0 0 0,-1 1 0,0-1 0,0 0 0,0 1 0,0-1 1,0 1-1,1 8 0,-2-2-13,0-1 0,0 0 1,-1 0-1,0 1 0,0-1 0,-1 0 1,-5 18-1,2-13 0,-1 1 0,0-1-1,-1-1 1,-13 22 0,3-11 15,-1 0-1,-1-1 1,-2 0 0,-40 37 0,18-23-51,1-2-54,-44 51 0,60-56 186,-42 36 0,53-58 4,8-11-54,6-7-8,1 6-39,0 0 0,0 1 0,1-1 0,-1 0 0,0 1 1,1-1-1,0 1 0,-1 0 0,1-1 0,0 1 0,0 0 1,1 0-1,-1 0 0,4-2 0,5-3-31,0 1 0,13-6 0,-16 8-38,6-2 47,0 1 0,0 0-1,1 1 1,-1 1 0,1 0 0,-1 1 0,1 1-1,0 0 1,0 0 0,0 2 0,0 0 0,0 1 0,-1 0-1,1 1 1,-1 1 0,1 0 0,-1 1 0,0 1-1,-1 0 1,1 0 0,-1 2 0,-1-1 0,1 2 0,-1 0-1,14 14 1,-10-8 29,-2 2-1,1 0 1,-2 1-1,18 30 1,-10-10 173,22 58 1,-39-86-158,0 1 1,-1-1-1,0 1 0,-1 0 0,0 0 1,-1 0-1,0 1 0,-1-1 1,0 0-1,-1 0 0,0 0 1,0 1-1,-1-1 0,-1-1 0,0 1 1,-1 0-1,0-1 0,0 1 1,-1-1-1,0 0 0,-8 9 1,2-4 109,-1-1 1,-1 0 0,-1-1 0,0-1 0,0 0-1,-1-1 1,-24 14 0,-125 54 960,82-43-550,-59 31-1004,138-66 449,-5 4-356,-1-1-1,0-1 1,-10 3 0,16-5 67,0 0 1,-1-1 0,1 1 0,-1-1 0,1 0 0,-1 0 0,1 0 0,0-1 0,-1 1 0,1-1-1,-1 0 1,-4-2 0,0 0-196,0-2 0,1 1-1,0-1 1,0 0-1,1 0 1,-12-12 0,-48-58-4808</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48.013"/>
    </inkml:context>
    <inkml:brush xml:id="br0">
      <inkml:brushProperty name="width" value="0.05" units="cm"/>
      <inkml:brushProperty name="height" value="0.05" units="cm"/>
    </inkml:brush>
  </inkml:definitions>
  <inkml:trace contextRef="#ctx0" brushRef="#br0">39 92 3552,'0'-8'671,"0"6"-540,0 0 1,1 0 0,-1 0-1,0 0 1,-1-1 0,1 1-1,0 0 1,-1 0 0,1 0-1,-1 0 1,-2-5 815,-13 7 1048,15-1-1946,0 0-1,0 1 1,0-1-1,1 0 0,-1 0 1,0 0-1,0 1 1,0-1-1,1 0 1,-1 0-1,0 0 1,1-1-1,-1 1 1,1 0-1,-1 0 1,1 0-1,0 0 1,-1 0-1,1-1 1,0 1-1,0 0 1,0 0-1,0 0 1,0-2-1,-3-10 527,3 19 221,-1-5-785,1 0 0,0-1 1,0 1-1,0 0 0,0-1 1,0 1-1,0 0 0,0 0 1,0-1-1,0 1 0,0 0 1,0-1-1,0 1 0,0 0 1,0 0-1,1-1 0,-1 1 1,0 0-1,0-1 0,1 1 1,-1-1-1,1 1 0,-1 0 1,1-1-1,-1 1 0,0-1 1,1 1-1,0-1 0,-1 1 1,1-1-1,-1 1 0,1-1 1,0 0-1,-1 1 0,1-1 1,0 0-1,1 1 0,37 1 853,1 0-810,-7 4 69,0-3 0,1 0 1,-1-2-1,35-4 0,-16-3 838,96-23 0,-117 22-1013,0 1-1,0 2 1,1 1-1,-1 1 0,1 2 1,60 7-1,-54-2-1253,-2-6-2982</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52.521"/>
    </inkml:context>
    <inkml:brush xml:id="br0">
      <inkml:brushProperty name="width" value="0.05" units="cm"/>
      <inkml:brushProperty name="height" value="0.05" units="cm"/>
    </inkml:brush>
  </inkml:definitions>
  <inkml:trace contextRef="#ctx0" brushRef="#br0">13 871 2816,'0'2'283,"0"0"0,0 0 0,-1 0 0,1 0 0,-1 0 0,0 0 0,1 0 0,-3 2 0,2-2-60,0 0 0,1-1 0,-1 1 0,0 0 0,0 0 0,1 0 0,0 0 0,-1 4 0,1-8-164,1 1-1,-1 0 0,1-1 0,-1 1 0,1 0 0,0 0 0,-1 0 0,1-1 0,0 1 0,0 0 0,1-1 0,2-3 109,47-76 1182,-16 23-1007,112-144-14,-30 46 180,-86 109-219,37-72-1,27-65 560,-92 179-850,-1 1-3,0 0 1,0 0 0,0 0-1,0 0 1,-1 0 0,0 0-1,1-5 1,-2 8-140,0 9 53,-1 201 824,2 193 396,1-342-1035,-2 0 0,-14 103 0,11-147-77,-28 175 110,26-147-312,2 0 0,4 57 1,-1-100 168,0 2-181,0 1 0,0 0 0,1-1 1,-1 1-1,1 0 0,0-1 0,0 1 0,0-1 0,2 4 1,-3-7 158,0 0 1,1 0 0,-1 1-1,0-1 1,0 0 0,0 0-1,0 0 1,1 0 0,-1 0-1,0 0 1,0 0 0,0 0-1,1 0 1,-1 1 0,0-1-1,0 0 1,0 0 0,1 0-1,-1 0 1,0 0 0,0 0-1,1 0 1,-1 0 0,0-1-1,0 1 1,0 0 0,1 0-1,-1 0 1,0 0 0,0 0-1,0 0 1,0 0 0,1 0-1,-1 0 1,0-1 0,0 1-1,0 0 1,0 0 0,1 0-1,-1 0 1,0-1 0,0 1-1,0 0 1,0 0 0,0 0-1,0 0 1,0-1 0,0 1-1,1 0 1,11-28-1846,4-20-2287</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53.178"/>
    </inkml:context>
    <inkml:brush xml:id="br0">
      <inkml:brushProperty name="width" value="0.05" units="cm"/>
      <inkml:brushProperty name="height" value="0.05" units="cm"/>
    </inkml:brush>
  </inkml:definitions>
  <inkml:trace contextRef="#ctx0" brushRef="#br0">1 662 6560,'10'-13'831,"-7"9"-749,1-1 0,-1 1 0,0-1 0,0 0-1,-1 1 1,1-1 0,-1 0 0,1-6 0,4-12 32,-2 6 229,0 0-1,13-24 0,54-85 525,114-150-1,-175 261-987,0 0-1,2 1 1,-1 1-1,28-22 0,-39 34 140,0 0-1,0 0 0,0 1 1,0-1-1,0 0 0,0 1 1,1-1-1,-1 1 0,0-1 0,0 1 1,0 0-1,1-1 0,-1 1 1,0 0-1,0 0 0,1 0 1,-1 0-1,0 0 0,0 0 1,1 0-1,-1 0 0,0 1 0,0-1 1,2 1-1,-1 0 38,0 1 0,0-1 0,0 0 0,0 1 0,-1-1 0,1 1 0,0 0 0,-1 0 1,1 0-1,-1 0 0,2 3 0,-2-1 31,0 0 1,-1 0-1,0 0 1,0 0-1,0 0 1,0 0-1,0 0 1,-2 5-1,-5 20 321,5-20-370,0-1 0,0 0 0,1 0 0,-1 10 0,-2 111 822,-6 148-208,5-177-646,4-69 77,4 45 0,-1-59-471,1-1 0,0 1 0,1-1 0,9 22 0,-6-21-962,-1 0-1,6 30 1,-3 15-403</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54.646"/>
    </inkml:context>
    <inkml:brush xml:id="br0">
      <inkml:brushProperty name="width" value="0.05" units="cm"/>
      <inkml:brushProperty name="height" value="0.05" units="cm"/>
    </inkml:brush>
  </inkml:definitions>
  <inkml:trace contextRef="#ctx0" brushRef="#br0">1 68 2304,'10'-8'427,"0"0"-1,1 0 1,0 1 0,1 0-1,13-6 1,-16 10-139,0 0 1,-1 0 0,1 1-1,0 0 1,0 1-1,17-1 1,-19 2-179,-1 0-1,1 1 1,0 0 0,-1 0-1,1 1 1,-1 0 0,0 0-1,1 0 1,-1 1 0,6 3-1,6 6 300,0 0-1,0 1 1,-1 1 0,24 26-1,-33-31-332,1-1-1,0 0 1,0-1 0,0 0 0,1 0-1,0-1 1,1 0 0,-1-1 0,17 5-1,97 26 980,-26-9-627,-82-22-432,-7-1-328,1-1-1,-1-1 0,0 1 0,0-2 1,17 2-1,-1-5-3128</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04.920"/>
    </inkml:context>
    <inkml:brush xml:id="br0">
      <inkml:brushProperty name="width" value="0.05" units="cm"/>
      <inkml:brushProperty name="height" value="0.05" units="cm"/>
    </inkml:brush>
  </inkml:definitions>
  <inkml:trace contextRef="#ctx0" brushRef="#br0">141 14 4896,'-8'1'322,"1"0"1,0-1-1,-1 1 0,1-2 1,0 1-1,0-1 0,-1 0 1,-8-3-1,6 1 253,1 1 0,-1 0 0,1 1 0,-19-1 0,42 10-101,12 2-263,0 0-1,1-2 0,36 7 0,-32-8-16,18 4-134,1-3 0,0-2 0,100 0 0,-106-8-931,0-3 0,67-14 0,-20-8-483,-91 27 1348</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58.746"/>
    </inkml:context>
    <inkml:brush xml:id="br0">
      <inkml:brushProperty name="width" value="0.05" units="cm"/>
      <inkml:brushProperty name="height" value="0.05" units="cm"/>
    </inkml:brush>
  </inkml:definitions>
  <inkml:trace contextRef="#ctx0" brushRef="#br0">0 836 5216,'7'-4'2605,"11"-1"-2213,-13 4-368,1 0 0,-1 0 0,1-1 0,-1 0 0,1 1 0,-1-2-1,0 1 1,0-1 0,0 0 0,0 0 0,-1 0 0,1 0 0,-1-1 0,5-5 0,-2 1 56,0-1-1,-1 0 1,-1 0 0,1 0 0,-1-1 0,6-18-1,14-29 151,2 1-1,2 1 0,3 2 1,70-91-1,-88 127-118,20-35-1,-30 46-86,-1-1-1,0 1 0,0-1 0,-1 0 0,0 0 1,0 0-1,0 0 0,-1 0 0,1-11 0,-7-160 1487,3 165-1260,-1 15-100,-1 6-102,-6 31-8,1 0 1,3 0-1,-3 41 1,-2 12 479,5-26-62,2 0-1,6 71 0,-1-128-442,0 28-258,1 0 0,3-1-1,1 1 1,12 41 0,-16-73-156,0 0 0,0 1 1,-1 0-1,0-1 0,0 1 1,0 0-1,-1 0 0,0-1 0,0 1 1,0 0-1,-1 0 0,0-1 0,0 1 1,0 0-1,-1-1 0,-2 8 0,2-9-144,0 0 0,0 0-1,1 1 1,-1-1 0,1 0-1,0 0 1,1 1-1,-1 8 1,1 10-689</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59.335"/>
    </inkml:context>
    <inkml:brush xml:id="br0">
      <inkml:brushProperty name="width" value="0.05" units="cm"/>
      <inkml:brushProperty name="height" value="0.05" units="cm"/>
    </inkml:brush>
  </inkml:definitions>
  <inkml:trace contextRef="#ctx0" brushRef="#br0">119 20 4640,'-1'0'78,"-1"-1"0,0 1 0,0-1 0,0 1 0,1 0 0,-1 0 1,0 0-1,0 0 0,0 0 0,1 0 0,-1 0 0,0 1 0,0-1 0,1 1 0,-1-1 1,0 1-1,1 0 0,-1 0 0,0-1 0,1 1 0,-1 0 0,1 0 0,0 1 0,-1-1 0,1 0 1,0 0-1,-1 1 0,1-1 0,0 1 0,-2 2 0,-3 8-44,0 1 0,0-1 0,1 1 0,0 0 0,-3 16 0,-10 71 297,15-77-279,2-16-21,-3 15 69,1 0-1,1 1 1,1 31-1,2-48-40,-1 0 0,1-1 1,0 1-1,0 0 0,1-1 0,-1 1 0,1-1 0,1 0 0,-1 0 0,1 0 0,0 0 0,0 0 0,0 0 0,0-1 0,1 1 0,0-1 1,0 0-1,9 7 0,-1-4 102,0-1 0,0 1 1,1-2-1,0 0 0,0 0 0,0-1 1,0-1-1,23 3 0,-17-4-14,0 0-1,0-2 1,0 0-1,0-1 1,32-7-1,-30 4-28,-1-2 1,1-1-1,-1 0 0,0-2 0,-1 0 0,22-14 1,-32 17-30,1-1 0,-1 0 1,0 0-1,0-1 0,-1 0 1,0-1-1,0 1 1,-1-2-1,-1 1 0,1-1 1,-1 0-1,8-20 1,-11 19-11,0 0 1,0 0-1,-1 0 1,-1 0-1,0-1 1,0 1-1,-1-1 1,0 1-1,-1 0 1,-1-1-1,0 1 1,0 0-1,-8-20 1,7 22-148,-1 0 0,0 1 0,0-1 0,-1 1-1,0 0 1,0 1 0,-1-1 0,0 1 0,-1 0 0,1 0 0,-1 1 0,-1 0 0,1 0 0,-1 1 0,0 0 0,0 0 0,-13-5 0,5 4-211,0 1 0,-1 1 0,0 0 0,1 1 0,-2 0 0,-22 1 0,30 2 106,-1 0-1,1 1 1,1 0-1,-1 1 1,0 0-1,0 0 1,1 1-1,-1 1 1,1-1-1,0 1 1,0 1-1,-12 8 1,12-7-194,1 1 0,0 0 1,1 1-1,-1 0 0,1 0 1,1 0-1,-10 17 0,1 12-2283</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4:59.791"/>
    </inkml:context>
    <inkml:brush xml:id="br0">
      <inkml:brushProperty name="width" value="0.05" units="cm"/>
      <inkml:brushProperty name="height" value="0.05" units="cm"/>
    </inkml:brush>
  </inkml:definitions>
  <inkml:trace contextRef="#ctx0" brushRef="#br0">262 0 4896,'-46'92'2192,"30"-66"-1746,12-20-353,0-1 0,0 1 1,0 0-1,1 0 0,0 1 0,-4 12 0,7-18-67,0 1 0,0 0 0,0-1 0,0 1 0,0 0 1,0-1-1,0 1 0,0 0 0,1-1 0,-1 1 0,1 0 0,0-1 0,-1 1 0,1-1 0,0 1 0,0-1 0,0 0 0,2 3 0,2 2 251,0-2 1,0 1-1,9 6 1,-9-8-87,0 1 0,0 0 0,7 8-1,-10-8-77,1 0-1,-1 0 1,1 1-1,-1-1 1,0 1-1,-1-1 1,1 1 0,-1 0-1,0-1 1,1 10-1,-1 4 165,-2 29 1,0-33-209,-4 67 420,1-31 37,2 1 1,6 55 0,8-25 256,-6-53-347,-2 0 1,-1 1-1,-1 31 0,-4-36 90,0 1 0,-9 35 0,7-46-271,0 1 0,-1-2 1,0 1-1,-1-1 0,-12 20 0,15-29-260,1-1-1,-1 1 1,0 0-1,0-1 1,-1 0-1,1 0 1,-1 0 0,1 0-1,-1 0 1,0-1-1,0 0 1,0 0-1,0 0 1,-1 0 0,1-1-1,-1 1 1,1-1-1,-1 0 1,1 0-1,-6 0 1,6-1-160,-1 0 1,1-1-1,-1 1 1,1-1-1,0 0 1,-1 0-1,1 0 1,0-1-1,0 1 1,0-1-1,0 0 1,0 0-1,0-1 1,1 1-1,-1-1 1,1 0-1,-1 0 1,1 0-1,0 0 1,0 0-1,-3-5 1,1 0-872,0-1 0,0 0 0,-5-12 0,-11-43-1865</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02.552"/>
    </inkml:context>
    <inkml:brush xml:id="br0">
      <inkml:brushProperty name="width" value="0.05" units="cm"/>
      <inkml:brushProperty name="height" value="0.05" units="cm"/>
    </inkml:brush>
  </inkml:definitions>
  <inkml:trace contextRef="#ctx0" brushRef="#br0">63 0 4160,'-39'5'1887,"15"-3"2647,37 10-4795,40 33 229,1-3 0,61 36 0,-78-55 55,-1 1 0,60 54 0,-91-74-10,-1 0 0,0 0 0,0 0 0,-1 1 0,1-1 0,-1 1 0,0 0 0,0 0 0,0 0 0,-1 1 0,0-1 0,0 1 0,0-1 0,-1 1 0,0-1 0,0 1 0,0 0 0,-1 0 0,0 0 0,0-1 0,0 1 0,-3 11 0,-12 50 24,-3 0 0,-2-1 1,-32 66-1,27-88 69,18-33-191,-10 22 0,17-33 85,0 0 1,-1 1-1,1-1 0,0 0 1,0 1-1,0-1 0,0 0 1,0 1-1,0-1 0,0 0 1,-1 0-1,1 1 0,0-1 1,0 0-1,0 1 0,0-1 1,0 0-1,0 1 0,1-1 1,-1 0-1,0 1 0,0-1 1,0 0-1,0 1 0,0-1 1,0 0-1,0 0 0,1 1 1,-1-1-1,0 0 0,0 1 1,0-1-1,1 0 0,-1 0 1,0 0-1,0 1 0,1-1 1,-1 0-1,0 0 0,0 0 1,1 0-1,-1 1 0,0-1 1,1 0-1,-1 0 0,0 0 1,1 0-1,-1 0 0,0 0 1,1 0-1,-1 0 0,0 0 1,1 0-1,-1 0 0,0 0 1,1 0-1,19-4 374,-19 4-346,122-46 711,-86 30-825,1 2 0,64-14-1,-86 24 122,1 2-1,0 0 0,-1 1 1,28 2-1,-36 0-29,0 0 0,0 0 1,-1 1-1,1 1 0,0-1 0,-1 1 1,0 0-1,0 1 0,0 0 0,0 0 1,11 9-1,-6-3 58,-1 1 0,0 0-1,-1 1 1,0 0 0,-1 0 0,0 1 0,-1 0 0,0 1-1,-1 0 1,-1 0 0,7 22 0,-8-19 150,-1 1 0,-1 1 0,0-1 0,-1 0 1,-1 1-1,-1-1 0,-1 1 0,0-1 0,-5 22 0,2-22 75,0 0-1,-1-1 1,0 1-1,-2-2 1,-11 23-1,13-30-185,-2 1 0,1-1-1,-1 0 1,-1 0-1,1-1 1,-1 0 0,-1 0-1,0-1 1,-15 10-1,3-4-81,-1-2-1,0 0 0,-1-2 0,0 0 0,-31 6 0,17-7-237,1-1 0,-70 2 1,101-9 225,-12 1-528,0-1-1,0 0 0,-30-6 1,43 5 284,0 0 1,-1 0 0,1-1 0,0 1 0,0-1-1,0 0 1,0 0 0,0 0 0,0-1-1,1 1 1,-1-1 0,1 0 0,0 0 0,0 0-1,0-1 1,0 1 0,0-1 0,1 1 0,-5-9-1,-1-11-1568,0 0-1,-5-29 1,8 29 1116,-12-46-1701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03.200"/>
    </inkml:context>
    <inkml:brush xml:id="br0">
      <inkml:brushProperty name="width" value="0.05" units="cm"/>
      <inkml:brushProperty name="height" value="0.05" units="cm"/>
    </inkml:brush>
  </inkml:definitions>
  <inkml:trace contextRef="#ctx0" brushRef="#br0">1 103 6144,'0'-1'58,"0"1"1,0-1-1,0 1 0,0-1 1,0 1-1,-1 0 1,1-1-1,0 1 0,0-1 1,1 1-1,-1-1 1,0 1-1,0 0 1,0-1-1,0 1 0,0-1 1,0 1-1,0 0 1,1-1-1,-1 1 0,0 0 1,0-1-1,1 1 1,-1-1-1,0 1 0,1 0 1,-1 0-1,0-1 1,1 1-1,-1 0 0,0 0 1,1-1-1,-1 1 1,0 0-1,1 0 0,-1 0 1,1 0-1,-1-1 1,0 1-1,1 0 1,-1 0-1,1 0 0,-1 0 1,1 0-1,-1 0 1,0 0-1,1 0 0,-1 0 1,1 0-1,-1 1 1,1-1-1,-1 0 0,0 0 1,1 0-1,-1 0 1,0 1-1,1-1 0,-1 0 1,1 1-1,4 2-114,1 1 0,-1-1 0,6 7-1,-8-7 324,18 15-176,30 20 1,-41-32 1,0 0 0,0 0 0,1-2 0,-1 1 1,23 5-1,-16-7-34,-1 0 0,1-1 1,-1-1-1,1-1 0,-1 0 0,1-1 1,-1-1-1,1-1 0,-1 0 0,23-8 1,-27 7-85,0 0 0,-1-1 1,0-1-1,0 0 1,0 0-1,-1-1 0,1 0 1,-2-1-1,1 0 0,-1-1 1,0 0-1,-1 0 1,0-1-1,10-16 0,-16 21 279,1-1 0,-1 0 0,1 0 0,-2 0 0,1 0-1,-1-1 1,0 1 0,0 0 0,0-13 0,-5 41-128,-1-3-209,-7 65 314,-1 153 1,24 89 1346,-1-11-857,-9-210-690,-6 182-531,0-243-1428,-15 61 0,17-94 444,1-12 127,-1-5 225,-1-16 156</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03.631"/>
    </inkml:context>
    <inkml:brush xml:id="br0">
      <inkml:brushProperty name="width" value="0.05" units="cm"/>
      <inkml:brushProperty name="height" value="0.05" units="cm"/>
    </inkml:brush>
  </inkml:definitions>
  <inkml:trace contextRef="#ctx0" brushRef="#br0">81 0 6976,'-29'23'2455,"19"-15"-1821,0-1 0,1 2 1,-11 10-1,20-19-618,0 1 1,0-1-1,0 0 1,-1 0-1,1 1 1,0-1-1,0 0 1,0 0-1,0 1 1,-1-1-1,1 0 1,0 1-1,0-1 1,0 0-1,0 1 1,0-1-1,0 0 1,0 1-1,0-1 1,0 0-1,0 1 1,0-1 0,0 0-1,0 1 1,0-1-1,0 0 1,0 1-1,1-1 1,-1 0-1,0 0 1,0 1-1,0-1 1,0 0-1,1 1 1,-1-1-1,0 0 1,0 0-1,1 0 1,-1 1-1,0-1 1,0 0-1,1 0 1,-1 0-1,0 1 1,1-1-1,-1 0 1,0 0-1,0 0 1,1 0-1,0 0 1,20 6 729,-17-6-660,173 37 1530,-107-23-2135,41 6-5031,-102-21 2969,-18 1-1083</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07.883"/>
    </inkml:context>
    <inkml:brush xml:id="br0">
      <inkml:brushProperty name="width" value="0.05" units="cm"/>
      <inkml:brushProperty name="height" value="0.05" units="cm"/>
    </inkml:brush>
  </inkml:definitions>
  <inkml:trace contextRef="#ctx0" brushRef="#br0">314 13 5728,'-4'-2'405,"1"1"0,-1-1 0,1 0 0,-1 1 0,1 0 1,-1 0-1,-4-1 0,5 2-371,1 0 1,-1 0 0,1 0-1,-1 0 1,0 1-1,1 0 1,-1-1-1,1 1 1,-1 0 0,1 0-1,0 0 1,-4 2-1,-3 3 94,0 0 1,0 0-1,0 1 0,1 0 0,0 0 0,0 1 0,1 0 0,0 1 0,1-1 1,-1 1-1,-7 16 0,-1 6 126,2 2 1,-12 41 0,19-58-199,-75 277 328,80-287-393,0-1 1,0 0 0,1 0 0,0 0 0,0 8 0,0-12-1,0 1 1,1-1-1,-1 0 0,0 1 1,0-1-1,1 0 1,-1 1-1,1-1 1,-1 0-1,1 0 0,0 1 1,-1-1-1,1 0 1,0 0-1,0 0 0,0 0 1,0 0-1,0 0 1,0 0-1,0 0 1,0-1-1,0 1 0,1 0 1,-1-1-1,1 2 1,8-1-4,0 1-1,-1-1 1,1-1 0,0 0 0,-1 0 0,1-1 0,0 0 0,10-3 0,13-1 30,-15 3-5,-1 1-1,1 1 1,-1 1 0,1 0 0,-1 2-1,1 0 1,-1 0 0,0 2-1,-1 0 1,1 1 0,-1 0 0,26 15-1,12 8-69,-29-17 90,-1 1-1,38 28 1,-55-36 8,0 1 0,0 1 0,-1-1 1,0 1-1,0 0 0,-1 1 0,0-1 0,0 1 1,-1 0-1,1 0 0,-2 1 0,4 9 0,-5-9 57,0-1 0,-1 1-1,0 0 1,0 0 0,-1 0 0,0 0-1,-1 0 1,0 0 0,0 0-1,-1 0 1,0 0 0,0-1 0,-1 1-1,-1-1 1,1 0 0,-1 0-1,-7 11 1,2-5 132,-1 1 0,-1-2 0,0 1 0,-1-1 0,0-1 0,-1 0 0,0-1 0,-17 10 1,17-13-204,0-1 0,0 0 0,-1-1 1,1 0-1,-2-2 0,1 1 1,0-2-1,-1 0 0,-20 2 0,17-4-323,1-1-1,-1 0 0,0-2 0,0 0 1,1 0-1,-1-2 0,-23-7 0,34 8-11,-1 0 1,1 0-1,0 0 0,1-1 0,-1 0 0,1 0 0,-1 0 0,-5-6 1,9 7 22,1 0 0,-1 0 0,1 0 1,-1 0-1,1-1 0,0 1 0,0-1 1,1 1-1,-1-1 0,1 0 0,0 1 0,-1-1 1,2 0-1,-1 0 0,0 0 0,1 0 1,0 0-1,0-4 0,6-48-1709,2-9-337</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08.326"/>
    </inkml:context>
    <inkml:brush xml:id="br0">
      <inkml:brushProperty name="width" value="0.05" units="cm"/>
      <inkml:brushProperty name="height" value="0.05" units="cm"/>
    </inkml:brush>
  </inkml:definitions>
  <inkml:trace contextRef="#ctx0" brushRef="#br0">0 1 7872,'17'4'2944,"11"3"-2304,18 4-160,-21-4-128,12 4-288,20-2-96,14-3 0,3 1 32,5-7 0,-5 0 128,-3 0-64,-6 0 384,6 0-224,-5-2-256,-4 2 0,-7 0-2048,-7 7 1152,-6 0-4000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08.768"/>
    </inkml:context>
    <inkml:brush xml:id="br0">
      <inkml:brushProperty name="width" value="0.05" units="cm"/>
      <inkml:brushProperty name="height" value="0.05" units="cm"/>
    </inkml:brush>
  </inkml:definitions>
  <inkml:trace contextRef="#ctx0" brushRef="#br0">100 0 8640,'-31'31'4245,"20"-17"-4506,0 0 0,1 1-1,0 0 1,-7 17-1,15-27 324,0 0-1,1 0 1,0-1-1,-1 1 1,2 0-1,-1 0 1,0 0 0,1 8-1,0-11-39,0 0 1,0 0-1,1 0 0,-1 0 1,0 1-1,1-1 0,-1 0 1,1 0-1,0 0 0,0 0 1,0 0-1,0 0 1,0-1-1,0 1 0,0 0 1,1 0-1,-1-1 0,1 1 1,-1-1-1,1 1 0,2 1 1,-3-2-17,1-1 0,0 1 1,-1-1-1,1 1 1,-1-1-1,1 0 0,0 0 1,0 1-1,-1-1 0,1 0 1,0-1-1,-1 1 1,1 0-1,0 0 0,2-2 1,27-11 57,-17 7-54,-1 1 2,0 0 1,0 1 0,0 1 0,1 0 0,-1 1 0,1 0 0,0 1 0,-1 1 0,1 0-1,0 1 1,-1 0 0,1 1 0,-1 1 0,1 0 0,-1 1 0,0 0 0,0 1 0,-1 0-1,0 1 1,1 0 0,-2 1 0,1 1 0,14 12 0,9 13 21,51 62 1,21 45 533,-97-128-448,1 4 30,0 0 0,0 1 0,-2 1 0,0 0-1,-1 0 1,-1 1 0,6 23 0,-10-28 7,-1 0-1,0 0 1,0 0 0,-1 1-1,-1-1 1,-1 0 0,0 1 0,-1-1-1,0 0 1,-7 22 0,5-26-41,0 0 0,0-1 0,-1 0 0,0 0 0,0 0 0,-1 0 0,-1-1 0,1 0 0,-1 0 0,0-1 0,-1 0 0,0 0 0,0-1 0,-1 0 0,1 0 0,-1-1 0,-14 6 0,-4 0-106,-1-1 0,0-1 0,0-2 0,-56 7 0,48-9-334,0-2 0,-1-2 0,1-1-1,-42-6 1,69 5 100,1 0 1,-1-1-1,1 0 0,0 0 1,0-1-1,0 0 0,0-1 1,-10-6-1,12 6-40,1 0-1,0 0 1,0 0 0,1-1 0,-1 0 0,1 0-1,0 0 1,0 0 0,1-1 0,0 1 0,-5-12-1,1 0-671,-7-30 0,0-22-2434</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09.167"/>
    </inkml:context>
    <inkml:brush xml:id="br0">
      <inkml:brushProperty name="width" value="0.05" units="cm"/>
      <inkml:brushProperty name="height" value="0.05" units="cm"/>
    </inkml:brush>
  </inkml:definitions>
  <inkml:trace contextRef="#ctx0" brushRef="#br0">1 22 10464,'4'25'3872,"8"-14"-3008,38 1-224,-20-12-1,18-3-479,15-6 0,6-2-96,2-3-64,11 3 32,19 4 32,6-1-32,-13 5-288,-2-1 128,-2 4-3327,13 0 1887</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11.571"/>
    </inkml:context>
    <inkml:brush xml:id="br0">
      <inkml:brushProperty name="width" value="0.05" units="cm"/>
      <inkml:brushProperty name="height" value="0.05" units="cm"/>
    </inkml:brush>
  </inkml:definitions>
  <inkml:trace contextRef="#ctx0" brushRef="#br0">369 322 4064,'-6'0'406,"0"0"0,1 1 0,-1 0 0,0 0 0,1 0 0,-7 3 0,-86 35 645,62-20 325,36-19-1367,0 0 0,0 0 0,0 1-1,-1-1 1,1 0 0,0 1 0,0-1 0,0 0-1,0 0 1,0 1 0,0-1 0,-1 0 0,1 1 0,0-1-1,0 0 1,0 0 0,0 1 0,0-1 0,0 0 0,0 1-1,0-1 1,0 0 0,1 1 0,-1 1 19,0 2-16,1 0-1,0 0 1,-1 1-1,2-1 1,-1 0-1,0 0 1,1-1 0,0 1-1,0 0 1,0 0-1,5 6 1,4 4 7,19 19 1,-18-21 15,11 13-5,-2-4 47,-1 2 1,31 44-1,-40-49 41,-1-1 1,-1 2 0,-1-1 0,0 1 0,-2 0-1,0 1 1,-1 0 0,-1 0 0,-1 0 0,1 25-1,-3-26 23,-1-1-1,-1 1 0,-1-1 0,-1 1 1,0-1-1,-12 33 0,11-40-25,-1 0-1,0 0 1,0-1 0,-1 0-1,-1 0 1,1 0-1,-2-1 1,1 0 0,-1-1-1,-1 1 1,-17 13 0,11-13-34,1 0 0,-1 0 0,-1-2 0,1 0 0,-1 0 0,-1-2 0,1 0 0,-1-1 0,-26 4 0,38-8-115,0 1-1,0-1 1,0 0 0,0 0-1,0-1 1,0 1-1,1-1 1,-1 0 0,0 0-1,0-1 1,1 0 0,-1 1-1,1-2 1,-1 1-1,1 0 1,0-1 0,0 0-1,0 0 1,0 0-1,1 0 1,-1-1 0,1 1-1,0-1 1,0 0-1,0 0 1,0 0 0,1 0-1,-3-6 1,0-2-9,0-1 0,1 0 0,1 0 0,0 0 0,0 0 0,2 0 0,-1 0 0,2 0 0,-1-1 0,2 1 0,0 0 0,3-15 0,0 10 21,1 0 1,0 0-1,1 0 1,1 0 0,1 1-1,1 0 1,0 1-1,14-20 1,297-365-16,-199 284 1211,12-13 1305,-127 124-2338,0-1-23,0 0 0,0-1 0,5-9 0,-10 15-81,0 0 1,0 0-1,0 0 0,0 0 1,-1-1-1,1 1 0,0 0 1,-1 0-1,0-1 0,1 1 1,-1-1-1,0 1 0,0 0 1,0-1-1,-1 1 0,1 0 1,-2-5-1,1 3-40,-1 1 0,0-1 0,0 0 0,0 1 0,0-1 0,0 1 0,-1 0 0,0 0 0,0 0 0,0 0 0,0 0 0,0 1 0,-5-4 0,1 2-65,0 1 0,0-1-1,0 1 1,0 1-1,-1-1 1,-11-1 0,-4 1-116,1 1 0,0 1 0,-1 0 0,-23 4 0,4 1-342,-73 18 0,89-15 0,0 1-1,1 1 0,0 2 1,-24 13-1,41-19 128,-1 0 1,1 0-1,0 1 0,0 0 1,1 1-1,0-1 0,0 1 1,0 1-1,1 0 0,0-1 1,-5 11-1,4-3-1639,-10 29 0,17-42 1933</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12.197"/>
    </inkml:context>
    <inkml:brush xml:id="br0">
      <inkml:brushProperty name="width" value="0.05" units="cm"/>
      <inkml:brushProperty name="height" value="0.05" units="cm"/>
    </inkml:brush>
  </inkml:definitions>
  <inkml:trace contextRef="#ctx0" brushRef="#br0">1 267 7456,'0'-6'230,"0"1"1,1 0 0,0-1 0,0 1-1,1 0 1,-1-1 0,1 1-1,0 0 1,1 0 0,-1 0 0,1 1-1,0-1 1,0 1 0,0-1-1,1 1 1,0 0 0,0 0-1,0 0 1,0 1 0,0 0 0,9-5-1,8-5-353,1 2 0,0 1 0,39-12 0,-31 11 489,3-1-305,29-11 476,95-23 1,-138 42-596,0 1-1,1 0 1,0 2 0,-1 0 0,1 1 0,0 1 0,-1 1 0,1 0 0,30 9 0,-45-9 95,0 0 0,0 0 1,0 0-1,0 1 0,0-1 1,-1 1-1,1 0 0,-1 1 1,0-1-1,0 1 0,0 0 1,0 0-1,-1 0 0,1 0 1,-1 1-1,0-1 0,0 1 1,-1 0-1,0 0 0,0 0 1,0 0-1,0 0 0,-1 0 1,1 1-1,-1-1 0,0 11 1,0 55 105,-11 93 0,1-13-307,7-56 410,5-1-1,4 0 0,4 0 1,30 118-1,-32-177-467,2 0 0,1 0 0,2-1 0,24 45 1,-33-73-141,-1 1 0,1-1 0,9 10 0,-12-15 134,0 1 0,0 0-1,-1-1 1,1 0 0,1 1-1,-1-1 1,3 1 0,-5-1 100,1-1 1,0 0 0,-1 0 0,1 0 0,0 0 0,-1 1-1,1-1 1,0 0 0,-1 0 0,1 0 0,0 0 0,-1-1-1,1 1 1,0 0 0,-1 0 0,1 0 0,0 0 0,-1-1-1,1 1 1,0 0 0,-1-1 0,1 1 0,-1 0 0,2-1-1,-2 0 47,0 1 0,1-1 0,-1 1 0,0 0 0,0-1 0,1 1 0,-1-1 0,0 1 0,0 0 0,0-1 0,1 1 0,-1-1 0,0 1 0,0-1-1,0 1 1,0-1 0,0 1 0,0-1 0,0 1 0,0-1 0,0 1 0,0-1 0,0 1 0,-1-1 0,-8-20-3055</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12.608"/>
    </inkml:context>
    <inkml:brush xml:id="br0">
      <inkml:brushProperty name="width" value="0.05" units="cm"/>
      <inkml:brushProperty name="height" value="0.05" units="cm"/>
    </inkml:brush>
  </inkml:definitions>
  <inkml:trace contextRef="#ctx0" brushRef="#br0">5 52 9568,'-4'7'3520,"16"-4"-2720,29-10-256,-16 4 160,25 3-512,28-4-96,18-3-32,-10-4-64,-7 0 0,-9 3-352,-8 1 192,-9 4-1792,-7 3 1088,-13 3-3136,-16 4 2240,-17 1-1952</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13.073"/>
    </inkml:context>
    <inkml:brush xml:id="br0">
      <inkml:brushProperty name="width" value="0.05" units="cm"/>
      <inkml:brushProperty name="height" value="0.05" units="cm"/>
    </inkml:brush>
  </inkml:definitions>
  <inkml:trace contextRef="#ctx0" brushRef="#br0">437 0 4896,'-20'1'612,"4"0"178,-32 6 0,6 4-315,-15 3-124,23-8-225,10-1 83,-1-2 0,-27 1-1,-60-4 3494,106-1-3411,8 0-153,12 0-77,179 9-1096,-102-2-996,-20-1 233,5 5-2388</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0:45:13.549"/>
    </inkml:context>
    <inkml:brush xml:id="br0">
      <inkml:brushProperty name="width" value="0.05" units="cm"/>
      <inkml:brushProperty name="height" value="0.05" units="cm"/>
    </inkml:brush>
  </inkml:definitions>
  <inkml:trace contextRef="#ctx0" brushRef="#br0">1 0 8320,'15'16'3072,"10"-9"-2400,25 11-160,-13-3 1472,33-1-1184,26 1 32,15-4-513,5-4-1790,24-9 799,9-18-6912</inkml:trace>
</inkml:ink>
</file>

<file path=ppt/ink/ink47.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2-05-25T10:46:04.974"/>
    </inkml:context>
    <inkml:brush xml:id="br0">
      <inkml:brushProperty name="width" value="0.05292" units="cm"/>
      <inkml:brushProperty name="height" value="0.05292" units="cm"/>
      <inkml:brushProperty name="color" value="#FF0000"/>
    </inkml:brush>
  </inkml:definitions>
  <inkml:trace contextRef="#ctx0" brushRef="#br0">7432 4292 8 0,'-18'-3'4'0,"9"3"-4"0</inkml:trace>
  <inkml:trace contextRef="#ctx0" brushRef="#br0" timeOffset="2087.96">7307 4241 268 0,'3'-10'100'0,"-3"7"-76"0,3-2-8 0,-3 2-96 0,0 3 40 16,0-3 60-16,0 3-8 16,0-2 156-16,0-1-92 15,0 1 48-15,3-4-76 16,0 4-32-16,3-6-16 16,0 2 36-16,0 1-24 15,0 2 52-15,3 3-36 16,2 6-24-16,1 2-4 15,0 2 8-15,3 1-4 0,3-3 16 0,3 0-12 16,0 0 4-16,2-8-4 16,1 2 36-16,3-2-20 15,-3 0 40-15,3 6-36 16,-3-6-4-16,-1 5-16 16,1 0 4-16,-3 3-8 15,3 3-4-15,3-6 4 16,2 6 4-16,1-4-4 15,0 1 52-15,3 0-32 16,-1-2-20-16,1-1-4 16,0 0 8-16,0 1-4 15,-7-1-4-15,-2 3 4 16,0-3-4-16,0 3 0 0,3 0-12 16,2 0 8-16,1 0 4 15,0-3 0-15,3 0 16 16,2-5-8-16,-2 0-4 15,3 3 0-15,-3-3-4 16,-1 0 0-16,-2 0-12 16,-3 0 8-16,0 0 12 15,2 3-4-15,1-1-4 16,3 1 4-16,0 0 12 16,2 2-8-16,1-5-4 15,0 3 0-15,0-3-16 16,-4 2 8-16,-2 1 4 15,0-1 0-15,0 4 0 16,-1-4 0-16,4 1 8 0,3-3-4 16,2 0-4-16,7-3 4 15,-6 1-4-15,-3-1 0 16,-1 0 16-16,-2 3-8 16,-3-2-12-16,0 2 0 15,-4 0 12-15,4 0-4 16,0 0-4-16,3 0 4 15,-1 0-4-15,4 0 0 16,0 0-12-16,-3 0 8 16,-4 0 12-16,4 0-4 15,-3 0-4-15,0 0 4 16,-4 2 4-16,4-2-4 16,0 0-12-16,3 0 4 0,2 0 12 15,7 0-4 1,0 0-20-16,2 0 8 0,-2 0 20 15,-3 0-4-15,-1 0 4 16,1 0-4-16,3 3-8 16,2-3 4-16,1 3-16 15,3-1 8-15,-4 4 20 16,1-1-8-16,-3 3-20 16,-7-5 4-16,-2 2 4 15,-3 0 4-15,3 0 0 16,-1-2 0-16,4 0 8 15,3-3-4-15,-1 0 16 16,1-3-12-16,-3-2-12 16,0 0 0-16,-4-3 20 15,1-3-8-15,-3-8 32 0,0 1-24 16,2-11 4-16,1-6-12 16,0-4 20-16,0-9-16 15,-4 6 32-15,-5 2-28 16,-3 3 4-16,-3 0-12 15,-3 0-24-15,0-3 8 16,-6-13 12-16,2-2 0 16,-5 2-4-16,-3 8 4 15,-3 0 12-15,0 5-8 16,-3 3 4-16,-3 5-4 0,-5-2-32 16,-1 0 12-16,0-9 32 15,-3-2-12-15,-3 0 0 16,-6 3-4-16,0 10 28 15,-2-2-16-15,-1 10-4 16,0 0-8-16,0 3-24 16,-3 0 12-16,-5-5 32 15,-4 2-16-15,-6 0-36 16,-2-3 16-16,-1-2 20 16,1-2-4-16,2 7-44 15,3-5 24-15,-2 2 28 16,-4 3-4-16,-3 1-8 15,-5 4-4-15,-1 3-24 16,4 6 16-16,2-4 4 16,0 6 8-16,-2-5 0 15,-7 3 0-15,1 4 0 16,-1-2 0-16,4 0 0 0,5 3 0 16,3-3 0-16,-2 0 0 15,-1 0 0-15,-5 0 0 16,-1 3 0-16,1 0 0 15,2 0 0-15,3-1 0 16,4 1 0-16,-4 2 0 16,-2-5 0-16,-4 8 0 15,1-5 0-15,-1 2 0 0,0 1 0 16,7 2 0 0,-1 0-36-16,-5 2 20 0,-7 6 32 15,1-5-8 1,2 5-36-16,4 0 16 0,2-3 0 15,0 0 12-15,-2-2-12 16,-1 2 8-16,1-2 12 16,-1 2-4-16,10 3-12 15,2-5 4-15,3 2 12 16,1 1-4-16,2-6-12 16,-3 2 4-16,1 3 20 15,-7-5-8-15,6 8-4 16,4-8 0-16,2 3 20 15,3 2-12-15,6-2-20 16,0 2 0-16,4 1-4 16,-1 1 4-16,3-4 0 15,-3 5 0-15,0 3 8 16,1 5 0-16,-4 7 0 16,0 6 0-16,-3 6-20 0,0-1 12 15,1 1 12-15,-1 2 0 16,0-3-12-16,3-2 4 15,4 2 12-15,2-2-4 16,3 5-12-16,3-3 4 16,3 1 4-16,0 2 0 15,3-3-20-15,3 1 12 16,-3-4 20-16,3 1-4 0,3-3-4 16,0 0 0-1,-2-2 12-15,-1 2-8 0,0 3 24 16,0 5-20-16,0 5 48 15,6-5-32 1,3-5-24-16,3-3-4 0,3-8 24 16,2-5-12-16,4 0 56 15,0-3-36-15,6 0 4 16,3-2-24-16,3 2-112 16,2 8 52-16,-11 3-764 15</inkml:trace>
  <inkml:trace contextRef="#ctx0" brushRef="#br0" timeOffset="5017.95">9262 4424 404 0,'0'-3'148'16,"0"3"-112"-16,3 0-12 0,-3 0 4 0,0 3-20 16,0 2 24-16,0 0-20 15,0 1 24-15,0-1-24 16,0-5 68-16,0 8-48 15,-3-5 48 1,3 5-44-16,-5-1 32 0,2 4-36 16,-3 2-8-16,0 6-16 15,0 5 12-15,0 7-12 16,0 6 16-16,3 6-16 0,0-4 40 16,0 6-24-16,3-8-4 15,0 3-12-15,-3 2 28 16,0 9-20-16,0 2-4 0,-3 0-8 15,3-1 12-15,-3-9-8 16,0-6-4-16,0-5 0 16,0-6 12-16,0-2-8 15,0-3 4-15,0-5-4 16,0 0-16-16,0-3 4 16,3-2-4-16,3-1 0 15,0-2 16-15,0-3-4 16,3 1-12-16,0-1 4 15,0-2 4-15,0-3 0 16,0 0 16-16,0-6-8 16,0 1 4-16,-3-3-4 0,0-2-16 15,0-4 4-15,-3-2-40 16,0-2 24-16,-3-1-36 16,0-7 32-16,0-6 28 15,-2-2 0-15,-1-3 0 16,0 0 0-16,-3 2 4 15,0 4-4-15,3 7-20 16,0 5 8-16,0 3 4 16,0 6 4-16,0-1 24 15,-3 6-12-15,3 0 4 16,0 2-8-16,4 0 12 16,-1 3-12-16,3 6 4 15,0 2-4-15,3-1-16 16,3 7 4-16,0 2-16 15,3 7 12-15,2 4-4 0,1 10 4 16,6-8 16-16,-3 3-4 16,0 0-4-16,3-3 4 15,3 0 12-15,3-3-8 16,-1 3 24-16,1-5-20 16,-3 5 4-16,-3-2-8 15,0-1 20-15,-3-5-16 16,-3-2 24-16,0-3-24 15,-6-6 24-15,0-2-24 16,-3-5 12-16,0-6-12 0,-6-5 12 16,0-2-16-1,-3-4-12-15,0-4 0 0,-3-1-32 16,0 1 20-16,-3-1-12 16,0-2 16-16,0-3 0 15,1 1 4-15,-1-4-20 16,0-2 16-16,3-5-4 15,0-1 8-15,3 1 8 16,0 2 0-16,3 3 0 16,0 0 0-16,0 8 0 15,0 5 0-15,6-3-12 16,6 6 8-16,-3 2 4 16,6 4 0-16,3 1 8 15,3 4-4-15,6-1-20 16,3 3 8-16,-1 0-12 15,1 5 8-15,-3 1 24 0,0 1-4 16,-3 1 48-16,-3 3-28 16,-3 2-16-16,-4 6-4 15,1 2 16-15,-3 11-12 16,-3-3 56-16,-3 3-36 16,0-1 48-16,-6-4-48 15,0-3 56-15,0-1-52 16,-2-1 28-16,-1-4-36 15,0-5-264-15,-3 1 128 16,-24-25-796 0</inkml:trace>
  <inkml:trace contextRef="#ctx0" brushRef="#br0" timeOffset="7272.72">7983 6498 464 0,'6'-2'176'0,"2"-1"-140"0,4 0-8 0,-3 1-32 16,0-1-4-16,3-2-12 16,0-3 8-16,0 0 80 15,0-3-40-15,0 1 96 16,0-1-68-16,0-2 0 16,2-6-36-16,1-5-40 15,3-2 12-15,-6 0 20 16,3 2-8-16,0-11 28 15,-3 6-20 1,0 5-12-16,-3 3-4 0,-3 0-4 16,0 3 0-16,-4-1 24 0,1 3-8 15,-3-2-12-15,0 2 0 0,0 0 12 16,0 3-4 0,-3-1-4-16,1 1 4 0,-4 3 4 15,0 2-4-15,0 2 16 16,0 4-12-16,-3-1 32 15,0 6-24-15,-3 5 12 16,0 2-16-16,3 4-16 16,0 1 0-16,0 1 12 15,0 3-4-15,3 5 8 16,0 10-8-16,0 11 16 16,0 8-12-16,4 2 60 15,-1-2-40-15,0 0 24 16,0 0-32-16,3 5-8 15,-3 3-8-15,0-3 20 16,0-5-12-16,-3-8-12 0,3-5-4 16,0-6 20-1,0-4-8-15,-3-7 16 16,3-1-16-16,0-4-20 0,0-5 4 16,3 3-24-16,0-5 20 15,3 2-144-15,0-5 84 16,3 0-172-16,0-8 140 15,6-3-384 1</inkml:trace>
  <inkml:trace contextRef="#ctx0" brushRef="#br0" timeOffset="8187.2">8679 6154 540 0,'-9'8'200'0,"6"0"-156"0,3 0-12 0,0-3-8 16,0 1-20-16,0-1-4 15,0-5 4-15,-3-3 40 16,-3-2-24-16,0-3 44 0,0-3-36 16,0-2 12-16,0 3-24 15,0-1 8-15,1 0-12 16,2 4-8-16,0-1 0 15,0 0-32-15,3 0 16 16,3 0 4-16,3 0 8 16,-1 0 16-16,4 3-8 15,3-1 60-15,3 4-40 16,3 2 16-16,3 0-28 16,3 5-8-16,0 0-4 15,2 3-4-15,1-3 0 0,-3 1 0 16,0-1 0-16,0-2 0 15,-1-3 0-15,4-3 24 16,-3-2-12-16,0-1 12 16,-3 1-12-16,-1-5-8 15,-2-1 0-15,0-2-4 16,-6 0 0-16,-3-3 16 16,-3-3-8-16,-3 1-4 15,-3-1 0-15,0 3 4 16,0 3-4-16,-3 5-4 15,0 3 4-15,3 5-24 16,-3 10 12-16,0 6 12 16,0 5 0-16,0 3-4 15,3 3 4-15,-3 2-4 16,0 3 0-16,0 5 24 16,3 8-12-16,0 7 40 0,3 1-28 15,3-2 12-15,0-9-20 16,0-2-8-16,3-3-4 15,0 0 28-15,0 2-16 16,0 6-4-16,0 6-8 16,-3-1-4-16,0 0 0 15,-1-2 8-15,1-3-4 16,-3-3-12-16,3-2 4 16,-3-8 20-16,3-3-8 0,-3-8-20 15,0-8 4 1,0-5-128-16,-3-8 76 0,-3-5-92 15,-3-6 88-15,0-2-100 16,0 0 96-16,-3-3-252 16,1-3 180-1,-1-2-148-15</inkml:trace>
  <inkml:trace contextRef="#ctx0" brushRef="#br0" timeOffset="8621.45">8876 6548 164 0,'-12'-5'60'0,"6"3"-44"0,-6 2-8 0,3 2-88 16,0 1 40-16,0-1 236 16,0 1-104-16,0 2 132 15,0 1-128-15,3-1 48 16,0 0-84-16,6-5 28 16,0 6-52-16,0-1-20 15,6 0-8-15,3-2 24 0,3-1-16 0,3-2 48 16,6-2-36-1,3-4 12-15,2 1-24 0,7 0 28 16,6 2-28-16,5 3 20 16,7 0-20-16,-3 3 36 15,-7 2-28-15,-2-2-12 16,-6-3-8-16,-3 0-104 16,-7 0 56-1,-5 0-192-15,-3 0 132 0</inkml:trace>
  <inkml:trace contextRef="#ctx0" brushRef="#br0" timeOffset="9791.65">5280 6601 464 0,'3'11'176'0,"0"0"-140"0,0 10-8 0,0-5-4 15,-3 5-20-15,3 3 8 16,3 2-8-16,-6 3 104 15,0-2-60-15,3-1 24 16,0-2-40-16,3-3-4 16,3-5-16-16,2-6 0 0,7-7-4 15,6-8 28-15,9-6-20 16,3-10 4-16,2-13-12 16,-2-9 12-16,-3-4-12 15,-4-1 40-15,-5 3-24 16,-6 5 4-16,-6 3-16 15,-6 3 28-15,-6 5-24 16,-6 2-4-16,-9 4-8 16,-6-1-4-16,-5 5 0 0,-4 6-12 15,-3 10 8-15,0 11-60 16,1 6 36-16,2 7-60 16,6 5 52-16,3 6-108 15,6 2 84-15,6-2-228 16,6-8 160-1,6-11-164-15</inkml:trace>
  <inkml:trace contextRef="#ctx0" brushRef="#br0" timeOffset="10918.33">5628 6583 312 0,'18'26'112'0,"-12"-7"-84"0,0 15-12 0,-3-10 152 0,-3 5-96 0,3 3 52 15,-3 0-76-15,3 2 36 16,-3 0-48-16,3 1 24 16,0 5-32-16,0-1-16 0,0 4-8 15,3-4 48-15,0 1-28 16,3-3 44-16,2-3-40 16,1-2 4-16,3-3-20 15,0-2 12-15,-3-4-16 16,-3 1 4-16,-6-3-4 15,-3 1 28-15,-6-4-20 16,-6 1 40-16,-3-6-32 0,0-5-4 16,-3-6-12-16,1-4-16 15,-7-6 4-15,0-5-24 16,0-3 16-16,0 0-32 16,1-3 28-16,5 1-40 15,3-6 36-15,6-5-12 16,6-8 20-16,6-11-28 15,3-2 24-15,6 2-4 16,3 1 12-16,2 2 0 16,4-3 0-16,-3-2 8 15,0 2 0-15,0 1 8 16,0 2-4-16,0 5-12 16,-4 8 4-16,1 3-4 15,3 8 0-15,-3 5-12 16,-3 3 12-16,0 5-4 15,-3 3 4-15,0 5 24 16,0 2-8-16,3 6-12 0,0 5 0 16,2 6 48-16,1 7-24 15,0 6 36-15,0 3-32 16,0-4-4-16,-3 4-12 16,-3-4 12-16,-3 1-12 15,-3-3 24-15,-3-5-20 16,-3-5 12-16,-3-3-12 15,0-9 0-15,-3-7-4 0,-3-2 12 16,0-6-12-16,0-5-40 16,3-1 20-16,3-1-8 15,3-4 12-15,3-2-20 16,6-6 16-16,3-4-4 16,3-4 8-16,3 1 16 15,3 2-4-15,0 3-20 16,0 5 8-16,-4 6 20 15,1 2-4-15,0 3-4 16,-3 2 0-16,0 3 4 16,0 5-4-16,-3 3 16 15,-3 3-12-15,0 5-4 16,-3 5 0-16,0 3 12 16,0 8-8-16,3 2-4 15,0 3 0-15,0 3-4 16,0 0 0-16,2-3 16 15,1-2-8-15,3-4-20 0,0-2 4 16,3-2 4-16,0-6 4 16,0-2 16-16,0-6-8 15,0-2 4-15,-1-6-4 16,4-2 48 0,0-3-32-16,-3-3 0 0,0-5-16 15,-3-5 20-15,-3-5-16 16,-6-3 40-16,-3-3-28 15,-9 3 32-15,-6 2-32 16,-9 9-40-16,-6 5 8 0,1 7-44 16,2 9 32-16,0 5-80 15,3 8 56-15,3 2-68 16,4 1 64-16,2-1-100 16,3 4 84-16,3-4-156 15,6-5 124-15,6-7-76 16,3-9 100-1,6-8-104-15,6-12 100 16,8-12-128-16</inkml:trace>
  <inkml:trace contextRef="#ctx0" brushRef="#br0" timeOffset="12236.34">6390 6564 404 0,'12'14'148'0,"-12"-4"-112"0,3 11-12 15,-3-7 108-15,0 4-76 16,0 3 60-16,0 0-72 0,0 1 68 15,0-1-64-15,0-3 36 16,0 1-48-16,0-1 44 0,3-2-48 16,0 0 20-16,0 3-32 15,3-1 8-15,0 1-16 16,0-1 0-16,3-2-4 16,-3 3 12-16,3-6-12 15,0-5 16-15,-1-3-16 16,1-5 24-16,3-8-20 15,0 0-4-15,3-10-4 16,0-1 12-16,-3-5-8 0,0-8-48 16,0-7 24-16,0-4-16 15,-1 4 20-15,1 2 0 16,0 8 4-16,0 7-12 16,-3 7 12-16,0 7 4 15,0 5 4-15,-3 3 0 16,0 0 0-16,0 3-36 15,0-3 20-15,0 0 24 16,0-3-4-16,0-2 8 16,0-1-4-16,0 1 4 15,0 0-8-15,-1 0-12 16,1-1 4-16,-3 4 20 16,0-1-8-16,0 0-20 15,0 3 4-15,0 0-4 16,0 0 4-16,0 0 24 15,0 0-8-15,-3 0 32 16,0 0-24-16,0 0-24 0,0-2 4 16,0 2 8-16,0-3 0 15,0 0-4-15,0 3 4 16,0 0 20-16,-3-2-12 16,3 2-12-16,-3-3-4 15,3 3-16-15,0 0 12 16,0 0-4-16,-3 5 4 15,0 3 24-15,3 6-8 16,0 7-4-16,0 10 0 16,3 4 4-16,0 2-4 0,0-3-4 15,3-2 4-15,0-5 12 16,3-6-8-16,3-5 32 16,0-6-24-16,0-2-12 15,0-3-8-15,-3-5-16 16,0 0 12-16,-3 0-120 15,0-2 72-15,-1-1-172 16,-2-5 128-16,-3-5-76 16,3-8 104-16,0-8-96 15,0-8 100 1,0-3-4-16,3 0 44 16,-3 6 88-16,3 2-32 15,-3 8 80-15,0 6-60 16,0 5 44-16,3 5-52 15,3 5 40-15,-3 6-44 16,0 2 16-16,-3 5-32 16,0 4 80-16,0 7-56 0,-3 3 84 0,0 5-72 15,0 0 0 1,0 3-36-16,3-1-20 0,0 1-4 16,-3 0 4-16,0 2 0 15,3 1 8-15,-3 4-4 16,0 14 16-16,3 5-12 15,-3-2 4-15,0-6-4 16,0-7 4-16,-3-6-8 16,0-6 24-16,-3-7-16 15,0-5 12-15,0-6-12 16,-3-5 20-16,-3-8-20 16,3-5-32-16,0-11 12 15,0-11-80-15,3-12 52 0,0-12-12 16,6-2 28-16,0 3 4 15,3-3 8-15,0 6 0 16,3-6 0-16,3 0 8 16,3 0 0-16,6 0 24 15,0 5-12-15,3 9 32 16,3 4-28-16,2 9 20 16,7 5-20-16,-3 5 0 15,3 3-8-15,-4 2 20 16,-2 6-16-16,-6 2 32 15,0 6-28-15,-6 2 12 16,0 6-16-16,-1 4-24 0,-2 9 4 16,-3 3 12-16,-3 2 0 15,-3 0 40-15,-3-5-20 16,-3-1 136-16,-6-1-88 16,-6-4 20-1,-8 1-52-15,-13-6-184 0,-15-8 76 16,-2-13-716-1</inkml:trace>
  <inkml:trace contextRef="#ctx0" brushRef="#br0" timeOffset="18423.3">10804 5694 280 0,'-6'-5'104'0,"-3"7"-84"0,4-2 0 0,-1 0 92 15,0 0-64-15,-3 0-12 16,0 0-20-16,-3 3 56 16,0-1-40-16,0 4 16 15,0-1-32-15,0 3 28 0,0-5-28 16,3 5 20-16,0 0-20 16,1 2 28-16,-1 6-28 0,3 3 12 15,-3 4-16-15,0 9 0 16,0 2-4-16,3 1 20 15,0-1-16-15,0-2 32 16,0 2-28-16,0-2-4 16,0 3-8-16,0 4 12 15,0 6-8-15,3 0 4 16,0 3-4-16,3-1 4 16,3-4-8-16,0-6 16 15,3 0-12-15,3-3 24 16,3 1-20-16,0 4 12 15,6 6-12-15,0-2 12 16,5-1-16-16,1-5 4 16,3-3-4-16,-3-4 12 0,0-4-12 15,-3-5 16-15,-1 3-16 16,-2-3 32-16,0 3-24 16,0 2 4-16,0 4-12 15,-3-4 4-15,-3-2-8 16,-1-3-4-16,-2 0 4 15,-3-5 4-15,0-3-4 16,-3 0-136-16,0-5 76 16,-3 3-308-16,-3-6 204 15,3-5-316 1</inkml:trace>
  <inkml:trace contextRef="#ctx0" brushRef="#br0" timeOffset="19704.75">11287 5850 540 0,'-6'-3'200'0,"9"3"-156"0,-3 0-12 0,3 0-36 0,0 6-4 16,0 4-4-16,-1 6 4 15,1 3 68-15,-3 2-32 16,0 0 76-16,0 3-56 15,3 0 20-15,0-1-40 16,-3 1 8-16,3 3-20 0,0 4 36 16,3 6-28-16,0 6-4 15,0 7-12-15,0-2 28 16,3 2-20 0,0-8-12-16,3-2-8 0,-3-3 20 15,0 0-8-15,0-3-4 16,0-2 0-16,3-3-4 15,-3-5 0-15,-1-3 32 16,1-5-16-16,0-3 32 16,0-5-32-16,-3-2 4 15,3-4-12-15,0-4 20 16,3-6-16-16,0-6-12 16,6-4-4-16,3-6 4 15,-1 0 0-15,1-2 16 0,0-3-8 16,-3-3 4-16,0-5-4 15,0-8 12-15,-3-3-12 16,-1 1 4-16,-2-4-4 16,0 9 12-16,0 2-12 15,0 6-12-15,-3 2 0 16,-3 6 4-16,0 5 0 16,0 5 8-16,-3 3-4 0,0 2-36 15,0 6 16-15,0 2-28 16,0 0 24-1,3 1-88-15,0-4 60 0,3-2-40 16,2-5 52-16,1-8-228 16,0-8 148-16,-3 0-384 15</inkml:trace>
  <inkml:trace contextRef="#ctx0" brushRef="#br0" timeOffset="20321.62">12197 6009 580 0,'-9'-11'216'0,"9"3"-168"0,-3 3-12 0,3 2-100 0,-2-2 28 16,-1 0 4-16,-3-1 20 15,0 1 20-15,0-3-4 16,0 0 104-16,0 3-60 16,0 0 60-16,0 5-64 15,0 2-4-15,0 6-24 16,0 5-12-16,0 3 0 0,3 5 4 15,0 6-4-15,0 2 16 16,0 5-12-16,3 6 16 16,-3 5-16-16,0 3 24 15,3 2-20-15,0-2 40 16,3-3-28-16,-3 0 32 16,0 0-32-16,0-3-4 0,0 3-12 15,3 0-8-15,0-3 4 16,-3-7-16-16,3-4 8 15,0-7-68-15,-3-5 40 16,3-6-112-16,0-8 84 16,0-5-88-16,-3-5 84 15,3-6-364 1</inkml:trace>
  <inkml:trace contextRef="#ctx0" brushRef="#br0" timeOffset="20837.45">12468 5892 488 0,'-3'-8'180'0,"3"6"-140"0,3 2-12 16,-3 2-12-16,3 6-16 16,-3 6-12-16,0 1 8 15,3 4 92-15,-3 2-48 16,-3-2 36 0,3-1-44-16,-3 3 52 0,3-2-48 15,-3-1 36-15,0 1-40 0,0-1 24 16,3 4-28-16,-3 7-16 0,3 5-8 15,0 6-4-15,0 2 0 16,0 3 0-16,0-5 0 16,0-3 16-16,0-3-8 15,-3 1 24-15,3 2-20 16,-3 0 40-16,3 0-28 16,0-3 20-16,0-2-24 15,0-8-16-15,0-6-8 16,0-2-4-16,0-5 0 0,0-3-64 15,0-1 40-15,0-1-180 16,-3-1 116-16,0 3-160 16,0 3 148-1,0 4-264-15,3 1 208 16,6-8 52-16</inkml:trace>
  <inkml:trace contextRef="#ctx0" brushRef="#br0" timeOffset="22191.58">13096 5929 528 0,'-9'-5'196'0,"9"2"-152"0,0-2-12 16,0 5-28-16,0 0-8 16,-3-3 20-16,0 3-8 15,-3 0 120-15,1 3-72 0,-1 2 48 16,0 6-60-1,3 7 12-15,3 6-36 0,3 5 8 0,0 6-16 16,0 10 0-16,3 21-4 16,-4 5 4-1,1 1-8-15,0-9 8 0,0 1-8 16,-3 5 16-16,0-1-12 16,0-9 4-16,-3-12-4 15,0-7-8-15,0-11 4 16,-2-8-32-16,-1-5 16 15,-3-5-56-15,0-11 36 16,0-8-72-16,0-11 60 16,0-10-36-16,3-8 48 0,3 0-16 15,3-3 28-15,-3 6 20 16,3-3 0-16,0 2 20 16,0-2-12-16,-3 0 24 31,3 3-20-31,-3-11 12 0,3 3-12 15,0-1 28-15,0 6-24 16,3 8 20-16,3 0-20 16,3 5 72-16,3 3-52 0,3 3 32 15,0 2-40-15,2 0 8 16,4 5-20-16,0 3-24 16,0 6 0-16,-3 2 4 15,0 2 4-15,-3 4-12 16,-4 2 8-16,-5 2 28 0,-3 3-12 15,-3 1 4-15,-6 4-8 16,-2 6-16-16,-4 5 4 16,-3 3 4-16,0 2 0 15,-3-5 0-15,3 0 0 16,0-7 0-16,6-7 0 16,0-4 16-16,3 0-8 15,3-6-20-15,3-5 4 16,0-3 4-16,6-2 4 15,3-3-20-15,6 0 12 16,3 0-12-16,3 3 8 0,3 2 8 16,0 1 4-1,-1 2-12-15,1 2 8 0,0 6 12 16,0 3-4-16,6 2 8 16,-4 0-8-16,1 3-4 15,0 0 4-15,0-3 4 16,-3 3-4-16,-4 0-12 15,-2 0 4-15,-3 0 40 16,-3 2-24-16,-3 3 0 16,-3 3-8-16,-3 5 28 15,-3 3-16-15,-6 0 32 16,-3 2-32-16,-3-5 40 16,-3 0-32-16,-6-5-4 15,-2-3-12-15,-1-5 28 16,0-3-20-16,0-2 12 15,3-3-16-15,0-3-8 16,7-2 0-16,-4-3-68 0,0-5 36 16,6-3-136-16,0-8 88 15,0-13-212-15,0-11 164 16,0-2-436 0</inkml:trace>
  <inkml:trace contextRef="#ctx0" brushRef="#br0" timeOffset="22963.81">13817 5665 464 0,'-9'2'176'0,"9"1"-140"0,-3 2-8 0,-3 1-188 16,-3-1 80-16,3 0 108 15,-3 0-8-15,0-2 64 16,0-3-48-16,0-3 44 15,3 1-48-15,0-3 48 16,-3-1-48-16,3 1 4 16,0 0-24-16,0-1 0 0,1 1-4 15,2 0-32-15,0 0 12 0,3-1-12 16,0 4 12-16,3-1 44 16,0 0-20-16,0 3 52 15,-1 0-36-15,1 0 12 16,0 0-24-16,0 3 52 15,3-3-36-15,0 0 48 16,0 3-48-16,3-1-16 16,0 4-8-16,3-1 52 15,0 3-32-15,3 2 40 16,0 1-36 0,3 7 0-16,2 12-20 0,4 17 28 15,0 11-24-15,0 1 40 16,0 1-32-16,-4 15 56 15,-2 20-44-15,-6-5 44 0,-3 5-44 16,-6 21 0-16,-3 9-24 16,-6 2 12-16,-9 26-16 15,-14-13-304 1,-19 1 164-16,-35-30-724 16</inkml:trace>
  <inkml:trace contextRef="#ctx0" brushRef="#br0" timeOffset="29177.93">6646 7813 624 0,'-3'-2'228'0,"3"2"-176"0,-3 2-16 16,0 6-72-16,0 5 12 16,-3 8-8-16,0 6 20 15,0 2 8-15,0 0 4 16,0 0 32-16,3 0-16 0,0 0 32 15,0 1-32-15,1-1 12 32,4 8-16-32,1 18 44 0,0 11-28 15,3-5 64-15,3-3-52 0,3-2-24 16,0-3-16-16,3 8 8 16,0 5-4-16,0-3 24 0,0-7-16 15,-3-8 32-15,-1-9-28 16,-2-2 4-16,0-10-12 15,-3-6-16-15,0-5 4 16,-3-3-156-16,0-5 88 16,0-3-192-16,0-7 152 15</inkml:trace>
  <inkml:trace contextRef="#ctx0" brushRef="#br0" timeOffset="29926.14">6485 7768 736 0,'-9'8'272'0,"9"-5"-208"0,6 7-20 15,-3-2-104-15,3 0 24 16,0-5-48-16,3-3 48 16,3-5 56-16,0-3-12 15,3-3 56-15,3-2-36 0,3 0 28 16,5-1-28-16,7 1 8 15,6 0-20-15,2 0-16 16,1 2-4-16,3 3-24 16,2 6 16-16,10-1 12 15,3 3 4-15,-1 0 24 16,-2 0-16-16,-7 0 48 16,-2 0-32-16,-6 0 12 0,-4 0-24 15,-5 0 8-15,-6 0-12 16,-6 0-16-16,-4 0 0 15,-5-3-60-15,-9 3 36 16,-6-2-288-16,-9-1 176 16</inkml:trace>
  <inkml:trace contextRef="#ctx0" brushRef="#br0" timeOffset="30407.33">6545 8332 632 0,'0'0'236'0,"6"-3"-184"0,6-2-16 0,-3 5-36 15,3 0-8-15,2 0-12 16,4 0 8-16,3 0 52 16,6-3-20-16,3-2 80 0,2-3-56 15,1-3 48-15,3-7-52 16,6-3 52-16,5-1-56 16,10 7 44-16,2 1-44 15,-2 4 52-15,-7 5-52 16,-2 2-24-16,-9 0-12 0,-6 1-124 15,-7 2 68 1,-5 2-312-16,-3 1 204 0,0-3-360 16</inkml:trace>
  <inkml:trace contextRef="#ctx0" brushRef="#br0" timeOffset="32684.08">7155 9676 612 0,'-12'-5'228'0,"9"5"-180"0,-3-6-12 16,0 4-44-16,-6-1-4 16,-2 0-92-16,-4-2 56 15,-6 0 84-15,-3-1-16 16,0 1 104-16,-3-3-72 16,1 0 56-16,-1 3-64 15,-6 2 24-15,1 6-40 0,-7 5-28 16,0 5 0-16,-2 3 24 15,-1 5-12-15,3 3 12 0,6 5-12 16,4 11-16-16,5 7 0 16,3 9 28-16,6 2-12 15,3-5 84-15,4 0-52 16,5 0-12-16,3 5-20 16,3 3-12-16,3 2 4 15,5-4-24-15,4-9 12 16,6-2 4-16,6-9 4 15,9-2-20-15,5-5 12 16,10 0 4-16,0 0 4 16,-1-9 8-16,1-7-4 15,0-13-20-15,5-11 8 0,7-5 12 16,-1-8 0-16,-2-9 8 16,-4-15-8-16,-5-13 24 15,-6-8-16-15,-7 5 32 16,-2 6-28-16,-6 7 20 15,-6 3-20-15,-3 3 0 16,-6-3-8-16,-4-5-16 16,1-3 4-16,0 5-16 15,-3 6 12-15,0 2 4 16,-3 8 4-16,0 3 16 16,-3 5-8-16,0 6 4 15,0 2-4-15,-3 5 12 16,3 3-12-16,-3 0 32 15,3 8-24-15,0 0-12 0,-6 11-8 16,0 5 12-16,3 10-4 16,0 17 8-16,3 15-8 15,0 0 16-15,3 0-12 16,0-2 32-16,0 13-24 16,6 7 84-16,6-2-56 15,9-10-12-15,9-11-20 16,2-8 8-16,7-3-12 15,-3-2-12-15,2-8 0 16,13-3 72-16,11-5-36 16,7-11-28-16,-4-16-8 0,-5-18-388 15,2-24 216-15,-8-26-712 16</inkml:trace>
  <inkml:trace contextRef="#ctx0" brushRef="#br0" timeOffset="34912.81">6807 11269 704 0,'-3'21'264'0,"3"-11"-208"0,6 9-12 0,-3-3-44 16,6 8-8-16,0 10-12 15,0 16 8-15,0 14 36 0,-1 2-16 16,1-3 60-16,3 6-36 0,-3 8 72 16,3 2-56-1,0-7-16-15,-3-9-20 0,-3-10 16 16,0-8-16-16,0-8-4 15,-3-10-4-15,0-9-32 16,-3-5 16 0,-3-7-4-16,0-9 8 0,0-8 8 15,-3-4 0-15,3-7 0 16,-3-9 0-16,3-9 0 16,0-10 0-16,0-3 0 15,3 5 0-15,0-2 32 16,0 0-16-16,3-11 40 15,3-11-32-15,6 1 4 0,3 10-16 16,0 5 28 0,2 9-24-16,1 4 40 15,0 9-32-15,-3 5-4 0,3 3-12 16,0 10-16-16,-3 8 4 16,0 5 4-16,-4 8 0 15,-2 9-36-15,-6 4 20 16,-6 11-12-16,-6 11 16 15,-2 10 8-15,-7 8 4 16,0-7 16-16,-3-6-8 16,0-8-48-16,0-6 24 15,3-7-8-15,4-5 16 16,-1-6 16-16,3-5-4 0,3-3-20 16,9-5 8-1,0-5 20-15,6-3-4 0,9-3-4 16,6-2 0-16,8-3 4 15,10-2-4-15,3-1-20 16,2 1 8-16,1 5-4 16,3 7 4-16,2 4 44 15,4 7-24-15,-1 3 16 16,4 2-16-16,-6 1-8 16,-7 2 0-16,-5 3 4 15,-6 0-4-15,-7 2 40 16,-8 4-20-16,-3-1 48 15,-6 8-40-15,-6 5 28 16,-9 9-32-16,-6 7 44 16,-6 0-40-16,-5-2 12 0,-10-9-28 15,-6-4 44-15,-3-3-32 16,1-6-16-16,2 1-4 16,3-6-20-16,7-5 8 15,-1-8-68-15,6-6 40 16,0-7-120-16,6-6 88 15,3-2-124-15,6-5 108 16,4-9-188-16,5-7 148 16,5-6-256-1</inkml:trace>
  <inkml:trace contextRef="#ctx0" brushRef="#br0" timeOffset="35341.66">7962 11533 904 0,'-18'8'332'0,"12"-3"-256"0,-3-2-24 0,9-3 36 0,-6 5-60 16,3 3-80-16,0 8 24 15,0 5-16-15,0 6 24 16,3-1 20-16,0 3 4 0,0 0-4 16,0 3 4-16,3 0 72 0,3 8-40 15,0 5 48-15,3-3-48 16,0-2 76-16,0-9-60 16,-3-1 28-16,-3-12-48 15,0-2 24-15,-3-6-28 16,-3-4-16-1,-6-6-8-15,0-11-48 0,0-15 24 16,3-11 16-16,6-11 4 16,6 6 12-16,9-3-8 15,9 5-20-15,2 3 8 16,1 8 4-16,6 8 4 16,12 8-116-16,5 7 64 0,4 1-376 15,-4 2 240-15</inkml:trace>
  <inkml:trace contextRef="#ctx0" brushRef="#br0" timeOffset="35957.76">7411 12793 756 0,'-3'-14'280'0,"3"6"-216"0,3 1-20 0,0 4 76 0,0 0-76 16,0 9 24-16,0 4-36 16,0 11 4-16,0 8-20 15,0 6 8-15,0-1-12 0,0 6 56 16,0 7-40-16,3 14 60 16,0 8-52-16,3-5 88 15,0-4-68-15,5-1 0 16,-2-4-36-16,3 3 4 15,0 3-12-15,-3-2-88 16,-3-9 44-16,0-8-168 16,-3-7 116-16,-3-6-228 15,-3-8 176-15,-3-5-420 16</inkml:trace>
  <inkml:trace contextRef="#ctx0" brushRef="#br0" timeOffset="36408.01">7253 13727 704 0,'-23'39'264'0,"14"-28"-208"0,6-3-12 0,3 0-112 16,0 0 28-16,0-3-108 0,0 0 84 15,0-5 72-15,0 3 4 16,3-3 96-16,0 0-60 16,0-3 144-16,2 1-108 15,4-4 96-15,0 1-104 16,3-3 48-16,3 3-72 0,3 0 32 15,9-1-48-15,11 1-28 16,10 0-8-16,6-3 0 16,-1 0 0-16,1 5 24 15,5 3-12-15,7 3 84 0,5-1-52 16,-5 4 12-16,-7-1-32 16,-5 0 4-1,-6 3-16-15,-10 0 0 0,-8 0-4 16,-6-3-192-16,-6 1 100 15,-6-1-280-15,-9-2 200 16,-3-3-360 0</inkml:trace>
  <inkml:trace contextRef="#ctx0" brushRef="#br0" timeOffset="36828.08">6947 12711 756 0,'-15'10'280'0,"15"-10"-216"0,0 0-20 15,0 0 40-15,3 0-56 0,3 0 52 16,9-2-48-16,8-6 80 16,10-3-60-16,15 0 60 15,5 1-60-15,10-3 76 0,20-1-72 16,18 4 60-16,1 2-64 15,8 0-4 1,9 5-28-16,-12 1-240 0,-6-4 116 16,3 1-404-16,-5-3 280 15</inkml:trace>
  <inkml:trace contextRef="#ctx0" brushRef="#br0" timeOffset="38908.91">7006 13774 320 0,'-6'-5'120'0,"6"5"-96"0,-3 0-4 0,3 0 104 16,0 0-72-16,0 0-4 15,-6 0-28-15,6 0 20 16,-6 3-24-16,0-1 12 16,1 1-16-16,2 0 44 15,3-3-28-15,0 0-4 16,0 0-16-16,0 0 4 0,0 0-8 15,0 0 52-15,3-3-32 16,-1 0 44-16,4 1-40 0,3-1-4 16,0 0-16-16,3 1 28 15,3 2-20-15,3 0 48 16,6 0-36 0,3 2 28-16,5 1-28 15,1 0-8-15,3-1-12 0,5-2 28 16,13-2-20-16,9-1-12 15,2-8-8-15,-2-10-368 16,-1-13 204-16</inkml:trace>
  <inkml:trace contextRef="#ctx0" brushRef="#br0" timeOffset="49996.86">10560 7705 488 0,'-15'8'180'0,"12"-6"-140"0,3 4-12 0,0-6-40 16,-3 5 0-16,0-3-40 15,3-2 32-15,-3 6 32 16,3-6-4-16,0 0 44 16,0 0-28-16,0-3 12 15,0 0-20-15,3 1 8 16,3-1-12-16,3 3 28 0,3 3-24 15,6-1-4-15,3 1-8 16,3 0 4-16,3-1-4 16,2 1 24-16,1 0-16 15,-3-1 4-15,0 1-8 0,-7 0 20 16,4-1-16-16,-3 1 4 16,-3 0-8-16,-3-3 4 15,0 0-8-15,0-3 16 16,0 0-12-16,-4-2-4 15,1 2 0-15,0 1-24 16,3 2 12-16,-3 2 40 16,0 1-20-16,0 0 44 15,0-1-32 1,-3-2 4-16,0 3-16 0,-3-3 28 16,0 0-24-16,-3 0 4 15,-1 0-12-15,-2 0 28 16,0 0-20-16,0 0-12 0,0-3-8 15,-2 1 12-15,2-1-4 16,0 0-12-16,0 3 4 16,0 0-16-16,0 0 12 15,0 0-12-15,0 0 8 16,0 0 16-16,2 0 0 16,-2-2 8-16,3 2-8 15,0 0-4-15,0-3 4 16,3 0-16-16,0 1 8 0,0-1 4 15,3 0 0 1,0 3 8-16,0-2-4 0,0-1 40 16,3 1-20-16,3-1 4 15,3 0-16-15,2 1-8 16,-2-1 0-16,0 3-4 16,0-3 0-16,0 3 32 15,-3-2-16-15,0-1-4 16,-3 3-8-16,-3-3 20 15,-1 1-12-15,1-1 4 16,-3 0-8-16,0 1 4 16,-3 2-8-16,0 0 32 15,0-3-20-15,-3 3 4 16,0 0-12-16,0 0-24 16,-6 3 8-16,0-1 12 15,0 4 0-15,0 2-12 16,-3 0 4-16,1 2 4 0,-4 1 0 15,0 5 8 1,-3 0-4-16,-6 2 16 0,0 6-12 16,-6 2-12-16,-2 3 0 15,-1 1 12-15,0-4-4 16,-3 0-4-16,4-2 4 16,-1 0 4-16,0 3-4 15,-3-1-12-15,-2-2 4 16,-4 0 20-16,0-1-8 15,-2 1-20-15,-1 3 4 0,0 4 4 16,3 1 4 0,4-3-12-16,5 0 8 0,3-2 12 15,0-3-4-15,1-3-4 16,5 0 4-16,0-2 12 16,3-6-8-16,0-3-28 15,3-2 8-15,0-2 12 16,4-4 4-16,-1-2-28 15,6-2 12-15,0-4-20 16,6-2 16-16,0-2 0 16,3-3 8-16,3-1-12 15,3 1 12-15,3 0-4 16,2 0 4-16,1 2 0 16,3 3 0-16,0 3 0 15,0 2 0-15,0 3 16 16,0 5-4-16,2 1 16 15,4 2-12-15,3 0 4 0,0 0-4 16,3-3 48-16,-1 3-32 16,1-3 0-16,0 3-16 15,0 3 4-15,-4-1-8 16,-2 1 8-16,-3-1-8 16,0 1-12-16,-3 0 4 15,-3-1 12-15,0-2-4 16,2 0 16-16,1-3-12 15,0-2 16-15,3-3-16 16,3-3 60-16,3-5-40 16,-1-5 16-16,4-5-28 15,-3-6 36-15,3-5-28 0,-1 2-12 16,-2-2-8-16,-3 3-32 16,0-3 16-16,0 2-4 15,2 1 8-15,1-1-264 16,6-2 144-16,-15-16-728 15</inkml:trace>
  <inkml:trace contextRef="#ctx0" brushRef="#br0" timeOffset="51907.56">12031 8049 80 0,'9'-8'32'0,"-12"8"-24"0,6 0-4 0,-3 0 44 16,0 0-28-16,0 0 96 16,0 0-64-16,0 0 72 15,0 0-68-15,0 0 4 16,-3-3-36-16,3-2 12 16,0-1-20-16,0 1 20 15,0 0-24-15,3 0 56 16,0 2-36-16,0 0 20 15,3 3-32-15,2 0 16 16,1 0-20-16,3 3 44 0,3 2-32 16,0 1 4-16,6-1-20 15,3-3 28-15,5-2-24 16,7-2 56-16,9-1-40 0,-3-2 36 16,-1-3-36-16,1 3 24 15,-3-1-28-15,-1 4 0 16,4 2-16-16,6 0-24 15,5 2 4-15,1-2-400 16,-4-13 220-16,-29-11-300 16</inkml:trace>
  <inkml:trace contextRef="#ctx0" brushRef="#br0" timeOffset="55403.02">13492 7670 384 0,'-9'8'140'0,"9"-5"-108"16,3 5-8-16,-3-3-40 0,3 3 4 16,0 0-20-16,0 0 16 15,0-3 28-15,3 0-8 16,0 1 140-16,0-1-76 15,0 0 40-15,0 1-64 16,0 2 12-16,0 5-36 16,0 5 0-16,-3 11-12 15,-3 6 12-15,0 5-12 0,3-3-12 16,3-6 0-16,3-7-4 16,3-3 0-16,2-2 60 15,4-3-28-15,0-6 68 0,3-2-52 16,0 0 20-1,0-3-40-15,2 1 8 0,7-4-16 16,3-2 44-16,3-2-28 16,-1-6 28-16,4-3-28 15,-3-7 28-15,-3-9-32 16,-1-10 12-16,-5-5-20 16,-3 2 36-16,-3 3-28 15,-6 5 40-15,-6 1-36 16,-6-1 20-16,-3 5-28 15,-6 1 28-15,-6 5-32 0,-6 2 4 16,-6 1-12-16,-3-1-16 16,-3-2 4-16,-2 0-16 15,2 2 12-15,0 6-32 32,6 0 24-32,-2 8-64 0,-1 2 44 15,0 6-52-15,0 2 48 16,3 6-92-16,1-4 72 15,2-1-140-15,3 2 116 0,3-3-200 16</inkml:trace>
  <inkml:trace contextRef="#ctx0" brushRef="#br0" timeOffset="56016.41">14093 7678 664 0,'6'-2'244'0,"0"-1"-188"0,3 8-16 0,-3-2-40 15,-3 5-8-15,3 0-40 16,-3 2 28-16,0 4-4 15,-3-1 16-15,0-3 112 0,0 1-56 16,3-3 52-16,-3 0-60 0,0 2 60 16,3 1-60-16,0 2-16 15,0 3-16-15,3 3 16 16,-3 4-12-16,0 4 24 16,-3 2-24-16,3 0 12 15,-3 0-12-15,0 0 44 16,-3-2-28-16,0-1 28 15,-3 1-28-15,3-1 28 16,-3 6-32-16,0-3 40 31,0 8-36-31,-3 11-16 0,0-3-4 16,0-3 8-16,0-2-8 16,1-3 24-16,2-3-20 15,-3-2 4-15,3-6-8 0,0 3 28 16,-3 1-20-16,-3-1 40 15,0 0-32-15,-3 0 32 0,-3-3-32 16,-6-2 40-16,-2-5-36 16,-4-4 28-16,-3-4-28 15,0-3-8-15,1-5-12 16,-1-1-16-16,-3-2 4 16,0-2-76-16,-2-4 44 15,-1-4-196-15,0-11 128 16,7-14-456-16,8-10 312 15,0-21-372 1</inkml:trace>
  <inkml:trace contextRef="#ctx0" brushRef="#br0" timeOffset="58480.37">11834 9700 372 0,'-12'0'140'0,"6"0"-112"0,0 0-4 0,6 0 56 16,0 0-48-16,-3 0-12 15,3 0-12-15,0 0-8 16,0 0 0-16,3 0 76 16,3-3-40-16,3 0 68 15,3 1-64-15,6-1 36 16,3 0-44-16,3-2 24 0,5 2-28 16,1 1 28-16,0-1-32 15,0 3 40-15,0 0-36 16,-1 0-16-16,-2 0-4 0,0 3-8 15,0-1 0-15,-3 1 16 16,-1 0-8-16,-2-1 48 16,3 1-28-16,-3 0-32 15,0-1 0 1,-1 1-96-16,1 0 52 0,3-3-240 16,6 5 160-16,3 6-368 15</inkml:trace>
  <inkml:trace contextRef="#ctx0" brushRef="#br0" timeOffset="60948.37">13311 9800 456 0,'-6'3'168'0,"6"-1"-128"0,3 1-16 16,-3 0 0-16,3-1-20 16,0-2 16-16,0 0-12 0,0-2 68 15,3-4-44-15,-1-1 24 16,4-9-36-16,0-3 8 15,3-2-16-15,0-3 56 16,3-2-40-16,0-6 16 0,3-10-28 16,3-3 0-16,2 2-8 15,1 6 4-15,-3 3-8 16,-3 5-4-16,0 5 4 16,-3 5 4-16,-3 1-4 15,-4 5 24-15,-2-1-16 16,0 1 24-16,-3 3-24 15,-3-1 40-15,-3 0-28 16,-3 1-4-16,0 2-12 0,-2 0-8 16,-1 0 4-16,0 0-4 15,0 3 0-15,0 2 0 16,-3 3 0-16,-3 5 44 16,0 6-24-16,0 5-20 15,-3 2 0-15,1 9 16 16,2 13-8-16,0 18 16 15,3 13-16-15,3-7-40 16,0-3 20-16,3-1 36 16,0 4-12-16,3-1 36 15,0-2-32-15,0-8 32 16,3-5-32-16,0-8 40 16,0-6-32-16,0-5-4 15,0-2-12-15,0-6-8 16,0-3 4-16,-3-5 12 0,0 1-8 15,3-4-100-15,-3-2 48 16,0 0-156-16,3 0 112 16,0 0-216-16,0-3 172 15,9-2-368 1</inkml:trace>
  <inkml:trace contextRef="#ctx0" brushRef="#br0" timeOffset="61779.68">13754 9681 768 0,'-9'-3'284'0,"6"-4"-220"15,0-1-20-15,-3 2-48 0,0-2-8 16,-3-5-4-16,3-3 8 15,-2-2 0-15,-1-9 0 16,0 1 44-16,3-6-24 0,0 0 44 16,3 3-32-16,0 0 32 15,3 3-32-15,0 2 12 16,3 3-20-16,0 5 20 16,0 3-24-16,0 2 32 15,-3 3-28-15,3 3 40 16,0 5-32-16,3 2-40 0,0 6 8 15,0 3-8-15,2 0 8 16,4-1 0 0,0-2 0-16,3-3 24 0,3-2-8 15,6 0 32-15,3-6-24 16,-1 0 20-16,7-2-20 16,3-3-44-16,0-2 16 15,-1-6 12-15,1-3 0 16,-3-2 28-16,-3-3-16 15,-4 0-20-15,-2-2 0 16,0-1 32-16,-3-2-16 16,-3 3-8-16,-1-1-4 15,-2 4 4-15,0 4 0 0,-3 1 16 16,0 2-8-16,-3 0-4 16,0 3 0-16,0-1 4 15,0 4-4-15,-3 2-20 16,0 3 8-16,0 2 12 15,-3 0 0-15,-3 3 40 16,0 8-20-16,-6 3-4 16,-3 10-12-16,0 11-16 15,-3 10 4-15,-3 6 4 16,0-1 0-16,3 1 0 16,0-3 0-16,0 0 24 15,1 13-12-15,2 8-4 16,3 6-4-16,3-6 48 15,0-5-28-15,0 2 0 0,0 11-16 16,0 6 20 0,3-9-16-16,0-10 12 0,0-11-12 15,3-8 12-15,0-7-16 16,-3-14-48-16,0-2 24 16,0-6-140-16,0-8 88 15,0-5-164-15,-6-3 132 16,-3-2-244-16,0-3 196 15,-3 0-364 1</inkml:trace>
  <inkml:trace contextRef="#ctx0" brushRef="#br0" timeOffset="62291.11">13882 9848 676 0,'-24'5'248'0,"18"-2"-192"0,0-3-16 0,6 0 32 16,-6 2-48-16,0 1-28 15,6-3 0-15,-5 0 0 16,-1-3 4-16,3-5 16 0,0 1-8 15,3-4 76-15,0 0-48 16,3-2 56-16,3 0-52 16,2 0 16-16,7-1-36 15,3 1 8-15,9 0-16 0,9 0 36 32,2 0-24-32,4 2 4 0,0 3-16 15,5 3 56-15,4-1-40 0,3 6 76 16,2 0-56-16,-5 3 8 15,-4-3-32 1,1 5-20-16,-12-2-8 0,-4 0-368 16,1-3 204-16,-3-22-620 15</inkml:trace>
  <inkml:trace contextRef="#ctx0" brushRef="#br0" timeOffset="63800.58">11879 11163 92 0,'-15'2'32'0,"9"4"-24"0,-6 4 0 16,6-2 152-16,-3 3-88 15,0-1 32-15,0-2-60 0,0 0 52 16,4 0-56-16,-1-2-8 16,0-4-20-16,0 1 32 15,0-1-20-15,0 1 40 16,0 0-36-16,0-1 20 16,0 1-28-16,0 2 36 15,3-2-32-15,3-3 20 0,0 0-24 16,0 0 8-16,0 0-16 15,0 0 56-15,3 3-40 16,0-1 16-16,6 1-28 16,3-3 28-16,6-3-28 15,2-2 48-15,10-3-36 16,6 0 20-16,3 0-28 16,2 0 28-16,-2 0-32 0,0 3 48 15,2 2-36-15,1 6 4 16,3 2-20-16,-1-2-44 15,4 0 20-15,-6-3-464 16,-7-8 260 0</inkml:trace>
  <inkml:trace contextRef="#ctx0" brushRef="#br0" timeOffset="66486.64">13489 11030 652 0,'-21'-7'244'0,"12"1"-192"0,-5-2-12 0,5 6-4 16,0-1-28-16,0-2 4 15,0-1-4-15,3-1-16 16,0-4 4-16,0 0 12 0,6-2-4 16,3-3 32-16,9-5-20 15,9-5 20-15,8-6-20 16,10 0-44-16,3 3 16 0,0 8 0 15,-4 8 12 1,1 7 8-16,0 12-4 16,-1 4 32-16,1 9-20 0,-6 2 40 15,-4 0-32-15,-5 3 64 16,-6 0-48-16,-9-1 52 16,-9 4-52-16,-9 5 16 15,-9 7-36-15,-3 9 8 16,-2 0-16-16,-1-6-8 15,0-5 0-15,0-5-4 16,3-3 0-16,1-5 0 16,-4-1 0-16,3-1-20 15,0-1 12-15,3-3 4 16,3-2 4-16,6-3-36 16,6-2 20-16,9 0 4 15,6-3 12-15,6-3 0 16,3 0 0-16,3-2 8 0,3-1-4 15,-1-2 8 1,4 6-8-16,0 2 8 0,-3 5-8 16,-1 8-12-16,-2 13 4 15,-6 6 12-15,-3 2-4 16,-6 1 32-16,-3-4-20 16,-3-1 48-16,-6-1-36 15,-9 5 64 1,-6 6-52-16,-3-1 88 0,-5-2-72 15,-1-5 8-15,-3-3-40 16,-3-8-12-16,-2-5-8 16,-7-6-16-16,-6-4 8 0,1-7-76 15,2-1 44-15,0-4-128 16,7-4 92-16,2-4-236 16,0-4 168-16,6-9-424 15,1-12 312 1,-4-6-56-16</inkml:trace>
  <inkml:trace contextRef="#ctx0" brushRef="#br0" timeOffset="67250.66">14284 10914 780 0,'-9'3'288'0,"9"-3"-224"0,-3 5-20 0,3 0-56 0,-3 1-4 15,3 2 4-15,-3 5 12 16,0 3 0-16,-3 5 0 16,3 11 44-16,-3 13-24 0,3 5 44 15,0-3-36-15,3-4 12 16,3-6-24-16,0-8 64 15,0-5-48-15,3-3-48 16,0-5 8-16,0-3-48 16,0-5 36-16,3-5 52 15,0-3-16-15,3 0 20 16,3-3-20-16,3 0 8 16,2 1-12-16,4-1-8 15,0 3 0-15,0 3 4 16,0 5-4-16,-1 2-4 15,1 3 4-15,0 1 4 0,-3 4-4 16,0 1 8 0,0 2-8-16,-1 0 40 0,-2 3-20 15,-3-3-4-15,-3 0-12 16,0 3 4-16,-3 0-8 16,-3 0-4-16,-3-1 4 15,0 1 12-15,-6-3-8 16,-6-2 68-1,3 2-44-15,-9 0 84 16,-6 0-64-16,0 1 60 16,-2-4-60-16,-4-2-20 0,-3-5-20 15,-6-4-36-15,-2-1 12 0,-1-4-64 16,0-2 40-16,1 0-52 16,5-2 48-16,3-1-136 15,6-5 96-15,6-2-208 16,3-9 160-16,7-7-504 15</inkml:trace>
  <inkml:trace contextRef="#ctx0" brushRef="#br0" timeOffset="67923.78">14373 10845 416 0,'-12'8'152'0,"12"-8"-116"0,0 0-12 0,0 0-24 16,0 0-4-16,-6 3 152 16,0-3-80-16,0 0 104 0,1-3-96 15,-1 1 28-15,0-1-60 16,0 0-16-16,0 1-16 0,0-1-12 16,3 0 4-16,0 1-32 15,3 2 16-15,0 0-4 16,0 0 8-16,-3 5 24 15,0 0-8-15,3 1 16 16,0-1-16-16,0 0 4 16,0 0-4-16,0-2 4 15,3 0-8-15,0-3 8 16,0 0-8-16,0 0 40 16,0 0-20-16,0 0 32 15,3 0-32-15,0-3-12 16,0 0-8-16,0 1 12 15,2-1-8-15,4 1 24 16,3-4-20-16,0 4 24 0,0-1-24 16,3 0 24-1,6 1-24-15,2 2 4 0,4 2-8 16,6 1 28-16,9 2-20 16,2-2 64-16,7 0-44 15,-4-3 56-15,-5 0-56 16,-3 0-24-16,-4 0-12 15,1 0-132-15,3-3 72 16,2 0-496-16,-17-10 308 16</inkml:trace>
  <inkml:trace contextRef="#ctx0" brushRef="#br0" timeOffset="70136.02">11834 12724 300 0,'-9'0'112'0,"3"2"-88"0,0 1-8 0,0 0-4 0,1-1-12 15,-1 1 132-15,0 0-72 16,6-3 88-16,-6 2-84 16,6-2 28-16,0 0-52 15,-6 0 28-15,6 0-36 16,0 0 0-16,3 8-20 0,3 0 12 16,6 0-16-16,2 3 24 15,7-1-20-15,6 1 32 16,3-1-28-16,3 1 56 15,-1 0-40-15,1-3 20 16,-3 0-32-16,0-3-8 16,-4 0-8-16,-2 0 4 15,3-2-4-15,0 2-4 16,0-2 4-16,-1 2-4 0,-2-2 0 16,3 2-88-16,-9 1 48 15,0-4-224 1,-6 1 148-16,-7-1-388 15,-5-2 284-15,-8-7 56 16</inkml:trace>
  <inkml:trace contextRef="#ctx0" brushRef="#br0" timeOffset="70520.74">12203 12703 696 0,'-12'16'256'0,"12"-11"-196"0,6 5-20 0,-3-2 4 0,3 0-32 16,3 0-12-16,3 0-4 16,3-3 4-16,0-2 0 15,3 0 8-15,3-3-4 0,-1 0 40 16,1 0-20-16,0 2 48 16,0 4-40-16,0 2 36 15,-3 2-36-15,0 3 24 16,-4 3-28-16,1-2-16 15,-3-1-8 1,-3 0 12-16,-3-2-8 0,0-3 40 16,-3-3-24-16,-3 0-4 15,0-5-12-15,0 0-16 16,-6 0 4-16,0-3-104 0,0 1 60 16,3-3-208-1,-3-1 140-15,0-2-332 16,3-5 252-16,-6-3-60 15</inkml:trace>
  <inkml:trace contextRef="#ctx0" brushRef="#br0" timeOffset="71470.94">13555 12388 592 0,'-15'-11'220'0,"12"6"-172"0,0-3-12 0,0 5-20 16,0 1-16-16,3 2 32 16,0 0-16-16,0 0 64 15,0 0-44-15,0 0 20 0,0 0-36 0,-3 5 16 16,0 3-20-16,3 3 36 15,0 4-28-15,0 4 20 16,3 5-24-16,0 0 36 16,3 2-32-1,0 3 12-15,-3 3-20 0,0 5 36 16,-3 13-28-16,0 6 12 16,-3-3-20-16,0-8-8 15,-3-6-4-15,0-10 12 16,0-7-8-16,3-4-12 15,0-5 0-15,3-2 20 16,0-6-8-16,0-5-28 16,3 0 8-16,3-2-12 15,6-4 12-15,6 1-8 16,3-3 8-16,5 0 16 16,1 3 0-16,0 2-12 0,3 6 4 15,-1 5 20-15,4 2-8 16,3 4-4-16,0 1 0 15,-4 1 12-15,-2 3-8 16,-6-1-4-16,-3 6 0 16,-6 5 20-16,-3 8-12 15,-6 3 48-15,-4 0-32 16,-4-3 92-16,-7-6-68 16,-3 1 40-16,-9-11-56 15,-6-2 0-15,-6-6-24 16,1-2-88-16,-4-3 44 15,0-3-52-15,0 0 48 0,4-2-84 16,-4 0 64-16,3-3-176 16,3-3 132-16,7-5-212 15,2-11 180-15,3-10-380 16</inkml:trace>
  <inkml:trace contextRef="#ctx0" brushRef="#br0" timeOffset="71817.35">13453 12560 852 0,'-29'5'316'0,"26"-5"-248"0,0-3-16 0,0 1-28 0,3-4-24 0,3-1 8 15,0-1-4-15,6-3 40 16,6-2-20-16,11 0 84 0,7-6-60 16,6 1-24-16,5-1-12 15,1 3 32-15,3 3-24 16,2 5 36-16,7 3-32 16,2-1 20-16,-5 4-24 15,-6 2-8-15,-10 0-8 16,-5 2-112-16,-6 1 60 15,-9-3-316-15,-3 5 204 16,-6 3-336 0,-4 8 280-16,-8-3-32 0</inkml:trace>
  <inkml:trace contextRef="#ctx0" brushRef="#br0" timeOffset="72399.78">14016 12589 892 0,'-12'-3'332'0,"9"1"-260"0,3-6-20 15,0 5 8-15,3-2-44 16,3-3 12-16,0 0-16 16,3 0 12-16,3 0-16 15,0-3-4-15,6 1 0 0,0 2-24 0,2 3 12 16,4 5 20-1,6 2-4-15,6 1 40 0,2 2-24 16,1 0 20 0,-3 3-24-16,-6 3 44 0,-4 2-36 15,-5 3-4-15,-12 3-16 16,-9 10 20-16,-12 8-16 16,-18 2 4-1,7 6-8-15,-13-2 4 16,3-4-8-16,3-4 8 15,7-9-8-15,8-10-36 16,0-3 16-16,6-2-56 16,3-6 40-16,9 1 8 15,6-6 12-15,9 0 4 0,11-6 0 0,10 1 0 16,9-3 0-16,-1 3 8 16,1 2 0-16,-3 6 8 15,-1 5-4-15,4 2-4 16,0 1 4-16,-4 2 12 15,-2 0-8-15,-9 3 68 16,-4 0-44-16,-5 3 84 16,-9 2-64-16,-9 10 96 15,-12 12-84-15,-9 4 120 16,-12 1-104-16,-5-6 48 16,-7-5-72-16,3-5-76 15,-2-5 8-15,-4-6-336 16,-12-5 192-16,-14-6-780 15</inkml:trace>
  <inkml:trace contextRef="#ctx0" brushRef="#br0" timeOffset="82504.33">15037 7279 268 0,'-12'-8'100'0,"9"8"-76"0,-3-6-8 0,6 6-8 16,-6 0-8-16,0 0 96 15,0 0-52-15,6 0 52 0,-6 3-56 16,6-3 8-16,0 0-32 15,-3 5-8-15,3-5-4 16,3 8 64-16,0-2-36 16,6-4 48-16,6 1-44 15,6-3-12-15,9 0-12 16,5 0 0-16,10-3-8 0,-3 1 24 16,2-4-16-16,1 1 24 15,6 0-24-15,5-1 12 16,13-4-12-16,-4-6 0 15,-2-5-4-15,-4 0-8 16,1 0 4-16,-1-1-4 16,1 6 0-16,-4 3 16 15,-2 5-8-15,-9 6-4 16,-4 2 0-16,-5 5 20 0,-3 3-12 16,-6 5 24-16,-4 0-24 15,-2 1 24-15,0-1-24 16,-3 0 4-16,-3 0-8 15,-3 0 48-15,-3 3-32 16,-3 0 44-16,-3 3-40 16,-3 2-4-16,0 3-16 15,-6 7-8-15,0 9 4 16,-3 8 4-16,0-1-4 16,0-2-4-16,0 0 4 15,0-2 28-15,3-1-16 16,0 6 20-16,0 7-20 0,-3 6-16 15,3 3-4-15,-3-4 28 16,3-1-12-16,0 4 24 16,-3 11-24-16,1-5 12 31,5 0-12-15,-3 5 20-16,-3 0-20 0,0 8 12 0,3 5-12 15,0-5 0-15,3-8-4 16,-3 3-16-16,3 3 4 0,0 7 12 15,3-10-4-15,-3-9 16 16,3-9-12-16,0-9-4 16,0-3 0-16,0 4-4 15,3-1 0-15,-3 6-12 16,3-6 8-16,0-5 4 16,0-5 0-16,0-6 8 0,3-2-4 15,0-3-4 1,0 0 4-16,0 0-4 0,0 0 0 15,0 3 8-15,-3 0-4 16,0-3-12-16,0-3 4 16,-1-2 12-16,1-3-4 15,0 0 8-15,0-2-8 16,-3-3-4-16,3 0 4 16,-3-1-4-16,0 1 0 15,0 0 0-15,3 0 0 16,0 3-12-16,0-4 8 15,0-1 12-15,0-4-4 0,0 1 16 16,0-3-12-16,0 0-4 16,-3 0 0-16,0 0 12 15,0 2-8-15,0-2 4 16,0 0-4-16,0 3-8 16,-3-3 4-16,0 2 4 15,-3-2-4-15,0-3 8 16,0 1-8-16,0-1 24 15,0-2-16-15,1-3-4 16,-4 2-4 0,-3 1-16-16,0 0 8 0,-6 2 4 15,-3 0 0-15,0 0 16 16,-3-2-8-16,-2-3-28 16,-4-3 8-16,0-2 24 0,0 0-8 15,1 0 20 1,2-1-16-16,0 4-12 0,-3-4 0 15,0-2 12-15,-2 3-4 16,-7 0 8-16,-6 0-8 16,-2 2 8-16,-1 3-8 15,4 3-4-15,2 2 4 16,3-3-4-16,3 1 0 16,1-3-64-16,-1 0 36 15,0-3-312-15,1-2 184 16,5-5-540-1,0-20 392-15,3-20-72 0</inkml:trace>
  <inkml:trace contextRef="#ctx0" brushRef="#br0" timeOffset="83444.35">17210 8530 768 0,'-15'13'284'0,"9"-2"-220"0,0 5-20 16,0-6-48-16,0 6-8 15,0 0 32-15,3 3-12 0,0-1 52 16,3-2-32-16,0 3 56 0,0 2-48 15,0 3 28-15,3 5-36 16,3 0-16-16,6 0-8 16,3-3-4-16,3 1 0 15,3-3 0-15,6-6 0 16,-1-5 8-16,4-7-4 16,6-9 40-16,5-8-20 15,4-4 64-15,3-17-48 16,-4-16 44-16,-2-13-48 15,-12 6 60-15,-6 5-56 0,-12 5 20 16,-9 2-40-16,-12 4 16 16,-12-1-20-16,-9 5-24 15,-6 9 0 1,1 13-40-16,2 10 28 0,0 16-64 16,6 9 48-16,3 7-88 15,1 13 68-15,2 8-140 16,6 0 112-16,3-10-120 15,12-13 116-15,3-14-140 16,6-10 128-16,3-11-256 16,0-8 200-1,6-8-16-15</inkml:trace>
  <inkml:trace contextRef="#ctx0" brushRef="#br0" timeOffset="84496.58">17650 8647 788 0,'-6'50'292'0,"6"-18"-228"0,0 15-16 0,0-23 36 15,0 5-56-15,3 0-20 16,0 0-8-16,0 6 0 16,0 10 0-16,3 8 8 0,0 2-4 15,0-5 40-15,0-2-20 16,0-3 56-16,3-3-44 15,3 6 28-15,0 8-36 0,0 4 16 16,3 7-24-16,0-7 8 16,-4 1-16-16,-2 0 44 15,-3 5-28-15,-3 0 56 16,-3-5-48-16,-3-10 36 16,-6-12-40-16,-2-10 24 15,-7-7-28-15,-6-9-44 16,-9-11 8-16,-6-7-16 15,1-13 12-15,-1-11-44 16,0-11 28-16,10-3-28 16,11-1 32-16,6-4-76 15,12-16 56-15,12-18 8 16,12 3 24-16,11 5-8 16,7-3 12-16,0-5 4 15,-4-3 4-15,-2 6 16 16,0 10-8-16,-1 11 40 15,1 8-24-15,-3 8 40 0,-3 2-36 16,-1 0-16-16,-2-5-4 16,-3 0-8-16,-3 5 0 15,-3 3 24-15,-6 8-12 16,0 6 4-16,-4 4-8 16,-2 6 4-16,0 2-8 15,-3 11 8-15,0 11-8 16,0 13-12-16,3 13 4 15,3 5 4-15,0-2 0 16,3-3-12-16,0-3 8 16,6-7 12-16,0-6-4 15,0-8 52-15,2-8-32 0,10-7 52 16,6-9-44-16,6-8 12 16,2-18-28-16,1-13-8 15,-7-3-4-15,-5 6 20 16,-6 4-12-16,-6 6 48 15,-12 6-32-15,-9 1 12 16,-12 7-24-16,-12 4-60 16,-9 3 20-16,-2 6-52 15,-4 4 44-15,3 12-44 16,3 4 40-16,4 11-24 16,-1 6 36-16,6 5-8 15,3-1 20-15,9-2-36 16,6-7 28-16,6-9-72 15,9-11 52-15,3-9-8 0,12-9 28 16,6-3 12-16,3 1 8 16,-1-1 32-16,1 6-16 15,-3 2-24-15,-3 3 4 16,-4 6 16-16,-5 4-4 16,-6 6 4-16,-6 11-4 15,-3 7 12-15,-3 9-12 16,-3 4 48-16,3-4-28 15,0-4 20-15,6-4-28 16,6-3 28-16,3-8-32 16,3 0 20-16,0-6-20 0,2-2-16 15,1 0-4-15,3 0-4 16,3-3 0-16,3-2-20 16,-4-1 16-16,-2-2-152 15,-3-2 88-15,0-1-212 16,-3-5 160-16,0-5-264 15,2-16 220-15</inkml:trace>
  <inkml:trace contextRef="#ctx0" brushRef="#br0" timeOffset="85456.28">19186 8226 808 0,'15'5'300'0,"-12"3"-232"0,-3 3-20 0,-3-3 28 15,-3-3-52 1,0-2 68-16,-6-6-52 0,-2-5 116 16,-4-3-88-16,-3-2 44 0,-3 0-64 15,3 5 12-15,0 3-40 16,1 5-28-16,-1 5 4 16,0 3-80-16,6 8 48 15,0 2-40-15,6 1 44 16,3-1-8-16,9-2 24 15,3-2 16-15,6-4 4 16,6 1-12-16,9-1 4 16,5 1 12-16,10-1-4 0,3 4 32 15,2-1-20-15,-5 3 32 16,0 5-32 0,-7 0 4-16,-2 3-12 0,-6 2 92 15,-3 6-56-15,-9 8 44 16,-3 5-52-16,-6 2 44 15,-6-4-48 1,-3-6 80-16,-6-5-60 0,-3-6-8 16,-3-2-28-16,-3-6-4 15,0-4-4-15,-3-7-40 16,-3-1 16-16,1-6-100 16,2-6 64-16,3-1-124 15,0-4 96-15,6-5-144 16,3-10 124-16,6-3-160 15,6-9 148-15,6 1-168 16,12 3 164 0,3 2-184-16,3 3 172 0,2 3-104 15,7 2 644 17,59 3-224-32,-11 8 40 15,-10 7-132-15,-8 4-4 16,2 2-56-16,-5 0 76 15,-1 0-60-15,-5 0 80 0,-4 0-76 16,-14-6 96 0,3 4-88-16,-7-9 52 15,-5-5-72-15,-3-5 60 16,-9-5-64-16,-6-6-8 0,-3-3-20 16,-6 4-36-16,-9-1 12 0,-6 3-4 15,-6 8 8-15,-9 7-12 16,-9 12 12-16,-2 12 32 15,-4 19-16-15,0 9-8 16,4 1-4-16,5 1 48 16,6 0-24-16,9-1 36 15,6-2-32-15,12 3 4 16,9-3-16-16,15-3 44 16,15-4-28-16,8-9-24 15,4-5-4-15,-3-6-8 16,-7-5 0-16,-2-5-12 15,-3-5 12-15,-4-3-144 16,-5-5 80-16,-6 0-240 16,-6-3 172-16,-3 3-276 0,-3 2 236 15</inkml:trace>
  <inkml:trace contextRef="#ctx0" brushRef="#br0" timeOffset="85914.36">20782 8371 768 0,'36'-13'284'0,"-25"3"-220"0,4-4-20 0,-9 6 84 16,-3-2-80-16,-6-1 96 0,-6-2-84 16,-6 0 96-16,-5 2-92 15,-10 1 52-15,-3 2-72 0,3 5 32 16,4 8-44-16,2 3-28 15,3 8-4-15,0 3-52 16,0 5 24-16,3-1-4 16,3-2 20-16,7-7-28 31,2 2 24-31,9-6-20 0,6-2 20 16,2-5 36-1,4 2-12-15,9 0 8 0,9 1-8 16,6 2 12-16,2 0-12 15,4 2-4-15,-6 3 0 16,-10 1 20-16,-2-1-12 0,-6 5 100 16,-6 1-60-16,-9 2 144 0,-9 8-112 15,-6 5 44-15,-12 9-80 16,-3-3 28-16,-6-6-44 16,-5-5-80-16,-4-8 24 15,3-5-336-15,1-8 200 16,-10 0-480-16,-23-3 360 15,-16-2-380 1</inkml:trace>
  <inkml:trace contextRef="#ctx0" brushRef="#br0" timeOffset="87664.52">15635 11295 416 0,'-6'3'152'0,"3"-1"-116"0,0-2-12 0,3 0 48 16,-6 3-44-16,1 0 76 15,5 2-56-15,0-5 20 16,0 5-40-16,0-5 44 16,2 0-40-16,4 0 48 0,3-2-48 15,0-4 48-15,3-2-48 16,0-2 28-16,3 2-32 0,0 0 8 15,3 5-20-15,3 3-24 16,2 6 0 0,4-1 32-16,3 3-16 0,6-3 36 15,2-2-28-15,4-3 12 16,0 0-16 0,-1-6 36-16,-2 4-24 0,0-4-4 15,-1 1-12-15,1 3 4 16,0-1-8-16,-3 3-12 15,-1 0 4-15,-2 0-68 16,0 5 40-16,-6 0-180 16,-1 3 116-16,-2-2-352 15</inkml:trace>
  <inkml:trace contextRef="#ctx0" brushRef="#br0" timeOffset="89528.72">17528 11393 664 0,'-9'11'244'0,"9"-6"-188"0,0 3-16 0,0-3-20 16,3-2-20-16,0-3-20 15,0-3 12-15,0-2 48 16,3-6-20-16,0-2 60 0,3-3-44 15,6-5 36-15,0-13-40 0,3-14-28 16,0-10-4-16,3-1-20 16,-4 4 12-1,1 2 32-15,0 3-16 0,-3-6 60 16,-3-2-36-16,-3 2-16 16,0 3-8-16,-3 11 0 15,-3 2-4-15,-3 11 16 16,-3 8-12-16,0 3-20 15,-3 4 4-15,0 4-4 16,-3 5 4-16,0 5-20 16,0 5 16-16,-3 8-20 15,3 11 16-15,0 16 8 16,3 10 8-16,3 0 24 16,0 0-12-16,3 1 68 15,3 12-48-15,3 11 32 16,3 0-36-16,0-8-28 15,6-5 0-15,-3-8 0 0,0-2 0 16,0-6 8-16,0-8-4 16,0-11 8-16,2-7-8 15,4-9 16-15,3-13-12 16,3-4-12-16,3-9 0 16,0-6-4-16,-1-1 0 15,1-1 24-15,-3-5-8 16,-3-3-12-16,-3 3 0 15,-6 2 20-15,-1 4-8 16,-2 4-4-16,-3 6 0 0,0 2 12 16,-3 6-8-16,3 10 32 15,0 11-24-15,3 5 32 16,0 8-32-16,3 3 56 16,0-3-40-16,3 0-16 15,0-2-8-15,-1-11-72 16,4-6 36-16,3-10-192 15,6-10 124-15,0-11-204 16,3-27 168-16,-4-26-428 16</inkml:trace>
  <inkml:trace contextRef="#ctx0" brushRef="#br0" timeOffset="89695.22">18299 10242 840 0,'0'-3'312'0,"3"6"-244"0,9 8-16 0,-3-1-28 16,9 6-24-16,6 11-132 15,0 2 72-15,-1-3-340 16,1-7 224-16,-6-9-132 16</inkml:trace>
  <inkml:trace contextRef="#ctx0" brushRef="#br0" timeOffset="91227.09">18609 11292 1112 0,'-12'11'412'0,"12"-14"-320"0,0 6-28 0,0-3-24 0,3 5-36 16,0 1-72-16,3 2 36 15,3 2-56-15,0 6 48 16,6-3 28-16,0 0 12 0,2-5-16 16,7-2 8-16,3-9 108 15,3-5-52-15,0-5 76 16,-4-11-68-16,-2-5 4 15,-3-11-36-15,-6-7-4 16,-6-1-12-16,-6 6-8 0,-12 2 4 16,-9 8-24-16,-15 6 12 15,-5 5-12-15,-1 5 8 16,0 5-20-16,3 14 20 16,1 7-48-16,-1 12 32 15,3 12-116-15,0 11 80 16,10-3-96-16,5-7 92 15,6-9-144-15,12-13 124 16,6-15-24-16,9-17 68 16,3-10-52-16,5-8 56 0,4 3 0 15,0 2 24 1,3 8 40 0,0 3-16-16,-7 8 80 0,-2 5-52 15,-3 5 84-15,-3 8-68 16,-6 3 52-16,0 11-60 15,-3 5 104-15,-3 7-88 0,-3 6 56 16,0 0-72-16,0-2 48 16,3-1-52-16,0 1-4 15,0 2-20-15,0 2 32 16,3 17-24-16,0 7 32 16,2 4-32-16,1-4 4 15,3-5-16-15,0 1 12 16,-3 7-16-16,3 2 84 15,-3-4-48-15,0-11 32 16,0-5-44-16,0-14-36 16,0-8 0-16,0-7-44 15,0-6 28-15,2-5-20 0,1-8 24 16,0-5 44-16,0-14-16 16,0-10 0-16,6-16-8 15,3-8-24-15,6 0 12 16,5 3-12-16,10-11 8 15,3-13-20-15,-1-3 20 16,-5 11 24-16,0 3-8 16,-7 5 72-16,-5 2-44 15,-3-5-12-15,-3 0-12 0,-3 3 16 16,0 5-12-16,-7 11 4 16,1 5-8-16,-3 5-16 15,-3 6 4-15,0 4 4 16,-3 4 0-16,-3 5-28 15,0 2 16-15,0 6 4 16,0-1 8-16,0 6-12 16,0 6 8-16,0 7-32 15,0 6 20-15,0 15 4 16,3 19 12-16,0 5 52 16,3 0-28-16,0-5 8 15,3 0-20-15,0 5 12 16,3-2-16-16,0-6-20 15,0-8 4-15,3-10-32 16,-1-13 24-16,4-11 4 0,3-19 12 16,3-13-28-16,0-7 16 15,0-7 4-15,2-1 8 16,-5-6-44-16,0-11 24 16,-6-2 8-16,-3 2 8 15,0 6-8-15,-6 8 8 16,0 10 12-16,-3 6-4 15,0 7 8-15,-3 6-8 16,0 2-12-16,0 3 4 16,0 8 12-16,3 8-4 15,-1 8-4-15,4 13 4 16,3 16 4-16,3 6-4 16,6-4 8-16,3-7-8 0,3-6-12 15,3-7 4-15,2-6-4 16,1-8 0-16,-3-5 8 15,0-11 0-15,-1-5-12 16,-2-5 8-16,-3-11 12 16,-3-10-4-16,-3-6-20 15,-6-5 8-15,-3 3 4 16,-3 2 4-16,-3 3 0 16,-3 6 0-16,-3 4 8 15,3 9-4-15,3 2 8 16,0 10-8-16,6 14-12 15,0 11 4-15,6 21 40 16,5 20-24-16,7 1 8 16,6-5-12-16,3-6-16 15,3-10 4-15,-1-11-216 0,-2-11 120 16,0-20-392-16,-6-33 276 16,-7-31-352-1</inkml:trace>
  <inkml:trace contextRef="#ctx0" brushRef="#br0" timeOffset="91358.04">20431 10258 1080 0,'6'63'400'0,"8"-23"-312"0,13 5-24 0,-18-26-228 0,3-1 76 16,3-5-376-16</inkml:trace>
  <inkml:trace contextRef="#ctx0" brushRef="#br0" timeOffset="92108.29">20675 11020 1008 0,'-3'-3'372'0,"3"1"-288"0,0 2-24 0,0 0-24 16,0 0-32-16,0 0-36 15,-3 8 16-15,-3 5-4 16,3 8 12-16,0 8 44 0,0 5-24 15,3 1 60-15,3-1-40 16,6-2 56-16,6 0-52 16,8-6 20-16,10-5-36 15,12-2 28-15,-4-6-32 0,1-8 32 16,3-7-32-16,-1-4 12 16,1-4-16-16,-3-6 28 15,-4-8-24-15,-5-5 40 16,-6-5-32-16,-9-3-4 15,-12 0-12-15,-12 2-24 16,-12 3 8 0,-9 6-68-16,-6 2 44 0,1 6-24 15,-4 7 36-15,0 8-36 16,-2 6 36-16,-1 10-64 16,0 14 48-16,6 10-132 15,7 3 92-15,5-9-88 16,12-12 96-16,12-22-12 15,15-26 52-15,9-13-28 16,5-14 32-16,7-15-96 16,-3-14 68-16,-1 3 24 0,-2 13 20 15,-3 8 140 1,-3 11-72-16,-3 8 96 0,-7 7-88 16,-2 9 20-16,-6 7-52 15,-6 9 92-15,-3 7-72 16,-6 11 28-16,-3 8-48 15,3 10 84-15,0 25-68 16,9 23 136-16,3 8-108 16,9 2 124-16,12 33-120 15,12-3 172-15,8-6-148 16,7 6-12-16,14-3-64 16,16-26-284-16,5-35 136 15,3-42-768-15,9-37 492 16,-14-40-384-16</inkml:trace>
  <inkml:trace contextRef="#ctx0" brushRef="#br0" timeOffset="93090.14">15856 12684 520 0,'-21'8'192'0,"12"-3"-152"0,0 1-8 0,3-4 16 16,0 1-32-16,0 0 12 0,0-6-16 15,0 0 44-15,3-5-28 16,0 3 92-16,3-3-68 0,0 3 72 15,0 0-68-15,0 2 12 16,3-2-36-16,6 2-40 0,6 3 4 16,9 0 0-1,9 0 4-15,8 0 44 16,10 0-24-16,-1-3 8 16,1-5-16-16,3 0 12 15,2 1-16-15,1-1 16 16,-7 0-16-16,-2 2-4 15,-6 1 0-15,-10-3-24 16,-5 5 12-16,-6 1-112 16,-6 2 68-16,-6 2-92 15,-6 1 80-15,-3-3-152 16,-12 0 120-16,-3 0-312 16,0-3 224-1,0 1 16-15</inkml:trace>
  <inkml:trace contextRef="#ctx0" brushRef="#br0" timeOffset="93453.95">16275 12523 464 0,'-6'-11'176'15,"6"9"-140"-15,0-6-8 0,0 5 108 0,3-2-80 0,0-3 40 16,3 0-56-16,0-3-24 16,3-2-8-16,0 0 36 0,0 2-24 0,0 3 80 15,0 6-56-15,3 4 48 16,3 9-52-16,0 2-12 15,5 3-16-15,1 2 32 16,6 1-20-16,0 5 12 16,0-3-20-16,2-3 44 15,-2 1-32-15,0-1 48 16,-3 1-44-16,-3-6 80 16,-4 3-60-16,-2 0 116 15,-6 2-96-15,-6 4 44 16,-6 4-68-16,-9 3-52 15,-3 0 0-15,-2-5-416 16,-7-5 228-16</inkml:trace>
  <inkml:trace contextRef="#ctx0" brushRef="#br0" timeOffset="95173.95">17880 12592 716 0,'0'0'264'0,"0"-3"-204"0,0 6-16 0,0-3 108 0,-6 0-92 15,0 0 28 1,-3 0-52-16,0 0 20 0,-3 0-28 16,-3-3 0-16,-6 0-16 0,0 1 28 15,-5 2-24-15,-1 0 32 16,-6 5-32-16,-3 0 4 16,1 3-12-16,2 5-8 15,0-2 4-15,9 0-16 16,4-4 8-16,5 1-40 15,6-2 24-15,3-4-36 16,9 1 32-16,9-3-16 16,8 0 24-16,7 3-8 15,9 5 12-15,0 5 8 16,-1 5 4-16,4 3 8 16,0 9-4-16,8 4-12 15,4 0 4-15,0-2 20 16,-4-3-8-16,-2-2-12 15,-9-4 0-15,-7 1 48 16,-5-3-24-16,-6 1 44 16,-6-1-36-16,-6 0 108 15,-6 0-76-15,-12 3 64 16,-15 2-72-16,-11-2 4 0,-13 0-32 16,0-5 4-16,-2-4-16 15,-1-1-16-15,1-6 0 16,2-3-92-16,6-5 48 15,7-3-160-15,2-7 112 16,3-6-180-16,12-8 152 16,6-5-236-1,10-3 204-15,5-2-260 0</inkml:trace>
  <inkml:trace contextRef="#ctx0" brushRef="#br0" timeOffset="95608.45">18231 12920 1008 0,'-3'5'372'0,"6"0"-288"0,0 0-24 0,0 1-88 16,3 2 4-1,3 2-40-15,0 6 32 0,3 5-24 16,-1 8 32-16,4 8 28 16,3 1 0-16,6-7 88 0,3-7-48 15,3-11 92-15,2-7-76 16,1-12 68-16,0-10-72 16,-3-10 40-16,-4-6-56 15,1-2 32-15,-6 2-40 16,-6 0 0-16,-12-5-20 15,-9-2 0-15,-9-4-4 16,-9 1-8-16,-15 0 4 16,-11 7-60-16,-13 11 32 0,4 16-148 15,5 14 96 1,4 20-268-16,5 17 196 0,3 9-516 16,1 7 372-1,8-4 64-15</inkml:trace>
  <inkml:trace contextRef="#ctx0" brushRef="#br0" timeOffset="96302.63">18713 13184 704 0,'-9'11'264'0,"9"-11"-208"0,3-3-12 0,0 0-80 0,3 1 12 0,3-1 12 15,3-2 8-15,3-3 124 16,3-5-64-16,0-6 112 0,5-5-96 16,1-5 68-16,3-5-80 15,0-8 32-15,-1-14-56 16,-2-13 32-16,-3-2-36 15,-3 5 24-15,-6 10-28 16,-6 3 44-16,-6-2-40 16,-3 2 4-16,-3 0-24 0,-3 5 12 15,-3 8-16-15,3 6-40 16,0 5 20-16,0 8-32 16,0 2 24-16,3 6 8 15,3 2 12-15,0 6 24 16,3 10-12-16,0 14-32 15,3 21 12-15,-3 10 8 16,3 11 4-16,0 16-36 16,-3 28 16-16,3-1 4 15,0-4 12-15,6 1 8 16,0-6-4-16,3-16-36 16,3-15 16-16,3-22-20 31,6 0 20-31,11-20-36 0,10-17 32 15,3-24 8-15,2-15 8 16,-5-6-8-16,0-2 8 16,-10 2 64-16,1 6-32 0,-6 2 32 0,-6 8-32 15,-7 6 28-15,-5 5-32 16,-3 5-32-16,0 5 4 16,-3 8-8-16,0 14 4 15,0 10 0-15,0 21 0 16,0 8 16-16,3-7-4 15,3-12-48-15,6-10 28 16,5-26-228-16,7-40 136 16,3-21-324-16,-3-27 244 15,-3-18-344 1</inkml:trace>
  <inkml:trace contextRef="#ctx0" brushRef="#br0" timeOffset="96463.06">19630 12136 1060 0,'-36'3'392'0,"21"0"-304"0,0-1-28 16,6 4 60-16,-2 4-80 16,2 6-96-16,3 5 28 15,3 3-204-15,9 3 128 16,3-4-484-16</inkml:trace>
  <inkml:trace contextRef="#ctx0" brushRef="#br0" timeOffset="97077.89">19767 13084 1216 0,'-3'31'448'0,"6"-15"-348"0,6 11-28 0,-3-11-48 0,3 2-28 16,5-2-120-16,4-5 68 15,6-6-24-15,9-10 52 16,3-11 84-16,5-11-28 0,1-4 88 16,-3-4-64-16,-4-5 44 15,-2 3-56-15,-3 3 60 16,-6 0-60-16,-6-1 52 15,-7 1-52-15,-5-1 24 16,-9 4-36-16,-3 2-88 16,-5 5 32-16,-7 5-124 15,-6 9 88-15,-6 10-96 16,-6 8 92-16,-5 7-88 16,2 9 88-16,6-3-56 15,7-2 76-15,8-3-92 16,9-8 80-16,15-14-96 15,12-23 92-15,11-16 12 16,10-8 32-16,0-2-36 16,-1-11 28-16,-2-3-20 15,-3 0 28-15,-3 8 124 0,-10 11-56 16,-2 10 108-16,-6 9-92 16,-3 7 104-16,-3 5-96 15,-6 9 60-15,-3 4-76 16,3 6 56-16,-6 14-60 15,6 15 16-15,6 24-40 16,9 8 116-16,9 10-80 16,12 32 148-16,8 14-120 15,7 2 112-15,-1 18-116 16,1-12-88-16,6-25-4 16,26-31-696-16,21-56 384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A9B03C-EA7E-450A-BD87-9F71210849CD}" type="datetimeFigureOut">
              <a:rPr lang="en-GB" smtClean="0"/>
              <a:t>24/05/2022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46FFC1-170F-4157-9ECA-95566BCCB4D0}" type="slidenum">
              <a:rPr lang="en-GB" smtClean="0"/>
              <a:t>‹#›</a:t>
            </a:fld>
            <a:endParaRPr lang="en-GB"/>
          </a:p>
        </p:txBody>
      </p:sp>
    </p:spTree>
    <p:extLst>
      <p:ext uri="{BB962C8B-B14F-4D97-AF65-F5344CB8AC3E}">
        <p14:creationId xmlns:p14="http://schemas.microsoft.com/office/powerpoint/2010/main" val="2520386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eriodic.lanl.gov/use.shtml"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tionary.org/wiki/%E1%BC%B4%CF%83%CE%BF%CF%82"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en.wikipedia.org/wiki/Periodic_table" TargetMode="External"/><Relationship Id="rId4" Type="http://schemas.openxmlformats.org/officeDocument/2006/relationships/hyperlink" Target="https://en.wiktionary.org/wiki/%CF%84%CF%8C%CF%80%CE%BF%CF%82"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000000"/>
                </a:solidFill>
                <a:effectLst/>
                <a:latin typeface="Tahoma" panose="020B0604030504040204" pitchFamily="34" charset="0"/>
              </a:rPr>
              <a:t>The information contained in the periodic table (such as atomic weight and what elements are similar) lets scientists know how the elements are put together atomically and how they will behave. Once scientists understand this data, they can apply it in experiments. These experiments can be something as simple as combining hydrogen and oxygen to make water, or they can be as dramatic as making a hydrogen bomb.</a:t>
            </a:r>
            <a:r>
              <a:rPr lang="en-US" sz="1200" dirty="0">
                <a:solidFill>
                  <a:srgbClr val="000000"/>
                </a:solidFill>
                <a:latin typeface="Roboto" panose="02000000000000000000" pitchFamily="2"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latin typeface="Roboto" panose="02000000000000000000" pitchFamily="2" charset="0"/>
              </a:rPr>
              <a:t>He</a:t>
            </a:r>
            <a:r>
              <a:rPr lang="en-US" sz="1200" b="0" i="0" dirty="0">
                <a:solidFill>
                  <a:srgbClr val="000000"/>
                </a:solidFill>
                <a:effectLst/>
                <a:latin typeface="Roboto" panose="02000000000000000000" pitchFamily="2" charset="0"/>
              </a:rPr>
              <a:t>lps to anticipate the types of chemical reactions that could occur and balance equations accordingly. This is done by </a:t>
            </a:r>
            <a:r>
              <a:rPr lang="en-US" sz="1200" b="0" i="0" dirty="0" err="1">
                <a:solidFill>
                  <a:srgbClr val="000000"/>
                </a:solidFill>
                <a:effectLst/>
                <a:latin typeface="Roboto" panose="02000000000000000000" pitchFamily="2" charset="0"/>
              </a:rPr>
              <a:t>analysing</a:t>
            </a:r>
            <a:r>
              <a:rPr lang="en-US" sz="1200" b="0" i="0" dirty="0">
                <a:solidFill>
                  <a:srgbClr val="000000"/>
                </a:solidFill>
                <a:effectLst/>
                <a:latin typeface="Roboto" panose="02000000000000000000" pitchFamily="2" charset="0"/>
              </a:rPr>
              <a:t> characteristics such as reactivity, </a:t>
            </a:r>
            <a:r>
              <a:rPr lang="en-US" sz="1200" b="0" i="0" dirty="0">
                <a:solidFill>
                  <a:srgbClr val="000000"/>
                </a:solidFill>
                <a:effectLst/>
                <a:latin typeface="Tahoma" panose="020B0604030504040204" pitchFamily="34" charset="0"/>
              </a:rPr>
              <a:t>Size, ionization energy, electron affinity, electronegativity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333333"/>
                </a:solidFill>
                <a:effectLst/>
                <a:latin typeface="Arial" panose="020B0604020202020204" pitchFamily="34" charset="0"/>
              </a:rPr>
              <a:t>Using the data in the table you can extract information concerning individual elements. For instance, a scientist can use carbon's </a:t>
            </a:r>
            <a:r>
              <a:rPr lang="en-US" sz="1200" b="0" i="0" u="none" strike="noStrike" dirty="0">
                <a:solidFill>
                  <a:srgbClr val="055AAE"/>
                </a:solidFill>
                <a:effectLst/>
                <a:latin typeface="Arial" panose="020B0604020202020204" pitchFamily="34" charset="0"/>
                <a:hlinkClick r:id="rId3"/>
              </a:rPr>
              <a:t>atomic mass</a:t>
            </a:r>
            <a:r>
              <a:rPr lang="en-US" sz="1200" b="0" i="0" dirty="0">
                <a:solidFill>
                  <a:srgbClr val="333333"/>
                </a:solidFill>
                <a:effectLst/>
                <a:latin typeface="Arial" panose="020B0604020202020204" pitchFamily="34" charset="0"/>
              </a:rPr>
              <a:t> to determine how many carbon atoms there are in a 1 kg </a:t>
            </a:r>
            <a:r>
              <a:rPr lang="en-US" sz="1200" b="0" i="0" dirty="0" err="1">
                <a:solidFill>
                  <a:srgbClr val="333333"/>
                </a:solidFill>
                <a:effectLst/>
                <a:latin typeface="Arial" panose="020B0604020202020204" pitchFamily="34" charset="0"/>
              </a:rPr>
              <a:t>blycerinewy</a:t>
            </a:r>
            <a:r>
              <a:rPr lang="en-US" sz="1200" b="0" i="0" dirty="0">
                <a:solidFill>
                  <a:srgbClr val="333333"/>
                </a:solidFill>
                <a:effectLst/>
                <a:latin typeface="Arial" panose="020B0604020202020204" pitchFamily="34" charset="0"/>
              </a:rPr>
              <a:t> examining an element's position on the periodic table, one can infer the electron configuration. </a:t>
            </a:r>
            <a:r>
              <a:rPr lang="en-US" sz="1200" b="0" i="0" dirty="0">
                <a:solidFill>
                  <a:srgbClr val="000000"/>
                </a:solidFill>
                <a:effectLst/>
                <a:latin typeface="Libre Baskerville"/>
              </a:rPr>
              <a:t>This is important because how elements interact and react with each other depends on their ability to lose and gain electrons to make new compounds.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err="1">
                <a:solidFill>
                  <a:srgbClr val="333333"/>
                </a:solidFill>
                <a:effectLst/>
                <a:latin typeface="Arial" panose="020B0604020202020204" pitchFamily="34" charset="0"/>
              </a:rPr>
              <a:t>ilogram</a:t>
            </a:r>
            <a:r>
              <a:rPr lang="en-US" sz="1200" b="0" i="0" dirty="0">
                <a:solidFill>
                  <a:srgbClr val="333333"/>
                </a:solidFill>
                <a:effectLst/>
                <a:latin typeface="Arial" panose="020B0604020202020204" pitchFamily="34" charset="0"/>
              </a:rPr>
              <a:t> block of carbon.</a:t>
            </a:r>
            <a:r>
              <a:rPr lang="en-US" sz="1200" dirty="0"/>
              <a:t>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333333"/>
                </a:solidFill>
                <a:effectLst/>
                <a:latin typeface="Arial" panose="020B0604020202020204" pitchFamily="34" charset="0"/>
              </a:rPr>
              <a:t>By examining an element's position on the periodic table, one can infer the electron configuration. </a:t>
            </a:r>
            <a:r>
              <a:rPr lang="en-US" sz="1200" b="0" i="0" dirty="0">
                <a:solidFill>
                  <a:srgbClr val="000000"/>
                </a:solidFill>
                <a:effectLst/>
                <a:latin typeface="Libre Baskerville"/>
              </a:rPr>
              <a:t>This is important because how elements interact and react with each other depends on their ability to lose and gain electrons to make new compounds.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3</a:t>
            </a:fld>
            <a:endParaRPr lang="en-GB"/>
          </a:p>
        </p:txBody>
      </p:sp>
    </p:spTree>
    <p:extLst>
      <p:ext uri="{BB962C8B-B14F-4D97-AF65-F5344CB8AC3E}">
        <p14:creationId xmlns:p14="http://schemas.microsoft.com/office/powerpoint/2010/main" val="133252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solidFill>
                  <a:srgbClr val="231F20"/>
                </a:solidFill>
                <a:effectLst/>
                <a:latin typeface="Calibri" panose="020F0502020204030204" pitchFamily="34" charset="0"/>
                <a:cs typeface="Calibri" panose="020F0502020204030204" pitchFamily="34" charset="0"/>
              </a:rPr>
              <a:t>Everything in the universe contains the atoms of at least one or more elements.</a:t>
            </a:r>
          </a:p>
          <a:p>
            <a:pPr>
              <a:lnSpc>
                <a:spcPct val="150000"/>
              </a:lnSpc>
            </a:pPr>
            <a:r>
              <a:rPr lang="en-GB" sz="1200" b="1" dirty="0">
                <a:latin typeface="Calibri" panose="020F0502020204030204" pitchFamily="34" charset="0"/>
                <a:cs typeface="Calibri" panose="020F0502020204030204" pitchFamily="34" charset="0"/>
              </a:rPr>
              <a:t>Ancient scientists </a:t>
            </a:r>
            <a:r>
              <a:rPr lang="en-GB" sz="1200" dirty="0">
                <a:latin typeface="Calibri" panose="020F0502020204030204" pitchFamily="34" charset="0"/>
                <a:cs typeface="Calibri" panose="020F0502020204030204" pitchFamily="34" charset="0"/>
              </a:rPr>
              <a:t>– four elements: earth, fire, air, and water</a:t>
            </a:r>
          </a:p>
          <a:p>
            <a:pPr>
              <a:lnSpc>
                <a:spcPct val="150000"/>
              </a:lnSpc>
            </a:pPr>
            <a:r>
              <a:rPr lang="en-GB" sz="1200" dirty="0">
                <a:latin typeface="Calibri" panose="020F0502020204030204" pitchFamily="34" charset="0"/>
                <a:cs typeface="Calibri" panose="020F0502020204030204" pitchFamily="34" charset="0"/>
              </a:rPr>
              <a:t>Alchemist – could turn base things into pure gold</a:t>
            </a:r>
          </a:p>
          <a:p>
            <a:pPr>
              <a:lnSpc>
                <a:spcPct val="150000"/>
              </a:lnSpc>
            </a:pPr>
            <a:endParaRPr lang="en-GB" sz="1200" dirty="0">
              <a:latin typeface="Calibri" panose="020F0502020204030204" pitchFamily="34" charset="0"/>
              <a:cs typeface="Calibri" panose="020F0502020204030204" pitchFamily="34" charset="0"/>
            </a:endParaRPr>
          </a:p>
          <a:p>
            <a:pPr>
              <a:lnSpc>
                <a:spcPct val="150000"/>
              </a:lnSpc>
            </a:pPr>
            <a:r>
              <a:rPr lang="en-GB" sz="1200" b="1" dirty="0">
                <a:latin typeface="Calibri" panose="020F0502020204030204" pitchFamily="34" charset="0"/>
                <a:cs typeface="Calibri" panose="020F0502020204030204" pitchFamily="34" charset="0"/>
              </a:rPr>
              <a:t>BIG BANG </a:t>
            </a:r>
            <a:r>
              <a:rPr lang="en-GB" sz="1200" dirty="0">
                <a:latin typeface="Calibri" panose="020F0502020204030204" pitchFamily="34" charset="0"/>
                <a:cs typeface="Calibri" panose="020F0502020204030204" pitchFamily="34" charset="0"/>
              </a:rPr>
              <a:t>– Hydrogen and Helium were formed</a:t>
            </a:r>
          </a:p>
          <a:p>
            <a:pPr>
              <a:lnSpc>
                <a:spcPct val="150000"/>
              </a:lnSpc>
            </a:pPr>
            <a:r>
              <a:rPr lang="en-GB" sz="1200" dirty="0">
                <a:latin typeface="Calibri" panose="020F0502020204030204" pitchFamily="34" charset="0"/>
                <a:cs typeface="Calibri" panose="020F0502020204030204" pitchFamily="34" charset="0"/>
              </a:rPr>
              <a:t>Heavier elements formed as a result of fusion (extreme temperature and pressure)</a:t>
            </a:r>
          </a:p>
          <a:p>
            <a:pPr>
              <a:lnSpc>
                <a:spcPct val="150000"/>
              </a:lnSpc>
            </a:pPr>
            <a:r>
              <a:rPr lang="en-GB" sz="1200" dirty="0">
                <a:latin typeface="Calibri" panose="020F0502020204030204" pitchFamily="34" charset="0"/>
                <a:cs typeface="Calibri" panose="020F0502020204030204" pitchFamily="34" charset="0"/>
              </a:rPr>
              <a:t>Planets formed from heavier elements</a:t>
            </a:r>
          </a:p>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4</a:t>
            </a:fld>
            <a:endParaRPr lang="en-GB"/>
          </a:p>
        </p:txBody>
      </p:sp>
    </p:spTree>
    <p:extLst>
      <p:ext uri="{BB962C8B-B14F-4D97-AF65-F5344CB8AC3E}">
        <p14:creationId xmlns:p14="http://schemas.microsoft.com/office/powerpoint/2010/main" val="838558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5</a:t>
            </a:fld>
            <a:endParaRPr lang="en-GB"/>
          </a:p>
        </p:txBody>
      </p:sp>
    </p:spTree>
    <p:extLst>
      <p:ext uri="{BB962C8B-B14F-4D97-AF65-F5344CB8AC3E}">
        <p14:creationId xmlns:p14="http://schemas.microsoft.com/office/powerpoint/2010/main" val="2732186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8</a:t>
            </a:fld>
            <a:endParaRPr lang="en-GB"/>
          </a:p>
        </p:txBody>
      </p:sp>
    </p:spTree>
    <p:extLst>
      <p:ext uri="{BB962C8B-B14F-4D97-AF65-F5344CB8AC3E}">
        <p14:creationId xmlns:p14="http://schemas.microsoft.com/office/powerpoint/2010/main" val="853310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11</a:t>
            </a:fld>
            <a:endParaRPr lang="en-GB"/>
          </a:p>
        </p:txBody>
      </p:sp>
    </p:spTree>
    <p:extLst>
      <p:ext uri="{BB962C8B-B14F-4D97-AF65-F5344CB8AC3E}">
        <p14:creationId xmlns:p14="http://schemas.microsoft.com/office/powerpoint/2010/main" val="1661324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t>Ahh structure……Lets go here!</a:t>
            </a:r>
          </a:p>
          <a:p>
            <a:pPr marL="285750" indent="-285750">
              <a:buFont typeface="Arial" panose="020B0604020202020204" pitchFamily="34" charset="0"/>
              <a:buChar char="•"/>
            </a:pPr>
            <a:r>
              <a:rPr lang="en-GB" dirty="0"/>
              <a:t>But first we need some definitions!</a:t>
            </a:r>
          </a:p>
          <a:p>
            <a:pPr marL="285750" indent="-285750">
              <a:buFont typeface="Arial" panose="020B0604020202020204" pitchFamily="34" charset="0"/>
              <a:buChar char="•"/>
            </a:pPr>
            <a:r>
              <a:rPr lang="en-GB" dirty="0"/>
              <a:t>What are the parts we are going to make the structure from………..?</a:t>
            </a:r>
          </a:p>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16</a:t>
            </a:fld>
            <a:endParaRPr lang="en-GB"/>
          </a:p>
        </p:txBody>
      </p:sp>
    </p:spTree>
    <p:extLst>
      <p:ext uri="{BB962C8B-B14F-4D97-AF65-F5344CB8AC3E}">
        <p14:creationId xmlns:p14="http://schemas.microsoft.com/office/powerpoint/2010/main" val="553235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17</a:t>
            </a:fld>
            <a:endParaRPr lang="en-GB"/>
          </a:p>
        </p:txBody>
      </p:sp>
    </p:spTree>
    <p:extLst>
      <p:ext uri="{BB962C8B-B14F-4D97-AF65-F5344CB8AC3E}">
        <p14:creationId xmlns:p14="http://schemas.microsoft.com/office/powerpoint/2010/main" val="50327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Calibri" panose="020F0502020204030204" pitchFamily="34" charset="0"/>
                <a:cs typeface="Calibri" panose="020F0502020204030204" pitchFamily="34" charset="0"/>
              </a:rPr>
              <a:t>The term isotope is formed from the Greek roots isos (</a:t>
            </a:r>
            <a:r>
              <a:rPr lang="en-GB" sz="1200" b="0" i="0" strike="noStrike" dirty="0" err="1">
                <a:effectLst/>
                <a:latin typeface="Calibri" panose="020F0502020204030204" pitchFamily="34" charset="0"/>
                <a:cs typeface="Calibri" panose="020F0502020204030204" pitchFamily="34" charset="0"/>
                <a:hlinkClick r:id="rId3" tooltip="wikt:ἴσος">
                  <a:extLst>
                    <a:ext uri="{A12FA001-AC4F-418D-AE19-62706E023703}">
                      <ahyp:hlinkClr xmlns:ahyp="http://schemas.microsoft.com/office/drawing/2018/hyperlinkcolor" val="tx"/>
                    </a:ext>
                  </a:extLst>
                </a:hlinkClick>
              </a:rPr>
              <a:t>ἴσος</a:t>
            </a:r>
            <a:r>
              <a:rPr lang="en-GB" sz="1200" b="0" i="0" dirty="0">
                <a:effectLst/>
                <a:latin typeface="Calibri" panose="020F0502020204030204" pitchFamily="34" charset="0"/>
                <a:cs typeface="Calibri" panose="020F0502020204030204" pitchFamily="34" charset="0"/>
              </a:rPr>
              <a:t> "equal") and </a:t>
            </a:r>
            <a:r>
              <a:rPr lang="en-GB" sz="1200" b="0" i="0" dirty="0" err="1">
                <a:effectLst/>
                <a:latin typeface="Calibri" panose="020F0502020204030204" pitchFamily="34" charset="0"/>
                <a:cs typeface="Calibri" panose="020F0502020204030204" pitchFamily="34" charset="0"/>
              </a:rPr>
              <a:t>topos</a:t>
            </a:r>
            <a:r>
              <a:rPr lang="en-GB" sz="1200" b="0" i="0" dirty="0">
                <a:effectLst/>
                <a:latin typeface="Calibri" panose="020F0502020204030204" pitchFamily="34" charset="0"/>
                <a:cs typeface="Calibri" panose="020F0502020204030204" pitchFamily="34" charset="0"/>
              </a:rPr>
              <a:t> (</a:t>
            </a:r>
            <a:r>
              <a:rPr lang="en-GB" sz="1200" b="0" i="0" strike="noStrike" dirty="0" err="1">
                <a:solidFill>
                  <a:srgbClr val="009999"/>
                </a:solidFill>
                <a:effectLst/>
                <a:latin typeface="Calibri" panose="020F0502020204030204" pitchFamily="34" charset="0"/>
                <a:cs typeface="Calibri" panose="020F0502020204030204" pitchFamily="34" charset="0"/>
                <a:hlinkClick r:id="rId4" tooltip="wikt:τόπος">
                  <a:extLst>
                    <a:ext uri="{A12FA001-AC4F-418D-AE19-62706E023703}">
                      <ahyp:hlinkClr xmlns:ahyp="http://schemas.microsoft.com/office/drawing/2018/hyperlinkcolor" val="tx"/>
                    </a:ext>
                  </a:extLst>
                </a:hlinkClick>
              </a:rPr>
              <a:t>τό</a:t>
            </a:r>
            <a:r>
              <a:rPr lang="en-GB" sz="1200" b="0" i="0" strike="noStrike" dirty="0">
                <a:effectLst/>
                <a:latin typeface="Calibri" panose="020F0502020204030204" pitchFamily="34" charset="0"/>
                <a:cs typeface="Calibri" panose="020F0502020204030204" pitchFamily="34" charset="0"/>
                <a:hlinkClick r:id="rId4" tooltip="wikt:τόπος">
                  <a:extLst>
                    <a:ext uri="{A12FA001-AC4F-418D-AE19-62706E023703}">
                      <ahyp:hlinkClr xmlns:ahyp="http://schemas.microsoft.com/office/drawing/2018/hyperlinkcolor" val="tx"/>
                    </a:ext>
                  </a:extLst>
                </a:hlinkClick>
              </a:rPr>
              <a:t>πος</a:t>
            </a:r>
            <a:r>
              <a:rPr lang="en-GB" sz="1200" b="0" i="0" dirty="0">
                <a:effectLst/>
                <a:latin typeface="Calibri" panose="020F0502020204030204" pitchFamily="34" charset="0"/>
                <a:cs typeface="Calibri" panose="020F0502020204030204" pitchFamily="34" charset="0"/>
              </a:rPr>
              <a:t> "place"), meaning "the same place"; thus, the meaning behind the name is that different isotopes of a single element occupy the same position on the </a:t>
            </a:r>
            <a:r>
              <a:rPr lang="en-GB" sz="1200" b="0" i="0" strike="noStrike" dirty="0">
                <a:effectLst/>
                <a:latin typeface="Calibri" panose="020F0502020204030204" pitchFamily="34" charset="0"/>
                <a:cs typeface="Calibri" panose="020F0502020204030204" pitchFamily="34" charset="0"/>
                <a:hlinkClick r:id="rId5" tooltip="Periodic table">
                  <a:extLst>
                    <a:ext uri="{A12FA001-AC4F-418D-AE19-62706E023703}">
                      <ahyp:hlinkClr xmlns:ahyp="http://schemas.microsoft.com/office/drawing/2018/hyperlinkcolor" val="tx"/>
                    </a:ext>
                  </a:extLst>
                </a:hlinkClick>
              </a:rPr>
              <a:t>periodic table</a:t>
            </a:r>
            <a:r>
              <a:rPr lang="en-GB" sz="1200" b="0" i="0" dirty="0">
                <a:effectLst/>
                <a:latin typeface="Calibri" panose="020F0502020204030204" pitchFamily="34" charset="0"/>
                <a:cs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18</a:t>
            </a:fld>
            <a:endParaRPr lang="en-GB"/>
          </a:p>
        </p:txBody>
      </p:sp>
    </p:spTree>
    <p:extLst>
      <p:ext uri="{BB962C8B-B14F-4D97-AF65-F5344CB8AC3E}">
        <p14:creationId xmlns:p14="http://schemas.microsoft.com/office/powerpoint/2010/main" val="3636355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20</a:t>
            </a:fld>
            <a:endParaRPr lang="en-GB"/>
          </a:p>
        </p:txBody>
      </p:sp>
    </p:spTree>
    <p:extLst>
      <p:ext uri="{BB962C8B-B14F-4D97-AF65-F5344CB8AC3E}">
        <p14:creationId xmlns:p14="http://schemas.microsoft.com/office/powerpoint/2010/main" val="3147628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22</a:t>
            </a:fld>
            <a:endParaRPr lang="en-GB"/>
          </a:p>
        </p:txBody>
      </p:sp>
    </p:spTree>
    <p:extLst>
      <p:ext uri="{BB962C8B-B14F-4D97-AF65-F5344CB8AC3E}">
        <p14:creationId xmlns:p14="http://schemas.microsoft.com/office/powerpoint/2010/main" val="30407812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23</a:t>
            </a:fld>
            <a:endParaRPr lang="en-GB"/>
          </a:p>
        </p:txBody>
      </p:sp>
    </p:spTree>
    <p:extLst>
      <p:ext uri="{BB962C8B-B14F-4D97-AF65-F5344CB8AC3E}">
        <p14:creationId xmlns:p14="http://schemas.microsoft.com/office/powerpoint/2010/main" val="3889750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hyperlink" Target="https://youtu.be/kqe9tEcZkno"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0.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hyperlink" Target="https://youtu.be/MGUPKA_pOEE" TargetMode="External"/><Relationship Id="rId4" Type="http://schemas.openxmlformats.org/officeDocument/2006/relationships/hyperlink" Target="https://youtu.be/6ZY6d6jrq-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26" Type="http://schemas.openxmlformats.org/officeDocument/2006/relationships/image" Target="../media/image34.png"/><Relationship Id="rId21" Type="http://schemas.openxmlformats.org/officeDocument/2006/relationships/customXml" Target="../ink/ink10.xml"/><Relationship Id="rId42" Type="http://schemas.openxmlformats.org/officeDocument/2006/relationships/image" Target="../media/image42.png"/><Relationship Id="rId47" Type="http://schemas.openxmlformats.org/officeDocument/2006/relationships/customXml" Target="../ink/ink23.xml"/><Relationship Id="rId63" Type="http://schemas.openxmlformats.org/officeDocument/2006/relationships/customXml" Target="../ink/ink31.xml"/><Relationship Id="rId68" Type="http://schemas.openxmlformats.org/officeDocument/2006/relationships/image" Target="../media/image55.png"/><Relationship Id="rId84" Type="http://schemas.openxmlformats.org/officeDocument/2006/relationships/image" Target="../media/image63.png"/><Relationship Id="rId89" Type="http://schemas.openxmlformats.org/officeDocument/2006/relationships/customXml" Target="../ink/ink44.xml"/><Relationship Id="rId16" Type="http://schemas.openxmlformats.org/officeDocument/2006/relationships/image" Target="../media/image29.png"/><Relationship Id="rId11" Type="http://schemas.openxmlformats.org/officeDocument/2006/relationships/customXml" Target="../ink/ink5.xml"/><Relationship Id="rId32" Type="http://schemas.openxmlformats.org/officeDocument/2006/relationships/image" Target="../media/image37.png"/><Relationship Id="rId37" Type="http://schemas.openxmlformats.org/officeDocument/2006/relationships/customXml" Target="../ink/ink18.xml"/><Relationship Id="rId53" Type="http://schemas.openxmlformats.org/officeDocument/2006/relationships/customXml" Target="../ink/ink26.xml"/><Relationship Id="rId58" Type="http://schemas.openxmlformats.org/officeDocument/2006/relationships/image" Target="../media/image50.png"/><Relationship Id="rId74" Type="http://schemas.openxmlformats.org/officeDocument/2006/relationships/image" Target="../media/image58.png"/><Relationship Id="rId79" Type="http://schemas.openxmlformats.org/officeDocument/2006/relationships/customXml" Target="../ink/ink39.xml"/><Relationship Id="rId5" Type="http://schemas.openxmlformats.org/officeDocument/2006/relationships/customXml" Target="../ink/ink2.xml"/><Relationship Id="rId90" Type="http://schemas.openxmlformats.org/officeDocument/2006/relationships/image" Target="../media/image66.png"/><Relationship Id="rId22" Type="http://schemas.openxmlformats.org/officeDocument/2006/relationships/image" Target="../media/image32.png"/><Relationship Id="rId27" Type="http://schemas.openxmlformats.org/officeDocument/2006/relationships/customXml" Target="../ink/ink13.xml"/><Relationship Id="rId43" Type="http://schemas.openxmlformats.org/officeDocument/2006/relationships/customXml" Target="../ink/ink21.xml"/><Relationship Id="rId48" Type="http://schemas.openxmlformats.org/officeDocument/2006/relationships/image" Target="../media/image45.png"/><Relationship Id="rId64" Type="http://schemas.openxmlformats.org/officeDocument/2006/relationships/image" Target="../media/image53.png"/><Relationship Id="rId69" Type="http://schemas.openxmlformats.org/officeDocument/2006/relationships/customXml" Target="../ink/ink34.xml"/><Relationship Id="rId8" Type="http://schemas.openxmlformats.org/officeDocument/2006/relationships/image" Target="../media/image25.png"/><Relationship Id="rId51" Type="http://schemas.openxmlformats.org/officeDocument/2006/relationships/customXml" Target="../ink/ink25.xml"/><Relationship Id="rId72" Type="http://schemas.openxmlformats.org/officeDocument/2006/relationships/image" Target="../media/image57.png"/><Relationship Id="rId80" Type="http://schemas.openxmlformats.org/officeDocument/2006/relationships/image" Target="../media/image61.png"/><Relationship Id="rId85" Type="http://schemas.openxmlformats.org/officeDocument/2006/relationships/customXml" Target="../ink/ink42.xml"/><Relationship Id="rId93" Type="http://schemas.openxmlformats.org/officeDocument/2006/relationships/customXml" Target="../ink/ink46.xml"/><Relationship Id="rId3" Type="http://schemas.openxmlformats.org/officeDocument/2006/relationships/customXml" Target="../ink/ink1.xml"/><Relationship Id="rId12" Type="http://schemas.openxmlformats.org/officeDocument/2006/relationships/image" Target="../media/image27.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image" Target="../media/image40.png"/><Relationship Id="rId46" Type="http://schemas.openxmlformats.org/officeDocument/2006/relationships/image" Target="../media/image44.png"/><Relationship Id="rId59" Type="http://schemas.openxmlformats.org/officeDocument/2006/relationships/customXml" Target="../ink/ink29.xml"/><Relationship Id="rId67" Type="http://schemas.openxmlformats.org/officeDocument/2006/relationships/customXml" Target="../ink/ink33.xml"/><Relationship Id="rId20" Type="http://schemas.openxmlformats.org/officeDocument/2006/relationships/image" Target="../media/image31.png"/><Relationship Id="rId41" Type="http://schemas.openxmlformats.org/officeDocument/2006/relationships/customXml" Target="../ink/ink20.xml"/><Relationship Id="rId54" Type="http://schemas.openxmlformats.org/officeDocument/2006/relationships/image" Target="../media/image48.png"/><Relationship Id="rId62" Type="http://schemas.openxmlformats.org/officeDocument/2006/relationships/image" Target="../media/image52.png"/><Relationship Id="rId70" Type="http://schemas.openxmlformats.org/officeDocument/2006/relationships/image" Target="../media/image56.png"/><Relationship Id="rId75" Type="http://schemas.openxmlformats.org/officeDocument/2006/relationships/customXml" Target="../ink/ink37.xml"/><Relationship Id="rId83" Type="http://schemas.openxmlformats.org/officeDocument/2006/relationships/customXml" Target="../ink/ink41.xml"/><Relationship Id="rId88" Type="http://schemas.openxmlformats.org/officeDocument/2006/relationships/image" Target="../media/image65.png"/><Relationship Id="rId91" Type="http://schemas.openxmlformats.org/officeDocument/2006/relationships/customXml" Target="../ink/ink45.xml"/><Relationship Id="rId1" Type="http://schemas.openxmlformats.org/officeDocument/2006/relationships/slideLayout" Target="../slideLayouts/slideLayout7.xml"/><Relationship Id="rId6" Type="http://schemas.openxmlformats.org/officeDocument/2006/relationships/image" Target="../media/image24.png"/><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35.png"/><Relationship Id="rId36" Type="http://schemas.openxmlformats.org/officeDocument/2006/relationships/image" Target="../media/image39.png"/><Relationship Id="rId49" Type="http://schemas.openxmlformats.org/officeDocument/2006/relationships/customXml" Target="../ink/ink24.xml"/><Relationship Id="rId57" Type="http://schemas.openxmlformats.org/officeDocument/2006/relationships/customXml" Target="../ink/ink28.xml"/><Relationship Id="rId10" Type="http://schemas.openxmlformats.org/officeDocument/2006/relationships/image" Target="../media/image26.png"/><Relationship Id="rId31" Type="http://schemas.openxmlformats.org/officeDocument/2006/relationships/customXml" Target="../ink/ink15.xml"/><Relationship Id="rId44" Type="http://schemas.openxmlformats.org/officeDocument/2006/relationships/image" Target="../media/image43.png"/><Relationship Id="rId52" Type="http://schemas.openxmlformats.org/officeDocument/2006/relationships/image" Target="../media/image47.png"/><Relationship Id="rId60" Type="http://schemas.openxmlformats.org/officeDocument/2006/relationships/image" Target="../media/image51.png"/><Relationship Id="rId65" Type="http://schemas.openxmlformats.org/officeDocument/2006/relationships/customXml" Target="../ink/ink32.xml"/><Relationship Id="rId73" Type="http://schemas.openxmlformats.org/officeDocument/2006/relationships/customXml" Target="../ink/ink36.xml"/><Relationship Id="rId78" Type="http://schemas.openxmlformats.org/officeDocument/2006/relationships/image" Target="../media/image60.png"/><Relationship Id="rId81" Type="http://schemas.openxmlformats.org/officeDocument/2006/relationships/customXml" Target="../ink/ink40.xml"/><Relationship Id="rId86" Type="http://schemas.openxmlformats.org/officeDocument/2006/relationships/image" Target="../media/image64.png"/><Relationship Id="rId94" Type="http://schemas.openxmlformats.org/officeDocument/2006/relationships/image" Target="../media/image68.png"/><Relationship Id="rId4" Type="http://schemas.openxmlformats.org/officeDocument/2006/relationships/image" Target="../media/image23.png"/><Relationship Id="rId9" Type="http://schemas.openxmlformats.org/officeDocument/2006/relationships/customXml" Target="../ink/ink4.xml"/><Relationship Id="rId13" Type="http://schemas.openxmlformats.org/officeDocument/2006/relationships/customXml" Target="../ink/ink6.xml"/><Relationship Id="rId18" Type="http://schemas.openxmlformats.org/officeDocument/2006/relationships/image" Target="../media/image30.png"/><Relationship Id="rId39" Type="http://schemas.openxmlformats.org/officeDocument/2006/relationships/customXml" Target="../ink/ink19.xml"/><Relationship Id="rId34" Type="http://schemas.openxmlformats.org/officeDocument/2006/relationships/image" Target="../media/image38.png"/><Relationship Id="rId50" Type="http://schemas.openxmlformats.org/officeDocument/2006/relationships/image" Target="../media/image46.png"/><Relationship Id="rId55" Type="http://schemas.openxmlformats.org/officeDocument/2006/relationships/customXml" Target="../ink/ink27.xml"/><Relationship Id="rId76" Type="http://schemas.openxmlformats.org/officeDocument/2006/relationships/image" Target="../media/image59.png"/><Relationship Id="rId7" Type="http://schemas.openxmlformats.org/officeDocument/2006/relationships/customXml" Target="../ink/ink3.xml"/><Relationship Id="rId71" Type="http://schemas.openxmlformats.org/officeDocument/2006/relationships/customXml" Target="../ink/ink35.xml"/><Relationship Id="rId92" Type="http://schemas.openxmlformats.org/officeDocument/2006/relationships/image" Target="../media/image67.png"/><Relationship Id="rId2" Type="http://schemas.openxmlformats.org/officeDocument/2006/relationships/image" Target="../media/image3.png"/><Relationship Id="rId29" Type="http://schemas.openxmlformats.org/officeDocument/2006/relationships/customXml" Target="../ink/ink14.xml"/><Relationship Id="rId24" Type="http://schemas.openxmlformats.org/officeDocument/2006/relationships/image" Target="../media/image33.png"/><Relationship Id="rId40" Type="http://schemas.openxmlformats.org/officeDocument/2006/relationships/image" Target="../media/image41.png"/><Relationship Id="rId45" Type="http://schemas.openxmlformats.org/officeDocument/2006/relationships/customXml" Target="../ink/ink22.xml"/><Relationship Id="rId66" Type="http://schemas.openxmlformats.org/officeDocument/2006/relationships/image" Target="../media/image54.png"/><Relationship Id="rId87" Type="http://schemas.openxmlformats.org/officeDocument/2006/relationships/customXml" Target="../ink/ink43.xml"/><Relationship Id="rId61" Type="http://schemas.openxmlformats.org/officeDocument/2006/relationships/customXml" Target="../ink/ink30.xml"/><Relationship Id="rId82" Type="http://schemas.openxmlformats.org/officeDocument/2006/relationships/image" Target="../media/image62.png"/><Relationship Id="rId19" Type="http://schemas.openxmlformats.org/officeDocument/2006/relationships/customXml" Target="../ink/ink9.xml"/><Relationship Id="rId14" Type="http://schemas.openxmlformats.org/officeDocument/2006/relationships/image" Target="../media/image28.png"/><Relationship Id="rId30" Type="http://schemas.openxmlformats.org/officeDocument/2006/relationships/image" Target="../media/image36.png"/><Relationship Id="rId35" Type="http://schemas.openxmlformats.org/officeDocument/2006/relationships/customXml" Target="../ink/ink17.xml"/><Relationship Id="rId56" Type="http://schemas.openxmlformats.org/officeDocument/2006/relationships/image" Target="../media/image49.png"/><Relationship Id="rId77" Type="http://schemas.openxmlformats.org/officeDocument/2006/relationships/customXml" Target="../ink/ink38.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customXml" Target="../ink/ink47.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7.xml"/><Relationship Id="rId5" Type="http://schemas.openxmlformats.org/officeDocument/2006/relationships/image" Target="../media/image72.png"/><Relationship Id="rId4" Type="http://schemas.openxmlformats.org/officeDocument/2006/relationships/hyperlink" Target="https://byjus.com/jee/polym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1143000" y="1041400"/>
            <a:ext cx="6858000" cy="2387600"/>
          </a:xfrm>
        </p:spPr>
        <p:txBody>
          <a:bodyPr/>
          <a:lstStyle/>
          <a:p>
            <a:r>
              <a:rPr lang="en-GB" dirty="0"/>
              <a:t>PERIODIC TABLE</a:t>
            </a:r>
            <a:br>
              <a:rPr lang="en-GB" dirty="0"/>
            </a:br>
            <a:br>
              <a:rPr lang="en-GB" dirty="0"/>
            </a:br>
            <a:r>
              <a:rPr lang="en-GB" sz="4000" dirty="0"/>
              <a:t>Lecture 2</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1352B44D-2F95-477B-9031-98EFD33A4D63}"/>
              </a:ext>
            </a:extLst>
          </p:cNvPr>
          <p:cNvSpPr txBox="1"/>
          <p:nvPr/>
        </p:nvSpPr>
        <p:spPr>
          <a:xfrm>
            <a:off x="8458200" y="0"/>
            <a:ext cx="684803" cy="369332"/>
          </a:xfrm>
          <a:prstGeom prst="rect">
            <a:avLst/>
          </a:prstGeom>
          <a:noFill/>
        </p:spPr>
        <p:txBody>
          <a:bodyPr wrap="none" rtlCol="0">
            <a:spAutoFit/>
          </a:bodyPr>
          <a:lstStyle/>
          <a:p>
            <a:r>
              <a:rPr lang="en-GB" dirty="0"/>
              <a:t>HNC</a:t>
            </a:r>
          </a:p>
        </p:txBody>
      </p:sp>
      <p:sp>
        <p:nvSpPr>
          <p:cNvPr id="6" name="TextBox 5">
            <a:extLst>
              <a:ext uri="{FF2B5EF4-FFF2-40B4-BE49-F238E27FC236}">
                <a16:creationId xmlns:a16="http://schemas.microsoft.com/office/drawing/2014/main" id="{95DBE83B-B781-4664-93E0-CBFEC4CCE4B0}"/>
              </a:ext>
            </a:extLst>
          </p:cNvPr>
          <p:cNvSpPr txBox="1"/>
          <p:nvPr/>
        </p:nvSpPr>
        <p:spPr>
          <a:xfrm>
            <a:off x="0" y="-11200"/>
            <a:ext cx="1321708" cy="369332"/>
          </a:xfrm>
          <a:prstGeom prst="rect">
            <a:avLst/>
          </a:prstGeom>
          <a:noFill/>
        </p:spPr>
        <p:txBody>
          <a:bodyPr wrap="none" rtlCol="0">
            <a:spAutoFit/>
          </a:bodyPr>
          <a:lstStyle/>
          <a:p>
            <a:r>
              <a:rPr lang="en-GB" dirty="0"/>
              <a:t>ACDA4011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9" name="TextBox 8">
            <a:extLst>
              <a:ext uri="{FF2B5EF4-FFF2-40B4-BE49-F238E27FC236}">
                <a16:creationId xmlns:a16="http://schemas.microsoft.com/office/drawing/2014/main" id="{BF25664B-BDD1-4F77-9B74-E57541C637E5}"/>
              </a:ext>
            </a:extLst>
          </p:cNvPr>
          <p:cNvSpPr txBox="1"/>
          <p:nvPr/>
        </p:nvSpPr>
        <p:spPr>
          <a:xfrm>
            <a:off x="-10915" y="39853"/>
            <a:ext cx="8752204" cy="461665"/>
          </a:xfrm>
          <a:prstGeom prst="rect">
            <a:avLst/>
          </a:prstGeom>
          <a:noFill/>
        </p:spPr>
        <p:txBody>
          <a:bodyPr wrap="none" rtlCol="0">
            <a:spAutoFit/>
          </a:bodyPr>
          <a:lstStyle/>
          <a:p>
            <a:r>
              <a:rPr lang="en-GB" sz="2400" b="1" dirty="0">
                <a:solidFill>
                  <a:srgbClr val="0070C0"/>
                </a:solidFill>
                <a:effectLst>
                  <a:outerShdw blurRad="38100" dist="38100" dir="2700000" algn="tl">
                    <a:srgbClr val="000000">
                      <a:alpha val="43137"/>
                    </a:srgbClr>
                  </a:outerShdw>
                </a:effectLst>
              </a:rPr>
              <a:t>PERIODIC TABLE –BASIC TOOLBOX OF EVERY CHEMIST </a:t>
            </a:r>
          </a:p>
        </p:txBody>
      </p:sp>
      <p:sp>
        <p:nvSpPr>
          <p:cNvPr id="10" name="TextBox 9">
            <a:extLst>
              <a:ext uri="{FF2B5EF4-FFF2-40B4-BE49-F238E27FC236}">
                <a16:creationId xmlns:a16="http://schemas.microsoft.com/office/drawing/2014/main" id="{9D48FC2B-E7E8-4141-B2C8-6504346D4C05}"/>
              </a:ext>
            </a:extLst>
          </p:cNvPr>
          <p:cNvSpPr txBox="1"/>
          <p:nvPr/>
        </p:nvSpPr>
        <p:spPr>
          <a:xfrm>
            <a:off x="1115616" y="5877272"/>
            <a:ext cx="7697680" cy="707886"/>
          </a:xfrm>
          <a:prstGeom prst="rect">
            <a:avLst/>
          </a:prstGeom>
          <a:noFill/>
        </p:spPr>
        <p:txBody>
          <a:bodyPr wrap="square">
            <a:spAutoFit/>
          </a:bodyPr>
          <a:lstStyle/>
          <a:p>
            <a:pPr algn="ctr"/>
            <a:r>
              <a:rPr lang="en-US" sz="2000" dirty="0">
                <a:solidFill>
                  <a:srgbClr val="00B0F0"/>
                </a:solidFill>
                <a:latin typeface="Calibri" panose="020F0502020204030204" pitchFamily="34" charset="0"/>
                <a:cs typeface="Calibri" panose="020F0502020204030204" pitchFamily="34" charset="0"/>
              </a:rPr>
              <a:t>organize and display the elements in a way that provides information about their characteristics </a:t>
            </a:r>
            <a:endParaRPr lang="en-GB" sz="2000" dirty="0">
              <a:solidFill>
                <a:srgbClr val="00B0F0"/>
              </a:solidFill>
              <a:latin typeface="Calibri" panose="020F0502020204030204" pitchFamily="34" charset="0"/>
              <a:cs typeface="Calibri" panose="020F0502020204030204" pitchFamily="34" charset="0"/>
            </a:endParaRPr>
          </a:p>
        </p:txBody>
      </p:sp>
      <p:grpSp>
        <p:nvGrpSpPr>
          <p:cNvPr id="11" name="Group 10">
            <a:extLst>
              <a:ext uri="{FF2B5EF4-FFF2-40B4-BE49-F238E27FC236}">
                <a16:creationId xmlns:a16="http://schemas.microsoft.com/office/drawing/2014/main" id="{01CA253B-8925-4722-868A-06DFCA716098}"/>
              </a:ext>
            </a:extLst>
          </p:cNvPr>
          <p:cNvGrpSpPr/>
          <p:nvPr/>
        </p:nvGrpSpPr>
        <p:grpSpPr>
          <a:xfrm>
            <a:off x="-10915" y="620688"/>
            <a:ext cx="9154915" cy="5076454"/>
            <a:chOff x="0" y="-142920"/>
            <a:chExt cx="12029705" cy="6688477"/>
          </a:xfrm>
        </p:grpSpPr>
        <p:pic>
          <p:nvPicPr>
            <p:cNvPr id="12" name="Picture 11">
              <a:extLst>
                <a:ext uri="{FF2B5EF4-FFF2-40B4-BE49-F238E27FC236}">
                  <a16:creationId xmlns:a16="http://schemas.microsoft.com/office/drawing/2014/main" id="{5E490AA9-69C3-4A07-90AB-A824C981E0AF}"/>
                </a:ext>
              </a:extLst>
            </p:cNvPr>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42920"/>
              <a:ext cx="12029705" cy="66884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The Periodic Table - Lessons - Blendspace">
              <a:extLst>
                <a:ext uri="{FF2B5EF4-FFF2-40B4-BE49-F238E27FC236}">
                  <a16:creationId xmlns:a16="http://schemas.microsoft.com/office/drawing/2014/main" id="{14DD395F-F7AE-4356-8366-0A55CBC0E3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8958" y="524080"/>
              <a:ext cx="2407203" cy="124941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567247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29743" y="3422154"/>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9" name="TextBox 8">
            <a:extLst>
              <a:ext uri="{FF2B5EF4-FFF2-40B4-BE49-F238E27FC236}">
                <a16:creationId xmlns:a16="http://schemas.microsoft.com/office/drawing/2014/main" id="{EC1A5235-2C83-40E0-ACF0-E50D1AB04CC8}"/>
              </a:ext>
            </a:extLst>
          </p:cNvPr>
          <p:cNvSpPr txBox="1"/>
          <p:nvPr/>
        </p:nvSpPr>
        <p:spPr>
          <a:xfrm>
            <a:off x="539552" y="869928"/>
            <a:ext cx="8064896" cy="257903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200" dirty="0">
                <a:solidFill>
                  <a:srgbClr val="202124"/>
                </a:solidFill>
                <a:latin typeface="Calibri" panose="020F0502020204030204" pitchFamily="34" charset="0"/>
                <a:cs typeface="Calibri" panose="020F0502020204030204" pitchFamily="34" charset="0"/>
              </a:rPr>
              <a:t>O</a:t>
            </a:r>
            <a:r>
              <a:rPr lang="en-US" sz="2200" i="0" dirty="0">
                <a:solidFill>
                  <a:srgbClr val="202124"/>
                </a:solidFill>
                <a:effectLst/>
                <a:latin typeface="Calibri" panose="020F0502020204030204" pitchFamily="34" charset="0"/>
                <a:cs typeface="Calibri" panose="020F0502020204030204" pitchFamily="34" charset="0"/>
              </a:rPr>
              <a:t>rganized to provide a great deal of information about elements and how they relate to one another</a:t>
            </a:r>
            <a:endParaRPr lang="en-US" sz="2200" dirty="0">
              <a:solidFill>
                <a:srgbClr val="202124"/>
              </a:solidFill>
              <a:latin typeface="Calibri" panose="020F0502020204030204" pitchFamily="34" charset="0"/>
              <a:cs typeface="Calibri" panose="020F0502020204030204" pitchFamily="34" charset="0"/>
            </a:endParaRPr>
          </a:p>
          <a:p>
            <a:pPr marL="285750" indent="-285750">
              <a:lnSpc>
                <a:spcPct val="150000"/>
              </a:lnSpc>
              <a:buFont typeface="Arial" panose="020B0604020202020204" pitchFamily="34" charset="0"/>
              <a:buChar char="•"/>
            </a:pPr>
            <a:r>
              <a:rPr lang="en-US" sz="2200" dirty="0">
                <a:latin typeface="Calibri" panose="020F0502020204030204" pitchFamily="34" charset="0"/>
                <a:cs typeface="Calibri" panose="020F0502020204030204" pitchFamily="34" charset="0"/>
              </a:rPr>
              <a:t>Elements within a specific group have similar chemical properties</a:t>
            </a:r>
            <a:endParaRPr lang="en-US" sz="2200" i="0" dirty="0">
              <a:solidFill>
                <a:srgbClr val="202124"/>
              </a:solidFill>
              <a:effectLst/>
              <a:latin typeface="Calibri" panose="020F0502020204030204" pitchFamily="34" charset="0"/>
              <a:cs typeface="Calibri" panose="020F0502020204030204" pitchFamily="34" charset="0"/>
            </a:endParaRPr>
          </a:p>
          <a:p>
            <a:pPr marL="285750" indent="-285750">
              <a:lnSpc>
                <a:spcPct val="150000"/>
              </a:lnSpc>
              <a:buFont typeface="Arial" panose="020B0604020202020204" pitchFamily="34" charset="0"/>
              <a:buChar char="•"/>
            </a:pPr>
            <a:r>
              <a:rPr lang="en-US" sz="2200" i="0" dirty="0">
                <a:solidFill>
                  <a:srgbClr val="202124"/>
                </a:solidFill>
                <a:effectLst/>
                <a:latin typeface="Calibri" panose="020F0502020204030204" pitchFamily="34" charset="0"/>
                <a:cs typeface="Calibri" panose="020F0502020204030204" pitchFamily="34" charset="0"/>
              </a:rPr>
              <a:t>Provides information on relative size, ionization energy, electron affinity, electronegativity </a:t>
            </a:r>
          </a:p>
        </p:txBody>
      </p:sp>
      <p:sp>
        <p:nvSpPr>
          <p:cNvPr id="12" name="TextBox 11">
            <a:extLst>
              <a:ext uri="{FF2B5EF4-FFF2-40B4-BE49-F238E27FC236}">
                <a16:creationId xmlns:a16="http://schemas.microsoft.com/office/drawing/2014/main" id="{A2E12FA4-FB11-47E4-BA51-70AFC8F5D9E8}"/>
              </a:ext>
            </a:extLst>
          </p:cNvPr>
          <p:cNvSpPr txBox="1"/>
          <p:nvPr/>
        </p:nvSpPr>
        <p:spPr>
          <a:xfrm>
            <a:off x="131410" y="1535797"/>
            <a:ext cx="7956376" cy="276999"/>
          </a:xfrm>
          <a:prstGeom prst="rect">
            <a:avLst/>
          </a:prstGeom>
          <a:noFill/>
        </p:spPr>
        <p:txBody>
          <a:bodyPr wrap="square">
            <a:spAutoFit/>
          </a:bodyPr>
          <a:lstStyle/>
          <a:p>
            <a:r>
              <a:rPr lang="en-US" sz="1200" b="0" i="0" dirty="0">
                <a:solidFill>
                  <a:srgbClr val="333333"/>
                </a:solidFill>
                <a:effectLst/>
                <a:latin typeface="Arial" panose="020B0604020202020204" pitchFamily="34" charset="0"/>
              </a:rPr>
              <a:t> </a:t>
            </a:r>
            <a:endParaRPr lang="en-GB" sz="1200" dirty="0"/>
          </a:p>
        </p:txBody>
      </p:sp>
      <p:sp>
        <p:nvSpPr>
          <p:cNvPr id="21" name="TextBox 20">
            <a:extLst>
              <a:ext uri="{FF2B5EF4-FFF2-40B4-BE49-F238E27FC236}">
                <a16:creationId xmlns:a16="http://schemas.microsoft.com/office/drawing/2014/main" id="{B4BDFCF4-5A00-4ECB-9ABC-D6F9643F9FEA}"/>
              </a:ext>
            </a:extLst>
          </p:cNvPr>
          <p:cNvSpPr txBox="1"/>
          <p:nvPr/>
        </p:nvSpPr>
        <p:spPr>
          <a:xfrm>
            <a:off x="-10915" y="39853"/>
            <a:ext cx="7081875"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latin typeface="+mn-lt"/>
              </a:rPr>
              <a:t>WHY DO WE NEED A PERIODIC TABLE?</a:t>
            </a:r>
          </a:p>
        </p:txBody>
      </p:sp>
      <p:sp>
        <p:nvSpPr>
          <p:cNvPr id="23" name="TextBox 22">
            <a:extLst>
              <a:ext uri="{FF2B5EF4-FFF2-40B4-BE49-F238E27FC236}">
                <a16:creationId xmlns:a16="http://schemas.microsoft.com/office/drawing/2014/main" id="{A00DD472-9E0A-44FC-8F67-83123AB796F9}"/>
              </a:ext>
            </a:extLst>
          </p:cNvPr>
          <p:cNvSpPr txBox="1"/>
          <p:nvPr/>
        </p:nvSpPr>
        <p:spPr>
          <a:xfrm>
            <a:off x="1286511" y="3656214"/>
            <a:ext cx="5028565" cy="2031325"/>
          </a:xfrm>
          <a:prstGeom prst="rect">
            <a:avLst/>
          </a:prstGeom>
          <a:noFill/>
        </p:spPr>
        <p:txBody>
          <a:bodyPr wrap="square">
            <a:spAutoFit/>
          </a:bodyPr>
          <a:lstStyle/>
          <a:p>
            <a:r>
              <a:rPr lang="en-US" b="1" i="0" dirty="0">
                <a:solidFill>
                  <a:srgbClr val="00B0F0"/>
                </a:solidFill>
                <a:effectLst/>
                <a:latin typeface="Calibri" panose="020F0502020204030204" pitchFamily="34" charset="0"/>
                <a:cs typeface="Calibri" panose="020F0502020204030204" pitchFamily="34" charset="0"/>
              </a:rPr>
              <a:t>OME related questions:</a:t>
            </a:r>
          </a:p>
          <a:p>
            <a:r>
              <a:rPr lang="en-US" b="0" i="0" dirty="0">
                <a:solidFill>
                  <a:srgbClr val="000000"/>
                </a:solidFill>
                <a:effectLst/>
                <a:latin typeface="Calibri" panose="020F0502020204030204" pitchFamily="34" charset="0"/>
                <a:cs typeface="Calibri" panose="020F0502020204030204" pitchFamily="34" charset="0"/>
              </a:rPr>
              <a:t>Why NH</a:t>
            </a:r>
            <a:r>
              <a:rPr lang="en-US" b="0" i="0" baseline="-25000" dirty="0">
                <a:solidFill>
                  <a:srgbClr val="000000"/>
                </a:solidFill>
                <a:effectLst/>
                <a:latin typeface="Calibri" panose="020F0502020204030204" pitchFamily="34" charset="0"/>
                <a:cs typeface="Calibri" panose="020F0502020204030204" pitchFamily="34" charset="0"/>
              </a:rPr>
              <a:t>3</a:t>
            </a:r>
            <a:r>
              <a:rPr lang="en-US" b="0" i="0" dirty="0">
                <a:solidFill>
                  <a:srgbClr val="000000"/>
                </a:solidFill>
                <a:effectLst/>
                <a:latin typeface="Calibri" panose="020F0502020204030204" pitchFamily="34" charset="0"/>
                <a:cs typeface="Calibri" panose="020F0502020204030204" pitchFamily="34" charset="0"/>
              </a:rPr>
              <a:t> is stable and NCl</a:t>
            </a:r>
            <a:r>
              <a:rPr lang="en-US" b="0" i="0" baseline="-25000" dirty="0">
                <a:solidFill>
                  <a:srgbClr val="000000"/>
                </a:solidFill>
                <a:effectLst/>
                <a:latin typeface="Calibri" panose="020F0502020204030204" pitchFamily="34" charset="0"/>
                <a:cs typeface="Calibri" panose="020F0502020204030204" pitchFamily="34" charset="0"/>
              </a:rPr>
              <a:t>3</a:t>
            </a:r>
            <a:r>
              <a:rPr lang="en-US" b="0" i="0" dirty="0">
                <a:solidFill>
                  <a:srgbClr val="000000"/>
                </a:solidFill>
                <a:effectLst/>
                <a:latin typeface="Calibri" panose="020F0502020204030204" pitchFamily="34" charset="0"/>
                <a:cs typeface="Calibri" panose="020F0502020204030204" pitchFamily="34" charset="0"/>
              </a:rPr>
              <a:t> is not </a:t>
            </a:r>
          </a:p>
          <a:p>
            <a:r>
              <a:rPr lang="en-US" dirty="0">
                <a:solidFill>
                  <a:srgbClr val="000000"/>
                </a:solidFill>
                <a:latin typeface="Calibri" panose="020F0502020204030204" pitchFamily="34" charset="0"/>
                <a:cs typeface="Calibri" panose="020F0502020204030204" pitchFamily="34" charset="0"/>
              </a:rPr>
              <a:t>Why is nitrogen used in explosives?</a:t>
            </a:r>
          </a:p>
          <a:p>
            <a:r>
              <a:rPr lang="en-US" dirty="0">
                <a:solidFill>
                  <a:srgbClr val="000000"/>
                </a:solidFill>
                <a:latin typeface="Calibri" panose="020F0502020204030204" pitchFamily="34" charset="0"/>
                <a:cs typeface="Calibri" panose="020F0502020204030204" pitchFamily="34" charset="0"/>
              </a:rPr>
              <a:t>Why is glycerin not explosive but nitroglycerine is?</a:t>
            </a:r>
          </a:p>
          <a:p>
            <a:r>
              <a:rPr lang="en-US" dirty="0">
                <a:solidFill>
                  <a:srgbClr val="000000"/>
                </a:solidFill>
                <a:latin typeface="Calibri" panose="020F0502020204030204" pitchFamily="34" charset="0"/>
                <a:cs typeface="Calibri" panose="020F0502020204030204" pitchFamily="34" charset="0"/>
              </a:rPr>
              <a:t>Why carbon can form only four bonds in high-energy materials?</a:t>
            </a:r>
          </a:p>
          <a:p>
            <a:r>
              <a:rPr lang="en-US" dirty="0">
                <a:solidFill>
                  <a:srgbClr val="000000"/>
                </a:solidFill>
                <a:latin typeface="Calibri" panose="020F0502020204030204" pitchFamily="34" charset="0"/>
                <a:cs typeface="Calibri" panose="020F0502020204030204" pitchFamily="34" charset="0"/>
              </a:rPr>
              <a:t>Why white phosphorus is more reactive than red?</a:t>
            </a:r>
            <a:endParaRPr lang="en-GB" dirty="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9F0DBFBD-AD40-4D81-A51F-F8ACB1D53853}"/>
              </a:ext>
            </a:extLst>
          </p:cNvPr>
          <p:cNvSpPr txBox="1"/>
          <p:nvPr/>
        </p:nvSpPr>
        <p:spPr>
          <a:xfrm>
            <a:off x="539552" y="3190211"/>
            <a:ext cx="4763728" cy="276999"/>
          </a:xfrm>
          <a:prstGeom prst="rect">
            <a:avLst/>
          </a:prstGeom>
          <a:noFill/>
        </p:spPr>
        <p:txBody>
          <a:bodyPr wrap="square">
            <a:spAutoFit/>
          </a:bodyPr>
          <a:lstStyle/>
          <a:p>
            <a:r>
              <a:rPr lang="en-US" sz="1200" dirty="0"/>
              <a:t>. </a:t>
            </a:r>
          </a:p>
        </p:txBody>
      </p:sp>
      <p:sp>
        <p:nvSpPr>
          <p:cNvPr id="27" name="TextBox 26">
            <a:extLst>
              <a:ext uri="{FF2B5EF4-FFF2-40B4-BE49-F238E27FC236}">
                <a16:creationId xmlns:a16="http://schemas.microsoft.com/office/drawing/2014/main" id="{114D9993-C62F-42A2-9334-DCF75DD1A876}"/>
              </a:ext>
            </a:extLst>
          </p:cNvPr>
          <p:cNvSpPr txBox="1"/>
          <p:nvPr/>
        </p:nvSpPr>
        <p:spPr>
          <a:xfrm>
            <a:off x="3923928" y="6510370"/>
            <a:ext cx="2520288" cy="307777"/>
          </a:xfrm>
          <a:prstGeom prst="rect">
            <a:avLst/>
          </a:prstGeom>
          <a:noFill/>
        </p:spPr>
        <p:txBody>
          <a:bodyPr wrap="square">
            <a:spAutoFit/>
          </a:bodyPr>
          <a:lstStyle/>
          <a:p>
            <a:r>
              <a:rPr lang="en-GB" sz="1400" dirty="0">
                <a:latin typeface="Calibri" panose="020F0502020204030204" pitchFamily="34" charset="0"/>
                <a:cs typeface="Calibri" panose="020F0502020204030204" pitchFamily="34" charset="0"/>
                <a:hlinkClick r:id="rId5"/>
              </a:rPr>
              <a:t>https://youtu.be/kqe9tEcZkno</a:t>
            </a:r>
            <a:endParaRPr lang="en-GB" sz="14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3F81ADB1-6C6D-43CE-A7F3-08B461A619CF}"/>
              </a:ext>
            </a:extLst>
          </p:cNvPr>
          <p:cNvPicPr>
            <a:picLocks noChangeAspect="1"/>
          </p:cNvPicPr>
          <p:nvPr/>
        </p:nvPicPr>
        <p:blipFill rotWithShape="1">
          <a:blip r:embed="rId6"/>
          <a:srcRect l="1437" t="14538" r="43700" b="11256"/>
          <a:stretch/>
        </p:blipFill>
        <p:spPr>
          <a:xfrm>
            <a:off x="6314926" y="5282954"/>
            <a:ext cx="2858817" cy="1571851"/>
          </a:xfrm>
          <a:prstGeom prst="rect">
            <a:avLst/>
          </a:prstGeom>
        </p:spPr>
      </p:pic>
    </p:spTree>
    <p:extLst>
      <p:ext uri="{BB962C8B-B14F-4D97-AF65-F5344CB8AC3E}">
        <p14:creationId xmlns:p14="http://schemas.microsoft.com/office/powerpoint/2010/main" val="2026574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30597"/>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17BCDF35-2A9F-4E5B-AF60-91929CA05982}"/>
              </a:ext>
            </a:extLst>
          </p:cNvPr>
          <p:cNvSpPr txBox="1"/>
          <p:nvPr/>
        </p:nvSpPr>
        <p:spPr>
          <a:xfrm>
            <a:off x="251520" y="726231"/>
            <a:ext cx="8280920" cy="769441"/>
          </a:xfrm>
          <a:prstGeom prst="rect">
            <a:avLst/>
          </a:prstGeom>
          <a:noFill/>
        </p:spPr>
        <p:txBody>
          <a:bodyPr wrap="square">
            <a:spAutoFit/>
          </a:bodyPr>
          <a:lstStyle/>
          <a:p>
            <a:pPr marL="285750" indent="-285750" algn="l">
              <a:spcBef>
                <a:spcPts val="1200"/>
              </a:spcBef>
              <a:buFont typeface="Arial" panose="020B0604020202020204" pitchFamily="34" charset="0"/>
              <a:buChar char="•"/>
            </a:pPr>
            <a:r>
              <a:rPr lang="en-US" sz="2200" i="0" dirty="0">
                <a:solidFill>
                  <a:srgbClr val="231F20"/>
                </a:solidFill>
                <a:effectLst/>
                <a:latin typeface="Calibri" panose="020F0502020204030204" pitchFamily="34" charset="0"/>
                <a:cs typeface="Calibri" panose="020F0502020204030204" pitchFamily="34" charset="0"/>
              </a:rPr>
              <a:t>An </a:t>
            </a:r>
            <a:r>
              <a:rPr lang="en-US" sz="2200" b="1" i="0" dirty="0">
                <a:solidFill>
                  <a:srgbClr val="00B050"/>
                </a:solidFill>
                <a:effectLst/>
                <a:latin typeface="Calibri" panose="020F0502020204030204" pitchFamily="34" charset="0"/>
                <a:cs typeface="Calibri" panose="020F0502020204030204" pitchFamily="34" charset="0"/>
              </a:rPr>
              <a:t>element</a:t>
            </a:r>
            <a:r>
              <a:rPr lang="en-US" sz="2200" i="0" dirty="0">
                <a:solidFill>
                  <a:srgbClr val="231F20"/>
                </a:solidFill>
                <a:effectLst/>
                <a:latin typeface="Calibri" panose="020F0502020204030204" pitchFamily="34" charset="0"/>
                <a:cs typeface="Calibri" panose="020F0502020204030204" pitchFamily="34" charset="0"/>
              </a:rPr>
              <a:t> is a substance that cannot be broken down into any other substance </a:t>
            </a:r>
          </a:p>
        </p:txBody>
      </p:sp>
      <p:sp>
        <p:nvSpPr>
          <p:cNvPr id="9" name="TextBox 8">
            <a:extLst>
              <a:ext uri="{FF2B5EF4-FFF2-40B4-BE49-F238E27FC236}">
                <a16:creationId xmlns:a16="http://schemas.microsoft.com/office/drawing/2014/main" id="{321500D4-1E55-4C6B-A963-4E0C6240E1D0}"/>
              </a:ext>
            </a:extLst>
          </p:cNvPr>
          <p:cNvSpPr txBox="1"/>
          <p:nvPr/>
        </p:nvSpPr>
        <p:spPr>
          <a:xfrm>
            <a:off x="-10915" y="39853"/>
            <a:ext cx="5953361"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FEW DEFINITIONS AS REMINDER</a:t>
            </a:r>
          </a:p>
        </p:txBody>
      </p:sp>
      <p:sp>
        <p:nvSpPr>
          <p:cNvPr id="17" name="TextBox 16">
            <a:extLst>
              <a:ext uri="{FF2B5EF4-FFF2-40B4-BE49-F238E27FC236}">
                <a16:creationId xmlns:a16="http://schemas.microsoft.com/office/drawing/2014/main" id="{35A1160C-BCC3-4692-B381-619CFC6E1AA9}"/>
              </a:ext>
            </a:extLst>
          </p:cNvPr>
          <p:cNvSpPr txBox="1"/>
          <p:nvPr/>
        </p:nvSpPr>
        <p:spPr>
          <a:xfrm>
            <a:off x="1259632" y="5475679"/>
            <a:ext cx="6768752" cy="769441"/>
          </a:xfrm>
          <a:prstGeom prst="rect">
            <a:avLst/>
          </a:prstGeom>
          <a:noFill/>
          <a:ln w="28575">
            <a:solidFill>
              <a:srgbClr val="0000FF"/>
            </a:solidFill>
          </a:ln>
        </p:spPr>
        <p:txBody>
          <a:bodyPr wrap="square">
            <a:spAutoFit/>
          </a:bodyPr>
          <a:lstStyle/>
          <a:p>
            <a:pPr>
              <a:spcBef>
                <a:spcPts val="1200"/>
              </a:spcBef>
            </a:pPr>
            <a:r>
              <a:rPr lang="en-GB" sz="2200" dirty="0">
                <a:solidFill>
                  <a:srgbClr val="00B0F0"/>
                </a:solidFill>
                <a:latin typeface="Calibri" panose="020F0502020204030204" pitchFamily="34" charset="0"/>
                <a:cs typeface="Calibri" panose="020F0502020204030204" pitchFamily="34" charset="0"/>
              </a:rPr>
              <a:t>Atoms</a:t>
            </a:r>
            <a:r>
              <a:rPr lang="en-GB" sz="2200" dirty="0">
                <a:latin typeface="Calibri" panose="020F0502020204030204" pitchFamily="34" charset="0"/>
                <a:cs typeface="Calibri" panose="020F0502020204030204" pitchFamily="34" charset="0"/>
              </a:rPr>
              <a:t> of the same </a:t>
            </a:r>
            <a:r>
              <a:rPr lang="en-GB" sz="2200" dirty="0">
                <a:solidFill>
                  <a:srgbClr val="00B050"/>
                </a:solidFill>
                <a:latin typeface="Calibri" panose="020F0502020204030204" pitchFamily="34" charset="0"/>
                <a:cs typeface="Calibri" panose="020F0502020204030204" pitchFamily="34" charset="0"/>
              </a:rPr>
              <a:t>element</a:t>
            </a:r>
            <a:r>
              <a:rPr lang="en-GB" sz="2200" dirty="0">
                <a:latin typeface="Calibri" panose="020F0502020204030204" pitchFamily="34" charset="0"/>
                <a:cs typeface="Calibri" panose="020F0502020204030204" pitchFamily="34" charset="0"/>
              </a:rPr>
              <a:t> have the same size, average mass, and other properties</a:t>
            </a:r>
          </a:p>
        </p:txBody>
      </p:sp>
      <p:pic>
        <p:nvPicPr>
          <p:cNvPr id="18" name="Picture 17">
            <a:extLst>
              <a:ext uri="{FF2B5EF4-FFF2-40B4-BE49-F238E27FC236}">
                <a16:creationId xmlns:a16="http://schemas.microsoft.com/office/drawing/2014/main" id="{7FBD3693-1FA3-4D99-B48E-CC795324B9D3}"/>
              </a:ext>
            </a:extLst>
          </p:cNvPr>
          <p:cNvPicPr>
            <a:picLocks noChangeAspect="1"/>
          </p:cNvPicPr>
          <p:nvPr/>
        </p:nvPicPr>
        <p:blipFill>
          <a:blip r:embed="rId5"/>
          <a:stretch>
            <a:fillRect/>
          </a:stretch>
        </p:blipFill>
        <p:spPr>
          <a:xfrm>
            <a:off x="2375756" y="1704841"/>
            <a:ext cx="4392488" cy="1140906"/>
          </a:xfrm>
          <a:prstGeom prst="rect">
            <a:avLst/>
          </a:prstGeom>
        </p:spPr>
      </p:pic>
      <p:sp>
        <p:nvSpPr>
          <p:cNvPr id="19" name="TextBox 18">
            <a:extLst>
              <a:ext uri="{FF2B5EF4-FFF2-40B4-BE49-F238E27FC236}">
                <a16:creationId xmlns:a16="http://schemas.microsoft.com/office/drawing/2014/main" id="{B672B049-25B6-45E2-B26F-D05A1B021488}"/>
              </a:ext>
            </a:extLst>
          </p:cNvPr>
          <p:cNvSpPr txBox="1"/>
          <p:nvPr/>
        </p:nvSpPr>
        <p:spPr>
          <a:xfrm>
            <a:off x="1466795" y="3073091"/>
            <a:ext cx="7253396" cy="923330"/>
          </a:xfrm>
          <a:prstGeom prst="rect">
            <a:avLst/>
          </a:prstGeom>
          <a:noFill/>
        </p:spPr>
        <p:txBody>
          <a:bodyPr wrap="none" rtlCol="0">
            <a:spAutoFit/>
          </a:bodyPr>
          <a:lstStyle/>
          <a:p>
            <a:pPr>
              <a:spcBef>
                <a:spcPts val="1200"/>
              </a:spcBef>
            </a:pPr>
            <a:r>
              <a:rPr lang="en-GB" sz="2200" dirty="0">
                <a:latin typeface="Calibri" panose="020F0502020204030204" pitchFamily="34" charset="0"/>
                <a:cs typeface="Calibri" panose="020F0502020204030204" pitchFamily="34" charset="0"/>
              </a:rPr>
              <a:t>There are 92 </a:t>
            </a:r>
            <a:r>
              <a:rPr lang="en-GB" sz="2200" dirty="0">
                <a:solidFill>
                  <a:srgbClr val="00B050"/>
                </a:solidFill>
                <a:latin typeface="Calibri" panose="020F0502020204030204" pitchFamily="34" charset="0"/>
                <a:cs typeface="Calibri" panose="020F0502020204030204" pitchFamily="34" charset="0"/>
              </a:rPr>
              <a:t>elements</a:t>
            </a:r>
            <a:r>
              <a:rPr lang="en-GB" sz="2200" dirty="0">
                <a:latin typeface="Calibri" panose="020F0502020204030204" pitchFamily="34" charset="0"/>
                <a:cs typeface="Calibri" panose="020F0502020204030204" pitchFamily="34" charset="0"/>
              </a:rPr>
              <a:t> occurring naturally on Earth (108 total)</a:t>
            </a:r>
          </a:p>
          <a:p>
            <a:pPr>
              <a:spcBef>
                <a:spcPts val="1200"/>
              </a:spcBef>
            </a:pPr>
            <a:r>
              <a:rPr lang="en-GB" sz="2200" dirty="0">
                <a:solidFill>
                  <a:srgbClr val="00B050"/>
                </a:solidFill>
                <a:latin typeface="Calibri" panose="020F0502020204030204" pitchFamily="34" charset="0"/>
                <a:cs typeface="Calibri" panose="020F0502020204030204" pitchFamily="34" charset="0"/>
              </a:rPr>
              <a:t>Elements</a:t>
            </a:r>
            <a:r>
              <a:rPr lang="en-GB" sz="2200" dirty="0">
                <a:latin typeface="Calibri" panose="020F0502020204030204" pitchFamily="34" charset="0"/>
                <a:cs typeface="Calibri" panose="020F0502020204030204" pitchFamily="34" charset="0"/>
              </a:rPr>
              <a:t> formed in the process of fusion of He and H</a:t>
            </a:r>
          </a:p>
        </p:txBody>
      </p:sp>
      <p:sp>
        <p:nvSpPr>
          <p:cNvPr id="13" name="TextBox 12">
            <a:extLst>
              <a:ext uri="{FF2B5EF4-FFF2-40B4-BE49-F238E27FC236}">
                <a16:creationId xmlns:a16="http://schemas.microsoft.com/office/drawing/2014/main" id="{801F7325-DC90-4C09-9B11-47DDF57993BD}"/>
              </a:ext>
            </a:extLst>
          </p:cNvPr>
          <p:cNvSpPr txBox="1"/>
          <p:nvPr/>
        </p:nvSpPr>
        <p:spPr>
          <a:xfrm>
            <a:off x="947200" y="4110093"/>
            <a:ext cx="7848872" cy="769441"/>
          </a:xfrm>
          <a:prstGeom prst="rect">
            <a:avLst/>
          </a:prstGeom>
          <a:noFill/>
        </p:spPr>
        <p:txBody>
          <a:bodyPr wrap="square">
            <a:spAutoFit/>
          </a:bodyPr>
          <a:lstStyle/>
          <a:p>
            <a:pPr algn="l">
              <a:spcBef>
                <a:spcPts val="1200"/>
              </a:spcBef>
            </a:pPr>
            <a:r>
              <a:rPr lang="en-US" sz="2200" i="0" dirty="0">
                <a:solidFill>
                  <a:srgbClr val="231F20"/>
                </a:solidFill>
                <a:effectLst/>
                <a:latin typeface="Calibri" panose="020F0502020204030204" pitchFamily="34" charset="0"/>
                <a:cs typeface="Calibri" panose="020F0502020204030204" pitchFamily="34" charset="0"/>
              </a:rPr>
              <a:t>Every </a:t>
            </a:r>
            <a:r>
              <a:rPr lang="en-US" sz="2200" i="0" dirty="0">
                <a:solidFill>
                  <a:srgbClr val="00B050"/>
                </a:solidFill>
                <a:effectLst/>
                <a:latin typeface="Calibri" panose="020F0502020204030204" pitchFamily="34" charset="0"/>
                <a:cs typeface="Calibri" panose="020F0502020204030204" pitchFamily="34" charset="0"/>
              </a:rPr>
              <a:t>element</a:t>
            </a:r>
            <a:r>
              <a:rPr lang="en-US" sz="2200" i="0" dirty="0">
                <a:solidFill>
                  <a:srgbClr val="231F20"/>
                </a:solidFill>
                <a:effectLst/>
                <a:latin typeface="Calibri" panose="020F0502020204030204" pitchFamily="34" charset="0"/>
                <a:cs typeface="Calibri" panose="020F0502020204030204" pitchFamily="34" charset="0"/>
              </a:rPr>
              <a:t> is made up of its own type of </a:t>
            </a:r>
            <a:r>
              <a:rPr lang="en-US" sz="2200" b="1" i="0" dirty="0">
                <a:solidFill>
                  <a:srgbClr val="00B0F0"/>
                </a:solidFill>
                <a:effectLst/>
                <a:latin typeface="Calibri" panose="020F0502020204030204" pitchFamily="34" charset="0"/>
                <a:cs typeface="Calibri" panose="020F0502020204030204" pitchFamily="34" charset="0"/>
              </a:rPr>
              <a:t>atom </a:t>
            </a:r>
            <a:r>
              <a:rPr lang="en-US" sz="2200" i="0" dirty="0">
                <a:solidFill>
                  <a:srgbClr val="231F20"/>
                </a:solidFill>
                <a:effectLst/>
                <a:latin typeface="Calibri" panose="020F0502020204030204" pitchFamily="34" charset="0"/>
                <a:cs typeface="Calibri" panose="020F0502020204030204" pitchFamily="34" charset="0"/>
              </a:rPr>
              <a:t>therefore the chemical </a:t>
            </a:r>
            <a:r>
              <a:rPr lang="en-US" sz="2200" i="0" dirty="0">
                <a:solidFill>
                  <a:srgbClr val="00B050"/>
                </a:solidFill>
                <a:effectLst/>
                <a:latin typeface="Calibri" panose="020F0502020204030204" pitchFamily="34" charset="0"/>
                <a:cs typeface="Calibri" panose="020F0502020204030204" pitchFamily="34" charset="0"/>
              </a:rPr>
              <a:t>elements</a:t>
            </a:r>
            <a:r>
              <a:rPr lang="en-US" sz="2200" i="0" dirty="0">
                <a:solidFill>
                  <a:srgbClr val="231F20"/>
                </a:solidFill>
                <a:effectLst/>
                <a:latin typeface="Calibri" panose="020F0502020204030204" pitchFamily="34" charset="0"/>
                <a:cs typeface="Calibri" panose="020F0502020204030204" pitchFamily="34" charset="0"/>
              </a:rPr>
              <a:t> are all very different from each other</a:t>
            </a:r>
          </a:p>
        </p:txBody>
      </p:sp>
    </p:spTree>
    <p:extLst>
      <p:ext uri="{BB962C8B-B14F-4D97-AF65-F5344CB8AC3E}">
        <p14:creationId xmlns:p14="http://schemas.microsoft.com/office/powerpoint/2010/main" val="3767030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42778"/>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9" name="TextBox 8">
            <a:extLst>
              <a:ext uri="{FF2B5EF4-FFF2-40B4-BE49-F238E27FC236}">
                <a16:creationId xmlns:a16="http://schemas.microsoft.com/office/drawing/2014/main" id="{321500D4-1E55-4C6B-A963-4E0C6240E1D0}"/>
              </a:ext>
            </a:extLst>
          </p:cNvPr>
          <p:cNvSpPr txBox="1"/>
          <p:nvPr/>
        </p:nvSpPr>
        <p:spPr>
          <a:xfrm>
            <a:off x="-10915" y="39853"/>
            <a:ext cx="5953361"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FEW DEFINITIONS AS REMINDER</a:t>
            </a:r>
          </a:p>
        </p:txBody>
      </p:sp>
      <p:sp>
        <p:nvSpPr>
          <p:cNvPr id="10" name="TextBox 9">
            <a:extLst>
              <a:ext uri="{FF2B5EF4-FFF2-40B4-BE49-F238E27FC236}">
                <a16:creationId xmlns:a16="http://schemas.microsoft.com/office/drawing/2014/main" id="{23CD7191-2CFB-47E3-B582-793BF6CF25C1}"/>
              </a:ext>
            </a:extLst>
          </p:cNvPr>
          <p:cNvSpPr txBox="1"/>
          <p:nvPr/>
        </p:nvSpPr>
        <p:spPr>
          <a:xfrm>
            <a:off x="201498" y="813634"/>
            <a:ext cx="5731760" cy="257903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an </a:t>
            </a:r>
            <a:r>
              <a:rPr lang="en-GB" sz="2200" b="1" dirty="0">
                <a:solidFill>
                  <a:srgbClr val="00B0F0"/>
                </a:solidFill>
                <a:latin typeface="Calibri" panose="020F0502020204030204" pitchFamily="34" charset="0"/>
                <a:cs typeface="Calibri" panose="020F0502020204030204" pitchFamily="34" charset="0"/>
              </a:rPr>
              <a:t>atom</a:t>
            </a:r>
            <a:r>
              <a:rPr lang="en-GB" sz="2200" dirty="0">
                <a:latin typeface="Calibri" panose="020F0502020204030204" pitchFamily="34" charset="0"/>
                <a:cs typeface="Calibri" panose="020F0502020204030204" pitchFamily="34" charset="0"/>
              </a:rPr>
              <a:t>  - the smallest part of an </a:t>
            </a:r>
            <a:r>
              <a:rPr lang="en-GB" sz="2200" dirty="0">
                <a:solidFill>
                  <a:srgbClr val="00B050"/>
                </a:solidFill>
                <a:latin typeface="Calibri" panose="020F0502020204030204" pitchFamily="34" charset="0"/>
                <a:cs typeface="Calibri" panose="020F0502020204030204" pitchFamily="34" charset="0"/>
              </a:rPr>
              <a:t>element</a:t>
            </a:r>
            <a:r>
              <a:rPr lang="en-GB" sz="2200" dirty="0">
                <a:latin typeface="Calibri" panose="020F0502020204030204" pitchFamily="34" charset="0"/>
                <a:cs typeface="Calibri" panose="020F0502020204030204" pitchFamily="34" charset="0"/>
              </a:rPr>
              <a:t> that can ever exist</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the </a:t>
            </a:r>
            <a:r>
              <a:rPr lang="en-GB" sz="2200" b="1" dirty="0">
                <a:solidFill>
                  <a:srgbClr val="7030A0"/>
                </a:solidFill>
                <a:latin typeface="Calibri" panose="020F0502020204030204" pitchFamily="34" charset="0"/>
                <a:cs typeface="Calibri" panose="020F0502020204030204" pitchFamily="34" charset="0"/>
              </a:rPr>
              <a:t>subatomic particles</a:t>
            </a:r>
            <a:r>
              <a:rPr lang="en-GB" sz="2200" dirty="0">
                <a:latin typeface="Calibri" panose="020F0502020204030204" pitchFamily="34" charset="0"/>
                <a:cs typeface="Calibri" panose="020F0502020204030204" pitchFamily="34" charset="0"/>
              </a:rPr>
              <a:t>: proton, neutron (in nucleus), </a:t>
            </a:r>
            <a:r>
              <a:rPr lang="en-GB" sz="2200" b="1" dirty="0">
                <a:solidFill>
                  <a:srgbClr val="CC66FF"/>
                </a:solidFill>
                <a:latin typeface="Calibri" panose="020F0502020204030204" pitchFamily="34" charset="0"/>
                <a:cs typeface="Calibri" panose="020F0502020204030204" pitchFamily="34" charset="0"/>
              </a:rPr>
              <a:t>elementary particle: </a:t>
            </a:r>
            <a:r>
              <a:rPr lang="en-GB" sz="2200" dirty="0">
                <a:latin typeface="Calibri" panose="020F0502020204030204" pitchFamily="34" charset="0"/>
                <a:cs typeface="Calibri" panose="020F0502020204030204" pitchFamily="34" charset="0"/>
              </a:rPr>
              <a:t>electron</a:t>
            </a:r>
          </a:p>
          <a:p>
            <a:pPr marL="342900" indent="-342900">
              <a:lnSpc>
                <a:spcPct val="150000"/>
              </a:lnSpc>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667961C2-29CD-4A12-A2AE-6F6063799FAC}"/>
              </a:ext>
            </a:extLst>
          </p:cNvPr>
          <p:cNvSpPr txBox="1"/>
          <p:nvPr/>
        </p:nvSpPr>
        <p:spPr>
          <a:xfrm>
            <a:off x="149454" y="3003537"/>
            <a:ext cx="5902524" cy="156337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200" dirty="0">
                <a:solidFill>
                  <a:srgbClr val="00B0F0"/>
                </a:solidFill>
                <a:latin typeface="Calibri" panose="020F0502020204030204" pitchFamily="34" charset="0"/>
                <a:cs typeface="Calibri" panose="020F0502020204030204" pitchFamily="34" charset="0"/>
              </a:rPr>
              <a:t>atoms</a:t>
            </a:r>
            <a:r>
              <a:rPr lang="en-GB" sz="2200" dirty="0">
                <a:latin typeface="Calibri" panose="020F0502020204030204" pitchFamily="34" charset="0"/>
                <a:cs typeface="Calibri" panose="020F0502020204030204" pitchFamily="34" charset="0"/>
              </a:rPr>
              <a:t> of a given element have the same mass</a:t>
            </a:r>
          </a:p>
          <a:p>
            <a:pPr marL="285750" indent="-285750">
              <a:lnSpc>
                <a:spcPct val="150000"/>
              </a:lnSpc>
              <a:buFont typeface="Arial" panose="020B0604020202020204" pitchFamily="34" charset="0"/>
              <a:buChar char="•"/>
            </a:pPr>
            <a:r>
              <a:rPr lang="en-GB" sz="2200" dirty="0">
                <a:solidFill>
                  <a:srgbClr val="00B050"/>
                </a:solidFill>
                <a:latin typeface="Calibri" panose="020F0502020204030204" pitchFamily="34" charset="0"/>
                <a:cs typeface="Calibri" panose="020F0502020204030204" pitchFamily="34" charset="0"/>
              </a:rPr>
              <a:t>elements</a:t>
            </a:r>
            <a:r>
              <a:rPr lang="en-GB" sz="2200" dirty="0">
                <a:latin typeface="Calibri" panose="020F0502020204030204" pitchFamily="34" charset="0"/>
                <a:cs typeface="Calibri" panose="020F0502020204030204" pitchFamily="34" charset="0"/>
              </a:rPr>
              <a:t> are arranged in a periodic table according to their </a:t>
            </a:r>
            <a:r>
              <a:rPr lang="en-GB" sz="2200" b="1" dirty="0">
                <a:latin typeface="Calibri" panose="020F0502020204030204" pitchFamily="34" charset="0"/>
                <a:cs typeface="Calibri" panose="020F0502020204030204" pitchFamily="34" charset="0"/>
              </a:rPr>
              <a:t>number of protons</a:t>
            </a:r>
          </a:p>
        </p:txBody>
      </p:sp>
      <p:sp>
        <p:nvSpPr>
          <p:cNvPr id="13" name="TextBox 12">
            <a:extLst>
              <a:ext uri="{FF2B5EF4-FFF2-40B4-BE49-F238E27FC236}">
                <a16:creationId xmlns:a16="http://schemas.microsoft.com/office/drawing/2014/main" id="{D4FEE373-CAA6-4AEE-96A4-67FBC7CC43DC}"/>
              </a:ext>
            </a:extLst>
          </p:cNvPr>
          <p:cNvSpPr txBox="1"/>
          <p:nvPr/>
        </p:nvSpPr>
        <p:spPr>
          <a:xfrm>
            <a:off x="1110275" y="4932465"/>
            <a:ext cx="7272808" cy="105554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200" dirty="0">
                <a:solidFill>
                  <a:srgbClr val="231F20"/>
                </a:solidFill>
                <a:latin typeface="Calibri" panose="020F0502020204030204" pitchFamily="34" charset="0"/>
                <a:cs typeface="Calibri" panose="020F0502020204030204" pitchFamily="34" charset="0"/>
              </a:rPr>
              <a:t>t</a:t>
            </a:r>
            <a:r>
              <a:rPr lang="en-US" sz="2200" i="0" dirty="0">
                <a:solidFill>
                  <a:srgbClr val="231F20"/>
                </a:solidFill>
                <a:effectLst/>
                <a:latin typeface="Calibri" panose="020F0502020204030204" pitchFamily="34" charset="0"/>
                <a:cs typeface="Calibri" panose="020F0502020204030204" pitchFamily="34" charset="0"/>
              </a:rPr>
              <a:t>he </a:t>
            </a:r>
            <a:r>
              <a:rPr lang="en-US" sz="2200" b="1" i="0" dirty="0">
                <a:solidFill>
                  <a:srgbClr val="00B0F0"/>
                </a:solidFill>
                <a:effectLst/>
                <a:latin typeface="Calibri" panose="020F0502020204030204" pitchFamily="34" charset="0"/>
                <a:cs typeface="Calibri" panose="020F0502020204030204" pitchFamily="34" charset="0"/>
              </a:rPr>
              <a:t>periodic table </a:t>
            </a:r>
            <a:r>
              <a:rPr lang="en-US" sz="2200" i="0" dirty="0">
                <a:solidFill>
                  <a:srgbClr val="231F20"/>
                </a:solidFill>
                <a:effectLst/>
                <a:latin typeface="Calibri" panose="020F0502020204030204" pitchFamily="34" charset="0"/>
                <a:cs typeface="Calibri" panose="020F0502020204030204" pitchFamily="34" charset="0"/>
              </a:rPr>
              <a:t>lists all the known </a:t>
            </a:r>
            <a:r>
              <a:rPr lang="en-US" sz="2200" i="0" dirty="0">
                <a:solidFill>
                  <a:srgbClr val="00B050"/>
                </a:solidFill>
                <a:effectLst/>
                <a:latin typeface="Calibri" panose="020F0502020204030204" pitchFamily="34" charset="0"/>
                <a:cs typeface="Calibri" panose="020F0502020204030204" pitchFamily="34" charset="0"/>
              </a:rPr>
              <a:t>elements</a:t>
            </a:r>
            <a:r>
              <a:rPr lang="en-US" sz="2200" i="0" dirty="0">
                <a:solidFill>
                  <a:srgbClr val="231F20"/>
                </a:solidFill>
                <a:effectLst/>
                <a:latin typeface="Calibri" panose="020F0502020204030204" pitchFamily="34" charset="0"/>
                <a:cs typeface="Calibri" panose="020F0502020204030204" pitchFamily="34" charset="0"/>
              </a:rPr>
              <a:t> and groups together those with similar properties.</a:t>
            </a:r>
          </a:p>
        </p:txBody>
      </p:sp>
      <p:grpSp>
        <p:nvGrpSpPr>
          <p:cNvPr id="14" name="Group 13">
            <a:extLst>
              <a:ext uri="{FF2B5EF4-FFF2-40B4-BE49-F238E27FC236}">
                <a16:creationId xmlns:a16="http://schemas.microsoft.com/office/drawing/2014/main" id="{07C445F5-CB98-4AF2-998F-3E074BF7BDEB}"/>
              </a:ext>
            </a:extLst>
          </p:cNvPr>
          <p:cNvGrpSpPr/>
          <p:nvPr/>
        </p:nvGrpSpPr>
        <p:grpSpPr>
          <a:xfrm>
            <a:off x="5868144" y="1390550"/>
            <a:ext cx="3585973" cy="4104456"/>
            <a:chOff x="5954579" y="1083024"/>
            <a:chExt cx="3081917" cy="3760688"/>
          </a:xfrm>
        </p:grpSpPr>
        <p:grpSp>
          <p:nvGrpSpPr>
            <p:cNvPr id="15" name="Group 14">
              <a:extLst>
                <a:ext uri="{FF2B5EF4-FFF2-40B4-BE49-F238E27FC236}">
                  <a16:creationId xmlns:a16="http://schemas.microsoft.com/office/drawing/2014/main" id="{5A88986A-F954-49A7-9A47-D127349E9815}"/>
                </a:ext>
              </a:extLst>
            </p:cNvPr>
            <p:cNvGrpSpPr/>
            <p:nvPr/>
          </p:nvGrpSpPr>
          <p:grpSpPr>
            <a:xfrm>
              <a:off x="6019463" y="1083024"/>
              <a:ext cx="3017033" cy="3760688"/>
              <a:chOff x="6019463" y="1083024"/>
              <a:chExt cx="3017033" cy="3760688"/>
            </a:xfrm>
          </p:grpSpPr>
          <p:sp>
            <p:nvSpPr>
              <p:cNvPr id="17" name="TextBox 16">
                <a:extLst>
                  <a:ext uri="{FF2B5EF4-FFF2-40B4-BE49-F238E27FC236}">
                    <a16:creationId xmlns:a16="http://schemas.microsoft.com/office/drawing/2014/main" id="{DE6FB697-2690-4AD1-B25D-5495C6C970FA}"/>
                  </a:ext>
                </a:extLst>
              </p:cNvPr>
              <p:cNvSpPr txBox="1"/>
              <p:nvPr/>
            </p:nvSpPr>
            <p:spPr>
              <a:xfrm>
                <a:off x="7574620" y="1083024"/>
                <a:ext cx="1343125" cy="369332"/>
              </a:xfrm>
              <a:prstGeom prst="rect">
                <a:avLst/>
              </a:prstGeom>
              <a:noFill/>
            </p:spPr>
            <p:txBody>
              <a:bodyPr wrap="none" rtlCol="0">
                <a:spAutoFit/>
              </a:bodyPr>
              <a:lstStyle/>
              <a:p>
                <a:r>
                  <a:rPr lang="en-GB" dirty="0">
                    <a:solidFill>
                      <a:srgbClr val="0000FF"/>
                    </a:solidFill>
                    <a:latin typeface="Calibri" panose="020F0502020204030204" pitchFamily="34" charset="0"/>
                    <a:cs typeface="Calibri" panose="020F0502020204030204" pitchFamily="34" charset="0"/>
                  </a:rPr>
                  <a:t>electron (e-)</a:t>
                </a:r>
              </a:p>
            </p:txBody>
          </p:sp>
          <p:pic>
            <p:nvPicPr>
              <p:cNvPr id="18" name="Picture 4" descr="Rutherford- Bohr Model Of A Hydrogen Atom - Circle, HD Png Download ,  Transparent Png Image - PNGitem">
                <a:extLst>
                  <a:ext uri="{FF2B5EF4-FFF2-40B4-BE49-F238E27FC236}">
                    <a16:creationId xmlns:a16="http://schemas.microsoft.com/office/drawing/2014/main" id="{3EB37AD1-4E1A-4B74-9CCC-AB91A867B51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808" t="4314" r="11154" b="2820"/>
              <a:stretch/>
            </p:blipFill>
            <p:spPr bwMode="auto">
              <a:xfrm>
                <a:off x="6019463" y="1395447"/>
                <a:ext cx="2624136" cy="2718422"/>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73022335-6035-4397-A2B2-3E8C0A872565}"/>
                  </a:ext>
                </a:extLst>
              </p:cNvPr>
              <p:cNvSpPr txBox="1"/>
              <p:nvPr/>
            </p:nvSpPr>
            <p:spPr>
              <a:xfrm>
                <a:off x="7627990" y="4197381"/>
                <a:ext cx="1408506" cy="646331"/>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nucleus (</a:t>
                </a:r>
                <a:r>
                  <a:rPr lang="en-GB" dirty="0" err="1">
                    <a:solidFill>
                      <a:srgbClr val="FF0000"/>
                    </a:solidFill>
                    <a:latin typeface="Calibri" panose="020F0502020204030204" pitchFamily="34" charset="0"/>
                    <a:cs typeface="Calibri" panose="020F0502020204030204" pitchFamily="34" charset="0"/>
                  </a:rPr>
                  <a:t>p+n</a:t>
                </a:r>
                <a:r>
                  <a:rPr lang="en-GB" dirty="0">
                    <a:solidFill>
                      <a:srgbClr val="FF0000"/>
                    </a:solidFill>
                    <a:latin typeface="Calibri" panose="020F0502020204030204" pitchFamily="34" charset="0"/>
                    <a:cs typeface="Calibri" panose="020F0502020204030204" pitchFamily="34" charset="0"/>
                  </a:rPr>
                  <a:t>) </a:t>
                </a:r>
              </a:p>
            </p:txBody>
          </p:sp>
          <p:cxnSp>
            <p:nvCxnSpPr>
              <p:cNvPr id="20" name="Straight Arrow Connector 19">
                <a:extLst>
                  <a:ext uri="{FF2B5EF4-FFF2-40B4-BE49-F238E27FC236}">
                    <a16:creationId xmlns:a16="http://schemas.microsoft.com/office/drawing/2014/main" id="{1F196DAD-FC3B-4966-8216-53286B290C86}"/>
                  </a:ext>
                </a:extLst>
              </p:cNvPr>
              <p:cNvCxnSpPr>
                <a:cxnSpLocks/>
                <a:stCxn id="19" idx="0"/>
              </p:cNvCxnSpPr>
              <p:nvPr/>
            </p:nvCxnSpPr>
            <p:spPr>
              <a:xfrm flipH="1" flipV="1">
                <a:off x="7338541" y="2924944"/>
                <a:ext cx="993702" cy="12724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61A5DAEB-D46B-4AE0-BB75-C8401D103321}"/>
                  </a:ext>
                </a:extLst>
              </p:cNvPr>
              <p:cNvCxnSpPr>
                <a:cxnSpLocks/>
              </p:cNvCxnSpPr>
              <p:nvPr/>
            </p:nvCxnSpPr>
            <p:spPr>
              <a:xfrm flipH="1">
                <a:off x="7225654" y="1333775"/>
                <a:ext cx="421016" cy="1945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16" name="TextBox 15">
              <a:extLst>
                <a:ext uri="{FF2B5EF4-FFF2-40B4-BE49-F238E27FC236}">
                  <a16:creationId xmlns:a16="http://schemas.microsoft.com/office/drawing/2014/main" id="{A4C33DBB-2F6C-4FA6-A4FF-E8754021E9E1}"/>
                </a:ext>
              </a:extLst>
            </p:cNvPr>
            <p:cNvSpPr txBox="1"/>
            <p:nvPr/>
          </p:nvSpPr>
          <p:spPr>
            <a:xfrm>
              <a:off x="5954579" y="1357853"/>
              <a:ext cx="830227" cy="369332"/>
            </a:xfrm>
            <a:prstGeom prst="rect">
              <a:avLst/>
            </a:prstGeom>
            <a:noFill/>
          </p:spPr>
          <p:txBody>
            <a:bodyPr wrap="none" rtlCol="0">
              <a:spAutoFit/>
            </a:bodyPr>
            <a:lstStyle/>
            <a:p>
              <a:r>
                <a:rPr lang="en-GB" dirty="0"/>
                <a:t>ATOM</a:t>
              </a:r>
            </a:p>
          </p:txBody>
        </p:sp>
      </p:grpSp>
      <p:sp>
        <p:nvSpPr>
          <p:cNvPr id="4" name="TextBox 3">
            <a:extLst>
              <a:ext uri="{FF2B5EF4-FFF2-40B4-BE49-F238E27FC236}">
                <a16:creationId xmlns:a16="http://schemas.microsoft.com/office/drawing/2014/main" id="{32B96CE7-5FA4-4FEB-AED5-673F6C6C6578}"/>
              </a:ext>
            </a:extLst>
          </p:cNvPr>
          <p:cNvSpPr txBox="1"/>
          <p:nvPr/>
        </p:nvSpPr>
        <p:spPr>
          <a:xfrm flipH="1">
            <a:off x="5922841" y="893739"/>
            <a:ext cx="3338405" cy="461665"/>
          </a:xfrm>
          <a:prstGeom prst="rect">
            <a:avLst/>
          </a:prstGeom>
          <a:noFill/>
        </p:spPr>
        <p:txBody>
          <a:bodyPr wrap="square" rtlCol="0">
            <a:spAutoFit/>
          </a:bodyPr>
          <a:lstStyle/>
          <a:p>
            <a:r>
              <a:rPr lang="en-GB" sz="2400" b="1" dirty="0">
                <a:solidFill>
                  <a:srgbClr val="00FFFF"/>
                </a:solidFill>
                <a:latin typeface="Calibri" panose="020F0502020204030204" pitchFamily="34" charset="0"/>
                <a:cs typeface="Calibri" panose="020F0502020204030204" pitchFamily="34" charset="0"/>
              </a:rPr>
              <a:t>BOHR ATOMIC MODEL</a:t>
            </a:r>
          </a:p>
        </p:txBody>
      </p:sp>
    </p:spTree>
    <p:extLst>
      <p:ext uri="{BB962C8B-B14F-4D97-AF65-F5344CB8AC3E}">
        <p14:creationId xmlns:p14="http://schemas.microsoft.com/office/powerpoint/2010/main" val="4159793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6FD560D5-9BDE-407E-8632-C7C709A54F42}"/>
              </a:ext>
            </a:extLst>
          </p:cNvPr>
          <p:cNvSpPr txBox="1"/>
          <p:nvPr/>
        </p:nvSpPr>
        <p:spPr>
          <a:xfrm>
            <a:off x="-10915" y="39853"/>
            <a:ext cx="5936177"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PERIODIC TABLE HALL OF FAME</a:t>
            </a:r>
          </a:p>
        </p:txBody>
      </p:sp>
      <p:sp>
        <p:nvSpPr>
          <p:cNvPr id="9" name="TextBox 8">
            <a:extLst>
              <a:ext uri="{FF2B5EF4-FFF2-40B4-BE49-F238E27FC236}">
                <a16:creationId xmlns:a16="http://schemas.microsoft.com/office/drawing/2014/main" id="{C30146DA-2B29-4582-A54F-9E94302BE7D7}"/>
              </a:ext>
            </a:extLst>
          </p:cNvPr>
          <p:cNvSpPr txBox="1"/>
          <p:nvPr/>
        </p:nvSpPr>
        <p:spPr>
          <a:xfrm>
            <a:off x="2051719" y="659914"/>
            <a:ext cx="5708529" cy="1295868"/>
          </a:xfrm>
          <a:prstGeom prst="rect">
            <a:avLst/>
          </a:prstGeom>
          <a:noFill/>
        </p:spPr>
        <p:txBody>
          <a:bodyPr wrap="square">
            <a:spAutoFit/>
          </a:bodyPr>
          <a:lstStyle/>
          <a:p>
            <a:pPr>
              <a:lnSpc>
                <a:spcPct val="150000"/>
              </a:lnSpc>
            </a:pPr>
            <a:r>
              <a:rPr lang="en-GB" dirty="0">
                <a:latin typeface="Calibri" panose="020F0502020204030204" pitchFamily="34" charset="0"/>
                <a:cs typeface="Calibri" panose="020F0502020204030204" pitchFamily="34" charset="0"/>
              </a:rPr>
              <a:t>John Dalton discovered that elements consisted of atoms. </a:t>
            </a:r>
          </a:p>
          <a:p>
            <a:pPr>
              <a:lnSpc>
                <a:spcPct val="150000"/>
              </a:lnSpc>
            </a:pPr>
            <a:r>
              <a:rPr lang="en-GB" dirty="0">
                <a:latin typeface="Calibri" panose="020F0502020204030204" pitchFamily="34" charset="0"/>
                <a:cs typeface="Calibri" panose="020F0502020204030204" pitchFamily="34" charset="0"/>
              </a:rPr>
              <a:t>He also realised that atoms of the different elements had different masses.</a:t>
            </a:r>
          </a:p>
        </p:txBody>
      </p:sp>
      <p:pic>
        <p:nvPicPr>
          <p:cNvPr id="87044" name="Picture 4" descr="John Dalton - Atomic Theory, Discovery &amp;amp; Experiments - Biography">
            <a:extLst>
              <a:ext uri="{FF2B5EF4-FFF2-40B4-BE49-F238E27FC236}">
                <a16:creationId xmlns:a16="http://schemas.microsoft.com/office/drawing/2014/main" id="{FD3D808D-C08E-4627-9881-D6F7B3614C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201" y="692696"/>
            <a:ext cx="1535923" cy="15359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53547F7-150F-47AF-ADEB-2618D94CB0EC}"/>
              </a:ext>
            </a:extLst>
          </p:cNvPr>
          <p:cNvSpPr txBox="1"/>
          <p:nvPr/>
        </p:nvSpPr>
        <p:spPr>
          <a:xfrm>
            <a:off x="976790" y="1966813"/>
            <a:ext cx="859531" cy="276999"/>
          </a:xfrm>
          <a:prstGeom prst="rect">
            <a:avLst/>
          </a:prstGeom>
          <a:noFill/>
        </p:spPr>
        <p:txBody>
          <a:bodyPr wrap="none" rtlCol="0">
            <a:spAutoFit/>
          </a:bodyPr>
          <a:lstStyle/>
          <a:p>
            <a:r>
              <a:rPr lang="en-GB" sz="1200" b="1" dirty="0">
                <a:solidFill>
                  <a:srgbClr val="00B0F0"/>
                </a:solidFill>
                <a:latin typeface="Calibri" panose="020F0502020204030204" pitchFamily="34" charset="0"/>
                <a:cs typeface="Calibri" panose="020F0502020204030204" pitchFamily="34" charset="0"/>
              </a:rPr>
              <a:t>1766-1844</a:t>
            </a:r>
          </a:p>
        </p:txBody>
      </p:sp>
      <p:pic>
        <p:nvPicPr>
          <p:cNvPr id="10" name="Picture 2" descr="Johann Wolfgang Döbereiner - Wikipedia">
            <a:extLst>
              <a:ext uri="{FF2B5EF4-FFF2-40B4-BE49-F238E27FC236}">
                <a16:creationId xmlns:a16="http://schemas.microsoft.com/office/drawing/2014/main" id="{CE53CB4E-AD56-45F8-B8A1-AA02469C97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66022" y="2568840"/>
            <a:ext cx="1569567" cy="17113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7BB11E4-5715-4456-B30B-ED33FC4BAB24}"/>
              </a:ext>
            </a:extLst>
          </p:cNvPr>
          <p:cNvSpPr txBox="1"/>
          <p:nvPr/>
        </p:nvSpPr>
        <p:spPr>
          <a:xfrm>
            <a:off x="381754" y="2642913"/>
            <a:ext cx="6984268" cy="1711366"/>
          </a:xfrm>
          <a:prstGeom prst="rect">
            <a:avLst/>
          </a:prstGeom>
          <a:noFill/>
        </p:spPr>
        <p:txBody>
          <a:bodyPr wrap="square">
            <a:spAutoFit/>
          </a:bodyPr>
          <a:lstStyle/>
          <a:p>
            <a:pPr>
              <a:lnSpc>
                <a:spcPct val="150000"/>
              </a:lnSpc>
            </a:pPr>
            <a:r>
              <a:rPr lang="en-GB" dirty="0">
                <a:latin typeface="Calibri" panose="020F0502020204030204" pitchFamily="34" charset="0"/>
                <a:cs typeface="Calibri" panose="020F0502020204030204" pitchFamily="34" charset="0"/>
              </a:rPr>
              <a:t>Johann Wolfgang </a:t>
            </a:r>
            <a:r>
              <a:rPr lang="en-GB" dirty="0" err="1">
                <a:latin typeface="Calibri" panose="020F0502020204030204" pitchFamily="34" charset="0"/>
                <a:cs typeface="Calibri" panose="020F0502020204030204" pitchFamily="34" charset="0"/>
              </a:rPr>
              <a:t>Dobereiner</a:t>
            </a:r>
            <a:r>
              <a:rPr lang="en-GB" dirty="0">
                <a:latin typeface="Calibri" panose="020F0502020204030204" pitchFamily="34" charset="0"/>
                <a:cs typeface="Calibri" panose="020F0502020204030204" pitchFamily="34" charset="0"/>
              </a:rPr>
              <a:t> noticed that groups of elements (TRIADS) were similar. </a:t>
            </a:r>
          </a:p>
          <a:p>
            <a:pPr>
              <a:lnSpc>
                <a:spcPct val="150000"/>
              </a:lnSpc>
            </a:pPr>
            <a:r>
              <a:rPr lang="en-GB" dirty="0">
                <a:latin typeface="Calibri" panose="020F0502020204030204" pitchFamily="34" charset="0"/>
                <a:cs typeface="Calibri" panose="020F0502020204030204" pitchFamily="34" charset="0"/>
              </a:rPr>
              <a:t>Lithium, sodium, and potassium have similar properties and equally spaced masses 7, 23 and 39. </a:t>
            </a:r>
          </a:p>
        </p:txBody>
      </p:sp>
      <p:sp>
        <p:nvSpPr>
          <p:cNvPr id="12" name="TextBox 11">
            <a:extLst>
              <a:ext uri="{FF2B5EF4-FFF2-40B4-BE49-F238E27FC236}">
                <a16:creationId xmlns:a16="http://schemas.microsoft.com/office/drawing/2014/main" id="{9C37C6D5-1808-4CF8-9931-E1F4244B4B2F}"/>
              </a:ext>
            </a:extLst>
          </p:cNvPr>
          <p:cNvSpPr txBox="1"/>
          <p:nvPr/>
        </p:nvSpPr>
        <p:spPr>
          <a:xfrm>
            <a:off x="1735297" y="4985953"/>
            <a:ext cx="7200292" cy="1711366"/>
          </a:xfrm>
          <a:prstGeom prst="rect">
            <a:avLst/>
          </a:prstGeom>
          <a:noFill/>
        </p:spPr>
        <p:txBody>
          <a:bodyPr wrap="square">
            <a:spAutoFit/>
          </a:bodyPr>
          <a:lstStyle/>
          <a:p>
            <a:pPr>
              <a:lnSpc>
                <a:spcPct val="150000"/>
              </a:lnSpc>
            </a:pPr>
            <a:r>
              <a:rPr lang="en-GB" dirty="0">
                <a:latin typeface="Calibri" panose="020F0502020204030204" pitchFamily="34" charset="0"/>
                <a:cs typeface="Calibri" panose="020F0502020204030204" pitchFamily="34" charset="0"/>
              </a:rPr>
              <a:t>John Newlands ordered atoms in order of atomic masses in rows of 8 </a:t>
            </a:r>
          </a:p>
          <a:p>
            <a:pPr>
              <a:lnSpc>
                <a:spcPct val="150000"/>
              </a:lnSpc>
            </a:pPr>
            <a:r>
              <a:rPr lang="en-GB" dirty="0">
                <a:latin typeface="Calibri" panose="020F0502020204030204" pitchFamily="34" charset="0"/>
                <a:cs typeface="Calibri" panose="020F0502020204030204" pitchFamily="34" charset="0"/>
              </a:rPr>
              <a:t>This was to fit in with </a:t>
            </a:r>
            <a:r>
              <a:rPr lang="en-GB" dirty="0" err="1">
                <a:latin typeface="Calibri" panose="020F0502020204030204" pitchFamily="34" charset="0"/>
                <a:cs typeface="Calibri" panose="020F0502020204030204" pitchFamily="34" charset="0"/>
              </a:rPr>
              <a:t>Dobereiner's</a:t>
            </a:r>
            <a:r>
              <a:rPr lang="en-GB" dirty="0">
                <a:latin typeface="Calibri" panose="020F0502020204030204" pitchFamily="34" charset="0"/>
                <a:cs typeface="Calibri" panose="020F0502020204030204" pitchFamily="34" charset="0"/>
              </a:rPr>
              <a:t> triads </a:t>
            </a:r>
          </a:p>
          <a:p>
            <a:pPr>
              <a:lnSpc>
                <a:spcPct val="150000"/>
              </a:lnSpc>
            </a:pPr>
            <a:r>
              <a:rPr lang="en-GB" dirty="0">
                <a:latin typeface="Calibri" panose="020F0502020204030204" pitchFamily="34" charset="0"/>
                <a:cs typeface="Calibri" panose="020F0502020204030204" pitchFamily="34" charset="0"/>
              </a:rPr>
              <a:t>The problem was that the pattern only fitted for the first 15 elements </a:t>
            </a:r>
          </a:p>
          <a:p>
            <a:pPr>
              <a:lnSpc>
                <a:spcPct val="150000"/>
              </a:lnSpc>
            </a:pPr>
            <a:r>
              <a:rPr lang="en-GB" b="1" dirty="0">
                <a:solidFill>
                  <a:srgbClr val="0070C0"/>
                </a:solidFill>
                <a:latin typeface="Calibri" panose="020F0502020204030204" pitchFamily="34" charset="0"/>
                <a:cs typeface="Calibri" panose="020F0502020204030204" pitchFamily="34" charset="0"/>
              </a:rPr>
              <a:t>Copper in the same group as sodium !!? </a:t>
            </a:r>
          </a:p>
        </p:txBody>
      </p:sp>
      <p:pic>
        <p:nvPicPr>
          <p:cNvPr id="13" name="Picture 2" descr="John Newlands (1837-1898) | sciencesprings">
            <a:extLst>
              <a:ext uri="{FF2B5EF4-FFF2-40B4-BE49-F238E27FC236}">
                <a16:creationId xmlns:a16="http://schemas.microsoft.com/office/drawing/2014/main" id="{B921C553-7D63-4DD7-9237-3BD0711E650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656" b="19834"/>
          <a:stretch/>
        </p:blipFill>
        <p:spPr bwMode="auto">
          <a:xfrm>
            <a:off x="0" y="4985953"/>
            <a:ext cx="1545926" cy="178622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D8F191A-36D0-48D8-9806-98228936F9C4}"/>
              </a:ext>
            </a:extLst>
          </p:cNvPr>
          <p:cNvSpPr txBox="1"/>
          <p:nvPr/>
        </p:nvSpPr>
        <p:spPr>
          <a:xfrm>
            <a:off x="8052409" y="4009477"/>
            <a:ext cx="859531" cy="276999"/>
          </a:xfrm>
          <a:prstGeom prst="rect">
            <a:avLst/>
          </a:prstGeom>
          <a:noFill/>
        </p:spPr>
        <p:txBody>
          <a:bodyPr wrap="none" rtlCol="0">
            <a:spAutoFit/>
          </a:bodyPr>
          <a:lstStyle/>
          <a:p>
            <a:r>
              <a:rPr lang="en-GB" sz="1200" b="1" dirty="0">
                <a:solidFill>
                  <a:srgbClr val="00B0F0"/>
                </a:solidFill>
                <a:latin typeface="Calibri" panose="020F0502020204030204" pitchFamily="34" charset="0"/>
                <a:cs typeface="Calibri" panose="020F0502020204030204" pitchFamily="34" charset="0"/>
              </a:rPr>
              <a:t>1780-1849</a:t>
            </a:r>
          </a:p>
        </p:txBody>
      </p:sp>
      <p:sp>
        <p:nvSpPr>
          <p:cNvPr id="16" name="TextBox 15">
            <a:extLst>
              <a:ext uri="{FF2B5EF4-FFF2-40B4-BE49-F238E27FC236}">
                <a16:creationId xmlns:a16="http://schemas.microsoft.com/office/drawing/2014/main" id="{5E6CFD2F-20E9-4DFF-BA24-A417B6B8F6D7}"/>
              </a:ext>
            </a:extLst>
          </p:cNvPr>
          <p:cNvSpPr txBox="1"/>
          <p:nvPr/>
        </p:nvSpPr>
        <p:spPr>
          <a:xfrm>
            <a:off x="768374" y="6541148"/>
            <a:ext cx="859531" cy="276999"/>
          </a:xfrm>
          <a:prstGeom prst="rect">
            <a:avLst/>
          </a:prstGeom>
          <a:noFill/>
        </p:spPr>
        <p:txBody>
          <a:bodyPr wrap="none" rtlCol="0">
            <a:spAutoFit/>
          </a:bodyPr>
          <a:lstStyle/>
          <a:p>
            <a:r>
              <a:rPr lang="en-GB" sz="1200" b="1" dirty="0">
                <a:solidFill>
                  <a:srgbClr val="00B0F0"/>
                </a:solidFill>
                <a:latin typeface="Calibri" panose="020F0502020204030204" pitchFamily="34" charset="0"/>
                <a:cs typeface="Calibri" panose="020F0502020204030204" pitchFamily="34" charset="0"/>
              </a:rPr>
              <a:t>1837-1898</a:t>
            </a:r>
          </a:p>
        </p:txBody>
      </p:sp>
    </p:spTree>
    <p:extLst>
      <p:ext uri="{BB962C8B-B14F-4D97-AF65-F5344CB8AC3E}">
        <p14:creationId xmlns:p14="http://schemas.microsoft.com/office/powerpoint/2010/main" val="1442008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D9D0CE1C-AFAD-4A62-B0CD-62A79167B72C}"/>
              </a:ext>
            </a:extLst>
          </p:cNvPr>
          <p:cNvSpPr txBox="1"/>
          <p:nvPr/>
        </p:nvSpPr>
        <p:spPr>
          <a:xfrm>
            <a:off x="-10915" y="39853"/>
            <a:ext cx="6600846"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HALL OF FAME – Dmitri MENDELEEV</a:t>
            </a:r>
          </a:p>
        </p:txBody>
      </p:sp>
      <p:pic>
        <p:nvPicPr>
          <p:cNvPr id="81922" name="Picture 2" descr="Birth Anniversary of Dmitri Mendeleev">
            <a:extLst>
              <a:ext uri="{FF2B5EF4-FFF2-40B4-BE49-F238E27FC236}">
                <a16:creationId xmlns:a16="http://schemas.microsoft.com/office/drawing/2014/main" id="{A8728316-F4A5-4866-99F6-DF31645F88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1929" y="506059"/>
            <a:ext cx="3106688" cy="258890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7644B2F-237F-4455-840F-CF5820F24099}"/>
              </a:ext>
            </a:extLst>
          </p:cNvPr>
          <p:cNvSpPr txBox="1"/>
          <p:nvPr/>
        </p:nvSpPr>
        <p:spPr>
          <a:xfrm>
            <a:off x="7020272" y="3206801"/>
            <a:ext cx="1287532" cy="369332"/>
          </a:xfrm>
          <a:prstGeom prst="rect">
            <a:avLst/>
          </a:prstGeom>
          <a:noFill/>
        </p:spPr>
        <p:txBody>
          <a:bodyPr wrap="none" rtlCol="0">
            <a:spAutoFit/>
          </a:bodyPr>
          <a:lstStyle/>
          <a:p>
            <a:r>
              <a:rPr lang="en-GB" dirty="0"/>
              <a:t>1834-1907</a:t>
            </a:r>
          </a:p>
        </p:txBody>
      </p:sp>
      <p:sp>
        <p:nvSpPr>
          <p:cNvPr id="10" name="TextBox 9">
            <a:extLst>
              <a:ext uri="{FF2B5EF4-FFF2-40B4-BE49-F238E27FC236}">
                <a16:creationId xmlns:a16="http://schemas.microsoft.com/office/drawing/2014/main" id="{5458ADB6-D1BC-48B4-A684-CF6B5EFBDB5C}"/>
              </a:ext>
            </a:extLst>
          </p:cNvPr>
          <p:cNvSpPr txBox="1"/>
          <p:nvPr/>
        </p:nvSpPr>
        <p:spPr>
          <a:xfrm>
            <a:off x="233635" y="1204522"/>
            <a:ext cx="5664991" cy="1938992"/>
          </a:xfrm>
          <a:prstGeom prst="rect">
            <a:avLst/>
          </a:prstGeom>
          <a:noFill/>
        </p:spPr>
        <p:txBody>
          <a:bodyPr wrap="square">
            <a:spAutoFit/>
          </a:bodyPr>
          <a:lstStyle/>
          <a:p>
            <a:pPr>
              <a:lnSpc>
                <a:spcPts val="2400"/>
              </a:lnSpc>
              <a:spcAft>
                <a:spcPts val="1200"/>
              </a:spcAft>
            </a:pPr>
            <a:r>
              <a:rPr lang="en-GB" sz="2200" dirty="0">
                <a:solidFill>
                  <a:srgbClr val="0070C0"/>
                </a:solidFill>
                <a:latin typeface="Calibri" panose="020F0502020204030204" pitchFamily="34" charset="0"/>
                <a:cs typeface="Calibri" panose="020F0502020204030204" pitchFamily="34" charset="0"/>
              </a:rPr>
              <a:t>Decided to ignore the elements that did not fit.</a:t>
            </a:r>
          </a:p>
          <a:p>
            <a:pPr>
              <a:lnSpc>
                <a:spcPts val="2400"/>
              </a:lnSpc>
              <a:spcAft>
                <a:spcPts val="1200"/>
              </a:spcAft>
            </a:pPr>
            <a:r>
              <a:rPr lang="en-GB" sz="2200" dirty="0">
                <a:solidFill>
                  <a:srgbClr val="0070C0"/>
                </a:solidFill>
                <a:latin typeface="Calibri" panose="020F0502020204030204" pitchFamily="34" charset="0"/>
                <a:cs typeface="Calibri" panose="020F0502020204030204" pitchFamily="34" charset="0"/>
              </a:rPr>
              <a:t>He recognised that some elements might not have been discovered. </a:t>
            </a:r>
          </a:p>
          <a:p>
            <a:pPr>
              <a:lnSpc>
                <a:spcPts val="2400"/>
              </a:lnSpc>
              <a:spcAft>
                <a:spcPts val="1200"/>
              </a:spcAft>
            </a:pPr>
            <a:r>
              <a:rPr lang="en-GB" sz="2200" dirty="0">
                <a:solidFill>
                  <a:srgbClr val="0070C0"/>
                </a:solidFill>
                <a:latin typeface="Calibri" panose="020F0502020204030204" pitchFamily="34" charset="0"/>
                <a:cs typeface="Calibri" panose="020F0502020204030204" pitchFamily="34" charset="0"/>
              </a:rPr>
              <a:t>He was vindicated by the discovery of Germanium in 1885</a:t>
            </a:r>
          </a:p>
        </p:txBody>
      </p:sp>
      <p:sp>
        <p:nvSpPr>
          <p:cNvPr id="4" name="TextBox 3">
            <a:extLst>
              <a:ext uri="{FF2B5EF4-FFF2-40B4-BE49-F238E27FC236}">
                <a16:creationId xmlns:a16="http://schemas.microsoft.com/office/drawing/2014/main" id="{3F442F12-8A25-49A1-A018-1D7ABC01CB76}"/>
              </a:ext>
            </a:extLst>
          </p:cNvPr>
          <p:cNvSpPr txBox="1"/>
          <p:nvPr/>
        </p:nvSpPr>
        <p:spPr>
          <a:xfrm>
            <a:off x="1176814" y="685617"/>
            <a:ext cx="3307380" cy="369332"/>
          </a:xfrm>
          <a:prstGeom prst="rect">
            <a:avLst/>
          </a:prstGeom>
          <a:noFill/>
        </p:spPr>
        <p:txBody>
          <a:bodyPr wrap="none" rtlCol="0">
            <a:spAutoFit/>
          </a:bodyPr>
          <a:lstStyle/>
          <a:p>
            <a:r>
              <a:rPr lang="en-GB" b="1" dirty="0"/>
              <a:t>Periodic Table Oscar Winner</a:t>
            </a:r>
          </a:p>
        </p:txBody>
      </p:sp>
      <p:pic>
        <p:nvPicPr>
          <p:cNvPr id="11" name="Picture 10">
            <a:extLst>
              <a:ext uri="{FF2B5EF4-FFF2-40B4-BE49-F238E27FC236}">
                <a16:creationId xmlns:a16="http://schemas.microsoft.com/office/drawing/2014/main" id="{6D7DAB5E-E698-44A6-BBAA-C9A704E1FD0C}"/>
              </a:ext>
            </a:extLst>
          </p:cNvPr>
          <p:cNvPicPr>
            <a:picLocks noChangeAspect="1"/>
          </p:cNvPicPr>
          <p:nvPr/>
        </p:nvPicPr>
        <p:blipFill>
          <a:blip r:embed="rId5"/>
          <a:stretch>
            <a:fillRect/>
          </a:stretch>
        </p:blipFill>
        <p:spPr>
          <a:xfrm>
            <a:off x="1258407" y="3244901"/>
            <a:ext cx="5761865" cy="3584111"/>
          </a:xfrm>
          <a:prstGeom prst="rect">
            <a:avLst/>
          </a:prstGeom>
        </p:spPr>
      </p:pic>
    </p:spTree>
    <p:extLst>
      <p:ext uri="{BB962C8B-B14F-4D97-AF65-F5344CB8AC3E}">
        <p14:creationId xmlns:p14="http://schemas.microsoft.com/office/powerpoint/2010/main" val="531592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pic>
        <p:nvPicPr>
          <p:cNvPr id="4" name="Picture 3">
            <a:extLst>
              <a:ext uri="{FF2B5EF4-FFF2-40B4-BE49-F238E27FC236}">
                <a16:creationId xmlns:a16="http://schemas.microsoft.com/office/drawing/2014/main" id="{2218C9A9-2AD6-43C2-9530-5C1CC41AA602}"/>
              </a:ext>
            </a:extLst>
          </p:cNvPr>
          <p:cNvPicPr>
            <a:picLocks noChangeAspect="1"/>
          </p:cNvPicPr>
          <p:nvPr/>
        </p:nvPicPr>
        <p:blipFill>
          <a:blip r:embed="rId5"/>
          <a:stretch>
            <a:fillRect/>
          </a:stretch>
        </p:blipFill>
        <p:spPr>
          <a:xfrm>
            <a:off x="9672" y="908720"/>
            <a:ext cx="9144000" cy="2648766"/>
          </a:xfrm>
          <a:prstGeom prst="rect">
            <a:avLst/>
          </a:prstGeom>
        </p:spPr>
      </p:pic>
      <p:sp>
        <p:nvSpPr>
          <p:cNvPr id="5" name="TextBox 4">
            <a:extLst>
              <a:ext uri="{FF2B5EF4-FFF2-40B4-BE49-F238E27FC236}">
                <a16:creationId xmlns:a16="http://schemas.microsoft.com/office/drawing/2014/main" id="{6E0770B7-B286-483F-B98C-35E99A0312C7}"/>
              </a:ext>
            </a:extLst>
          </p:cNvPr>
          <p:cNvSpPr txBox="1"/>
          <p:nvPr/>
        </p:nvSpPr>
        <p:spPr>
          <a:xfrm>
            <a:off x="213573" y="262389"/>
            <a:ext cx="5174302" cy="400110"/>
          </a:xfrm>
          <a:prstGeom prst="rect">
            <a:avLst/>
          </a:prstGeom>
          <a:noFill/>
        </p:spPr>
        <p:txBody>
          <a:bodyPr wrap="none" rtlCol="0">
            <a:spAutoFit/>
          </a:bodyPr>
          <a:lstStyle/>
          <a:p>
            <a:r>
              <a:rPr lang="en-GB" sz="2000" b="1" dirty="0">
                <a:solidFill>
                  <a:srgbClr val="00B0F0"/>
                </a:solidFill>
                <a:latin typeface="Calibri" panose="020F0502020204030204" pitchFamily="34" charset="0"/>
                <a:cs typeface="Calibri" panose="020F0502020204030204" pitchFamily="34" charset="0"/>
              </a:rPr>
              <a:t>Can you work out which elements are missing?</a:t>
            </a:r>
          </a:p>
        </p:txBody>
      </p:sp>
      <p:sp>
        <p:nvSpPr>
          <p:cNvPr id="2" name="TextBox 1">
            <a:extLst>
              <a:ext uri="{FF2B5EF4-FFF2-40B4-BE49-F238E27FC236}">
                <a16:creationId xmlns:a16="http://schemas.microsoft.com/office/drawing/2014/main" id="{A1798BF4-7B60-4D44-A794-85C38F2D3E01}"/>
              </a:ext>
            </a:extLst>
          </p:cNvPr>
          <p:cNvSpPr txBox="1"/>
          <p:nvPr/>
        </p:nvSpPr>
        <p:spPr>
          <a:xfrm>
            <a:off x="2931340" y="4273307"/>
            <a:ext cx="561372" cy="461665"/>
          </a:xfrm>
          <a:prstGeom prst="rect">
            <a:avLst/>
          </a:prstGeom>
          <a:noFill/>
          <a:ln w="12700">
            <a:solidFill>
              <a:srgbClr val="FF0000"/>
            </a:solidFill>
          </a:ln>
        </p:spPr>
        <p:txBody>
          <a:bodyPr wrap="none" rtlCol="0">
            <a:spAutoFit/>
          </a:bodyPr>
          <a:lstStyle/>
          <a:p>
            <a:r>
              <a:rPr lang="en-GB" sz="2400" b="1" dirty="0"/>
              <a:t>Sc</a:t>
            </a:r>
          </a:p>
        </p:txBody>
      </p:sp>
      <p:sp>
        <p:nvSpPr>
          <p:cNvPr id="9" name="TextBox 8">
            <a:extLst>
              <a:ext uri="{FF2B5EF4-FFF2-40B4-BE49-F238E27FC236}">
                <a16:creationId xmlns:a16="http://schemas.microsoft.com/office/drawing/2014/main" id="{E85A1A43-8C3F-407E-81AC-342F45CB744C}"/>
              </a:ext>
            </a:extLst>
          </p:cNvPr>
          <p:cNvSpPr txBox="1"/>
          <p:nvPr/>
        </p:nvSpPr>
        <p:spPr>
          <a:xfrm>
            <a:off x="6184637" y="4284330"/>
            <a:ext cx="595035" cy="461665"/>
          </a:xfrm>
          <a:prstGeom prst="rect">
            <a:avLst/>
          </a:prstGeom>
          <a:noFill/>
          <a:ln w="12700">
            <a:solidFill>
              <a:srgbClr val="FF0000"/>
            </a:solidFill>
          </a:ln>
        </p:spPr>
        <p:txBody>
          <a:bodyPr wrap="none" rtlCol="0">
            <a:spAutoFit/>
          </a:bodyPr>
          <a:lstStyle/>
          <a:p>
            <a:r>
              <a:rPr lang="en-GB" sz="2400" b="1" dirty="0"/>
              <a:t>Ge</a:t>
            </a:r>
          </a:p>
        </p:txBody>
      </p:sp>
      <p:sp>
        <p:nvSpPr>
          <p:cNvPr id="10" name="TextBox 9">
            <a:extLst>
              <a:ext uri="{FF2B5EF4-FFF2-40B4-BE49-F238E27FC236}">
                <a16:creationId xmlns:a16="http://schemas.microsoft.com/office/drawing/2014/main" id="{FDC47E4D-2F87-4D6F-BFF5-D75E74963493}"/>
              </a:ext>
            </a:extLst>
          </p:cNvPr>
          <p:cNvSpPr txBox="1"/>
          <p:nvPr/>
        </p:nvSpPr>
        <p:spPr>
          <a:xfrm>
            <a:off x="4644008" y="4273222"/>
            <a:ext cx="595035" cy="461665"/>
          </a:xfrm>
          <a:prstGeom prst="rect">
            <a:avLst/>
          </a:prstGeom>
          <a:noFill/>
          <a:ln w="12700">
            <a:solidFill>
              <a:srgbClr val="FF0000"/>
            </a:solidFill>
          </a:ln>
        </p:spPr>
        <p:txBody>
          <a:bodyPr wrap="none" rtlCol="0">
            <a:spAutoFit/>
          </a:bodyPr>
          <a:lstStyle/>
          <a:p>
            <a:r>
              <a:rPr lang="en-GB" sz="2400" b="1" dirty="0"/>
              <a:t>Ga</a:t>
            </a:r>
          </a:p>
        </p:txBody>
      </p:sp>
      <p:sp>
        <p:nvSpPr>
          <p:cNvPr id="11" name="TextBox 10">
            <a:extLst>
              <a:ext uri="{FF2B5EF4-FFF2-40B4-BE49-F238E27FC236}">
                <a16:creationId xmlns:a16="http://schemas.microsoft.com/office/drawing/2014/main" id="{0A2C0EA7-3351-4259-8A44-D612A39A0FCE}"/>
              </a:ext>
            </a:extLst>
          </p:cNvPr>
          <p:cNvSpPr txBox="1"/>
          <p:nvPr/>
        </p:nvSpPr>
        <p:spPr>
          <a:xfrm>
            <a:off x="7792662" y="4296785"/>
            <a:ext cx="520912" cy="461665"/>
          </a:xfrm>
          <a:prstGeom prst="rect">
            <a:avLst/>
          </a:prstGeom>
          <a:noFill/>
          <a:ln w="12700">
            <a:solidFill>
              <a:srgbClr val="FF0000"/>
            </a:solidFill>
          </a:ln>
        </p:spPr>
        <p:txBody>
          <a:bodyPr wrap="none" rtlCol="0">
            <a:spAutoFit/>
          </a:bodyPr>
          <a:lstStyle/>
          <a:p>
            <a:r>
              <a:rPr lang="en-GB" sz="2400" b="1" dirty="0"/>
              <a:t>Tc</a:t>
            </a:r>
          </a:p>
        </p:txBody>
      </p:sp>
      <p:cxnSp>
        <p:nvCxnSpPr>
          <p:cNvPr id="12" name="Straight Arrow Connector 11">
            <a:extLst>
              <a:ext uri="{FF2B5EF4-FFF2-40B4-BE49-F238E27FC236}">
                <a16:creationId xmlns:a16="http://schemas.microsoft.com/office/drawing/2014/main" id="{C7755237-0791-4C80-BD20-716F0F556664}"/>
              </a:ext>
            </a:extLst>
          </p:cNvPr>
          <p:cNvCxnSpPr>
            <a:stCxn id="2" idx="0"/>
          </p:cNvCxnSpPr>
          <p:nvPr/>
        </p:nvCxnSpPr>
        <p:spPr>
          <a:xfrm flipV="1">
            <a:off x="3212026" y="2636912"/>
            <a:ext cx="1575998" cy="1636395"/>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28426A3-04A3-4126-9420-535969506C55}"/>
              </a:ext>
            </a:extLst>
          </p:cNvPr>
          <p:cNvCxnSpPr>
            <a:cxnSpLocks/>
            <a:stCxn id="10" idx="0"/>
          </p:cNvCxnSpPr>
          <p:nvPr/>
        </p:nvCxnSpPr>
        <p:spPr>
          <a:xfrm flipV="1">
            <a:off x="4941526" y="2780930"/>
            <a:ext cx="278546" cy="149229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AD9F7E1-06B0-4F45-9954-63F917D154E9}"/>
              </a:ext>
            </a:extLst>
          </p:cNvPr>
          <p:cNvCxnSpPr>
            <a:cxnSpLocks/>
            <a:stCxn id="9" idx="0"/>
          </p:cNvCxnSpPr>
          <p:nvPr/>
        </p:nvCxnSpPr>
        <p:spPr>
          <a:xfrm flipH="1" flipV="1">
            <a:off x="5895774" y="2811340"/>
            <a:ext cx="586381" cy="1472990"/>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3220B8A-C1CB-425B-9E30-CCC749DD5C38}"/>
              </a:ext>
            </a:extLst>
          </p:cNvPr>
          <p:cNvCxnSpPr>
            <a:cxnSpLocks/>
            <a:stCxn id="11" idx="0"/>
          </p:cNvCxnSpPr>
          <p:nvPr/>
        </p:nvCxnSpPr>
        <p:spPr>
          <a:xfrm flipH="1" flipV="1">
            <a:off x="7792662" y="3037311"/>
            <a:ext cx="260456" cy="125947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1216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0"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0772FADD-BC9D-4C0E-8513-E04EAEC76CE4}"/>
              </a:ext>
            </a:extLst>
          </p:cNvPr>
          <p:cNvSpPr txBox="1"/>
          <p:nvPr/>
        </p:nvSpPr>
        <p:spPr>
          <a:xfrm>
            <a:off x="3563888" y="616468"/>
            <a:ext cx="5322567" cy="3302314"/>
          </a:xfrm>
          <a:prstGeom prst="rect">
            <a:avLst/>
          </a:prstGeom>
          <a:noFill/>
        </p:spPr>
        <p:txBody>
          <a:bodyPr wrap="square">
            <a:spAutoFit/>
          </a:bodyPr>
          <a:lstStyle/>
          <a:p>
            <a:pPr>
              <a:lnSpc>
                <a:spcPts val="3000"/>
              </a:lnSpc>
              <a:spcAft>
                <a:spcPts val="600"/>
              </a:spcAft>
            </a:pPr>
            <a:r>
              <a:rPr lang="en-GB" sz="2200" dirty="0">
                <a:latin typeface="Calibri" panose="020F0502020204030204" pitchFamily="34" charset="0"/>
                <a:cs typeface="Calibri" panose="020F0502020204030204" pitchFamily="34" charset="0"/>
              </a:rPr>
              <a:t>There was still the problem of ignoring some of the elements</a:t>
            </a:r>
          </a:p>
          <a:p>
            <a:pPr>
              <a:lnSpc>
                <a:spcPts val="3000"/>
              </a:lnSpc>
              <a:spcAft>
                <a:spcPts val="600"/>
              </a:spcAft>
            </a:pPr>
            <a:r>
              <a:rPr lang="en-GB" sz="2200" dirty="0">
                <a:latin typeface="Calibri" panose="020F0502020204030204" pitchFamily="34" charset="0"/>
                <a:cs typeface="Calibri" panose="020F0502020204030204" pitchFamily="34" charset="0"/>
              </a:rPr>
              <a:t>Moseley solved this when he used X-ray studies to work out the number of electrons in the atom </a:t>
            </a:r>
          </a:p>
          <a:p>
            <a:pPr>
              <a:lnSpc>
                <a:spcPts val="3000"/>
              </a:lnSpc>
              <a:spcAft>
                <a:spcPts val="600"/>
              </a:spcAft>
            </a:pPr>
            <a:r>
              <a:rPr lang="en-GB" sz="2200" dirty="0">
                <a:latin typeface="Calibri" panose="020F0502020204030204" pitchFamily="34" charset="0"/>
                <a:cs typeface="Calibri" panose="020F0502020204030204" pitchFamily="34" charset="0"/>
              </a:rPr>
              <a:t>By arranging elements in order of the number of electrons the modern Periodic Table dropped out.</a:t>
            </a:r>
          </a:p>
        </p:txBody>
      </p:sp>
      <p:sp>
        <p:nvSpPr>
          <p:cNvPr id="9" name="TextBox 8">
            <a:extLst>
              <a:ext uri="{FF2B5EF4-FFF2-40B4-BE49-F238E27FC236}">
                <a16:creationId xmlns:a16="http://schemas.microsoft.com/office/drawing/2014/main" id="{942CEB75-9B91-4445-8466-F84353C026DC}"/>
              </a:ext>
            </a:extLst>
          </p:cNvPr>
          <p:cNvSpPr txBox="1"/>
          <p:nvPr/>
        </p:nvSpPr>
        <p:spPr>
          <a:xfrm>
            <a:off x="-10915" y="39853"/>
            <a:ext cx="6103915"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HALL OF FAME – Henry MOSELEY</a:t>
            </a:r>
          </a:p>
        </p:txBody>
      </p:sp>
      <p:pic>
        <p:nvPicPr>
          <p:cNvPr id="78850" name="Picture 2" descr="Henry Moseley - AZ Chemistry">
            <a:extLst>
              <a:ext uri="{FF2B5EF4-FFF2-40B4-BE49-F238E27FC236}">
                <a16:creationId xmlns:a16="http://schemas.microsoft.com/office/drawing/2014/main" id="{749B42A4-2574-4628-8A7A-E25D5C08FC5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01" r="25161"/>
          <a:stretch/>
        </p:blipFill>
        <p:spPr bwMode="auto">
          <a:xfrm>
            <a:off x="33556" y="739195"/>
            <a:ext cx="3364647" cy="302308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88C5999-614E-40CA-9E86-2CD3E8575265}"/>
              </a:ext>
            </a:extLst>
          </p:cNvPr>
          <p:cNvSpPr txBox="1"/>
          <p:nvPr/>
        </p:nvSpPr>
        <p:spPr>
          <a:xfrm>
            <a:off x="2098351" y="3444470"/>
            <a:ext cx="1191352" cy="369332"/>
          </a:xfrm>
          <a:prstGeom prst="rect">
            <a:avLst/>
          </a:prstGeom>
          <a:noFill/>
        </p:spPr>
        <p:txBody>
          <a:bodyPr wrap="none" rtlCol="0">
            <a:spAutoFit/>
          </a:bodyPr>
          <a:lstStyle/>
          <a:p>
            <a:r>
              <a:rPr lang="en-GB" b="1" dirty="0">
                <a:solidFill>
                  <a:srgbClr val="00B0F0"/>
                </a:solidFill>
                <a:latin typeface="Calibri" panose="020F0502020204030204" pitchFamily="34" charset="0"/>
                <a:cs typeface="Calibri" panose="020F0502020204030204" pitchFamily="34" charset="0"/>
              </a:rPr>
              <a:t>1887-1915</a:t>
            </a:r>
          </a:p>
        </p:txBody>
      </p:sp>
    </p:spTree>
    <p:extLst>
      <p:ext uri="{BB962C8B-B14F-4D97-AF65-F5344CB8AC3E}">
        <p14:creationId xmlns:p14="http://schemas.microsoft.com/office/powerpoint/2010/main" val="1014581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8" name="TextBox 67">
            <a:extLst>
              <a:ext uri="{FF2B5EF4-FFF2-40B4-BE49-F238E27FC236}">
                <a16:creationId xmlns:a16="http://schemas.microsoft.com/office/drawing/2014/main" id="{51977B00-1F77-4F06-B9E6-58366B6C33C2}"/>
              </a:ext>
            </a:extLst>
          </p:cNvPr>
          <p:cNvSpPr txBox="1"/>
          <p:nvPr/>
        </p:nvSpPr>
        <p:spPr>
          <a:xfrm>
            <a:off x="-10915" y="39853"/>
            <a:ext cx="5256182" cy="461665"/>
          </a:xfrm>
          <a:prstGeom prst="rect">
            <a:avLst/>
          </a:prstGeom>
          <a:noFill/>
        </p:spPr>
        <p:txBody>
          <a:bodyPr wrap="none" rtlCol="0">
            <a:spAutoFit/>
          </a:bodyPr>
          <a:lstStyle/>
          <a:p>
            <a:r>
              <a:rPr lang="en-GB" sz="2400" b="1" dirty="0">
                <a:solidFill>
                  <a:srgbClr val="0070C0"/>
                </a:solidFill>
                <a:effectLst>
                  <a:outerShdw blurRad="38100" dist="38100" dir="2700000" algn="tl">
                    <a:srgbClr val="000000">
                      <a:alpha val="43137"/>
                    </a:srgbClr>
                  </a:outerShdw>
                </a:effectLst>
              </a:rPr>
              <a:t>STRUCTURE OF PERIODIC TABLE</a:t>
            </a:r>
          </a:p>
        </p:txBody>
      </p:sp>
      <p:sp>
        <p:nvSpPr>
          <p:cNvPr id="72" name="TextBox 71">
            <a:extLst>
              <a:ext uri="{FF2B5EF4-FFF2-40B4-BE49-F238E27FC236}">
                <a16:creationId xmlns:a16="http://schemas.microsoft.com/office/drawing/2014/main" id="{2FD84576-00AA-49FF-B7EF-87AC7DD966FD}"/>
              </a:ext>
            </a:extLst>
          </p:cNvPr>
          <p:cNvSpPr txBox="1"/>
          <p:nvPr/>
        </p:nvSpPr>
        <p:spPr>
          <a:xfrm>
            <a:off x="1314589" y="6524441"/>
            <a:ext cx="4572000" cy="276999"/>
          </a:xfrm>
          <a:prstGeom prst="rect">
            <a:avLst/>
          </a:prstGeom>
          <a:noFill/>
        </p:spPr>
        <p:txBody>
          <a:bodyPr wrap="square">
            <a:spAutoFit/>
          </a:bodyPr>
          <a:lstStyle/>
          <a:p>
            <a:r>
              <a:rPr lang="en-GB" sz="1200" dirty="0">
                <a:solidFill>
                  <a:schemeClr val="accent2"/>
                </a:solidFill>
              </a:rPr>
              <a:t>https://www.rsc.org/periodic-table</a:t>
            </a:r>
          </a:p>
        </p:txBody>
      </p:sp>
      <p:cxnSp>
        <p:nvCxnSpPr>
          <p:cNvPr id="44" name="Straight Connector 43">
            <a:extLst>
              <a:ext uri="{FF2B5EF4-FFF2-40B4-BE49-F238E27FC236}">
                <a16:creationId xmlns:a16="http://schemas.microsoft.com/office/drawing/2014/main" id="{08F1D78C-86B7-4733-8BC6-C7461CEE0B1F}"/>
              </a:ext>
            </a:extLst>
          </p:cNvPr>
          <p:cNvCxnSpPr/>
          <p:nvPr/>
        </p:nvCxnSpPr>
        <p:spPr>
          <a:xfrm>
            <a:off x="4100971" y="2989367"/>
            <a:ext cx="910898" cy="0"/>
          </a:xfrm>
          <a:prstGeom prst="line">
            <a:avLst/>
          </a:prstGeom>
          <a:ln w="127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639955C-06AA-4B34-81CE-F674BF54AE5D}"/>
              </a:ext>
            </a:extLst>
          </p:cNvPr>
          <p:cNvCxnSpPr>
            <a:cxnSpLocks/>
          </p:cNvCxnSpPr>
          <p:nvPr/>
        </p:nvCxnSpPr>
        <p:spPr>
          <a:xfrm>
            <a:off x="4100971" y="2989367"/>
            <a:ext cx="0" cy="109700"/>
          </a:xfrm>
          <a:prstGeom prst="line">
            <a:avLst/>
          </a:prstGeom>
          <a:ln w="127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B7D15ED-64DB-4283-B39C-9312C413E424}"/>
              </a:ext>
            </a:extLst>
          </p:cNvPr>
          <p:cNvCxnSpPr>
            <a:cxnSpLocks/>
          </p:cNvCxnSpPr>
          <p:nvPr/>
        </p:nvCxnSpPr>
        <p:spPr>
          <a:xfrm>
            <a:off x="5011869" y="2977952"/>
            <a:ext cx="0" cy="109700"/>
          </a:xfrm>
          <a:prstGeom prst="line">
            <a:avLst/>
          </a:prstGeom>
          <a:ln w="12700">
            <a:solidFill>
              <a:srgbClr val="00B050"/>
            </a:solidFill>
          </a:ln>
        </p:spPr>
        <p:style>
          <a:lnRef idx="1">
            <a:schemeClr val="accent1"/>
          </a:lnRef>
          <a:fillRef idx="0">
            <a:schemeClr val="accent1"/>
          </a:fillRef>
          <a:effectRef idx="0">
            <a:schemeClr val="accent1"/>
          </a:effectRef>
          <a:fontRef idx="minor">
            <a:schemeClr val="tx1"/>
          </a:fontRef>
        </p:style>
      </p:cxnSp>
      <p:pic>
        <p:nvPicPr>
          <p:cNvPr id="71" name="Picture 70">
            <a:extLst>
              <a:ext uri="{FF2B5EF4-FFF2-40B4-BE49-F238E27FC236}">
                <a16:creationId xmlns:a16="http://schemas.microsoft.com/office/drawing/2014/main" id="{F73F2793-BD04-47F7-9354-89BB9E9C25AE}"/>
              </a:ext>
            </a:extLst>
          </p:cNvPr>
          <p:cNvPicPr>
            <a:picLocks noChangeAspect="1"/>
          </p:cNvPicPr>
          <p:nvPr/>
        </p:nvPicPr>
        <p:blipFill>
          <a:blip r:embed="rId4"/>
          <a:stretch>
            <a:fillRect/>
          </a:stretch>
        </p:blipFill>
        <p:spPr>
          <a:xfrm>
            <a:off x="576564" y="1603207"/>
            <a:ext cx="8572753" cy="4474630"/>
          </a:xfrm>
          <a:prstGeom prst="rect">
            <a:avLst/>
          </a:prstGeom>
        </p:spPr>
      </p:pic>
      <p:grpSp>
        <p:nvGrpSpPr>
          <p:cNvPr id="66" name="Group 65">
            <a:extLst>
              <a:ext uri="{FF2B5EF4-FFF2-40B4-BE49-F238E27FC236}">
                <a16:creationId xmlns:a16="http://schemas.microsoft.com/office/drawing/2014/main" id="{E5AC352D-7116-47D5-BE15-AFD776CFE8C8}"/>
              </a:ext>
            </a:extLst>
          </p:cNvPr>
          <p:cNvGrpSpPr/>
          <p:nvPr/>
        </p:nvGrpSpPr>
        <p:grpSpPr>
          <a:xfrm>
            <a:off x="700899" y="1409469"/>
            <a:ext cx="8089153" cy="1583674"/>
            <a:chOff x="704407" y="970197"/>
            <a:chExt cx="8089153" cy="1583674"/>
          </a:xfrm>
        </p:grpSpPr>
        <p:sp>
          <p:nvSpPr>
            <p:cNvPr id="10" name="TextBox 9">
              <a:extLst>
                <a:ext uri="{FF2B5EF4-FFF2-40B4-BE49-F238E27FC236}">
                  <a16:creationId xmlns:a16="http://schemas.microsoft.com/office/drawing/2014/main" id="{C45349E3-6258-4B3A-A094-F97389B21BE5}"/>
                </a:ext>
              </a:extLst>
            </p:cNvPr>
            <p:cNvSpPr txBox="1"/>
            <p:nvPr/>
          </p:nvSpPr>
          <p:spPr>
            <a:xfrm>
              <a:off x="704407" y="970197"/>
              <a:ext cx="330540" cy="276999"/>
            </a:xfrm>
            <a:prstGeom prst="rect">
              <a:avLst/>
            </a:prstGeom>
            <a:noFill/>
          </p:spPr>
          <p:txBody>
            <a:bodyPr wrap="none" rtlCol="0">
              <a:spAutoFit/>
            </a:bodyPr>
            <a:lstStyle/>
            <a:p>
              <a:pPr algn="ctr"/>
              <a:r>
                <a:rPr lang="en-GB" sz="1200" dirty="0">
                  <a:solidFill>
                    <a:srgbClr val="00B050"/>
                  </a:solidFill>
                </a:rPr>
                <a:t>IA</a:t>
              </a:r>
            </a:p>
          </p:txBody>
        </p:sp>
        <p:sp>
          <p:nvSpPr>
            <p:cNvPr id="27" name="TextBox 26">
              <a:extLst>
                <a:ext uri="{FF2B5EF4-FFF2-40B4-BE49-F238E27FC236}">
                  <a16:creationId xmlns:a16="http://schemas.microsoft.com/office/drawing/2014/main" id="{5E11D206-53E0-4EF4-9DB4-D4F68F07CE43}"/>
                </a:ext>
              </a:extLst>
            </p:cNvPr>
            <p:cNvSpPr txBox="1"/>
            <p:nvPr/>
          </p:nvSpPr>
          <p:spPr>
            <a:xfrm>
              <a:off x="6582154" y="1417293"/>
              <a:ext cx="433132" cy="276999"/>
            </a:xfrm>
            <a:prstGeom prst="rect">
              <a:avLst/>
            </a:prstGeom>
            <a:noFill/>
          </p:spPr>
          <p:txBody>
            <a:bodyPr wrap="none" rtlCol="0">
              <a:spAutoFit/>
            </a:bodyPr>
            <a:lstStyle/>
            <a:p>
              <a:pPr algn="ctr"/>
              <a:r>
                <a:rPr lang="en-GB" sz="1200" dirty="0">
                  <a:solidFill>
                    <a:srgbClr val="00B050"/>
                  </a:solidFill>
                </a:rPr>
                <a:t>IVB</a:t>
              </a:r>
            </a:p>
          </p:txBody>
        </p:sp>
        <p:sp>
          <p:nvSpPr>
            <p:cNvPr id="28" name="TextBox 27">
              <a:extLst>
                <a:ext uri="{FF2B5EF4-FFF2-40B4-BE49-F238E27FC236}">
                  <a16:creationId xmlns:a16="http://schemas.microsoft.com/office/drawing/2014/main" id="{FDB68C42-0259-48D2-A786-6169DBB1BCBF}"/>
                </a:ext>
              </a:extLst>
            </p:cNvPr>
            <p:cNvSpPr txBox="1"/>
            <p:nvPr/>
          </p:nvSpPr>
          <p:spPr>
            <a:xfrm>
              <a:off x="7111675" y="1418754"/>
              <a:ext cx="389851" cy="276999"/>
            </a:xfrm>
            <a:prstGeom prst="rect">
              <a:avLst/>
            </a:prstGeom>
            <a:noFill/>
          </p:spPr>
          <p:txBody>
            <a:bodyPr wrap="none" rtlCol="0">
              <a:spAutoFit/>
            </a:bodyPr>
            <a:lstStyle/>
            <a:p>
              <a:pPr algn="ctr"/>
              <a:r>
                <a:rPr lang="en-GB" sz="1200" dirty="0">
                  <a:solidFill>
                    <a:srgbClr val="00B050"/>
                  </a:solidFill>
                </a:rPr>
                <a:t>VB</a:t>
              </a:r>
            </a:p>
          </p:txBody>
        </p:sp>
        <p:sp>
          <p:nvSpPr>
            <p:cNvPr id="29" name="TextBox 28">
              <a:extLst>
                <a:ext uri="{FF2B5EF4-FFF2-40B4-BE49-F238E27FC236}">
                  <a16:creationId xmlns:a16="http://schemas.microsoft.com/office/drawing/2014/main" id="{F98DA2B4-5782-40D0-A6A7-B49066364816}"/>
                </a:ext>
              </a:extLst>
            </p:cNvPr>
            <p:cNvSpPr txBox="1"/>
            <p:nvPr/>
          </p:nvSpPr>
          <p:spPr>
            <a:xfrm>
              <a:off x="7543683" y="1417293"/>
              <a:ext cx="433132" cy="276999"/>
            </a:xfrm>
            <a:prstGeom prst="rect">
              <a:avLst/>
            </a:prstGeom>
            <a:noFill/>
          </p:spPr>
          <p:txBody>
            <a:bodyPr wrap="none" rtlCol="0">
              <a:spAutoFit/>
            </a:bodyPr>
            <a:lstStyle/>
            <a:p>
              <a:pPr algn="ctr"/>
              <a:r>
                <a:rPr lang="en-GB" sz="1200" dirty="0">
                  <a:solidFill>
                    <a:srgbClr val="00B050"/>
                  </a:solidFill>
                </a:rPr>
                <a:t>VIB</a:t>
              </a:r>
            </a:p>
          </p:txBody>
        </p:sp>
        <p:sp>
          <p:nvSpPr>
            <p:cNvPr id="30" name="TextBox 29">
              <a:extLst>
                <a:ext uri="{FF2B5EF4-FFF2-40B4-BE49-F238E27FC236}">
                  <a16:creationId xmlns:a16="http://schemas.microsoft.com/office/drawing/2014/main" id="{69D6EF56-85FF-48C2-B29D-DE669DED6BC5}"/>
                </a:ext>
              </a:extLst>
            </p:cNvPr>
            <p:cNvSpPr txBox="1"/>
            <p:nvPr/>
          </p:nvSpPr>
          <p:spPr>
            <a:xfrm>
              <a:off x="7932501" y="1417293"/>
              <a:ext cx="476412" cy="276999"/>
            </a:xfrm>
            <a:prstGeom prst="rect">
              <a:avLst/>
            </a:prstGeom>
            <a:noFill/>
          </p:spPr>
          <p:txBody>
            <a:bodyPr wrap="none" rtlCol="0">
              <a:spAutoFit/>
            </a:bodyPr>
            <a:lstStyle/>
            <a:p>
              <a:pPr algn="ctr"/>
              <a:r>
                <a:rPr lang="en-GB" sz="1200" dirty="0">
                  <a:solidFill>
                    <a:srgbClr val="00B050"/>
                  </a:solidFill>
                </a:rPr>
                <a:t>VIIB</a:t>
              </a:r>
            </a:p>
          </p:txBody>
        </p:sp>
        <p:sp>
          <p:nvSpPr>
            <p:cNvPr id="31" name="TextBox 30">
              <a:extLst>
                <a:ext uri="{FF2B5EF4-FFF2-40B4-BE49-F238E27FC236}">
                  <a16:creationId xmlns:a16="http://schemas.microsoft.com/office/drawing/2014/main" id="{CB52FAEB-28A9-44AB-B62F-6036FC2CC1B1}"/>
                </a:ext>
              </a:extLst>
            </p:cNvPr>
            <p:cNvSpPr txBox="1"/>
            <p:nvPr/>
          </p:nvSpPr>
          <p:spPr>
            <a:xfrm>
              <a:off x="8523935" y="970197"/>
              <a:ext cx="269625" cy="276999"/>
            </a:xfrm>
            <a:prstGeom prst="rect">
              <a:avLst/>
            </a:prstGeom>
            <a:noFill/>
          </p:spPr>
          <p:txBody>
            <a:bodyPr wrap="none" rtlCol="0">
              <a:spAutoFit/>
            </a:bodyPr>
            <a:lstStyle/>
            <a:p>
              <a:pPr algn="ctr"/>
              <a:r>
                <a:rPr lang="en-GB" sz="1200" dirty="0">
                  <a:solidFill>
                    <a:srgbClr val="00B050"/>
                  </a:solidFill>
                </a:rPr>
                <a:t>0</a:t>
              </a:r>
            </a:p>
          </p:txBody>
        </p:sp>
        <p:sp>
          <p:nvSpPr>
            <p:cNvPr id="32" name="TextBox 31">
              <a:extLst>
                <a:ext uri="{FF2B5EF4-FFF2-40B4-BE49-F238E27FC236}">
                  <a16:creationId xmlns:a16="http://schemas.microsoft.com/office/drawing/2014/main" id="{F74A14CF-4C31-4120-AA79-BF6F31C2D1CD}"/>
                </a:ext>
              </a:extLst>
            </p:cNvPr>
            <p:cNvSpPr txBox="1"/>
            <p:nvPr/>
          </p:nvSpPr>
          <p:spPr>
            <a:xfrm>
              <a:off x="1984877" y="2276872"/>
              <a:ext cx="421719" cy="276999"/>
            </a:xfrm>
            <a:prstGeom prst="rect">
              <a:avLst/>
            </a:prstGeom>
            <a:noFill/>
          </p:spPr>
          <p:txBody>
            <a:bodyPr wrap="none" rtlCol="0">
              <a:spAutoFit/>
            </a:bodyPr>
            <a:lstStyle/>
            <a:p>
              <a:pPr algn="ctr"/>
              <a:r>
                <a:rPr lang="en-GB" sz="1200" dirty="0">
                  <a:solidFill>
                    <a:srgbClr val="00B050"/>
                  </a:solidFill>
                </a:rPr>
                <a:t>IVA</a:t>
              </a:r>
            </a:p>
          </p:txBody>
        </p:sp>
        <p:sp>
          <p:nvSpPr>
            <p:cNvPr id="33" name="TextBox 32">
              <a:extLst>
                <a:ext uri="{FF2B5EF4-FFF2-40B4-BE49-F238E27FC236}">
                  <a16:creationId xmlns:a16="http://schemas.microsoft.com/office/drawing/2014/main" id="{1F84D286-24A4-4535-AAD9-CE77362CE413}"/>
                </a:ext>
              </a:extLst>
            </p:cNvPr>
            <p:cNvSpPr txBox="1"/>
            <p:nvPr/>
          </p:nvSpPr>
          <p:spPr>
            <a:xfrm>
              <a:off x="1585052" y="2276872"/>
              <a:ext cx="417102" cy="276999"/>
            </a:xfrm>
            <a:prstGeom prst="rect">
              <a:avLst/>
            </a:prstGeom>
            <a:noFill/>
          </p:spPr>
          <p:txBody>
            <a:bodyPr wrap="none" rtlCol="0">
              <a:spAutoFit/>
            </a:bodyPr>
            <a:lstStyle/>
            <a:p>
              <a:pPr algn="ctr"/>
              <a:r>
                <a:rPr lang="en-GB" sz="1200" dirty="0">
                  <a:solidFill>
                    <a:srgbClr val="00B050"/>
                  </a:solidFill>
                </a:rPr>
                <a:t>IIIA</a:t>
              </a:r>
            </a:p>
          </p:txBody>
        </p:sp>
        <p:sp>
          <p:nvSpPr>
            <p:cNvPr id="34" name="TextBox 33">
              <a:extLst>
                <a:ext uri="{FF2B5EF4-FFF2-40B4-BE49-F238E27FC236}">
                  <a16:creationId xmlns:a16="http://schemas.microsoft.com/office/drawing/2014/main" id="{85B285B3-89E2-4F05-98B0-939285126CA8}"/>
                </a:ext>
              </a:extLst>
            </p:cNvPr>
            <p:cNvSpPr txBox="1"/>
            <p:nvPr/>
          </p:nvSpPr>
          <p:spPr>
            <a:xfrm>
              <a:off x="1094092" y="1417292"/>
              <a:ext cx="373820" cy="276999"/>
            </a:xfrm>
            <a:prstGeom prst="rect">
              <a:avLst/>
            </a:prstGeom>
            <a:noFill/>
          </p:spPr>
          <p:txBody>
            <a:bodyPr wrap="none" rtlCol="0">
              <a:spAutoFit/>
            </a:bodyPr>
            <a:lstStyle/>
            <a:p>
              <a:pPr algn="ctr"/>
              <a:r>
                <a:rPr lang="en-GB" sz="1200" dirty="0">
                  <a:solidFill>
                    <a:srgbClr val="00B050"/>
                  </a:solidFill>
                </a:rPr>
                <a:t>IIA</a:t>
              </a:r>
            </a:p>
          </p:txBody>
        </p:sp>
        <p:sp>
          <p:nvSpPr>
            <p:cNvPr id="35" name="TextBox 34">
              <a:extLst>
                <a:ext uri="{FF2B5EF4-FFF2-40B4-BE49-F238E27FC236}">
                  <a16:creationId xmlns:a16="http://schemas.microsoft.com/office/drawing/2014/main" id="{E32F99B2-8123-41DF-BDBA-76AC742DE4F5}"/>
                </a:ext>
              </a:extLst>
            </p:cNvPr>
            <p:cNvSpPr txBox="1"/>
            <p:nvPr/>
          </p:nvSpPr>
          <p:spPr>
            <a:xfrm>
              <a:off x="2478407" y="2276872"/>
              <a:ext cx="378437" cy="276999"/>
            </a:xfrm>
            <a:prstGeom prst="rect">
              <a:avLst/>
            </a:prstGeom>
            <a:noFill/>
          </p:spPr>
          <p:txBody>
            <a:bodyPr wrap="none" rtlCol="0">
              <a:spAutoFit/>
            </a:bodyPr>
            <a:lstStyle/>
            <a:p>
              <a:pPr algn="ctr"/>
              <a:r>
                <a:rPr lang="en-GB" sz="1200" dirty="0">
                  <a:solidFill>
                    <a:srgbClr val="00B050"/>
                  </a:solidFill>
                </a:rPr>
                <a:t>VA</a:t>
              </a:r>
            </a:p>
          </p:txBody>
        </p:sp>
        <p:sp>
          <p:nvSpPr>
            <p:cNvPr id="36" name="TextBox 35">
              <a:extLst>
                <a:ext uri="{FF2B5EF4-FFF2-40B4-BE49-F238E27FC236}">
                  <a16:creationId xmlns:a16="http://schemas.microsoft.com/office/drawing/2014/main" id="{E036A56B-921D-4255-923E-851A278DE5D3}"/>
                </a:ext>
              </a:extLst>
            </p:cNvPr>
            <p:cNvSpPr txBox="1"/>
            <p:nvPr/>
          </p:nvSpPr>
          <p:spPr>
            <a:xfrm>
              <a:off x="2957368" y="2276872"/>
              <a:ext cx="433132" cy="276999"/>
            </a:xfrm>
            <a:prstGeom prst="rect">
              <a:avLst/>
            </a:prstGeom>
            <a:noFill/>
          </p:spPr>
          <p:txBody>
            <a:bodyPr wrap="none" rtlCol="0">
              <a:spAutoFit/>
            </a:bodyPr>
            <a:lstStyle/>
            <a:p>
              <a:pPr algn="ctr"/>
              <a:r>
                <a:rPr lang="en-GB" sz="1200" dirty="0">
                  <a:solidFill>
                    <a:srgbClr val="00B050"/>
                  </a:solidFill>
                </a:rPr>
                <a:t>VIA</a:t>
              </a:r>
            </a:p>
          </p:txBody>
        </p:sp>
        <p:sp>
          <p:nvSpPr>
            <p:cNvPr id="37" name="TextBox 36">
              <a:extLst>
                <a:ext uri="{FF2B5EF4-FFF2-40B4-BE49-F238E27FC236}">
                  <a16:creationId xmlns:a16="http://schemas.microsoft.com/office/drawing/2014/main" id="{7E82137A-1FEC-4EFD-B011-2FA72800ACBB}"/>
                </a:ext>
              </a:extLst>
            </p:cNvPr>
            <p:cNvSpPr txBox="1"/>
            <p:nvPr/>
          </p:nvSpPr>
          <p:spPr>
            <a:xfrm>
              <a:off x="6119261" y="1418754"/>
              <a:ext cx="417102" cy="276999"/>
            </a:xfrm>
            <a:prstGeom prst="rect">
              <a:avLst/>
            </a:prstGeom>
            <a:noFill/>
          </p:spPr>
          <p:txBody>
            <a:bodyPr wrap="none" rtlCol="0">
              <a:spAutoFit/>
            </a:bodyPr>
            <a:lstStyle/>
            <a:p>
              <a:pPr algn="ctr"/>
              <a:r>
                <a:rPr lang="en-GB" sz="1200" dirty="0">
                  <a:solidFill>
                    <a:srgbClr val="00B050"/>
                  </a:solidFill>
                </a:rPr>
                <a:t>IIIB</a:t>
              </a:r>
            </a:p>
          </p:txBody>
        </p:sp>
        <p:sp>
          <p:nvSpPr>
            <p:cNvPr id="38" name="TextBox 37">
              <a:extLst>
                <a:ext uri="{FF2B5EF4-FFF2-40B4-BE49-F238E27FC236}">
                  <a16:creationId xmlns:a16="http://schemas.microsoft.com/office/drawing/2014/main" id="{167B2CD4-0EE9-4AF5-A586-CAD83E483C2E}"/>
                </a:ext>
              </a:extLst>
            </p:cNvPr>
            <p:cNvSpPr txBox="1"/>
            <p:nvPr/>
          </p:nvSpPr>
          <p:spPr>
            <a:xfrm>
              <a:off x="3355598" y="2276872"/>
              <a:ext cx="476412" cy="276999"/>
            </a:xfrm>
            <a:prstGeom prst="rect">
              <a:avLst/>
            </a:prstGeom>
            <a:noFill/>
          </p:spPr>
          <p:txBody>
            <a:bodyPr wrap="none" rtlCol="0">
              <a:spAutoFit/>
            </a:bodyPr>
            <a:lstStyle/>
            <a:p>
              <a:pPr algn="ctr"/>
              <a:r>
                <a:rPr lang="en-GB" sz="1200" dirty="0">
                  <a:solidFill>
                    <a:srgbClr val="00B050"/>
                  </a:solidFill>
                </a:rPr>
                <a:t>VIIA</a:t>
              </a:r>
            </a:p>
          </p:txBody>
        </p:sp>
        <p:sp>
          <p:nvSpPr>
            <p:cNvPr id="40" name="TextBox 39">
              <a:extLst>
                <a:ext uri="{FF2B5EF4-FFF2-40B4-BE49-F238E27FC236}">
                  <a16:creationId xmlns:a16="http://schemas.microsoft.com/office/drawing/2014/main" id="{DAB3BD60-C423-43B4-9B51-87A5B657742D}"/>
                </a:ext>
              </a:extLst>
            </p:cNvPr>
            <p:cNvSpPr txBox="1"/>
            <p:nvPr/>
          </p:nvSpPr>
          <p:spPr>
            <a:xfrm>
              <a:off x="4359478" y="2276872"/>
              <a:ext cx="417101" cy="276999"/>
            </a:xfrm>
            <a:prstGeom prst="rect">
              <a:avLst/>
            </a:prstGeom>
            <a:noFill/>
          </p:spPr>
          <p:txBody>
            <a:bodyPr wrap="none" rtlCol="0">
              <a:spAutoFit/>
            </a:bodyPr>
            <a:lstStyle/>
            <a:p>
              <a:pPr algn="ctr"/>
              <a:r>
                <a:rPr lang="en-GB" sz="1200" dirty="0">
                  <a:solidFill>
                    <a:srgbClr val="00B050"/>
                  </a:solidFill>
                </a:rPr>
                <a:t>VIII</a:t>
              </a:r>
            </a:p>
          </p:txBody>
        </p:sp>
        <p:sp>
          <p:nvSpPr>
            <p:cNvPr id="42" name="TextBox 41">
              <a:extLst>
                <a:ext uri="{FF2B5EF4-FFF2-40B4-BE49-F238E27FC236}">
                  <a16:creationId xmlns:a16="http://schemas.microsoft.com/office/drawing/2014/main" id="{3C9FFB20-558C-4AB1-824D-AA6D4B149714}"/>
                </a:ext>
              </a:extLst>
            </p:cNvPr>
            <p:cNvSpPr txBox="1"/>
            <p:nvPr/>
          </p:nvSpPr>
          <p:spPr>
            <a:xfrm>
              <a:off x="5703187" y="2276872"/>
              <a:ext cx="373821" cy="276999"/>
            </a:xfrm>
            <a:prstGeom prst="rect">
              <a:avLst/>
            </a:prstGeom>
            <a:noFill/>
          </p:spPr>
          <p:txBody>
            <a:bodyPr wrap="none" rtlCol="0">
              <a:spAutoFit/>
            </a:bodyPr>
            <a:lstStyle/>
            <a:p>
              <a:pPr algn="ctr"/>
              <a:r>
                <a:rPr lang="en-GB" sz="1200" dirty="0">
                  <a:solidFill>
                    <a:srgbClr val="00B050"/>
                  </a:solidFill>
                </a:rPr>
                <a:t>IIB</a:t>
              </a:r>
            </a:p>
          </p:txBody>
        </p:sp>
        <p:sp>
          <p:nvSpPr>
            <p:cNvPr id="43" name="TextBox 42">
              <a:extLst>
                <a:ext uri="{FF2B5EF4-FFF2-40B4-BE49-F238E27FC236}">
                  <a16:creationId xmlns:a16="http://schemas.microsoft.com/office/drawing/2014/main" id="{B22C71E6-9E7F-45DB-9DC6-C3086837AB60}"/>
                </a:ext>
              </a:extLst>
            </p:cNvPr>
            <p:cNvSpPr txBox="1"/>
            <p:nvPr/>
          </p:nvSpPr>
          <p:spPr>
            <a:xfrm>
              <a:off x="5280714" y="2276872"/>
              <a:ext cx="330540" cy="276999"/>
            </a:xfrm>
            <a:prstGeom prst="rect">
              <a:avLst/>
            </a:prstGeom>
            <a:noFill/>
          </p:spPr>
          <p:txBody>
            <a:bodyPr wrap="none" rtlCol="0">
              <a:spAutoFit/>
            </a:bodyPr>
            <a:lstStyle/>
            <a:p>
              <a:pPr algn="ctr"/>
              <a:r>
                <a:rPr lang="en-GB" sz="1200" dirty="0">
                  <a:solidFill>
                    <a:srgbClr val="00B050"/>
                  </a:solidFill>
                </a:rPr>
                <a:t>IB</a:t>
              </a:r>
            </a:p>
          </p:txBody>
        </p:sp>
      </p:grpSp>
      <p:grpSp>
        <p:nvGrpSpPr>
          <p:cNvPr id="65" name="Group 64">
            <a:extLst>
              <a:ext uri="{FF2B5EF4-FFF2-40B4-BE49-F238E27FC236}">
                <a16:creationId xmlns:a16="http://schemas.microsoft.com/office/drawing/2014/main" id="{0329FAF1-2997-40C9-B81B-012178A2DD57}"/>
              </a:ext>
            </a:extLst>
          </p:cNvPr>
          <p:cNvGrpSpPr/>
          <p:nvPr/>
        </p:nvGrpSpPr>
        <p:grpSpPr>
          <a:xfrm>
            <a:off x="731356" y="1196752"/>
            <a:ext cx="8056079" cy="1568317"/>
            <a:chOff x="734864" y="778283"/>
            <a:chExt cx="8056079" cy="1568317"/>
          </a:xfrm>
        </p:grpSpPr>
        <p:sp>
          <p:nvSpPr>
            <p:cNvPr id="5" name="TextBox 4">
              <a:extLst>
                <a:ext uri="{FF2B5EF4-FFF2-40B4-BE49-F238E27FC236}">
                  <a16:creationId xmlns:a16="http://schemas.microsoft.com/office/drawing/2014/main" id="{92CC8205-8B92-40D7-BC5A-50DF17949528}"/>
                </a:ext>
              </a:extLst>
            </p:cNvPr>
            <p:cNvSpPr txBox="1"/>
            <p:nvPr/>
          </p:nvSpPr>
          <p:spPr>
            <a:xfrm>
              <a:off x="734864" y="778283"/>
              <a:ext cx="269626" cy="276999"/>
            </a:xfrm>
            <a:prstGeom prst="rect">
              <a:avLst/>
            </a:prstGeom>
            <a:noFill/>
          </p:spPr>
          <p:txBody>
            <a:bodyPr wrap="none" rtlCol="0">
              <a:spAutoFit/>
            </a:bodyPr>
            <a:lstStyle/>
            <a:p>
              <a:pPr algn="ctr"/>
              <a:r>
                <a:rPr lang="en-GB" sz="1200" dirty="0">
                  <a:solidFill>
                    <a:srgbClr val="FF0000"/>
                  </a:solidFill>
                </a:rPr>
                <a:t>1</a:t>
              </a:r>
            </a:p>
          </p:txBody>
        </p:sp>
        <p:sp>
          <p:nvSpPr>
            <p:cNvPr id="26" name="TextBox 25">
              <a:extLst>
                <a:ext uri="{FF2B5EF4-FFF2-40B4-BE49-F238E27FC236}">
                  <a16:creationId xmlns:a16="http://schemas.microsoft.com/office/drawing/2014/main" id="{949EE642-5356-452A-A7FC-F050C6CF376B}"/>
                </a:ext>
              </a:extLst>
            </p:cNvPr>
            <p:cNvSpPr txBox="1"/>
            <p:nvPr/>
          </p:nvSpPr>
          <p:spPr>
            <a:xfrm>
              <a:off x="1111668" y="1260054"/>
              <a:ext cx="269626" cy="276999"/>
            </a:xfrm>
            <a:prstGeom prst="rect">
              <a:avLst/>
            </a:prstGeom>
            <a:noFill/>
          </p:spPr>
          <p:txBody>
            <a:bodyPr wrap="none" rtlCol="0">
              <a:spAutoFit/>
            </a:bodyPr>
            <a:lstStyle/>
            <a:p>
              <a:pPr algn="ctr"/>
              <a:r>
                <a:rPr lang="en-GB" sz="1200" dirty="0">
                  <a:solidFill>
                    <a:srgbClr val="FF0000"/>
                  </a:solidFill>
                </a:rPr>
                <a:t>2</a:t>
              </a:r>
            </a:p>
          </p:txBody>
        </p:sp>
        <p:sp>
          <p:nvSpPr>
            <p:cNvPr id="49" name="TextBox 48">
              <a:extLst>
                <a:ext uri="{FF2B5EF4-FFF2-40B4-BE49-F238E27FC236}">
                  <a16:creationId xmlns:a16="http://schemas.microsoft.com/office/drawing/2014/main" id="{7C20C8F3-D09B-4208-B441-B62432CED9BF}"/>
                </a:ext>
              </a:extLst>
            </p:cNvPr>
            <p:cNvSpPr txBox="1"/>
            <p:nvPr/>
          </p:nvSpPr>
          <p:spPr>
            <a:xfrm>
              <a:off x="1650152" y="2061099"/>
              <a:ext cx="269626" cy="276999"/>
            </a:xfrm>
            <a:prstGeom prst="rect">
              <a:avLst/>
            </a:prstGeom>
            <a:noFill/>
          </p:spPr>
          <p:txBody>
            <a:bodyPr wrap="none" rtlCol="0">
              <a:spAutoFit/>
            </a:bodyPr>
            <a:lstStyle/>
            <a:p>
              <a:pPr algn="ctr"/>
              <a:r>
                <a:rPr lang="en-GB" sz="1200" dirty="0">
                  <a:solidFill>
                    <a:srgbClr val="FF0000"/>
                  </a:solidFill>
                </a:rPr>
                <a:t>3</a:t>
              </a:r>
            </a:p>
          </p:txBody>
        </p:sp>
        <p:sp>
          <p:nvSpPr>
            <p:cNvPr id="50" name="TextBox 49">
              <a:extLst>
                <a:ext uri="{FF2B5EF4-FFF2-40B4-BE49-F238E27FC236}">
                  <a16:creationId xmlns:a16="http://schemas.microsoft.com/office/drawing/2014/main" id="{E884EEE0-899F-42A0-AE03-B761F4A72130}"/>
                </a:ext>
              </a:extLst>
            </p:cNvPr>
            <p:cNvSpPr txBox="1"/>
            <p:nvPr/>
          </p:nvSpPr>
          <p:spPr>
            <a:xfrm>
              <a:off x="3002507" y="2061098"/>
              <a:ext cx="269626" cy="276999"/>
            </a:xfrm>
            <a:prstGeom prst="rect">
              <a:avLst/>
            </a:prstGeom>
            <a:noFill/>
          </p:spPr>
          <p:txBody>
            <a:bodyPr wrap="none" rtlCol="0">
              <a:spAutoFit/>
            </a:bodyPr>
            <a:lstStyle/>
            <a:p>
              <a:pPr algn="ctr"/>
              <a:r>
                <a:rPr lang="en-GB" sz="1200" dirty="0">
                  <a:solidFill>
                    <a:srgbClr val="FF0000"/>
                  </a:solidFill>
                </a:rPr>
                <a:t>6</a:t>
              </a:r>
            </a:p>
          </p:txBody>
        </p:sp>
        <p:sp>
          <p:nvSpPr>
            <p:cNvPr id="51" name="TextBox 50">
              <a:extLst>
                <a:ext uri="{FF2B5EF4-FFF2-40B4-BE49-F238E27FC236}">
                  <a16:creationId xmlns:a16="http://schemas.microsoft.com/office/drawing/2014/main" id="{F52B62B8-2B32-4E60-A4F8-609458C4366E}"/>
                </a:ext>
              </a:extLst>
            </p:cNvPr>
            <p:cNvSpPr txBox="1"/>
            <p:nvPr/>
          </p:nvSpPr>
          <p:spPr>
            <a:xfrm>
              <a:off x="2498372" y="2061272"/>
              <a:ext cx="269626" cy="276999"/>
            </a:xfrm>
            <a:prstGeom prst="rect">
              <a:avLst/>
            </a:prstGeom>
            <a:noFill/>
          </p:spPr>
          <p:txBody>
            <a:bodyPr wrap="none" rtlCol="0">
              <a:spAutoFit/>
            </a:bodyPr>
            <a:lstStyle/>
            <a:p>
              <a:pPr algn="ctr"/>
              <a:r>
                <a:rPr lang="en-GB" sz="1200" dirty="0">
                  <a:solidFill>
                    <a:srgbClr val="FF0000"/>
                  </a:solidFill>
                </a:rPr>
                <a:t>5</a:t>
              </a:r>
            </a:p>
          </p:txBody>
        </p:sp>
        <p:sp>
          <p:nvSpPr>
            <p:cNvPr id="52" name="TextBox 51">
              <a:extLst>
                <a:ext uri="{FF2B5EF4-FFF2-40B4-BE49-F238E27FC236}">
                  <a16:creationId xmlns:a16="http://schemas.microsoft.com/office/drawing/2014/main" id="{C7B3B494-6FCC-476E-B7B3-659439E4165D}"/>
                </a:ext>
              </a:extLst>
            </p:cNvPr>
            <p:cNvSpPr txBox="1"/>
            <p:nvPr/>
          </p:nvSpPr>
          <p:spPr>
            <a:xfrm>
              <a:off x="2039963" y="2061098"/>
              <a:ext cx="269626" cy="276999"/>
            </a:xfrm>
            <a:prstGeom prst="rect">
              <a:avLst/>
            </a:prstGeom>
            <a:noFill/>
          </p:spPr>
          <p:txBody>
            <a:bodyPr wrap="none" rtlCol="0">
              <a:spAutoFit/>
            </a:bodyPr>
            <a:lstStyle/>
            <a:p>
              <a:pPr algn="ctr"/>
              <a:r>
                <a:rPr lang="en-GB" sz="1200" dirty="0">
                  <a:solidFill>
                    <a:srgbClr val="FF0000"/>
                  </a:solidFill>
                </a:rPr>
                <a:t>4</a:t>
              </a:r>
            </a:p>
          </p:txBody>
        </p:sp>
        <p:sp>
          <p:nvSpPr>
            <p:cNvPr id="53" name="TextBox 52">
              <a:extLst>
                <a:ext uri="{FF2B5EF4-FFF2-40B4-BE49-F238E27FC236}">
                  <a16:creationId xmlns:a16="http://schemas.microsoft.com/office/drawing/2014/main" id="{14F7F5A7-4F59-47A5-AFF6-80B0F74A4AC2}"/>
                </a:ext>
              </a:extLst>
            </p:cNvPr>
            <p:cNvSpPr txBox="1"/>
            <p:nvPr/>
          </p:nvSpPr>
          <p:spPr>
            <a:xfrm>
              <a:off x="3466574" y="2054832"/>
              <a:ext cx="269626" cy="276999"/>
            </a:xfrm>
            <a:prstGeom prst="rect">
              <a:avLst/>
            </a:prstGeom>
            <a:noFill/>
          </p:spPr>
          <p:txBody>
            <a:bodyPr wrap="square" rtlCol="0">
              <a:spAutoFit/>
            </a:bodyPr>
            <a:lstStyle/>
            <a:p>
              <a:pPr algn="ctr"/>
              <a:r>
                <a:rPr lang="en-GB" sz="1200" dirty="0">
                  <a:solidFill>
                    <a:srgbClr val="FF0000"/>
                  </a:solidFill>
                </a:rPr>
                <a:t>7</a:t>
              </a:r>
            </a:p>
          </p:txBody>
        </p:sp>
        <p:sp>
          <p:nvSpPr>
            <p:cNvPr id="54" name="TextBox 53">
              <a:extLst>
                <a:ext uri="{FF2B5EF4-FFF2-40B4-BE49-F238E27FC236}">
                  <a16:creationId xmlns:a16="http://schemas.microsoft.com/office/drawing/2014/main" id="{239580EB-796B-4668-9792-675192E3BB7F}"/>
                </a:ext>
              </a:extLst>
            </p:cNvPr>
            <p:cNvSpPr txBox="1"/>
            <p:nvPr/>
          </p:nvSpPr>
          <p:spPr>
            <a:xfrm>
              <a:off x="4803330" y="2063778"/>
              <a:ext cx="354584" cy="276999"/>
            </a:xfrm>
            <a:prstGeom prst="rect">
              <a:avLst/>
            </a:prstGeom>
            <a:noFill/>
          </p:spPr>
          <p:txBody>
            <a:bodyPr wrap="none" rtlCol="0">
              <a:spAutoFit/>
            </a:bodyPr>
            <a:lstStyle/>
            <a:p>
              <a:pPr algn="ctr"/>
              <a:r>
                <a:rPr lang="en-GB" sz="1200" dirty="0">
                  <a:solidFill>
                    <a:srgbClr val="FF0000"/>
                  </a:solidFill>
                </a:rPr>
                <a:t>10</a:t>
              </a:r>
            </a:p>
          </p:txBody>
        </p:sp>
        <p:sp>
          <p:nvSpPr>
            <p:cNvPr id="55" name="TextBox 54">
              <a:extLst>
                <a:ext uri="{FF2B5EF4-FFF2-40B4-BE49-F238E27FC236}">
                  <a16:creationId xmlns:a16="http://schemas.microsoft.com/office/drawing/2014/main" id="{1DFAF9B8-16FB-48A9-9152-BEFBAF4500F5}"/>
                </a:ext>
              </a:extLst>
            </p:cNvPr>
            <p:cNvSpPr txBox="1"/>
            <p:nvPr/>
          </p:nvSpPr>
          <p:spPr>
            <a:xfrm>
              <a:off x="4383392" y="2069601"/>
              <a:ext cx="269626" cy="276999"/>
            </a:xfrm>
            <a:prstGeom prst="rect">
              <a:avLst/>
            </a:prstGeom>
            <a:noFill/>
          </p:spPr>
          <p:txBody>
            <a:bodyPr wrap="none" rtlCol="0">
              <a:spAutoFit/>
            </a:bodyPr>
            <a:lstStyle/>
            <a:p>
              <a:pPr algn="ctr"/>
              <a:r>
                <a:rPr lang="en-GB" sz="1200" dirty="0">
                  <a:solidFill>
                    <a:srgbClr val="FF0000"/>
                  </a:solidFill>
                </a:rPr>
                <a:t>9</a:t>
              </a:r>
            </a:p>
          </p:txBody>
        </p:sp>
        <p:sp>
          <p:nvSpPr>
            <p:cNvPr id="56" name="TextBox 55">
              <a:extLst>
                <a:ext uri="{FF2B5EF4-FFF2-40B4-BE49-F238E27FC236}">
                  <a16:creationId xmlns:a16="http://schemas.microsoft.com/office/drawing/2014/main" id="{9C98645F-184D-49AD-9D25-3FE7B636BEDE}"/>
                </a:ext>
              </a:extLst>
            </p:cNvPr>
            <p:cNvSpPr txBox="1"/>
            <p:nvPr/>
          </p:nvSpPr>
          <p:spPr>
            <a:xfrm>
              <a:off x="3924983" y="2058756"/>
              <a:ext cx="269626" cy="276999"/>
            </a:xfrm>
            <a:prstGeom prst="rect">
              <a:avLst/>
            </a:prstGeom>
            <a:noFill/>
          </p:spPr>
          <p:txBody>
            <a:bodyPr wrap="none" rtlCol="0">
              <a:spAutoFit/>
            </a:bodyPr>
            <a:lstStyle/>
            <a:p>
              <a:pPr algn="ctr"/>
              <a:r>
                <a:rPr lang="en-GB" sz="1200" dirty="0">
                  <a:solidFill>
                    <a:srgbClr val="FF0000"/>
                  </a:solidFill>
                </a:rPr>
                <a:t>8</a:t>
              </a:r>
            </a:p>
          </p:txBody>
        </p:sp>
        <p:sp>
          <p:nvSpPr>
            <p:cNvPr id="57" name="TextBox 56">
              <a:extLst>
                <a:ext uri="{FF2B5EF4-FFF2-40B4-BE49-F238E27FC236}">
                  <a16:creationId xmlns:a16="http://schemas.microsoft.com/office/drawing/2014/main" id="{F775B64D-3940-4FDA-ADAC-E25465EF64FF}"/>
                </a:ext>
              </a:extLst>
            </p:cNvPr>
            <p:cNvSpPr txBox="1"/>
            <p:nvPr/>
          </p:nvSpPr>
          <p:spPr>
            <a:xfrm>
              <a:off x="5259721" y="2054833"/>
              <a:ext cx="343172" cy="276999"/>
            </a:xfrm>
            <a:prstGeom prst="rect">
              <a:avLst/>
            </a:prstGeom>
            <a:noFill/>
          </p:spPr>
          <p:txBody>
            <a:bodyPr wrap="none" rtlCol="0">
              <a:spAutoFit/>
            </a:bodyPr>
            <a:lstStyle/>
            <a:p>
              <a:pPr algn="ctr"/>
              <a:r>
                <a:rPr lang="en-GB" sz="1200" dirty="0">
                  <a:solidFill>
                    <a:srgbClr val="FF0000"/>
                  </a:solidFill>
                </a:rPr>
                <a:t>11</a:t>
              </a:r>
            </a:p>
          </p:txBody>
        </p:sp>
        <p:sp>
          <p:nvSpPr>
            <p:cNvPr id="58" name="TextBox 57">
              <a:extLst>
                <a:ext uri="{FF2B5EF4-FFF2-40B4-BE49-F238E27FC236}">
                  <a16:creationId xmlns:a16="http://schemas.microsoft.com/office/drawing/2014/main" id="{8ECAB08B-35F5-4F9E-BF86-FBA55E436216}"/>
                </a:ext>
              </a:extLst>
            </p:cNvPr>
            <p:cNvSpPr txBox="1"/>
            <p:nvPr/>
          </p:nvSpPr>
          <p:spPr>
            <a:xfrm>
              <a:off x="5699298" y="2069601"/>
              <a:ext cx="354584" cy="276999"/>
            </a:xfrm>
            <a:prstGeom prst="rect">
              <a:avLst/>
            </a:prstGeom>
            <a:noFill/>
          </p:spPr>
          <p:txBody>
            <a:bodyPr wrap="none" rtlCol="0">
              <a:spAutoFit/>
            </a:bodyPr>
            <a:lstStyle/>
            <a:p>
              <a:pPr algn="ctr"/>
              <a:r>
                <a:rPr lang="en-GB" sz="1200" dirty="0">
                  <a:solidFill>
                    <a:srgbClr val="FF0000"/>
                  </a:solidFill>
                </a:rPr>
                <a:t>12</a:t>
              </a:r>
            </a:p>
          </p:txBody>
        </p:sp>
        <p:sp>
          <p:nvSpPr>
            <p:cNvPr id="59" name="TextBox 58">
              <a:extLst>
                <a:ext uri="{FF2B5EF4-FFF2-40B4-BE49-F238E27FC236}">
                  <a16:creationId xmlns:a16="http://schemas.microsoft.com/office/drawing/2014/main" id="{1202E6F2-1FC7-4729-ABD6-2E86664AAAC6}"/>
                </a:ext>
              </a:extLst>
            </p:cNvPr>
            <p:cNvSpPr txBox="1"/>
            <p:nvPr/>
          </p:nvSpPr>
          <p:spPr>
            <a:xfrm>
              <a:off x="6150520" y="1253443"/>
              <a:ext cx="354584" cy="276999"/>
            </a:xfrm>
            <a:prstGeom prst="rect">
              <a:avLst/>
            </a:prstGeom>
            <a:noFill/>
          </p:spPr>
          <p:txBody>
            <a:bodyPr wrap="none" rtlCol="0">
              <a:spAutoFit/>
            </a:bodyPr>
            <a:lstStyle/>
            <a:p>
              <a:pPr algn="ctr"/>
              <a:r>
                <a:rPr lang="en-GB" sz="1200" dirty="0">
                  <a:solidFill>
                    <a:srgbClr val="FF0000"/>
                  </a:solidFill>
                </a:rPr>
                <a:t>13</a:t>
              </a:r>
            </a:p>
          </p:txBody>
        </p:sp>
        <p:sp>
          <p:nvSpPr>
            <p:cNvPr id="60" name="TextBox 59">
              <a:extLst>
                <a:ext uri="{FF2B5EF4-FFF2-40B4-BE49-F238E27FC236}">
                  <a16:creationId xmlns:a16="http://schemas.microsoft.com/office/drawing/2014/main" id="{BB51D5AC-A6FB-4380-94D7-5B3C2CC4F93B}"/>
                </a:ext>
              </a:extLst>
            </p:cNvPr>
            <p:cNvSpPr txBox="1"/>
            <p:nvPr/>
          </p:nvSpPr>
          <p:spPr>
            <a:xfrm>
              <a:off x="6609858" y="1253442"/>
              <a:ext cx="354584" cy="276999"/>
            </a:xfrm>
            <a:prstGeom prst="rect">
              <a:avLst/>
            </a:prstGeom>
            <a:noFill/>
          </p:spPr>
          <p:txBody>
            <a:bodyPr wrap="none" rtlCol="0">
              <a:spAutoFit/>
            </a:bodyPr>
            <a:lstStyle/>
            <a:p>
              <a:pPr algn="ctr"/>
              <a:r>
                <a:rPr lang="en-GB" sz="1200" dirty="0">
                  <a:solidFill>
                    <a:srgbClr val="FF0000"/>
                  </a:solidFill>
                </a:rPr>
                <a:t>14</a:t>
              </a:r>
            </a:p>
          </p:txBody>
        </p:sp>
        <p:sp>
          <p:nvSpPr>
            <p:cNvPr id="61" name="TextBox 60">
              <a:extLst>
                <a:ext uri="{FF2B5EF4-FFF2-40B4-BE49-F238E27FC236}">
                  <a16:creationId xmlns:a16="http://schemas.microsoft.com/office/drawing/2014/main" id="{AEBB4FDC-F93C-4D41-A555-398A5F37DD61}"/>
                </a:ext>
              </a:extLst>
            </p:cNvPr>
            <p:cNvSpPr txBox="1"/>
            <p:nvPr/>
          </p:nvSpPr>
          <p:spPr>
            <a:xfrm>
              <a:off x="7078896" y="1247196"/>
              <a:ext cx="354584" cy="276999"/>
            </a:xfrm>
            <a:prstGeom prst="rect">
              <a:avLst/>
            </a:prstGeom>
            <a:noFill/>
          </p:spPr>
          <p:txBody>
            <a:bodyPr wrap="none" rtlCol="0">
              <a:spAutoFit/>
            </a:bodyPr>
            <a:lstStyle/>
            <a:p>
              <a:pPr algn="ctr"/>
              <a:r>
                <a:rPr lang="en-GB" sz="1200" dirty="0">
                  <a:solidFill>
                    <a:srgbClr val="FF0000"/>
                  </a:solidFill>
                </a:rPr>
                <a:t>15</a:t>
              </a:r>
            </a:p>
          </p:txBody>
        </p:sp>
        <p:sp>
          <p:nvSpPr>
            <p:cNvPr id="62" name="TextBox 61">
              <a:extLst>
                <a:ext uri="{FF2B5EF4-FFF2-40B4-BE49-F238E27FC236}">
                  <a16:creationId xmlns:a16="http://schemas.microsoft.com/office/drawing/2014/main" id="{D01420BD-359D-45EF-9E4E-520B6AC34275}"/>
                </a:ext>
              </a:extLst>
            </p:cNvPr>
            <p:cNvSpPr txBox="1"/>
            <p:nvPr/>
          </p:nvSpPr>
          <p:spPr>
            <a:xfrm>
              <a:off x="7556598" y="1248391"/>
              <a:ext cx="354584" cy="276999"/>
            </a:xfrm>
            <a:prstGeom prst="rect">
              <a:avLst/>
            </a:prstGeom>
            <a:noFill/>
          </p:spPr>
          <p:txBody>
            <a:bodyPr wrap="none" rtlCol="0">
              <a:spAutoFit/>
            </a:bodyPr>
            <a:lstStyle/>
            <a:p>
              <a:pPr algn="ctr"/>
              <a:r>
                <a:rPr lang="en-GB" sz="1200" dirty="0">
                  <a:solidFill>
                    <a:srgbClr val="FF0000"/>
                  </a:solidFill>
                </a:rPr>
                <a:t>16</a:t>
              </a:r>
            </a:p>
          </p:txBody>
        </p:sp>
        <p:sp>
          <p:nvSpPr>
            <p:cNvPr id="63" name="TextBox 62">
              <a:extLst>
                <a:ext uri="{FF2B5EF4-FFF2-40B4-BE49-F238E27FC236}">
                  <a16:creationId xmlns:a16="http://schemas.microsoft.com/office/drawing/2014/main" id="{F45AA30C-4672-4585-BFBA-7648C90D827F}"/>
                </a:ext>
              </a:extLst>
            </p:cNvPr>
            <p:cNvSpPr txBox="1"/>
            <p:nvPr/>
          </p:nvSpPr>
          <p:spPr>
            <a:xfrm>
              <a:off x="7979466" y="1247195"/>
              <a:ext cx="354584" cy="276999"/>
            </a:xfrm>
            <a:prstGeom prst="rect">
              <a:avLst/>
            </a:prstGeom>
            <a:noFill/>
          </p:spPr>
          <p:txBody>
            <a:bodyPr wrap="none" rtlCol="0">
              <a:spAutoFit/>
            </a:bodyPr>
            <a:lstStyle/>
            <a:p>
              <a:pPr algn="ctr"/>
              <a:r>
                <a:rPr lang="en-GB" sz="1200" dirty="0">
                  <a:solidFill>
                    <a:srgbClr val="FF0000"/>
                  </a:solidFill>
                </a:rPr>
                <a:t>17</a:t>
              </a:r>
            </a:p>
          </p:txBody>
        </p:sp>
        <p:sp>
          <p:nvSpPr>
            <p:cNvPr id="64" name="TextBox 63">
              <a:extLst>
                <a:ext uri="{FF2B5EF4-FFF2-40B4-BE49-F238E27FC236}">
                  <a16:creationId xmlns:a16="http://schemas.microsoft.com/office/drawing/2014/main" id="{68761EB8-2BA7-4FD3-9787-EC38F27EF775}"/>
                </a:ext>
              </a:extLst>
            </p:cNvPr>
            <p:cNvSpPr txBox="1"/>
            <p:nvPr/>
          </p:nvSpPr>
          <p:spPr>
            <a:xfrm>
              <a:off x="8436359" y="802483"/>
              <a:ext cx="354584" cy="276999"/>
            </a:xfrm>
            <a:prstGeom prst="rect">
              <a:avLst/>
            </a:prstGeom>
            <a:noFill/>
          </p:spPr>
          <p:txBody>
            <a:bodyPr wrap="none" rtlCol="0">
              <a:spAutoFit/>
            </a:bodyPr>
            <a:lstStyle/>
            <a:p>
              <a:pPr algn="ctr"/>
              <a:r>
                <a:rPr lang="en-GB" sz="1200" dirty="0">
                  <a:solidFill>
                    <a:srgbClr val="FF0000"/>
                  </a:solidFill>
                </a:rPr>
                <a:t>18</a:t>
              </a:r>
            </a:p>
          </p:txBody>
        </p:sp>
      </p:grpSp>
      <p:sp>
        <p:nvSpPr>
          <p:cNvPr id="69" name="TextBox 68">
            <a:extLst>
              <a:ext uri="{FF2B5EF4-FFF2-40B4-BE49-F238E27FC236}">
                <a16:creationId xmlns:a16="http://schemas.microsoft.com/office/drawing/2014/main" id="{A49E5E6E-A542-48E7-9588-83BCE5FF888F}"/>
              </a:ext>
            </a:extLst>
          </p:cNvPr>
          <p:cNvSpPr txBox="1"/>
          <p:nvPr/>
        </p:nvSpPr>
        <p:spPr>
          <a:xfrm>
            <a:off x="6115753" y="842841"/>
            <a:ext cx="2094932" cy="523220"/>
          </a:xfrm>
          <a:prstGeom prst="rect">
            <a:avLst/>
          </a:prstGeom>
          <a:noFill/>
        </p:spPr>
        <p:txBody>
          <a:bodyPr wrap="none" rtlCol="0">
            <a:spAutoFit/>
          </a:bodyPr>
          <a:lstStyle/>
          <a:p>
            <a:r>
              <a:rPr lang="en-GB" sz="1400" dirty="0">
                <a:solidFill>
                  <a:srgbClr val="00B050"/>
                </a:solidFill>
              </a:rPr>
              <a:t>Old UPAC (UK, Europe)</a:t>
            </a:r>
          </a:p>
          <a:p>
            <a:r>
              <a:rPr lang="en-GB" sz="1400" dirty="0">
                <a:solidFill>
                  <a:srgbClr val="FF0000"/>
                </a:solidFill>
              </a:rPr>
              <a:t>New UPAC</a:t>
            </a:r>
          </a:p>
        </p:txBody>
      </p:sp>
      <p:cxnSp>
        <p:nvCxnSpPr>
          <p:cNvPr id="4" name="Straight Connector 3">
            <a:extLst>
              <a:ext uri="{FF2B5EF4-FFF2-40B4-BE49-F238E27FC236}">
                <a16:creationId xmlns:a16="http://schemas.microsoft.com/office/drawing/2014/main" id="{77D7945A-9873-43DD-92D1-6477F033EA38}"/>
              </a:ext>
            </a:extLst>
          </p:cNvPr>
          <p:cNvCxnSpPr/>
          <p:nvPr/>
        </p:nvCxnSpPr>
        <p:spPr>
          <a:xfrm>
            <a:off x="4100971" y="2932168"/>
            <a:ext cx="910898" cy="0"/>
          </a:xfrm>
          <a:prstGeom prst="line">
            <a:avLst/>
          </a:prstGeom>
          <a:ln w="127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86FCB16-0171-490B-93E3-EDE860158571}"/>
              </a:ext>
            </a:extLst>
          </p:cNvPr>
          <p:cNvCxnSpPr>
            <a:cxnSpLocks/>
          </p:cNvCxnSpPr>
          <p:nvPr/>
        </p:nvCxnSpPr>
        <p:spPr>
          <a:xfrm>
            <a:off x="4116780" y="2932168"/>
            <a:ext cx="0" cy="144016"/>
          </a:xfrm>
          <a:prstGeom prst="line">
            <a:avLst/>
          </a:prstGeom>
          <a:ln w="127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8336DA5-CE8A-4F0E-AC88-67C97FB0B205}"/>
              </a:ext>
            </a:extLst>
          </p:cNvPr>
          <p:cNvCxnSpPr>
            <a:cxnSpLocks/>
          </p:cNvCxnSpPr>
          <p:nvPr/>
        </p:nvCxnSpPr>
        <p:spPr>
          <a:xfrm>
            <a:off x="5000540" y="2940268"/>
            <a:ext cx="0" cy="144016"/>
          </a:xfrm>
          <a:prstGeom prst="line">
            <a:avLst/>
          </a:prstGeom>
          <a:ln w="12700">
            <a:solidFill>
              <a:srgbClr val="00B050"/>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ADA31184-1B9C-4FB6-893F-6F8FFB609E74}"/>
              </a:ext>
            </a:extLst>
          </p:cNvPr>
          <p:cNvGrpSpPr/>
          <p:nvPr/>
        </p:nvGrpSpPr>
        <p:grpSpPr>
          <a:xfrm>
            <a:off x="0" y="1025243"/>
            <a:ext cx="689102" cy="3780513"/>
            <a:chOff x="0" y="1025243"/>
            <a:chExt cx="689102" cy="3780513"/>
          </a:xfrm>
        </p:grpSpPr>
        <p:cxnSp>
          <p:nvCxnSpPr>
            <p:cNvPr id="73" name="Straight Arrow Connector 72">
              <a:extLst>
                <a:ext uri="{FF2B5EF4-FFF2-40B4-BE49-F238E27FC236}">
                  <a16:creationId xmlns:a16="http://schemas.microsoft.com/office/drawing/2014/main" id="{FFAB8A7B-7FDF-43C3-866B-C73BFFC9FDA7}"/>
                </a:ext>
              </a:extLst>
            </p:cNvPr>
            <p:cNvCxnSpPr/>
            <p:nvPr/>
          </p:nvCxnSpPr>
          <p:spPr>
            <a:xfrm>
              <a:off x="369332" y="1961347"/>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08F2A6C9-BFF3-4603-BB8C-FCBB10F76CB8}"/>
                </a:ext>
              </a:extLst>
            </p:cNvPr>
            <p:cNvCxnSpPr/>
            <p:nvPr/>
          </p:nvCxnSpPr>
          <p:spPr>
            <a:xfrm>
              <a:off x="369332" y="2412445"/>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817A2913-C1C6-4965-8CA2-2B96E76F7F51}"/>
                </a:ext>
              </a:extLst>
            </p:cNvPr>
            <p:cNvCxnSpPr/>
            <p:nvPr/>
          </p:nvCxnSpPr>
          <p:spPr>
            <a:xfrm>
              <a:off x="369332" y="2850635"/>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425083CC-07F4-4AB4-817E-A92FCFB747BD}"/>
                </a:ext>
              </a:extLst>
            </p:cNvPr>
            <p:cNvCxnSpPr/>
            <p:nvPr/>
          </p:nvCxnSpPr>
          <p:spPr>
            <a:xfrm>
              <a:off x="369332" y="3320783"/>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7" name="Straight Arrow Connector 76">
              <a:extLst>
                <a:ext uri="{FF2B5EF4-FFF2-40B4-BE49-F238E27FC236}">
                  <a16:creationId xmlns:a16="http://schemas.microsoft.com/office/drawing/2014/main" id="{0AAE9892-D1BE-43F7-9862-D0CD44B7BCFA}"/>
                </a:ext>
              </a:extLst>
            </p:cNvPr>
            <p:cNvCxnSpPr/>
            <p:nvPr/>
          </p:nvCxnSpPr>
          <p:spPr>
            <a:xfrm>
              <a:off x="369332" y="3796264"/>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A24598FE-9614-455E-9AD5-ADA35D1B666B}"/>
                </a:ext>
              </a:extLst>
            </p:cNvPr>
            <p:cNvCxnSpPr/>
            <p:nvPr/>
          </p:nvCxnSpPr>
          <p:spPr>
            <a:xfrm>
              <a:off x="369332" y="4256887"/>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0B14BE05-5317-49A9-AA76-8A2CFE5DC61F}"/>
                </a:ext>
              </a:extLst>
            </p:cNvPr>
            <p:cNvCxnSpPr/>
            <p:nvPr/>
          </p:nvCxnSpPr>
          <p:spPr>
            <a:xfrm>
              <a:off x="369332" y="4727035"/>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0" name="TextBox 79">
              <a:extLst>
                <a:ext uri="{FF2B5EF4-FFF2-40B4-BE49-F238E27FC236}">
                  <a16:creationId xmlns:a16="http://schemas.microsoft.com/office/drawing/2014/main" id="{EE6280CF-252E-4944-BCF9-FAECD77AF713}"/>
                </a:ext>
              </a:extLst>
            </p:cNvPr>
            <p:cNvSpPr txBox="1"/>
            <p:nvPr/>
          </p:nvSpPr>
          <p:spPr>
            <a:xfrm rot="16200000">
              <a:off x="-1399510" y="2424753"/>
              <a:ext cx="3168352" cy="369332"/>
            </a:xfrm>
            <a:prstGeom prst="rect">
              <a:avLst/>
            </a:prstGeom>
            <a:noFill/>
          </p:spPr>
          <p:txBody>
            <a:bodyPr wrap="square" rtlCol="0">
              <a:spAutoFit/>
            </a:bodyPr>
            <a:lstStyle/>
            <a:p>
              <a:r>
                <a:rPr lang="en-GB" b="1" dirty="0">
                  <a:solidFill>
                    <a:schemeClr val="accent2"/>
                  </a:solidFill>
                </a:rPr>
                <a:t>P E R I O D S</a:t>
              </a:r>
            </a:p>
          </p:txBody>
        </p:sp>
        <p:sp>
          <p:nvSpPr>
            <p:cNvPr id="81" name="TextBox 80">
              <a:extLst>
                <a:ext uri="{FF2B5EF4-FFF2-40B4-BE49-F238E27FC236}">
                  <a16:creationId xmlns:a16="http://schemas.microsoft.com/office/drawing/2014/main" id="{9631A1DC-A179-4DC0-AB30-5D72978AF570}"/>
                </a:ext>
              </a:extLst>
            </p:cNvPr>
            <p:cNvSpPr txBox="1"/>
            <p:nvPr/>
          </p:nvSpPr>
          <p:spPr>
            <a:xfrm>
              <a:off x="298183" y="1679375"/>
              <a:ext cx="360036" cy="369332"/>
            </a:xfrm>
            <a:prstGeom prst="rect">
              <a:avLst/>
            </a:prstGeom>
            <a:noFill/>
          </p:spPr>
          <p:txBody>
            <a:bodyPr wrap="square" rtlCol="0">
              <a:spAutoFit/>
            </a:bodyPr>
            <a:lstStyle/>
            <a:p>
              <a:r>
                <a:rPr lang="en-GB" b="1" dirty="0">
                  <a:solidFill>
                    <a:srgbClr val="002060"/>
                  </a:solidFill>
                </a:rPr>
                <a:t>1</a:t>
              </a:r>
            </a:p>
          </p:txBody>
        </p:sp>
        <p:sp>
          <p:nvSpPr>
            <p:cNvPr id="82" name="TextBox 81">
              <a:extLst>
                <a:ext uri="{FF2B5EF4-FFF2-40B4-BE49-F238E27FC236}">
                  <a16:creationId xmlns:a16="http://schemas.microsoft.com/office/drawing/2014/main" id="{0074ED3F-FCC3-4FA2-9F3E-57CE5293D7DB}"/>
                </a:ext>
              </a:extLst>
            </p:cNvPr>
            <p:cNvSpPr txBox="1"/>
            <p:nvPr/>
          </p:nvSpPr>
          <p:spPr>
            <a:xfrm>
              <a:off x="308093" y="2123689"/>
              <a:ext cx="360036" cy="369332"/>
            </a:xfrm>
            <a:prstGeom prst="rect">
              <a:avLst/>
            </a:prstGeom>
            <a:noFill/>
          </p:spPr>
          <p:txBody>
            <a:bodyPr wrap="square" rtlCol="0">
              <a:spAutoFit/>
            </a:bodyPr>
            <a:lstStyle/>
            <a:p>
              <a:r>
                <a:rPr lang="en-GB" b="1" dirty="0">
                  <a:solidFill>
                    <a:srgbClr val="002060"/>
                  </a:solidFill>
                </a:rPr>
                <a:t>2</a:t>
              </a:r>
            </a:p>
          </p:txBody>
        </p:sp>
        <p:sp>
          <p:nvSpPr>
            <p:cNvPr id="83" name="TextBox 82">
              <a:extLst>
                <a:ext uri="{FF2B5EF4-FFF2-40B4-BE49-F238E27FC236}">
                  <a16:creationId xmlns:a16="http://schemas.microsoft.com/office/drawing/2014/main" id="{D77FDCA1-0AF7-4BED-9DAF-A61618652949}"/>
                </a:ext>
              </a:extLst>
            </p:cNvPr>
            <p:cNvSpPr txBox="1"/>
            <p:nvPr/>
          </p:nvSpPr>
          <p:spPr>
            <a:xfrm>
              <a:off x="321553" y="2575184"/>
              <a:ext cx="360036" cy="369332"/>
            </a:xfrm>
            <a:prstGeom prst="rect">
              <a:avLst/>
            </a:prstGeom>
            <a:noFill/>
          </p:spPr>
          <p:txBody>
            <a:bodyPr wrap="square" rtlCol="0">
              <a:spAutoFit/>
            </a:bodyPr>
            <a:lstStyle/>
            <a:p>
              <a:r>
                <a:rPr lang="en-GB" b="1" dirty="0">
                  <a:solidFill>
                    <a:srgbClr val="002060"/>
                  </a:solidFill>
                </a:rPr>
                <a:t>3</a:t>
              </a:r>
            </a:p>
          </p:txBody>
        </p:sp>
        <p:sp>
          <p:nvSpPr>
            <p:cNvPr id="84" name="TextBox 83">
              <a:extLst>
                <a:ext uri="{FF2B5EF4-FFF2-40B4-BE49-F238E27FC236}">
                  <a16:creationId xmlns:a16="http://schemas.microsoft.com/office/drawing/2014/main" id="{007B517B-E438-4AB9-8B01-49BD6DB2D3A8}"/>
                </a:ext>
              </a:extLst>
            </p:cNvPr>
            <p:cNvSpPr txBox="1"/>
            <p:nvPr/>
          </p:nvSpPr>
          <p:spPr>
            <a:xfrm>
              <a:off x="317586" y="3037585"/>
              <a:ext cx="360036" cy="369332"/>
            </a:xfrm>
            <a:prstGeom prst="rect">
              <a:avLst/>
            </a:prstGeom>
            <a:noFill/>
          </p:spPr>
          <p:txBody>
            <a:bodyPr wrap="square" rtlCol="0">
              <a:spAutoFit/>
            </a:bodyPr>
            <a:lstStyle/>
            <a:p>
              <a:r>
                <a:rPr lang="en-GB" b="1" dirty="0">
                  <a:solidFill>
                    <a:srgbClr val="002060"/>
                  </a:solidFill>
                </a:rPr>
                <a:t>4</a:t>
              </a:r>
            </a:p>
          </p:txBody>
        </p:sp>
        <p:sp>
          <p:nvSpPr>
            <p:cNvPr id="85" name="TextBox 84">
              <a:extLst>
                <a:ext uri="{FF2B5EF4-FFF2-40B4-BE49-F238E27FC236}">
                  <a16:creationId xmlns:a16="http://schemas.microsoft.com/office/drawing/2014/main" id="{8310C5F0-71C4-4941-B8F3-7CE6D931107D}"/>
                </a:ext>
              </a:extLst>
            </p:cNvPr>
            <p:cNvSpPr txBox="1"/>
            <p:nvPr/>
          </p:nvSpPr>
          <p:spPr>
            <a:xfrm>
              <a:off x="308093" y="3507732"/>
              <a:ext cx="360036" cy="369332"/>
            </a:xfrm>
            <a:prstGeom prst="rect">
              <a:avLst/>
            </a:prstGeom>
            <a:noFill/>
          </p:spPr>
          <p:txBody>
            <a:bodyPr wrap="square" rtlCol="0">
              <a:spAutoFit/>
            </a:bodyPr>
            <a:lstStyle/>
            <a:p>
              <a:r>
                <a:rPr lang="en-GB" b="1" dirty="0">
                  <a:solidFill>
                    <a:srgbClr val="002060"/>
                  </a:solidFill>
                </a:rPr>
                <a:t>5</a:t>
              </a:r>
            </a:p>
          </p:txBody>
        </p:sp>
        <p:sp>
          <p:nvSpPr>
            <p:cNvPr id="86" name="TextBox 85">
              <a:extLst>
                <a:ext uri="{FF2B5EF4-FFF2-40B4-BE49-F238E27FC236}">
                  <a16:creationId xmlns:a16="http://schemas.microsoft.com/office/drawing/2014/main" id="{B707A614-A16B-443C-889B-ED5339DCE677}"/>
                </a:ext>
              </a:extLst>
            </p:cNvPr>
            <p:cNvSpPr txBox="1"/>
            <p:nvPr/>
          </p:nvSpPr>
          <p:spPr>
            <a:xfrm>
              <a:off x="329066" y="3977780"/>
              <a:ext cx="360036" cy="369332"/>
            </a:xfrm>
            <a:prstGeom prst="rect">
              <a:avLst/>
            </a:prstGeom>
            <a:noFill/>
          </p:spPr>
          <p:txBody>
            <a:bodyPr wrap="square" rtlCol="0">
              <a:spAutoFit/>
            </a:bodyPr>
            <a:lstStyle/>
            <a:p>
              <a:r>
                <a:rPr lang="en-GB" b="1" dirty="0">
                  <a:solidFill>
                    <a:srgbClr val="002060"/>
                  </a:solidFill>
                </a:rPr>
                <a:t>6</a:t>
              </a:r>
            </a:p>
          </p:txBody>
        </p:sp>
        <p:sp>
          <p:nvSpPr>
            <p:cNvPr id="87" name="TextBox 86">
              <a:extLst>
                <a:ext uri="{FF2B5EF4-FFF2-40B4-BE49-F238E27FC236}">
                  <a16:creationId xmlns:a16="http://schemas.microsoft.com/office/drawing/2014/main" id="{41E0C57A-4372-4F5E-85A5-816B1D3D9859}"/>
                </a:ext>
              </a:extLst>
            </p:cNvPr>
            <p:cNvSpPr txBox="1"/>
            <p:nvPr/>
          </p:nvSpPr>
          <p:spPr>
            <a:xfrm>
              <a:off x="317586" y="4436424"/>
              <a:ext cx="360036" cy="369332"/>
            </a:xfrm>
            <a:prstGeom prst="rect">
              <a:avLst/>
            </a:prstGeom>
            <a:noFill/>
          </p:spPr>
          <p:txBody>
            <a:bodyPr wrap="square" rtlCol="0">
              <a:spAutoFit/>
            </a:bodyPr>
            <a:lstStyle/>
            <a:p>
              <a:r>
                <a:rPr lang="en-GB" b="1" dirty="0">
                  <a:solidFill>
                    <a:srgbClr val="002060"/>
                  </a:solidFill>
                </a:rPr>
                <a:t>7</a:t>
              </a:r>
            </a:p>
          </p:txBody>
        </p:sp>
      </p:grpSp>
      <p:grpSp>
        <p:nvGrpSpPr>
          <p:cNvPr id="88" name="Group 87">
            <a:extLst>
              <a:ext uri="{FF2B5EF4-FFF2-40B4-BE49-F238E27FC236}">
                <a16:creationId xmlns:a16="http://schemas.microsoft.com/office/drawing/2014/main" id="{222436EC-3D6B-4905-9713-78687485C973}"/>
              </a:ext>
            </a:extLst>
          </p:cNvPr>
          <p:cNvGrpSpPr/>
          <p:nvPr/>
        </p:nvGrpSpPr>
        <p:grpSpPr>
          <a:xfrm>
            <a:off x="1833142" y="621408"/>
            <a:ext cx="4108075" cy="1769860"/>
            <a:chOff x="1881517" y="666655"/>
            <a:chExt cx="4108075" cy="1769860"/>
          </a:xfrm>
        </p:grpSpPr>
        <p:grpSp>
          <p:nvGrpSpPr>
            <p:cNvPr id="89" name="Group 88">
              <a:extLst>
                <a:ext uri="{FF2B5EF4-FFF2-40B4-BE49-F238E27FC236}">
                  <a16:creationId xmlns:a16="http://schemas.microsoft.com/office/drawing/2014/main" id="{2B55B328-737A-480C-A545-E0BC784B776D}"/>
                </a:ext>
              </a:extLst>
            </p:cNvPr>
            <p:cNvGrpSpPr/>
            <p:nvPr/>
          </p:nvGrpSpPr>
          <p:grpSpPr>
            <a:xfrm>
              <a:off x="1881517" y="1000324"/>
              <a:ext cx="1322331" cy="1296144"/>
              <a:chOff x="2673603" y="1000324"/>
              <a:chExt cx="1322331" cy="1296144"/>
            </a:xfrm>
          </p:grpSpPr>
          <p:sp>
            <p:nvSpPr>
              <p:cNvPr id="98" name="Rectangle: Rounded Corners 97">
                <a:extLst>
                  <a:ext uri="{FF2B5EF4-FFF2-40B4-BE49-F238E27FC236}">
                    <a16:creationId xmlns:a16="http://schemas.microsoft.com/office/drawing/2014/main" id="{0AEFC888-ADFE-45B5-A1AE-116EAF6EE83C}"/>
                  </a:ext>
                </a:extLst>
              </p:cNvPr>
              <p:cNvSpPr/>
              <p:nvPr/>
            </p:nvSpPr>
            <p:spPr>
              <a:xfrm>
                <a:off x="2673603" y="1000324"/>
                <a:ext cx="1322331" cy="12961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9" name="TextBox 98">
                <a:extLst>
                  <a:ext uri="{FF2B5EF4-FFF2-40B4-BE49-F238E27FC236}">
                    <a16:creationId xmlns:a16="http://schemas.microsoft.com/office/drawing/2014/main" id="{C1A4EAEF-CDE0-4EB8-A7C0-7FD50CEBC4A4}"/>
                  </a:ext>
                </a:extLst>
              </p:cNvPr>
              <p:cNvSpPr txBox="1"/>
              <p:nvPr/>
            </p:nvSpPr>
            <p:spPr>
              <a:xfrm>
                <a:off x="3169885" y="1034769"/>
                <a:ext cx="312906" cy="369332"/>
              </a:xfrm>
              <a:prstGeom prst="rect">
                <a:avLst/>
              </a:prstGeom>
              <a:noFill/>
            </p:spPr>
            <p:txBody>
              <a:bodyPr wrap="none" rtlCol="0">
                <a:spAutoFit/>
              </a:bodyPr>
              <a:lstStyle/>
              <a:p>
                <a:r>
                  <a:rPr lang="en-GB" dirty="0"/>
                  <a:t>6</a:t>
                </a:r>
              </a:p>
            </p:txBody>
          </p:sp>
          <p:sp>
            <p:nvSpPr>
              <p:cNvPr id="100" name="TextBox 99">
                <a:extLst>
                  <a:ext uri="{FF2B5EF4-FFF2-40B4-BE49-F238E27FC236}">
                    <a16:creationId xmlns:a16="http://schemas.microsoft.com/office/drawing/2014/main" id="{20C226F0-8E18-4256-A9B9-77B066C1B3D8}"/>
                  </a:ext>
                </a:extLst>
              </p:cNvPr>
              <p:cNvSpPr txBox="1"/>
              <p:nvPr/>
            </p:nvSpPr>
            <p:spPr>
              <a:xfrm>
                <a:off x="3112594" y="1252262"/>
                <a:ext cx="444352" cy="523220"/>
              </a:xfrm>
              <a:prstGeom prst="rect">
                <a:avLst/>
              </a:prstGeom>
              <a:noFill/>
            </p:spPr>
            <p:txBody>
              <a:bodyPr wrap="none" rtlCol="0">
                <a:spAutoFit/>
              </a:bodyPr>
              <a:lstStyle/>
              <a:p>
                <a:r>
                  <a:rPr lang="en-GB" sz="2800" dirty="0"/>
                  <a:t>C</a:t>
                </a:r>
              </a:p>
            </p:txBody>
          </p:sp>
          <p:sp>
            <p:nvSpPr>
              <p:cNvPr id="101" name="TextBox 100">
                <a:extLst>
                  <a:ext uri="{FF2B5EF4-FFF2-40B4-BE49-F238E27FC236}">
                    <a16:creationId xmlns:a16="http://schemas.microsoft.com/office/drawing/2014/main" id="{868737FD-C4F6-474F-A8CF-E48144EAAF6A}"/>
                  </a:ext>
                </a:extLst>
              </p:cNvPr>
              <p:cNvSpPr txBox="1"/>
              <p:nvPr/>
            </p:nvSpPr>
            <p:spPr>
              <a:xfrm>
                <a:off x="2930148" y="1585084"/>
                <a:ext cx="811441" cy="338554"/>
              </a:xfrm>
              <a:prstGeom prst="rect">
                <a:avLst/>
              </a:prstGeom>
              <a:noFill/>
            </p:spPr>
            <p:txBody>
              <a:bodyPr wrap="none" rtlCol="0">
                <a:spAutoFit/>
              </a:bodyPr>
              <a:lstStyle/>
              <a:p>
                <a:r>
                  <a:rPr lang="en-GB" sz="1600" dirty="0"/>
                  <a:t>carbon</a:t>
                </a:r>
              </a:p>
            </p:txBody>
          </p:sp>
          <p:sp>
            <p:nvSpPr>
              <p:cNvPr id="102" name="TextBox 101">
                <a:extLst>
                  <a:ext uri="{FF2B5EF4-FFF2-40B4-BE49-F238E27FC236}">
                    <a16:creationId xmlns:a16="http://schemas.microsoft.com/office/drawing/2014/main" id="{314201A1-862F-4AA0-849B-EAA45C96A0F7}"/>
                  </a:ext>
                </a:extLst>
              </p:cNvPr>
              <p:cNvSpPr txBox="1"/>
              <p:nvPr/>
            </p:nvSpPr>
            <p:spPr>
              <a:xfrm>
                <a:off x="3014105" y="1886681"/>
                <a:ext cx="641329" cy="276999"/>
              </a:xfrm>
              <a:prstGeom prst="rect">
                <a:avLst/>
              </a:prstGeom>
              <a:noFill/>
            </p:spPr>
            <p:txBody>
              <a:bodyPr wrap="none" rtlCol="0">
                <a:spAutoFit/>
              </a:bodyPr>
              <a:lstStyle/>
              <a:p>
                <a:r>
                  <a:rPr lang="en-GB" sz="1200" dirty="0"/>
                  <a:t>12.011</a:t>
                </a:r>
              </a:p>
            </p:txBody>
          </p:sp>
        </p:grpSp>
        <p:sp>
          <p:nvSpPr>
            <p:cNvPr id="90" name="TextBox 89">
              <a:extLst>
                <a:ext uri="{FF2B5EF4-FFF2-40B4-BE49-F238E27FC236}">
                  <a16:creationId xmlns:a16="http://schemas.microsoft.com/office/drawing/2014/main" id="{3B01AD93-08A2-4545-A345-136C76B48748}"/>
                </a:ext>
              </a:extLst>
            </p:cNvPr>
            <p:cNvSpPr txBox="1"/>
            <p:nvPr/>
          </p:nvSpPr>
          <p:spPr>
            <a:xfrm>
              <a:off x="3824256" y="666655"/>
              <a:ext cx="1598515" cy="338554"/>
            </a:xfrm>
            <a:prstGeom prst="rect">
              <a:avLst/>
            </a:prstGeom>
            <a:noFill/>
          </p:spPr>
          <p:txBody>
            <a:bodyPr wrap="none" rtlCol="0">
              <a:spAutoFit/>
            </a:bodyPr>
            <a:lstStyle/>
            <a:p>
              <a:r>
                <a:rPr lang="en-GB" sz="1600" dirty="0"/>
                <a:t>Atomic Number</a:t>
              </a:r>
            </a:p>
          </p:txBody>
        </p:sp>
        <p:sp>
          <p:nvSpPr>
            <p:cNvPr id="91" name="TextBox 90">
              <a:extLst>
                <a:ext uri="{FF2B5EF4-FFF2-40B4-BE49-F238E27FC236}">
                  <a16:creationId xmlns:a16="http://schemas.microsoft.com/office/drawing/2014/main" id="{DA67569E-484E-46B0-AF06-6325B69AAE74}"/>
                </a:ext>
              </a:extLst>
            </p:cNvPr>
            <p:cNvSpPr txBox="1"/>
            <p:nvPr/>
          </p:nvSpPr>
          <p:spPr>
            <a:xfrm>
              <a:off x="3824256" y="1159182"/>
              <a:ext cx="867545" cy="338554"/>
            </a:xfrm>
            <a:prstGeom prst="rect">
              <a:avLst/>
            </a:prstGeom>
            <a:noFill/>
          </p:spPr>
          <p:txBody>
            <a:bodyPr wrap="none" rtlCol="0">
              <a:spAutoFit/>
            </a:bodyPr>
            <a:lstStyle/>
            <a:p>
              <a:r>
                <a:rPr lang="en-GB" sz="1600" dirty="0"/>
                <a:t>Symbol</a:t>
              </a:r>
            </a:p>
          </p:txBody>
        </p:sp>
        <p:sp>
          <p:nvSpPr>
            <p:cNvPr id="92" name="TextBox 91">
              <a:extLst>
                <a:ext uri="{FF2B5EF4-FFF2-40B4-BE49-F238E27FC236}">
                  <a16:creationId xmlns:a16="http://schemas.microsoft.com/office/drawing/2014/main" id="{C082CB9A-5B3C-4679-9A9B-F517E6CE5AD3}"/>
                </a:ext>
              </a:extLst>
            </p:cNvPr>
            <p:cNvSpPr txBox="1"/>
            <p:nvPr/>
          </p:nvSpPr>
          <p:spPr>
            <a:xfrm>
              <a:off x="3824256" y="1557303"/>
              <a:ext cx="731290" cy="338554"/>
            </a:xfrm>
            <a:prstGeom prst="rect">
              <a:avLst/>
            </a:prstGeom>
            <a:noFill/>
          </p:spPr>
          <p:txBody>
            <a:bodyPr wrap="none" rtlCol="0">
              <a:spAutoFit/>
            </a:bodyPr>
            <a:lstStyle/>
            <a:p>
              <a:r>
                <a:rPr lang="en-GB" sz="1600" dirty="0"/>
                <a:t>Name</a:t>
              </a:r>
            </a:p>
          </p:txBody>
        </p:sp>
        <p:sp>
          <p:nvSpPr>
            <p:cNvPr id="93" name="TextBox 92">
              <a:extLst>
                <a:ext uri="{FF2B5EF4-FFF2-40B4-BE49-F238E27FC236}">
                  <a16:creationId xmlns:a16="http://schemas.microsoft.com/office/drawing/2014/main" id="{635AFE5E-9452-40A6-81DF-43D48C667401}"/>
                </a:ext>
              </a:extLst>
            </p:cNvPr>
            <p:cNvSpPr txBox="1"/>
            <p:nvPr/>
          </p:nvSpPr>
          <p:spPr>
            <a:xfrm>
              <a:off x="3824256" y="2097961"/>
              <a:ext cx="2165336" cy="338554"/>
            </a:xfrm>
            <a:prstGeom prst="rect">
              <a:avLst/>
            </a:prstGeom>
            <a:noFill/>
          </p:spPr>
          <p:txBody>
            <a:bodyPr wrap="none" rtlCol="0">
              <a:spAutoFit/>
            </a:bodyPr>
            <a:lstStyle/>
            <a:p>
              <a:r>
                <a:rPr lang="en-GB" sz="1600" dirty="0"/>
                <a:t>Average Atomic Mass</a:t>
              </a:r>
            </a:p>
          </p:txBody>
        </p:sp>
        <p:cxnSp>
          <p:nvCxnSpPr>
            <p:cNvPr id="94" name="Straight Arrow Connector 93">
              <a:extLst>
                <a:ext uri="{FF2B5EF4-FFF2-40B4-BE49-F238E27FC236}">
                  <a16:creationId xmlns:a16="http://schemas.microsoft.com/office/drawing/2014/main" id="{4D2D939F-AE0C-4BE4-A1E6-781093840E3A}"/>
                </a:ext>
              </a:extLst>
            </p:cNvPr>
            <p:cNvCxnSpPr>
              <a:stCxn id="90" idx="1"/>
            </p:cNvCxnSpPr>
            <p:nvPr/>
          </p:nvCxnSpPr>
          <p:spPr>
            <a:xfrm flipH="1">
              <a:off x="2690705" y="835932"/>
              <a:ext cx="1133551" cy="35541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5" name="Straight Arrow Connector 94">
              <a:extLst>
                <a:ext uri="{FF2B5EF4-FFF2-40B4-BE49-F238E27FC236}">
                  <a16:creationId xmlns:a16="http://schemas.microsoft.com/office/drawing/2014/main" id="{8399EE86-9D70-4D5E-9ACB-1CA3E7BE4AE9}"/>
                </a:ext>
              </a:extLst>
            </p:cNvPr>
            <p:cNvCxnSpPr>
              <a:cxnSpLocks/>
            </p:cNvCxnSpPr>
            <p:nvPr/>
          </p:nvCxnSpPr>
          <p:spPr>
            <a:xfrm flipH="1">
              <a:off x="2744338" y="1342796"/>
              <a:ext cx="1039582" cy="17309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302D708A-0F94-46B9-91E3-95A14558A996}"/>
                </a:ext>
              </a:extLst>
            </p:cNvPr>
            <p:cNvCxnSpPr>
              <a:cxnSpLocks/>
            </p:cNvCxnSpPr>
            <p:nvPr/>
          </p:nvCxnSpPr>
          <p:spPr>
            <a:xfrm flipH="1">
              <a:off x="2856568" y="1753893"/>
              <a:ext cx="967688" cy="29246"/>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7" name="Straight Arrow Connector 96">
              <a:extLst>
                <a:ext uri="{FF2B5EF4-FFF2-40B4-BE49-F238E27FC236}">
                  <a16:creationId xmlns:a16="http://schemas.microsoft.com/office/drawing/2014/main" id="{B7C9F548-86F0-4F02-B7E3-E465745C2BE1}"/>
                </a:ext>
              </a:extLst>
            </p:cNvPr>
            <p:cNvCxnSpPr>
              <a:cxnSpLocks/>
              <a:stCxn id="93" idx="1"/>
            </p:cNvCxnSpPr>
            <p:nvPr/>
          </p:nvCxnSpPr>
          <p:spPr>
            <a:xfrm flipH="1" flipV="1">
              <a:off x="2807324" y="2059468"/>
              <a:ext cx="1016932" cy="20777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3104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2359"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D5AE6865-C731-4ED0-8DEE-5A039C1CDFB9}"/>
              </a:ext>
            </a:extLst>
          </p:cNvPr>
          <p:cNvSpPr txBox="1"/>
          <p:nvPr/>
        </p:nvSpPr>
        <p:spPr>
          <a:xfrm>
            <a:off x="-10915" y="39853"/>
            <a:ext cx="3175869" cy="461665"/>
          </a:xfrm>
          <a:prstGeom prst="rect">
            <a:avLst/>
          </a:prstGeom>
          <a:noFill/>
        </p:spPr>
        <p:txBody>
          <a:bodyPr wrap="none" rtlCol="0">
            <a:spAutoFit/>
          </a:bodyPr>
          <a:lstStyle/>
          <a:p>
            <a:r>
              <a:rPr lang="en-GB" sz="2400" b="1" dirty="0">
                <a:solidFill>
                  <a:srgbClr val="0070C0"/>
                </a:solidFill>
                <a:effectLst>
                  <a:outerShdw blurRad="38100" dist="38100" dir="2700000" algn="tl">
                    <a:srgbClr val="000000">
                      <a:alpha val="43137"/>
                    </a:srgbClr>
                  </a:outerShdw>
                </a:effectLst>
              </a:rPr>
              <a:t>NAMES of GROUPS </a:t>
            </a:r>
          </a:p>
        </p:txBody>
      </p:sp>
      <p:sp>
        <p:nvSpPr>
          <p:cNvPr id="16" name="TextBox 15">
            <a:extLst>
              <a:ext uri="{FF2B5EF4-FFF2-40B4-BE49-F238E27FC236}">
                <a16:creationId xmlns:a16="http://schemas.microsoft.com/office/drawing/2014/main" id="{36C9C431-5D39-44A9-99FB-89FB29192080}"/>
              </a:ext>
            </a:extLst>
          </p:cNvPr>
          <p:cNvSpPr txBox="1"/>
          <p:nvPr/>
        </p:nvSpPr>
        <p:spPr>
          <a:xfrm>
            <a:off x="3024335" y="6617569"/>
            <a:ext cx="4572000" cy="276999"/>
          </a:xfrm>
          <a:prstGeom prst="rect">
            <a:avLst/>
          </a:prstGeom>
          <a:noFill/>
        </p:spPr>
        <p:txBody>
          <a:bodyPr wrap="square">
            <a:spAutoFit/>
          </a:bodyPr>
          <a:lstStyle/>
          <a:p>
            <a:r>
              <a:rPr lang="en-GB" sz="1200" dirty="0">
                <a:solidFill>
                  <a:schemeClr val="accent2"/>
                </a:solidFill>
              </a:rPr>
              <a:t>https://www.rsc.org/periodic-table</a:t>
            </a:r>
          </a:p>
        </p:txBody>
      </p:sp>
      <p:grpSp>
        <p:nvGrpSpPr>
          <p:cNvPr id="37" name="Group 36">
            <a:extLst>
              <a:ext uri="{FF2B5EF4-FFF2-40B4-BE49-F238E27FC236}">
                <a16:creationId xmlns:a16="http://schemas.microsoft.com/office/drawing/2014/main" id="{516794E5-C77C-4B76-94C2-9821E7B92436}"/>
              </a:ext>
            </a:extLst>
          </p:cNvPr>
          <p:cNvGrpSpPr/>
          <p:nvPr/>
        </p:nvGrpSpPr>
        <p:grpSpPr>
          <a:xfrm>
            <a:off x="400128" y="260648"/>
            <a:ext cx="9247986" cy="5391807"/>
            <a:chOff x="467544" y="85281"/>
            <a:chExt cx="9247986" cy="5391807"/>
          </a:xfrm>
        </p:grpSpPr>
        <p:pic>
          <p:nvPicPr>
            <p:cNvPr id="17" name="Picture 16">
              <a:extLst>
                <a:ext uri="{FF2B5EF4-FFF2-40B4-BE49-F238E27FC236}">
                  <a16:creationId xmlns:a16="http://schemas.microsoft.com/office/drawing/2014/main" id="{AF37E43B-9910-4CBE-8AE9-B402C12CABA6}"/>
                </a:ext>
              </a:extLst>
            </p:cNvPr>
            <p:cNvPicPr>
              <a:picLocks noChangeAspect="1"/>
            </p:cNvPicPr>
            <p:nvPr/>
          </p:nvPicPr>
          <p:blipFill>
            <a:blip r:embed="rId5"/>
            <a:stretch>
              <a:fillRect/>
            </a:stretch>
          </p:blipFill>
          <p:spPr>
            <a:xfrm>
              <a:off x="467544" y="1002458"/>
              <a:ext cx="8572753" cy="4474630"/>
            </a:xfrm>
            <a:prstGeom prst="rect">
              <a:avLst/>
            </a:prstGeom>
          </p:spPr>
        </p:pic>
        <p:sp>
          <p:nvSpPr>
            <p:cNvPr id="10" name="TextBox 9">
              <a:extLst>
                <a:ext uri="{FF2B5EF4-FFF2-40B4-BE49-F238E27FC236}">
                  <a16:creationId xmlns:a16="http://schemas.microsoft.com/office/drawing/2014/main" id="{918EFE29-05D3-43BD-98BD-CE709BBB0016}"/>
                </a:ext>
              </a:extLst>
            </p:cNvPr>
            <p:cNvSpPr txBox="1"/>
            <p:nvPr/>
          </p:nvSpPr>
          <p:spPr>
            <a:xfrm>
              <a:off x="3213598" y="2091977"/>
              <a:ext cx="1872204" cy="307777"/>
            </a:xfrm>
            <a:prstGeom prst="rect">
              <a:avLst/>
            </a:prstGeom>
            <a:noFill/>
          </p:spPr>
          <p:txBody>
            <a:bodyPr wrap="square" rtlCol="0">
              <a:spAutoFit/>
            </a:bodyPr>
            <a:lstStyle/>
            <a:p>
              <a:r>
                <a:rPr lang="en-GB" sz="1400" b="1" dirty="0">
                  <a:solidFill>
                    <a:srgbClr val="00B0F0"/>
                  </a:solidFill>
                </a:rPr>
                <a:t>Transition metals</a:t>
              </a:r>
            </a:p>
          </p:txBody>
        </p:sp>
        <p:sp>
          <p:nvSpPr>
            <p:cNvPr id="2" name="TextBox 1">
              <a:extLst>
                <a:ext uri="{FF2B5EF4-FFF2-40B4-BE49-F238E27FC236}">
                  <a16:creationId xmlns:a16="http://schemas.microsoft.com/office/drawing/2014/main" id="{9EE4CF66-A3CB-46F6-A19C-CE0510B5D031}"/>
                </a:ext>
              </a:extLst>
            </p:cNvPr>
            <p:cNvSpPr txBox="1"/>
            <p:nvPr/>
          </p:nvSpPr>
          <p:spPr>
            <a:xfrm>
              <a:off x="944062" y="476207"/>
              <a:ext cx="780085" cy="523220"/>
            </a:xfrm>
            <a:prstGeom prst="rect">
              <a:avLst/>
            </a:prstGeom>
            <a:noFill/>
          </p:spPr>
          <p:txBody>
            <a:bodyPr wrap="square" rtlCol="0">
              <a:spAutoFit/>
            </a:bodyPr>
            <a:lstStyle/>
            <a:p>
              <a:r>
                <a:rPr lang="en-GB" sz="1400" b="1" dirty="0">
                  <a:solidFill>
                    <a:srgbClr val="FF99CC"/>
                  </a:solidFill>
                </a:rPr>
                <a:t>Alkali metals</a:t>
              </a:r>
            </a:p>
          </p:txBody>
        </p:sp>
        <p:sp>
          <p:nvSpPr>
            <p:cNvPr id="9" name="TextBox 8">
              <a:extLst>
                <a:ext uri="{FF2B5EF4-FFF2-40B4-BE49-F238E27FC236}">
                  <a16:creationId xmlns:a16="http://schemas.microsoft.com/office/drawing/2014/main" id="{A3187BBD-C34B-4208-825B-CD8622E9B231}"/>
                </a:ext>
              </a:extLst>
            </p:cNvPr>
            <p:cNvSpPr txBox="1"/>
            <p:nvPr/>
          </p:nvSpPr>
          <p:spPr>
            <a:xfrm>
              <a:off x="1658852" y="899429"/>
              <a:ext cx="1070040" cy="738664"/>
            </a:xfrm>
            <a:prstGeom prst="rect">
              <a:avLst/>
            </a:prstGeom>
            <a:noFill/>
          </p:spPr>
          <p:txBody>
            <a:bodyPr wrap="square" rtlCol="0">
              <a:spAutoFit/>
            </a:bodyPr>
            <a:lstStyle/>
            <a:p>
              <a:r>
                <a:rPr lang="en-GB" sz="1400" b="1" dirty="0">
                  <a:solidFill>
                    <a:srgbClr val="FFCCFF"/>
                  </a:solidFill>
                </a:rPr>
                <a:t>Alkali earth metals</a:t>
              </a:r>
            </a:p>
          </p:txBody>
        </p:sp>
        <p:sp>
          <p:nvSpPr>
            <p:cNvPr id="11" name="TextBox 10">
              <a:extLst>
                <a:ext uri="{FF2B5EF4-FFF2-40B4-BE49-F238E27FC236}">
                  <a16:creationId xmlns:a16="http://schemas.microsoft.com/office/drawing/2014/main" id="{6368F687-F4D2-49C3-BF00-AF90F4E6A512}"/>
                </a:ext>
              </a:extLst>
            </p:cNvPr>
            <p:cNvSpPr txBox="1"/>
            <p:nvPr/>
          </p:nvSpPr>
          <p:spPr>
            <a:xfrm>
              <a:off x="7292197" y="731605"/>
              <a:ext cx="936103" cy="523220"/>
            </a:xfrm>
            <a:prstGeom prst="rect">
              <a:avLst/>
            </a:prstGeom>
            <a:noFill/>
          </p:spPr>
          <p:txBody>
            <a:bodyPr wrap="square" rtlCol="0">
              <a:spAutoFit/>
            </a:bodyPr>
            <a:lstStyle/>
            <a:p>
              <a:r>
                <a:rPr lang="en-GB" sz="1400" b="1" dirty="0">
                  <a:solidFill>
                    <a:srgbClr val="FFC000"/>
                  </a:solidFill>
                </a:rPr>
                <a:t>Oxygen group</a:t>
              </a:r>
            </a:p>
          </p:txBody>
        </p:sp>
        <p:sp>
          <p:nvSpPr>
            <p:cNvPr id="12" name="TextBox 11">
              <a:extLst>
                <a:ext uri="{FF2B5EF4-FFF2-40B4-BE49-F238E27FC236}">
                  <a16:creationId xmlns:a16="http://schemas.microsoft.com/office/drawing/2014/main" id="{4E248E8B-F94F-4A3F-85E0-FD6D61E6861A}"/>
                </a:ext>
              </a:extLst>
            </p:cNvPr>
            <p:cNvSpPr txBox="1"/>
            <p:nvPr/>
          </p:nvSpPr>
          <p:spPr>
            <a:xfrm>
              <a:off x="5911217" y="562669"/>
              <a:ext cx="1016013" cy="523220"/>
            </a:xfrm>
            <a:prstGeom prst="rect">
              <a:avLst/>
            </a:prstGeom>
            <a:noFill/>
          </p:spPr>
          <p:txBody>
            <a:bodyPr wrap="square" rtlCol="0">
              <a:spAutoFit/>
            </a:bodyPr>
            <a:lstStyle/>
            <a:p>
              <a:r>
                <a:rPr lang="en-GB" sz="1400" b="1" dirty="0">
                  <a:solidFill>
                    <a:srgbClr val="CC66FF"/>
                  </a:solidFill>
                </a:rPr>
                <a:t>Carbon group</a:t>
              </a:r>
            </a:p>
          </p:txBody>
        </p:sp>
        <p:sp>
          <p:nvSpPr>
            <p:cNvPr id="13" name="TextBox 12">
              <a:extLst>
                <a:ext uri="{FF2B5EF4-FFF2-40B4-BE49-F238E27FC236}">
                  <a16:creationId xmlns:a16="http://schemas.microsoft.com/office/drawing/2014/main" id="{BE26030E-A95D-4D75-8061-A810CB99D5DB}"/>
                </a:ext>
              </a:extLst>
            </p:cNvPr>
            <p:cNvSpPr txBox="1"/>
            <p:nvPr/>
          </p:nvSpPr>
          <p:spPr>
            <a:xfrm>
              <a:off x="6660232" y="85281"/>
              <a:ext cx="936103" cy="523220"/>
            </a:xfrm>
            <a:prstGeom prst="rect">
              <a:avLst/>
            </a:prstGeom>
            <a:noFill/>
          </p:spPr>
          <p:txBody>
            <a:bodyPr wrap="square" rtlCol="0">
              <a:spAutoFit/>
            </a:bodyPr>
            <a:lstStyle/>
            <a:p>
              <a:r>
                <a:rPr lang="en-GB" sz="1400" b="1" dirty="0"/>
                <a:t>Nitrogen group</a:t>
              </a:r>
            </a:p>
          </p:txBody>
        </p:sp>
        <p:sp>
          <p:nvSpPr>
            <p:cNvPr id="14" name="TextBox 13">
              <a:extLst>
                <a:ext uri="{FF2B5EF4-FFF2-40B4-BE49-F238E27FC236}">
                  <a16:creationId xmlns:a16="http://schemas.microsoft.com/office/drawing/2014/main" id="{F9F33240-ED66-449F-A2EC-0DEEE974F299}"/>
                </a:ext>
              </a:extLst>
            </p:cNvPr>
            <p:cNvSpPr txBox="1"/>
            <p:nvPr/>
          </p:nvSpPr>
          <p:spPr>
            <a:xfrm>
              <a:off x="4861299" y="769868"/>
              <a:ext cx="826193" cy="523220"/>
            </a:xfrm>
            <a:prstGeom prst="rect">
              <a:avLst/>
            </a:prstGeom>
            <a:noFill/>
          </p:spPr>
          <p:txBody>
            <a:bodyPr wrap="square" rtlCol="0">
              <a:spAutoFit/>
            </a:bodyPr>
            <a:lstStyle/>
            <a:p>
              <a:r>
                <a:rPr lang="en-GB" sz="1400" b="1" dirty="0">
                  <a:solidFill>
                    <a:srgbClr val="99CC00"/>
                  </a:solidFill>
                </a:rPr>
                <a:t>Boron group</a:t>
              </a:r>
            </a:p>
          </p:txBody>
        </p:sp>
        <p:sp>
          <p:nvSpPr>
            <p:cNvPr id="19" name="TextBox 18">
              <a:extLst>
                <a:ext uri="{FF2B5EF4-FFF2-40B4-BE49-F238E27FC236}">
                  <a16:creationId xmlns:a16="http://schemas.microsoft.com/office/drawing/2014/main" id="{71D1F222-7596-48EE-8346-CCAEBBE0CD9B}"/>
                </a:ext>
              </a:extLst>
            </p:cNvPr>
            <p:cNvSpPr txBox="1"/>
            <p:nvPr/>
          </p:nvSpPr>
          <p:spPr>
            <a:xfrm>
              <a:off x="7596335" y="114385"/>
              <a:ext cx="1620406" cy="307777"/>
            </a:xfrm>
            <a:prstGeom prst="rect">
              <a:avLst/>
            </a:prstGeom>
            <a:noFill/>
          </p:spPr>
          <p:txBody>
            <a:bodyPr wrap="square" rtlCol="0">
              <a:spAutoFit/>
            </a:bodyPr>
            <a:lstStyle/>
            <a:p>
              <a:r>
                <a:rPr lang="en-GB" sz="1400" b="1" dirty="0">
                  <a:solidFill>
                    <a:srgbClr val="FFCC99"/>
                  </a:solidFill>
                </a:rPr>
                <a:t>Halogens</a:t>
              </a:r>
            </a:p>
          </p:txBody>
        </p:sp>
        <p:sp>
          <p:nvSpPr>
            <p:cNvPr id="20" name="TextBox 19">
              <a:extLst>
                <a:ext uri="{FF2B5EF4-FFF2-40B4-BE49-F238E27FC236}">
                  <a16:creationId xmlns:a16="http://schemas.microsoft.com/office/drawing/2014/main" id="{6F90251D-E804-4BD5-A508-4D24D9A690CC}"/>
                </a:ext>
              </a:extLst>
            </p:cNvPr>
            <p:cNvSpPr txBox="1"/>
            <p:nvPr/>
          </p:nvSpPr>
          <p:spPr>
            <a:xfrm>
              <a:off x="8318763" y="389236"/>
              <a:ext cx="1070040" cy="523220"/>
            </a:xfrm>
            <a:prstGeom prst="rect">
              <a:avLst/>
            </a:prstGeom>
            <a:noFill/>
          </p:spPr>
          <p:txBody>
            <a:bodyPr wrap="square" rtlCol="0">
              <a:spAutoFit/>
            </a:bodyPr>
            <a:lstStyle/>
            <a:p>
              <a:r>
                <a:rPr lang="en-GB" sz="1400" b="1" dirty="0">
                  <a:solidFill>
                    <a:srgbClr val="FFFF00"/>
                  </a:solidFill>
                </a:rPr>
                <a:t>Noble gases</a:t>
              </a:r>
            </a:p>
          </p:txBody>
        </p:sp>
        <p:cxnSp>
          <p:nvCxnSpPr>
            <p:cNvPr id="21" name="Straight Arrow Connector 20">
              <a:extLst>
                <a:ext uri="{FF2B5EF4-FFF2-40B4-BE49-F238E27FC236}">
                  <a16:creationId xmlns:a16="http://schemas.microsoft.com/office/drawing/2014/main" id="{C60D40CD-C847-43B8-BDC1-1075CBC5057B}"/>
                </a:ext>
              </a:extLst>
            </p:cNvPr>
            <p:cNvCxnSpPr/>
            <p:nvPr/>
          </p:nvCxnSpPr>
          <p:spPr>
            <a:xfrm flipH="1">
              <a:off x="885357" y="943574"/>
              <a:ext cx="310888" cy="75723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C160ED6-73A6-43B8-ACD6-A4342958BB33}"/>
                </a:ext>
              </a:extLst>
            </p:cNvPr>
            <p:cNvCxnSpPr>
              <a:cxnSpLocks/>
            </p:cNvCxnSpPr>
            <p:nvPr/>
          </p:nvCxnSpPr>
          <p:spPr>
            <a:xfrm flipH="1">
              <a:off x="1308078" y="1291219"/>
              <a:ext cx="436464" cy="36878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F89E0DC7-C3A0-4158-BEF3-52BD5297FD8B}"/>
                </a:ext>
              </a:extLst>
            </p:cNvPr>
            <p:cNvCxnSpPr>
              <a:cxnSpLocks/>
            </p:cNvCxnSpPr>
            <p:nvPr/>
          </p:nvCxnSpPr>
          <p:spPr>
            <a:xfrm>
              <a:off x="5553787" y="1100728"/>
              <a:ext cx="640831" cy="53736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1DCF84F-A77E-4612-A6CE-F0D8EF3C0ED6}"/>
                </a:ext>
              </a:extLst>
            </p:cNvPr>
            <p:cNvCxnSpPr>
              <a:cxnSpLocks/>
            </p:cNvCxnSpPr>
            <p:nvPr/>
          </p:nvCxnSpPr>
          <p:spPr>
            <a:xfrm>
              <a:off x="6353599" y="1100728"/>
              <a:ext cx="362553" cy="48284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6ACD2F6-562E-4EEA-8817-979D0A920FB5}"/>
                </a:ext>
              </a:extLst>
            </p:cNvPr>
            <p:cNvCxnSpPr>
              <a:cxnSpLocks/>
            </p:cNvCxnSpPr>
            <p:nvPr/>
          </p:nvCxnSpPr>
          <p:spPr>
            <a:xfrm>
              <a:off x="7128283" y="633722"/>
              <a:ext cx="0" cy="93346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61BCE0FC-2A9B-4F29-A3D4-666F53F83D8F}"/>
                </a:ext>
              </a:extLst>
            </p:cNvPr>
            <p:cNvCxnSpPr>
              <a:cxnSpLocks/>
            </p:cNvCxnSpPr>
            <p:nvPr/>
          </p:nvCxnSpPr>
          <p:spPr>
            <a:xfrm>
              <a:off x="7675601" y="1234076"/>
              <a:ext cx="0" cy="34949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F404D4F2-85FF-41CA-8DEC-5B2D906CE26B}"/>
                </a:ext>
              </a:extLst>
            </p:cNvPr>
            <p:cNvCxnSpPr>
              <a:cxnSpLocks/>
            </p:cNvCxnSpPr>
            <p:nvPr/>
          </p:nvCxnSpPr>
          <p:spPr>
            <a:xfrm>
              <a:off x="8087733" y="398627"/>
              <a:ext cx="11779" cy="118494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659ED7B5-FA6F-4849-83A0-82CBE22F921E}"/>
                </a:ext>
              </a:extLst>
            </p:cNvPr>
            <p:cNvCxnSpPr>
              <a:cxnSpLocks/>
            </p:cNvCxnSpPr>
            <p:nvPr/>
          </p:nvCxnSpPr>
          <p:spPr>
            <a:xfrm>
              <a:off x="8572429" y="899429"/>
              <a:ext cx="0" cy="28510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7039113-6C0C-46C1-893E-326CD91999C8}"/>
                </a:ext>
              </a:extLst>
            </p:cNvPr>
            <p:cNvCxnSpPr>
              <a:cxnSpLocks/>
            </p:cNvCxnSpPr>
            <p:nvPr/>
          </p:nvCxnSpPr>
          <p:spPr>
            <a:xfrm>
              <a:off x="1711528" y="2348880"/>
              <a:ext cx="40846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6683F11-55D9-4C64-843C-EB72F2155049}"/>
                </a:ext>
              </a:extLst>
            </p:cNvPr>
            <p:cNvCxnSpPr>
              <a:cxnSpLocks/>
            </p:cNvCxnSpPr>
            <p:nvPr/>
          </p:nvCxnSpPr>
          <p:spPr>
            <a:xfrm>
              <a:off x="1709621" y="2348880"/>
              <a:ext cx="0"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2AD3DF6-234E-4A5B-9807-BE400CB1949D}"/>
                </a:ext>
              </a:extLst>
            </p:cNvPr>
            <p:cNvCxnSpPr>
              <a:cxnSpLocks/>
            </p:cNvCxnSpPr>
            <p:nvPr/>
          </p:nvCxnSpPr>
          <p:spPr>
            <a:xfrm>
              <a:off x="5810039" y="2348880"/>
              <a:ext cx="0"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BBE8D631-02C7-4F39-BE7A-6114CE314862}"/>
                </a:ext>
              </a:extLst>
            </p:cNvPr>
            <p:cNvSpPr txBox="1"/>
            <p:nvPr/>
          </p:nvSpPr>
          <p:spPr>
            <a:xfrm>
              <a:off x="626755" y="4675202"/>
              <a:ext cx="828092" cy="553998"/>
            </a:xfrm>
            <a:prstGeom prst="rect">
              <a:avLst/>
            </a:prstGeom>
            <a:noFill/>
          </p:spPr>
          <p:txBody>
            <a:bodyPr wrap="square" rtlCol="0">
              <a:spAutoFit/>
            </a:bodyPr>
            <a:lstStyle/>
            <a:p>
              <a:r>
                <a:rPr lang="en-GB" sz="1000" dirty="0"/>
                <a:t>Inner transition metals</a:t>
              </a:r>
            </a:p>
          </p:txBody>
        </p:sp>
        <p:sp>
          <p:nvSpPr>
            <p:cNvPr id="46" name="TextBox 45">
              <a:extLst>
                <a:ext uri="{FF2B5EF4-FFF2-40B4-BE49-F238E27FC236}">
                  <a16:creationId xmlns:a16="http://schemas.microsoft.com/office/drawing/2014/main" id="{E5362DC0-C38A-4384-8833-B3ED0B19FA0F}"/>
                </a:ext>
              </a:extLst>
            </p:cNvPr>
            <p:cNvSpPr txBox="1"/>
            <p:nvPr/>
          </p:nvSpPr>
          <p:spPr>
            <a:xfrm>
              <a:off x="7843326" y="4552091"/>
              <a:ext cx="1872204" cy="307777"/>
            </a:xfrm>
            <a:prstGeom prst="rect">
              <a:avLst/>
            </a:prstGeom>
            <a:noFill/>
          </p:spPr>
          <p:txBody>
            <a:bodyPr wrap="square" rtlCol="0">
              <a:spAutoFit/>
            </a:bodyPr>
            <a:lstStyle/>
            <a:p>
              <a:r>
                <a:rPr lang="en-GB" sz="1400" b="1" dirty="0">
                  <a:solidFill>
                    <a:srgbClr val="00FFFF"/>
                  </a:solidFill>
                </a:rPr>
                <a:t>Lanthanides</a:t>
              </a:r>
            </a:p>
          </p:txBody>
        </p:sp>
        <p:sp>
          <p:nvSpPr>
            <p:cNvPr id="47" name="TextBox 46">
              <a:extLst>
                <a:ext uri="{FF2B5EF4-FFF2-40B4-BE49-F238E27FC236}">
                  <a16:creationId xmlns:a16="http://schemas.microsoft.com/office/drawing/2014/main" id="{7B4A0A20-2D21-4475-97F0-651270F8BBA4}"/>
                </a:ext>
              </a:extLst>
            </p:cNvPr>
            <p:cNvSpPr txBox="1"/>
            <p:nvPr/>
          </p:nvSpPr>
          <p:spPr>
            <a:xfrm>
              <a:off x="7839008" y="4982972"/>
              <a:ext cx="1872204" cy="307777"/>
            </a:xfrm>
            <a:prstGeom prst="rect">
              <a:avLst/>
            </a:prstGeom>
            <a:noFill/>
          </p:spPr>
          <p:txBody>
            <a:bodyPr wrap="square" rtlCol="0">
              <a:spAutoFit/>
            </a:bodyPr>
            <a:lstStyle/>
            <a:p>
              <a:r>
                <a:rPr lang="en-GB" sz="1400" b="1" dirty="0">
                  <a:solidFill>
                    <a:srgbClr val="92D050"/>
                  </a:solidFill>
                </a:rPr>
                <a:t>Actinides</a:t>
              </a:r>
            </a:p>
          </p:txBody>
        </p:sp>
      </p:grpSp>
      <p:grpSp>
        <p:nvGrpSpPr>
          <p:cNvPr id="15" name="Group 14">
            <a:extLst>
              <a:ext uri="{FF2B5EF4-FFF2-40B4-BE49-F238E27FC236}">
                <a16:creationId xmlns:a16="http://schemas.microsoft.com/office/drawing/2014/main" id="{E0B52020-4D2B-41A2-B275-F62FC5331971}"/>
              </a:ext>
            </a:extLst>
          </p:cNvPr>
          <p:cNvGrpSpPr/>
          <p:nvPr/>
        </p:nvGrpSpPr>
        <p:grpSpPr>
          <a:xfrm>
            <a:off x="431341" y="1271293"/>
            <a:ext cx="7356449" cy="4896480"/>
            <a:chOff x="459808" y="1269186"/>
            <a:chExt cx="7356449" cy="4896480"/>
          </a:xfrm>
        </p:grpSpPr>
        <p:sp>
          <p:nvSpPr>
            <p:cNvPr id="4" name="Rectangle 3">
              <a:extLst>
                <a:ext uri="{FF2B5EF4-FFF2-40B4-BE49-F238E27FC236}">
                  <a16:creationId xmlns:a16="http://schemas.microsoft.com/office/drawing/2014/main" id="{76F15B45-A09E-482C-A9B5-AE2E8A3E7944}"/>
                </a:ext>
              </a:extLst>
            </p:cNvPr>
            <p:cNvSpPr/>
            <p:nvPr/>
          </p:nvSpPr>
          <p:spPr>
            <a:xfrm>
              <a:off x="459808" y="1269186"/>
              <a:ext cx="422721" cy="4295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27E2CAEB-0363-4483-AC4F-B7EDCB9CF4F9}"/>
                </a:ext>
              </a:extLst>
            </p:cNvPr>
            <p:cNvSpPr/>
            <p:nvPr/>
          </p:nvSpPr>
          <p:spPr>
            <a:xfrm>
              <a:off x="6461952" y="1720004"/>
              <a:ext cx="1354305" cy="4678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6AA52FD5-D49F-4248-B824-9915A1D22CFA}"/>
                </a:ext>
              </a:extLst>
            </p:cNvPr>
            <p:cNvSpPr/>
            <p:nvPr/>
          </p:nvSpPr>
          <p:spPr>
            <a:xfrm>
              <a:off x="1384675" y="5736151"/>
              <a:ext cx="3133704" cy="4295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AD4648F-B071-411F-AE35-076CB33B3262}"/>
                </a:ext>
              </a:extLst>
            </p:cNvPr>
            <p:cNvSpPr txBox="1"/>
            <p:nvPr/>
          </p:nvSpPr>
          <p:spPr>
            <a:xfrm>
              <a:off x="1450713" y="5767043"/>
              <a:ext cx="3133704" cy="369332"/>
            </a:xfrm>
            <a:prstGeom prst="rect">
              <a:avLst/>
            </a:prstGeom>
            <a:noFill/>
          </p:spPr>
          <p:txBody>
            <a:bodyPr wrap="square" rtlCol="0">
              <a:spAutoFit/>
            </a:bodyPr>
            <a:lstStyle/>
            <a:p>
              <a:r>
                <a:rPr lang="en-GB" dirty="0"/>
                <a:t>propellants, HE compounds</a:t>
              </a:r>
            </a:p>
          </p:txBody>
        </p:sp>
      </p:grpSp>
      <p:grpSp>
        <p:nvGrpSpPr>
          <p:cNvPr id="18" name="Group 17">
            <a:extLst>
              <a:ext uri="{FF2B5EF4-FFF2-40B4-BE49-F238E27FC236}">
                <a16:creationId xmlns:a16="http://schemas.microsoft.com/office/drawing/2014/main" id="{912A2346-4996-4896-B158-D174247DA6C4}"/>
              </a:ext>
            </a:extLst>
          </p:cNvPr>
          <p:cNvGrpSpPr/>
          <p:nvPr/>
        </p:nvGrpSpPr>
        <p:grpSpPr>
          <a:xfrm>
            <a:off x="431340" y="1270472"/>
            <a:ext cx="7838694" cy="5468362"/>
            <a:chOff x="431340" y="1270472"/>
            <a:chExt cx="7838694" cy="5468362"/>
          </a:xfrm>
        </p:grpSpPr>
        <p:sp>
          <p:nvSpPr>
            <p:cNvPr id="38" name="Rectangle 37">
              <a:extLst>
                <a:ext uri="{FF2B5EF4-FFF2-40B4-BE49-F238E27FC236}">
                  <a16:creationId xmlns:a16="http://schemas.microsoft.com/office/drawing/2014/main" id="{87751BAF-1CF7-4A10-9B9A-69C9CB93EA53}"/>
                </a:ext>
              </a:extLst>
            </p:cNvPr>
            <p:cNvSpPr/>
            <p:nvPr/>
          </p:nvSpPr>
          <p:spPr>
            <a:xfrm>
              <a:off x="431340" y="1270472"/>
              <a:ext cx="422721" cy="4295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Rectangle 39">
              <a:extLst>
                <a:ext uri="{FF2B5EF4-FFF2-40B4-BE49-F238E27FC236}">
                  <a16:creationId xmlns:a16="http://schemas.microsoft.com/office/drawing/2014/main" id="{8D2B0D28-9D22-41A3-89BD-F866B1B7DBA7}"/>
                </a:ext>
              </a:extLst>
            </p:cNvPr>
            <p:cNvSpPr/>
            <p:nvPr/>
          </p:nvSpPr>
          <p:spPr>
            <a:xfrm>
              <a:off x="5964197" y="1722112"/>
              <a:ext cx="2305837" cy="461464"/>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a:extLst>
                <a:ext uri="{FF2B5EF4-FFF2-40B4-BE49-F238E27FC236}">
                  <a16:creationId xmlns:a16="http://schemas.microsoft.com/office/drawing/2014/main" id="{8965B43C-C7F8-4980-8832-A82CF0F92198}"/>
                </a:ext>
              </a:extLst>
            </p:cNvPr>
            <p:cNvSpPr/>
            <p:nvPr/>
          </p:nvSpPr>
          <p:spPr>
            <a:xfrm>
              <a:off x="5963431" y="2189927"/>
              <a:ext cx="2306603" cy="43606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0154E4A9-92FC-4324-BA88-F8C41F41DA61}"/>
                </a:ext>
              </a:extLst>
            </p:cNvPr>
            <p:cNvSpPr/>
            <p:nvPr/>
          </p:nvSpPr>
          <p:spPr>
            <a:xfrm>
              <a:off x="432864" y="2173651"/>
              <a:ext cx="924869"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55064619-41DC-42BF-9E26-E4C3E09C63B3}"/>
                </a:ext>
              </a:extLst>
            </p:cNvPr>
            <p:cNvSpPr/>
            <p:nvPr/>
          </p:nvSpPr>
          <p:spPr>
            <a:xfrm>
              <a:off x="432298" y="2637570"/>
              <a:ext cx="924866"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83C2CB14-9C05-4FE2-A712-FC560AFE804F}"/>
                </a:ext>
              </a:extLst>
            </p:cNvPr>
            <p:cNvSpPr/>
            <p:nvPr/>
          </p:nvSpPr>
          <p:spPr>
            <a:xfrm>
              <a:off x="431341" y="3564924"/>
              <a:ext cx="924868" cy="450659"/>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831AF998-4EBE-4196-B774-00836DFA0090}"/>
                </a:ext>
              </a:extLst>
            </p:cNvPr>
            <p:cNvSpPr/>
            <p:nvPr/>
          </p:nvSpPr>
          <p:spPr>
            <a:xfrm>
              <a:off x="2777738" y="2629616"/>
              <a:ext cx="1362210"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530CDBB6-AA08-4D39-949D-64EAF03E7815}"/>
                </a:ext>
              </a:extLst>
            </p:cNvPr>
            <p:cNvSpPr/>
            <p:nvPr/>
          </p:nvSpPr>
          <p:spPr>
            <a:xfrm>
              <a:off x="5072693" y="2630799"/>
              <a:ext cx="888795"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694AA81B-D6AA-414B-A2BF-26AB51D5C6B6}"/>
                </a:ext>
              </a:extLst>
            </p:cNvPr>
            <p:cNvSpPr/>
            <p:nvPr/>
          </p:nvSpPr>
          <p:spPr>
            <a:xfrm>
              <a:off x="6427389" y="3550665"/>
              <a:ext cx="946827"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632CFFCA-9492-4564-843D-BFB75F348F32}"/>
                </a:ext>
              </a:extLst>
            </p:cNvPr>
            <p:cNvSpPr/>
            <p:nvPr/>
          </p:nvSpPr>
          <p:spPr>
            <a:xfrm>
              <a:off x="917871" y="3102489"/>
              <a:ext cx="438337" cy="448176"/>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BEC2EEEC-6794-49E2-9C5F-FD3ADC9F6D38}"/>
                </a:ext>
              </a:extLst>
            </p:cNvPr>
            <p:cNvSpPr/>
            <p:nvPr/>
          </p:nvSpPr>
          <p:spPr>
            <a:xfrm>
              <a:off x="1830460" y="2637315"/>
              <a:ext cx="446335" cy="446194"/>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69891876-79B1-4E56-B789-2CBD0EB6D946}"/>
                </a:ext>
              </a:extLst>
            </p:cNvPr>
            <p:cNvSpPr/>
            <p:nvPr/>
          </p:nvSpPr>
          <p:spPr>
            <a:xfrm>
              <a:off x="1828937" y="3083509"/>
              <a:ext cx="449476" cy="4814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5A53B4CA-D992-4B60-B21C-0B0FF8B740AC}"/>
                </a:ext>
              </a:extLst>
            </p:cNvPr>
            <p:cNvSpPr/>
            <p:nvPr/>
          </p:nvSpPr>
          <p:spPr>
            <a:xfrm>
              <a:off x="1828937" y="3565977"/>
              <a:ext cx="449476" cy="445141"/>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A588FA84-1A74-473F-9BDD-6338933C6531}"/>
                </a:ext>
              </a:extLst>
            </p:cNvPr>
            <p:cNvSpPr/>
            <p:nvPr/>
          </p:nvSpPr>
          <p:spPr>
            <a:xfrm>
              <a:off x="2777738" y="3094534"/>
              <a:ext cx="422721" cy="471443"/>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57">
              <a:extLst>
                <a:ext uri="{FF2B5EF4-FFF2-40B4-BE49-F238E27FC236}">
                  <a16:creationId xmlns:a16="http://schemas.microsoft.com/office/drawing/2014/main" id="{E0BE58E0-A309-4B8D-A33D-E62328C267A3}"/>
                </a:ext>
              </a:extLst>
            </p:cNvPr>
            <p:cNvSpPr/>
            <p:nvPr/>
          </p:nvSpPr>
          <p:spPr>
            <a:xfrm>
              <a:off x="2777738" y="3564925"/>
              <a:ext cx="422721" cy="445141"/>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ectangle 58">
              <a:extLst>
                <a:ext uri="{FF2B5EF4-FFF2-40B4-BE49-F238E27FC236}">
                  <a16:creationId xmlns:a16="http://schemas.microsoft.com/office/drawing/2014/main" id="{47665D5C-337C-4F76-BA57-55387CDE47EA}"/>
                </a:ext>
              </a:extLst>
            </p:cNvPr>
            <p:cNvSpPr/>
            <p:nvPr/>
          </p:nvSpPr>
          <p:spPr>
            <a:xfrm>
              <a:off x="5072693" y="3094534"/>
              <a:ext cx="443031" cy="471443"/>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ctangle 59">
              <a:extLst>
                <a:ext uri="{FF2B5EF4-FFF2-40B4-BE49-F238E27FC236}">
                  <a16:creationId xmlns:a16="http://schemas.microsoft.com/office/drawing/2014/main" id="{0931933E-1E7B-462A-831B-37A47A60601B}"/>
                </a:ext>
              </a:extLst>
            </p:cNvPr>
            <p:cNvSpPr/>
            <p:nvPr/>
          </p:nvSpPr>
          <p:spPr>
            <a:xfrm>
              <a:off x="1356208" y="6309319"/>
              <a:ext cx="1467588" cy="4295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a:extLst>
                <a:ext uri="{FF2B5EF4-FFF2-40B4-BE49-F238E27FC236}">
                  <a16:creationId xmlns:a16="http://schemas.microsoft.com/office/drawing/2014/main" id="{03542129-C750-4031-99B4-3C4ACA871035}"/>
                </a:ext>
              </a:extLst>
            </p:cNvPr>
            <p:cNvSpPr txBox="1"/>
            <p:nvPr/>
          </p:nvSpPr>
          <p:spPr>
            <a:xfrm>
              <a:off x="1331475" y="6335463"/>
              <a:ext cx="1565348" cy="369332"/>
            </a:xfrm>
            <a:prstGeom prst="rect">
              <a:avLst/>
            </a:prstGeom>
            <a:noFill/>
          </p:spPr>
          <p:txBody>
            <a:bodyPr wrap="square" rtlCol="0">
              <a:spAutoFit/>
            </a:bodyPr>
            <a:lstStyle/>
            <a:p>
              <a:r>
                <a:rPr lang="en-GB" dirty="0"/>
                <a:t>pyrotechnics</a:t>
              </a:r>
            </a:p>
          </p:txBody>
        </p:sp>
      </p:grpSp>
    </p:spTree>
    <p:extLst>
      <p:ext uri="{BB962C8B-B14F-4D97-AF65-F5344CB8AC3E}">
        <p14:creationId xmlns:p14="http://schemas.microsoft.com/office/powerpoint/2010/main" val="229975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pic>
        <p:nvPicPr>
          <p:cNvPr id="2" name="Picture 1">
            <a:extLst>
              <a:ext uri="{FF2B5EF4-FFF2-40B4-BE49-F238E27FC236}">
                <a16:creationId xmlns:a16="http://schemas.microsoft.com/office/drawing/2014/main" id="{69562A0F-8D12-4182-8B68-7EB8195B6A05}"/>
              </a:ext>
            </a:extLst>
          </p:cNvPr>
          <p:cNvPicPr>
            <a:picLocks noChangeAspect="1"/>
          </p:cNvPicPr>
          <p:nvPr/>
        </p:nvPicPr>
        <p:blipFill>
          <a:blip r:embed="rId4"/>
          <a:stretch>
            <a:fillRect/>
          </a:stretch>
        </p:blipFill>
        <p:spPr>
          <a:xfrm>
            <a:off x="251520" y="404664"/>
            <a:ext cx="5376342" cy="5976664"/>
          </a:xfrm>
          <a:prstGeom prst="rect">
            <a:avLst/>
          </a:prstGeom>
          <a:ln w="38100">
            <a:solidFill>
              <a:srgbClr val="FF0000"/>
            </a:solidFill>
          </a:ln>
        </p:spPr>
      </p:pic>
      <p:pic>
        <p:nvPicPr>
          <p:cNvPr id="3074" name="Picture 2" descr="Explosive Substance">
            <a:extLst>
              <a:ext uri="{FF2B5EF4-FFF2-40B4-BE49-F238E27FC236}">
                <a16:creationId xmlns:a16="http://schemas.microsoft.com/office/drawing/2014/main" id="{6621A5C2-7C8C-467C-B42F-3B6F72F38EC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7477"/>
          <a:stretch/>
        </p:blipFill>
        <p:spPr bwMode="auto">
          <a:xfrm>
            <a:off x="5848146" y="403895"/>
            <a:ext cx="2926061" cy="3110855"/>
          </a:xfrm>
          <a:prstGeom prst="rect">
            <a:avLst/>
          </a:prstGeom>
          <a:noFill/>
          <a:ln w="38100">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2386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10" name="TextBox 9">
            <a:extLst>
              <a:ext uri="{FF2B5EF4-FFF2-40B4-BE49-F238E27FC236}">
                <a16:creationId xmlns:a16="http://schemas.microsoft.com/office/drawing/2014/main" id="{81E26CA4-72B2-4380-9E0A-14F6AB19120C}"/>
              </a:ext>
            </a:extLst>
          </p:cNvPr>
          <p:cNvSpPr txBox="1"/>
          <p:nvPr/>
        </p:nvSpPr>
        <p:spPr>
          <a:xfrm>
            <a:off x="-10915" y="39853"/>
            <a:ext cx="5517857" cy="461665"/>
          </a:xfrm>
          <a:prstGeom prst="rect">
            <a:avLst/>
          </a:prstGeom>
          <a:noFill/>
        </p:spPr>
        <p:txBody>
          <a:bodyPr wrap="none" rtlCol="0">
            <a:spAutoFit/>
          </a:bodyPr>
          <a:lstStyle/>
          <a:p>
            <a:r>
              <a:rPr lang="en-GB" sz="2400" b="1" dirty="0">
                <a:solidFill>
                  <a:srgbClr val="0070C0"/>
                </a:solidFill>
                <a:effectLst>
                  <a:outerShdw blurRad="38100" dist="38100" dir="2700000" algn="tl">
                    <a:srgbClr val="000000">
                      <a:alpha val="43137"/>
                    </a:srgbClr>
                  </a:outerShdw>
                </a:effectLst>
                <a:latin typeface="+mn-lt"/>
              </a:rPr>
              <a:t>PERIODIC PROPERTIES: GROUP 1</a:t>
            </a:r>
          </a:p>
        </p:txBody>
      </p:sp>
      <p:sp>
        <p:nvSpPr>
          <p:cNvPr id="14" name="TextBox 13">
            <a:extLst>
              <a:ext uri="{FF2B5EF4-FFF2-40B4-BE49-F238E27FC236}">
                <a16:creationId xmlns:a16="http://schemas.microsoft.com/office/drawing/2014/main" id="{D6CAAD98-31D0-42C7-9B1D-94C201137A4E}"/>
              </a:ext>
            </a:extLst>
          </p:cNvPr>
          <p:cNvSpPr txBox="1"/>
          <p:nvPr/>
        </p:nvSpPr>
        <p:spPr>
          <a:xfrm>
            <a:off x="1115616" y="4467437"/>
            <a:ext cx="4626076" cy="400110"/>
          </a:xfrm>
          <a:prstGeom prst="rect">
            <a:avLst/>
          </a:prstGeom>
          <a:noFill/>
        </p:spPr>
        <p:txBody>
          <a:bodyPr wrap="square">
            <a:spAutoFit/>
          </a:bodyPr>
          <a:lstStyle/>
          <a:p>
            <a:r>
              <a:rPr lang="en-GB" sz="2000" u="sng"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hlinkClick r:id="rId4"/>
              </a:rPr>
              <a:t>https://youtu.be/6ZY6d6jrq-0</a:t>
            </a:r>
            <a:endParaRPr lang="en-GB" sz="2000" dirty="0">
              <a:effectLst/>
              <a:latin typeface="Calibri" panose="020F0502020204030204" pitchFamily="34" charset="0"/>
              <a:ea typeface="DengXian" panose="02010600030101010101" pitchFamily="2" charset="-122"/>
              <a:cs typeface="Calibri" panose="020F0502020204030204" pitchFamily="34" charset="0"/>
            </a:endParaRPr>
          </a:p>
        </p:txBody>
      </p:sp>
      <p:sp>
        <p:nvSpPr>
          <p:cNvPr id="2" name="TextBox 1">
            <a:extLst>
              <a:ext uri="{FF2B5EF4-FFF2-40B4-BE49-F238E27FC236}">
                <a16:creationId xmlns:a16="http://schemas.microsoft.com/office/drawing/2014/main" id="{D16C5188-2789-4BB7-8765-756B093A5509}"/>
              </a:ext>
            </a:extLst>
          </p:cNvPr>
          <p:cNvSpPr txBox="1"/>
          <p:nvPr/>
        </p:nvSpPr>
        <p:spPr>
          <a:xfrm>
            <a:off x="970318" y="859233"/>
            <a:ext cx="4185056" cy="400110"/>
          </a:xfrm>
          <a:prstGeom prst="rect">
            <a:avLst/>
          </a:prstGeom>
          <a:noFill/>
        </p:spPr>
        <p:txBody>
          <a:bodyPr wrap="none" rtlCol="0">
            <a:spAutoFit/>
          </a:bodyPr>
          <a:lstStyle/>
          <a:p>
            <a:r>
              <a:rPr lang="en-GB" sz="2000" b="1" dirty="0">
                <a:solidFill>
                  <a:srgbClr val="00B0F0"/>
                </a:solidFill>
                <a:latin typeface="Calibri" panose="020F0502020204030204" pitchFamily="34" charset="0"/>
                <a:cs typeface="Calibri" panose="020F0502020204030204" pitchFamily="34" charset="0"/>
              </a:rPr>
              <a:t>Group 1 elements:</a:t>
            </a:r>
            <a:r>
              <a:rPr lang="en-GB" sz="2000" dirty="0">
                <a:latin typeface="Calibri" panose="020F0502020204030204" pitchFamily="34" charset="0"/>
                <a:cs typeface="Calibri" panose="020F0502020204030204" pitchFamily="34" charset="0"/>
              </a:rPr>
              <a:t> </a:t>
            </a:r>
            <a:r>
              <a:rPr lang="en-GB" sz="2000" dirty="0">
                <a:solidFill>
                  <a:srgbClr val="00B0F0"/>
                </a:solidFill>
                <a:latin typeface="Calibri" panose="020F0502020204030204" pitchFamily="34" charset="0"/>
                <a:cs typeface="Calibri" panose="020F0502020204030204" pitchFamily="34" charset="0"/>
              </a:rPr>
              <a:t>Li, Na, K, Rb, Cs, Fr </a:t>
            </a:r>
          </a:p>
        </p:txBody>
      </p:sp>
      <p:sp>
        <p:nvSpPr>
          <p:cNvPr id="16" name="TextBox 15">
            <a:extLst>
              <a:ext uri="{FF2B5EF4-FFF2-40B4-BE49-F238E27FC236}">
                <a16:creationId xmlns:a16="http://schemas.microsoft.com/office/drawing/2014/main" id="{D8D12EB7-B0D8-4DF3-9A02-ADCBA27982C9}"/>
              </a:ext>
            </a:extLst>
          </p:cNvPr>
          <p:cNvSpPr txBox="1"/>
          <p:nvPr/>
        </p:nvSpPr>
        <p:spPr>
          <a:xfrm>
            <a:off x="5076056" y="4438900"/>
            <a:ext cx="4629150"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hlinkClick r:id="rId5"/>
              </a:rPr>
              <a:t>https://youtu.be/MGUPKA_pOEE</a:t>
            </a:r>
            <a:r>
              <a:rPr lang="en-GB" sz="2000" dirty="0">
                <a:latin typeface="Calibri" panose="020F0502020204030204" pitchFamily="34" charset="0"/>
                <a:cs typeface="Calibri" panose="020F0502020204030204" pitchFamily="34" charset="0"/>
              </a:rPr>
              <a:t> </a:t>
            </a:r>
          </a:p>
        </p:txBody>
      </p:sp>
      <p:pic>
        <p:nvPicPr>
          <p:cNvPr id="6" name="Picture 5">
            <a:extLst>
              <a:ext uri="{FF2B5EF4-FFF2-40B4-BE49-F238E27FC236}">
                <a16:creationId xmlns:a16="http://schemas.microsoft.com/office/drawing/2014/main" id="{A0C31B6A-EAED-4C19-A58B-52C593A46390}"/>
              </a:ext>
            </a:extLst>
          </p:cNvPr>
          <p:cNvPicPr>
            <a:picLocks noChangeAspect="1"/>
          </p:cNvPicPr>
          <p:nvPr/>
        </p:nvPicPr>
        <p:blipFill rotWithShape="1">
          <a:blip r:embed="rId6"/>
          <a:srcRect l="64175" t="9318" r="17713" b="57749"/>
          <a:stretch/>
        </p:blipFill>
        <p:spPr>
          <a:xfrm>
            <a:off x="5144885" y="2276872"/>
            <a:ext cx="2756201" cy="2037192"/>
          </a:xfrm>
          <a:prstGeom prst="rect">
            <a:avLst/>
          </a:prstGeom>
        </p:spPr>
      </p:pic>
      <p:sp>
        <p:nvSpPr>
          <p:cNvPr id="9" name="TextBox 8">
            <a:extLst>
              <a:ext uri="{FF2B5EF4-FFF2-40B4-BE49-F238E27FC236}">
                <a16:creationId xmlns:a16="http://schemas.microsoft.com/office/drawing/2014/main" id="{42B6EF73-0F22-45C8-BA9D-B783D49EACDA}"/>
              </a:ext>
            </a:extLst>
          </p:cNvPr>
          <p:cNvSpPr txBox="1"/>
          <p:nvPr/>
        </p:nvSpPr>
        <p:spPr>
          <a:xfrm>
            <a:off x="1115616" y="1753574"/>
            <a:ext cx="2276905" cy="400110"/>
          </a:xfrm>
          <a:prstGeom prst="rect">
            <a:avLst/>
          </a:prstGeom>
          <a:noFill/>
        </p:spPr>
        <p:txBody>
          <a:bodyPr wrap="none" rtlCol="0">
            <a:spAutoFit/>
          </a:bodyPr>
          <a:lstStyle/>
          <a:p>
            <a:r>
              <a:rPr lang="en-GB" sz="2000" dirty="0">
                <a:solidFill>
                  <a:srgbClr val="0000FF"/>
                </a:solidFill>
                <a:latin typeface="Calibri" panose="020F0502020204030204" pitchFamily="34" charset="0"/>
                <a:cs typeface="Calibri" panose="020F0502020204030204" pitchFamily="34" charset="0"/>
              </a:rPr>
              <a:t>Reaction with water</a:t>
            </a:r>
          </a:p>
        </p:txBody>
      </p:sp>
      <p:sp>
        <p:nvSpPr>
          <p:cNvPr id="21" name="TextBox 20">
            <a:extLst>
              <a:ext uri="{FF2B5EF4-FFF2-40B4-BE49-F238E27FC236}">
                <a16:creationId xmlns:a16="http://schemas.microsoft.com/office/drawing/2014/main" id="{7A84D574-E772-4F7E-8CFB-8E0B9DFFA4E2}"/>
              </a:ext>
            </a:extLst>
          </p:cNvPr>
          <p:cNvSpPr txBox="1"/>
          <p:nvPr/>
        </p:nvSpPr>
        <p:spPr>
          <a:xfrm>
            <a:off x="5402266" y="1756600"/>
            <a:ext cx="1273875"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Flame test</a:t>
            </a:r>
          </a:p>
        </p:txBody>
      </p:sp>
      <p:pic>
        <p:nvPicPr>
          <p:cNvPr id="17" name="Picture 16">
            <a:extLst>
              <a:ext uri="{FF2B5EF4-FFF2-40B4-BE49-F238E27FC236}">
                <a16:creationId xmlns:a16="http://schemas.microsoft.com/office/drawing/2014/main" id="{BEDBE2C4-F9E8-4274-8B47-F38D0BB93E02}"/>
              </a:ext>
            </a:extLst>
          </p:cNvPr>
          <p:cNvPicPr>
            <a:picLocks noChangeAspect="1"/>
          </p:cNvPicPr>
          <p:nvPr/>
        </p:nvPicPr>
        <p:blipFill rotWithShape="1">
          <a:blip r:embed="rId7"/>
          <a:srcRect l="67168" t="9318" r="15485" b="60215"/>
          <a:stretch/>
        </p:blipFill>
        <p:spPr>
          <a:xfrm>
            <a:off x="1115616" y="2276872"/>
            <a:ext cx="2883500" cy="2058674"/>
          </a:xfrm>
          <a:prstGeom prst="rect">
            <a:avLst/>
          </a:prstGeom>
        </p:spPr>
      </p:pic>
    </p:spTree>
    <p:extLst>
      <p:ext uri="{BB962C8B-B14F-4D97-AF65-F5344CB8AC3E}">
        <p14:creationId xmlns:p14="http://schemas.microsoft.com/office/powerpoint/2010/main" val="1427041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12852"/>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 name="TextBox 3">
            <a:extLst>
              <a:ext uri="{FF2B5EF4-FFF2-40B4-BE49-F238E27FC236}">
                <a16:creationId xmlns:a16="http://schemas.microsoft.com/office/drawing/2014/main" id="{9BAE383F-4554-4146-BDE8-027CE17365B4}"/>
              </a:ext>
            </a:extLst>
          </p:cNvPr>
          <p:cNvSpPr txBox="1"/>
          <p:nvPr/>
        </p:nvSpPr>
        <p:spPr>
          <a:xfrm>
            <a:off x="292936" y="613414"/>
            <a:ext cx="3183115"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Similar properties of HALOGENS</a:t>
            </a:r>
          </a:p>
        </p:txBody>
      </p:sp>
      <p:sp>
        <p:nvSpPr>
          <p:cNvPr id="5" name="TextBox 4">
            <a:extLst>
              <a:ext uri="{FF2B5EF4-FFF2-40B4-BE49-F238E27FC236}">
                <a16:creationId xmlns:a16="http://schemas.microsoft.com/office/drawing/2014/main" id="{8F4DE0DD-EFBC-454C-A90F-6121B1A053D0}"/>
              </a:ext>
            </a:extLst>
          </p:cNvPr>
          <p:cNvSpPr txBox="1"/>
          <p:nvPr/>
        </p:nvSpPr>
        <p:spPr>
          <a:xfrm>
            <a:off x="971600" y="4643844"/>
            <a:ext cx="1043876" cy="369332"/>
          </a:xfrm>
          <a:prstGeom prst="rect">
            <a:avLst/>
          </a:prstGeom>
          <a:noFill/>
        </p:spPr>
        <p:txBody>
          <a:bodyPr wrap="none" rtlCol="0">
            <a:spAutoFit/>
          </a:bodyPr>
          <a:lstStyle/>
          <a:p>
            <a:r>
              <a:rPr lang="en-GB" dirty="0"/>
              <a:t>Chlorine</a:t>
            </a:r>
          </a:p>
        </p:txBody>
      </p:sp>
      <p:sp>
        <p:nvSpPr>
          <p:cNvPr id="14" name="TextBox 13">
            <a:extLst>
              <a:ext uri="{FF2B5EF4-FFF2-40B4-BE49-F238E27FC236}">
                <a16:creationId xmlns:a16="http://schemas.microsoft.com/office/drawing/2014/main" id="{6E5F201C-2308-40AD-A907-CCB219CA8980}"/>
              </a:ext>
            </a:extLst>
          </p:cNvPr>
          <p:cNvSpPr txBox="1"/>
          <p:nvPr/>
        </p:nvSpPr>
        <p:spPr>
          <a:xfrm>
            <a:off x="3889619" y="4643844"/>
            <a:ext cx="1043876" cy="369332"/>
          </a:xfrm>
          <a:prstGeom prst="rect">
            <a:avLst/>
          </a:prstGeom>
          <a:noFill/>
        </p:spPr>
        <p:txBody>
          <a:bodyPr wrap="none" rtlCol="0">
            <a:spAutoFit/>
          </a:bodyPr>
          <a:lstStyle/>
          <a:p>
            <a:r>
              <a:rPr lang="en-GB" dirty="0"/>
              <a:t>Bromine</a:t>
            </a:r>
          </a:p>
        </p:txBody>
      </p:sp>
      <p:sp>
        <p:nvSpPr>
          <p:cNvPr id="15" name="TextBox 14">
            <a:extLst>
              <a:ext uri="{FF2B5EF4-FFF2-40B4-BE49-F238E27FC236}">
                <a16:creationId xmlns:a16="http://schemas.microsoft.com/office/drawing/2014/main" id="{C98A8A71-B516-4A6D-81BC-31A4DC31093D}"/>
              </a:ext>
            </a:extLst>
          </p:cNvPr>
          <p:cNvSpPr txBox="1"/>
          <p:nvPr/>
        </p:nvSpPr>
        <p:spPr>
          <a:xfrm>
            <a:off x="6732240" y="4637380"/>
            <a:ext cx="813043" cy="369332"/>
          </a:xfrm>
          <a:prstGeom prst="rect">
            <a:avLst/>
          </a:prstGeom>
          <a:noFill/>
        </p:spPr>
        <p:txBody>
          <a:bodyPr wrap="none" rtlCol="0">
            <a:spAutoFit/>
          </a:bodyPr>
          <a:lstStyle/>
          <a:p>
            <a:r>
              <a:rPr lang="en-GB" dirty="0"/>
              <a:t>Iodine</a:t>
            </a:r>
          </a:p>
        </p:txBody>
      </p:sp>
      <p:pic>
        <p:nvPicPr>
          <p:cNvPr id="1026" name="Picture 2" descr="See the source image">
            <a:extLst>
              <a:ext uri="{FF2B5EF4-FFF2-40B4-BE49-F238E27FC236}">
                <a16:creationId xmlns:a16="http://schemas.microsoft.com/office/drawing/2014/main" id="{C651EF75-1797-4E8A-ABEE-5CF0E9E8D0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6192" y="1050660"/>
            <a:ext cx="8239504" cy="360478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8A25D62-2208-4CDA-8938-583B5A9E9E57}"/>
              </a:ext>
            </a:extLst>
          </p:cNvPr>
          <p:cNvSpPr txBox="1"/>
          <p:nvPr/>
        </p:nvSpPr>
        <p:spPr>
          <a:xfrm>
            <a:off x="-10915" y="39853"/>
            <a:ext cx="6366679" cy="461665"/>
          </a:xfrm>
          <a:prstGeom prst="rect">
            <a:avLst/>
          </a:prstGeom>
          <a:noFill/>
        </p:spPr>
        <p:txBody>
          <a:bodyPr wrap="none" rtlCol="0">
            <a:spAutoFit/>
          </a:bodyPr>
          <a:lstStyle/>
          <a:p>
            <a:r>
              <a:rPr lang="en-GB" sz="2400" b="1" dirty="0">
                <a:solidFill>
                  <a:srgbClr val="0070C0"/>
                </a:solidFill>
                <a:effectLst>
                  <a:outerShdw blurRad="38100" dist="38100" dir="2700000" algn="tl">
                    <a:srgbClr val="000000">
                      <a:alpha val="43137"/>
                    </a:srgbClr>
                  </a:outerShdw>
                </a:effectLst>
                <a:latin typeface="+mn-lt"/>
              </a:rPr>
              <a:t>PERIODIC PROPERTIES: GROUP 17 (VIIB)</a:t>
            </a:r>
          </a:p>
        </p:txBody>
      </p:sp>
      <p:sp>
        <p:nvSpPr>
          <p:cNvPr id="13" name="TextBox 12">
            <a:extLst>
              <a:ext uri="{FF2B5EF4-FFF2-40B4-BE49-F238E27FC236}">
                <a16:creationId xmlns:a16="http://schemas.microsoft.com/office/drawing/2014/main" id="{E2F93D58-A78E-4DD7-8C17-DAE802424F8E}"/>
              </a:ext>
            </a:extLst>
          </p:cNvPr>
          <p:cNvSpPr txBox="1"/>
          <p:nvPr/>
        </p:nvSpPr>
        <p:spPr>
          <a:xfrm>
            <a:off x="1616496" y="5094311"/>
            <a:ext cx="6899200" cy="1809726"/>
          </a:xfrm>
          <a:prstGeom prst="rect">
            <a:avLst/>
          </a:prstGeom>
          <a:noFill/>
        </p:spPr>
        <p:txBody>
          <a:bodyPr wrap="square">
            <a:spAutoFit/>
          </a:bodyPr>
          <a:lstStyle/>
          <a:p>
            <a:pPr marL="285750" indent="-285750">
              <a:lnSpc>
                <a:spcPct val="130000"/>
              </a:lnSpc>
              <a:buFont typeface="Arial" panose="020B0604020202020204" pitchFamily="34" charset="0"/>
              <a:buChar char="•"/>
            </a:pPr>
            <a:r>
              <a:rPr lang="en-US" b="0" i="0" dirty="0">
                <a:effectLst/>
                <a:latin typeface="Calibri" panose="020F0502020204030204" pitchFamily="34" charset="0"/>
                <a:cs typeface="Calibri" panose="020F0502020204030204" pitchFamily="34" charset="0"/>
              </a:rPr>
              <a:t>halogens contain elements in all three states of matter (solid, liquid, and gas) at standard temperature and pressure</a:t>
            </a:r>
          </a:p>
          <a:p>
            <a:pPr marL="285750" indent="-285750">
              <a:lnSpc>
                <a:spcPct val="130000"/>
              </a:lnSpc>
              <a:buFont typeface="Arial" panose="020B0604020202020204" pitchFamily="34" charset="0"/>
              <a:buChar char="•"/>
            </a:pPr>
            <a:r>
              <a:rPr lang="en-US" dirty="0">
                <a:latin typeface="Calibri" panose="020F0502020204030204" pitchFamily="34" charset="0"/>
                <a:cs typeface="Calibri" panose="020F0502020204030204" pitchFamily="34" charset="0"/>
              </a:rPr>
              <a:t>diatomic molecules, non-metals</a:t>
            </a:r>
          </a:p>
          <a:p>
            <a:pPr marL="285750" indent="-285750">
              <a:lnSpc>
                <a:spcPct val="130000"/>
              </a:lnSpc>
              <a:buFont typeface="Arial" panose="020B0604020202020204" pitchFamily="34" charset="0"/>
              <a:buChar char="•"/>
            </a:pPr>
            <a:r>
              <a:rPr lang="en-US" dirty="0">
                <a:latin typeface="Calibri" panose="020F0502020204030204" pitchFamily="34" charset="0"/>
                <a:cs typeface="Calibri" panose="020F0502020204030204" pitchFamily="34" charset="0"/>
              </a:rPr>
              <a:t>very strong oxidizing agents</a:t>
            </a:r>
          </a:p>
          <a:p>
            <a:endParaRPr lang="en-GB" dirty="0"/>
          </a:p>
        </p:txBody>
      </p:sp>
    </p:spTree>
    <p:extLst>
      <p:ext uri="{BB962C8B-B14F-4D97-AF65-F5344CB8AC3E}">
        <p14:creationId xmlns:p14="http://schemas.microsoft.com/office/powerpoint/2010/main" val="123711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pic>
        <p:nvPicPr>
          <p:cNvPr id="9" name="Picture 8">
            <a:extLst>
              <a:ext uri="{FF2B5EF4-FFF2-40B4-BE49-F238E27FC236}">
                <a16:creationId xmlns:a16="http://schemas.microsoft.com/office/drawing/2014/main" id="{F07C0F5D-ACE2-4728-9802-1CB0FCE5FEBA}"/>
              </a:ext>
            </a:extLst>
          </p:cNvPr>
          <p:cNvPicPr>
            <a:picLocks noChangeAspect="1"/>
          </p:cNvPicPr>
          <p:nvPr/>
        </p:nvPicPr>
        <p:blipFill>
          <a:blip r:embed="rId4"/>
          <a:stretch>
            <a:fillRect/>
          </a:stretch>
        </p:blipFill>
        <p:spPr>
          <a:xfrm>
            <a:off x="179512" y="1266707"/>
            <a:ext cx="8572753" cy="4474630"/>
          </a:xfrm>
          <a:prstGeom prst="rect">
            <a:avLst/>
          </a:prstGeom>
          <a:ln w="28575">
            <a:noFill/>
          </a:ln>
        </p:spPr>
      </p:pic>
      <p:pic>
        <p:nvPicPr>
          <p:cNvPr id="11" name="Picture 10">
            <a:extLst>
              <a:ext uri="{FF2B5EF4-FFF2-40B4-BE49-F238E27FC236}">
                <a16:creationId xmlns:a16="http://schemas.microsoft.com/office/drawing/2014/main" id="{86745927-C488-4E96-9138-725BAD704A4D}"/>
              </a:ext>
            </a:extLst>
          </p:cNvPr>
          <p:cNvPicPr>
            <a:picLocks noChangeAspect="1"/>
          </p:cNvPicPr>
          <p:nvPr/>
        </p:nvPicPr>
        <p:blipFill rotWithShape="1">
          <a:blip r:embed="rId2"/>
          <a:srcRect l="13213" t="-4738" r="31450" b="74041"/>
          <a:stretch/>
        </p:blipFill>
        <p:spPr>
          <a:xfrm>
            <a:off x="453238" y="487739"/>
            <a:ext cx="813796" cy="1029438"/>
          </a:xfrm>
          <a:prstGeom prst="rect">
            <a:avLst/>
          </a:prstGeom>
        </p:spPr>
      </p:pic>
      <p:pic>
        <p:nvPicPr>
          <p:cNvPr id="10" name="Picture 9">
            <a:extLst>
              <a:ext uri="{FF2B5EF4-FFF2-40B4-BE49-F238E27FC236}">
                <a16:creationId xmlns:a16="http://schemas.microsoft.com/office/drawing/2014/main" id="{FE5162B7-CBBA-4821-AC79-B1F98C4F4F9D}"/>
              </a:ext>
            </a:extLst>
          </p:cNvPr>
          <p:cNvPicPr>
            <a:picLocks noChangeAspect="1"/>
          </p:cNvPicPr>
          <p:nvPr/>
        </p:nvPicPr>
        <p:blipFill rotWithShape="1">
          <a:blip r:embed="rId5"/>
          <a:srcRect l="-289" t="786" r="94080" b="88664"/>
          <a:stretch/>
        </p:blipFill>
        <p:spPr>
          <a:xfrm>
            <a:off x="166634" y="1314119"/>
            <a:ext cx="529963" cy="473746"/>
          </a:xfrm>
          <a:prstGeom prst="rect">
            <a:avLst/>
          </a:prstGeom>
        </p:spPr>
      </p:pic>
      <p:cxnSp>
        <p:nvCxnSpPr>
          <p:cNvPr id="4" name="Straight Connector 3">
            <a:extLst>
              <a:ext uri="{FF2B5EF4-FFF2-40B4-BE49-F238E27FC236}">
                <a16:creationId xmlns:a16="http://schemas.microsoft.com/office/drawing/2014/main" id="{2702D6DC-3C56-4717-964E-64EBFD8F1A54}"/>
              </a:ext>
            </a:extLst>
          </p:cNvPr>
          <p:cNvCxnSpPr>
            <a:cxnSpLocks/>
          </p:cNvCxnSpPr>
          <p:nvPr/>
        </p:nvCxnSpPr>
        <p:spPr>
          <a:xfrm>
            <a:off x="5724128" y="1781426"/>
            <a:ext cx="2304256" cy="2775919"/>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F5F15DA-DC08-4E3E-AC3E-043E9A3A9C1C}"/>
              </a:ext>
            </a:extLst>
          </p:cNvPr>
          <p:cNvSpPr/>
          <p:nvPr/>
        </p:nvSpPr>
        <p:spPr>
          <a:xfrm>
            <a:off x="5770705" y="1821041"/>
            <a:ext cx="432048" cy="4320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16" name="Rectangle 15">
            <a:extLst>
              <a:ext uri="{FF2B5EF4-FFF2-40B4-BE49-F238E27FC236}">
                <a16:creationId xmlns:a16="http://schemas.microsoft.com/office/drawing/2014/main" id="{8470BA3A-5038-47AE-B945-41EBECB05168}"/>
              </a:ext>
            </a:extLst>
          </p:cNvPr>
          <p:cNvSpPr/>
          <p:nvPr/>
        </p:nvSpPr>
        <p:spPr>
          <a:xfrm>
            <a:off x="6228184" y="2256569"/>
            <a:ext cx="432048" cy="4320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17" name="Rectangle 16">
            <a:extLst>
              <a:ext uri="{FF2B5EF4-FFF2-40B4-BE49-F238E27FC236}">
                <a16:creationId xmlns:a16="http://schemas.microsoft.com/office/drawing/2014/main" id="{A387BBB0-42E2-497C-A44A-1F948F457456}"/>
              </a:ext>
            </a:extLst>
          </p:cNvPr>
          <p:cNvSpPr/>
          <p:nvPr/>
        </p:nvSpPr>
        <p:spPr>
          <a:xfrm>
            <a:off x="6227470" y="2737337"/>
            <a:ext cx="432048" cy="4320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18" name="Rectangle 17">
            <a:extLst>
              <a:ext uri="{FF2B5EF4-FFF2-40B4-BE49-F238E27FC236}">
                <a16:creationId xmlns:a16="http://schemas.microsoft.com/office/drawing/2014/main" id="{41E985B4-F3B5-45E6-9DE8-0F1DAAD1F52E}"/>
              </a:ext>
            </a:extLst>
          </p:cNvPr>
          <p:cNvSpPr/>
          <p:nvPr/>
        </p:nvSpPr>
        <p:spPr>
          <a:xfrm>
            <a:off x="6692427" y="2730598"/>
            <a:ext cx="432048" cy="4320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19" name="Rectangle 18">
            <a:extLst>
              <a:ext uri="{FF2B5EF4-FFF2-40B4-BE49-F238E27FC236}">
                <a16:creationId xmlns:a16="http://schemas.microsoft.com/office/drawing/2014/main" id="{E87812A0-8416-4EF8-9E6B-D30F4F888408}"/>
              </a:ext>
            </a:extLst>
          </p:cNvPr>
          <p:cNvSpPr/>
          <p:nvPr/>
        </p:nvSpPr>
        <p:spPr>
          <a:xfrm>
            <a:off x="6700045" y="3189193"/>
            <a:ext cx="432048" cy="4320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0" name="Rectangle 19">
            <a:extLst>
              <a:ext uri="{FF2B5EF4-FFF2-40B4-BE49-F238E27FC236}">
                <a16:creationId xmlns:a16="http://schemas.microsoft.com/office/drawing/2014/main" id="{A45664A3-27FC-444D-ADA1-45AAAB29E073}"/>
              </a:ext>
            </a:extLst>
          </p:cNvPr>
          <p:cNvSpPr/>
          <p:nvPr/>
        </p:nvSpPr>
        <p:spPr>
          <a:xfrm>
            <a:off x="7157849" y="3195141"/>
            <a:ext cx="432048" cy="432048"/>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grpSp>
        <p:nvGrpSpPr>
          <p:cNvPr id="23" name="Group 22">
            <a:extLst>
              <a:ext uri="{FF2B5EF4-FFF2-40B4-BE49-F238E27FC236}">
                <a16:creationId xmlns:a16="http://schemas.microsoft.com/office/drawing/2014/main" id="{27460F18-5AB8-4C4C-B19A-844B0338A396}"/>
              </a:ext>
            </a:extLst>
          </p:cNvPr>
          <p:cNvGrpSpPr/>
          <p:nvPr/>
        </p:nvGrpSpPr>
        <p:grpSpPr>
          <a:xfrm>
            <a:off x="60073" y="1093343"/>
            <a:ext cx="813796" cy="720080"/>
            <a:chOff x="348105" y="836712"/>
            <a:chExt cx="813796" cy="720080"/>
          </a:xfrm>
        </p:grpSpPr>
        <p:sp>
          <p:nvSpPr>
            <p:cNvPr id="21" name="Oval 20">
              <a:extLst>
                <a:ext uri="{FF2B5EF4-FFF2-40B4-BE49-F238E27FC236}">
                  <a16:creationId xmlns:a16="http://schemas.microsoft.com/office/drawing/2014/main" id="{A09A01CA-1F39-4100-8B8A-D77FEC1096B8}"/>
                </a:ext>
              </a:extLst>
            </p:cNvPr>
            <p:cNvSpPr/>
            <p:nvPr/>
          </p:nvSpPr>
          <p:spPr>
            <a:xfrm>
              <a:off x="348105" y="836712"/>
              <a:ext cx="813796" cy="7200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C9F2A09C-AE2D-4F74-975F-8C453B3B7E4E}"/>
                </a:ext>
              </a:extLst>
            </p:cNvPr>
            <p:cNvSpPr txBox="1"/>
            <p:nvPr/>
          </p:nvSpPr>
          <p:spPr>
            <a:xfrm>
              <a:off x="351553" y="893583"/>
              <a:ext cx="752129" cy="246221"/>
            </a:xfrm>
            <a:prstGeom prst="rect">
              <a:avLst/>
            </a:prstGeom>
            <a:noFill/>
          </p:spPr>
          <p:txBody>
            <a:bodyPr wrap="none" rtlCol="0">
              <a:spAutoFit/>
            </a:bodyPr>
            <a:lstStyle/>
            <a:p>
              <a:r>
                <a:rPr lang="en-GB" sz="1000" dirty="0"/>
                <a:t>non-metal</a:t>
              </a:r>
            </a:p>
          </p:txBody>
        </p:sp>
      </p:grpSp>
      <p:sp>
        <p:nvSpPr>
          <p:cNvPr id="24" name="TextBox 23">
            <a:extLst>
              <a:ext uri="{FF2B5EF4-FFF2-40B4-BE49-F238E27FC236}">
                <a16:creationId xmlns:a16="http://schemas.microsoft.com/office/drawing/2014/main" id="{1D6F0DFB-2C4E-4746-865B-094DC2506A24}"/>
              </a:ext>
            </a:extLst>
          </p:cNvPr>
          <p:cNvSpPr txBox="1"/>
          <p:nvPr/>
        </p:nvSpPr>
        <p:spPr>
          <a:xfrm>
            <a:off x="3043934" y="2336978"/>
            <a:ext cx="1116524" cy="369332"/>
          </a:xfrm>
          <a:prstGeom prst="rect">
            <a:avLst/>
          </a:prstGeom>
          <a:noFill/>
        </p:spPr>
        <p:txBody>
          <a:bodyPr wrap="none" rtlCol="0">
            <a:spAutoFit/>
          </a:bodyPr>
          <a:lstStyle/>
          <a:p>
            <a:r>
              <a:rPr lang="en-GB" b="1" dirty="0"/>
              <a:t>METALS</a:t>
            </a:r>
          </a:p>
        </p:txBody>
      </p:sp>
      <p:sp>
        <p:nvSpPr>
          <p:cNvPr id="25" name="TextBox 24">
            <a:extLst>
              <a:ext uri="{FF2B5EF4-FFF2-40B4-BE49-F238E27FC236}">
                <a16:creationId xmlns:a16="http://schemas.microsoft.com/office/drawing/2014/main" id="{D5A3A410-EE63-4FA0-8CAD-CEFAE2CDDEBA}"/>
              </a:ext>
            </a:extLst>
          </p:cNvPr>
          <p:cNvSpPr txBox="1"/>
          <p:nvPr/>
        </p:nvSpPr>
        <p:spPr>
          <a:xfrm>
            <a:off x="6108745" y="1359189"/>
            <a:ext cx="1706429" cy="369332"/>
          </a:xfrm>
          <a:prstGeom prst="rect">
            <a:avLst/>
          </a:prstGeom>
          <a:noFill/>
        </p:spPr>
        <p:txBody>
          <a:bodyPr wrap="none" rtlCol="0">
            <a:spAutoFit/>
          </a:bodyPr>
          <a:lstStyle/>
          <a:p>
            <a:r>
              <a:rPr lang="en-GB" b="1" dirty="0">
                <a:solidFill>
                  <a:srgbClr val="FF0000"/>
                </a:solidFill>
              </a:rPr>
              <a:t>NON-METALS</a:t>
            </a:r>
          </a:p>
        </p:txBody>
      </p:sp>
      <p:sp>
        <p:nvSpPr>
          <p:cNvPr id="26" name="TextBox 25">
            <a:extLst>
              <a:ext uri="{FF2B5EF4-FFF2-40B4-BE49-F238E27FC236}">
                <a16:creationId xmlns:a16="http://schemas.microsoft.com/office/drawing/2014/main" id="{A5DB5A8A-6186-48A6-A581-D3E9FF0F9F2A}"/>
              </a:ext>
            </a:extLst>
          </p:cNvPr>
          <p:cNvSpPr txBox="1"/>
          <p:nvPr/>
        </p:nvSpPr>
        <p:spPr>
          <a:xfrm>
            <a:off x="7589897" y="4922048"/>
            <a:ext cx="1667957" cy="369332"/>
          </a:xfrm>
          <a:prstGeom prst="rect">
            <a:avLst/>
          </a:prstGeom>
          <a:noFill/>
        </p:spPr>
        <p:txBody>
          <a:bodyPr wrap="none" rtlCol="0">
            <a:spAutoFit/>
          </a:bodyPr>
          <a:lstStyle/>
          <a:p>
            <a:r>
              <a:rPr lang="en-GB" b="1" dirty="0">
                <a:solidFill>
                  <a:srgbClr val="00B050"/>
                </a:solidFill>
              </a:rPr>
              <a:t>METALLOIDS</a:t>
            </a:r>
          </a:p>
        </p:txBody>
      </p:sp>
      <p:sp>
        <p:nvSpPr>
          <p:cNvPr id="27" name="TextBox 26">
            <a:extLst>
              <a:ext uri="{FF2B5EF4-FFF2-40B4-BE49-F238E27FC236}">
                <a16:creationId xmlns:a16="http://schemas.microsoft.com/office/drawing/2014/main" id="{E60BF837-A3F5-4478-A837-CEFFC612E910}"/>
              </a:ext>
            </a:extLst>
          </p:cNvPr>
          <p:cNvSpPr txBox="1"/>
          <p:nvPr/>
        </p:nvSpPr>
        <p:spPr>
          <a:xfrm>
            <a:off x="-10915" y="39853"/>
            <a:ext cx="5771580" cy="461665"/>
          </a:xfrm>
          <a:prstGeom prst="rect">
            <a:avLst/>
          </a:prstGeom>
          <a:noFill/>
        </p:spPr>
        <p:txBody>
          <a:bodyPr wrap="none" rtlCol="0">
            <a:spAutoFit/>
          </a:bodyPr>
          <a:lstStyle/>
          <a:p>
            <a:r>
              <a:rPr lang="en-GB" sz="2400" b="1" dirty="0">
                <a:solidFill>
                  <a:srgbClr val="0070C0"/>
                </a:solidFill>
                <a:effectLst>
                  <a:outerShdw blurRad="38100" dist="38100" dir="2700000" algn="tl">
                    <a:srgbClr val="000000">
                      <a:alpha val="43137"/>
                    </a:srgbClr>
                  </a:outerShdw>
                </a:effectLst>
              </a:rPr>
              <a:t>METALS, NON-METALS, METALLOIDS</a:t>
            </a:r>
          </a:p>
        </p:txBody>
      </p:sp>
      <p:sp>
        <p:nvSpPr>
          <p:cNvPr id="28" name="TextBox 27">
            <a:extLst>
              <a:ext uri="{FF2B5EF4-FFF2-40B4-BE49-F238E27FC236}">
                <a16:creationId xmlns:a16="http://schemas.microsoft.com/office/drawing/2014/main" id="{DE7BABB8-BEA7-4A5F-875C-6F1C455A159C}"/>
              </a:ext>
            </a:extLst>
          </p:cNvPr>
          <p:cNvSpPr txBox="1"/>
          <p:nvPr/>
        </p:nvSpPr>
        <p:spPr>
          <a:xfrm>
            <a:off x="1160750" y="648459"/>
            <a:ext cx="5895506" cy="923330"/>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A simple classification that splits the periodic table into families of similar materials </a:t>
            </a:r>
          </a:p>
          <a:p>
            <a:r>
              <a:rPr lang="en-GB" dirty="0">
                <a:latin typeface="Calibri" panose="020F0502020204030204" pitchFamily="34" charset="0"/>
                <a:cs typeface="Calibri" panose="020F0502020204030204" pitchFamily="34" charset="0"/>
              </a:rPr>
              <a:t>Each section has distinct properties and differences</a:t>
            </a:r>
          </a:p>
        </p:txBody>
      </p:sp>
      <p:sp>
        <p:nvSpPr>
          <p:cNvPr id="29" name="TextBox 28">
            <a:extLst>
              <a:ext uri="{FF2B5EF4-FFF2-40B4-BE49-F238E27FC236}">
                <a16:creationId xmlns:a16="http://schemas.microsoft.com/office/drawing/2014/main" id="{5AD6E35F-F342-4372-A36A-A9E2CCC72C8B}"/>
              </a:ext>
            </a:extLst>
          </p:cNvPr>
          <p:cNvSpPr txBox="1"/>
          <p:nvPr/>
        </p:nvSpPr>
        <p:spPr>
          <a:xfrm>
            <a:off x="1042555" y="6530591"/>
            <a:ext cx="4572000" cy="276999"/>
          </a:xfrm>
          <a:prstGeom prst="rect">
            <a:avLst/>
          </a:prstGeom>
          <a:noFill/>
        </p:spPr>
        <p:txBody>
          <a:bodyPr wrap="square">
            <a:spAutoFit/>
          </a:bodyPr>
          <a:lstStyle/>
          <a:p>
            <a:r>
              <a:rPr lang="en-GB" sz="1200" dirty="0">
                <a:solidFill>
                  <a:schemeClr val="accent2"/>
                </a:solidFill>
              </a:rPr>
              <a:t>https://www.rsc.org/periodic-table</a:t>
            </a:r>
          </a:p>
        </p:txBody>
      </p:sp>
    </p:spTree>
    <p:extLst>
      <p:ext uri="{BB962C8B-B14F-4D97-AF65-F5344CB8AC3E}">
        <p14:creationId xmlns:p14="http://schemas.microsoft.com/office/powerpoint/2010/main" val="3182923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9" name="TextBox 8">
            <a:extLst>
              <a:ext uri="{FF2B5EF4-FFF2-40B4-BE49-F238E27FC236}">
                <a16:creationId xmlns:a16="http://schemas.microsoft.com/office/drawing/2014/main" id="{11F52ABB-145C-42E5-95A7-BD86BAAE4580}"/>
              </a:ext>
            </a:extLst>
          </p:cNvPr>
          <p:cNvSpPr txBox="1"/>
          <p:nvPr/>
        </p:nvSpPr>
        <p:spPr>
          <a:xfrm>
            <a:off x="251520" y="501518"/>
            <a:ext cx="3024336" cy="2031325"/>
          </a:xfrm>
          <a:prstGeom prst="rect">
            <a:avLst/>
          </a:prstGeom>
          <a:noFill/>
          <a:ln w="38100">
            <a:solidFill>
              <a:schemeClr val="tx1"/>
            </a:solidFill>
          </a:ln>
        </p:spPr>
        <p:txBody>
          <a:bodyPr wrap="square">
            <a:spAutoFit/>
          </a:bodyPr>
          <a:lstStyle/>
          <a:p>
            <a:r>
              <a:rPr lang="en-GB" b="1" dirty="0">
                <a:latin typeface="Calibri" panose="020F0502020204030204" pitchFamily="34" charset="0"/>
                <a:cs typeface="Calibri" panose="020F0502020204030204" pitchFamily="34" charset="0"/>
              </a:rPr>
              <a:t>Metals:</a:t>
            </a:r>
          </a:p>
          <a:p>
            <a:r>
              <a:rPr lang="en-GB" dirty="0">
                <a:latin typeface="Calibri" panose="020F0502020204030204" pitchFamily="34" charset="0"/>
                <a:cs typeface="Calibri" panose="020F0502020204030204" pitchFamily="34" charset="0"/>
              </a:rPr>
              <a:t>Lustrous solids </a:t>
            </a:r>
          </a:p>
          <a:p>
            <a:r>
              <a:rPr lang="en-GB" dirty="0">
                <a:latin typeface="Calibri" panose="020F0502020204030204" pitchFamily="34" charset="0"/>
                <a:cs typeface="Calibri" panose="020F0502020204030204" pitchFamily="34" charset="0"/>
              </a:rPr>
              <a:t>High melting points </a:t>
            </a:r>
          </a:p>
          <a:p>
            <a:r>
              <a:rPr lang="en-GB" dirty="0">
                <a:latin typeface="Calibri" panose="020F0502020204030204" pitchFamily="34" charset="0"/>
                <a:cs typeface="Calibri" panose="020F0502020204030204" pitchFamily="34" charset="0"/>
              </a:rPr>
              <a:t>Conduct electricity </a:t>
            </a:r>
          </a:p>
          <a:p>
            <a:r>
              <a:rPr lang="en-GB" dirty="0">
                <a:latin typeface="Calibri" panose="020F0502020204030204" pitchFamily="34" charset="0"/>
                <a:cs typeface="Calibri" panose="020F0502020204030204" pitchFamily="34" charset="0"/>
              </a:rPr>
              <a:t>Malleable and ductile </a:t>
            </a:r>
          </a:p>
          <a:p>
            <a:r>
              <a:rPr lang="en-GB" dirty="0">
                <a:latin typeface="Calibri" panose="020F0502020204030204" pitchFamily="34" charset="0"/>
                <a:cs typeface="Calibri" panose="020F0502020204030204" pitchFamily="34" charset="0"/>
              </a:rPr>
              <a:t>Act as reducing agents in reactions</a:t>
            </a:r>
          </a:p>
        </p:txBody>
      </p:sp>
      <p:sp>
        <p:nvSpPr>
          <p:cNvPr id="10" name="TextBox 9">
            <a:extLst>
              <a:ext uri="{FF2B5EF4-FFF2-40B4-BE49-F238E27FC236}">
                <a16:creationId xmlns:a16="http://schemas.microsoft.com/office/drawing/2014/main" id="{9389BFED-B2F7-4D9C-8FAB-074AD471F032}"/>
              </a:ext>
            </a:extLst>
          </p:cNvPr>
          <p:cNvSpPr txBox="1"/>
          <p:nvPr/>
        </p:nvSpPr>
        <p:spPr>
          <a:xfrm>
            <a:off x="5652120" y="497699"/>
            <a:ext cx="3168352" cy="2308324"/>
          </a:xfrm>
          <a:prstGeom prst="rect">
            <a:avLst/>
          </a:prstGeom>
          <a:noFill/>
          <a:ln w="28575">
            <a:solidFill>
              <a:srgbClr val="FF0000"/>
            </a:solidFill>
          </a:ln>
        </p:spPr>
        <p:txBody>
          <a:bodyPr wrap="square">
            <a:spAutoFit/>
          </a:bodyPr>
          <a:lstStyle/>
          <a:p>
            <a:r>
              <a:rPr lang="en-GB" b="1" dirty="0">
                <a:solidFill>
                  <a:srgbClr val="FF0000"/>
                </a:solidFill>
                <a:latin typeface="Calibri" panose="020F0502020204030204" pitchFamily="34" charset="0"/>
                <a:cs typeface="Calibri" panose="020F0502020204030204" pitchFamily="34" charset="0"/>
              </a:rPr>
              <a:t>Non-Metals:</a:t>
            </a:r>
          </a:p>
          <a:p>
            <a:r>
              <a:rPr lang="en-GB" dirty="0">
                <a:latin typeface="Calibri" panose="020F0502020204030204" pitchFamily="34" charset="0"/>
                <a:cs typeface="Calibri" panose="020F0502020204030204" pitchFamily="34" charset="0"/>
              </a:rPr>
              <a:t>Poor structural materials </a:t>
            </a:r>
          </a:p>
          <a:p>
            <a:r>
              <a:rPr lang="en-GB" dirty="0">
                <a:latin typeface="Calibri" panose="020F0502020204030204" pitchFamily="34" charset="0"/>
                <a:cs typeface="Calibri" panose="020F0502020204030204" pitchFamily="34" charset="0"/>
              </a:rPr>
              <a:t>Low melting points </a:t>
            </a:r>
          </a:p>
          <a:p>
            <a:r>
              <a:rPr lang="en-GB" dirty="0">
                <a:latin typeface="Calibri" panose="020F0502020204030204" pitchFamily="34" charset="0"/>
                <a:cs typeface="Calibri" panose="020F0502020204030204" pitchFamily="34" charset="0"/>
              </a:rPr>
              <a:t>Often gases or liquids </a:t>
            </a:r>
          </a:p>
          <a:p>
            <a:r>
              <a:rPr lang="en-GB" dirty="0">
                <a:latin typeface="Calibri" panose="020F0502020204030204" pitchFamily="34" charset="0"/>
                <a:cs typeface="Calibri" panose="020F0502020204030204" pitchFamily="34" charset="0"/>
              </a:rPr>
              <a:t>Non conductors </a:t>
            </a:r>
          </a:p>
          <a:p>
            <a:r>
              <a:rPr lang="en-GB" dirty="0">
                <a:latin typeface="Calibri" panose="020F0502020204030204" pitchFamily="34" charset="0"/>
                <a:cs typeface="Calibri" panose="020F0502020204030204" pitchFamily="34" charset="0"/>
              </a:rPr>
              <a:t>Discrete molecular structures </a:t>
            </a:r>
          </a:p>
          <a:p>
            <a:r>
              <a:rPr lang="en-GB" dirty="0">
                <a:latin typeface="Calibri" panose="020F0502020204030204" pitchFamily="34" charset="0"/>
                <a:cs typeface="Calibri" panose="020F0502020204030204" pitchFamily="34" charset="0"/>
              </a:rPr>
              <a:t>Often act as oxidising agents (oxygen)</a:t>
            </a:r>
          </a:p>
        </p:txBody>
      </p:sp>
      <p:sp>
        <p:nvSpPr>
          <p:cNvPr id="12" name="TextBox 11">
            <a:extLst>
              <a:ext uri="{FF2B5EF4-FFF2-40B4-BE49-F238E27FC236}">
                <a16:creationId xmlns:a16="http://schemas.microsoft.com/office/drawing/2014/main" id="{ACD109B9-5610-4BDB-AE03-BFEC297B590B}"/>
              </a:ext>
            </a:extLst>
          </p:cNvPr>
          <p:cNvSpPr txBox="1"/>
          <p:nvPr/>
        </p:nvSpPr>
        <p:spPr>
          <a:xfrm>
            <a:off x="2555776" y="2621083"/>
            <a:ext cx="3024336" cy="1477328"/>
          </a:xfrm>
          <a:prstGeom prst="rect">
            <a:avLst/>
          </a:prstGeom>
          <a:noFill/>
          <a:ln w="28575">
            <a:solidFill>
              <a:srgbClr val="92D050"/>
            </a:solidFill>
          </a:ln>
        </p:spPr>
        <p:txBody>
          <a:bodyPr wrap="square">
            <a:spAutoFit/>
          </a:bodyPr>
          <a:lstStyle/>
          <a:p>
            <a:r>
              <a:rPr lang="en-GB" b="1" dirty="0">
                <a:solidFill>
                  <a:srgbClr val="00B050"/>
                </a:solidFill>
                <a:latin typeface="Calibri" panose="020F0502020204030204" pitchFamily="34" charset="0"/>
                <a:cs typeface="Calibri" panose="020F0502020204030204" pitchFamily="34" charset="0"/>
              </a:rPr>
              <a:t>Metalloids:</a:t>
            </a:r>
            <a:r>
              <a:rPr lang="en-GB" dirty="0">
                <a:solidFill>
                  <a:srgbClr val="00B050"/>
                </a:solidFill>
                <a:latin typeface="Calibri" panose="020F0502020204030204" pitchFamily="34" charset="0"/>
                <a:cs typeface="Calibri" panose="020F0502020204030204" pitchFamily="34" charset="0"/>
              </a:rPr>
              <a:t> </a:t>
            </a:r>
          </a:p>
          <a:p>
            <a:r>
              <a:rPr lang="en-GB" dirty="0">
                <a:latin typeface="Calibri" panose="020F0502020204030204" pitchFamily="34" charset="0"/>
                <a:cs typeface="Calibri" panose="020F0502020204030204" pitchFamily="34" charset="0"/>
              </a:rPr>
              <a:t>Solids </a:t>
            </a:r>
          </a:p>
          <a:p>
            <a:r>
              <a:rPr lang="en-GB" dirty="0">
                <a:latin typeface="Calibri" panose="020F0502020204030204" pitchFamily="34" charset="0"/>
                <a:cs typeface="Calibri" panose="020F0502020204030204" pitchFamily="34" charset="0"/>
              </a:rPr>
              <a:t>Giant molecular structures </a:t>
            </a:r>
          </a:p>
          <a:p>
            <a:r>
              <a:rPr lang="en-GB" dirty="0">
                <a:latin typeface="Calibri" panose="020F0502020204030204" pitchFamily="34" charset="0"/>
                <a:cs typeface="Calibri" panose="020F0502020204030204" pitchFamily="34" charset="0"/>
              </a:rPr>
              <a:t>High melting points </a:t>
            </a:r>
          </a:p>
          <a:p>
            <a:r>
              <a:rPr lang="en-GB" dirty="0">
                <a:latin typeface="Calibri" panose="020F0502020204030204" pitchFamily="34" charset="0"/>
                <a:cs typeface="Calibri" panose="020F0502020204030204" pitchFamily="34" charset="0"/>
              </a:rPr>
              <a:t>Semiconductors (Silicon)</a:t>
            </a:r>
          </a:p>
        </p:txBody>
      </p:sp>
      <p:sp>
        <p:nvSpPr>
          <p:cNvPr id="11" name="TextBox 10">
            <a:extLst>
              <a:ext uri="{FF2B5EF4-FFF2-40B4-BE49-F238E27FC236}">
                <a16:creationId xmlns:a16="http://schemas.microsoft.com/office/drawing/2014/main" id="{7BF413E3-A16A-4663-803F-AEDB71501B91}"/>
              </a:ext>
            </a:extLst>
          </p:cNvPr>
          <p:cNvSpPr txBox="1"/>
          <p:nvPr/>
        </p:nvSpPr>
        <p:spPr>
          <a:xfrm>
            <a:off x="-10915" y="39853"/>
            <a:ext cx="5771580" cy="461665"/>
          </a:xfrm>
          <a:prstGeom prst="rect">
            <a:avLst/>
          </a:prstGeom>
          <a:noFill/>
        </p:spPr>
        <p:txBody>
          <a:bodyPr wrap="none" rtlCol="0">
            <a:spAutoFit/>
          </a:bodyPr>
          <a:lstStyle/>
          <a:p>
            <a:r>
              <a:rPr lang="en-GB" sz="2400" b="1" dirty="0">
                <a:solidFill>
                  <a:srgbClr val="0070C0"/>
                </a:solidFill>
                <a:effectLst>
                  <a:outerShdw blurRad="38100" dist="38100" dir="2700000" algn="tl">
                    <a:srgbClr val="000000">
                      <a:alpha val="43137"/>
                    </a:srgbClr>
                  </a:outerShdw>
                </a:effectLst>
              </a:rPr>
              <a:t>METALS, NON-METALS, METALLOIDS</a:t>
            </a:r>
          </a:p>
        </p:txBody>
      </p:sp>
      <p:sp>
        <p:nvSpPr>
          <p:cNvPr id="13" name="Rectangle 12">
            <a:extLst>
              <a:ext uri="{FF2B5EF4-FFF2-40B4-BE49-F238E27FC236}">
                <a16:creationId xmlns:a16="http://schemas.microsoft.com/office/drawing/2014/main" id="{C16183AC-77E4-4075-A3E5-D493D1808E29}"/>
              </a:ext>
            </a:extLst>
          </p:cNvPr>
          <p:cNvSpPr/>
          <p:nvPr/>
        </p:nvSpPr>
        <p:spPr>
          <a:xfrm>
            <a:off x="1713673" y="4277880"/>
            <a:ext cx="5356614" cy="2364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rgbClr val="00B0F0"/>
                </a:solidFill>
              </a:rPr>
              <a:t>You can look at the table in different ways:-</a:t>
            </a:r>
          </a:p>
          <a:p>
            <a:pPr marL="285750" indent="-285750">
              <a:buFont typeface="Arial" panose="020B0604020202020204" pitchFamily="34" charset="0"/>
              <a:buChar char="•"/>
            </a:pPr>
            <a:r>
              <a:rPr lang="en-GB" b="1" dirty="0">
                <a:solidFill>
                  <a:srgbClr val="00B0F0"/>
                </a:solidFill>
              </a:rPr>
              <a:t>As a map</a:t>
            </a:r>
          </a:p>
          <a:p>
            <a:pPr marL="285750" indent="-285750">
              <a:buFont typeface="Arial" panose="020B0604020202020204" pitchFamily="34" charset="0"/>
              <a:buChar char="•"/>
            </a:pPr>
            <a:r>
              <a:rPr lang="en-GB" b="1" dirty="0">
                <a:solidFill>
                  <a:srgbClr val="00B0F0"/>
                </a:solidFill>
              </a:rPr>
              <a:t>As an indicator of reactivity </a:t>
            </a:r>
          </a:p>
          <a:p>
            <a:pPr marL="285750" indent="-285750">
              <a:buFont typeface="Arial" panose="020B0604020202020204" pitchFamily="34" charset="0"/>
              <a:buChar char="•"/>
            </a:pPr>
            <a:r>
              <a:rPr lang="en-GB" b="1" dirty="0">
                <a:solidFill>
                  <a:srgbClr val="00B0F0"/>
                </a:solidFill>
              </a:rPr>
              <a:t>As an indicator of structure…….</a:t>
            </a:r>
          </a:p>
        </p:txBody>
      </p:sp>
    </p:spTree>
    <p:extLst>
      <p:ext uri="{BB962C8B-B14F-4D97-AF65-F5344CB8AC3E}">
        <p14:creationId xmlns:p14="http://schemas.microsoft.com/office/powerpoint/2010/main" val="2579165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grpSp>
        <p:nvGrpSpPr>
          <p:cNvPr id="10" name="Group 9">
            <a:extLst>
              <a:ext uri="{FF2B5EF4-FFF2-40B4-BE49-F238E27FC236}">
                <a16:creationId xmlns:a16="http://schemas.microsoft.com/office/drawing/2014/main" id="{DABB09EF-391E-42D4-82B0-35EFF1969E04}"/>
              </a:ext>
            </a:extLst>
          </p:cNvPr>
          <p:cNvGrpSpPr/>
          <p:nvPr/>
        </p:nvGrpSpPr>
        <p:grpSpPr>
          <a:xfrm>
            <a:off x="195850" y="2932142"/>
            <a:ext cx="3873085" cy="1769860"/>
            <a:chOff x="1918697" y="666655"/>
            <a:chExt cx="3873085" cy="1769860"/>
          </a:xfrm>
        </p:grpSpPr>
        <p:grpSp>
          <p:nvGrpSpPr>
            <p:cNvPr id="11" name="Group 10">
              <a:extLst>
                <a:ext uri="{FF2B5EF4-FFF2-40B4-BE49-F238E27FC236}">
                  <a16:creationId xmlns:a16="http://schemas.microsoft.com/office/drawing/2014/main" id="{49DA55DE-2EEB-4CF1-A591-5CF58A1D1DDB}"/>
                </a:ext>
              </a:extLst>
            </p:cNvPr>
            <p:cNvGrpSpPr/>
            <p:nvPr/>
          </p:nvGrpSpPr>
          <p:grpSpPr>
            <a:xfrm>
              <a:off x="1918697" y="1000324"/>
              <a:ext cx="1322331" cy="1296144"/>
              <a:chOff x="2710783" y="1000324"/>
              <a:chExt cx="1322331" cy="1296144"/>
            </a:xfrm>
          </p:grpSpPr>
          <p:sp>
            <p:nvSpPr>
              <p:cNvPr id="20" name="Rectangle: Rounded Corners 19">
                <a:extLst>
                  <a:ext uri="{FF2B5EF4-FFF2-40B4-BE49-F238E27FC236}">
                    <a16:creationId xmlns:a16="http://schemas.microsoft.com/office/drawing/2014/main" id="{95A420AE-5DB8-410D-AF23-14A328D6A274}"/>
                  </a:ext>
                </a:extLst>
              </p:cNvPr>
              <p:cNvSpPr/>
              <p:nvPr/>
            </p:nvSpPr>
            <p:spPr>
              <a:xfrm>
                <a:off x="2710783" y="1000324"/>
                <a:ext cx="1322331" cy="12961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94934D8C-E8D2-4EFC-BB46-EEFF47FFE51B}"/>
                  </a:ext>
                </a:extLst>
              </p:cNvPr>
              <p:cNvSpPr txBox="1"/>
              <p:nvPr/>
            </p:nvSpPr>
            <p:spPr>
              <a:xfrm>
                <a:off x="3169885" y="1034769"/>
                <a:ext cx="418704"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17</a:t>
                </a:r>
              </a:p>
            </p:txBody>
          </p:sp>
          <p:sp>
            <p:nvSpPr>
              <p:cNvPr id="22" name="TextBox 21">
                <a:extLst>
                  <a:ext uri="{FF2B5EF4-FFF2-40B4-BE49-F238E27FC236}">
                    <a16:creationId xmlns:a16="http://schemas.microsoft.com/office/drawing/2014/main" id="{0BA550D8-8FFD-40F9-8D19-1E17039052A9}"/>
                  </a:ext>
                </a:extLst>
              </p:cNvPr>
              <p:cNvSpPr txBox="1"/>
              <p:nvPr/>
            </p:nvSpPr>
            <p:spPr>
              <a:xfrm>
                <a:off x="3112594" y="1252262"/>
                <a:ext cx="457176" cy="523220"/>
              </a:xfrm>
              <a:prstGeom prst="rect">
                <a:avLst/>
              </a:prstGeom>
              <a:noFill/>
            </p:spPr>
            <p:txBody>
              <a:bodyPr wrap="none" rtlCol="0">
                <a:spAutoFit/>
              </a:bodyPr>
              <a:lstStyle/>
              <a:p>
                <a:r>
                  <a:rPr lang="en-GB" sz="2800" dirty="0">
                    <a:latin typeface="Calibri" panose="020F0502020204030204" pitchFamily="34" charset="0"/>
                    <a:cs typeface="Calibri" panose="020F0502020204030204" pitchFamily="34" charset="0"/>
                  </a:rPr>
                  <a:t>Cl</a:t>
                </a:r>
              </a:p>
            </p:txBody>
          </p:sp>
          <p:sp>
            <p:nvSpPr>
              <p:cNvPr id="23" name="TextBox 22">
                <a:extLst>
                  <a:ext uri="{FF2B5EF4-FFF2-40B4-BE49-F238E27FC236}">
                    <a16:creationId xmlns:a16="http://schemas.microsoft.com/office/drawing/2014/main" id="{7542175C-271B-459C-A4A5-98D833B3ADAD}"/>
                  </a:ext>
                </a:extLst>
              </p:cNvPr>
              <p:cNvSpPr txBox="1"/>
              <p:nvPr/>
            </p:nvSpPr>
            <p:spPr>
              <a:xfrm>
                <a:off x="2930148" y="1585084"/>
                <a:ext cx="862737" cy="338554"/>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chlorine</a:t>
                </a:r>
              </a:p>
            </p:txBody>
          </p:sp>
          <p:sp>
            <p:nvSpPr>
              <p:cNvPr id="24" name="TextBox 23">
                <a:extLst>
                  <a:ext uri="{FF2B5EF4-FFF2-40B4-BE49-F238E27FC236}">
                    <a16:creationId xmlns:a16="http://schemas.microsoft.com/office/drawing/2014/main" id="{73FBF200-1639-4DE3-8616-B18B4B16D14A}"/>
                  </a:ext>
                </a:extLst>
              </p:cNvPr>
              <p:cNvSpPr txBox="1"/>
              <p:nvPr/>
            </p:nvSpPr>
            <p:spPr>
              <a:xfrm>
                <a:off x="3014105" y="1886681"/>
                <a:ext cx="615874" cy="276999"/>
              </a:xfrm>
              <a:prstGeom prst="rect">
                <a:avLst/>
              </a:prstGeom>
              <a:noFill/>
            </p:spPr>
            <p:txBody>
              <a:bodyPr wrap="none" rtlCol="0">
                <a:spAutoFit/>
              </a:bodyPr>
              <a:lstStyle/>
              <a:p>
                <a:r>
                  <a:rPr lang="en-GB" sz="1200" dirty="0">
                    <a:latin typeface="Calibri" panose="020F0502020204030204" pitchFamily="34" charset="0"/>
                    <a:cs typeface="Calibri" panose="020F0502020204030204" pitchFamily="34" charset="0"/>
                  </a:rPr>
                  <a:t>35.453</a:t>
                </a:r>
              </a:p>
            </p:txBody>
          </p:sp>
        </p:grpSp>
        <p:sp>
          <p:nvSpPr>
            <p:cNvPr id="12" name="TextBox 11">
              <a:extLst>
                <a:ext uri="{FF2B5EF4-FFF2-40B4-BE49-F238E27FC236}">
                  <a16:creationId xmlns:a16="http://schemas.microsoft.com/office/drawing/2014/main" id="{11FFF0D1-BC5B-4BF4-874F-1CAE2FA12931}"/>
                </a:ext>
              </a:extLst>
            </p:cNvPr>
            <p:cNvSpPr txBox="1"/>
            <p:nvPr/>
          </p:nvSpPr>
          <p:spPr>
            <a:xfrm>
              <a:off x="3824256" y="666655"/>
              <a:ext cx="1660263" cy="369332"/>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Atomic Number </a:t>
              </a:r>
              <a:r>
                <a:rPr lang="en-GB" b="1" dirty="0">
                  <a:solidFill>
                    <a:srgbClr val="FF0000"/>
                  </a:solidFill>
                  <a:latin typeface="Calibri" panose="020F0502020204030204" pitchFamily="34" charset="0"/>
                  <a:cs typeface="Calibri" panose="020F0502020204030204" pitchFamily="34" charset="0"/>
                </a:rPr>
                <a:t>Z</a:t>
              </a:r>
            </a:p>
          </p:txBody>
        </p:sp>
        <p:sp>
          <p:nvSpPr>
            <p:cNvPr id="13" name="TextBox 12">
              <a:extLst>
                <a:ext uri="{FF2B5EF4-FFF2-40B4-BE49-F238E27FC236}">
                  <a16:creationId xmlns:a16="http://schemas.microsoft.com/office/drawing/2014/main" id="{19706939-D2EB-4747-9AEA-A475F15D39A3}"/>
                </a:ext>
              </a:extLst>
            </p:cNvPr>
            <p:cNvSpPr txBox="1"/>
            <p:nvPr/>
          </p:nvSpPr>
          <p:spPr>
            <a:xfrm>
              <a:off x="3824256" y="1159182"/>
              <a:ext cx="796115" cy="338554"/>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Symbol</a:t>
              </a:r>
            </a:p>
          </p:txBody>
        </p:sp>
        <p:sp>
          <p:nvSpPr>
            <p:cNvPr id="14" name="TextBox 13">
              <a:extLst>
                <a:ext uri="{FF2B5EF4-FFF2-40B4-BE49-F238E27FC236}">
                  <a16:creationId xmlns:a16="http://schemas.microsoft.com/office/drawing/2014/main" id="{652DCCA6-E463-4287-B4FB-A0446FD34A27}"/>
                </a:ext>
              </a:extLst>
            </p:cNvPr>
            <p:cNvSpPr txBox="1"/>
            <p:nvPr/>
          </p:nvSpPr>
          <p:spPr>
            <a:xfrm>
              <a:off x="3824256" y="1557303"/>
              <a:ext cx="681597" cy="338554"/>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Name</a:t>
              </a:r>
            </a:p>
          </p:txBody>
        </p:sp>
        <p:sp>
          <p:nvSpPr>
            <p:cNvPr id="15" name="TextBox 14">
              <a:extLst>
                <a:ext uri="{FF2B5EF4-FFF2-40B4-BE49-F238E27FC236}">
                  <a16:creationId xmlns:a16="http://schemas.microsoft.com/office/drawing/2014/main" id="{ADB9620C-C04F-4A8B-9621-6F3309BDBA63}"/>
                </a:ext>
              </a:extLst>
            </p:cNvPr>
            <p:cNvSpPr txBox="1"/>
            <p:nvPr/>
          </p:nvSpPr>
          <p:spPr>
            <a:xfrm>
              <a:off x="3824256" y="2097961"/>
              <a:ext cx="1967526" cy="338554"/>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Average </a:t>
              </a:r>
              <a:r>
                <a:rPr lang="en-GB" sz="1600">
                  <a:latin typeface="Calibri" panose="020F0502020204030204" pitchFamily="34" charset="0"/>
                  <a:cs typeface="Calibri" panose="020F0502020204030204" pitchFamily="34" charset="0"/>
                </a:rPr>
                <a:t>Atomic Mass</a:t>
              </a:r>
              <a:endParaRPr lang="en-GB" sz="1600" b="1" dirty="0">
                <a:solidFill>
                  <a:srgbClr val="7030A0"/>
                </a:solidFill>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4AD4AE8A-7CAA-43D5-9643-CDDDA8D51C6C}"/>
                </a:ext>
              </a:extLst>
            </p:cNvPr>
            <p:cNvCxnSpPr>
              <a:stCxn id="12" idx="1"/>
            </p:cNvCxnSpPr>
            <p:nvPr/>
          </p:nvCxnSpPr>
          <p:spPr>
            <a:xfrm flipH="1">
              <a:off x="2690706" y="851321"/>
              <a:ext cx="1133550" cy="340021"/>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091B943-1D4A-4BA6-B3BD-7028BA159747}"/>
                </a:ext>
              </a:extLst>
            </p:cNvPr>
            <p:cNvCxnSpPr>
              <a:cxnSpLocks/>
            </p:cNvCxnSpPr>
            <p:nvPr/>
          </p:nvCxnSpPr>
          <p:spPr>
            <a:xfrm flipH="1">
              <a:off x="2744338" y="1342796"/>
              <a:ext cx="1039582" cy="17309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264E35C-34A6-4A1D-9565-28BFF133310B}"/>
                </a:ext>
              </a:extLst>
            </p:cNvPr>
            <p:cNvCxnSpPr>
              <a:cxnSpLocks/>
              <a:endCxn id="23" idx="3"/>
            </p:cNvCxnSpPr>
            <p:nvPr/>
          </p:nvCxnSpPr>
          <p:spPr>
            <a:xfrm flipH="1">
              <a:off x="3000799" y="1754036"/>
              <a:ext cx="851268" cy="325"/>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B4EB560-F31E-4AE3-867C-847C249C4A50}"/>
                </a:ext>
              </a:extLst>
            </p:cNvPr>
            <p:cNvCxnSpPr>
              <a:cxnSpLocks/>
              <a:stCxn id="15" idx="1"/>
            </p:cNvCxnSpPr>
            <p:nvPr/>
          </p:nvCxnSpPr>
          <p:spPr>
            <a:xfrm flipH="1" flipV="1">
              <a:off x="2807324" y="2059468"/>
              <a:ext cx="1016932" cy="20777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25" name="TextBox 24">
            <a:extLst>
              <a:ext uri="{FF2B5EF4-FFF2-40B4-BE49-F238E27FC236}">
                <a16:creationId xmlns:a16="http://schemas.microsoft.com/office/drawing/2014/main" id="{500D482D-F414-4851-9056-149EF1D8FFB3}"/>
              </a:ext>
            </a:extLst>
          </p:cNvPr>
          <p:cNvSpPr txBox="1"/>
          <p:nvPr/>
        </p:nvSpPr>
        <p:spPr>
          <a:xfrm>
            <a:off x="-10915" y="39853"/>
            <a:ext cx="4279313"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WHAT IS IN THE ATOM?</a:t>
            </a:r>
          </a:p>
        </p:txBody>
      </p:sp>
      <p:sp>
        <p:nvSpPr>
          <p:cNvPr id="2" name="TextBox 1">
            <a:extLst>
              <a:ext uri="{FF2B5EF4-FFF2-40B4-BE49-F238E27FC236}">
                <a16:creationId xmlns:a16="http://schemas.microsoft.com/office/drawing/2014/main" id="{339694AF-A104-4C11-BCD3-8B276EEE3284}"/>
              </a:ext>
            </a:extLst>
          </p:cNvPr>
          <p:cNvSpPr txBox="1"/>
          <p:nvPr/>
        </p:nvSpPr>
        <p:spPr>
          <a:xfrm>
            <a:off x="74683" y="698498"/>
            <a:ext cx="3990644" cy="430887"/>
          </a:xfrm>
          <a:prstGeom prst="rect">
            <a:avLst/>
          </a:prstGeom>
          <a:noFill/>
        </p:spPr>
        <p:txBody>
          <a:bodyPr wrap="none" rtlCol="0">
            <a:spAutoFit/>
          </a:bodyPr>
          <a:lstStyle/>
          <a:p>
            <a:r>
              <a:rPr lang="en-GB" sz="2200" b="1" dirty="0">
                <a:solidFill>
                  <a:srgbClr val="7030A0"/>
                </a:solidFill>
                <a:latin typeface="Calibri" panose="020F0502020204030204" pitchFamily="34" charset="0"/>
                <a:cs typeface="Calibri" panose="020F0502020204030204" pitchFamily="34" charset="0"/>
              </a:rPr>
              <a:t>Subatomic / </a:t>
            </a:r>
            <a:r>
              <a:rPr lang="en-GB" sz="2200" b="1" dirty="0">
                <a:solidFill>
                  <a:srgbClr val="CC66FF"/>
                </a:solidFill>
                <a:latin typeface="Calibri" panose="020F0502020204030204" pitchFamily="34" charset="0"/>
                <a:cs typeface="Calibri" panose="020F0502020204030204" pitchFamily="34" charset="0"/>
              </a:rPr>
              <a:t>elemental</a:t>
            </a:r>
            <a:r>
              <a:rPr lang="en-GB" sz="2200" b="1" dirty="0">
                <a:solidFill>
                  <a:srgbClr val="7030A0"/>
                </a:solidFill>
                <a:latin typeface="Calibri" panose="020F0502020204030204" pitchFamily="34" charset="0"/>
                <a:cs typeface="Calibri" panose="020F0502020204030204" pitchFamily="34" charset="0"/>
              </a:rPr>
              <a:t> particles:</a:t>
            </a:r>
          </a:p>
        </p:txBody>
      </p:sp>
      <p:sp>
        <p:nvSpPr>
          <p:cNvPr id="28" name="TextBox 27">
            <a:extLst>
              <a:ext uri="{FF2B5EF4-FFF2-40B4-BE49-F238E27FC236}">
                <a16:creationId xmlns:a16="http://schemas.microsoft.com/office/drawing/2014/main" id="{A1D6DFC7-5E1A-4C84-B8B7-72E72B8EFACF}"/>
              </a:ext>
            </a:extLst>
          </p:cNvPr>
          <p:cNvSpPr txBox="1"/>
          <p:nvPr/>
        </p:nvSpPr>
        <p:spPr>
          <a:xfrm>
            <a:off x="82036" y="1249125"/>
            <a:ext cx="5197448" cy="430887"/>
          </a:xfrm>
          <a:prstGeom prst="rect">
            <a:avLst/>
          </a:prstGeom>
          <a:noFill/>
        </p:spPr>
        <p:txBody>
          <a:bodyPr wrap="none" rtlCol="0">
            <a:spAutoFit/>
          </a:bodyPr>
          <a:lstStyle/>
          <a:p>
            <a:r>
              <a:rPr lang="en-GB" sz="2200" dirty="0">
                <a:solidFill>
                  <a:srgbClr val="FF0000"/>
                </a:solidFill>
                <a:latin typeface="Calibri" panose="020F0502020204030204" pitchFamily="34" charset="0"/>
                <a:cs typeface="Calibri" panose="020F0502020204030204" pitchFamily="34" charset="0"/>
              </a:rPr>
              <a:t>proton		mass = 1	charge = +1</a:t>
            </a:r>
          </a:p>
        </p:txBody>
      </p:sp>
      <p:sp>
        <p:nvSpPr>
          <p:cNvPr id="29" name="TextBox 28">
            <a:extLst>
              <a:ext uri="{FF2B5EF4-FFF2-40B4-BE49-F238E27FC236}">
                <a16:creationId xmlns:a16="http://schemas.microsoft.com/office/drawing/2014/main" id="{4B4E269A-2649-4AF3-BED1-EF2019B59B59}"/>
              </a:ext>
            </a:extLst>
          </p:cNvPr>
          <p:cNvSpPr txBox="1"/>
          <p:nvPr/>
        </p:nvSpPr>
        <p:spPr>
          <a:xfrm>
            <a:off x="82036" y="1649815"/>
            <a:ext cx="5056384" cy="430887"/>
          </a:xfrm>
          <a:prstGeom prst="rect">
            <a:avLst/>
          </a:prstGeom>
          <a:noFill/>
        </p:spPr>
        <p:txBody>
          <a:bodyPr wrap="none" rtlCol="0">
            <a:spAutoFit/>
          </a:bodyPr>
          <a:lstStyle/>
          <a:p>
            <a:r>
              <a:rPr lang="en-GB" sz="2200" dirty="0">
                <a:solidFill>
                  <a:srgbClr val="00B050"/>
                </a:solidFill>
                <a:latin typeface="Calibri" panose="020F0502020204030204" pitchFamily="34" charset="0"/>
                <a:cs typeface="Calibri" panose="020F0502020204030204" pitchFamily="34" charset="0"/>
              </a:rPr>
              <a:t>neutron		mass = 1	charge = 0</a:t>
            </a:r>
          </a:p>
        </p:txBody>
      </p:sp>
      <p:sp>
        <p:nvSpPr>
          <p:cNvPr id="30" name="TextBox 29">
            <a:extLst>
              <a:ext uri="{FF2B5EF4-FFF2-40B4-BE49-F238E27FC236}">
                <a16:creationId xmlns:a16="http://schemas.microsoft.com/office/drawing/2014/main" id="{17D04637-8582-479B-8BF4-9D1CF4A3EBA7}"/>
              </a:ext>
            </a:extLst>
          </p:cNvPr>
          <p:cNvSpPr txBox="1"/>
          <p:nvPr/>
        </p:nvSpPr>
        <p:spPr>
          <a:xfrm>
            <a:off x="80370" y="2039076"/>
            <a:ext cx="5142946" cy="430887"/>
          </a:xfrm>
          <a:prstGeom prst="rect">
            <a:avLst/>
          </a:prstGeom>
          <a:noFill/>
        </p:spPr>
        <p:txBody>
          <a:bodyPr wrap="none" rtlCol="0">
            <a:spAutoFit/>
          </a:bodyPr>
          <a:lstStyle/>
          <a:p>
            <a:r>
              <a:rPr lang="en-GB" sz="2200" dirty="0">
                <a:solidFill>
                  <a:srgbClr val="0000FF"/>
                </a:solidFill>
                <a:latin typeface="Calibri" panose="020F0502020204030204" pitchFamily="34" charset="0"/>
                <a:cs typeface="Calibri" panose="020F0502020204030204" pitchFamily="34" charset="0"/>
              </a:rPr>
              <a:t>electron 	mass = 0	charge = -1</a:t>
            </a:r>
          </a:p>
        </p:txBody>
      </p:sp>
      <p:sp>
        <p:nvSpPr>
          <p:cNvPr id="5" name="TextBox 4">
            <a:extLst>
              <a:ext uri="{FF2B5EF4-FFF2-40B4-BE49-F238E27FC236}">
                <a16:creationId xmlns:a16="http://schemas.microsoft.com/office/drawing/2014/main" id="{28F1F0D7-8F76-439D-A30B-E1495BDC1104}"/>
              </a:ext>
            </a:extLst>
          </p:cNvPr>
          <p:cNvSpPr txBox="1"/>
          <p:nvPr/>
        </p:nvSpPr>
        <p:spPr>
          <a:xfrm>
            <a:off x="658747" y="5028485"/>
            <a:ext cx="7507568" cy="430887"/>
          </a:xfrm>
          <a:prstGeom prst="rect">
            <a:avLst/>
          </a:prstGeom>
          <a:noFill/>
        </p:spPr>
        <p:txBody>
          <a:bodyPr wrap="none" rtlCol="0">
            <a:spAutoFit/>
          </a:bodyPr>
          <a:lstStyle/>
          <a:p>
            <a:r>
              <a:rPr lang="en-GB" sz="2200" dirty="0">
                <a:solidFill>
                  <a:srgbClr val="FF0000"/>
                </a:solidFill>
                <a:latin typeface="Calibri" panose="020F0502020204030204" pitchFamily="34" charset="0"/>
                <a:cs typeface="Calibri" panose="020F0502020204030204" pitchFamily="34" charset="0"/>
              </a:rPr>
              <a:t>number of protons </a:t>
            </a:r>
            <a:r>
              <a:rPr lang="en-GB" sz="2200" dirty="0">
                <a:latin typeface="Calibri" panose="020F0502020204030204" pitchFamily="34" charset="0"/>
                <a:cs typeface="Calibri" panose="020F0502020204030204" pitchFamily="34" charset="0"/>
              </a:rPr>
              <a:t>= </a:t>
            </a:r>
            <a:r>
              <a:rPr lang="en-GB" sz="2200" b="1" dirty="0">
                <a:latin typeface="Calibri" panose="020F0502020204030204" pitchFamily="34" charset="0"/>
                <a:cs typeface="Calibri" panose="020F0502020204030204" pitchFamily="34" charset="0"/>
              </a:rPr>
              <a:t>atomic number </a:t>
            </a:r>
            <a:r>
              <a:rPr lang="en-GB" sz="2200" b="1" dirty="0">
                <a:solidFill>
                  <a:srgbClr val="FF0000"/>
                </a:solidFill>
                <a:latin typeface="Calibri" panose="020F0502020204030204" pitchFamily="34" charset="0"/>
                <a:cs typeface="Calibri" panose="020F0502020204030204" pitchFamily="34" charset="0"/>
              </a:rPr>
              <a:t>(Z)</a:t>
            </a:r>
            <a:r>
              <a:rPr lang="en-GB" sz="2200" dirty="0">
                <a:latin typeface="Calibri" panose="020F0502020204030204" pitchFamily="34" charset="0"/>
                <a:cs typeface="Calibri" panose="020F0502020204030204" pitchFamily="34" charset="0"/>
              </a:rPr>
              <a:t> = </a:t>
            </a:r>
            <a:r>
              <a:rPr lang="en-GB" sz="2200" dirty="0">
                <a:solidFill>
                  <a:srgbClr val="0000FF"/>
                </a:solidFill>
                <a:latin typeface="Calibri" panose="020F0502020204030204" pitchFamily="34" charset="0"/>
                <a:cs typeface="Calibri" panose="020F0502020204030204" pitchFamily="34" charset="0"/>
              </a:rPr>
              <a:t>number of electrons  </a:t>
            </a:r>
          </a:p>
        </p:txBody>
      </p:sp>
      <p:sp>
        <p:nvSpPr>
          <p:cNvPr id="31" name="TextBox 30">
            <a:extLst>
              <a:ext uri="{FF2B5EF4-FFF2-40B4-BE49-F238E27FC236}">
                <a16:creationId xmlns:a16="http://schemas.microsoft.com/office/drawing/2014/main" id="{9A749CB2-B4A0-4EA2-904D-4807A3AA7980}"/>
              </a:ext>
            </a:extLst>
          </p:cNvPr>
          <p:cNvSpPr txBox="1"/>
          <p:nvPr/>
        </p:nvSpPr>
        <p:spPr>
          <a:xfrm>
            <a:off x="249808" y="5628649"/>
            <a:ext cx="8993552" cy="430887"/>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mass of atom = </a:t>
            </a:r>
            <a:r>
              <a:rPr lang="en-GB" sz="2200" b="1" dirty="0">
                <a:latin typeface="Calibri" panose="020F0502020204030204" pitchFamily="34" charset="0"/>
                <a:cs typeface="Calibri" panose="020F0502020204030204" pitchFamily="34" charset="0"/>
              </a:rPr>
              <a:t>mass number </a:t>
            </a:r>
            <a:r>
              <a:rPr lang="en-GB" sz="2200" b="1" dirty="0">
                <a:solidFill>
                  <a:srgbClr val="7030A0"/>
                </a:solidFill>
                <a:latin typeface="Calibri" panose="020F0502020204030204" pitchFamily="34" charset="0"/>
                <a:cs typeface="Calibri" panose="020F0502020204030204" pitchFamily="34" charset="0"/>
              </a:rPr>
              <a:t>(A)</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 </a:t>
            </a:r>
            <a:r>
              <a:rPr lang="en-GB" sz="2200" dirty="0">
                <a:solidFill>
                  <a:srgbClr val="FF0000"/>
                </a:solidFill>
                <a:latin typeface="Calibri" panose="020F0502020204030204" pitchFamily="34" charset="0"/>
                <a:cs typeface="Calibri" panose="020F0502020204030204" pitchFamily="34" charset="0"/>
              </a:rPr>
              <a:t>number of protons </a:t>
            </a:r>
            <a:r>
              <a:rPr lang="en-GB" sz="2200" dirty="0">
                <a:latin typeface="Calibri" panose="020F0502020204030204" pitchFamily="34" charset="0"/>
                <a:cs typeface="Calibri" panose="020F0502020204030204" pitchFamily="34" charset="0"/>
              </a:rPr>
              <a:t>+ </a:t>
            </a:r>
            <a:r>
              <a:rPr lang="en-GB" sz="2200" dirty="0">
                <a:solidFill>
                  <a:srgbClr val="00B050"/>
                </a:solidFill>
                <a:latin typeface="Calibri" panose="020F0502020204030204" pitchFamily="34" charset="0"/>
                <a:cs typeface="Calibri" panose="020F0502020204030204" pitchFamily="34" charset="0"/>
              </a:rPr>
              <a:t>number of neutrons</a:t>
            </a:r>
          </a:p>
        </p:txBody>
      </p:sp>
      <p:sp>
        <p:nvSpPr>
          <p:cNvPr id="32" name="TextBox 31">
            <a:extLst>
              <a:ext uri="{FF2B5EF4-FFF2-40B4-BE49-F238E27FC236}">
                <a16:creationId xmlns:a16="http://schemas.microsoft.com/office/drawing/2014/main" id="{8185D5FC-F411-4C85-BF79-20C0913AD469}"/>
              </a:ext>
            </a:extLst>
          </p:cNvPr>
          <p:cNvSpPr txBox="1"/>
          <p:nvPr/>
        </p:nvSpPr>
        <p:spPr>
          <a:xfrm>
            <a:off x="3147854" y="6122214"/>
            <a:ext cx="1779654" cy="523220"/>
          </a:xfrm>
          <a:prstGeom prst="rect">
            <a:avLst/>
          </a:prstGeom>
          <a:noFill/>
        </p:spPr>
        <p:txBody>
          <a:bodyPr wrap="none" rtlCol="0">
            <a:spAutoFit/>
          </a:bodyPr>
          <a:lstStyle/>
          <a:p>
            <a:r>
              <a:rPr lang="en-GB" sz="2800" b="1" dirty="0">
                <a:solidFill>
                  <a:srgbClr val="7030A0"/>
                </a:solidFill>
                <a:latin typeface="Calibri" panose="020F0502020204030204" pitchFamily="34" charset="0"/>
                <a:cs typeface="Calibri" panose="020F0502020204030204" pitchFamily="34" charset="0"/>
              </a:rPr>
              <a:t>A  </a:t>
            </a:r>
            <a:r>
              <a:rPr lang="en-GB" sz="2800" b="1" dirty="0">
                <a:latin typeface="Calibri" panose="020F0502020204030204" pitchFamily="34" charset="0"/>
                <a:cs typeface="Calibri" panose="020F0502020204030204" pitchFamily="34" charset="0"/>
              </a:rPr>
              <a:t>=</a:t>
            </a:r>
            <a:r>
              <a:rPr lang="en-GB" sz="2800" b="1" dirty="0">
                <a:solidFill>
                  <a:srgbClr val="7030A0"/>
                </a:solidFill>
                <a:latin typeface="Calibri" panose="020F0502020204030204" pitchFamily="34" charset="0"/>
                <a:cs typeface="Calibri" panose="020F0502020204030204" pitchFamily="34" charset="0"/>
              </a:rPr>
              <a:t>  </a:t>
            </a:r>
            <a:r>
              <a:rPr lang="en-GB" sz="2800" b="1" dirty="0">
                <a:solidFill>
                  <a:srgbClr val="FF0000"/>
                </a:solidFill>
                <a:latin typeface="Calibri" panose="020F0502020204030204" pitchFamily="34" charset="0"/>
                <a:cs typeface="Calibri" panose="020F0502020204030204" pitchFamily="34" charset="0"/>
              </a:rPr>
              <a:t>Z</a:t>
            </a:r>
            <a:r>
              <a:rPr lang="en-GB" sz="2800" b="1" dirty="0">
                <a:solidFill>
                  <a:srgbClr val="7030A0"/>
                </a:solidFill>
                <a:latin typeface="Calibri" panose="020F0502020204030204" pitchFamily="34" charset="0"/>
                <a:cs typeface="Calibri" panose="020F0502020204030204" pitchFamily="34" charset="0"/>
              </a:rPr>
              <a:t>  </a:t>
            </a:r>
            <a:r>
              <a:rPr lang="en-GB" sz="2800" b="1" dirty="0">
                <a:latin typeface="Calibri" panose="020F0502020204030204" pitchFamily="34" charset="0"/>
                <a:cs typeface="Calibri" panose="020F0502020204030204" pitchFamily="34" charset="0"/>
              </a:rPr>
              <a:t>+</a:t>
            </a:r>
            <a:r>
              <a:rPr lang="en-GB" sz="2800" b="1" dirty="0">
                <a:solidFill>
                  <a:srgbClr val="7030A0"/>
                </a:solidFill>
                <a:latin typeface="Calibri" panose="020F0502020204030204" pitchFamily="34" charset="0"/>
                <a:cs typeface="Calibri" panose="020F0502020204030204" pitchFamily="34" charset="0"/>
              </a:rPr>
              <a:t>  </a:t>
            </a:r>
            <a:r>
              <a:rPr lang="en-GB" sz="2800" b="1" dirty="0">
                <a:solidFill>
                  <a:srgbClr val="00B050"/>
                </a:solidFill>
                <a:latin typeface="Calibri" panose="020F0502020204030204" pitchFamily="34" charset="0"/>
                <a:cs typeface="Calibri" panose="020F0502020204030204" pitchFamily="34" charset="0"/>
              </a:rPr>
              <a:t>n</a:t>
            </a:r>
          </a:p>
        </p:txBody>
      </p:sp>
      <p:sp>
        <p:nvSpPr>
          <p:cNvPr id="33" name="TextBox 32">
            <a:extLst>
              <a:ext uri="{FF2B5EF4-FFF2-40B4-BE49-F238E27FC236}">
                <a16:creationId xmlns:a16="http://schemas.microsoft.com/office/drawing/2014/main" id="{C7A022CA-849D-44C9-BB79-3781C9BF0088}"/>
              </a:ext>
            </a:extLst>
          </p:cNvPr>
          <p:cNvSpPr txBox="1"/>
          <p:nvPr/>
        </p:nvSpPr>
        <p:spPr>
          <a:xfrm>
            <a:off x="3866148" y="2939643"/>
            <a:ext cx="2544543" cy="369332"/>
          </a:xfrm>
          <a:prstGeom prst="rect">
            <a:avLst/>
          </a:prstGeom>
          <a:noFill/>
          <a:ln w="22225">
            <a:solidFill>
              <a:srgbClr val="99FF99"/>
            </a:solidFill>
          </a:ln>
        </p:spPr>
        <p:txBody>
          <a:bodyPr wrap="none" rtlCol="0">
            <a:spAutoFit/>
          </a:bodyPr>
          <a:lstStyle/>
          <a:p>
            <a:r>
              <a:rPr lang="en-GB" b="1" dirty="0"/>
              <a:t>DEFINES ATOM TYPE</a:t>
            </a:r>
          </a:p>
        </p:txBody>
      </p:sp>
      <p:grpSp>
        <p:nvGrpSpPr>
          <p:cNvPr id="43" name="Group 42">
            <a:extLst>
              <a:ext uri="{FF2B5EF4-FFF2-40B4-BE49-F238E27FC236}">
                <a16:creationId xmlns:a16="http://schemas.microsoft.com/office/drawing/2014/main" id="{1334D000-0D26-4AEB-90B5-6F802693EACE}"/>
              </a:ext>
            </a:extLst>
          </p:cNvPr>
          <p:cNvGrpSpPr/>
          <p:nvPr/>
        </p:nvGrpSpPr>
        <p:grpSpPr>
          <a:xfrm>
            <a:off x="6188926" y="-15086"/>
            <a:ext cx="3081917" cy="3760688"/>
            <a:chOff x="5954579" y="1083024"/>
            <a:chExt cx="3081917" cy="3760688"/>
          </a:xfrm>
        </p:grpSpPr>
        <p:grpSp>
          <p:nvGrpSpPr>
            <p:cNvPr id="42" name="Group 41">
              <a:extLst>
                <a:ext uri="{FF2B5EF4-FFF2-40B4-BE49-F238E27FC236}">
                  <a16:creationId xmlns:a16="http://schemas.microsoft.com/office/drawing/2014/main" id="{B1B99A42-2A18-43CE-AF0D-B66A91884173}"/>
                </a:ext>
              </a:extLst>
            </p:cNvPr>
            <p:cNvGrpSpPr/>
            <p:nvPr/>
          </p:nvGrpSpPr>
          <p:grpSpPr>
            <a:xfrm>
              <a:off x="6019463" y="1083024"/>
              <a:ext cx="3017033" cy="3760688"/>
              <a:chOff x="6019463" y="1083024"/>
              <a:chExt cx="3017033" cy="3760688"/>
            </a:xfrm>
          </p:grpSpPr>
          <p:sp>
            <p:nvSpPr>
              <p:cNvPr id="27" name="TextBox 26">
                <a:extLst>
                  <a:ext uri="{FF2B5EF4-FFF2-40B4-BE49-F238E27FC236}">
                    <a16:creationId xmlns:a16="http://schemas.microsoft.com/office/drawing/2014/main" id="{02D45F13-F888-4AA7-B812-D24D77EAF4C7}"/>
                  </a:ext>
                </a:extLst>
              </p:cNvPr>
              <p:cNvSpPr txBox="1"/>
              <p:nvPr/>
            </p:nvSpPr>
            <p:spPr>
              <a:xfrm>
                <a:off x="7574620" y="1083024"/>
                <a:ext cx="1343125" cy="369332"/>
              </a:xfrm>
              <a:prstGeom prst="rect">
                <a:avLst/>
              </a:prstGeom>
              <a:noFill/>
            </p:spPr>
            <p:txBody>
              <a:bodyPr wrap="none" rtlCol="0">
                <a:spAutoFit/>
              </a:bodyPr>
              <a:lstStyle/>
              <a:p>
                <a:r>
                  <a:rPr lang="en-GB" dirty="0">
                    <a:solidFill>
                      <a:srgbClr val="0000FF"/>
                    </a:solidFill>
                    <a:latin typeface="Calibri" panose="020F0502020204030204" pitchFamily="34" charset="0"/>
                    <a:cs typeface="Calibri" panose="020F0502020204030204" pitchFamily="34" charset="0"/>
                  </a:rPr>
                  <a:t>electron (e-)</a:t>
                </a:r>
              </a:p>
            </p:txBody>
          </p:sp>
          <p:pic>
            <p:nvPicPr>
              <p:cNvPr id="1028" name="Picture 4" descr="Rutherford- Bohr Model Of A Hydrogen Atom - Circle, HD Png Download ,  Transparent Png Image - PNGitem">
                <a:extLst>
                  <a:ext uri="{FF2B5EF4-FFF2-40B4-BE49-F238E27FC236}">
                    <a16:creationId xmlns:a16="http://schemas.microsoft.com/office/drawing/2014/main" id="{FCB1253F-4E67-40D0-AE2B-B16C759A247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808" t="4314" r="11154" b="2820"/>
              <a:stretch/>
            </p:blipFill>
            <p:spPr bwMode="auto">
              <a:xfrm>
                <a:off x="6019463" y="1395447"/>
                <a:ext cx="2624136" cy="2718422"/>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BD09C8FF-F8DF-47E2-B2F4-412B9997D07A}"/>
                  </a:ext>
                </a:extLst>
              </p:cNvPr>
              <p:cNvSpPr txBox="1"/>
              <p:nvPr/>
            </p:nvSpPr>
            <p:spPr>
              <a:xfrm>
                <a:off x="7627990" y="4197381"/>
                <a:ext cx="1408506" cy="646331"/>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nucleus (</a:t>
                </a:r>
                <a:r>
                  <a:rPr lang="en-GB" dirty="0" err="1">
                    <a:solidFill>
                      <a:srgbClr val="FF0000"/>
                    </a:solidFill>
                    <a:latin typeface="Calibri" panose="020F0502020204030204" pitchFamily="34" charset="0"/>
                    <a:cs typeface="Calibri" panose="020F0502020204030204" pitchFamily="34" charset="0"/>
                  </a:rPr>
                  <a:t>p+n</a:t>
                </a:r>
                <a:r>
                  <a:rPr lang="en-GB" dirty="0">
                    <a:solidFill>
                      <a:srgbClr val="FF0000"/>
                    </a:solidFill>
                    <a:latin typeface="Calibri" panose="020F0502020204030204" pitchFamily="34" charset="0"/>
                    <a:cs typeface="Calibri" panose="020F0502020204030204" pitchFamily="34" charset="0"/>
                  </a:rPr>
                  <a:t>) </a:t>
                </a:r>
              </a:p>
            </p:txBody>
          </p:sp>
          <p:cxnSp>
            <p:nvCxnSpPr>
              <p:cNvPr id="35" name="Straight Arrow Connector 34">
                <a:extLst>
                  <a:ext uri="{FF2B5EF4-FFF2-40B4-BE49-F238E27FC236}">
                    <a16:creationId xmlns:a16="http://schemas.microsoft.com/office/drawing/2014/main" id="{6A19860C-CDFB-45E5-905C-1FA985B1E2AD}"/>
                  </a:ext>
                </a:extLst>
              </p:cNvPr>
              <p:cNvCxnSpPr>
                <a:cxnSpLocks/>
                <a:stCxn id="26" idx="0"/>
              </p:cNvCxnSpPr>
              <p:nvPr/>
            </p:nvCxnSpPr>
            <p:spPr>
              <a:xfrm flipH="1" flipV="1">
                <a:off x="7338541" y="2924944"/>
                <a:ext cx="993702" cy="12724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FF50A82-928D-44A7-9105-AC357ED2BCA5}"/>
                  </a:ext>
                </a:extLst>
              </p:cNvPr>
              <p:cNvCxnSpPr>
                <a:cxnSpLocks/>
              </p:cNvCxnSpPr>
              <p:nvPr/>
            </p:nvCxnSpPr>
            <p:spPr>
              <a:xfrm flipH="1">
                <a:off x="7225654" y="1333775"/>
                <a:ext cx="421016" cy="1945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FA7F45AB-6851-443C-82B8-7B3EBDD7EBBE}"/>
                </a:ext>
              </a:extLst>
            </p:cNvPr>
            <p:cNvSpPr txBox="1"/>
            <p:nvPr/>
          </p:nvSpPr>
          <p:spPr>
            <a:xfrm>
              <a:off x="5954579" y="1357853"/>
              <a:ext cx="830227" cy="369332"/>
            </a:xfrm>
            <a:prstGeom prst="rect">
              <a:avLst/>
            </a:prstGeom>
            <a:noFill/>
          </p:spPr>
          <p:txBody>
            <a:bodyPr wrap="none" rtlCol="0">
              <a:spAutoFit/>
            </a:bodyPr>
            <a:lstStyle/>
            <a:p>
              <a:r>
                <a:rPr lang="en-GB" dirty="0"/>
                <a:t>ATOM</a:t>
              </a:r>
            </a:p>
          </p:txBody>
        </p:sp>
      </p:grpSp>
      <p:sp>
        <p:nvSpPr>
          <p:cNvPr id="44" name="Oval 43">
            <a:extLst>
              <a:ext uri="{FF2B5EF4-FFF2-40B4-BE49-F238E27FC236}">
                <a16:creationId xmlns:a16="http://schemas.microsoft.com/office/drawing/2014/main" id="{C0FF5DF6-E73F-466B-A1D0-11A1FBF55A6F}"/>
              </a:ext>
            </a:extLst>
          </p:cNvPr>
          <p:cNvSpPr/>
          <p:nvPr/>
        </p:nvSpPr>
        <p:spPr>
          <a:xfrm>
            <a:off x="3494745" y="2892667"/>
            <a:ext cx="276861" cy="430575"/>
          </a:xfrm>
          <a:prstGeom prst="ellipse">
            <a:avLst/>
          </a:prstGeom>
          <a:noFill/>
          <a:ln w="28575">
            <a:solidFill>
              <a:srgbClr val="99FF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284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10" name="TextBox 9">
            <a:extLst>
              <a:ext uri="{FF2B5EF4-FFF2-40B4-BE49-F238E27FC236}">
                <a16:creationId xmlns:a16="http://schemas.microsoft.com/office/drawing/2014/main" id="{59CCCA22-76F1-448F-87D1-F3955E431EFE}"/>
              </a:ext>
            </a:extLst>
          </p:cNvPr>
          <p:cNvSpPr txBox="1"/>
          <p:nvPr/>
        </p:nvSpPr>
        <p:spPr>
          <a:xfrm>
            <a:off x="-10915" y="39853"/>
            <a:ext cx="2010422"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ISOTOPES</a:t>
            </a:r>
          </a:p>
        </p:txBody>
      </p:sp>
      <p:sp>
        <p:nvSpPr>
          <p:cNvPr id="11" name="TextBox 10">
            <a:extLst>
              <a:ext uri="{FF2B5EF4-FFF2-40B4-BE49-F238E27FC236}">
                <a16:creationId xmlns:a16="http://schemas.microsoft.com/office/drawing/2014/main" id="{040A106C-37AC-4F9D-8B60-4CAB4A1429A9}"/>
              </a:ext>
            </a:extLst>
          </p:cNvPr>
          <p:cNvSpPr txBox="1"/>
          <p:nvPr/>
        </p:nvSpPr>
        <p:spPr>
          <a:xfrm>
            <a:off x="-10914" y="549494"/>
            <a:ext cx="9154914" cy="2377446"/>
          </a:xfrm>
          <a:prstGeom prst="rect">
            <a:avLst/>
          </a:prstGeom>
          <a:noFill/>
        </p:spPr>
        <p:txBody>
          <a:bodyPr wrap="square">
            <a:spAutoFit/>
          </a:bodyPr>
          <a:lstStyle/>
          <a:p>
            <a:pPr marL="285750" indent="-285750" algn="l">
              <a:lnSpc>
                <a:spcPct val="130000"/>
              </a:lnSpc>
              <a:buFont typeface="Arial" panose="020B0604020202020204" pitchFamily="34" charset="0"/>
              <a:buChar char="•"/>
            </a:pPr>
            <a:r>
              <a:rPr lang="en-GB" sz="2200" b="0" i="0" dirty="0">
                <a:effectLst/>
                <a:latin typeface="Calibri" panose="020F0502020204030204" pitchFamily="34" charset="0"/>
                <a:cs typeface="Calibri" panose="020F0502020204030204" pitchFamily="34" charset="0"/>
              </a:rPr>
              <a:t>two or more types of atoms that have the </a:t>
            </a:r>
            <a:r>
              <a:rPr lang="en-GB" sz="2400" b="0" i="0" dirty="0">
                <a:solidFill>
                  <a:srgbClr val="FF0000"/>
                </a:solidFill>
                <a:effectLst/>
                <a:latin typeface="Calibri" panose="020F0502020204030204" pitchFamily="34" charset="0"/>
                <a:cs typeface="Calibri" panose="020F0502020204030204" pitchFamily="34" charset="0"/>
              </a:rPr>
              <a:t>same atomic number (Z)  </a:t>
            </a:r>
            <a:r>
              <a:rPr lang="en-GB" sz="2200" b="0" i="0" dirty="0">
                <a:effectLst/>
                <a:latin typeface="Calibri" panose="020F0502020204030204" pitchFamily="34" charset="0"/>
                <a:cs typeface="Calibri" panose="020F0502020204030204" pitchFamily="34" charset="0"/>
              </a:rPr>
              <a:t>(number of protons) and</a:t>
            </a:r>
            <a:r>
              <a:rPr lang="en-GB" sz="1600" b="0" i="0" dirty="0">
                <a:effectLst/>
                <a:latin typeface="Calibri" panose="020F0502020204030204" pitchFamily="34" charset="0"/>
                <a:cs typeface="Calibri" panose="020F0502020204030204" pitchFamily="34" charset="0"/>
              </a:rPr>
              <a:t> </a:t>
            </a:r>
            <a:r>
              <a:rPr lang="en-GB" sz="2400" b="0" i="0" dirty="0">
                <a:solidFill>
                  <a:srgbClr val="0000FF"/>
                </a:solidFill>
                <a:effectLst/>
                <a:latin typeface="Calibri" panose="020F0502020204030204" pitchFamily="34" charset="0"/>
                <a:cs typeface="Calibri" panose="020F0502020204030204" pitchFamily="34" charset="0"/>
              </a:rPr>
              <a:t>same number of electrons</a:t>
            </a:r>
            <a:r>
              <a:rPr lang="en-GB" sz="2400" b="0" i="0" dirty="0">
                <a:solidFill>
                  <a:srgbClr val="00B0F0"/>
                </a:solidFill>
                <a:effectLst/>
                <a:latin typeface="Calibri" panose="020F0502020204030204" pitchFamily="34" charset="0"/>
                <a:cs typeface="Calibri" panose="020F0502020204030204" pitchFamily="34" charset="0"/>
              </a:rPr>
              <a:t> </a:t>
            </a:r>
            <a:r>
              <a:rPr lang="en-GB" sz="2200" b="0" i="0" dirty="0">
                <a:effectLst/>
                <a:latin typeface="Calibri" panose="020F0502020204030204" pitchFamily="34" charset="0"/>
                <a:cs typeface="Calibri" panose="020F0502020204030204" pitchFamily="34" charset="0"/>
              </a:rPr>
              <a:t>but</a:t>
            </a:r>
            <a:r>
              <a:rPr lang="en-GB" sz="1600" b="0" i="0" dirty="0">
                <a:effectLst/>
                <a:latin typeface="Calibri" panose="020F0502020204030204" pitchFamily="34" charset="0"/>
                <a:cs typeface="Calibri" panose="020F0502020204030204" pitchFamily="34" charset="0"/>
              </a:rPr>
              <a:t> </a:t>
            </a:r>
            <a:r>
              <a:rPr lang="en-GB" sz="2400" b="0" i="0" dirty="0">
                <a:solidFill>
                  <a:srgbClr val="00B050"/>
                </a:solidFill>
                <a:effectLst/>
                <a:latin typeface="Calibri" panose="020F0502020204030204" pitchFamily="34" charset="0"/>
                <a:cs typeface="Calibri" panose="020F0502020204030204" pitchFamily="34" charset="0"/>
              </a:rPr>
              <a:t>different numbers of neutrons</a:t>
            </a:r>
            <a:r>
              <a:rPr lang="en-GB" sz="2200" b="0" i="0" dirty="0">
                <a:solidFill>
                  <a:srgbClr val="00B050"/>
                </a:solidFill>
                <a:effectLst/>
                <a:latin typeface="Calibri" panose="020F0502020204030204" pitchFamily="34" charset="0"/>
                <a:cs typeface="Calibri" panose="020F0502020204030204" pitchFamily="34" charset="0"/>
              </a:rPr>
              <a:t> </a:t>
            </a:r>
            <a:r>
              <a:rPr lang="en-GB" sz="2200" b="0" i="0" dirty="0">
                <a:effectLst/>
                <a:latin typeface="Calibri" panose="020F0502020204030204" pitchFamily="34" charset="0"/>
                <a:cs typeface="Calibri" panose="020F0502020204030204" pitchFamily="34" charset="0"/>
              </a:rPr>
              <a:t>in their nuclei </a:t>
            </a:r>
          </a:p>
          <a:p>
            <a:pPr marL="285750" indent="-285750" algn="l">
              <a:lnSpc>
                <a:spcPct val="130000"/>
              </a:lnSpc>
              <a:buFont typeface="Arial" panose="020B0604020202020204" pitchFamily="34" charset="0"/>
              <a:buChar char="•"/>
            </a:pPr>
            <a:r>
              <a:rPr lang="en-GB" sz="2200" b="0" i="0" dirty="0">
                <a:effectLst/>
                <a:latin typeface="Calibri" panose="020F0502020204030204" pitchFamily="34" charset="0"/>
                <a:cs typeface="Calibri" panose="020F0502020204030204" pitchFamily="34" charset="0"/>
              </a:rPr>
              <a:t>all isotopes of a given element have almost the same chemical properties but they have different atomic masses and physical properties</a:t>
            </a:r>
          </a:p>
        </p:txBody>
      </p:sp>
      <p:sp>
        <p:nvSpPr>
          <p:cNvPr id="4" name="TextBox 3">
            <a:extLst>
              <a:ext uri="{FF2B5EF4-FFF2-40B4-BE49-F238E27FC236}">
                <a16:creationId xmlns:a16="http://schemas.microsoft.com/office/drawing/2014/main" id="{E2CD0008-4107-4076-89D7-A6A69C1CFFD7}"/>
              </a:ext>
            </a:extLst>
          </p:cNvPr>
          <p:cNvSpPr txBox="1"/>
          <p:nvPr/>
        </p:nvSpPr>
        <p:spPr>
          <a:xfrm>
            <a:off x="4045610" y="3078739"/>
            <a:ext cx="2193934" cy="1162113"/>
          </a:xfrm>
          <a:prstGeom prst="rect">
            <a:avLst/>
          </a:prstGeom>
          <a:noFill/>
        </p:spPr>
        <p:txBody>
          <a:bodyPr wrap="none" rtlCol="0">
            <a:spAutoFit/>
          </a:bodyPr>
          <a:lstStyle/>
          <a:p>
            <a:pPr>
              <a:lnSpc>
                <a:spcPct val="150000"/>
              </a:lnSpc>
            </a:pPr>
            <a:r>
              <a:rPr lang="en-GB" sz="1600" b="1" dirty="0">
                <a:latin typeface="Calibri" panose="020F0502020204030204" pitchFamily="34" charset="0"/>
                <a:cs typeface="Calibri" panose="020F0502020204030204" pitchFamily="34" charset="0"/>
              </a:rPr>
              <a:t>Two stable isotopes :</a:t>
            </a:r>
          </a:p>
          <a:p>
            <a:pPr>
              <a:lnSpc>
                <a:spcPct val="150000"/>
              </a:lnSpc>
            </a:pPr>
            <a:r>
              <a:rPr lang="en-GB" sz="1600" b="1" dirty="0">
                <a:latin typeface="Calibri" panose="020F0502020204030204" pitchFamily="34" charset="0"/>
                <a:cs typeface="Calibri" panose="020F0502020204030204" pitchFamily="34" charset="0"/>
              </a:rPr>
              <a:t>    one with 18 neutrons</a:t>
            </a:r>
          </a:p>
          <a:p>
            <a:pPr>
              <a:lnSpc>
                <a:spcPct val="150000"/>
              </a:lnSpc>
            </a:pPr>
            <a:r>
              <a:rPr lang="en-GB" sz="1600" b="1" dirty="0">
                <a:latin typeface="Calibri" panose="020F0502020204030204" pitchFamily="34" charset="0"/>
                <a:cs typeface="Calibri" panose="020F0502020204030204" pitchFamily="34" charset="0"/>
              </a:rPr>
              <a:t>    one with 20 neutrons</a:t>
            </a:r>
          </a:p>
        </p:txBody>
      </p:sp>
      <p:grpSp>
        <p:nvGrpSpPr>
          <p:cNvPr id="12" name="Group 11">
            <a:extLst>
              <a:ext uri="{FF2B5EF4-FFF2-40B4-BE49-F238E27FC236}">
                <a16:creationId xmlns:a16="http://schemas.microsoft.com/office/drawing/2014/main" id="{C86DBCBB-DFCF-40AC-AC4D-F8475448CE0E}"/>
              </a:ext>
            </a:extLst>
          </p:cNvPr>
          <p:cNvGrpSpPr/>
          <p:nvPr/>
        </p:nvGrpSpPr>
        <p:grpSpPr>
          <a:xfrm>
            <a:off x="1601924" y="3146248"/>
            <a:ext cx="1322331" cy="1296144"/>
            <a:chOff x="5940152" y="358519"/>
            <a:chExt cx="1322331" cy="1296144"/>
          </a:xfrm>
        </p:grpSpPr>
        <p:grpSp>
          <p:nvGrpSpPr>
            <p:cNvPr id="29" name="Group 28">
              <a:extLst>
                <a:ext uri="{FF2B5EF4-FFF2-40B4-BE49-F238E27FC236}">
                  <a16:creationId xmlns:a16="http://schemas.microsoft.com/office/drawing/2014/main" id="{7E81181B-5013-428D-85B3-5E778615A8BD}"/>
                </a:ext>
              </a:extLst>
            </p:cNvPr>
            <p:cNvGrpSpPr/>
            <p:nvPr/>
          </p:nvGrpSpPr>
          <p:grpSpPr>
            <a:xfrm>
              <a:off x="5940152" y="358519"/>
              <a:ext cx="1322331" cy="1296144"/>
              <a:chOff x="4860032" y="2336876"/>
              <a:chExt cx="1322331" cy="1296144"/>
            </a:xfrm>
          </p:grpSpPr>
          <p:sp>
            <p:nvSpPr>
              <p:cNvPr id="30" name="Rectangle: Rounded Corners 29">
                <a:extLst>
                  <a:ext uri="{FF2B5EF4-FFF2-40B4-BE49-F238E27FC236}">
                    <a16:creationId xmlns:a16="http://schemas.microsoft.com/office/drawing/2014/main" id="{4338455A-A769-47BB-9902-5E8833282D21}"/>
                  </a:ext>
                </a:extLst>
              </p:cNvPr>
              <p:cNvSpPr/>
              <p:nvPr/>
            </p:nvSpPr>
            <p:spPr>
              <a:xfrm>
                <a:off x="4860032" y="2336876"/>
                <a:ext cx="1322331" cy="12961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37BF0B65-9D1C-4CF3-AC1E-291DE0CF5B79}"/>
                  </a:ext>
                </a:extLst>
              </p:cNvPr>
              <p:cNvSpPr txBox="1"/>
              <p:nvPr/>
            </p:nvSpPr>
            <p:spPr>
              <a:xfrm>
                <a:off x="5261843" y="2588814"/>
                <a:ext cx="457176" cy="523220"/>
              </a:xfrm>
              <a:prstGeom prst="rect">
                <a:avLst/>
              </a:prstGeom>
              <a:noFill/>
            </p:spPr>
            <p:txBody>
              <a:bodyPr wrap="none" rtlCol="0">
                <a:spAutoFit/>
              </a:bodyPr>
              <a:lstStyle/>
              <a:p>
                <a:r>
                  <a:rPr lang="en-GB" sz="2800" dirty="0">
                    <a:latin typeface="Calibri" panose="020F0502020204030204" pitchFamily="34" charset="0"/>
                    <a:cs typeface="Calibri" panose="020F0502020204030204" pitchFamily="34" charset="0"/>
                  </a:rPr>
                  <a:t>Cl</a:t>
                </a:r>
              </a:p>
            </p:txBody>
          </p:sp>
          <p:sp>
            <p:nvSpPr>
              <p:cNvPr id="32" name="TextBox 31">
                <a:extLst>
                  <a:ext uri="{FF2B5EF4-FFF2-40B4-BE49-F238E27FC236}">
                    <a16:creationId xmlns:a16="http://schemas.microsoft.com/office/drawing/2014/main" id="{A464B8FA-3F47-4372-A5F7-752BEBBC3741}"/>
                  </a:ext>
                </a:extLst>
              </p:cNvPr>
              <p:cNvSpPr txBox="1"/>
              <p:nvPr/>
            </p:nvSpPr>
            <p:spPr>
              <a:xfrm>
                <a:off x="5079397" y="2921636"/>
                <a:ext cx="862737" cy="338554"/>
              </a:xfrm>
              <a:prstGeom prst="rect">
                <a:avLst/>
              </a:prstGeom>
              <a:noFill/>
            </p:spPr>
            <p:txBody>
              <a:bodyPr wrap="none" rtlCol="0">
                <a:spAutoFit/>
              </a:bodyPr>
              <a:lstStyle/>
              <a:p>
                <a:r>
                  <a:rPr lang="en-GB" sz="1600" dirty="0">
                    <a:latin typeface="Calibri" panose="020F0502020204030204" pitchFamily="34" charset="0"/>
                    <a:cs typeface="Calibri" panose="020F0502020204030204" pitchFamily="34" charset="0"/>
                  </a:rPr>
                  <a:t>chlorine</a:t>
                </a:r>
              </a:p>
            </p:txBody>
          </p:sp>
          <p:sp>
            <p:nvSpPr>
              <p:cNvPr id="33" name="TextBox 32">
                <a:extLst>
                  <a:ext uri="{FF2B5EF4-FFF2-40B4-BE49-F238E27FC236}">
                    <a16:creationId xmlns:a16="http://schemas.microsoft.com/office/drawing/2014/main" id="{CD7E1D3E-1863-41F0-866C-3A420E2E1657}"/>
                  </a:ext>
                </a:extLst>
              </p:cNvPr>
              <p:cNvSpPr txBox="1"/>
              <p:nvPr/>
            </p:nvSpPr>
            <p:spPr>
              <a:xfrm>
                <a:off x="5163354" y="3223233"/>
                <a:ext cx="615874" cy="276999"/>
              </a:xfrm>
              <a:prstGeom prst="rect">
                <a:avLst/>
              </a:prstGeom>
              <a:noFill/>
            </p:spPr>
            <p:txBody>
              <a:bodyPr wrap="none" rtlCol="0">
                <a:spAutoFit/>
              </a:bodyPr>
              <a:lstStyle/>
              <a:p>
                <a:r>
                  <a:rPr lang="en-GB" sz="1200" dirty="0">
                    <a:latin typeface="Calibri" panose="020F0502020204030204" pitchFamily="34" charset="0"/>
                    <a:cs typeface="Calibri" panose="020F0502020204030204" pitchFamily="34" charset="0"/>
                  </a:rPr>
                  <a:t>35.453</a:t>
                </a:r>
              </a:p>
            </p:txBody>
          </p:sp>
        </p:grpSp>
        <p:sp>
          <p:nvSpPr>
            <p:cNvPr id="34" name="TextBox 33">
              <a:extLst>
                <a:ext uri="{FF2B5EF4-FFF2-40B4-BE49-F238E27FC236}">
                  <a16:creationId xmlns:a16="http://schemas.microsoft.com/office/drawing/2014/main" id="{0C155471-7498-4D6C-A5AE-CEDDB07F5549}"/>
                </a:ext>
              </a:extLst>
            </p:cNvPr>
            <p:cNvSpPr txBox="1"/>
            <p:nvPr/>
          </p:nvSpPr>
          <p:spPr>
            <a:xfrm>
              <a:off x="6374023" y="393796"/>
              <a:ext cx="393056" cy="338554"/>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17</a:t>
              </a:r>
            </a:p>
          </p:txBody>
        </p:sp>
      </p:grpSp>
      <p:grpSp>
        <p:nvGrpSpPr>
          <p:cNvPr id="14" name="Group 13">
            <a:extLst>
              <a:ext uri="{FF2B5EF4-FFF2-40B4-BE49-F238E27FC236}">
                <a16:creationId xmlns:a16="http://schemas.microsoft.com/office/drawing/2014/main" id="{9122A202-5522-4D44-8AB1-9653B2128076}"/>
              </a:ext>
            </a:extLst>
          </p:cNvPr>
          <p:cNvGrpSpPr/>
          <p:nvPr/>
        </p:nvGrpSpPr>
        <p:grpSpPr>
          <a:xfrm>
            <a:off x="1454845" y="4674135"/>
            <a:ext cx="6307289" cy="1591713"/>
            <a:chOff x="1933891" y="4642697"/>
            <a:chExt cx="6307289" cy="1591713"/>
          </a:xfrm>
        </p:grpSpPr>
        <p:sp>
          <p:nvSpPr>
            <p:cNvPr id="3" name="TextBox 2">
              <a:extLst>
                <a:ext uri="{FF2B5EF4-FFF2-40B4-BE49-F238E27FC236}">
                  <a16:creationId xmlns:a16="http://schemas.microsoft.com/office/drawing/2014/main" id="{4DDF247B-A4E6-4E37-B1F9-7475F596BD62}"/>
                </a:ext>
              </a:extLst>
            </p:cNvPr>
            <p:cNvSpPr txBox="1"/>
            <p:nvPr/>
          </p:nvSpPr>
          <p:spPr>
            <a:xfrm>
              <a:off x="1950675" y="4642697"/>
              <a:ext cx="5609677" cy="400110"/>
            </a:xfrm>
            <a:prstGeom prst="rect">
              <a:avLst/>
            </a:prstGeom>
            <a:noFill/>
          </p:spPr>
          <p:txBody>
            <a:bodyPr wrap="none" rtlCol="0">
              <a:spAutoFit/>
            </a:bodyPr>
            <a:lstStyle/>
            <a:p>
              <a:r>
                <a:rPr lang="en-GB" sz="2000" b="1" dirty="0">
                  <a:solidFill>
                    <a:srgbClr val="FF0000"/>
                  </a:solidFill>
                  <a:latin typeface="Calibri" panose="020F0502020204030204" pitchFamily="34" charset="0"/>
                  <a:cs typeface="Calibri" panose="020F0502020204030204" pitchFamily="34" charset="0"/>
                </a:rPr>
                <a:t>Z </a:t>
              </a:r>
              <a:r>
                <a:rPr lang="en-GB" sz="2000" b="1" dirty="0">
                  <a:latin typeface="Calibri" panose="020F0502020204030204" pitchFamily="34" charset="0"/>
                  <a:cs typeface="Calibri" panose="020F0502020204030204" pitchFamily="34" charset="0"/>
                </a:rPr>
                <a:t>=</a:t>
              </a:r>
              <a:r>
                <a:rPr lang="en-GB" sz="2000" b="1" dirty="0">
                  <a:solidFill>
                    <a:srgbClr val="FF0000"/>
                  </a:solidFill>
                  <a:latin typeface="Calibri" panose="020F0502020204030204" pitchFamily="34" charset="0"/>
                  <a:cs typeface="Calibri" panose="020F0502020204030204" pitchFamily="34" charset="0"/>
                </a:rPr>
                <a:t> 17</a:t>
              </a:r>
              <a:r>
                <a:rPr lang="en-GB" sz="2000" dirty="0">
                  <a:latin typeface="Calibri" panose="020F0502020204030204" pitchFamily="34" charset="0"/>
                  <a:cs typeface="Calibri" panose="020F0502020204030204" pitchFamily="34" charset="0"/>
                </a:rPr>
                <a:t>		17 protons in every chlorine atom </a:t>
              </a:r>
            </a:p>
          </p:txBody>
        </p:sp>
        <p:sp>
          <p:nvSpPr>
            <p:cNvPr id="5" name="TextBox 4">
              <a:extLst>
                <a:ext uri="{FF2B5EF4-FFF2-40B4-BE49-F238E27FC236}">
                  <a16:creationId xmlns:a16="http://schemas.microsoft.com/office/drawing/2014/main" id="{CED3350C-542D-4C97-B5F8-2FAC70ED1AB4}"/>
                </a:ext>
              </a:extLst>
            </p:cNvPr>
            <p:cNvSpPr txBox="1"/>
            <p:nvPr/>
          </p:nvSpPr>
          <p:spPr>
            <a:xfrm>
              <a:off x="1933891" y="5157192"/>
              <a:ext cx="6290505" cy="461665"/>
            </a:xfrm>
            <a:prstGeom prst="rect">
              <a:avLst/>
            </a:prstGeom>
            <a:noFill/>
          </p:spPr>
          <p:txBody>
            <a:bodyPr wrap="none" rtlCol="0">
              <a:spAutoFit/>
            </a:bodyPr>
            <a:lstStyle/>
            <a:p>
              <a:r>
                <a:rPr lang="en-GB" sz="2000" b="1" dirty="0">
                  <a:solidFill>
                    <a:srgbClr val="00B050"/>
                  </a:solidFill>
                  <a:latin typeface="Calibri" panose="020F0502020204030204" pitchFamily="34" charset="0"/>
                  <a:cs typeface="Calibri" panose="020F0502020204030204" pitchFamily="34" charset="0"/>
                </a:rPr>
                <a:t>n </a:t>
              </a:r>
              <a:r>
                <a:rPr lang="en-GB" sz="2000" b="1" dirty="0">
                  <a:latin typeface="Calibri" panose="020F0502020204030204" pitchFamily="34" charset="0"/>
                  <a:cs typeface="Calibri" panose="020F0502020204030204" pitchFamily="34" charset="0"/>
                </a:rPr>
                <a:t>=</a:t>
              </a:r>
              <a:r>
                <a:rPr lang="en-GB" sz="2000" b="1" dirty="0">
                  <a:solidFill>
                    <a:srgbClr val="00B050"/>
                  </a:solidFill>
                  <a:latin typeface="Calibri" panose="020F0502020204030204" pitchFamily="34" charset="0"/>
                  <a:cs typeface="Calibri" panose="020F0502020204030204" pitchFamily="34" charset="0"/>
                </a:rPr>
                <a:t> 18</a:t>
              </a:r>
              <a:r>
                <a:rPr lang="en-GB" sz="2000" dirty="0">
                  <a:latin typeface="Calibri" panose="020F0502020204030204" pitchFamily="34" charset="0"/>
                  <a:cs typeface="Calibri" panose="020F0502020204030204" pitchFamily="34" charset="0"/>
                </a:rPr>
                <a:t>		</a:t>
              </a:r>
              <a:r>
                <a:rPr lang="en-GB" sz="2000" b="1" dirty="0">
                  <a:solidFill>
                    <a:srgbClr val="7030A0"/>
                  </a:solidFill>
                  <a:latin typeface="Calibri" panose="020F0502020204030204" pitchFamily="34" charset="0"/>
                  <a:cs typeface="Calibri" panose="020F0502020204030204" pitchFamily="34" charset="0"/>
                </a:rPr>
                <a:t>A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a:t>
              </a:r>
              <a:r>
                <a:rPr lang="en-GB" sz="2000" b="1" dirty="0">
                  <a:solidFill>
                    <a:srgbClr val="FF0000"/>
                  </a:solidFill>
                  <a:latin typeface="Calibri" panose="020F0502020204030204" pitchFamily="34" charset="0"/>
                  <a:cs typeface="Calibri" panose="020F0502020204030204" pitchFamily="34" charset="0"/>
                </a:rPr>
                <a:t>Z</a:t>
              </a:r>
              <a:r>
                <a:rPr lang="en-GB" sz="2000" b="1" dirty="0">
                  <a:solidFill>
                    <a:srgbClr val="7030A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a:t>
              </a:r>
              <a:r>
                <a:rPr lang="en-GB" sz="2000" b="1" dirty="0">
                  <a:solidFill>
                    <a:srgbClr val="00B050"/>
                  </a:solidFill>
                  <a:latin typeface="Calibri" panose="020F0502020204030204" pitchFamily="34" charset="0"/>
                  <a:cs typeface="Calibri" panose="020F0502020204030204" pitchFamily="34" charset="0"/>
                </a:rPr>
                <a:t>n</a:t>
              </a:r>
              <a:r>
                <a:rPr lang="en-GB" sz="2000" b="1" dirty="0">
                  <a:solidFill>
                    <a:srgbClr val="7030A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a:t>
              </a:r>
              <a:r>
                <a:rPr lang="en-GB" sz="2000" b="1" dirty="0">
                  <a:solidFill>
                    <a:srgbClr val="FF0000"/>
                  </a:solidFill>
                  <a:latin typeface="Calibri" panose="020F0502020204030204" pitchFamily="34" charset="0"/>
                  <a:cs typeface="Calibri" panose="020F0502020204030204" pitchFamily="34" charset="0"/>
                </a:rPr>
                <a:t>17</a:t>
              </a:r>
              <a:r>
                <a:rPr lang="en-GB" sz="2000" b="1" dirty="0">
                  <a:solidFill>
                    <a:srgbClr val="7030A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a:t>
              </a:r>
              <a:r>
                <a:rPr lang="en-GB" sz="2000" b="1" dirty="0">
                  <a:solidFill>
                    <a:srgbClr val="00B050"/>
                  </a:solidFill>
                  <a:latin typeface="Calibri" panose="020F0502020204030204" pitchFamily="34" charset="0"/>
                  <a:cs typeface="Calibri" panose="020F0502020204030204" pitchFamily="34" charset="0"/>
                </a:rPr>
                <a:t>18</a:t>
              </a:r>
              <a:r>
                <a:rPr lang="en-GB" sz="2000" b="1" dirty="0">
                  <a:solidFill>
                    <a:srgbClr val="7030A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35 </a:t>
              </a:r>
              <a:r>
                <a:rPr lang="en-GB" sz="16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Cl-35 or </a:t>
              </a:r>
              <a:r>
                <a:rPr lang="en-GB" sz="2400" baseline="30000" dirty="0">
                  <a:latin typeface="Calibri" panose="020F0502020204030204" pitchFamily="34" charset="0"/>
                  <a:cs typeface="Calibri" panose="020F0502020204030204" pitchFamily="34" charset="0"/>
                </a:rPr>
                <a:t>35</a:t>
              </a:r>
              <a:r>
                <a:rPr lang="en-GB" sz="2400" dirty="0">
                  <a:latin typeface="Calibri" panose="020F0502020204030204" pitchFamily="34" charset="0"/>
                  <a:cs typeface="Calibri" panose="020F0502020204030204" pitchFamily="34" charset="0"/>
                </a:rPr>
                <a:t>Cl</a:t>
              </a:r>
            </a:p>
          </p:txBody>
        </p:sp>
        <p:sp>
          <p:nvSpPr>
            <p:cNvPr id="27" name="TextBox 26">
              <a:extLst>
                <a:ext uri="{FF2B5EF4-FFF2-40B4-BE49-F238E27FC236}">
                  <a16:creationId xmlns:a16="http://schemas.microsoft.com/office/drawing/2014/main" id="{3B965AAA-5EAC-4CCC-A1DC-41F6A7C3AC20}"/>
                </a:ext>
              </a:extLst>
            </p:cNvPr>
            <p:cNvSpPr txBox="1"/>
            <p:nvPr/>
          </p:nvSpPr>
          <p:spPr>
            <a:xfrm>
              <a:off x="1950675" y="5526524"/>
              <a:ext cx="6290505" cy="707886"/>
            </a:xfrm>
            <a:prstGeom prst="rect">
              <a:avLst/>
            </a:prstGeom>
            <a:noFill/>
          </p:spPr>
          <p:txBody>
            <a:bodyPr wrap="none" rtlCol="0">
              <a:spAutoFit/>
            </a:bodyPr>
            <a:lstStyle/>
            <a:p>
              <a:endParaRPr lang="en-GB" sz="1600" b="1" dirty="0">
                <a:solidFill>
                  <a:srgbClr val="00B050"/>
                </a:solidFill>
                <a:latin typeface="Calibri" panose="020F0502020204030204" pitchFamily="34" charset="0"/>
                <a:cs typeface="Calibri" panose="020F0502020204030204" pitchFamily="34" charset="0"/>
              </a:endParaRPr>
            </a:p>
            <a:p>
              <a:r>
                <a:rPr lang="en-GB" sz="2000" b="1" dirty="0">
                  <a:solidFill>
                    <a:srgbClr val="00B050"/>
                  </a:solidFill>
                  <a:latin typeface="Calibri" panose="020F0502020204030204" pitchFamily="34" charset="0"/>
                  <a:cs typeface="Calibri" panose="020F0502020204030204" pitchFamily="34" charset="0"/>
                </a:rPr>
                <a:t>n </a:t>
              </a:r>
              <a:r>
                <a:rPr lang="en-GB" sz="2000" b="1" dirty="0">
                  <a:latin typeface="Calibri" panose="020F0502020204030204" pitchFamily="34" charset="0"/>
                  <a:cs typeface="Calibri" panose="020F0502020204030204" pitchFamily="34" charset="0"/>
                </a:rPr>
                <a:t>=</a:t>
              </a:r>
              <a:r>
                <a:rPr lang="en-GB" sz="2000" b="1" dirty="0">
                  <a:solidFill>
                    <a:srgbClr val="00B050"/>
                  </a:solidFill>
                  <a:latin typeface="Calibri" panose="020F0502020204030204" pitchFamily="34" charset="0"/>
                  <a:cs typeface="Calibri" panose="020F0502020204030204" pitchFamily="34" charset="0"/>
                </a:rPr>
                <a:t> 20</a:t>
              </a:r>
              <a:r>
                <a:rPr lang="en-GB" sz="2000" dirty="0">
                  <a:latin typeface="Calibri" panose="020F0502020204030204" pitchFamily="34" charset="0"/>
                  <a:cs typeface="Calibri" panose="020F0502020204030204" pitchFamily="34" charset="0"/>
                </a:rPr>
                <a:t>		</a:t>
              </a:r>
              <a:r>
                <a:rPr lang="en-GB" sz="2000" b="1" dirty="0">
                  <a:solidFill>
                    <a:srgbClr val="7030A0"/>
                  </a:solidFill>
                  <a:latin typeface="Calibri" panose="020F0502020204030204" pitchFamily="34" charset="0"/>
                  <a:cs typeface="Calibri" panose="020F0502020204030204" pitchFamily="34" charset="0"/>
                </a:rPr>
                <a:t>A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a:t>
              </a:r>
              <a:r>
                <a:rPr lang="en-GB" sz="2000" b="1" dirty="0">
                  <a:solidFill>
                    <a:srgbClr val="FF0000"/>
                  </a:solidFill>
                  <a:latin typeface="Calibri" panose="020F0502020204030204" pitchFamily="34" charset="0"/>
                  <a:cs typeface="Calibri" panose="020F0502020204030204" pitchFamily="34" charset="0"/>
                </a:rPr>
                <a:t>Z</a:t>
              </a:r>
              <a:r>
                <a:rPr lang="en-GB" sz="2000" b="1" dirty="0">
                  <a:solidFill>
                    <a:srgbClr val="7030A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a:t>
              </a:r>
              <a:r>
                <a:rPr lang="en-GB" sz="2000" b="1" dirty="0">
                  <a:solidFill>
                    <a:srgbClr val="00B050"/>
                  </a:solidFill>
                  <a:latin typeface="Calibri" panose="020F0502020204030204" pitchFamily="34" charset="0"/>
                  <a:cs typeface="Calibri" panose="020F0502020204030204" pitchFamily="34" charset="0"/>
                </a:rPr>
                <a:t>n</a:t>
              </a:r>
              <a:r>
                <a:rPr lang="en-GB" sz="2000" b="1" dirty="0">
                  <a:solidFill>
                    <a:srgbClr val="7030A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a:t>
              </a:r>
              <a:r>
                <a:rPr lang="en-GB" sz="2000" b="1" dirty="0">
                  <a:solidFill>
                    <a:srgbClr val="FF0000"/>
                  </a:solidFill>
                  <a:latin typeface="Calibri" panose="020F0502020204030204" pitchFamily="34" charset="0"/>
                  <a:cs typeface="Calibri" panose="020F0502020204030204" pitchFamily="34" charset="0"/>
                </a:rPr>
                <a:t>17</a:t>
              </a:r>
              <a:r>
                <a:rPr lang="en-GB" sz="2000" b="1" dirty="0">
                  <a:solidFill>
                    <a:srgbClr val="7030A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a:t>
              </a:r>
              <a:r>
                <a:rPr lang="en-GB" sz="2000" b="1" dirty="0">
                  <a:solidFill>
                    <a:srgbClr val="00B050"/>
                  </a:solidFill>
                  <a:latin typeface="Calibri" panose="020F0502020204030204" pitchFamily="34" charset="0"/>
                  <a:cs typeface="Calibri" panose="020F0502020204030204" pitchFamily="34" charset="0"/>
                </a:rPr>
                <a:t>20</a:t>
              </a:r>
              <a:r>
                <a:rPr lang="en-GB" sz="2000" b="1" dirty="0">
                  <a:solidFill>
                    <a:srgbClr val="7030A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t>
              </a:r>
              <a:r>
                <a:rPr lang="en-GB" sz="2000" b="1" dirty="0">
                  <a:solidFill>
                    <a:srgbClr val="7030A0"/>
                  </a:solidFill>
                  <a:latin typeface="Calibri" panose="020F0502020204030204" pitchFamily="34" charset="0"/>
                  <a:cs typeface="Calibri" panose="020F0502020204030204" pitchFamily="34" charset="0"/>
                </a:rPr>
                <a:t> 37 </a:t>
              </a:r>
              <a:r>
                <a:rPr lang="en-GB" sz="16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Cl-37 or </a:t>
              </a:r>
              <a:r>
                <a:rPr lang="en-GB" sz="2400" baseline="30000" dirty="0">
                  <a:latin typeface="Calibri" panose="020F0502020204030204" pitchFamily="34" charset="0"/>
                  <a:cs typeface="Calibri" panose="020F0502020204030204" pitchFamily="34" charset="0"/>
                </a:rPr>
                <a:t>37</a:t>
              </a:r>
              <a:r>
                <a:rPr lang="en-GB" sz="2400" dirty="0">
                  <a:latin typeface="Calibri" panose="020F0502020204030204" pitchFamily="34" charset="0"/>
                  <a:cs typeface="Calibri" panose="020F0502020204030204" pitchFamily="34" charset="0"/>
                </a:rPr>
                <a:t>Cl</a:t>
              </a:r>
            </a:p>
          </p:txBody>
        </p:sp>
      </p:grpSp>
    </p:spTree>
    <p:extLst>
      <p:ext uri="{BB962C8B-B14F-4D97-AF65-F5344CB8AC3E}">
        <p14:creationId xmlns:p14="http://schemas.microsoft.com/office/powerpoint/2010/main" val="2406386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2"/>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2"/>
            <a:stretch>
              <a:fillRect/>
            </a:stretch>
          </p:blipFill>
          <p:spPr>
            <a:xfrm>
              <a:off x="7760249" y="6381328"/>
              <a:ext cx="1383751" cy="483518"/>
            </a:xfrm>
            <a:prstGeom prst="rect">
              <a:avLst/>
            </a:prstGeom>
          </p:spPr>
        </p:pic>
      </p:grpSp>
      <p:sp>
        <p:nvSpPr>
          <p:cNvPr id="10" name="TextBox 9">
            <a:extLst>
              <a:ext uri="{FF2B5EF4-FFF2-40B4-BE49-F238E27FC236}">
                <a16:creationId xmlns:a16="http://schemas.microsoft.com/office/drawing/2014/main" id="{D8E3BDC2-6FC6-4544-8A20-3D99FCA4FADF}"/>
              </a:ext>
            </a:extLst>
          </p:cNvPr>
          <p:cNvSpPr txBox="1"/>
          <p:nvPr/>
        </p:nvSpPr>
        <p:spPr>
          <a:xfrm>
            <a:off x="-10915" y="39853"/>
            <a:ext cx="4779450"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rPr>
              <a:t>(AVERAGE) ATOMIC MASS</a:t>
            </a:r>
          </a:p>
        </p:txBody>
      </p:sp>
      <p:sp>
        <p:nvSpPr>
          <p:cNvPr id="2" name="TextBox 1">
            <a:extLst>
              <a:ext uri="{FF2B5EF4-FFF2-40B4-BE49-F238E27FC236}">
                <a16:creationId xmlns:a16="http://schemas.microsoft.com/office/drawing/2014/main" id="{AD842E51-453F-4707-8186-A7883782316F}"/>
              </a:ext>
            </a:extLst>
          </p:cNvPr>
          <p:cNvSpPr txBox="1"/>
          <p:nvPr/>
        </p:nvSpPr>
        <p:spPr>
          <a:xfrm>
            <a:off x="294802" y="779306"/>
            <a:ext cx="8379089" cy="430887"/>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In a sample of element, all isotopes are present. </a:t>
            </a:r>
            <a:r>
              <a:rPr lang="en-GB" sz="2200" b="1" dirty="0">
                <a:latin typeface="Calibri" panose="020F0502020204030204" pitchFamily="34" charset="0"/>
                <a:cs typeface="Calibri" panose="020F0502020204030204" pitchFamily="34" charset="0"/>
              </a:rPr>
              <a:t>So, need average mass</a:t>
            </a:r>
          </a:p>
        </p:txBody>
      </p:sp>
      <p:sp>
        <p:nvSpPr>
          <p:cNvPr id="5" name="TextBox 4">
            <a:extLst>
              <a:ext uri="{FF2B5EF4-FFF2-40B4-BE49-F238E27FC236}">
                <a16:creationId xmlns:a16="http://schemas.microsoft.com/office/drawing/2014/main" id="{054DF44C-F9AA-49E4-AF8D-53C51F32E2A5}"/>
              </a:ext>
            </a:extLst>
          </p:cNvPr>
          <p:cNvSpPr txBox="1"/>
          <p:nvPr/>
        </p:nvSpPr>
        <p:spPr>
          <a:xfrm>
            <a:off x="2109807" y="4498870"/>
            <a:ext cx="4924386"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Chlorine: </a:t>
            </a:r>
            <a:r>
              <a:rPr lang="en-GB" sz="2400" dirty="0">
                <a:solidFill>
                  <a:srgbClr val="FF0000"/>
                </a:solidFill>
                <a:latin typeface="Calibri" panose="020F0502020204030204" pitchFamily="34" charset="0"/>
                <a:cs typeface="Calibri" panose="020F0502020204030204" pitchFamily="34" charset="0"/>
              </a:rPr>
              <a:t>¾ are Cl-35 </a:t>
            </a:r>
            <a:r>
              <a:rPr lang="en-GB" sz="2400" dirty="0">
                <a:latin typeface="Calibri" panose="020F0502020204030204" pitchFamily="34" charset="0"/>
                <a:cs typeface="Calibri" panose="020F0502020204030204" pitchFamily="34" charset="0"/>
              </a:rPr>
              <a:t>and </a:t>
            </a:r>
            <a:r>
              <a:rPr lang="en-GB" sz="2400" dirty="0">
                <a:solidFill>
                  <a:srgbClr val="0000FF"/>
                </a:solidFill>
                <a:latin typeface="Calibri" panose="020F0502020204030204" pitchFamily="34" charset="0"/>
                <a:cs typeface="Calibri" panose="020F0502020204030204" pitchFamily="34" charset="0"/>
              </a:rPr>
              <a:t>¼ are Cl-37</a:t>
            </a:r>
          </a:p>
        </p:txBody>
      </p:sp>
      <p:grpSp>
        <p:nvGrpSpPr>
          <p:cNvPr id="11" name="Group 10">
            <a:extLst>
              <a:ext uri="{FF2B5EF4-FFF2-40B4-BE49-F238E27FC236}">
                <a16:creationId xmlns:a16="http://schemas.microsoft.com/office/drawing/2014/main" id="{C1F41E5F-F9AC-47F5-9D24-B460201386E9}"/>
              </a:ext>
            </a:extLst>
          </p:cNvPr>
          <p:cNvGrpSpPr/>
          <p:nvPr/>
        </p:nvGrpSpPr>
        <p:grpSpPr>
          <a:xfrm>
            <a:off x="194068" y="1648988"/>
            <a:ext cx="8949932" cy="880311"/>
            <a:chOff x="294802" y="1754079"/>
            <a:chExt cx="8949932" cy="880311"/>
          </a:xfrm>
        </p:grpSpPr>
        <p:grpSp>
          <p:nvGrpSpPr>
            <p:cNvPr id="13" name="Group 12">
              <a:extLst>
                <a:ext uri="{FF2B5EF4-FFF2-40B4-BE49-F238E27FC236}">
                  <a16:creationId xmlns:a16="http://schemas.microsoft.com/office/drawing/2014/main" id="{1029D538-DE3A-4955-9C52-5A26C31E0557}"/>
                </a:ext>
              </a:extLst>
            </p:cNvPr>
            <p:cNvGrpSpPr/>
            <p:nvPr/>
          </p:nvGrpSpPr>
          <p:grpSpPr>
            <a:xfrm>
              <a:off x="395536" y="1861293"/>
              <a:ext cx="8849198" cy="773097"/>
              <a:chOff x="43283" y="5084735"/>
              <a:chExt cx="8849198" cy="773097"/>
            </a:xfrm>
          </p:grpSpPr>
          <p:sp>
            <p:nvSpPr>
              <p:cNvPr id="4" name="TextBox 3">
                <a:extLst>
                  <a:ext uri="{FF2B5EF4-FFF2-40B4-BE49-F238E27FC236}">
                    <a16:creationId xmlns:a16="http://schemas.microsoft.com/office/drawing/2014/main" id="{32532579-E06B-43B8-9991-0F58B4049924}"/>
                  </a:ext>
                </a:extLst>
              </p:cNvPr>
              <p:cNvSpPr txBox="1"/>
              <p:nvPr/>
            </p:nvSpPr>
            <p:spPr>
              <a:xfrm>
                <a:off x="43283" y="5084735"/>
                <a:ext cx="1528303" cy="773097"/>
              </a:xfrm>
              <a:prstGeom prst="rect">
                <a:avLst/>
              </a:prstGeom>
              <a:noFill/>
            </p:spPr>
            <p:txBody>
              <a:bodyPr wrap="none" rtlCol="0">
                <a:spAutoFit/>
              </a:bodyPr>
              <a:lstStyle/>
              <a:p>
                <a:pPr>
                  <a:lnSpc>
                    <a:spcPts val="1700"/>
                  </a:lnSpc>
                </a:pPr>
                <a:r>
                  <a:rPr lang="en-GB" sz="2400" b="1" dirty="0">
                    <a:solidFill>
                      <a:srgbClr val="0070C0"/>
                    </a:solidFill>
                    <a:latin typeface="Calibri" panose="020F0502020204030204" pitchFamily="34" charset="0"/>
                    <a:cs typeface="Calibri" panose="020F0502020204030204" pitchFamily="34" charset="0"/>
                  </a:rPr>
                  <a:t>weighted </a:t>
                </a:r>
              </a:p>
              <a:p>
                <a:pPr>
                  <a:lnSpc>
                    <a:spcPts val="1700"/>
                  </a:lnSpc>
                </a:pPr>
                <a:r>
                  <a:rPr lang="en-GB" sz="2400" b="1" dirty="0">
                    <a:solidFill>
                      <a:srgbClr val="0070C0"/>
                    </a:solidFill>
                    <a:latin typeface="Calibri" panose="020F0502020204030204" pitchFamily="34" charset="0"/>
                    <a:cs typeface="Calibri" panose="020F0502020204030204" pitchFamily="34" charset="0"/>
                  </a:rPr>
                  <a:t>average     </a:t>
                </a:r>
              </a:p>
              <a:p>
                <a:pPr>
                  <a:lnSpc>
                    <a:spcPts val="1700"/>
                  </a:lnSpc>
                </a:pPr>
                <a:r>
                  <a:rPr lang="en-GB" sz="2400" b="1" dirty="0">
                    <a:solidFill>
                      <a:srgbClr val="0070C0"/>
                    </a:solidFill>
                    <a:latin typeface="Calibri" panose="020F0502020204030204" pitchFamily="34" charset="0"/>
                    <a:cs typeface="Calibri" panose="020F0502020204030204" pitchFamily="34" charset="0"/>
                  </a:rPr>
                  <a:t>mass</a:t>
                </a:r>
              </a:p>
            </p:txBody>
          </p:sp>
          <p:sp>
            <p:nvSpPr>
              <p:cNvPr id="12" name="TextBox 11">
                <a:extLst>
                  <a:ext uri="{FF2B5EF4-FFF2-40B4-BE49-F238E27FC236}">
                    <a16:creationId xmlns:a16="http://schemas.microsoft.com/office/drawing/2014/main" id="{83AA0C92-F50A-421D-B279-0B12FA5B56E9}"/>
                  </a:ext>
                </a:extLst>
              </p:cNvPr>
              <p:cNvSpPr txBox="1"/>
              <p:nvPr/>
            </p:nvSpPr>
            <p:spPr>
              <a:xfrm>
                <a:off x="1331641" y="5178736"/>
                <a:ext cx="7560840" cy="461665"/>
              </a:xfrm>
              <a:prstGeom prst="rect">
                <a:avLst/>
              </a:prstGeom>
              <a:noFill/>
            </p:spPr>
            <p:txBody>
              <a:bodyPr wrap="square">
                <a:spAutoFit/>
              </a:bodyPr>
              <a:lstStyle/>
              <a:p>
                <a:r>
                  <a:rPr lang="en-GB" sz="2400" b="1" dirty="0">
                    <a:solidFill>
                      <a:srgbClr val="0070C0"/>
                    </a:solidFill>
                    <a:latin typeface="Calibri" panose="020F0502020204030204" pitchFamily="34" charset="0"/>
                    <a:cs typeface="Calibri" panose="020F0502020204030204" pitchFamily="34" charset="0"/>
                  </a:rPr>
                  <a:t>=    </a:t>
                </a:r>
                <a:r>
                  <a:rPr lang="en-GB" sz="2400" b="1" dirty="0">
                    <a:solidFill>
                      <a:srgbClr val="0070C0"/>
                    </a:solidFill>
                    <a:latin typeface="Calibri" panose="020F0502020204030204" pitchFamily="34" charset="0"/>
                    <a:cs typeface="Calibri" panose="020F0502020204030204" pitchFamily="34" charset="0"/>
                    <a:sym typeface="Symbol" panose="05050102010706020507" pitchFamily="18" charset="2"/>
                  </a:rPr>
                  <a:t> (mass of isotope)  fraction of atoms of this isotope</a:t>
                </a:r>
                <a:endParaRPr lang="en-GB" sz="2400" dirty="0"/>
              </a:p>
            </p:txBody>
          </p:sp>
        </p:grpSp>
        <p:sp>
          <p:nvSpPr>
            <p:cNvPr id="14" name="Rectangle 13">
              <a:extLst>
                <a:ext uri="{FF2B5EF4-FFF2-40B4-BE49-F238E27FC236}">
                  <a16:creationId xmlns:a16="http://schemas.microsoft.com/office/drawing/2014/main" id="{07903828-0FE1-4A81-8C57-608AC51AE9B5}"/>
                </a:ext>
              </a:extLst>
            </p:cNvPr>
            <p:cNvSpPr/>
            <p:nvPr/>
          </p:nvSpPr>
          <p:spPr>
            <a:xfrm>
              <a:off x="294802" y="1754079"/>
              <a:ext cx="8849198" cy="864096"/>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TextBox 14">
            <a:extLst>
              <a:ext uri="{FF2B5EF4-FFF2-40B4-BE49-F238E27FC236}">
                <a16:creationId xmlns:a16="http://schemas.microsoft.com/office/drawing/2014/main" id="{E5E458F9-8DA7-4DF7-81DF-EFBAA4219D47}"/>
              </a:ext>
            </a:extLst>
          </p:cNvPr>
          <p:cNvSpPr txBox="1"/>
          <p:nvPr/>
        </p:nvSpPr>
        <p:spPr>
          <a:xfrm>
            <a:off x="2483768" y="5301208"/>
            <a:ext cx="4653838" cy="954107"/>
          </a:xfrm>
          <a:prstGeom prst="rect">
            <a:avLst/>
          </a:prstGeom>
          <a:noFill/>
        </p:spPr>
        <p:txBody>
          <a:bodyPr wrap="none" rtlCol="0">
            <a:spAutoFit/>
          </a:bodyPr>
          <a:lstStyle/>
          <a:p>
            <a:r>
              <a:rPr lang="en-GB" sz="2800" dirty="0">
                <a:latin typeface="Calibri" panose="020F0502020204030204" pitchFamily="34" charset="0"/>
                <a:cs typeface="Calibri" panose="020F0502020204030204" pitchFamily="34" charset="0"/>
              </a:rPr>
              <a:t>Average atomic mass =</a:t>
            </a:r>
          </a:p>
          <a:p>
            <a:r>
              <a:rPr lang="en-GB" sz="2800" dirty="0">
                <a:latin typeface="Calibri" panose="020F0502020204030204" pitchFamily="34" charset="0"/>
                <a:cs typeface="Calibri" panose="020F0502020204030204" pitchFamily="34" charset="0"/>
              </a:rPr>
              <a:t>= </a:t>
            </a:r>
            <a:r>
              <a:rPr lang="en-GB" sz="2800" dirty="0">
                <a:solidFill>
                  <a:srgbClr val="FF0000"/>
                </a:solidFill>
                <a:latin typeface="Calibri" panose="020F0502020204030204" pitchFamily="34" charset="0"/>
                <a:cs typeface="Calibri" panose="020F0502020204030204" pitchFamily="34" charset="0"/>
              </a:rPr>
              <a:t>(35)(0.75) </a:t>
            </a:r>
            <a:r>
              <a:rPr lang="en-GB" sz="2800" dirty="0">
                <a:latin typeface="Calibri" panose="020F0502020204030204" pitchFamily="34" charset="0"/>
                <a:cs typeface="Calibri" panose="020F0502020204030204" pitchFamily="34" charset="0"/>
              </a:rPr>
              <a:t>+ </a:t>
            </a:r>
            <a:r>
              <a:rPr lang="en-GB" sz="2800" dirty="0">
                <a:solidFill>
                  <a:srgbClr val="0000FF"/>
                </a:solidFill>
                <a:latin typeface="Calibri" panose="020F0502020204030204" pitchFamily="34" charset="0"/>
                <a:cs typeface="Calibri" panose="020F0502020204030204" pitchFamily="34" charset="0"/>
              </a:rPr>
              <a:t>(37)(0.25) </a:t>
            </a:r>
            <a:r>
              <a:rPr lang="en-GB" sz="2800" dirty="0">
                <a:latin typeface="Calibri" panose="020F0502020204030204" pitchFamily="34" charset="0"/>
                <a:cs typeface="Calibri" panose="020F0502020204030204" pitchFamily="34" charset="0"/>
              </a:rPr>
              <a:t>= </a:t>
            </a:r>
            <a:r>
              <a:rPr lang="en-GB" sz="2800" b="1" dirty="0">
                <a:solidFill>
                  <a:srgbClr val="7030A0"/>
                </a:solidFill>
                <a:latin typeface="Calibri" panose="020F0502020204030204" pitchFamily="34" charset="0"/>
                <a:cs typeface="Calibri" panose="020F0502020204030204" pitchFamily="34" charset="0"/>
              </a:rPr>
              <a:t>35.5</a:t>
            </a:r>
          </a:p>
        </p:txBody>
      </p:sp>
      <p:grpSp>
        <p:nvGrpSpPr>
          <p:cNvPr id="16" name="Group 15">
            <a:extLst>
              <a:ext uri="{FF2B5EF4-FFF2-40B4-BE49-F238E27FC236}">
                <a16:creationId xmlns:a16="http://schemas.microsoft.com/office/drawing/2014/main" id="{56FE27DF-F672-4DD0-A68E-837588CF8C9B}"/>
              </a:ext>
            </a:extLst>
          </p:cNvPr>
          <p:cNvGrpSpPr/>
          <p:nvPr/>
        </p:nvGrpSpPr>
        <p:grpSpPr>
          <a:xfrm>
            <a:off x="1498278" y="3089734"/>
            <a:ext cx="6076920" cy="1018869"/>
            <a:chOff x="1498278" y="3271677"/>
            <a:chExt cx="6076920" cy="1018869"/>
          </a:xfrm>
        </p:grpSpPr>
        <p:sp>
          <p:nvSpPr>
            <p:cNvPr id="3" name="TextBox 2">
              <a:extLst>
                <a:ext uri="{FF2B5EF4-FFF2-40B4-BE49-F238E27FC236}">
                  <a16:creationId xmlns:a16="http://schemas.microsoft.com/office/drawing/2014/main" id="{FED6D0CF-BBF6-4791-BB24-A3F5BA1FB3D3}"/>
                </a:ext>
              </a:extLst>
            </p:cNvPr>
            <p:cNvSpPr txBox="1"/>
            <p:nvPr/>
          </p:nvSpPr>
          <p:spPr>
            <a:xfrm>
              <a:off x="1498278" y="3271677"/>
              <a:ext cx="6076920" cy="1018869"/>
            </a:xfrm>
            <a:prstGeom prst="rect">
              <a:avLst/>
            </a:prstGeom>
            <a:noFill/>
          </p:spPr>
          <p:txBody>
            <a:bodyPr wrap="none" rtlCol="0">
              <a:spAutoFit/>
            </a:bodyPr>
            <a:lstStyle/>
            <a:p>
              <a:pPr>
                <a:lnSpc>
                  <a:spcPct val="150000"/>
                </a:lnSpc>
              </a:pPr>
              <a:r>
                <a:rPr lang="en-GB" sz="2400" dirty="0">
                  <a:latin typeface="Calibri" panose="020F0502020204030204" pitchFamily="34" charset="0"/>
                  <a:cs typeface="Calibri" panose="020F0502020204030204" pitchFamily="34" charset="0"/>
                </a:rPr>
                <a:t>average mass = total mass ÷ number of atoms </a:t>
              </a:r>
            </a:p>
            <a:p>
              <a:pPr algn="ctr">
                <a:lnSpc>
                  <a:spcPct val="150000"/>
                </a:lnSpc>
              </a:pPr>
              <a:r>
                <a:rPr lang="en-GB" b="1" i="1" dirty="0">
                  <a:latin typeface="Calibri" panose="020F0502020204030204" pitchFamily="34" charset="0"/>
                  <a:cs typeface="Calibri" panose="020F0502020204030204" pitchFamily="34" charset="0"/>
                </a:rPr>
                <a:t> NOT simple average of isotopes</a:t>
              </a:r>
            </a:p>
          </p:txBody>
        </p:sp>
        <p:cxnSp>
          <p:nvCxnSpPr>
            <p:cNvPr id="17" name="Straight Connector 16">
              <a:extLst>
                <a:ext uri="{FF2B5EF4-FFF2-40B4-BE49-F238E27FC236}">
                  <a16:creationId xmlns:a16="http://schemas.microsoft.com/office/drawing/2014/main" id="{58BA1F16-B446-4AAD-BC4F-958AE7E501AF}"/>
                </a:ext>
              </a:extLst>
            </p:cNvPr>
            <p:cNvCxnSpPr/>
            <p:nvPr/>
          </p:nvCxnSpPr>
          <p:spPr>
            <a:xfrm>
              <a:off x="2805280" y="3287898"/>
              <a:ext cx="2304256" cy="594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094A56-AF27-45AA-BA47-0530943930BB}"/>
                </a:ext>
              </a:extLst>
            </p:cNvPr>
            <p:cNvCxnSpPr>
              <a:cxnSpLocks/>
            </p:cNvCxnSpPr>
            <p:nvPr/>
          </p:nvCxnSpPr>
          <p:spPr>
            <a:xfrm flipV="1">
              <a:off x="2820709" y="3412785"/>
              <a:ext cx="2151856" cy="40766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42636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9" name="TextBox 8">
            <a:extLst>
              <a:ext uri="{FF2B5EF4-FFF2-40B4-BE49-F238E27FC236}">
                <a16:creationId xmlns:a16="http://schemas.microsoft.com/office/drawing/2014/main" id="{A917DF92-F1DB-4284-B5A0-D325E0000CBE}"/>
              </a:ext>
            </a:extLst>
          </p:cNvPr>
          <p:cNvSpPr txBox="1"/>
          <p:nvPr/>
        </p:nvSpPr>
        <p:spPr>
          <a:xfrm>
            <a:off x="-10915" y="39853"/>
            <a:ext cx="2027606" cy="523220"/>
          </a:xfrm>
          <a:prstGeom prst="rect">
            <a:avLst/>
          </a:prstGeom>
          <a:noFill/>
        </p:spPr>
        <p:txBody>
          <a:bodyPr wrap="none" rtlCol="0">
            <a:spAutoFit/>
          </a:bodyPr>
          <a:lstStyle/>
          <a:p>
            <a:r>
              <a:rPr lang="en-GB" sz="2800" b="1" dirty="0">
                <a:solidFill>
                  <a:srgbClr val="0070C0"/>
                </a:solidFill>
                <a:effectLst>
                  <a:outerShdw blurRad="38100" dist="38100" dir="2700000" algn="tl">
                    <a:srgbClr val="000000">
                      <a:alpha val="43137"/>
                    </a:srgbClr>
                  </a:outerShdw>
                </a:effectLst>
                <a:latin typeface="+mn-lt"/>
              </a:rPr>
              <a:t>SUMMARY</a:t>
            </a:r>
          </a:p>
        </p:txBody>
      </p:sp>
      <p:sp>
        <p:nvSpPr>
          <p:cNvPr id="10" name="TextBox 9">
            <a:extLst>
              <a:ext uri="{FF2B5EF4-FFF2-40B4-BE49-F238E27FC236}">
                <a16:creationId xmlns:a16="http://schemas.microsoft.com/office/drawing/2014/main" id="{AE42CB12-270D-4F1E-ACFA-CC6332972A10}"/>
              </a:ext>
            </a:extLst>
          </p:cNvPr>
          <p:cNvSpPr txBox="1"/>
          <p:nvPr/>
        </p:nvSpPr>
        <p:spPr>
          <a:xfrm>
            <a:off x="611560" y="692696"/>
            <a:ext cx="8136904" cy="308687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Elements of the same kind are made of the same atoms</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Atoms of a given element have the same mass</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Elements are arranged in a periodic table according to their number of PROTONS !!!</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Periodic table consists of vertical groups and horizontal periods</a:t>
            </a:r>
          </a:p>
          <a:p>
            <a:pPr marL="285750" indent="-285750">
              <a:lnSpc>
                <a:spcPct val="150000"/>
              </a:lnSpc>
              <a:buFont typeface="Arial" panose="020B0604020202020204" pitchFamily="34" charset="0"/>
              <a:buChar char="•"/>
            </a:pPr>
            <a:r>
              <a:rPr lang="en-GB" sz="2200" dirty="0">
                <a:latin typeface="Calibri" panose="020F0502020204030204" pitchFamily="34" charset="0"/>
                <a:cs typeface="Calibri" panose="020F0502020204030204" pitchFamily="34" charset="0"/>
              </a:rPr>
              <a:t>Elements are either metals, non-metals, or metalloids</a:t>
            </a:r>
          </a:p>
        </p:txBody>
      </p:sp>
    </p:spTree>
    <p:extLst>
      <p:ext uri="{BB962C8B-B14F-4D97-AF65-F5344CB8AC3E}">
        <p14:creationId xmlns:p14="http://schemas.microsoft.com/office/powerpoint/2010/main" val="3598661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D6B56A-E4A9-4C20-9741-EC54625B7B30}"/>
              </a:ext>
            </a:extLst>
          </p:cNvPr>
          <p:cNvSpPr txBox="1"/>
          <p:nvPr/>
        </p:nvSpPr>
        <p:spPr>
          <a:xfrm>
            <a:off x="251520" y="188640"/>
            <a:ext cx="8703750" cy="1384995"/>
          </a:xfrm>
          <a:prstGeom prst="rect">
            <a:avLst/>
          </a:prstGeom>
          <a:noFill/>
        </p:spPr>
        <p:txBody>
          <a:bodyPr wrap="square" rtlCol="0">
            <a:spAutoFit/>
          </a:bodyPr>
          <a:lstStyle/>
          <a:p>
            <a:r>
              <a:rPr lang="en-GB" sz="2800" b="1" dirty="0">
                <a:latin typeface="Calibri" panose="020F0502020204030204" pitchFamily="34" charset="0"/>
                <a:cs typeface="Calibri" panose="020F0502020204030204" pitchFamily="34" charset="0"/>
              </a:rPr>
              <a:t>Practice problem 1: </a:t>
            </a:r>
          </a:p>
          <a:p>
            <a:r>
              <a:rPr lang="en-GB" sz="2800" dirty="0">
                <a:latin typeface="Calibri" panose="020F0502020204030204" pitchFamily="34" charset="0"/>
                <a:cs typeface="Calibri" panose="020F0502020204030204" pitchFamily="34" charset="0"/>
              </a:rPr>
              <a:t>List the names, chemical symbols, and atomic numbers of the alkali metals. Describe their reaction with water</a:t>
            </a:r>
          </a:p>
        </p:txBody>
      </p:sp>
      <p:pic>
        <p:nvPicPr>
          <p:cNvPr id="6" name="Picture 5">
            <a:extLst>
              <a:ext uri="{FF2B5EF4-FFF2-40B4-BE49-F238E27FC236}">
                <a16:creationId xmlns:a16="http://schemas.microsoft.com/office/drawing/2014/main" id="{49AB8BD0-0FB0-4189-9B32-2D4A26791687}"/>
              </a:ext>
            </a:extLst>
          </p:cNvPr>
          <p:cNvPicPr>
            <a:picLocks noChangeAspect="1"/>
          </p:cNvPicPr>
          <p:nvPr/>
        </p:nvPicPr>
        <p:blipFill>
          <a:blip r:embed="rId2"/>
          <a:stretch>
            <a:fillRect/>
          </a:stretch>
        </p:blipFill>
        <p:spPr>
          <a:xfrm>
            <a:off x="7760249" y="6374482"/>
            <a:ext cx="1383751" cy="483518"/>
          </a:xfrm>
          <a:prstGeom prst="rect">
            <a:avLst/>
          </a:prstGeom>
        </p:spPr>
      </p:pic>
      <p:grpSp>
        <p:nvGrpSpPr>
          <p:cNvPr id="8" name="Group 7">
            <a:extLst>
              <a:ext uri="{FF2B5EF4-FFF2-40B4-BE49-F238E27FC236}">
                <a16:creationId xmlns:a16="http://schemas.microsoft.com/office/drawing/2014/main" id="{65A3F97B-39C6-4A0F-9DC6-FBB3292AAA0D}"/>
              </a:ext>
            </a:extLst>
          </p:cNvPr>
          <p:cNvGrpSpPr/>
          <p:nvPr/>
        </p:nvGrpSpPr>
        <p:grpSpPr>
          <a:xfrm>
            <a:off x="805822" y="1044075"/>
            <a:ext cx="2076840" cy="1569600"/>
            <a:chOff x="805822" y="1044075"/>
            <a:chExt cx="2076840" cy="1569600"/>
          </a:xfrm>
        </p:grpSpPr>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C4A41A85-B316-4992-8A81-A8BB9829E662}"/>
                    </a:ext>
                  </a:extLst>
                </p14:cNvPr>
                <p14:cNvContentPartPr/>
                <p14:nvPr/>
              </p14:nvContentPartPr>
              <p14:xfrm>
                <a:off x="805822" y="1044075"/>
                <a:ext cx="1941120" cy="632880"/>
              </p14:xfrm>
            </p:contentPart>
          </mc:Choice>
          <mc:Fallback>
            <p:pic>
              <p:nvPicPr>
                <p:cNvPr id="3" name="Ink 2">
                  <a:extLst>
                    <a:ext uri="{FF2B5EF4-FFF2-40B4-BE49-F238E27FC236}">
                      <a16:creationId xmlns:a16="http://schemas.microsoft.com/office/drawing/2014/main" id="{C4A41A85-B316-4992-8A81-A8BB9829E662}"/>
                    </a:ext>
                  </a:extLst>
                </p:cNvPr>
                <p:cNvPicPr/>
                <p:nvPr/>
              </p:nvPicPr>
              <p:blipFill>
                <a:blip r:embed="rId4"/>
                <a:stretch>
                  <a:fillRect/>
                </a:stretch>
              </p:blipFill>
              <p:spPr>
                <a:xfrm>
                  <a:off x="796822" y="1035075"/>
                  <a:ext cx="1958760" cy="6505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32E40BD9-DD8B-4A6D-9103-FB39934245D5}"/>
                    </a:ext>
                  </a:extLst>
                </p14:cNvPr>
                <p14:cNvContentPartPr/>
                <p14:nvPr/>
              </p14:nvContentPartPr>
              <p14:xfrm>
                <a:off x="1575142" y="1653195"/>
                <a:ext cx="174240" cy="362520"/>
              </p14:xfrm>
            </p:contentPart>
          </mc:Choice>
          <mc:Fallback>
            <p:pic>
              <p:nvPicPr>
                <p:cNvPr id="4" name="Ink 3">
                  <a:extLst>
                    <a:ext uri="{FF2B5EF4-FFF2-40B4-BE49-F238E27FC236}">
                      <a16:creationId xmlns:a16="http://schemas.microsoft.com/office/drawing/2014/main" id="{32E40BD9-DD8B-4A6D-9103-FB39934245D5}"/>
                    </a:ext>
                  </a:extLst>
                </p:cNvPr>
                <p:cNvPicPr/>
                <p:nvPr/>
              </p:nvPicPr>
              <p:blipFill>
                <a:blip r:embed="rId6"/>
                <a:stretch>
                  <a:fillRect/>
                </a:stretch>
              </p:blipFill>
              <p:spPr>
                <a:xfrm>
                  <a:off x="1566142" y="1644555"/>
                  <a:ext cx="191880" cy="3801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58DE97B2-DA21-45DC-8A3E-0513700C12A8}"/>
                    </a:ext>
                  </a:extLst>
                </p14:cNvPr>
                <p14:cNvContentPartPr/>
                <p14:nvPr/>
              </p14:nvContentPartPr>
              <p14:xfrm>
                <a:off x="1369942" y="2057835"/>
                <a:ext cx="1050120" cy="555840"/>
              </p14:xfrm>
            </p:contentPart>
          </mc:Choice>
          <mc:Fallback>
            <p:pic>
              <p:nvPicPr>
                <p:cNvPr id="5" name="Ink 4">
                  <a:extLst>
                    <a:ext uri="{FF2B5EF4-FFF2-40B4-BE49-F238E27FC236}">
                      <a16:creationId xmlns:a16="http://schemas.microsoft.com/office/drawing/2014/main" id="{58DE97B2-DA21-45DC-8A3E-0513700C12A8}"/>
                    </a:ext>
                  </a:extLst>
                </p:cNvPr>
                <p:cNvPicPr/>
                <p:nvPr/>
              </p:nvPicPr>
              <p:blipFill>
                <a:blip r:embed="rId8"/>
                <a:stretch>
                  <a:fillRect/>
                </a:stretch>
              </p:blipFill>
              <p:spPr>
                <a:xfrm>
                  <a:off x="1361302" y="2048835"/>
                  <a:ext cx="1067760" cy="5734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7" name="Ink 6">
                  <a:extLst>
                    <a:ext uri="{FF2B5EF4-FFF2-40B4-BE49-F238E27FC236}">
                      <a16:creationId xmlns:a16="http://schemas.microsoft.com/office/drawing/2014/main" id="{D1CE5ED4-C31B-4200-B7F5-7AA1C1B8E5A7}"/>
                    </a:ext>
                  </a:extLst>
                </p14:cNvPr>
                <p14:cNvContentPartPr/>
                <p14:nvPr/>
              </p14:nvContentPartPr>
              <p14:xfrm>
                <a:off x="2607982" y="1878555"/>
                <a:ext cx="274680" cy="409680"/>
              </p14:xfrm>
            </p:contentPart>
          </mc:Choice>
          <mc:Fallback>
            <p:pic>
              <p:nvPicPr>
                <p:cNvPr id="7" name="Ink 6">
                  <a:extLst>
                    <a:ext uri="{FF2B5EF4-FFF2-40B4-BE49-F238E27FC236}">
                      <a16:creationId xmlns:a16="http://schemas.microsoft.com/office/drawing/2014/main" id="{D1CE5ED4-C31B-4200-B7F5-7AA1C1B8E5A7}"/>
                    </a:ext>
                  </a:extLst>
                </p:cNvPr>
                <p:cNvPicPr/>
                <p:nvPr/>
              </p:nvPicPr>
              <p:blipFill>
                <a:blip r:embed="rId10"/>
                <a:stretch>
                  <a:fillRect/>
                </a:stretch>
              </p:blipFill>
              <p:spPr>
                <a:xfrm>
                  <a:off x="2598982" y="1869555"/>
                  <a:ext cx="292320" cy="427320"/>
                </a:xfrm>
                <a:prstGeom prst="rect">
                  <a:avLst/>
                </a:prstGeom>
              </p:spPr>
            </p:pic>
          </mc:Fallback>
        </mc:AlternateContent>
      </p:grpSp>
      <p:grpSp>
        <p:nvGrpSpPr>
          <p:cNvPr id="17" name="Group 16">
            <a:extLst>
              <a:ext uri="{FF2B5EF4-FFF2-40B4-BE49-F238E27FC236}">
                <a16:creationId xmlns:a16="http://schemas.microsoft.com/office/drawing/2014/main" id="{3B680998-3D00-4A28-8D40-D83E062C8CB1}"/>
              </a:ext>
            </a:extLst>
          </p:cNvPr>
          <p:cNvGrpSpPr/>
          <p:nvPr/>
        </p:nvGrpSpPr>
        <p:grpSpPr>
          <a:xfrm>
            <a:off x="2245102" y="2728515"/>
            <a:ext cx="774000" cy="1740240"/>
            <a:chOff x="2245102" y="2728515"/>
            <a:chExt cx="774000" cy="1740240"/>
          </a:xfrm>
        </p:grpSpPr>
        <mc:AlternateContent xmlns:mc="http://schemas.openxmlformats.org/markup-compatibility/2006">
          <mc:Choice xmlns:p14="http://schemas.microsoft.com/office/powerpoint/2010/main" Requires="p14">
            <p:contentPart p14:bwMode="auto" r:id="rId11">
              <p14:nvContentPartPr>
                <p14:cNvPr id="9" name="Ink 8">
                  <a:extLst>
                    <a:ext uri="{FF2B5EF4-FFF2-40B4-BE49-F238E27FC236}">
                      <a16:creationId xmlns:a16="http://schemas.microsoft.com/office/drawing/2014/main" id="{C96269BC-BD77-4B65-9BD2-98D7BE6CCB2B}"/>
                    </a:ext>
                  </a:extLst>
                </p14:cNvPr>
                <p14:cNvContentPartPr/>
                <p14:nvPr/>
              </p14:nvContentPartPr>
              <p14:xfrm>
                <a:off x="2245102" y="2753715"/>
                <a:ext cx="456480" cy="458280"/>
              </p14:xfrm>
            </p:contentPart>
          </mc:Choice>
          <mc:Fallback>
            <p:pic>
              <p:nvPicPr>
                <p:cNvPr id="9" name="Ink 8">
                  <a:extLst>
                    <a:ext uri="{FF2B5EF4-FFF2-40B4-BE49-F238E27FC236}">
                      <a16:creationId xmlns:a16="http://schemas.microsoft.com/office/drawing/2014/main" id="{C96269BC-BD77-4B65-9BD2-98D7BE6CCB2B}"/>
                    </a:ext>
                  </a:extLst>
                </p:cNvPr>
                <p:cNvPicPr/>
                <p:nvPr/>
              </p:nvPicPr>
              <p:blipFill>
                <a:blip r:embed="rId12"/>
                <a:stretch>
                  <a:fillRect/>
                </a:stretch>
              </p:blipFill>
              <p:spPr>
                <a:xfrm>
                  <a:off x="2236462" y="2744715"/>
                  <a:ext cx="474120" cy="47592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0" name="Ink 9">
                  <a:extLst>
                    <a:ext uri="{FF2B5EF4-FFF2-40B4-BE49-F238E27FC236}">
                      <a16:creationId xmlns:a16="http://schemas.microsoft.com/office/drawing/2014/main" id="{B2787676-9B95-4FE8-B3A2-9E513DBFCA12}"/>
                    </a:ext>
                  </a:extLst>
                </p14:cNvPr>
                <p14:cNvContentPartPr/>
                <p14:nvPr/>
              </p14:nvContentPartPr>
              <p14:xfrm>
                <a:off x="2678182" y="3081675"/>
                <a:ext cx="84960" cy="155880"/>
              </p14:xfrm>
            </p:contentPart>
          </mc:Choice>
          <mc:Fallback>
            <p:pic>
              <p:nvPicPr>
                <p:cNvPr id="10" name="Ink 9">
                  <a:extLst>
                    <a:ext uri="{FF2B5EF4-FFF2-40B4-BE49-F238E27FC236}">
                      <a16:creationId xmlns:a16="http://schemas.microsoft.com/office/drawing/2014/main" id="{B2787676-9B95-4FE8-B3A2-9E513DBFCA12}"/>
                    </a:ext>
                  </a:extLst>
                </p:cNvPr>
                <p:cNvPicPr/>
                <p:nvPr/>
              </p:nvPicPr>
              <p:blipFill>
                <a:blip r:embed="rId14"/>
                <a:stretch>
                  <a:fillRect/>
                </a:stretch>
              </p:blipFill>
              <p:spPr>
                <a:xfrm>
                  <a:off x="2669182" y="3072675"/>
                  <a:ext cx="102600" cy="17352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1" name="Ink 10">
                  <a:extLst>
                    <a:ext uri="{FF2B5EF4-FFF2-40B4-BE49-F238E27FC236}">
                      <a16:creationId xmlns:a16="http://schemas.microsoft.com/office/drawing/2014/main" id="{BD2CD805-6BF2-4BCE-A5F9-E1C3EB24D99D}"/>
                    </a:ext>
                  </a:extLst>
                </p14:cNvPr>
                <p14:cNvContentPartPr/>
                <p14:nvPr/>
              </p14:nvContentPartPr>
              <p14:xfrm>
                <a:off x="2783662" y="2728515"/>
                <a:ext cx="5760" cy="39960"/>
              </p14:xfrm>
            </p:contentPart>
          </mc:Choice>
          <mc:Fallback>
            <p:pic>
              <p:nvPicPr>
                <p:cNvPr id="11" name="Ink 10">
                  <a:extLst>
                    <a:ext uri="{FF2B5EF4-FFF2-40B4-BE49-F238E27FC236}">
                      <a16:creationId xmlns:a16="http://schemas.microsoft.com/office/drawing/2014/main" id="{BD2CD805-6BF2-4BCE-A5F9-E1C3EB24D99D}"/>
                    </a:ext>
                  </a:extLst>
                </p:cNvPr>
                <p:cNvPicPr/>
                <p:nvPr/>
              </p:nvPicPr>
              <p:blipFill>
                <a:blip r:embed="rId16"/>
                <a:stretch>
                  <a:fillRect/>
                </a:stretch>
              </p:blipFill>
              <p:spPr>
                <a:xfrm>
                  <a:off x="2775022" y="2719515"/>
                  <a:ext cx="23400" cy="576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2" name="Ink 11">
                  <a:extLst>
                    <a:ext uri="{FF2B5EF4-FFF2-40B4-BE49-F238E27FC236}">
                      <a16:creationId xmlns:a16="http://schemas.microsoft.com/office/drawing/2014/main" id="{36671039-FF3E-40BA-8649-C8E61D4D6C4B}"/>
                    </a:ext>
                  </a:extLst>
                </p14:cNvPr>
                <p14:cNvContentPartPr/>
                <p14:nvPr/>
              </p14:nvContentPartPr>
              <p14:xfrm>
                <a:off x="2304502" y="3387315"/>
                <a:ext cx="278280" cy="432000"/>
              </p14:xfrm>
            </p:contentPart>
          </mc:Choice>
          <mc:Fallback>
            <p:pic>
              <p:nvPicPr>
                <p:cNvPr id="12" name="Ink 11">
                  <a:extLst>
                    <a:ext uri="{FF2B5EF4-FFF2-40B4-BE49-F238E27FC236}">
                      <a16:creationId xmlns:a16="http://schemas.microsoft.com/office/drawing/2014/main" id="{36671039-FF3E-40BA-8649-C8E61D4D6C4B}"/>
                    </a:ext>
                  </a:extLst>
                </p:cNvPr>
                <p:cNvPicPr/>
                <p:nvPr/>
              </p:nvPicPr>
              <p:blipFill>
                <a:blip r:embed="rId18"/>
                <a:stretch>
                  <a:fillRect/>
                </a:stretch>
              </p:blipFill>
              <p:spPr>
                <a:xfrm>
                  <a:off x="2295502" y="3378675"/>
                  <a:ext cx="295920" cy="44964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3" name="Ink 12">
                  <a:extLst>
                    <a:ext uri="{FF2B5EF4-FFF2-40B4-BE49-F238E27FC236}">
                      <a16:creationId xmlns:a16="http://schemas.microsoft.com/office/drawing/2014/main" id="{872669FA-9756-4F0B-B493-AFBC3C8EC34F}"/>
                    </a:ext>
                  </a:extLst>
                </p14:cNvPr>
                <p14:cNvContentPartPr/>
                <p14:nvPr/>
              </p14:nvContentPartPr>
              <p14:xfrm>
                <a:off x="2614822" y="3626715"/>
                <a:ext cx="404280" cy="193680"/>
              </p14:xfrm>
            </p:contentPart>
          </mc:Choice>
          <mc:Fallback>
            <p:pic>
              <p:nvPicPr>
                <p:cNvPr id="13" name="Ink 12">
                  <a:extLst>
                    <a:ext uri="{FF2B5EF4-FFF2-40B4-BE49-F238E27FC236}">
                      <a16:creationId xmlns:a16="http://schemas.microsoft.com/office/drawing/2014/main" id="{872669FA-9756-4F0B-B493-AFBC3C8EC34F}"/>
                    </a:ext>
                  </a:extLst>
                </p:cNvPr>
                <p:cNvPicPr/>
                <p:nvPr/>
              </p:nvPicPr>
              <p:blipFill>
                <a:blip r:embed="rId20"/>
                <a:stretch>
                  <a:fillRect/>
                </a:stretch>
              </p:blipFill>
              <p:spPr>
                <a:xfrm>
                  <a:off x="2606182" y="3618075"/>
                  <a:ext cx="421920" cy="21132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5" name="Ink 14">
                  <a:extLst>
                    <a:ext uri="{FF2B5EF4-FFF2-40B4-BE49-F238E27FC236}">
                      <a16:creationId xmlns:a16="http://schemas.microsoft.com/office/drawing/2014/main" id="{4A6352C8-30FA-4404-9256-48BF5F2874B0}"/>
                    </a:ext>
                  </a:extLst>
                </p14:cNvPr>
                <p14:cNvContentPartPr/>
                <p14:nvPr/>
              </p14:nvContentPartPr>
              <p14:xfrm>
                <a:off x="2469382" y="4020915"/>
                <a:ext cx="42480" cy="447840"/>
              </p14:xfrm>
            </p:contentPart>
          </mc:Choice>
          <mc:Fallback>
            <p:pic>
              <p:nvPicPr>
                <p:cNvPr id="15" name="Ink 14">
                  <a:extLst>
                    <a:ext uri="{FF2B5EF4-FFF2-40B4-BE49-F238E27FC236}">
                      <a16:creationId xmlns:a16="http://schemas.microsoft.com/office/drawing/2014/main" id="{4A6352C8-30FA-4404-9256-48BF5F2874B0}"/>
                    </a:ext>
                  </a:extLst>
                </p:cNvPr>
                <p:cNvPicPr/>
                <p:nvPr/>
              </p:nvPicPr>
              <p:blipFill>
                <a:blip r:embed="rId22"/>
                <a:stretch>
                  <a:fillRect/>
                </a:stretch>
              </p:blipFill>
              <p:spPr>
                <a:xfrm>
                  <a:off x="2460742" y="4012275"/>
                  <a:ext cx="60120" cy="46548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6" name="Ink 15">
                  <a:extLst>
                    <a:ext uri="{FF2B5EF4-FFF2-40B4-BE49-F238E27FC236}">
                      <a16:creationId xmlns:a16="http://schemas.microsoft.com/office/drawing/2014/main" id="{DF1051A5-7D3B-459F-B622-A29FAD5EA8D1}"/>
                    </a:ext>
                  </a:extLst>
                </p14:cNvPr>
                <p14:cNvContentPartPr/>
                <p14:nvPr/>
              </p14:nvContentPartPr>
              <p14:xfrm>
                <a:off x="2507182" y="4006515"/>
                <a:ext cx="425520" cy="444960"/>
              </p14:xfrm>
            </p:contentPart>
          </mc:Choice>
          <mc:Fallback>
            <p:pic>
              <p:nvPicPr>
                <p:cNvPr id="16" name="Ink 15">
                  <a:extLst>
                    <a:ext uri="{FF2B5EF4-FFF2-40B4-BE49-F238E27FC236}">
                      <a16:creationId xmlns:a16="http://schemas.microsoft.com/office/drawing/2014/main" id="{DF1051A5-7D3B-459F-B622-A29FAD5EA8D1}"/>
                    </a:ext>
                  </a:extLst>
                </p:cNvPr>
                <p:cNvPicPr/>
                <p:nvPr/>
              </p:nvPicPr>
              <p:blipFill>
                <a:blip r:embed="rId24"/>
                <a:stretch>
                  <a:fillRect/>
                </a:stretch>
              </p:blipFill>
              <p:spPr>
                <a:xfrm>
                  <a:off x="2498542" y="3997515"/>
                  <a:ext cx="443160" cy="462600"/>
                </a:xfrm>
                <a:prstGeom prst="rect">
                  <a:avLst/>
                </a:prstGeom>
              </p:spPr>
            </p:pic>
          </mc:Fallback>
        </mc:AlternateContent>
      </p:grpSp>
      <p:grpSp>
        <p:nvGrpSpPr>
          <p:cNvPr id="20" name="Group 19">
            <a:extLst>
              <a:ext uri="{FF2B5EF4-FFF2-40B4-BE49-F238E27FC236}">
                <a16:creationId xmlns:a16="http://schemas.microsoft.com/office/drawing/2014/main" id="{891CB93B-8448-4C05-B8A5-0DDF53DCFA66}"/>
              </a:ext>
            </a:extLst>
          </p:cNvPr>
          <p:cNvGrpSpPr/>
          <p:nvPr/>
        </p:nvGrpSpPr>
        <p:grpSpPr>
          <a:xfrm>
            <a:off x="2488822" y="4681875"/>
            <a:ext cx="691920" cy="569160"/>
            <a:chOff x="2488822" y="4681875"/>
            <a:chExt cx="691920" cy="569160"/>
          </a:xfrm>
        </p:grpSpPr>
        <mc:AlternateContent xmlns:mc="http://schemas.openxmlformats.org/markup-compatibility/2006">
          <mc:Choice xmlns:p14="http://schemas.microsoft.com/office/powerpoint/2010/main" Requires="p14">
            <p:contentPart p14:bwMode="auto" r:id="rId25">
              <p14:nvContentPartPr>
                <p14:cNvPr id="18" name="Ink 17">
                  <a:extLst>
                    <a:ext uri="{FF2B5EF4-FFF2-40B4-BE49-F238E27FC236}">
                      <a16:creationId xmlns:a16="http://schemas.microsoft.com/office/drawing/2014/main" id="{AAA08C15-CFFE-454E-9D12-8EFCD43A548E}"/>
                    </a:ext>
                  </a:extLst>
                </p14:cNvPr>
                <p14:cNvContentPartPr/>
                <p14:nvPr/>
              </p14:nvContentPartPr>
              <p14:xfrm>
                <a:off x="2505382" y="4775835"/>
                <a:ext cx="46440" cy="475200"/>
              </p14:xfrm>
            </p:contentPart>
          </mc:Choice>
          <mc:Fallback>
            <p:pic>
              <p:nvPicPr>
                <p:cNvPr id="18" name="Ink 17">
                  <a:extLst>
                    <a:ext uri="{FF2B5EF4-FFF2-40B4-BE49-F238E27FC236}">
                      <a16:creationId xmlns:a16="http://schemas.microsoft.com/office/drawing/2014/main" id="{AAA08C15-CFFE-454E-9D12-8EFCD43A548E}"/>
                    </a:ext>
                  </a:extLst>
                </p:cNvPr>
                <p:cNvPicPr/>
                <p:nvPr/>
              </p:nvPicPr>
              <p:blipFill>
                <a:blip r:embed="rId26"/>
                <a:stretch>
                  <a:fillRect/>
                </a:stretch>
              </p:blipFill>
              <p:spPr>
                <a:xfrm>
                  <a:off x="2496382" y="4767195"/>
                  <a:ext cx="64080" cy="49284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9" name="Ink 18">
                  <a:extLst>
                    <a:ext uri="{FF2B5EF4-FFF2-40B4-BE49-F238E27FC236}">
                      <a16:creationId xmlns:a16="http://schemas.microsoft.com/office/drawing/2014/main" id="{D117AB3A-2243-4719-AC54-A1639D059965}"/>
                    </a:ext>
                  </a:extLst>
                </p14:cNvPr>
                <p14:cNvContentPartPr/>
                <p14:nvPr/>
              </p14:nvContentPartPr>
              <p14:xfrm>
                <a:off x="2488822" y="4681875"/>
                <a:ext cx="691920" cy="502920"/>
              </p14:xfrm>
            </p:contentPart>
          </mc:Choice>
          <mc:Fallback>
            <p:pic>
              <p:nvPicPr>
                <p:cNvPr id="19" name="Ink 18">
                  <a:extLst>
                    <a:ext uri="{FF2B5EF4-FFF2-40B4-BE49-F238E27FC236}">
                      <a16:creationId xmlns:a16="http://schemas.microsoft.com/office/drawing/2014/main" id="{D117AB3A-2243-4719-AC54-A1639D059965}"/>
                    </a:ext>
                  </a:extLst>
                </p:cNvPr>
                <p:cNvPicPr/>
                <p:nvPr/>
              </p:nvPicPr>
              <p:blipFill>
                <a:blip r:embed="rId28"/>
                <a:stretch>
                  <a:fillRect/>
                </a:stretch>
              </p:blipFill>
              <p:spPr>
                <a:xfrm>
                  <a:off x="2479822" y="4673235"/>
                  <a:ext cx="709560" cy="520560"/>
                </a:xfrm>
                <a:prstGeom prst="rect">
                  <a:avLst/>
                </a:prstGeom>
              </p:spPr>
            </p:pic>
          </mc:Fallback>
        </mc:AlternateContent>
      </p:grpSp>
      <p:grpSp>
        <p:nvGrpSpPr>
          <p:cNvPr id="27" name="Group 26">
            <a:extLst>
              <a:ext uri="{FF2B5EF4-FFF2-40B4-BE49-F238E27FC236}">
                <a16:creationId xmlns:a16="http://schemas.microsoft.com/office/drawing/2014/main" id="{F9D25958-C242-4016-A1FC-D5BF30F05437}"/>
              </a:ext>
            </a:extLst>
          </p:cNvPr>
          <p:cNvGrpSpPr/>
          <p:nvPr/>
        </p:nvGrpSpPr>
        <p:grpSpPr>
          <a:xfrm>
            <a:off x="2471902" y="5497995"/>
            <a:ext cx="716040" cy="433800"/>
            <a:chOff x="2471902" y="5497995"/>
            <a:chExt cx="716040" cy="433800"/>
          </a:xfrm>
        </p:grpSpPr>
        <mc:AlternateContent xmlns:mc="http://schemas.openxmlformats.org/markup-compatibility/2006">
          <mc:Choice xmlns:p14="http://schemas.microsoft.com/office/powerpoint/2010/main" Requires="p14">
            <p:contentPart p14:bwMode="auto" r:id="rId29">
              <p14:nvContentPartPr>
                <p14:cNvPr id="21" name="Ink 20">
                  <a:extLst>
                    <a:ext uri="{FF2B5EF4-FFF2-40B4-BE49-F238E27FC236}">
                      <a16:creationId xmlns:a16="http://schemas.microsoft.com/office/drawing/2014/main" id="{618E5555-3CDC-4396-B145-7494DBCF698A}"/>
                    </a:ext>
                  </a:extLst>
                </p14:cNvPr>
                <p14:cNvContentPartPr/>
                <p14:nvPr/>
              </p14:nvContentPartPr>
              <p14:xfrm>
                <a:off x="2471902" y="5497995"/>
                <a:ext cx="365760" cy="389160"/>
              </p14:xfrm>
            </p:contentPart>
          </mc:Choice>
          <mc:Fallback>
            <p:pic>
              <p:nvPicPr>
                <p:cNvPr id="21" name="Ink 20">
                  <a:extLst>
                    <a:ext uri="{FF2B5EF4-FFF2-40B4-BE49-F238E27FC236}">
                      <a16:creationId xmlns:a16="http://schemas.microsoft.com/office/drawing/2014/main" id="{618E5555-3CDC-4396-B145-7494DBCF698A}"/>
                    </a:ext>
                  </a:extLst>
                </p:cNvPr>
                <p:cNvPicPr/>
                <p:nvPr/>
              </p:nvPicPr>
              <p:blipFill>
                <a:blip r:embed="rId30"/>
                <a:stretch>
                  <a:fillRect/>
                </a:stretch>
              </p:blipFill>
              <p:spPr>
                <a:xfrm>
                  <a:off x="2463262" y="5489355"/>
                  <a:ext cx="383400" cy="40680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22" name="Ink 21">
                  <a:extLst>
                    <a:ext uri="{FF2B5EF4-FFF2-40B4-BE49-F238E27FC236}">
                      <a16:creationId xmlns:a16="http://schemas.microsoft.com/office/drawing/2014/main" id="{094EA9ED-CA53-46D0-B203-6393E8EB117A}"/>
                    </a:ext>
                  </a:extLst>
                </p14:cNvPr>
                <p14:cNvContentPartPr/>
                <p14:nvPr/>
              </p14:nvContentPartPr>
              <p14:xfrm>
                <a:off x="2905342" y="5580075"/>
                <a:ext cx="282600" cy="351720"/>
              </p14:xfrm>
            </p:contentPart>
          </mc:Choice>
          <mc:Fallback>
            <p:pic>
              <p:nvPicPr>
                <p:cNvPr id="22" name="Ink 21">
                  <a:extLst>
                    <a:ext uri="{FF2B5EF4-FFF2-40B4-BE49-F238E27FC236}">
                      <a16:creationId xmlns:a16="http://schemas.microsoft.com/office/drawing/2014/main" id="{094EA9ED-CA53-46D0-B203-6393E8EB117A}"/>
                    </a:ext>
                  </a:extLst>
                </p:cNvPr>
                <p:cNvPicPr/>
                <p:nvPr/>
              </p:nvPicPr>
              <p:blipFill>
                <a:blip r:embed="rId32"/>
                <a:stretch>
                  <a:fillRect/>
                </a:stretch>
              </p:blipFill>
              <p:spPr>
                <a:xfrm>
                  <a:off x="2896702" y="5571435"/>
                  <a:ext cx="300240" cy="369360"/>
                </a:xfrm>
                <a:prstGeom prst="rect">
                  <a:avLst/>
                </a:prstGeom>
              </p:spPr>
            </p:pic>
          </mc:Fallback>
        </mc:AlternateContent>
      </p:grpSp>
      <p:grpSp>
        <p:nvGrpSpPr>
          <p:cNvPr id="29" name="Group 28">
            <a:extLst>
              <a:ext uri="{FF2B5EF4-FFF2-40B4-BE49-F238E27FC236}">
                <a16:creationId xmlns:a16="http://schemas.microsoft.com/office/drawing/2014/main" id="{30F82B90-3C06-4B86-B98C-182FEC37611A}"/>
              </a:ext>
            </a:extLst>
          </p:cNvPr>
          <p:cNvGrpSpPr/>
          <p:nvPr/>
        </p:nvGrpSpPr>
        <p:grpSpPr>
          <a:xfrm>
            <a:off x="2687902" y="6156435"/>
            <a:ext cx="484200" cy="698400"/>
            <a:chOff x="2687902" y="6156435"/>
            <a:chExt cx="484200" cy="698400"/>
          </a:xfrm>
        </p:grpSpPr>
        <mc:AlternateContent xmlns:mc="http://schemas.openxmlformats.org/markup-compatibility/2006">
          <mc:Choice xmlns:p14="http://schemas.microsoft.com/office/powerpoint/2010/main" Requires="p14">
            <p:contentPart p14:bwMode="auto" r:id="rId33">
              <p14:nvContentPartPr>
                <p14:cNvPr id="23" name="Ink 22">
                  <a:extLst>
                    <a:ext uri="{FF2B5EF4-FFF2-40B4-BE49-F238E27FC236}">
                      <a16:creationId xmlns:a16="http://schemas.microsoft.com/office/drawing/2014/main" id="{FCDEDC6A-DA51-4822-B520-DEBE216277CB}"/>
                    </a:ext>
                  </a:extLst>
                </p14:cNvPr>
                <p14:cNvContentPartPr/>
                <p14:nvPr/>
              </p14:nvContentPartPr>
              <p14:xfrm>
                <a:off x="2753422" y="6156435"/>
                <a:ext cx="64800" cy="500760"/>
              </p14:xfrm>
            </p:contentPart>
          </mc:Choice>
          <mc:Fallback>
            <p:pic>
              <p:nvPicPr>
                <p:cNvPr id="23" name="Ink 22">
                  <a:extLst>
                    <a:ext uri="{FF2B5EF4-FFF2-40B4-BE49-F238E27FC236}">
                      <a16:creationId xmlns:a16="http://schemas.microsoft.com/office/drawing/2014/main" id="{FCDEDC6A-DA51-4822-B520-DEBE216277CB}"/>
                    </a:ext>
                  </a:extLst>
                </p:cNvPr>
                <p:cNvPicPr/>
                <p:nvPr/>
              </p:nvPicPr>
              <p:blipFill>
                <a:blip r:embed="rId34"/>
                <a:stretch>
                  <a:fillRect/>
                </a:stretch>
              </p:blipFill>
              <p:spPr>
                <a:xfrm>
                  <a:off x="2744782" y="6147435"/>
                  <a:ext cx="82440" cy="51840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24" name="Ink 23">
                  <a:extLst>
                    <a:ext uri="{FF2B5EF4-FFF2-40B4-BE49-F238E27FC236}">
                      <a16:creationId xmlns:a16="http://schemas.microsoft.com/office/drawing/2014/main" id="{91471458-842F-41F2-9A2F-729E5D284C00}"/>
                    </a:ext>
                  </a:extLst>
                </p14:cNvPr>
                <p14:cNvContentPartPr/>
                <p14:nvPr/>
              </p14:nvContentPartPr>
              <p14:xfrm>
                <a:off x="2758822" y="6200715"/>
                <a:ext cx="267480" cy="34920"/>
              </p14:xfrm>
            </p:contentPart>
          </mc:Choice>
          <mc:Fallback>
            <p:pic>
              <p:nvPicPr>
                <p:cNvPr id="24" name="Ink 23">
                  <a:extLst>
                    <a:ext uri="{FF2B5EF4-FFF2-40B4-BE49-F238E27FC236}">
                      <a16:creationId xmlns:a16="http://schemas.microsoft.com/office/drawing/2014/main" id="{91471458-842F-41F2-9A2F-729E5D284C00}"/>
                    </a:ext>
                  </a:extLst>
                </p:cNvPr>
                <p:cNvPicPr/>
                <p:nvPr/>
              </p:nvPicPr>
              <p:blipFill>
                <a:blip r:embed="rId36"/>
                <a:stretch>
                  <a:fillRect/>
                </a:stretch>
              </p:blipFill>
              <p:spPr>
                <a:xfrm>
                  <a:off x="2750182" y="6191715"/>
                  <a:ext cx="285120" cy="5256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25" name="Ink 24">
                  <a:extLst>
                    <a:ext uri="{FF2B5EF4-FFF2-40B4-BE49-F238E27FC236}">
                      <a16:creationId xmlns:a16="http://schemas.microsoft.com/office/drawing/2014/main" id="{5D9DA145-39FA-4B57-9E71-4953817CCBD7}"/>
                    </a:ext>
                  </a:extLst>
                </p14:cNvPr>
                <p14:cNvContentPartPr/>
                <p14:nvPr/>
              </p14:nvContentPartPr>
              <p14:xfrm>
                <a:off x="2687902" y="6483675"/>
                <a:ext cx="274320" cy="50760"/>
              </p14:xfrm>
            </p:contentPart>
          </mc:Choice>
          <mc:Fallback>
            <p:pic>
              <p:nvPicPr>
                <p:cNvPr id="25" name="Ink 24">
                  <a:extLst>
                    <a:ext uri="{FF2B5EF4-FFF2-40B4-BE49-F238E27FC236}">
                      <a16:creationId xmlns:a16="http://schemas.microsoft.com/office/drawing/2014/main" id="{5D9DA145-39FA-4B57-9E71-4953817CCBD7}"/>
                    </a:ext>
                  </a:extLst>
                </p:cNvPr>
                <p:cNvPicPr/>
                <p:nvPr/>
              </p:nvPicPr>
              <p:blipFill>
                <a:blip r:embed="rId38"/>
                <a:stretch>
                  <a:fillRect/>
                </a:stretch>
              </p:blipFill>
              <p:spPr>
                <a:xfrm>
                  <a:off x="2679262" y="6474675"/>
                  <a:ext cx="291960" cy="6840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28" name="Ink 27">
                  <a:extLst>
                    <a:ext uri="{FF2B5EF4-FFF2-40B4-BE49-F238E27FC236}">
                      <a16:creationId xmlns:a16="http://schemas.microsoft.com/office/drawing/2014/main" id="{5977AE6B-42B1-4171-BDF7-D195DDED053A}"/>
                    </a:ext>
                  </a:extLst>
                </p14:cNvPr>
                <p14:cNvContentPartPr/>
                <p14:nvPr/>
              </p14:nvContentPartPr>
              <p14:xfrm>
                <a:off x="2939902" y="6478995"/>
                <a:ext cx="232200" cy="375840"/>
              </p14:xfrm>
            </p:contentPart>
          </mc:Choice>
          <mc:Fallback>
            <p:pic>
              <p:nvPicPr>
                <p:cNvPr id="28" name="Ink 27">
                  <a:extLst>
                    <a:ext uri="{FF2B5EF4-FFF2-40B4-BE49-F238E27FC236}">
                      <a16:creationId xmlns:a16="http://schemas.microsoft.com/office/drawing/2014/main" id="{5977AE6B-42B1-4171-BDF7-D195DDED053A}"/>
                    </a:ext>
                  </a:extLst>
                </p:cNvPr>
                <p:cNvPicPr/>
                <p:nvPr/>
              </p:nvPicPr>
              <p:blipFill>
                <a:blip r:embed="rId40"/>
                <a:stretch>
                  <a:fillRect/>
                </a:stretch>
              </p:blipFill>
              <p:spPr>
                <a:xfrm>
                  <a:off x="2930902" y="6470355"/>
                  <a:ext cx="249840" cy="3934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41">
            <p14:nvContentPartPr>
              <p14:cNvPr id="30" name="Ink 29">
                <a:extLst>
                  <a:ext uri="{FF2B5EF4-FFF2-40B4-BE49-F238E27FC236}">
                    <a16:creationId xmlns:a16="http://schemas.microsoft.com/office/drawing/2014/main" id="{1AF67204-430A-4584-B5E4-39B8F3E33720}"/>
                  </a:ext>
                </a:extLst>
              </p14:cNvPr>
              <p14:cNvContentPartPr/>
              <p14:nvPr/>
            </p14:nvContentPartPr>
            <p14:xfrm>
              <a:off x="3341662" y="2945955"/>
              <a:ext cx="231120" cy="61200"/>
            </p14:xfrm>
          </p:contentPart>
        </mc:Choice>
        <mc:Fallback>
          <p:pic>
            <p:nvPicPr>
              <p:cNvPr id="30" name="Ink 29">
                <a:extLst>
                  <a:ext uri="{FF2B5EF4-FFF2-40B4-BE49-F238E27FC236}">
                    <a16:creationId xmlns:a16="http://schemas.microsoft.com/office/drawing/2014/main" id="{1AF67204-430A-4584-B5E4-39B8F3E33720}"/>
                  </a:ext>
                </a:extLst>
              </p:cNvPr>
              <p:cNvPicPr/>
              <p:nvPr/>
            </p:nvPicPr>
            <p:blipFill>
              <a:blip r:embed="rId42"/>
              <a:stretch>
                <a:fillRect/>
              </a:stretch>
            </p:blipFill>
            <p:spPr>
              <a:xfrm>
                <a:off x="3332662" y="2937315"/>
                <a:ext cx="248760" cy="78840"/>
              </a:xfrm>
              <a:prstGeom prst="rect">
                <a:avLst/>
              </a:prstGeom>
            </p:spPr>
          </p:pic>
        </mc:Fallback>
      </mc:AlternateContent>
      <p:grpSp>
        <p:nvGrpSpPr>
          <p:cNvPr id="37" name="Group 36">
            <a:extLst>
              <a:ext uri="{FF2B5EF4-FFF2-40B4-BE49-F238E27FC236}">
                <a16:creationId xmlns:a16="http://schemas.microsoft.com/office/drawing/2014/main" id="{32D490AC-97CC-4868-9186-41912E7B65B5}"/>
              </a:ext>
            </a:extLst>
          </p:cNvPr>
          <p:cNvGrpSpPr/>
          <p:nvPr/>
        </p:nvGrpSpPr>
        <p:grpSpPr>
          <a:xfrm>
            <a:off x="5863822" y="175395"/>
            <a:ext cx="2406240" cy="1019160"/>
            <a:chOff x="5863822" y="175395"/>
            <a:chExt cx="2406240" cy="1019160"/>
          </a:xfrm>
        </p:grpSpPr>
        <mc:AlternateContent xmlns:mc="http://schemas.openxmlformats.org/markup-compatibility/2006">
          <mc:Choice xmlns:p14="http://schemas.microsoft.com/office/powerpoint/2010/main" Requires="p14">
            <p:contentPart p14:bwMode="auto" r:id="rId43">
              <p14:nvContentPartPr>
                <p14:cNvPr id="35" name="Ink 34">
                  <a:extLst>
                    <a:ext uri="{FF2B5EF4-FFF2-40B4-BE49-F238E27FC236}">
                      <a16:creationId xmlns:a16="http://schemas.microsoft.com/office/drawing/2014/main" id="{C0F4B48E-6D83-48FD-BEF1-0961BD0C2746}"/>
                    </a:ext>
                  </a:extLst>
                </p14:cNvPr>
                <p14:cNvContentPartPr/>
                <p14:nvPr/>
              </p14:nvContentPartPr>
              <p14:xfrm>
                <a:off x="5863822" y="538275"/>
                <a:ext cx="2406240" cy="656280"/>
              </p14:xfrm>
            </p:contentPart>
          </mc:Choice>
          <mc:Fallback>
            <p:pic>
              <p:nvPicPr>
                <p:cNvPr id="35" name="Ink 34">
                  <a:extLst>
                    <a:ext uri="{FF2B5EF4-FFF2-40B4-BE49-F238E27FC236}">
                      <a16:creationId xmlns:a16="http://schemas.microsoft.com/office/drawing/2014/main" id="{C0F4B48E-6D83-48FD-BEF1-0961BD0C2746}"/>
                    </a:ext>
                  </a:extLst>
                </p:cNvPr>
                <p:cNvPicPr/>
                <p:nvPr/>
              </p:nvPicPr>
              <p:blipFill>
                <a:blip r:embed="rId44"/>
                <a:stretch>
                  <a:fillRect/>
                </a:stretch>
              </p:blipFill>
              <p:spPr>
                <a:xfrm>
                  <a:off x="5855182" y="529635"/>
                  <a:ext cx="2423880" cy="67392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36" name="Ink 35">
                  <a:extLst>
                    <a:ext uri="{FF2B5EF4-FFF2-40B4-BE49-F238E27FC236}">
                      <a16:creationId xmlns:a16="http://schemas.microsoft.com/office/drawing/2014/main" id="{28F0B208-20C0-4CDA-BADF-50E356AEC99B}"/>
                    </a:ext>
                  </a:extLst>
                </p14:cNvPr>
                <p14:cNvContentPartPr/>
                <p14:nvPr/>
              </p14:nvContentPartPr>
              <p14:xfrm>
                <a:off x="6642142" y="175395"/>
                <a:ext cx="470880" cy="299520"/>
              </p14:xfrm>
            </p:contentPart>
          </mc:Choice>
          <mc:Fallback>
            <p:pic>
              <p:nvPicPr>
                <p:cNvPr id="36" name="Ink 35">
                  <a:extLst>
                    <a:ext uri="{FF2B5EF4-FFF2-40B4-BE49-F238E27FC236}">
                      <a16:creationId xmlns:a16="http://schemas.microsoft.com/office/drawing/2014/main" id="{28F0B208-20C0-4CDA-BADF-50E356AEC99B}"/>
                    </a:ext>
                  </a:extLst>
                </p:cNvPr>
                <p:cNvPicPr/>
                <p:nvPr/>
              </p:nvPicPr>
              <p:blipFill>
                <a:blip r:embed="rId46"/>
                <a:stretch>
                  <a:fillRect/>
                </a:stretch>
              </p:blipFill>
              <p:spPr>
                <a:xfrm>
                  <a:off x="6633142" y="166395"/>
                  <a:ext cx="488520" cy="317160"/>
                </a:xfrm>
                <a:prstGeom prst="rect">
                  <a:avLst/>
                </a:prstGeom>
              </p:spPr>
            </p:pic>
          </mc:Fallback>
        </mc:AlternateContent>
      </p:grpSp>
      <p:grpSp>
        <p:nvGrpSpPr>
          <p:cNvPr id="39" name="Group 38">
            <a:extLst>
              <a:ext uri="{FF2B5EF4-FFF2-40B4-BE49-F238E27FC236}">
                <a16:creationId xmlns:a16="http://schemas.microsoft.com/office/drawing/2014/main" id="{7E2FD5BA-3647-4C4E-B47F-ADF2D5452D05}"/>
              </a:ext>
            </a:extLst>
          </p:cNvPr>
          <p:cNvGrpSpPr/>
          <p:nvPr/>
        </p:nvGrpSpPr>
        <p:grpSpPr>
          <a:xfrm>
            <a:off x="4087582" y="2640315"/>
            <a:ext cx="1469880" cy="567000"/>
            <a:chOff x="4087582" y="2640315"/>
            <a:chExt cx="1469880" cy="567000"/>
          </a:xfrm>
        </p:grpSpPr>
        <mc:AlternateContent xmlns:mc="http://schemas.openxmlformats.org/markup-compatibility/2006">
          <mc:Choice xmlns:p14="http://schemas.microsoft.com/office/powerpoint/2010/main" Requires="p14">
            <p:contentPart p14:bwMode="auto" r:id="rId47">
              <p14:nvContentPartPr>
                <p14:cNvPr id="31" name="Ink 30">
                  <a:extLst>
                    <a:ext uri="{FF2B5EF4-FFF2-40B4-BE49-F238E27FC236}">
                      <a16:creationId xmlns:a16="http://schemas.microsoft.com/office/drawing/2014/main" id="{E51F624C-A807-4594-BE07-EA6DEC16E344}"/>
                    </a:ext>
                  </a:extLst>
                </p14:cNvPr>
                <p14:cNvContentPartPr/>
                <p14:nvPr/>
              </p14:nvContentPartPr>
              <p14:xfrm>
                <a:off x="4087582" y="2651475"/>
                <a:ext cx="408960" cy="555840"/>
              </p14:xfrm>
            </p:contentPart>
          </mc:Choice>
          <mc:Fallback>
            <p:pic>
              <p:nvPicPr>
                <p:cNvPr id="31" name="Ink 30">
                  <a:extLst>
                    <a:ext uri="{FF2B5EF4-FFF2-40B4-BE49-F238E27FC236}">
                      <a16:creationId xmlns:a16="http://schemas.microsoft.com/office/drawing/2014/main" id="{E51F624C-A807-4594-BE07-EA6DEC16E344}"/>
                    </a:ext>
                  </a:extLst>
                </p:cNvPr>
                <p:cNvPicPr/>
                <p:nvPr/>
              </p:nvPicPr>
              <p:blipFill>
                <a:blip r:embed="rId48"/>
                <a:stretch>
                  <a:fillRect/>
                </a:stretch>
              </p:blipFill>
              <p:spPr>
                <a:xfrm>
                  <a:off x="4078582" y="2642475"/>
                  <a:ext cx="426600" cy="57348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32" name="Ink 31">
                  <a:extLst>
                    <a:ext uri="{FF2B5EF4-FFF2-40B4-BE49-F238E27FC236}">
                      <a16:creationId xmlns:a16="http://schemas.microsoft.com/office/drawing/2014/main" id="{542E9990-06AF-4F5F-A6A9-7DCE144A263A}"/>
                    </a:ext>
                  </a:extLst>
                </p14:cNvPr>
                <p14:cNvContentPartPr/>
                <p14:nvPr/>
              </p14:nvContentPartPr>
              <p14:xfrm>
                <a:off x="4749622" y="2815995"/>
                <a:ext cx="122040" cy="55440"/>
              </p14:xfrm>
            </p:contentPart>
          </mc:Choice>
          <mc:Fallback>
            <p:pic>
              <p:nvPicPr>
                <p:cNvPr id="32" name="Ink 31">
                  <a:extLst>
                    <a:ext uri="{FF2B5EF4-FFF2-40B4-BE49-F238E27FC236}">
                      <a16:creationId xmlns:a16="http://schemas.microsoft.com/office/drawing/2014/main" id="{542E9990-06AF-4F5F-A6A9-7DCE144A263A}"/>
                    </a:ext>
                  </a:extLst>
                </p:cNvPr>
                <p:cNvPicPr/>
                <p:nvPr/>
              </p:nvPicPr>
              <p:blipFill>
                <a:blip r:embed="rId50"/>
                <a:stretch>
                  <a:fillRect/>
                </a:stretch>
              </p:blipFill>
              <p:spPr>
                <a:xfrm>
                  <a:off x="4740982" y="2807355"/>
                  <a:ext cx="139680" cy="7308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33" name="Ink 32">
                  <a:extLst>
                    <a:ext uri="{FF2B5EF4-FFF2-40B4-BE49-F238E27FC236}">
                      <a16:creationId xmlns:a16="http://schemas.microsoft.com/office/drawing/2014/main" id="{C84C41EA-CE98-425C-BA5A-7EBAE239ECA6}"/>
                    </a:ext>
                  </a:extLst>
                </p14:cNvPr>
                <p14:cNvContentPartPr/>
                <p14:nvPr/>
              </p14:nvContentPartPr>
              <p14:xfrm>
                <a:off x="4770142" y="2862795"/>
                <a:ext cx="239760" cy="70920"/>
              </p14:xfrm>
            </p:contentPart>
          </mc:Choice>
          <mc:Fallback>
            <p:pic>
              <p:nvPicPr>
                <p:cNvPr id="33" name="Ink 32">
                  <a:extLst>
                    <a:ext uri="{FF2B5EF4-FFF2-40B4-BE49-F238E27FC236}">
                      <a16:creationId xmlns:a16="http://schemas.microsoft.com/office/drawing/2014/main" id="{C84C41EA-CE98-425C-BA5A-7EBAE239ECA6}"/>
                    </a:ext>
                  </a:extLst>
                </p:cNvPr>
                <p:cNvPicPr/>
                <p:nvPr/>
              </p:nvPicPr>
              <p:blipFill>
                <a:blip r:embed="rId52"/>
                <a:stretch>
                  <a:fillRect/>
                </a:stretch>
              </p:blipFill>
              <p:spPr>
                <a:xfrm>
                  <a:off x="4761142" y="2853795"/>
                  <a:ext cx="257400" cy="88560"/>
                </a:xfrm>
                <a:prstGeom prst="rect">
                  <a:avLst/>
                </a:prstGeom>
              </p:spPr>
            </p:pic>
          </mc:Fallback>
        </mc:AlternateContent>
        <mc:AlternateContent xmlns:mc="http://schemas.openxmlformats.org/markup-compatibility/2006">
          <mc:Choice xmlns:p14="http://schemas.microsoft.com/office/powerpoint/2010/main" Requires="p14">
            <p:contentPart p14:bwMode="auto" r:id="rId53">
              <p14:nvContentPartPr>
                <p14:cNvPr id="38" name="Ink 37">
                  <a:extLst>
                    <a:ext uri="{FF2B5EF4-FFF2-40B4-BE49-F238E27FC236}">
                      <a16:creationId xmlns:a16="http://schemas.microsoft.com/office/drawing/2014/main" id="{131DE1B5-8773-4536-96FB-1EE8A334EC3F}"/>
                    </a:ext>
                  </a:extLst>
                </p14:cNvPr>
                <p14:cNvContentPartPr/>
                <p14:nvPr/>
              </p14:nvContentPartPr>
              <p14:xfrm>
                <a:off x="5273062" y="2640315"/>
                <a:ext cx="284400" cy="555480"/>
              </p14:xfrm>
            </p:contentPart>
          </mc:Choice>
          <mc:Fallback>
            <p:pic>
              <p:nvPicPr>
                <p:cNvPr id="38" name="Ink 37">
                  <a:extLst>
                    <a:ext uri="{FF2B5EF4-FFF2-40B4-BE49-F238E27FC236}">
                      <a16:creationId xmlns:a16="http://schemas.microsoft.com/office/drawing/2014/main" id="{131DE1B5-8773-4536-96FB-1EE8A334EC3F}"/>
                    </a:ext>
                  </a:extLst>
                </p:cNvPr>
                <p:cNvPicPr/>
                <p:nvPr/>
              </p:nvPicPr>
              <p:blipFill>
                <a:blip r:embed="rId54"/>
                <a:stretch>
                  <a:fillRect/>
                </a:stretch>
              </p:blipFill>
              <p:spPr>
                <a:xfrm>
                  <a:off x="5264062" y="2631675"/>
                  <a:ext cx="302040" cy="5731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55">
            <p14:nvContentPartPr>
              <p14:cNvPr id="40" name="Ink 39">
                <a:extLst>
                  <a:ext uri="{FF2B5EF4-FFF2-40B4-BE49-F238E27FC236}">
                    <a16:creationId xmlns:a16="http://schemas.microsoft.com/office/drawing/2014/main" id="{29C05DA0-1DD6-41EF-B684-DC81D5BEF8DB}"/>
                  </a:ext>
                </a:extLst>
              </p14:cNvPr>
              <p14:cNvContentPartPr/>
              <p14:nvPr/>
            </p14:nvContentPartPr>
            <p14:xfrm>
              <a:off x="3321862" y="3482715"/>
              <a:ext cx="305640" cy="33480"/>
            </p14:xfrm>
          </p:contentPart>
        </mc:Choice>
        <mc:Fallback>
          <p:pic>
            <p:nvPicPr>
              <p:cNvPr id="40" name="Ink 39">
                <a:extLst>
                  <a:ext uri="{FF2B5EF4-FFF2-40B4-BE49-F238E27FC236}">
                    <a16:creationId xmlns:a16="http://schemas.microsoft.com/office/drawing/2014/main" id="{29C05DA0-1DD6-41EF-B684-DC81D5BEF8DB}"/>
                  </a:ext>
                </a:extLst>
              </p:cNvPr>
              <p:cNvPicPr/>
              <p:nvPr/>
            </p:nvPicPr>
            <p:blipFill>
              <a:blip r:embed="rId56"/>
              <a:stretch>
                <a:fillRect/>
              </a:stretch>
            </p:blipFill>
            <p:spPr>
              <a:xfrm>
                <a:off x="3313222" y="3473715"/>
                <a:ext cx="323280" cy="51120"/>
              </a:xfrm>
              <a:prstGeom prst="rect">
                <a:avLst/>
              </a:prstGeom>
            </p:spPr>
          </p:pic>
        </mc:Fallback>
      </mc:AlternateContent>
      <p:grpSp>
        <p:nvGrpSpPr>
          <p:cNvPr id="43" name="Group 42">
            <a:extLst>
              <a:ext uri="{FF2B5EF4-FFF2-40B4-BE49-F238E27FC236}">
                <a16:creationId xmlns:a16="http://schemas.microsoft.com/office/drawing/2014/main" id="{AB9F3688-ADA9-40BC-875F-4086A7F6AE84}"/>
              </a:ext>
            </a:extLst>
          </p:cNvPr>
          <p:cNvGrpSpPr/>
          <p:nvPr/>
        </p:nvGrpSpPr>
        <p:grpSpPr>
          <a:xfrm>
            <a:off x="4981462" y="3302715"/>
            <a:ext cx="552240" cy="482760"/>
            <a:chOff x="4981462" y="3302715"/>
            <a:chExt cx="552240" cy="482760"/>
          </a:xfrm>
        </p:grpSpPr>
        <mc:AlternateContent xmlns:mc="http://schemas.openxmlformats.org/markup-compatibility/2006">
          <mc:Choice xmlns:p14="http://schemas.microsoft.com/office/powerpoint/2010/main" Requires="p14">
            <p:contentPart p14:bwMode="auto" r:id="rId57">
              <p14:nvContentPartPr>
                <p14:cNvPr id="41" name="Ink 40">
                  <a:extLst>
                    <a:ext uri="{FF2B5EF4-FFF2-40B4-BE49-F238E27FC236}">
                      <a16:creationId xmlns:a16="http://schemas.microsoft.com/office/drawing/2014/main" id="{41A4C2F3-5722-49A5-BE7A-1784727F2C3D}"/>
                    </a:ext>
                  </a:extLst>
                </p14:cNvPr>
                <p14:cNvContentPartPr/>
                <p14:nvPr/>
              </p14:nvContentPartPr>
              <p14:xfrm>
                <a:off x="4981462" y="3302715"/>
                <a:ext cx="207720" cy="482760"/>
              </p14:xfrm>
            </p:contentPart>
          </mc:Choice>
          <mc:Fallback>
            <p:pic>
              <p:nvPicPr>
                <p:cNvPr id="41" name="Ink 40">
                  <a:extLst>
                    <a:ext uri="{FF2B5EF4-FFF2-40B4-BE49-F238E27FC236}">
                      <a16:creationId xmlns:a16="http://schemas.microsoft.com/office/drawing/2014/main" id="{41A4C2F3-5722-49A5-BE7A-1784727F2C3D}"/>
                    </a:ext>
                  </a:extLst>
                </p:cNvPr>
                <p:cNvPicPr/>
                <p:nvPr/>
              </p:nvPicPr>
              <p:blipFill>
                <a:blip r:embed="rId58"/>
                <a:stretch>
                  <a:fillRect/>
                </a:stretch>
              </p:blipFill>
              <p:spPr>
                <a:xfrm>
                  <a:off x="4972822" y="3294075"/>
                  <a:ext cx="225360" cy="50040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42" name="Ink 41">
                  <a:extLst>
                    <a:ext uri="{FF2B5EF4-FFF2-40B4-BE49-F238E27FC236}">
                      <a16:creationId xmlns:a16="http://schemas.microsoft.com/office/drawing/2014/main" id="{603FCBED-D1B3-406B-AB93-9B37F516E876}"/>
                    </a:ext>
                  </a:extLst>
                </p14:cNvPr>
                <p14:cNvContentPartPr/>
                <p14:nvPr/>
              </p14:nvContentPartPr>
              <p14:xfrm>
                <a:off x="5355142" y="3347715"/>
                <a:ext cx="178560" cy="362520"/>
              </p14:xfrm>
            </p:contentPart>
          </mc:Choice>
          <mc:Fallback>
            <p:pic>
              <p:nvPicPr>
                <p:cNvPr id="42" name="Ink 41">
                  <a:extLst>
                    <a:ext uri="{FF2B5EF4-FFF2-40B4-BE49-F238E27FC236}">
                      <a16:creationId xmlns:a16="http://schemas.microsoft.com/office/drawing/2014/main" id="{603FCBED-D1B3-406B-AB93-9B37F516E876}"/>
                    </a:ext>
                  </a:extLst>
                </p:cNvPr>
                <p:cNvPicPr/>
                <p:nvPr/>
              </p:nvPicPr>
              <p:blipFill>
                <a:blip r:embed="rId60"/>
                <a:stretch>
                  <a:fillRect/>
                </a:stretch>
              </p:blipFill>
              <p:spPr>
                <a:xfrm>
                  <a:off x="5346502" y="3339075"/>
                  <a:ext cx="196200" cy="3801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61">
            <p14:nvContentPartPr>
              <p14:cNvPr id="44" name="Ink 43">
                <a:extLst>
                  <a:ext uri="{FF2B5EF4-FFF2-40B4-BE49-F238E27FC236}">
                    <a16:creationId xmlns:a16="http://schemas.microsoft.com/office/drawing/2014/main" id="{D21E55A2-6A35-433F-BC43-2FA15728235B}"/>
                  </a:ext>
                </a:extLst>
              </p14:cNvPr>
              <p14:cNvContentPartPr/>
              <p14:nvPr/>
            </p14:nvContentPartPr>
            <p14:xfrm>
              <a:off x="3436702" y="4202715"/>
              <a:ext cx="286200" cy="97200"/>
            </p14:xfrm>
          </p:contentPart>
        </mc:Choice>
        <mc:Fallback>
          <p:pic>
            <p:nvPicPr>
              <p:cNvPr id="44" name="Ink 43">
                <a:extLst>
                  <a:ext uri="{FF2B5EF4-FFF2-40B4-BE49-F238E27FC236}">
                    <a16:creationId xmlns:a16="http://schemas.microsoft.com/office/drawing/2014/main" id="{D21E55A2-6A35-433F-BC43-2FA15728235B}"/>
                  </a:ext>
                </a:extLst>
              </p:cNvPr>
              <p:cNvPicPr/>
              <p:nvPr/>
            </p:nvPicPr>
            <p:blipFill>
              <a:blip r:embed="rId62"/>
              <a:stretch>
                <a:fillRect/>
              </a:stretch>
            </p:blipFill>
            <p:spPr>
              <a:xfrm>
                <a:off x="3428062" y="4194075"/>
                <a:ext cx="303840" cy="11484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53" name="Ink 52">
                <a:extLst>
                  <a:ext uri="{FF2B5EF4-FFF2-40B4-BE49-F238E27FC236}">
                    <a16:creationId xmlns:a16="http://schemas.microsoft.com/office/drawing/2014/main" id="{F336DFF4-ECA0-42AC-9583-B2CF6A92F191}"/>
                  </a:ext>
                </a:extLst>
              </p14:cNvPr>
              <p14:cNvContentPartPr/>
              <p14:nvPr/>
            </p14:nvContentPartPr>
            <p14:xfrm>
              <a:off x="3569542" y="4855755"/>
              <a:ext cx="279720" cy="32400"/>
            </p14:xfrm>
          </p:contentPart>
        </mc:Choice>
        <mc:Fallback>
          <p:pic>
            <p:nvPicPr>
              <p:cNvPr id="53" name="Ink 52">
                <a:extLst>
                  <a:ext uri="{FF2B5EF4-FFF2-40B4-BE49-F238E27FC236}">
                    <a16:creationId xmlns:a16="http://schemas.microsoft.com/office/drawing/2014/main" id="{F336DFF4-ECA0-42AC-9583-B2CF6A92F191}"/>
                  </a:ext>
                </a:extLst>
              </p:cNvPr>
              <p:cNvPicPr/>
              <p:nvPr/>
            </p:nvPicPr>
            <p:blipFill>
              <a:blip r:embed="rId64"/>
              <a:stretch>
                <a:fillRect/>
              </a:stretch>
            </p:blipFill>
            <p:spPr>
              <a:xfrm>
                <a:off x="3560542" y="4846755"/>
                <a:ext cx="297360" cy="50040"/>
              </a:xfrm>
              <a:prstGeom prst="rect">
                <a:avLst/>
              </a:prstGeom>
            </p:spPr>
          </p:pic>
        </mc:Fallback>
      </mc:AlternateContent>
      <p:grpSp>
        <p:nvGrpSpPr>
          <p:cNvPr id="58" name="Group 57">
            <a:extLst>
              <a:ext uri="{FF2B5EF4-FFF2-40B4-BE49-F238E27FC236}">
                <a16:creationId xmlns:a16="http://schemas.microsoft.com/office/drawing/2014/main" id="{C57488BF-E69A-42E1-A973-CF8F49FD3ECE}"/>
              </a:ext>
            </a:extLst>
          </p:cNvPr>
          <p:cNvGrpSpPr/>
          <p:nvPr/>
        </p:nvGrpSpPr>
        <p:grpSpPr>
          <a:xfrm>
            <a:off x="4764742" y="3885555"/>
            <a:ext cx="968400" cy="1830600"/>
            <a:chOff x="4764742" y="3885555"/>
            <a:chExt cx="968400" cy="1830600"/>
          </a:xfrm>
        </p:grpSpPr>
        <mc:AlternateContent xmlns:mc="http://schemas.openxmlformats.org/markup-compatibility/2006">
          <mc:Choice xmlns:p14="http://schemas.microsoft.com/office/powerpoint/2010/main" Requires="p14">
            <p:contentPart p14:bwMode="auto" r:id="rId65">
              <p14:nvContentPartPr>
                <p14:cNvPr id="45" name="Ink 44">
                  <a:extLst>
                    <a:ext uri="{FF2B5EF4-FFF2-40B4-BE49-F238E27FC236}">
                      <a16:creationId xmlns:a16="http://schemas.microsoft.com/office/drawing/2014/main" id="{B7116CDD-E393-4DFF-B7D4-2DEBA6140665}"/>
                    </a:ext>
                  </a:extLst>
                </p14:cNvPr>
                <p14:cNvContentPartPr/>
                <p14:nvPr/>
              </p14:nvContentPartPr>
              <p14:xfrm>
                <a:off x="4884982" y="3928035"/>
                <a:ext cx="158040" cy="351360"/>
              </p14:xfrm>
            </p:contentPart>
          </mc:Choice>
          <mc:Fallback>
            <p:pic>
              <p:nvPicPr>
                <p:cNvPr id="45" name="Ink 44">
                  <a:extLst>
                    <a:ext uri="{FF2B5EF4-FFF2-40B4-BE49-F238E27FC236}">
                      <a16:creationId xmlns:a16="http://schemas.microsoft.com/office/drawing/2014/main" id="{B7116CDD-E393-4DFF-B7D4-2DEBA6140665}"/>
                    </a:ext>
                  </a:extLst>
                </p:cNvPr>
                <p:cNvPicPr/>
                <p:nvPr/>
              </p:nvPicPr>
              <p:blipFill>
                <a:blip r:embed="rId66"/>
                <a:stretch>
                  <a:fillRect/>
                </a:stretch>
              </p:blipFill>
              <p:spPr>
                <a:xfrm>
                  <a:off x="4875982" y="3919035"/>
                  <a:ext cx="175680" cy="369000"/>
                </a:xfrm>
                <a:prstGeom prst="rect">
                  <a:avLst/>
                </a:prstGeom>
              </p:spPr>
            </p:pic>
          </mc:Fallback>
        </mc:AlternateContent>
        <mc:AlternateContent xmlns:mc="http://schemas.openxmlformats.org/markup-compatibility/2006">
          <mc:Choice xmlns:p14="http://schemas.microsoft.com/office/powerpoint/2010/main" Requires="p14">
            <p:contentPart p14:bwMode="auto" r:id="rId67">
              <p14:nvContentPartPr>
                <p14:cNvPr id="46" name="Ink 45">
                  <a:extLst>
                    <a:ext uri="{FF2B5EF4-FFF2-40B4-BE49-F238E27FC236}">
                      <a16:creationId xmlns:a16="http://schemas.microsoft.com/office/drawing/2014/main" id="{BDAFBFE6-FFE1-4841-8EE2-DEB3D447493C}"/>
                    </a:ext>
                  </a:extLst>
                </p14:cNvPr>
                <p14:cNvContentPartPr/>
                <p14:nvPr/>
              </p14:nvContentPartPr>
              <p14:xfrm>
                <a:off x="5153182" y="3885555"/>
                <a:ext cx="224640" cy="194040"/>
              </p14:xfrm>
            </p:contentPart>
          </mc:Choice>
          <mc:Fallback>
            <p:pic>
              <p:nvPicPr>
                <p:cNvPr id="46" name="Ink 45">
                  <a:extLst>
                    <a:ext uri="{FF2B5EF4-FFF2-40B4-BE49-F238E27FC236}">
                      <a16:creationId xmlns:a16="http://schemas.microsoft.com/office/drawing/2014/main" id="{BDAFBFE6-FFE1-4841-8EE2-DEB3D447493C}"/>
                    </a:ext>
                  </a:extLst>
                </p:cNvPr>
                <p:cNvPicPr/>
                <p:nvPr/>
              </p:nvPicPr>
              <p:blipFill>
                <a:blip r:embed="rId68"/>
                <a:stretch>
                  <a:fillRect/>
                </a:stretch>
              </p:blipFill>
              <p:spPr>
                <a:xfrm>
                  <a:off x="5144182" y="3876915"/>
                  <a:ext cx="242280" cy="211680"/>
                </a:xfrm>
                <a:prstGeom prst="rect">
                  <a:avLst/>
                </a:prstGeom>
              </p:spPr>
            </p:pic>
          </mc:Fallback>
        </mc:AlternateContent>
        <mc:AlternateContent xmlns:mc="http://schemas.openxmlformats.org/markup-compatibility/2006">
          <mc:Choice xmlns:p14="http://schemas.microsoft.com/office/powerpoint/2010/main" Requires="p14">
            <p:contentPart p14:bwMode="auto" r:id="rId69">
              <p14:nvContentPartPr>
                <p14:cNvPr id="47" name="Ink 46">
                  <a:extLst>
                    <a:ext uri="{FF2B5EF4-FFF2-40B4-BE49-F238E27FC236}">
                      <a16:creationId xmlns:a16="http://schemas.microsoft.com/office/drawing/2014/main" id="{D77CB9D9-C22A-4450-B70C-565F7B1729AD}"/>
                    </a:ext>
                  </a:extLst>
                </p14:cNvPr>
                <p14:cNvContentPartPr/>
                <p14:nvPr/>
              </p14:nvContentPartPr>
              <p14:xfrm>
                <a:off x="5313022" y="3973395"/>
                <a:ext cx="99720" cy="419760"/>
              </p14:xfrm>
            </p:contentPart>
          </mc:Choice>
          <mc:Fallback>
            <p:pic>
              <p:nvPicPr>
                <p:cNvPr id="47" name="Ink 46">
                  <a:extLst>
                    <a:ext uri="{FF2B5EF4-FFF2-40B4-BE49-F238E27FC236}">
                      <a16:creationId xmlns:a16="http://schemas.microsoft.com/office/drawing/2014/main" id="{D77CB9D9-C22A-4450-B70C-565F7B1729AD}"/>
                    </a:ext>
                  </a:extLst>
                </p:cNvPr>
                <p:cNvPicPr/>
                <p:nvPr/>
              </p:nvPicPr>
              <p:blipFill>
                <a:blip r:embed="rId70"/>
                <a:stretch>
                  <a:fillRect/>
                </a:stretch>
              </p:blipFill>
              <p:spPr>
                <a:xfrm>
                  <a:off x="5304382" y="3964395"/>
                  <a:ext cx="117360" cy="437400"/>
                </a:xfrm>
                <a:prstGeom prst="rect">
                  <a:avLst/>
                </a:prstGeom>
              </p:spPr>
            </p:pic>
          </mc:Fallback>
        </mc:AlternateContent>
        <mc:AlternateContent xmlns:mc="http://schemas.openxmlformats.org/markup-compatibility/2006">
          <mc:Choice xmlns:p14="http://schemas.microsoft.com/office/powerpoint/2010/main" Requires="p14">
            <p:contentPart p14:bwMode="auto" r:id="rId71">
              <p14:nvContentPartPr>
                <p14:cNvPr id="49" name="Ink 48">
                  <a:extLst>
                    <a:ext uri="{FF2B5EF4-FFF2-40B4-BE49-F238E27FC236}">
                      <a16:creationId xmlns:a16="http://schemas.microsoft.com/office/drawing/2014/main" id="{20602F04-1CE2-4980-BBAA-1CD844F8258A}"/>
                    </a:ext>
                  </a:extLst>
                </p14:cNvPr>
                <p14:cNvContentPartPr/>
                <p14:nvPr/>
              </p14:nvContentPartPr>
              <p14:xfrm>
                <a:off x="4810462" y="4514115"/>
                <a:ext cx="348120" cy="534960"/>
              </p14:xfrm>
            </p:contentPart>
          </mc:Choice>
          <mc:Fallback>
            <p:pic>
              <p:nvPicPr>
                <p:cNvPr id="49" name="Ink 48">
                  <a:extLst>
                    <a:ext uri="{FF2B5EF4-FFF2-40B4-BE49-F238E27FC236}">
                      <a16:creationId xmlns:a16="http://schemas.microsoft.com/office/drawing/2014/main" id="{20602F04-1CE2-4980-BBAA-1CD844F8258A}"/>
                    </a:ext>
                  </a:extLst>
                </p:cNvPr>
                <p:cNvPicPr/>
                <p:nvPr/>
              </p:nvPicPr>
              <p:blipFill>
                <a:blip r:embed="rId72"/>
                <a:stretch>
                  <a:fillRect/>
                </a:stretch>
              </p:blipFill>
              <p:spPr>
                <a:xfrm>
                  <a:off x="4801462" y="4505115"/>
                  <a:ext cx="365760" cy="552600"/>
                </a:xfrm>
                <a:prstGeom prst="rect">
                  <a:avLst/>
                </a:prstGeom>
              </p:spPr>
            </p:pic>
          </mc:Fallback>
        </mc:AlternateContent>
        <mc:AlternateContent xmlns:mc="http://schemas.openxmlformats.org/markup-compatibility/2006">
          <mc:Choice xmlns:p14="http://schemas.microsoft.com/office/powerpoint/2010/main" Requires="p14">
            <p:contentPart p14:bwMode="auto" r:id="rId73">
              <p14:nvContentPartPr>
                <p14:cNvPr id="50" name="Ink 49">
                  <a:extLst>
                    <a:ext uri="{FF2B5EF4-FFF2-40B4-BE49-F238E27FC236}">
                      <a16:creationId xmlns:a16="http://schemas.microsoft.com/office/drawing/2014/main" id="{2D480F04-426C-4F93-96F9-5F343E675F59}"/>
                    </a:ext>
                  </a:extLst>
                </p14:cNvPr>
                <p14:cNvContentPartPr/>
                <p14:nvPr/>
              </p14:nvContentPartPr>
              <p14:xfrm>
                <a:off x="5148142" y="4483875"/>
                <a:ext cx="210240" cy="559800"/>
              </p14:xfrm>
            </p:contentPart>
          </mc:Choice>
          <mc:Fallback>
            <p:pic>
              <p:nvPicPr>
                <p:cNvPr id="50" name="Ink 49">
                  <a:extLst>
                    <a:ext uri="{FF2B5EF4-FFF2-40B4-BE49-F238E27FC236}">
                      <a16:creationId xmlns:a16="http://schemas.microsoft.com/office/drawing/2014/main" id="{2D480F04-426C-4F93-96F9-5F343E675F59}"/>
                    </a:ext>
                  </a:extLst>
                </p:cNvPr>
                <p:cNvPicPr/>
                <p:nvPr/>
              </p:nvPicPr>
              <p:blipFill>
                <a:blip r:embed="rId74"/>
                <a:stretch>
                  <a:fillRect/>
                </a:stretch>
              </p:blipFill>
              <p:spPr>
                <a:xfrm>
                  <a:off x="5139142" y="4474875"/>
                  <a:ext cx="227880" cy="57744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51" name="Ink 50">
                  <a:extLst>
                    <a:ext uri="{FF2B5EF4-FFF2-40B4-BE49-F238E27FC236}">
                      <a16:creationId xmlns:a16="http://schemas.microsoft.com/office/drawing/2014/main" id="{339C88F9-E802-40FE-AD5F-70A874A3C174}"/>
                    </a:ext>
                  </a:extLst>
                </p14:cNvPr>
                <p14:cNvContentPartPr/>
                <p14:nvPr/>
              </p14:nvContentPartPr>
              <p14:xfrm>
                <a:off x="5291782" y="4792035"/>
                <a:ext cx="144000" cy="56520"/>
              </p14:xfrm>
            </p:contentPart>
          </mc:Choice>
          <mc:Fallback>
            <p:pic>
              <p:nvPicPr>
                <p:cNvPr id="51" name="Ink 50">
                  <a:extLst>
                    <a:ext uri="{FF2B5EF4-FFF2-40B4-BE49-F238E27FC236}">
                      <a16:creationId xmlns:a16="http://schemas.microsoft.com/office/drawing/2014/main" id="{339C88F9-E802-40FE-AD5F-70A874A3C174}"/>
                    </a:ext>
                  </a:extLst>
                </p:cNvPr>
                <p:cNvPicPr/>
                <p:nvPr/>
              </p:nvPicPr>
              <p:blipFill>
                <a:blip r:embed="rId76"/>
                <a:stretch>
                  <a:fillRect/>
                </a:stretch>
              </p:blipFill>
              <p:spPr>
                <a:xfrm>
                  <a:off x="5283142" y="4783035"/>
                  <a:ext cx="161640" cy="7416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54" name="Ink 53">
                  <a:extLst>
                    <a:ext uri="{FF2B5EF4-FFF2-40B4-BE49-F238E27FC236}">
                      <a16:creationId xmlns:a16="http://schemas.microsoft.com/office/drawing/2014/main" id="{F3AF70F4-5349-4849-AB6E-B2E3C554DAA7}"/>
                    </a:ext>
                  </a:extLst>
                </p14:cNvPr>
                <p14:cNvContentPartPr/>
                <p14:nvPr/>
              </p14:nvContentPartPr>
              <p14:xfrm>
                <a:off x="4764742" y="5276595"/>
                <a:ext cx="232200" cy="439560"/>
              </p14:xfrm>
            </p:contentPart>
          </mc:Choice>
          <mc:Fallback>
            <p:pic>
              <p:nvPicPr>
                <p:cNvPr id="54" name="Ink 53">
                  <a:extLst>
                    <a:ext uri="{FF2B5EF4-FFF2-40B4-BE49-F238E27FC236}">
                      <a16:creationId xmlns:a16="http://schemas.microsoft.com/office/drawing/2014/main" id="{F3AF70F4-5349-4849-AB6E-B2E3C554DAA7}"/>
                    </a:ext>
                  </a:extLst>
                </p:cNvPr>
                <p:cNvPicPr/>
                <p:nvPr/>
              </p:nvPicPr>
              <p:blipFill>
                <a:blip r:embed="rId78"/>
                <a:stretch>
                  <a:fillRect/>
                </a:stretch>
              </p:blipFill>
              <p:spPr>
                <a:xfrm>
                  <a:off x="4756102" y="5267955"/>
                  <a:ext cx="249840" cy="457200"/>
                </a:xfrm>
                <a:prstGeom prst="rect">
                  <a:avLst/>
                </a:prstGeom>
              </p:spPr>
            </p:pic>
          </mc:Fallback>
        </mc:AlternateContent>
        <mc:AlternateContent xmlns:mc="http://schemas.openxmlformats.org/markup-compatibility/2006">
          <mc:Choice xmlns:p14="http://schemas.microsoft.com/office/powerpoint/2010/main" Requires="p14">
            <p:contentPart p14:bwMode="auto" r:id="rId79">
              <p14:nvContentPartPr>
                <p14:cNvPr id="55" name="Ink 54">
                  <a:extLst>
                    <a:ext uri="{FF2B5EF4-FFF2-40B4-BE49-F238E27FC236}">
                      <a16:creationId xmlns:a16="http://schemas.microsoft.com/office/drawing/2014/main" id="{DBE84A60-AE09-441F-B8E8-8960C80D72CA}"/>
                    </a:ext>
                  </a:extLst>
                </p14:cNvPr>
                <p14:cNvContentPartPr/>
                <p14:nvPr/>
              </p14:nvContentPartPr>
              <p14:xfrm>
                <a:off x="4875982" y="5217555"/>
                <a:ext cx="356040" cy="27000"/>
              </p14:xfrm>
            </p:contentPart>
          </mc:Choice>
          <mc:Fallback>
            <p:pic>
              <p:nvPicPr>
                <p:cNvPr id="55" name="Ink 54">
                  <a:extLst>
                    <a:ext uri="{FF2B5EF4-FFF2-40B4-BE49-F238E27FC236}">
                      <a16:creationId xmlns:a16="http://schemas.microsoft.com/office/drawing/2014/main" id="{DBE84A60-AE09-441F-B8E8-8960C80D72CA}"/>
                    </a:ext>
                  </a:extLst>
                </p:cNvPr>
                <p:cNvPicPr/>
                <p:nvPr/>
              </p:nvPicPr>
              <p:blipFill>
                <a:blip r:embed="rId80"/>
                <a:stretch>
                  <a:fillRect/>
                </a:stretch>
              </p:blipFill>
              <p:spPr>
                <a:xfrm>
                  <a:off x="4866982" y="5208915"/>
                  <a:ext cx="373680" cy="44640"/>
                </a:xfrm>
                <a:prstGeom prst="rect">
                  <a:avLst/>
                </a:prstGeom>
              </p:spPr>
            </p:pic>
          </mc:Fallback>
        </mc:AlternateContent>
        <mc:AlternateContent xmlns:mc="http://schemas.openxmlformats.org/markup-compatibility/2006">
          <mc:Choice xmlns:p14="http://schemas.microsoft.com/office/powerpoint/2010/main" Requires="p14">
            <p:contentPart p14:bwMode="auto" r:id="rId81">
              <p14:nvContentPartPr>
                <p14:cNvPr id="56" name="Ink 55">
                  <a:extLst>
                    <a:ext uri="{FF2B5EF4-FFF2-40B4-BE49-F238E27FC236}">
                      <a16:creationId xmlns:a16="http://schemas.microsoft.com/office/drawing/2014/main" id="{02F7AD39-048C-4466-B9D0-1A21AB7C4740}"/>
                    </a:ext>
                  </a:extLst>
                </p14:cNvPr>
                <p14:cNvContentPartPr/>
                <p14:nvPr/>
              </p14:nvContentPartPr>
              <p14:xfrm>
                <a:off x="5286382" y="5268315"/>
                <a:ext cx="270000" cy="387000"/>
              </p14:xfrm>
            </p:contentPart>
          </mc:Choice>
          <mc:Fallback>
            <p:pic>
              <p:nvPicPr>
                <p:cNvPr id="56" name="Ink 55">
                  <a:extLst>
                    <a:ext uri="{FF2B5EF4-FFF2-40B4-BE49-F238E27FC236}">
                      <a16:creationId xmlns:a16="http://schemas.microsoft.com/office/drawing/2014/main" id="{02F7AD39-048C-4466-B9D0-1A21AB7C4740}"/>
                    </a:ext>
                  </a:extLst>
                </p:cNvPr>
                <p:cNvPicPr/>
                <p:nvPr/>
              </p:nvPicPr>
              <p:blipFill>
                <a:blip r:embed="rId82"/>
                <a:stretch>
                  <a:fillRect/>
                </a:stretch>
              </p:blipFill>
              <p:spPr>
                <a:xfrm>
                  <a:off x="5277382" y="5259315"/>
                  <a:ext cx="287640" cy="404640"/>
                </a:xfrm>
                <a:prstGeom prst="rect">
                  <a:avLst/>
                </a:prstGeom>
              </p:spPr>
            </p:pic>
          </mc:Fallback>
        </mc:AlternateContent>
        <mc:AlternateContent xmlns:mc="http://schemas.openxmlformats.org/markup-compatibility/2006">
          <mc:Choice xmlns:p14="http://schemas.microsoft.com/office/powerpoint/2010/main" Requires="p14">
            <p:contentPart p14:bwMode="auto" r:id="rId83">
              <p14:nvContentPartPr>
                <p14:cNvPr id="57" name="Ink 56">
                  <a:extLst>
                    <a:ext uri="{FF2B5EF4-FFF2-40B4-BE49-F238E27FC236}">
                      <a16:creationId xmlns:a16="http://schemas.microsoft.com/office/drawing/2014/main" id="{D23ECA37-FF3C-45E7-9BEC-23545D1352EC}"/>
                    </a:ext>
                  </a:extLst>
                </p14:cNvPr>
                <p14:cNvContentPartPr/>
                <p14:nvPr/>
              </p14:nvContentPartPr>
              <p14:xfrm>
                <a:off x="5366662" y="5182275"/>
                <a:ext cx="366480" cy="25560"/>
              </p14:xfrm>
            </p:contentPart>
          </mc:Choice>
          <mc:Fallback>
            <p:pic>
              <p:nvPicPr>
                <p:cNvPr id="57" name="Ink 56">
                  <a:extLst>
                    <a:ext uri="{FF2B5EF4-FFF2-40B4-BE49-F238E27FC236}">
                      <a16:creationId xmlns:a16="http://schemas.microsoft.com/office/drawing/2014/main" id="{D23ECA37-FF3C-45E7-9BEC-23545D1352EC}"/>
                    </a:ext>
                  </a:extLst>
                </p:cNvPr>
                <p:cNvPicPr/>
                <p:nvPr/>
              </p:nvPicPr>
              <p:blipFill>
                <a:blip r:embed="rId84"/>
                <a:stretch>
                  <a:fillRect/>
                </a:stretch>
              </p:blipFill>
              <p:spPr>
                <a:xfrm>
                  <a:off x="5358022" y="5173275"/>
                  <a:ext cx="384120" cy="43200"/>
                </a:xfrm>
                <a:prstGeom prst="rect">
                  <a:avLst/>
                </a:prstGeom>
              </p:spPr>
            </p:pic>
          </mc:Fallback>
        </mc:AlternateContent>
      </p:grpSp>
      <p:grpSp>
        <p:nvGrpSpPr>
          <p:cNvPr id="64" name="Group 63">
            <a:extLst>
              <a:ext uri="{FF2B5EF4-FFF2-40B4-BE49-F238E27FC236}">
                <a16:creationId xmlns:a16="http://schemas.microsoft.com/office/drawing/2014/main" id="{DCD03E91-6E45-4ED6-9240-B966472056F1}"/>
              </a:ext>
            </a:extLst>
          </p:cNvPr>
          <p:cNvGrpSpPr/>
          <p:nvPr/>
        </p:nvGrpSpPr>
        <p:grpSpPr>
          <a:xfrm>
            <a:off x="4757902" y="6001635"/>
            <a:ext cx="804240" cy="495360"/>
            <a:chOff x="4757902" y="6001635"/>
            <a:chExt cx="804240" cy="495360"/>
          </a:xfrm>
        </p:grpSpPr>
        <mc:AlternateContent xmlns:mc="http://schemas.openxmlformats.org/markup-compatibility/2006">
          <mc:Choice xmlns:p14="http://schemas.microsoft.com/office/powerpoint/2010/main" Requires="p14">
            <p:contentPart p14:bwMode="auto" r:id="rId85">
              <p14:nvContentPartPr>
                <p14:cNvPr id="59" name="Ink 58">
                  <a:extLst>
                    <a:ext uri="{FF2B5EF4-FFF2-40B4-BE49-F238E27FC236}">
                      <a16:creationId xmlns:a16="http://schemas.microsoft.com/office/drawing/2014/main" id="{BD6EAE75-04D8-47EF-9E4E-FAD9064E04B9}"/>
                    </a:ext>
                  </a:extLst>
                </p14:cNvPr>
                <p14:cNvContentPartPr/>
                <p14:nvPr/>
              </p14:nvContentPartPr>
              <p14:xfrm>
                <a:off x="4757902" y="6021435"/>
                <a:ext cx="251640" cy="448200"/>
              </p14:xfrm>
            </p:contentPart>
          </mc:Choice>
          <mc:Fallback>
            <p:pic>
              <p:nvPicPr>
                <p:cNvPr id="59" name="Ink 58">
                  <a:extLst>
                    <a:ext uri="{FF2B5EF4-FFF2-40B4-BE49-F238E27FC236}">
                      <a16:creationId xmlns:a16="http://schemas.microsoft.com/office/drawing/2014/main" id="{BD6EAE75-04D8-47EF-9E4E-FAD9064E04B9}"/>
                    </a:ext>
                  </a:extLst>
                </p:cNvPr>
                <p:cNvPicPr/>
                <p:nvPr/>
              </p:nvPicPr>
              <p:blipFill>
                <a:blip r:embed="rId86"/>
                <a:stretch>
                  <a:fillRect/>
                </a:stretch>
              </p:blipFill>
              <p:spPr>
                <a:xfrm>
                  <a:off x="4748902" y="6012435"/>
                  <a:ext cx="269280" cy="465840"/>
                </a:xfrm>
                <a:prstGeom prst="rect">
                  <a:avLst/>
                </a:prstGeom>
              </p:spPr>
            </p:pic>
          </mc:Fallback>
        </mc:AlternateContent>
        <mc:AlternateContent xmlns:mc="http://schemas.openxmlformats.org/markup-compatibility/2006">
          <mc:Choice xmlns:p14="http://schemas.microsoft.com/office/powerpoint/2010/main" Requires="p14">
            <p:contentPart p14:bwMode="auto" r:id="rId87">
              <p14:nvContentPartPr>
                <p14:cNvPr id="60" name="Ink 59">
                  <a:extLst>
                    <a:ext uri="{FF2B5EF4-FFF2-40B4-BE49-F238E27FC236}">
                      <a16:creationId xmlns:a16="http://schemas.microsoft.com/office/drawing/2014/main" id="{7149C370-A646-4EDE-B7B2-9C958AD1CB9F}"/>
                    </a:ext>
                  </a:extLst>
                </p14:cNvPr>
                <p14:cNvContentPartPr/>
                <p14:nvPr/>
              </p14:nvContentPartPr>
              <p14:xfrm>
                <a:off x="5127262" y="6001635"/>
                <a:ext cx="353520" cy="495360"/>
              </p14:xfrm>
            </p:contentPart>
          </mc:Choice>
          <mc:Fallback>
            <p:pic>
              <p:nvPicPr>
                <p:cNvPr id="60" name="Ink 59">
                  <a:extLst>
                    <a:ext uri="{FF2B5EF4-FFF2-40B4-BE49-F238E27FC236}">
                      <a16:creationId xmlns:a16="http://schemas.microsoft.com/office/drawing/2014/main" id="{7149C370-A646-4EDE-B7B2-9C958AD1CB9F}"/>
                    </a:ext>
                  </a:extLst>
                </p:cNvPr>
                <p:cNvPicPr/>
                <p:nvPr/>
              </p:nvPicPr>
              <p:blipFill>
                <a:blip r:embed="rId88"/>
                <a:stretch>
                  <a:fillRect/>
                </a:stretch>
              </p:blipFill>
              <p:spPr>
                <a:xfrm>
                  <a:off x="5118622" y="5992995"/>
                  <a:ext cx="371160" cy="513000"/>
                </a:xfrm>
                <a:prstGeom prst="rect">
                  <a:avLst/>
                </a:prstGeom>
              </p:spPr>
            </p:pic>
          </mc:Fallback>
        </mc:AlternateContent>
        <mc:AlternateContent xmlns:mc="http://schemas.openxmlformats.org/markup-compatibility/2006">
          <mc:Choice xmlns:p14="http://schemas.microsoft.com/office/powerpoint/2010/main" Requires="p14">
            <p:contentPart p14:bwMode="auto" r:id="rId89">
              <p14:nvContentPartPr>
                <p14:cNvPr id="61" name="Ink 60">
                  <a:extLst>
                    <a:ext uri="{FF2B5EF4-FFF2-40B4-BE49-F238E27FC236}">
                      <a16:creationId xmlns:a16="http://schemas.microsoft.com/office/drawing/2014/main" id="{35C5A689-007B-4D37-8022-A29AA1D495C4}"/>
                    </a:ext>
                  </a:extLst>
                </p14:cNvPr>
                <p14:cNvContentPartPr/>
                <p14:nvPr/>
              </p14:nvContentPartPr>
              <p14:xfrm>
                <a:off x="5292502" y="6253635"/>
                <a:ext cx="269640" cy="22320"/>
              </p14:xfrm>
            </p:contentPart>
          </mc:Choice>
          <mc:Fallback>
            <p:pic>
              <p:nvPicPr>
                <p:cNvPr id="61" name="Ink 60">
                  <a:extLst>
                    <a:ext uri="{FF2B5EF4-FFF2-40B4-BE49-F238E27FC236}">
                      <a16:creationId xmlns:a16="http://schemas.microsoft.com/office/drawing/2014/main" id="{35C5A689-007B-4D37-8022-A29AA1D495C4}"/>
                    </a:ext>
                  </a:extLst>
                </p:cNvPr>
                <p:cNvPicPr/>
                <p:nvPr/>
              </p:nvPicPr>
              <p:blipFill>
                <a:blip r:embed="rId90"/>
                <a:stretch>
                  <a:fillRect/>
                </a:stretch>
              </p:blipFill>
              <p:spPr>
                <a:xfrm>
                  <a:off x="5283862" y="6244995"/>
                  <a:ext cx="287280" cy="399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91">
            <p14:nvContentPartPr>
              <p14:cNvPr id="62" name="Ink 61">
                <a:extLst>
                  <a:ext uri="{FF2B5EF4-FFF2-40B4-BE49-F238E27FC236}">
                    <a16:creationId xmlns:a16="http://schemas.microsoft.com/office/drawing/2014/main" id="{338DACDA-9935-4648-B80D-46E83655BAAA}"/>
                  </a:ext>
                </a:extLst>
              </p14:cNvPr>
              <p14:cNvContentPartPr/>
              <p14:nvPr/>
            </p14:nvContentPartPr>
            <p14:xfrm>
              <a:off x="3623542" y="5475675"/>
              <a:ext cx="161280" cy="28440"/>
            </p14:xfrm>
          </p:contentPart>
        </mc:Choice>
        <mc:Fallback>
          <p:pic>
            <p:nvPicPr>
              <p:cNvPr id="62" name="Ink 61">
                <a:extLst>
                  <a:ext uri="{FF2B5EF4-FFF2-40B4-BE49-F238E27FC236}">
                    <a16:creationId xmlns:a16="http://schemas.microsoft.com/office/drawing/2014/main" id="{338DACDA-9935-4648-B80D-46E83655BAAA}"/>
                  </a:ext>
                </a:extLst>
              </p:cNvPr>
              <p:cNvPicPr/>
              <p:nvPr/>
            </p:nvPicPr>
            <p:blipFill>
              <a:blip r:embed="rId92"/>
              <a:stretch>
                <a:fillRect/>
              </a:stretch>
            </p:blipFill>
            <p:spPr>
              <a:xfrm>
                <a:off x="3614902" y="5466675"/>
                <a:ext cx="178920" cy="46080"/>
              </a:xfrm>
              <a:prstGeom prst="rect">
                <a:avLst/>
              </a:prstGeom>
            </p:spPr>
          </p:pic>
        </mc:Fallback>
      </mc:AlternateContent>
      <mc:AlternateContent xmlns:mc="http://schemas.openxmlformats.org/markup-compatibility/2006">
        <mc:Choice xmlns:p14="http://schemas.microsoft.com/office/powerpoint/2010/main" Requires="p14">
          <p:contentPart p14:bwMode="auto" r:id="rId93">
            <p14:nvContentPartPr>
              <p14:cNvPr id="63" name="Ink 62">
                <a:extLst>
                  <a:ext uri="{FF2B5EF4-FFF2-40B4-BE49-F238E27FC236}">
                    <a16:creationId xmlns:a16="http://schemas.microsoft.com/office/drawing/2014/main" id="{2D215BA0-1B6E-4762-86FB-7C756EE84304}"/>
                  </a:ext>
                </a:extLst>
              </p14:cNvPr>
              <p14:cNvContentPartPr/>
              <p14:nvPr/>
            </p14:nvContentPartPr>
            <p14:xfrm>
              <a:off x="3673582" y="6250755"/>
              <a:ext cx="291960" cy="37440"/>
            </p14:xfrm>
          </p:contentPart>
        </mc:Choice>
        <mc:Fallback>
          <p:pic>
            <p:nvPicPr>
              <p:cNvPr id="63" name="Ink 62">
                <a:extLst>
                  <a:ext uri="{FF2B5EF4-FFF2-40B4-BE49-F238E27FC236}">
                    <a16:creationId xmlns:a16="http://schemas.microsoft.com/office/drawing/2014/main" id="{2D215BA0-1B6E-4762-86FB-7C756EE84304}"/>
                  </a:ext>
                </a:extLst>
              </p:cNvPr>
              <p:cNvPicPr/>
              <p:nvPr/>
            </p:nvPicPr>
            <p:blipFill>
              <a:blip r:embed="rId94"/>
              <a:stretch>
                <a:fillRect/>
              </a:stretch>
            </p:blipFill>
            <p:spPr>
              <a:xfrm>
                <a:off x="3664942" y="6241755"/>
                <a:ext cx="309600" cy="55080"/>
              </a:xfrm>
              <a:prstGeom prst="rect">
                <a:avLst/>
              </a:prstGeom>
            </p:spPr>
          </p:pic>
        </mc:Fallback>
      </mc:AlternateContent>
    </p:spTree>
    <p:extLst>
      <p:ext uri="{BB962C8B-B14F-4D97-AF65-F5344CB8AC3E}">
        <p14:creationId xmlns:p14="http://schemas.microsoft.com/office/powerpoint/2010/main" val="3401428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15744F8-174E-4735-B626-E938EF4E22B4}"/>
              </a:ext>
            </a:extLst>
          </p:cNvPr>
          <p:cNvSpPr txBox="1"/>
          <p:nvPr/>
        </p:nvSpPr>
        <p:spPr>
          <a:xfrm>
            <a:off x="260738" y="188640"/>
            <a:ext cx="8703750" cy="1815882"/>
          </a:xfrm>
          <a:prstGeom prst="rect">
            <a:avLst/>
          </a:prstGeom>
          <a:noFill/>
        </p:spPr>
        <p:txBody>
          <a:bodyPr wrap="square" rtlCol="0">
            <a:spAutoFit/>
          </a:bodyPr>
          <a:lstStyle/>
          <a:p>
            <a:r>
              <a:rPr lang="en-GB" sz="2800" b="1" dirty="0">
                <a:latin typeface="Calibri" panose="020F0502020204030204" pitchFamily="34" charset="0"/>
                <a:cs typeface="Calibri" panose="020F0502020204030204" pitchFamily="34" charset="0"/>
              </a:rPr>
              <a:t>Practice problem 2: </a:t>
            </a:r>
          </a:p>
          <a:p>
            <a:r>
              <a:rPr lang="en-GB" sz="2800" dirty="0">
                <a:latin typeface="Calibri" panose="020F0502020204030204" pitchFamily="34" charset="0"/>
                <a:cs typeface="Calibri" panose="020F0502020204030204" pitchFamily="34" charset="0"/>
              </a:rPr>
              <a:t>List the names, chemical symbols, and atomic and mass numbers of the halogens. Identify the normal physical state of each. </a:t>
            </a:r>
          </a:p>
        </p:txBody>
      </p:sp>
      <p:pic>
        <p:nvPicPr>
          <p:cNvPr id="9" name="Picture 8">
            <a:extLst>
              <a:ext uri="{FF2B5EF4-FFF2-40B4-BE49-F238E27FC236}">
                <a16:creationId xmlns:a16="http://schemas.microsoft.com/office/drawing/2014/main" id="{EA81F018-0703-4520-99DE-DF03065EFBDF}"/>
              </a:ext>
            </a:extLst>
          </p:cNvPr>
          <p:cNvPicPr>
            <a:picLocks noChangeAspect="1"/>
          </p:cNvPicPr>
          <p:nvPr/>
        </p:nvPicPr>
        <p:blipFill>
          <a:blip r:embed="rId3"/>
          <a:stretch>
            <a:fillRect/>
          </a:stretch>
        </p:blipFill>
        <p:spPr>
          <a:xfrm>
            <a:off x="7760249" y="6374482"/>
            <a:ext cx="1383751" cy="483518"/>
          </a:xfrm>
          <a:prstGeom prst="rect">
            <a:avLst/>
          </a:prstGeom>
        </p:spPr>
      </p:pic>
      <mc:AlternateContent xmlns:mc="http://schemas.openxmlformats.org/markup-compatibility/2006">
        <mc:Choice xmlns:p14="http://schemas.microsoft.com/office/powerpoint/2010/main" Requires="p14">
          <p:contentPart p14:bwMode="auto" r:id="rId4">
            <p14:nvContentPartPr>
              <p14:cNvPr id="3" name="Ink 2">
                <a:extLst>
                  <a:ext uri="{FF2B5EF4-FFF2-40B4-BE49-F238E27FC236}">
                    <a16:creationId xmlns:a16="http://schemas.microsoft.com/office/drawing/2014/main" id="{53566268-9E0D-480B-8290-F7C1E4567995}"/>
                  </a:ext>
                </a:extLst>
              </p14:cNvPr>
              <p14:cNvContentPartPr/>
              <p14:nvPr/>
            </p14:nvContentPartPr>
            <p14:xfrm>
              <a:off x="1900800" y="1001160"/>
              <a:ext cx="5948640" cy="3972240"/>
            </p14:xfrm>
          </p:contentPart>
        </mc:Choice>
        <mc:Fallback>
          <p:pic>
            <p:nvPicPr>
              <p:cNvPr id="3" name="Ink 2">
                <a:extLst>
                  <a:ext uri="{FF2B5EF4-FFF2-40B4-BE49-F238E27FC236}">
                    <a16:creationId xmlns:a16="http://schemas.microsoft.com/office/drawing/2014/main" id="{53566268-9E0D-480B-8290-F7C1E4567995}"/>
                  </a:ext>
                </a:extLst>
              </p:cNvPr>
              <p:cNvPicPr/>
              <p:nvPr/>
            </p:nvPicPr>
            <p:blipFill>
              <a:blip r:embed="rId5"/>
              <a:stretch>
                <a:fillRect/>
              </a:stretch>
            </p:blipFill>
            <p:spPr>
              <a:xfrm>
                <a:off x="1891440" y="991800"/>
                <a:ext cx="5967360" cy="3990960"/>
              </a:xfrm>
              <a:prstGeom prst="rect">
                <a:avLst/>
              </a:prstGeom>
            </p:spPr>
          </p:pic>
        </mc:Fallback>
      </mc:AlternateContent>
    </p:spTree>
    <p:extLst>
      <p:ext uri="{BB962C8B-B14F-4D97-AF65-F5344CB8AC3E}">
        <p14:creationId xmlns:p14="http://schemas.microsoft.com/office/powerpoint/2010/main" val="2857747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15744F8-174E-4735-B626-E938EF4E22B4}"/>
              </a:ext>
            </a:extLst>
          </p:cNvPr>
          <p:cNvSpPr txBox="1"/>
          <p:nvPr/>
        </p:nvSpPr>
        <p:spPr>
          <a:xfrm>
            <a:off x="260738" y="188640"/>
            <a:ext cx="8703750" cy="3970318"/>
          </a:xfrm>
          <a:prstGeom prst="rect">
            <a:avLst/>
          </a:prstGeom>
          <a:noFill/>
        </p:spPr>
        <p:txBody>
          <a:bodyPr wrap="square" rtlCol="0">
            <a:spAutoFit/>
          </a:bodyPr>
          <a:lstStyle/>
          <a:p>
            <a:r>
              <a:rPr lang="en-GB" sz="2800" b="1" dirty="0">
                <a:latin typeface="Calibri" panose="020F0502020204030204" pitchFamily="34" charset="0"/>
                <a:cs typeface="Calibri" panose="020F0502020204030204" pitchFamily="34" charset="0"/>
              </a:rPr>
              <a:t>Practice problem 3: </a:t>
            </a:r>
          </a:p>
          <a:p>
            <a:r>
              <a:rPr lang="en-GB" sz="2800" dirty="0">
                <a:latin typeface="Calibri" panose="020F0502020204030204" pitchFamily="34" charset="0"/>
                <a:cs typeface="Calibri" panose="020F0502020204030204" pitchFamily="34" charset="0"/>
              </a:rPr>
              <a:t>Give the symbol and the group and period numbers of each of the following elements. Identify each one as a metal, a nonmetal, or a metalloid:</a:t>
            </a:r>
          </a:p>
          <a:p>
            <a:endParaRPr lang="en-GB" sz="2800" dirty="0">
              <a:latin typeface="Calibri" panose="020F0502020204030204" pitchFamily="34" charset="0"/>
              <a:cs typeface="Calibri" panose="020F0502020204030204" pitchFamily="34" charset="0"/>
            </a:endParaRPr>
          </a:p>
          <a:p>
            <a:pPr marL="514350" indent="-514350">
              <a:buAutoNum type="arabicPeriod"/>
            </a:pPr>
            <a:r>
              <a:rPr lang="en-GB" sz="2800" dirty="0">
                <a:latin typeface="Calibri" panose="020F0502020204030204" pitchFamily="34" charset="0"/>
                <a:cs typeface="Calibri" panose="020F0502020204030204" pitchFamily="34" charset="0"/>
              </a:rPr>
              <a:t>Lead</a:t>
            </a:r>
          </a:p>
          <a:p>
            <a:pPr marL="514350" indent="-514350">
              <a:buAutoNum type="arabicPeriod"/>
            </a:pPr>
            <a:r>
              <a:rPr lang="en-GB" sz="2800" dirty="0">
                <a:latin typeface="Calibri" panose="020F0502020204030204" pitchFamily="34" charset="0"/>
                <a:cs typeface="Calibri" panose="020F0502020204030204" pitchFamily="34" charset="0"/>
              </a:rPr>
              <a:t>Sulphur</a:t>
            </a:r>
          </a:p>
          <a:p>
            <a:pPr marL="514350" indent="-514350">
              <a:buAutoNum type="arabicPeriod"/>
            </a:pPr>
            <a:r>
              <a:rPr lang="en-GB" sz="2800" dirty="0">
                <a:latin typeface="Calibri" panose="020F0502020204030204" pitchFamily="34" charset="0"/>
                <a:cs typeface="Calibri" panose="020F0502020204030204" pitchFamily="34" charset="0"/>
              </a:rPr>
              <a:t>Arsenic </a:t>
            </a:r>
          </a:p>
          <a:p>
            <a:pPr marL="514350" indent="-514350">
              <a:buAutoNum type="arabicPeriod"/>
            </a:pPr>
            <a:r>
              <a:rPr lang="en-GB" sz="2800" dirty="0">
                <a:latin typeface="Calibri" panose="020F0502020204030204" pitchFamily="34" charset="0"/>
                <a:cs typeface="Calibri" panose="020F0502020204030204" pitchFamily="34" charset="0"/>
              </a:rPr>
              <a:t>Chlorine </a:t>
            </a:r>
          </a:p>
        </p:txBody>
      </p:sp>
      <p:pic>
        <p:nvPicPr>
          <p:cNvPr id="9" name="Picture 8">
            <a:extLst>
              <a:ext uri="{FF2B5EF4-FFF2-40B4-BE49-F238E27FC236}">
                <a16:creationId xmlns:a16="http://schemas.microsoft.com/office/drawing/2014/main" id="{EA81F018-0703-4520-99DE-DF03065EFBDF}"/>
              </a:ext>
            </a:extLst>
          </p:cNvPr>
          <p:cNvPicPr>
            <a:picLocks noChangeAspect="1"/>
          </p:cNvPicPr>
          <p:nvPr/>
        </p:nvPicPr>
        <p:blipFill>
          <a:blip r:embed="rId3"/>
          <a:stretch>
            <a:fillRect/>
          </a:stretch>
        </p:blipFill>
        <p:spPr>
          <a:xfrm>
            <a:off x="7760249" y="6374482"/>
            <a:ext cx="1383751" cy="483518"/>
          </a:xfrm>
          <a:prstGeom prst="rect">
            <a:avLst/>
          </a:prstGeom>
        </p:spPr>
      </p:pic>
      <p:sp>
        <p:nvSpPr>
          <p:cNvPr id="5" name="TextBox 4">
            <a:extLst>
              <a:ext uri="{FF2B5EF4-FFF2-40B4-BE49-F238E27FC236}">
                <a16:creationId xmlns:a16="http://schemas.microsoft.com/office/drawing/2014/main" id="{E3D2FB04-6D46-4B25-8480-C17AD9A4D88B}"/>
              </a:ext>
            </a:extLst>
          </p:cNvPr>
          <p:cNvSpPr txBox="1"/>
          <p:nvPr/>
        </p:nvSpPr>
        <p:spPr>
          <a:xfrm>
            <a:off x="2699792" y="2313615"/>
            <a:ext cx="6192688" cy="1815882"/>
          </a:xfrm>
          <a:prstGeom prst="rect">
            <a:avLst/>
          </a:prstGeom>
          <a:noFill/>
        </p:spPr>
        <p:txBody>
          <a:bodyPr wrap="square">
            <a:spAutoFit/>
          </a:bodyPr>
          <a:lstStyle/>
          <a:p>
            <a:pPr marL="514350" indent="-514350">
              <a:buAutoNum type="arabicPeriod"/>
            </a:pPr>
            <a:r>
              <a:rPr lang="en-GB" sz="2800" dirty="0">
                <a:latin typeface="Calibri" panose="020F0502020204030204" pitchFamily="34" charset="0"/>
                <a:cs typeface="Calibri" panose="020F0502020204030204" pitchFamily="34" charset="0"/>
              </a:rPr>
              <a:t>Pb, at# 82</a:t>
            </a:r>
            <a:r>
              <a:rPr lang="en-GB" sz="2800" dirty="0">
                <a:latin typeface="Calibri" panose="020F0502020204030204" pitchFamily="34" charset="0"/>
                <a:cs typeface="Calibri" panose="020F0502020204030204" pitchFamily="34" charset="0"/>
                <a:sym typeface="Wingdings" panose="05000000000000000000" pitchFamily="2" charset="2"/>
              </a:rPr>
              <a:t> gr 14, p 6, metal</a:t>
            </a:r>
            <a:endParaRPr lang="en-GB" sz="2800" dirty="0">
              <a:latin typeface="Calibri" panose="020F0502020204030204" pitchFamily="34" charset="0"/>
              <a:cs typeface="Calibri" panose="020F0502020204030204" pitchFamily="34" charset="0"/>
            </a:endParaRPr>
          </a:p>
          <a:p>
            <a:pPr marL="514350" indent="-514350">
              <a:buAutoNum type="arabicPeriod"/>
            </a:pPr>
            <a:r>
              <a:rPr lang="en-GB" sz="2800" dirty="0">
                <a:latin typeface="Calibri" panose="020F0502020204030204" pitchFamily="34" charset="0"/>
                <a:cs typeface="Calibri" panose="020F0502020204030204" pitchFamily="34" charset="0"/>
              </a:rPr>
              <a:t>S, at# 16 </a:t>
            </a:r>
            <a:r>
              <a:rPr lang="en-GB" sz="2800" dirty="0">
                <a:latin typeface="Calibri" panose="020F0502020204030204" pitchFamily="34" charset="0"/>
                <a:cs typeface="Calibri" panose="020F0502020204030204" pitchFamily="34" charset="0"/>
                <a:sym typeface="Wingdings" panose="05000000000000000000" pitchFamily="2" charset="2"/>
              </a:rPr>
              <a:t> gr 16, p 3, nonmetal</a:t>
            </a:r>
            <a:endParaRPr lang="en-GB" sz="2800" dirty="0">
              <a:latin typeface="Calibri" panose="020F0502020204030204" pitchFamily="34" charset="0"/>
              <a:cs typeface="Calibri" panose="020F0502020204030204" pitchFamily="34" charset="0"/>
            </a:endParaRPr>
          </a:p>
          <a:p>
            <a:pPr marL="514350" indent="-514350">
              <a:buAutoNum type="arabicPeriod"/>
            </a:pPr>
            <a:r>
              <a:rPr lang="en-GB" sz="2800" dirty="0">
                <a:latin typeface="Calibri" panose="020F0502020204030204" pitchFamily="34" charset="0"/>
                <a:cs typeface="Calibri" panose="020F0502020204030204" pitchFamily="34" charset="0"/>
              </a:rPr>
              <a:t>As, at# 33 </a:t>
            </a:r>
            <a:r>
              <a:rPr lang="en-GB" sz="2800" dirty="0">
                <a:latin typeface="Calibri" panose="020F0502020204030204" pitchFamily="34" charset="0"/>
                <a:cs typeface="Calibri" panose="020F0502020204030204" pitchFamily="34" charset="0"/>
                <a:sym typeface="Wingdings" panose="05000000000000000000" pitchFamily="2" charset="2"/>
              </a:rPr>
              <a:t> gr 15, p 4, metalloid</a:t>
            </a:r>
          </a:p>
          <a:p>
            <a:pPr marL="514350" indent="-514350">
              <a:buAutoNum type="arabicPeriod"/>
            </a:pPr>
            <a:r>
              <a:rPr lang="en-GB" sz="2800" dirty="0">
                <a:latin typeface="Calibri" panose="020F0502020204030204" pitchFamily="34" charset="0"/>
                <a:cs typeface="Calibri" panose="020F0502020204030204" pitchFamily="34" charset="0"/>
              </a:rPr>
              <a:t>Cl, at# 17 </a:t>
            </a:r>
            <a:r>
              <a:rPr lang="en-GB" sz="2800" dirty="0">
                <a:latin typeface="Calibri" panose="020F0502020204030204" pitchFamily="34" charset="0"/>
                <a:cs typeface="Calibri" panose="020F0502020204030204" pitchFamily="34" charset="0"/>
                <a:sym typeface="Wingdings" panose="05000000000000000000" pitchFamily="2" charset="2"/>
              </a:rPr>
              <a:t> gr 17, p3, nonmetal</a:t>
            </a:r>
            <a:r>
              <a:rPr lang="en-GB" sz="2800"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155418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See the source image">
            <a:extLst>
              <a:ext uri="{FF2B5EF4-FFF2-40B4-BE49-F238E27FC236}">
                <a16:creationId xmlns:a16="http://schemas.microsoft.com/office/drawing/2014/main" id="{E6A8C09F-0012-4A9C-85D0-46456576D1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4336157" cy="22497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ed Phosphorus Structure">
            <a:extLst>
              <a:ext uri="{FF2B5EF4-FFF2-40B4-BE49-F238E27FC236}">
                <a16:creationId xmlns:a16="http://schemas.microsoft.com/office/drawing/2014/main" id="{C9803BB5-EE49-475C-9FAA-F77F790D60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332656"/>
            <a:ext cx="4781510" cy="181765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28CC5AD-C717-4B0F-94AB-2B9AF1CBACB9}"/>
              </a:ext>
            </a:extLst>
          </p:cNvPr>
          <p:cNvSpPr txBox="1"/>
          <p:nvPr/>
        </p:nvSpPr>
        <p:spPr>
          <a:xfrm>
            <a:off x="385706" y="2492896"/>
            <a:ext cx="8748464" cy="1477328"/>
          </a:xfrm>
          <a:prstGeom prst="rect">
            <a:avLst/>
          </a:prstGeom>
          <a:noFill/>
        </p:spPr>
        <p:txBody>
          <a:bodyPr wrap="square">
            <a:spAutoFit/>
          </a:bodyPr>
          <a:lstStyle/>
          <a:p>
            <a:r>
              <a:rPr lang="en-GB" b="0" i="0" dirty="0">
                <a:solidFill>
                  <a:srgbClr val="333333"/>
                </a:solidFill>
                <a:effectLst/>
                <a:latin typeface="Roboto" panose="02000000000000000000" pitchFamily="2" charset="0"/>
              </a:rPr>
              <a:t>The structure of red phosphorus is quite similar to that of a P</a:t>
            </a:r>
            <a:r>
              <a:rPr lang="en-GB" b="0" i="0" baseline="-25000" dirty="0">
                <a:solidFill>
                  <a:srgbClr val="333333"/>
                </a:solidFill>
                <a:effectLst/>
                <a:latin typeface="Roboto" panose="02000000000000000000" pitchFamily="2" charset="0"/>
              </a:rPr>
              <a:t>4</a:t>
            </a:r>
            <a:r>
              <a:rPr lang="en-GB" b="0" i="0" dirty="0">
                <a:solidFill>
                  <a:srgbClr val="333333"/>
                </a:solidFill>
                <a:effectLst/>
                <a:latin typeface="Roboto" panose="02000000000000000000" pitchFamily="2" charset="0"/>
              </a:rPr>
              <a:t> molecule </a:t>
            </a:r>
            <a:r>
              <a:rPr lang="en-GB" dirty="0">
                <a:solidFill>
                  <a:srgbClr val="333333"/>
                </a:solidFill>
                <a:latin typeface="Roboto" panose="02000000000000000000" pitchFamily="2" charset="0"/>
              </a:rPr>
              <a:t>(w</a:t>
            </a:r>
            <a:r>
              <a:rPr lang="en-GB" b="0" i="0" dirty="0">
                <a:solidFill>
                  <a:srgbClr val="333333"/>
                </a:solidFill>
                <a:effectLst/>
                <a:latin typeface="Roboto" panose="02000000000000000000" pitchFamily="2" charset="0"/>
              </a:rPr>
              <a:t>hite P). Each phosphorus atom in P</a:t>
            </a:r>
            <a:r>
              <a:rPr lang="en-GB" b="0" i="0" baseline="-25000" dirty="0">
                <a:solidFill>
                  <a:srgbClr val="333333"/>
                </a:solidFill>
                <a:effectLst/>
                <a:latin typeface="Roboto" panose="02000000000000000000" pitchFamily="2" charset="0"/>
              </a:rPr>
              <a:t>4</a:t>
            </a:r>
            <a:r>
              <a:rPr lang="en-GB" b="0" i="0" dirty="0">
                <a:solidFill>
                  <a:srgbClr val="333333"/>
                </a:solidFill>
                <a:effectLst/>
                <a:latin typeface="Roboto" panose="02000000000000000000" pitchFamily="2" charset="0"/>
              </a:rPr>
              <a:t> is linked to three other phosphorus atoms in a tetrahedral structure. When one of these bonds is broken, these tetrahedral structures can proceed to bond with neighbouring phosphorus atoms, resulting in a </a:t>
            </a:r>
            <a:r>
              <a:rPr lang="en-GB" b="0" i="0" u="none" strike="noStrike" dirty="0">
                <a:solidFill>
                  <a:srgbClr val="73AD21"/>
                </a:solidFill>
                <a:effectLst/>
                <a:latin typeface="Roboto" panose="02000000000000000000" pitchFamily="2" charset="0"/>
                <a:hlinkClick r:id="rId4"/>
              </a:rPr>
              <a:t>polymer</a:t>
            </a:r>
            <a:r>
              <a:rPr lang="en-GB" b="0" i="0" dirty="0">
                <a:solidFill>
                  <a:srgbClr val="333333"/>
                </a:solidFill>
                <a:effectLst/>
                <a:latin typeface="Roboto" panose="02000000000000000000" pitchFamily="2" charset="0"/>
              </a:rPr>
              <a:t>-like structure.</a:t>
            </a:r>
            <a:endParaRPr lang="en-GB" dirty="0"/>
          </a:p>
        </p:txBody>
      </p:sp>
      <p:sp>
        <p:nvSpPr>
          <p:cNvPr id="9" name="TextBox 8">
            <a:extLst>
              <a:ext uri="{FF2B5EF4-FFF2-40B4-BE49-F238E27FC236}">
                <a16:creationId xmlns:a16="http://schemas.microsoft.com/office/drawing/2014/main" id="{2F92CF15-F1F9-4F2B-9141-B46811135CDD}"/>
              </a:ext>
            </a:extLst>
          </p:cNvPr>
          <p:cNvSpPr txBox="1"/>
          <p:nvPr/>
        </p:nvSpPr>
        <p:spPr>
          <a:xfrm>
            <a:off x="2123106" y="3961974"/>
            <a:ext cx="7020894" cy="1200329"/>
          </a:xfrm>
          <a:prstGeom prst="rect">
            <a:avLst/>
          </a:prstGeom>
          <a:noFill/>
        </p:spPr>
        <p:txBody>
          <a:bodyPr wrap="square">
            <a:spAutoFit/>
          </a:bodyPr>
          <a:lstStyle/>
          <a:p>
            <a:r>
              <a:rPr lang="en-GB" b="0" i="0" dirty="0">
                <a:solidFill>
                  <a:srgbClr val="666666"/>
                </a:solidFill>
                <a:effectLst/>
                <a:latin typeface="Roboto" panose="02000000000000000000" pitchFamily="2" charset="0"/>
              </a:rPr>
              <a:t> </a:t>
            </a:r>
            <a:r>
              <a:rPr lang="en-GB" b="0" i="0" dirty="0" err="1">
                <a:solidFill>
                  <a:srgbClr val="666666"/>
                </a:solidFill>
                <a:effectLst/>
                <a:latin typeface="Roboto" panose="02000000000000000000" pitchFamily="2" charset="0"/>
              </a:rPr>
              <a:t>Nitroglycerin</a:t>
            </a:r>
            <a:r>
              <a:rPr lang="en-GB" b="0" i="0" dirty="0">
                <a:solidFill>
                  <a:srgbClr val="666666"/>
                </a:solidFill>
                <a:effectLst/>
                <a:latin typeface="Roboto" panose="02000000000000000000" pitchFamily="2" charset="0"/>
              </a:rPr>
              <a:t> contains both an oxidizing agent and a reducing agent.</a:t>
            </a:r>
            <a:r>
              <a:rPr lang="en-GB" b="1" i="0" dirty="0">
                <a:solidFill>
                  <a:srgbClr val="767676"/>
                </a:solidFill>
                <a:effectLst/>
                <a:latin typeface="Roboto" panose="02000000000000000000" pitchFamily="2" charset="0"/>
              </a:rPr>
              <a:t> The nitrogen and oxygen oxidize the carbon and hydrogen with the release of heat.</a:t>
            </a:r>
            <a:r>
              <a:rPr lang="en-GB" b="0" i="0" dirty="0">
                <a:solidFill>
                  <a:srgbClr val="666666"/>
                </a:solidFill>
                <a:effectLst/>
                <a:latin typeface="Roboto" panose="02000000000000000000" pitchFamily="2" charset="0"/>
              </a:rPr>
              <a:t> Once the reaction starts, it proceeds explosively.</a:t>
            </a:r>
            <a:endParaRPr lang="en-GB" dirty="0"/>
          </a:p>
        </p:txBody>
      </p:sp>
      <p:pic>
        <p:nvPicPr>
          <p:cNvPr id="4" name="Picture 3">
            <a:extLst>
              <a:ext uri="{FF2B5EF4-FFF2-40B4-BE49-F238E27FC236}">
                <a16:creationId xmlns:a16="http://schemas.microsoft.com/office/drawing/2014/main" id="{C0609228-A93E-43DC-88AB-00A56FDA5CD2}"/>
              </a:ext>
            </a:extLst>
          </p:cNvPr>
          <p:cNvPicPr>
            <a:picLocks noChangeAspect="1"/>
          </p:cNvPicPr>
          <p:nvPr/>
        </p:nvPicPr>
        <p:blipFill>
          <a:blip r:embed="rId5"/>
          <a:stretch>
            <a:fillRect/>
          </a:stretch>
        </p:blipFill>
        <p:spPr>
          <a:xfrm>
            <a:off x="2915816" y="5301208"/>
            <a:ext cx="3771900" cy="1085850"/>
          </a:xfrm>
          <a:prstGeom prst="rect">
            <a:avLst/>
          </a:prstGeom>
        </p:spPr>
      </p:pic>
    </p:spTree>
    <p:extLst>
      <p:ext uri="{BB962C8B-B14F-4D97-AF65-F5344CB8AC3E}">
        <p14:creationId xmlns:p14="http://schemas.microsoft.com/office/powerpoint/2010/main" val="3332164874"/>
      </p:ext>
    </p:extLst>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1842</Words>
  <Application>Microsoft Office PowerPoint</Application>
  <PresentationFormat>On-screen Show (4:3)</PresentationFormat>
  <Paragraphs>276</Paragraphs>
  <Slides>24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Libre Baskerville</vt:lpstr>
      <vt:lpstr>Roboto</vt:lpstr>
      <vt:lpstr>Tahoma</vt:lpstr>
      <vt:lpstr>Diseño predeterminado</vt:lpstr>
      <vt:lpstr>PERIODIC TABLE  Lecture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204</cp:revision>
  <cp:lastPrinted>2022-02-08T17:08:15Z</cp:lastPrinted>
  <dcterms:created xsi:type="dcterms:W3CDTF">2010-05-23T14:28:12Z</dcterms:created>
  <dcterms:modified xsi:type="dcterms:W3CDTF">2022-05-26T07:37:48Z</dcterms:modified>
</cp:coreProperties>
</file>