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46"/>
  </p:notesMasterIdLst>
  <p:sldIdLst>
    <p:sldId id="256" r:id="rId2"/>
    <p:sldId id="257" r:id="rId3"/>
    <p:sldId id="258" r:id="rId4"/>
    <p:sldId id="259" r:id="rId5"/>
    <p:sldId id="260" r:id="rId6"/>
    <p:sldId id="261" r:id="rId7"/>
    <p:sldId id="262" r:id="rId8"/>
    <p:sldId id="321" r:id="rId9"/>
    <p:sldId id="264" r:id="rId10"/>
    <p:sldId id="265" r:id="rId11"/>
    <p:sldId id="266" r:id="rId12"/>
    <p:sldId id="296" r:id="rId13"/>
    <p:sldId id="324" r:id="rId14"/>
    <p:sldId id="268" r:id="rId15"/>
    <p:sldId id="271" r:id="rId16"/>
    <p:sldId id="269" r:id="rId17"/>
    <p:sldId id="325" r:id="rId18"/>
    <p:sldId id="272" r:id="rId19"/>
    <p:sldId id="270" r:id="rId20"/>
    <p:sldId id="275" r:id="rId21"/>
    <p:sldId id="274" r:id="rId22"/>
    <p:sldId id="276" r:id="rId23"/>
    <p:sldId id="277" r:id="rId24"/>
    <p:sldId id="273" r:id="rId25"/>
    <p:sldId id="278" r:id="rId26"/>
    <p:sldId id="279" r:id="rId27"/>
    <p:sldId id="280" r:id="rId28"/>
    <p:sldId id="281" r:id="rId29"/>
    <p:sldId id="282" r:id="rId30"/>
    <p:sldId id="283" r:id="rId31"/>
    <p:sldId id="284" r:id="rId32"/>
    <p:sldId id="285" r:id="rId33"/>
    <p:sldId id="286" r:id="rId34"/>
    <p:sldId id="287" r:id="rId35"/>
    <p:sldId id="297" r:id="rId36"/>
    <p:sldId id="298" r:id="rId37"/>
    <p:sldId id="299" r:id="rId38"/>
    <p:sldId id="300" r:id="rId39"/>
    <p:sldId id="320" r:id="rId40"/>
    <p:sldId id="291" r:id="rId41"/>
    <p:sldId id="323" r:id="rId42"/>
    <p:sldId id="294" r:id="rId43"/>
    <p:sldId id="293" r:id="rId44"/>
    <p:sldId id="295" r:id="rId4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F4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27A586-A777-4431-8495-08531DBD3BF7}" v="1" dt="2024-11-23T12:40:47.0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481" autoAdjust="0"/>
  </p:normalViewPr>
  <p:slideViewPr>
    <p:cSldViewPr snapToGrid="0">
      <p:cViewPr varScale="1">
        <p:scale>
          <a:sx n="87" d="100"/>
          <a:sy n="87" d="100"/>
        </p:scale>
        <p:origin x="66" y="42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00C38DF4-0BEC-4E7F-94C2-CEE90147F2B3}"/>
    <pc:docChg chg="custSel addSld delSld modSld sldOrd">
      <pc:chgData name="Zita Draper" userId="b063123c-f51f-481b-b99c-f574606c9ace" providerId="ADAL" clId="{00C38DF4-0BEC-4E7F-94C2-CEE90147F2B3}" dt="2024-09-30T11:32:34.921" v="96" actId="2696"/>
      <pc:docMkLst>
        <pc:docMk/>
      </pc:docMkLst>
      <pc:sldChg chg="del">
        <pc:chgData name="Zita Draper" userId="b063123c-f51f-481b-b99c-f574606c9ace" providerId="ADAL" clId="{00C38DF4-0BEC-4E7F-94C2-CEE90147F2B3}" dt="2024-09-28T20:57:53.265" v="2" actId="2696"/>
        <pc:sldMkLst>
          <pc:docMk/>
          <pc:sldMk cId="1184376368" sldId="263"/>
        </pc:sldMkLst>
      </pc:sldChg>
      <pc:sldChg chg="modSp mod">
        <pc:chgData name="Zita Draper" userId="b063123c-f51f-481b-b99c-f574606c9ace" providerId="ADAL" clId="{00C38DF4-0BEC-4E7F-94C2-CEE90147F2B3}" dt="2024-09-28T20:58:02.613" v="4" actId="20577"/>
        <pc:sldMkLst>
          <pc:docMk/>
          <pc:sldMk cId="531184225" sldId="265"/>
        </pc:sldMkLst>
        <pc:spChg chg="mod">
          <ac:chgData name="Zita Draper" userId="b063123c-f51f-481b-b99c-f574606c9ace" providerId="ADAL" clId="{00C38DF4-0BEC-4E7F-94C2-CEE90147F2B3}" dt="2024-09-28T20:58:02.613" v="4" actId="20577"/>
          <ac:spMkLst>
            <pc:docMk/>
            <pc:sldMk cId="531184225" sldId="265"/>
            <ac:spMk id="3" creationId="{4A82EDC3-8791-A382-ABCF-49D4DF850A4F}"/>
          </ac:spMkLst>
        </pc:spChg>
      </pc:sldChg>
      <pc:sldChg chg="modSp mod">
        <pc:chgData name="Zita Draper" userId="b063123c-f51f-481b-b99c-f574606c9ace" providerId="ADAL" clId="{00C38DF4-0BEC-4E7F-94C2-CEE90147F2B3}" dt="2024-09-28T20:58:48.417" v="34" actId="20577"/>
        <pc:sldMkLst>
          <pc:docMk/>
          <pc:sldMk cId="3603110094" sldId="268"/>
        </pc:sldMkLst>
        <pc:spChg chg="mod">
          <ac:chgData name="Zita Draper" userId="b063123c-f51f-481b-b99c-f574606c9ace" providerId="ADAL" clId="{00C38DF4-0BEC-4E7F-94C2-CEE90147F2B3}" dt="2024-09-28T20:58:48.417" v="34" actId="20577"/>
          <ac:spMkLst>
            <pc:docMk/>
            <pc:sldMk cId="3603110094" sldId="268"/>
            <ac:spMk id="2" creationId="{83F0DDDC-14E7-F0FF-4C52-27991B7656AF}"/>
          </ac:spMkLst>
        </pc:spChg>
      </pc:sldChg>
      <pc:sldChg chg="modSp">
        <pc:chgData name="Zita Draper" userId="b063123c-f51f-481b-b99c-f574606c9ace" providerId="ADAL" clId="{00C38DF4-0BEC-4E7F-94C2-CEE90147F2B3}" dt="2024-09-17T09:24:13.897" v="1" actId="20577"/>
        <pc:sldMkLst>
          <pc:docMk/>
          <pc:sldMk cId="1612407517" sldId="293"/>
        </pc:sldMkLst>
        <pc:graphicFrameChg chg="mod">
          <ac:chgData name="Zita Draper" userId="b063123c-f51f-481b-b99c-f574606c9ace" providerId="ADAL" clId="{00C38DF4-0BEC-4E7F-94C2-CEE90147F2B3}" dt="2024-09-17T09:24:13.897" v="1" actId="20577"/>
          <ac:graphicFrameMkLst>
            <pc:docMk/>
            <pc:sldMk cId="1612407517" sldId="293"/>
            <ac:graphicFrameMk id="5" creationId="{6157E25C-4FAF-13FA-15A1-AE39A535F782}"/>
          </ac:graphicFrameMkLst>
        </pc:graphicFrameChg>
      </pc:sldChg>
      <pc:sldChg chg="modSp">
        <pc:chgData name="Zita Draper" userId="b063123c-f51f-481b-b99c-f574606c9ace" providerId="ADAL" clId="{00C38DF4-0BEC-4E7F-94C2-CEE90147F2B3}" dt="2024-09-30T11:10:50.015" v="52" actId="20577"/>
        <pc:sldMkLst>
          <pc:docMk/>
          <pc:sldMk cId="1433263465" sldId="320"/>
        </pc:sldMkLst>
        <pc:graphicFrameChg chg="mod">
          <ac:chgData name="Zita Draper" userId="b063123c-f51f-481b-b99c-f574606c9ace" providerId="ADAL" clId="{00C38DF4-0BEC-4E7F-94C2-CEE90147F2B3}" dt="2024-09-30T11:10:50.015" v="52" actId="20577"/>
          <ac:graphicFrameMkLst>
            <pc:docMk/>
            <pc:sldMk cId="1433263465" sldId="320"/>
            <ac:graphicFrameMk id="5" creationId="{C75B71CA-3845-EE8D-A95D-A6272F7FA8C7}"/>
          </ac:graphicFrameMkLst>
        </pc:graphicFrameChg>
      </pc:sldChg>
      <pc:sldChg chg="del">
        <pc:chgData name="Zita Draper" userId="b063123c-f51f-481b-b99c-f574606c9ace" providerId="ADAL" clId="{00C38DF4-0BEC-4E7F-94C2-CEE90147F2B3}" dt="2024-09-30T11:32:20.813" v="93" actId="2696"/>
        <pc:sldMkLst>
          <pc:docMk/>
          <pc:sldMk cId="4169539309" sldId="322"/>
        </pc:sldMkLst>
      </pc:sldChg>
      <pc:sldChg chg="addSp delSp modSp new del mod ord chgLayout">
        <pc:chgData name="Zita Draper" userId="b063123c-f51f-481b-b99c-f574606c9ace" providerId="ADAL" clId="{00C38DF4-0BEC-4E7F-94C2-CEE90147F2B3}" dt="2024-09-30T11:32:34.921" v="96" actId="2696"/>
        <pc:sldMkLst>
          <pc:docMk/>
          <pc:sldMk cId="3497597931" sldId="326"/>
        </pc:sldMkLst>
        <pc:spChg chg="del mod ord">
          <ac:chgData name="Zita Draper" userId="b063123c-f51f-481b-b99c-f574606c9ace" providerId="ADAL" clId="{00C38DF4-0BEC-4E7F-94C2-CEE90147F2B3}" dt="2024-09-30T11:31:44.551" v="54" actId="700"/>
          <ac:spMkLst>
            <pc:docMk/>
            <pc:sldMk cId="3497597931" sldId="326"/>
            <ac:spMk id="2" creationId="{4B852B82-A1B8-847A-DDD1-73ACD1B7451B}"/>
          </ac:spMkLst>
        </pc:spChg>
        <pc:spChg chg="del mod ord">
          <ac:chgData name="Zita Draper" userId="b063123c-f51f-481b-b99c-f574606c9ace" providerId="ADAL" clId="{00C38DF4-0BEC-4E7F-94C2-CEE90147F2B3}" dt="2024-09-30T11:31:44.551" v="54" actId="700"/>
          <ac:spMkLst>
            <pc:docMk/>
            <pc:sldMk cId="3497597931" sldId="326"/>
            <ac:spMk id="3" creationId="{8412639F-1D46-AD1A-DDE1-75B7AC4F07B1}"/>
          </ac:spMkLst>
        </pc:spChg>
        <pc:spChg chg="add mod ord">
          <ac:chgData name="Zita Draper" userId="b063123c-f51f-481b-b99c-f574606c9ace" providerId="ADAL" clId="{00C38DF4-0BEC-4E7F-94C2-CEE90147F2B3}" dt="2024-09-30T11:32:09.385" v="92" actId="1076"/>
          <ac:spMkLst>
            <pc:docMk/>
            <pc:sldMk cId="3497597931" sldId="326"/>
            <ac:spMk id="4" creationId="{82762C5D-66EF-B561-0A4C-9E47B8F7A14F}"/>
          </ac:spMkLst>
        </pc:spChg>
        <pc:spChg chg="add del mod ord">
          <ac:chgData name="Zita Draper" userId="b063123c-f51f-481b-b99c-f574606c9ace" providerId="ADAL" clId="{00C38DF4-0BEC-4E7F-94C2-CEE90147F2B3}" dt="2024-09-30T11:32:02.589" v="91" actId="478"/>
          <ac:spMkLst>
            <pc:docMk/>
            <pc:sldMk cId="3497597931" sldId="326"/>
            <ac:spMk id="5" creationId="{7A0E7EBC-92B9-8EB9-7CAF-DA7241B6F1C5}"/>
          </ac:spMkLst>
        </pc:spChg>
      </pc:sldChg>
    </pc:docChg>
  </pc:docChgLst>
  <pc:docChgLst>
    <pc:chgData name="Zita Draper" userId="b063123c-f51f-481b-b99c-f574606c9ace" providerId="ADAL" clId="{EDE5C067-FDD6-41CB-8E13-58C5EB17A387}"/>
    <pc:docChg chg="undo custSel addSld delSld modSld modMainMaster">
      <pc:chgData name="Zita Draper" userId="b063123c-f51f-481b-b99c-f574606c9ace" providerId="ADAL" clId="{EDE5C067-FDD6-41CB-8E13-58C5EB17A387}" dt="2024-08-22T07:56:46.310" v="933" actId="20577"/>
      <pc:docMkLst>
        <pc:docMk/>
      </pc:docMkLst>
      <pc:sldChg chg="addSp delSp modSp mod setBg modAnim">
        <pc:chgData name="Zita Draper" userId="b063123c-f51f-481b-b99c-f574606c9ace" providerId="ADAL" clId="{EDE5C067-FDD6-41CB-8E13-58C5EB17A387}" dt="2024-08-12T10:17:02.345" v="547"/>
        <pc:sldMkLst>
          <pc:docMk/>
          <pc:sldMk cId="109857222" sldId="256"/>
        </pc:sldMkLst>
        <pc:spChg chg="mod ord">
          <ac:chgData name="Zita Draper" userId="b063123c-f51f-481b-b99c-f574606c9ace" providerId="ADAL" clId="{EDE5C067-FDD6-41CB-8E13-58C5EB17A387}" dt="2024-08-12T10:08:55.159" v="47" actId="26606"/>
          <ac:spMkLst>
            <pc:docMk/>
            <pc:sldMk cId="109857222" sldId="256"/>
            <ac:spMk id="3" creationId="{00000000-0000-0000-0000-000000000000}"/>
          </ac:spMkLst>
        </pc:spChg>
        <pc:spChg chg="add del mod">
          <ac:chgData name="Zita Draper" userId="b063123c-f51f-481b-b99c-f574606c9ace" providerId="ADAL" clId="{EDE5C067-FDD6-41CB-8E13-58C5EB17A387}" dt="2024-08-12T10:07:54.965" v="7" actId="478"/>
          <ac:spMkLst>
            <pc:docMk/>
            <pc:sldMk cId="109857222" sldId="256"/>
            <ac:spMk id="6" creationId="{742E41EE-2E66-4C86-16C1-2664F4020BD5}"/>
          </ac:spMkLst>
        </pc:spChg>
        <pc:spChg chg="add mod">
          <ac:chgData name="Zita Draper" userId="b063123c-f51f-481b-b99c-f574606c9ace" providerId="ADAL" clId="{EDE5C067-FDD6-41CB-8E13-58C5EB17A387}" dt="2024-08-12T10:08:55.159" v="47" actId="26606"/>
          <ac:spMkLst>
            <pc:docMk/>
            <pc:sldMk cId="109857222" sldId="256"/>
            <ac:spMk id="7" creationId="{B95C9A0D-F9D3-3A9A-CE94-6B3F6EC2BB9E}"/>
          </ac:spMkLst>
        </pc:spChg>
        <pc:spChg chg="del">
          <ac:chgData name="Zita Draper" userId="b063123c-f51f-481b-b99c-f574606c9ace" providerId="ADAL" clId="{EDE5C067-FDD6-41CB-8E13-58C5EB17A387}" dt="2024-08-12T10:07:41.835" v="6" actId="26606"/>
          <ac:spMkLst>
            <pc:docMk/>
            <pc:sldMk cId="109857222" sldId="256"/>
            <ac:spMk id="72" creationId="{55B419A7-F817-4767-8CCB-FB0E189C4ACD}"/>
          </ac:spMkLst>
        </pc:spChg>
        <pc:spChg chg="del">
          <ac:chgData name="Zita Draper" userId="b063123c-f51f-481b-b99c-f574606c9ace" providerId="ADAL" clId="{EDE5C067-FDD6-41CB-8E13-58C5EB17A387}" dt="2024-08-12T10:07:41.835" v="6" actId="26606"/>
          <ac:spMkLst>
            <pc:docMk/>
            <pc:sldMk cId="109857222" sldId="256"/>
            <ac:spMk id="74" creationId="{2B76CDF1-6A1E-445E-91B6-686D6C9178FF}"/>
          </ac:spMkLst>
        </pc:spChg>
        <pc:spChg chg="del">
          <ac:chgData name="Zita Draper" userId="b063123c-f51f-481b-b99c-f574606c9ace" providerId="ADAL" clId="{EDE5C067-FDD6-41CB-8E13-58C5EB17A387}" dt="2024-08-12T10:07:41.835" v="6" actId="26606"/>
          <ac:spMkLst>
            <pc:docMk/>
            <pc:sldMk cId="109857222" sldId="256"/>
            <ac:spMk id="78" creationId="{7021D92D-08FF-45A6-9109-AC9462C7E8E3}"/>
          </ac:spMkLst>
        </pc:spChg>
        <pc:spChg chg="add del">
          <ac:chgData name="Zita Draper" userId="b063123c-f51f-481b-b99c-f574606c9ace" providerId="ADAL" clId="{EDE5C067-FDD6-41CB-8E13-58C5EB17A387}" dt="2024-08-12T10:08:55.159" v="47" actId="26606"/>
          <ac:spMkLst>
            <pc:docMk/>
            <pc:sldMk cId="109857222" sldId="256"/>
            <ac:spMk id="83" creationId="{55B419A7-F817-4767-8CCB-FB0E189C4ACD}"/>
          </ac:spMkLst>
        </pc:spChg>
        <pc:spChg chg="add del">
          <ac:chgData name="Zita Draper" userId="b063123c-f51f-481b-b99c-f574606c9ace" providerId="ADAL" clId="{EDE5C067-FDD6-41CB-8E13-58C5EB17A387}" dt="2024-08-12T10:08:55.159" v="47" actId="26606"/>
          <ac:spMkLst>
            <pc:docMk/>
            <pc:sldMk cId="109857222" sldId="256"/>
            <ac:spMk id="85" creationId="{ADA271CD-3011-4A05-B4A3-80F1794684F2}"/>
          </ac:spMkLst>
        </pc:spChg>
        <pc:spChg chg="add">
          <ac:chgData name="Zita Draper" userId="b063123c-f51f-481b-b99c-f574606c9ace" providerId="ADAL" clId="{EDE5C067-FDD6-41CB-8E13-58C5EB17A387}" dt="2024-08-12T10:08:55.159" v="47" actId="26606"/>
          <ac:spMkLst>
            <pc:docMk/>
            <pc:sldMk cId="109857222" sldId="256"/>
            <ac:spMk id="90" creationId="{55B419A7-F817-4767-8CCB-FB0E189C4ACD}"/>
          </ac:spMkLst>
        </pc:spChg>
        <pc:spChg chg="add">
          <ac:chgData name="Zita Draper" userId="b063123c-f51f-481b-b99c-f574606c9ace" providerId="ADAL" clId="{EDE5C067-FDD6-41CB-8E13-58C5EB17A387}" dt="2024-08-12T10:08:55.159" v="47" actId="26606"/>
          <ac:spMkLst>
            <pc:docMk/>
            <pc:sldMk cId="109857222" sldId="256"/>
            <ac:spMk id="92" creationId="{E4398140-F067-40E9-892C-4DB04C70BC55}"/>
          </ac:spMkLst>
        </pc:spChg>
        <pc:spChg chg="add">
          <ac:chgData name="Zita Draper" userId="b063123c-f51f-481b-b99c-f574606c9ace" providerId="ADAL" clId="{EDE5C067-FDD6-41CB-8E13-58C5EB17A387}" dt="2024-08-12T10:08:55.159" v="47" actId="26606"/>
          <ac:spMkLst>
            <pc:docMk/>
            <pc:sldMk cId="109857222" sldId="256"/>
            <ac:spMk id="96" creationId="{7021D92D-08FF-45A6-9109-AC9462C7E8E3}"/>
          </ac:spMkLst>
        </pc:spChg>
        <pc:picChg chg="add mod">
          <ac:chgData name="Zita Draper" userId="b063123c-f51f-481b-b99c-f574606c9ace" providerId="ADAL" clId="{EDE5C067-FDD6-41CB-8E13-58C5EB17A387}" dt="2024-08-12T10:08:55.159" v="47" actId="26606"/>
          <ac:picMkLst>
            <pc:docMk/>
            <pc:sldMk cId="109857222" sldId="256"/>
            <ac:picMk id="4" creationId="{690773BB-DB43-9040-93D4-54EAE55D272A}"/>
          </ac:picMkLst>
        </pc:picChg>
        <pc:picChg chg="add del mod">
          <ac:chgData name="Zita Draper" userId="b063123c-f51f-481b-b99c-f574606c9ace" providerId="ADAL" clId="{EDE5C067-FDD6-41CB-8E13-58C5EB17A387}" dt="2024-08-12T10:07:33.736" v="5" actId="478"/>
          <ac:picMkLst>
            <pc:docMk/>
            <pc:sldMk cId="109857222" sldId="256"/>
            <ac:picMk id="5" creationId="{CEA0118D-4BE2-726B-8289-CCA69C172279}"/>
          </ac:picMkLst>
        </pc:picChg>
        <pc:cxnChg chg="del">
          <ac:chgData name="Zita Draper" userId="b063123c-f51f-481b-b99c-f574606c9ace" providerId="ADAL" clId="{EDE5C067-FDD6-41CB-8E13-58C5EB17A387}" dt="2024-08-12T10:07:41.835" v="6" actId="26606"/>
          <ac:cxnSpMkLst>
            <pc:docMk/>
            <pc:sldMk cId="109857222" sldId="256"/>
            <ac:cxnSpMk id="76" creationId="{17726E8A-324C-4684-96F2-AFDDFB2F1441}"/>
          </ac:cxnSpMkLst>
        </pc:cxnChg>
        <pc:cxnChg chg="add">
          <ac:chgData name="Zita Draper" userId="b063123c-f51f-481b-b99c-f574606c9ace" providerId="ADAL" clId="{EDE5C067-FDD6-41CB-8E13-58C5EB17A387}" dt="2024-08-12T10:08:55.159" v="47" actId="26606"/>
          <ac:cxnSpMkLst>
            <pc:docMk/>
            <pc:sldMk cId="109857222" sldId="256"/>
            <ac:cxnSpMk id="94" creationId="{17726E8A-324C-4684-96F2-AFDDFB2F1441}"/>
          </ac:cxnSpMkLst>
        </pc:cxnChg>
      </pc:sldChg>
      <pc:sldChg chg="addSp delSp modSp mod setBg setClrOvrMap">
        <pc:chgData name="Zita Draper" userId="b063123c-f51f-481b-b99c-f574606c9ace" providerId="ADAL" clId="{EDE5C067-FDD6-41CB-8E13-58C5EB17A387}" dt="2024-08-12T10:17:02.345" v="547"/>
        <pc:sldMkLst>
          <pc:docMk/>
          <pc:sldMk cId="271277788" sldId="257"/>
        </pc:sldMkLst>
        <pc:spChg chg="mod">
          <ac:chgData name="Zita Draper" userId="b063123c-f51f-481b-b99c-f574606c9ace" providerId="ADAL" clId="{EDE5C067-FDD6-41CB-8E13-58C5EB17A387}" dt="2024-08-12T10:12:01.368" v="427" actId="403"/>
          <ac:spMkLst>
            <pc:docMk/>
            <pc:sldMk cId="271277788" sldId="257"/>
            <ac:spMk id="2" creationId="{249F790A-09EE-4436-3C46-C7A35EE44A65}"/>
          </ac:spMkLst>
        </pc:spChg>
        <pc:spChg chg="add del mod">
          <ac:chgData name="Zita Draper" userId="b063123c-f51f-481b-b99c-f574606c9ace" providerId="ADAL" clId="{EDE5C067-FDD6-41CB-8E13-58C5EB17A387}" dt="2024-08-12T10:11:49.384" v="422" actId="26606"/>
          <ac:spMkLst>
            <pc:docMk/>
            <pc:sldMk cId="271277788" sldId="257"/>
            <ac:spMk id="6" creationId="{24D12803-2D50-8BAD-FF19-F393646954D4}"/>
          </ac:spMkLst>
        </pc:spChg>
        <pc:spChg chg="add del">
          <ac:chgData name="Zita Draper" userId="b063123c-f51f-481b-b99c-f574606c9ace" providerId="ADAL" clId="{EDE5C067-FDD6-41CB-8E13-58C5EB17A387}" dt="2024-08-12T10:11:49.384" v="422" actId="26606"/>
          <ac:spMkLst>
            <pc:docMk/>
            <pc:sldMk cId="271277788" sldId="257"/>
            <ac:spMk id="16" creationId="{10C9A191-62EE-4A86-8FF9-6794BC3C58A7}"/>
          </ac:spMkLst>
        </pc:spChg>
        <pc:spChg chg="add del">
          <ac:chgData name="Zita Draper" userId="b063123c-f51f-481b-b99c-f574606c9ace" providerId="ADAL" clId="{EDE5C067-FDD6-41CB-8E13-58C5EB17A387}" dt="2024-08-12T10:11:49.384" v="422" actId="26606"/>
          <ac:spMkLst>
            <pc:docMk/>
            <pc:sldMk cId="271277788" sldId="257"/>
            <ac:spMk id="22" creationId="{6222F81D-28CB-42CB-9961-602C33F65295}"/>
          </ac:spMkLst>
        </pc:spChg>
        <pc:spChg chg="add del">
          <ac:chgData name="Zita Draper" userId="b063123c-f51f-481b-b99c-f574606c9ace" providerId="ADAL" clId="{EDE5C067-FDD6-41CB-8E13-58C5EB17A387}" dt="2024-08-12T10:11:49.384" v="422" actId="26606"/>
          <ac:spMkLst>
            <pc:docMk/>
            <pc:sldMk cId="271277788" sldId="257"/>
            <ac:spMk id="24" creationId="{4E75910E-4112-4447-8981-4CA7ACEF94BA}"/>
          </ac:spMkLst>
        </pc:spChg>
        <pc:spChg chg="add del">
          <ac:chgData name="Zita Draper" userId="b063123c-f51f-481b-b99c-f574606c9ace" providerId="ADAL" clId="{EDE5C067-FDD6-41CB-8E13-58C5EB17A387}" dt="2024-08-12T10:11:47.059" v="419" actId="26606"/>
          <ac:spMkLst>
            <pc:docMk/>
            <pc:sldMk cId="271277788" sldId="257"/>
            <ac:spMk id="29" creationId="{10C9A191-62EE-4A86-8FF9-6794BC3C58A7}"/>
          </ac:spMkLst>
        </pc:spChg>
        <pc:spChg chg="add del">
          <ac:chgData name="Zita Draper" userId="b063123c-f51f-481b-b99c-f574606c9ace" providerId="ADAL" clId="{EDE5C067-FDD6-41CB-8E13-58C5EB17A387}" dt="2024-08-12T10:11:47.059" v="419" actId="26606"/>
          <ac:spMkLst>
            <pc:docMk/>
            <pc:sldMk cId="271277788" sldId="257"/>
            <ac:spMk id="30" creationId="{24D12803-2D50-8BAD-FF19-F393646954D4}"/>
          </ac:spMkLst>
        </pc:spChg>
        <pc:spChg chg="add del">
          <ac:chgData name="Zita Draper" userId="b063123c-f51f-481b-b99c-f574606c9ace" providerId="ADAL" clId="{EDE5C067-FDD6-41CB-8E13-58C5EB17A387}" dt="2024-08-12T10:11:47.059" v="419" actId="26606"/>
          <ac:spMkLst>
            <pc:docMk/>
            <pc:sldMk cId="271277788" sldId="257"/>
            <ac:spMk id="31" creationId="{6222F81D-28CB-42CB-9961-602C33F65295}"/>
          </ac:spMkLst>
        </pc:spChg>
        <pc:spChg chg="add del">
          <ac:chgData name="Zita Draper" userId="b063123c-f51f-481b-b99c-f574606c9ace" providerId="ADAL" clId="{EDE5C067-FDD6-41CB-8E13-58C5EB17A387}" dt="2024-08-12T10:11:47.059" v="419" actId="26606"/>
          <ac:spMkLst>
            <pc:docMk/>
            <pc:sldMk cId="271277788" sldId="257"/>
            <ac:spMk id="35" creationId="{4E75910E-4112-4447-8981-4CA7ACEF94BA}"/>
          </ac:spMkLst>
        </pc:spChg>
        <pc:spChg chg="add del">
          <ac:chgData name="Zita Draper" userId="b063123c-f51f-481b-b99c-f574606c9ace" providerId="ADAL" clId="{EDE5C067-FDD6-41CB-8E13-58C5EB17A387}" dt="2024-08-12T10:11:49.367" v="421" actId="26606"/>
          <ac:spMkLst>
            <pc:docMk/>
            <pc:sldMk cId="271277788" sldId="257"/>
            <ac:spMk id="37" creationId="{10C9A191-62EE-4A86-8FF9-6794BC3C58A7}"/>
          </ac:spMkLst>
        </pc:spChg>
        <pc:spChg chg="add del">
          <ac:chgData name="Zita Draper" userId="b063123c-f51f-481b-b99c-f574606c9ace" providerId="ADAL" clId="{EDE5C067-FDD6-41CB-8E13-58C5EB17A387}" dt="2024-08-12T10:11:49.367" v="421" actId="26606"/>
          <ac:spMkLst>
            <pc:docMk/>
            <pc:sldMk cId="271277788" sldId="257"/>
            <ac:spMk id="38" creationId="{6222F81D-28CB-42CB-9961-602C33F65295}"/>
          </ac:spMkLst>
        </pc:spChg>
        <pc:spChg chg="add del">
          <ac:chgData name="Zita Draper" userId="b063123c-f51f-481b-b99c-f574606c9ace" providerId="ADAL" clId="{EDE5C067-FDD6-41CB-8E13-58C5EB17A387}" dt="2024-08-12T10:11:49.367" v="421" actId="26606"/>
          <ac:spMkLst>
            <pc:docMk/>
            <pc:sldMk cId="271277788" sldId="257"/>
            <ac:spMk id="40" creationId="{4E75910E-4112-4447-8981-4CA7ACEF94BA}"/>
          </ac:spMkLst>
        </pc:spChg>
        <pc:spChg chg="add">
          <ac:chgData name="Zita Draper" userId="b063123c-f51f-481b-b99c-f574606c9ace" providerId="ADAL" clId="{EDE5C067-FDD6-41CB-8E13-58C5EB17A387}" dt="2024-08-12T10:11:49.384" v="422" actId="26606"/>
          <ac:spMkLst>
            <pc:docMk/>
            <pc:sldMk cId="271277788" sldId="257"/>
            <ac:spMk id="43" creationId="{10C9A191-62EE-4A86-8FF9-6794BC3C58A7}"/>
          </ac:spMkLst>
        </pc:spChg>
        <pc:spChg chg="add">
          <ac:chgData name="Zita Draper" userId="b063123c-f51f-481b-b99c-f574606c9ace" providerId="ADAL" clId="{EDE5C067-FDD6-41CB-8E13-58C5EB17A387}" dt="2024-08-12T10:11:49.384" v="422" actId="26606"/>
          <ac:spMkLst>
            <pc:docMk/>
            <pc:sldMk cId="271277788" sldId="257"/>
            <ac:spMk id="44" creationId="{6222F81D-28CB-42CB-9961-602C33F65295}"/>
          </ac:spMkLst>
        </pc:spChg>
        <pc:spChg chg="add">
          <ac:chgData name="Zita Draper" userId="b063123c-f51f-481b-b99c-f574606c9ace" providerId="ADAL" clId="{EDE5C067-FDD6-41CB-8E13-58C5EB17A387}" dt="2024-08-12T10:11:49.384" v="422" actId="26606"/>
          <ac:spMkLst>
            <pc:docMk/>
            <pc:sldMk cId="271277788" sldId="257"/>
            <ac:spMk id="46" creationId="{4E75910E-4112-4447-8981-4CA7ACEF94BA}"/>
          </ac:spMkLst>
        </pc:spChg>
        <pc:graphicFrameChg chg="add del">
          <ac:chgData name="Zita Draper" userId="b063123c-f51f-481b-b99c-f574606c9ace" providerId="ADAL" clId="{EDE5C067-FDD6-41CB-8E13-58C5EB17A387}" dt="2024-08-12T10:11:39.447" v="415" actId="26606"/>
          <ac:graphicFrameMkLst>
            <pc:docMk/>
            <pc:sldMk cId="271277788" sldId="257"/>
            <ac:graphicFrameMk id="26" creationId="{099B8A48-D021-E012-99BA-9E76DD7FB3F9}"/>
          </ac:graphicFrameMkLst>
        </pc:graphicFrameChg>
        <pc:graphicFrameChg chg="add del">
          <ac:chgData name="Zita Draper" userId="b063123c-f51f-481b-b99c-f574606c9ace" providerId="ADAL" clId="{EDE5C067-FDD6-41CB-8E13-58C5EB17A387}" dt="2024-08-12T10:11:44.333" v="417" actId="26606"/>
          <ac:graphicFrameMkLst>
            <pc:docMk/>
            <pc:sldMk cId="271277788" sldId="257"/>
            <ac:graphicFrameMk id="28" creationId="{AF72BEC4-B3C0-2A61-A4E9-9023DA4709F4}"/>
          </ac:graphicFrameMkLst>
        </pc:graphicFrameChg>
        <pc:graphicFrameChg chg="add del">
          <ac:chgData name="Zita Draper" userId="b063123c-f51f-481b-b99c-f574606c9ace" providerId="ADAL" clId="{EDE5C067-FDD6-41CB-8E13-58C5EB17A387}" dt="2024-08-12T10:11:49.367" v="421" actId="26606"/>
          <ac:graphicFrameMkLst>
            <pc:docMk/>
            <pc:sldMk cId="271277788" sldId="257"/>
            <ac:graphicFrameMk id="41" creationId="{D8CA85D0-6280-33C8-8769-9BE630D535A7}"/>
          </ac:graphicFrameMkLst>
        </pc:graphicFrameChg>
        <pc:graphicFrameChg chg="add mod">
          <ac:chgData name="Zita Draper" userId="b063123c-f51f-481b-b99c-f574606c9ace" providerId="ADAL" clId="{EDE5C067-FDD6-41CB-8E13-58C5EB17A387}" dt="2024-08-12T10:12:26.772" v="436" actId="20577"/>
          <ac:graphicFrameMkLst>
            <pc:docMk/>
            <pc:sldMk cId="271277788" sldId="257"/>
            <ac:graphicFrameMk id="47" creationId="{AF72BEC4-B3C0-2A61-A4E9-9023DA4709F4}"/>
          </ac:graphicFrameMkLst>
        </pc:graphicFrameChg>
        <pc:picChg chg="mod">
          <ac:chgData name="Zita Draper" userId="b063123c-f51f-481b-b99c-f574606c9ace" providerId="ADAL" clId="{EDE5C067-FDD6-41CB-8E13-58C5EB17A387}" dt="2024-08-12T10:11:53.980" v="424" actId="962"/>
          <ac:picMkLst>
            <pc:docMk/>
            <pc:sldMk cId="271277788" sldId="257"/>
            <ac:picMk id="7" creationId="{637DE592-5AD4-253E-2DD3-AC98E71B0C05}"/>
          </ac:picMkLst>
        </pc:picChg>
        <pc:cxnChg chg="add del">
          <ac:chgData name="Zita Draper" userId="b063123c-f51f-481b-b99c-f574606c9ace" providerId="ADAL" clId="{EDE5C067-FDD6-41CB-8E13-58C5EB17A387}" dt="2024-08-12T10:11:49.384" v="422" actId="26606"/>
          <ac:cxnSpMkLst>
            <pc:docMk/>
            <pc:sldMk cId="271277788" sldId="257"/>
            <ac:cxnSpMk id="23" creationId="{081E1E49-F752-49CA-BFF6-1303B0A8AA03}"/>
          </ac:cxnSpMkLst>
        </pc:cxnChg>
        <pc:cxnChg chg="add del">
          <ac:chgData name="Zita Draper" userId="b063123c-f51f-481b-b99c-f574606c9ace" providerId="ADAL" clId="{EDE5C067-FDD6-41CB-8E13-58C5EB17A387}" dt="2024-08-12T10:11:47.059" v="419" actId="26606"/>
          <ac:cxnSpMkLst>
            <pc:docMk/>
            <pc:sldMk cId="271277788" sldId="257"/>
            <ac:cxnSpMk id="33" creationId="{081E1E49-F752-49CA-BFF6-1303B0A8AA03}"/>
          </ac:cxnSpMkLst>
        </pc:cxnChg>
        <pc:cxnChg chg="add del">
          <ac:chgData name="Zita Draper" userId="b063123c-f51f-481b-b99c-f574606c9ace" providerId="ADAL" clId="{EDE5C067-FDD6-41CB-8E13-58C5EB17A387}" dt="2024-08-12T10:11:49.367" v="421" actId="26606"/>
          <ac:cxnSpMkLst>
            <pc:docMk/>
            <pc:sldMk cId="271277788" sldId="257"/>
            <ac:cxnSpMk id="39" creationId="{081E1E49-F752-49CA-BFF6-1303B0A8AA03}"/>
          </ac:cxnSpMkLst>
        </pc:cxnChg>
        <pc:cxnChg chg="add">
          <ac:chgData name="Zita Draper" userId="b063123c-f51f-481b-b99c-f574606c9ace" providerId="ADAL" clId="{EDE5C067-FDD6-41CB-8E13-58C5EB17A387}" dt="2024-08-12T10:11:49.384" v="422" actId="26606"/>
          <ac:cxnSpMkLst>
            <pc:docMk/>
            <pc:sldMk cId="271277788" sldId="257"/>
            <ac:cxnSpMk id="45" creationId="{081E1E49-F752-49CA-BFF6-1303B0A8AA03}"/>
          </ac:cxnSpMkLst>
        </pc:cxnChg>
      </pc:sldChg>
      <pc:sldChg chg="addSp delSp modSp mod setBg">
        <pc:chgData name="Zita Draper" userId="b063123c-f51f-481b-b99c-f574606c9ace" providerId="ADAL" clId="{EDE5C067-FDD6-41CB-8E13-58C5EB17A387}" dt="2024-08-12T10:17:02.345" v="547"/>
        <pc:sldMkLst>
          <pc:docMk/>
          <pc:sldMk cId="1545298001" sldId="258"/>
        </pc:sldMkLst>
        <pc:spChg chg="del">
          <ac:chgData name="Zita Draper" userId="b063123c-f51f-481b-b99c-f574606c9ace" providerId="ADAL" clId="{EDE5C067-FDD6-41CB-8E13-58C5EB17A387}" dt="2024-08-12T10:13:11.626" v="438" actId="26606"/>
          <ac:spMkLst>
            <pc:docMk/>
            <pc:sldMk cId="1545298001" sldId="258"/>
            <ac:spMk id="18" creationId="{C5176844-69C3-4F79-BE38-EA5BDDF4FEA4}"/>
          </ac:spMkLst>
        </pc:spChg>
        <pc:spChg chg="del">
          <ac:chgData name="Zita Draper" userId="b063123c-f51f-481b-b99c-f574606c9ace" providerId="ADAL" clId="{EDE5C067-FDD6-41CB-8E13-58C5EB17A387}" dt="2024-08-12T10:13:11.626" v="438" actId="26606"/>
          <ac:spMkLst>
            <pc:docMk/>
            <pc:sldMk cId="1545298001" sldId="258"/>
            <ac:spMk id="20" creationId="{CEB9CCF0-FDC8-4563-ADE4-F400B6BD14AA}"/>
          </ac:spMkLst>
        </pc:spChg>
        <pc:spChg chg="del">
          <ac:chgData name="Zita Draper" userId="b063123c-f51f-481b-b99c-f574606c9ace" providerId="ADAL" clId="{EDE5C067-FDD6-41CB-8E13-58C5EB17A387}" dt="2024-08-12T10:13:11.626" v="438" actId="26606"/>
          <ac:spMkLst>
            <pc:docMk/>
            <pc:sldMk cId="1545298001" sldId="258"/>
            <ac:spMk id="22" creationId="{A101E513-AF74-4E9D-A31F-99664250722D}"/>
          </ac:spMkLst>
        </pc:spChg>
        <pc:spChg chg="add">
          <ac:chgData name="Zita Draper" userId="b063123c-f51f-481b-b99c-f574606c9ace" providerId="ADAL" clId="{EDE5C067-FDD6-41CB-8E13-58C5EB17A387}" dt="2024-08-12T10:13:11.626" v="438" actId="26606"/>
          <ac:spMkLst>
            <pc:docMk/>
            <pc:sldMk cId="1545298001" sldId="258"/>
            <ac:spMk id="27" creationId="{C5176844-69C3-4F79-BE38-EA5BDDF4FEA4}"/>
          </ac:spMkLst>
        </pc:spChg>
        <pc:spChg chg="add">
          <ac:chgData name="Zita Draper" userId="b063123c-f51f-481b-b99c-f574606c9ace" providerId="ADAL" clId="{EDE5C067-FDD6-41CB-8E13-58C5EB17A387}" dt="2024-08-12T10:13:11.626" v="438" actId="26606"/>
          <ac:spMkLst>
            <pc:docMk/>
            <pc:sldMk cId="1545298001" sldId="258"/>
            <ac:spMk id="29" creationId="{CEB9CCF0-FDC8-4563-ADE4-F400B6BD14AA}"/>
          </ac:spMkLst>
        </pc:spChg>
        <pc:spChg chg="add">
          <ac:chgData name="Zita Draper" userId="b063123c-f51f-481b-b99c-f574606c9ace" providerId="ADAL" clId="{EDE5C067-FDD6-41CB-8E13-58C5EB17A387}" dt="2024-08-12T10:13:11.626" v="438" actId="26606"/>
          <ac:spMkLst>
            <pc:docMk/>
            <pc:sldMk cId="1545298001" sldId="258"/>
            <ac:spMk id="31" creationId="{A101E513-AF74-4E9D-A31F-99664250722D}"/>
          </ac:spMkLst>
        </pc:spChg>
        <pc:graphicFrameChg chg="mod modGraphic">
          <ac:chgData name="Zita Draper" userId="b063123c-f51f-481b-b99c-f574606c9ace" providerId="ADAL" clId="{EDE5C067-FDD6-41CB-8E13-58C5EB17A387}" dt="2024-08-12T10:13:11.626" v="438" actId="26606"/>
          <ac:graphicFrameMkLst>
            <pc:docMk/>
            <pc:sldMk cId="1545298001" sldId="258"/>
            <ac:graphicFrameMk id="5" creationId="{D71679EB-5FE6-ED9A-3018-8A16DF1182DA}"/>
          </ac:graphicFrameMkLst>
        </pc:graphicFrameChg>
      </pc:sldChg>
      <pc:sldChg chg="setBg">
        <pc:chgData name="Zita Draper" userId="b063123c-f51f-481b-b99c-f574606c9ace" providerId="ADAL" clId="{EDE5C067-FDD6-41CB-8E13-58C5EB17A387}" dt="2024-08-12T10:17:02.345" v="547"/>
        <pc:sldMkLst>
          <pc:docMk/>
          <pc:sldMk cId="2115239236" sldId="259"/>
        </pc:sldMkLst>
      </pc:sldChg>
      <pc:sldChg chg="addSp delSp modSp mod setBg">
        <pc:chgData name="Zita Draper" userId="b063123c-f51f-481b-b99c-f574606c9ace" providerId="ADAL" clId="{EDE5C067-FDD6-41CB-8E13-58C5EB17A387}" dt="2024-08-12T10:17:02.345" v="547"/>
        <pc:sldMkLst>
          <pc:docMk/>
          <pc:sldMk cId="95510589" sldId="260"/>
        </pc:sldMkLst>
        <pc:spChg chg="mod">
          <ac:chgData name="Zita Draper" userId="b063123c-f51f-481b-b99c-f574606c9ace" providerId="ADAL" clId="{EDE5C067-FDD6-41CB-8E13-58C5EB17A387}" dt="2024-08-12T10:14:24.275" v="524" actId="26606"/>
          <ac:spMkLst>
            <pc:docMk/>
            <pc:sldMk cId="95510589" sldId="260"/>
            <ac:spMk id="3" creationId="{3BECE31C-8DB2-66C7-A659-B23C779625A3}"/>
          </ac:spMkLst>
        </pc:spChg>
        <pc:spChg chg="del">
          <ac:chgData name="Zita Draper" userId="b063123c-f51f-481b-b99c-f574606c9ace" providerId="ADAL" clId="{EDE5C067-FDD6-41CB-8E13-58C5EB17A387}" dt="2024-08-12T10:14:24.275" v="524" actId="26606"/>
          <ac:spMkLst>
            <pc:docMk/>
            <pc:sldMk cId="95510589" sldId="260"/>
            <ac:spMk id="10" creationId="{C5176844-69C3-4F79-BE38-EA5BDDF4FEA4}"/>
          </ac:spMkLst>
        </pc:spChg>
        <pc:spChg chg="del">
          <ac:chgData name="Zita Draper" userId="b063123c-f51f-481b-b99c-f574606c9ace" providerId="ADAL" clId="{EDE5C067-FDD6-41CB-8E13-58C5EB17A387}" dt="2024-08-12T10:14:24.275" v="524" actId="26606"/>
          <ac:spMkLst>
            <pc:docMk/>
            <pc:sldMk cId="95510589" sldId="260"/>
            <ac:spMk id="14" creationId="{CAF8A158-E51E-4253-820B-3970F73976B6}"/>
          </ac:spMkLst>
        </pc:spChg>
        <pc:spChg chg="del">
          <ac:chgData name="Zita Draper" userId="b063123c-f51f-481b-b99c-f574606c9ace" providerId="ADAL" clId="{EDE5C067-FDD6-41CB-8E13-58C5EB17A387}" dt="2024-08-12T10:14:24.275" v="524" actId="26606"/>
          <ac:spMkLst>
            <pc:docMk/>
            <pc:sldMk cId="95510589" sldId="260"/>
            <ac:spMk id="16" creationId="{A101E513-AF74-4E9D-A31F-99664250722D}"/>
          </ac:spMkLst>
        </pc:spChg>
        <pc:spChg chg="add">
          <ac:chgData name="Zita Draper" userId="b063123c-f51f-481b-b99c-f574606c9ace" providerId="ADAL" clId="{EDE5C067-FDD6-41CB-8E13-58C5EB17A387}" dt="2024-08-12T10:14:24.275" v="524" actId="26606"/>
          <ac:spMkLst>
            <pc:docMk/>
            <pc:sldMk cId="95510589" sldId="260"/>
            <ac:spMk id="21" creationId="{C5176844-69C3-4F79-BE38-EA5BDDF4FEA4}"/>
          </ac:spMkLst>
        </pc:spChg>
        <pc:spChg chg="add">
          <ac:chgData name="Zita Draper" userId="b063123c-f51f-481b-b99c-f574606c9ace" providerId="ADAL" clId="{EDE5C067-FDD6-41CB-8E13-58C5EB17A387}" dt="2024-08-12T10:14:24.275" v="524" actId="26606"/>
          <ac:spMkLst>
            <pc:docMk/>
            <pc:sldMk cId="95510589" sldId="260"/>
            <ac:spMk id="25" creationId="{CAF8A158-E51E-4253-820B-3970F73976B6}"/>
          </ac:spMkLst>
        </pc:spChg>
        <pc:spChg chg="add">
          <ac:chgData name="Zita Draper" userId="b063123c-f51f-481b-b99c-f574606c9ace" providerId="ADAL" clId="{EDE5C067-FDD6-41CB-8E13-58C5EB17A387}" dt="2024-08-12T10:14:24.275" v="524" actId="26606"/>
          <ac:spMkLst>
            <pc:docMk/>
            <pc:sldMk cId="95510589" sldId="260"/>
            <ac:spMk id="27" creationId="{A101E513-AF74-4E9D-A31F-99664250722D}"/>
          </ac:spMkLst>
        </pc:spChg>
        <pc:cxnChg chg="del">
          <ac:chgData name="Zita Draper" userId="b063123c-f51f-481b-b99c-f574606c9ace" providerId="ADAL" clId="{EDE5C067-FDD6-41CB-8E13-58C5EB17A387}" dt="2024-08-12T10:14:24.275" v="524" actId="26606"/>
          <ac:cxnSpMkLst>
            <pc:docMk/>
            <pc:sldMk cId="95510589" sldId="260"/>
            <ac:cxnSpMk id="12" creationId="{33862825-C012-4895-A17E-F3D1F62D89DD}"/>
          </ac:cxnSpMkLst>
        </pc:cxnChg>
        <pc:cxnChg chg="add">
          <ac:chgData name="Zita Draper" userId="b063123c-f51f-481b-b99c-f574606c9ace" providerId="ADAL" clId="{EDE5C067-FDD6-41CB-8E13-58C5EB17A387}" dt="2024-08-12T10:14:24.275" v="524" actId="26606"/>
          <ac:cxnSpMkLst>
            <pc:docMk/>
            <pc:sldMk cId="95510589" sldId="260"/>
            <ac:cxnSpMk id="23" creationId="{33862825-C012-4895-A17E-F3D1F62D89DD}"/>
          </ac:cxnSpMkLst>
        </pc:cxnChg>
      </pc:sldChg>
      <pc:sldChg chg="addSp delSp modSp mod setBg">
        <pc:chgData name="Zita Draper" userId="b063123c-f51f-481b-b99c-f574606c9ace" providerId="ADAL" clId="{EDE5C067-FDD6-41CB-8E13-58C5EB17A387}" dt="2024-08-12T10:17:40.134" v="548"/>
        <pc:sldMkLst>
          <pc:docMk/>
          <pc:sldMk cId="1943147249" sldId="261"/>
        </pc:sldMkLst>
        <pc:spChg chg="mod">
          <ac:chgData name="Zita Draper" userId="b063123c-f51f-481b-b99c-f574606c9ace" providerId="ADAL" clId="{EDE5C067-FDD6-41CB-8E13-58C5EB17A387}" dt="2024-08-12T10:14:37.569" v="526" actId="122"/>
          <ac:spMkLst>
            <pc:docMk/>
            <pc:sldMk cId="1943147249" sldId="261"/>
            <ac:spMk id="2" creationId="{628366EF-974E-3718-26FF-A9F80EAB6AAA}"/>
          </ac:spMkLst>
        </pc:spChg>
        <pc:spChg chg="add del mod">
          <ac:chgData name="Zita Draper" userId="b063123c-f51f-481b-b99c-f574606c9ace" providerId="ADAL" clId="{EDE5C067-FDD6-41CB-8E13-58C5EB17A387}" dt="2024-08-12T10:15:06.936" v="532" actId="478"/>
          <ac:spMkLst>
            <pc:docMk/>
            <pc:sldMk cId="1943147249" sldId="261"/>
            <ac:spMk id="4" creationId="{F1CEC527-6FFA-076F-F181-4CA07B655C3F}"/>
          </ac:spMkLst>
        </pc:spChg>
        <pc:graphicFrameChg chg="add del mod modGraphic">
          <ac:chgData name="Zita Draper" userId="b063123c-f51f-481b-b99c-f574606c9ace" providerId="ADAL" clId="{EDE5C067-FDD6-41CB-8E13-58C5EB17A387}" dt="2024-08-12T10:17:40.134" v="548"/>
          <ac:graphicFrameMkLst>
            <pc:docMk/>
            <pc:sldMk cId="1943147249" sldId="261"/>
            <ac:graphicFrameMk id="3" creationId="{BA3BEAF2-867E-A4F0-E558-2E32349C205F}"/>
          </ac:graphicFrameMkLst>
        </pc:graphicFrameChg>
        <pc:graphicFrameChg chg="del">
          <ac:chgData name="Zita Draper" userId="b063123c-f51f-481b-b99c-f574606c9ace" providerId="ADAL" clId="{EDE5C067-FDD6-41CB-8E13-58C5EB17A387}" dt="2024-08-12T10:14:31.312" v="525" actId="478"/>
          <ac:graphicFrameMkLst>
            <pc:docMk/>
            <pc:sldMk cId="1943147249" sldId="261"/>
            <ac:graphicFrameMk id="9" creationId="{15C3A9A5-F70E-FFF3-7731-280951FD2EAA}"/>
          </ac:graphicFrameMkLst>
        </pc:graphicFrameChg>
      </pc:sldChg>
      <pc:sldChg chg="addSp delSp modSp mod setBg setClrOvrMap">
        <pc:chgData name="Zita Draper" userId="b063123c-f51f-481b-b99c-f574606c9ace" providerId="ADAL" clId="{EDE5C067-FDD6-41CB-8E13-58C5EB17A387}" dt="2024-08-12T10:19:51.273" v="592" actId="1076"/>
        <pc:sldMkLst>
          <pc:docMk/>
          <pc:sldMk cId="358064655" sldId="262"/>
        </pc:sldMkLst>
        <pc:spChg chg="mod">
          <ac:chgData name="Zita Draper" userId="b063123c-f51f-481b-b99c-f574606c9ace" providerId="ADAL" clId="{EDE5C067-FDD6-41CB-8E13-58C5EB17A387}" dt="2024-08-12T10:19:51.273" v="592" actId="1076"/>
          <ac:spMkLst>
            <pc:docMk/>
            <pc:sldMk cId="358064655" sldId="262"/>
            <ac:spMk id="2" creationId="{555E699B-1B2A-1013-3047-5F7D8AD258A5}"/>
          </ac:spMkLst>
        </pc:spChg>
        <pc:spChg chg="add del">
          <ac:chgData name="Zita Draper" userId="b063123c-f51f-481b-b99c-f574606c9ace" providerId="ADAL" clId="{EDE5C067-FDD6-41CB-8E13-58C5EB17A387}" dt="2024-08-12T10:19:35.989" v="586" actId="26606"/>
          <ac:spMkLst>
            <pc:docMk/>
            <pc:sldMk cId="358064655" sldId="262"/>
            <ac:spMk id="18" creationId="{C5176844-69C3-4F79-BE38-EA5BDDF4FEA4}"/>
          </ac:spMkLst>
        </pc:spChg>
        <pc:spChg chg="add del">
          <ac:chgData name="Zita Draper" userId="b063123c-f51f-481b-b99c-f574606c9ace" providerId="ADAL" clId="{EDE5C067-FDD6-41CB-8E13-58C5EB17A387}" dt="2024-08-12T10:19:35.989" v="586" actId="26606"/>
          <ac:spMkLst>
            <pc:docMk/>
            <pc:sldMk cId="358064655" sldId="262"/>
            <ac:spMk id="20" creationId="{41113FF5-9B84-4A89-BF52-EA3C7E01AA3B}"/>
          </ac:spMkLst>
        </pc:spChg>
        <pc:spChg chg="add del">
          <ac:chgData name="Zita Draper" userId="b063123c-f51f-481b-b99c-f574606c9ace" providerId="ADAL" clId="{EDE5C067-FDD6-41CB-8E13-58C5EB17A387}" dt="2024-08-12T10:19:35.989" v="586" actId="26606"/>
          <ac:spMkLst>
            <pc:docMk/>
            <pc:sldMk cId="358064655" sldId="262"/>
            <ac:spMk id="22" creationId="{A101E513-AF74-4E9D-A31F-99664250722D}"/>
          </ac:spMkLst>
        </pc:spChg>
        <pc:spChg chg="add del">
          <ac:chgData name="Zita Draper" userId="b063123c-f51f-481b-b99c-f574606c9ace" providerId="ADAL" clId="{EDE5C067-FDD6-41CB-8E13-58C5EB17A387}" dt="2024-08-12T10:19:35.936" v="585" actId="26606"/>
          <ac:spMkLst>
            <pc:docMk/>
            <pc:sldMk cId="358064655" sldId="262"/>
            <ac:spMk id="27" creationId="{C5176844-69C3-4F79-BE38-EA5BDDF4FEA4}"/>
          </ac:spMkLst>
        </pc:spChg>
        <pc:spChg chg="add del">
          <ac:chgData name="Zita Draper" userId="b063123c-f51f-481b-b99c-f574606c9ace" providerId="ADAL" clId="{EDE5C067-FDD6-41CB-8E13-58C5EB17A387}" dt="2024-08-12T10:19:35.936" v="585" actId="26606"/>
          <ac:spMkLst>
            <pc:docMk/>
            <pc:sldMk cId="358064655" sldId="262"/>
            <ac:spMk id="31" creationId="{A101E513-AF74-4E9D-A31F-99664250722D}"/>
          </ac:spMkLst>
        </pc:spChg>
        <pc:spChg chg="add">
          <ac:chgData name="Zita Draper" userId="b063123c-f51f-481b-b99c-f574606c9ace" providerId="ADAL" clId="{EDE5C067-FDD6-41CB-8E13-58C5EB17A387}" dt="2024-08-12T10:19:35.989" v="586" actId="26606"/>
          <ac:spMkLst>
            <pc:docMk/>
            <pc:sldMk cId="358064655" sldId="262"/>
            <ac:spMk id="33" creationId="{A101E513-AF74-4E9D-A31F-99664250722D}"/>
          </ac:spMkLst>
        </pc:spChg>
        <pc:spChg chg="add">
          <ac:chgData name="Zita Draper" userId="b063123c-f51f-481b-b99c-f574606c9ace" providerId="ADAL" clId="{EDE5C067-FDD6-41CB-8E13-58C5EB17A387}" dt="2024-08-12T10:19:35.989" v="586" actId="26606"/>
          <ac:spMkLst>
            <pc:docMk/>
            <pc:sldMk cId="358064655" sldId="262"/>
            <ac:spMk id="34" creationId="{C5176844-69C3-4F79-BE38-EA5BDDF4FEA4}"/>
          </ac:spMkLst>
        </pc:spChg>
        <pc:spChg chg="add">
          <ac:chgData name="Zita Draper" userId="b063123c-f51f-481b-b99c-f574606c9ace" providerId="ADAL" clId="{EDE5C067-FDD6-41CB-8E13-58C5EB17A387}" dt="2024-08-12T10:19:35.989" v="586" actId="26606"/>
          <ac:spMkLst>
            <pc:docMk/>
            <pc:sldMk cId="358064655" sldId="262"/>
            <ac:spMk id="36" creationId="{B96B26CA-9949-4D9C-A2F3-DB3CA283AD0C}"/>
          </ac:spMkLst>
        </pc:spChg>
        <pc:graphicFrameChg chg="mod modGraphic">
          <ac:chgData name="Zita Draper" userId="b063123c-f51f-481b-b99c-f574606c9ace" providerId="ADAL" clId="{EDE5C067-FDD6-41CB-8E13-58C5EB17A387}" dt="2024-08-12T10:19:35.989" v="586" actId="26606"/>
          <ac:graphicFrameMkLst>
            <pc:docMk/>
            <pc:sldMk cId="358064655" sldId="262"/>
            <ac:graphicFrameMk id="14" creationId="{3C966648-AD46-B4C1-E46B-C9EA67559ED9}"/>
          </ac:graphicFrameMkLst>
        </pc:graphicFrameChg>
        <pc:cxnChg chg="add del">
          <ac:chgData name="Zita Draper" userId="b063123c-f51f-481b-b99c-f574606c9ace" providerId="ADAL" clId="{EDE5C067-FDD6-41CB-8E13-58C5EB17A387}" dt="2024-08-12T10:19:35.936" v="585" actId="26606"/>
          <ac:cxnSpMkLst>
            <pc:docMk/>
            <pc:sldMk cId="358064655" sldId="262"/>
            <ac:cxnSpMk id="29" creationId="{623022EF-4E43-4298-8E3D-DA5EF06176E9}"/>
          </ac:cxnSpMkLst>
        </pc:cxnChg>
        <pc:cxnChg chg="add">
          <ac:chgData name="Zita Draper" userId="b063123c-f51f-481b-b99c-f574606c9ace" providerId="ADAL" clId="{EDE5C067-FDD6-41CB-8E13-58C5EB17A387}" dt="2024-08-12T10:19:35.989" v="586" actId="26606"/>
          <ac:cxnSpMkLst>
            <pc:docMk/>
            <pc:sldMk cId="358064655" sldId="262"/>
            <ac:cxnSpMk id="35" creationId="{33862825-C012-4895-A17E-F3D1F62D89DD}"/>
          </ac:cxnSpMkLst>
        </pc:cxnChg>
      </pc:sldChg>
      <pc:sldChg chg="modSp mod setBg">
        <pc:chgData name="Zita Draper" userId="b063123c-f51f-481b-b99c-f574606c9ace" providerId="ADAL" clId="{EDE5C067-FDD6-41CB-8E13-58C5EB17A387}" dt="2024-08-12T10:20:00.680" v="593" actId="20577"/>
        <pc:sldMkLst>
          <pc:docMk/>
          <pc:sldMk cId="1184376368" sldId="263"/>
        </pc:sldMkLst>
        <pc:spChg chg="mod">
          <ac:chgData name="Zita Draper" userId="b063123c-f51f-481b-b99c-f574606c9ace" providerId="ADAL" clId="{EDE5C067-FDD6-41CB-8E13-58C5EB17A387}" dt="2024-08-12T10:20:00.680" v="593" actId="20577"/>
          <ac:spMkLst>
            <pc:docMk/>
            <pc:sldMk cId="1184376368" sldId="263"/>
            <ac:spMk id="3" creationId="{4D36660D-9CB7-6894-2A3B-4E8C8588477E}"/>
          </ac:spMkLst>
        </pc:spChg>
      </pc:sldChg>
      <pc:sldChg chg="setBg">
        <pc:chgData name="Zita Draper" userId="b063123c-f51f-481b-b99c-f574606c9ace" providerId="ADAL" clId="{EDE5C067-FDD6-41CB-8E13-58C5EB17A387}" dt="2024-08-12T10:17:02.345" v="547"/>
        <pc:sldMkLst>
          <pc:docMk/>
          <pc:sldMk cId="2945667985" sldId="264"/>
        </pc:sldMkLst>
      </pc:sldChg>
      <pc:sldChg chg="modSp mod setBg">
        <pc:chgData name="Zita Draper" userId="b063123c-f51f-481b-b99c-f574606c9ace" providerId="ADAL" clId="{EDE5C067-FDD6-41CB-8E13-58C5EB17A387}" dt="2024-08-13T13:45:40.046" v="706" actId="20577"/>
        <pc:sldMkLst>
          <pc:docMk/>
          <pc:sldMk cId="531184225" sldId="265"/>
        </pc:sldMkLst>
        <pc:spChg chg="mod">
          <ac:chgData name="Zita Draper" userId="b063123c-f51f-481b-b99c-f574606c9ace" providerId="ADAL" clId="{EDE5C067-FDD6-41CB-8E13-58C5EB17A387}" dt="2024-08-13T13:45:40.046" v="706" actId="20577"/>
          <ac:spMkLst>
            <pc:docMk/>
            <pc:sldMk cId="531184225" sldId="265"/>
            <ac:spMk id="3" creationId="{4A82EDC3-8791-A382-ABCF-49D4DF850A4F}"/>
          </ac:spMkLst>
        </pc:spChg>
      </pc:sldChg>
      <pc:sldChg chg="setBg">
        <pc:chgData name="Zita Draper" userId="b063123c-f51f-481b-b99c-f574606c9ace" providerId="ADAL" clId="{EDE5C067-FDD6-41CB-8E13-58C5EB17A387}" dt="2024-08-12T10:17:02.345" v="547"/>
        <pc:sldMkLst>
          <pc:docMk/>
          <pc:sldMk cId="3538931995" sldId="266"/>
        </pc:sldMkLst>
      </pc:sldChg>
      <pc:sldChg chg="del setBg">
        <pc:chgData name="Zita Draper" userId="b063123c-f51f-481b-b99c-f574606c9ace" providerId="ADAL" clId="{EDE5C067-FDD6-41CB-8E13-58C5EB17A387}" dt="2024-08-13T08:41:03.178" v="596" actId="2696"/>
        <pc:sldMkLst>
          <pc:docMk/>
          <pc:sldMk cId="2308514567" sldId="267"/>
        </pc:sldMkLst>
      </pc:sldChg>
      <pc:sldChg chg="modSp setBg">
        <pc:chgData name="Zita Draper" userId="b063123c-f51f-481b-b99c-f574606c9ace" providerId="ADAL" clId="{EDE5C067-FDD6-41CB-8E13-58C5EB17A387}" dt="2024-08-13T13:46:01.468" v="707" actId="478"/>
        <pc:sldMkLst>
          <pc:docMk/>
          <pc:sldMk cId="3603110094" sldId="268"/>
        </pc:sldMkLst>
        <pc:graphicFrameChg chg="mod">
          <ac:chgData name="Zita Draper" userId="b063123c-f51f-481b-b99c-f574606c9ace" providerId="ADAL" clId="{EDE5C067-FDD6-41CB-8E13-58C5EB17A387}" dt="2024-08-13T13:46:01.468" v="707" actId="478"/>
          <ac:graphicFrameMkLst>
            <pc:docMk/>
            <pc:sldMk cId="3603110094" sldId="268"/>
            <ac:graphicFrameMk id="5" creationId="{8E4F2879-E522-C6ED-8D4C-7BEAE1CCAD84}"/>
          </ac:graphicFrameMkLst>
        </pc:graphicFrameChg>
      </pc:sldChg>
      <pc:sldChg chg="addSp delSp modSp mod setBg">
        <pc:chgData name="Zita Draper" userId="b063123c-f51f-481b-b99c-f574606c9ace" providerId="ADAL" clId="{EDE5C067-FDD6-41CB-8E13-58C5EB17A387}" dt="2024-08-13T08:50:19.300" v="662" actId="478"/>
        <pc:sldMkLst>
          <pc:docMk/>
          <pc:sldMk cId="3248203137" sldId="269"/>
        </pc:sldMkLst>
        <pc:spChg chg="mod">
          <ac:chgData name="Zita Draper" userId="b063123c-f51f-481b-b99c-f574606c9ace" providerId="ADAL" clId="{EDE5C067-FDD6-41CB-8E13-58C5EB17A387}" dt="2024-08-13T08:48:35.413" v="659" actId="122"/>
          <ac:spMkLst>
            <pc:docMk/>
            <pc:sldMk cId="3248203137" sldId="269"/>
            <ac:spMk id="2" creationId="{51FC69D2-D96A-E29D-DB24-96A41D8888A5}"/>
          </ac:spMkLst>
        </pc:spChg>
        <pc:spChg chg="del mod">
          <ac:chgData name="Zita Draper" userId="b063123c-f51f-481b-b99c-f574606c9ace" providerId="ADAL" clId="{EDE5C067-FDD6-41CB-8E13-58C5EB17A387}" dt="2024-08-13T08:50:09.264" v="661" actId="478"/>
          <ac:spMkLst>
            <pc:docMk/>
            <pc:sldMk cId="3248203137" sldId="269"/>
            <ac:spMk id="3" creationId="{69D4989C-3DB9-796F-3F3B-C1B761176A53}"/>
          </ac:spMkLst>
        </pc:spChg>
        <pc:spChg chg="add del mod">
          <ac:chgData name="Zita Draper" userId="b063123c-f51f-481b-b99c-f574606c9ace" providerId="ADAL" clId="{EDE5C067-FDD6-41CB-8E13-58C5EB17A387}" dt="2024-08-13T08:50:19.300" v="662" actId="478"/>
          <ac:spMkLst>
            <pc:docMk/>
            <pc:sldMk cId="3248203137" sldId="269"/>
            <ac:spMk id="5" creationId="{ECFF5F6A-B9A5-7104-A2BE-1889F35B1DAE}"/>
          </ac:spMkLst>
        </pc:spChg>
        <pc:spChg chg="add del">
          <ac:chgData name="Zita Draper" userId="b063123c-f51f-481b-b99c-f574606c9ace" providerId="ADAL" clId="{EDE5C067-FDD6-41CB-8E13-58C5EB17A387}" dt="2024-08-13T08:48:26.797" v="656" actId="26606"/>
          <ac:spMkLst>
            <pc:docMk/>
            <pc:sldMk cId="3248203137" sldId="269"/>
            <ac:spMk id="24" creationId="{DD4C4B28-6B4B-4445-8535-F516D74E4AA9}"/>
          </ac:spMkLst>
        </pc:spChg>
        <pc:spChg chg="add del">
          <ac:chgData name="Zita Draper" userId="b063123c-f51f-481b-b99c-f574606c9ace" providerId="ADAL" clId="{EDE5C067-FDD6-41CB-8E13-58C5EB17A387}" dt="2024-08-13T08:48:26.797" v="656" actId="26606"/>
          <ac:spMkLst>
            <pc:docMk/>
            <pc:sldMk cId="3248203137" sldId="269"/>
            <ac:spMk id="26" creationId="{55B419A7-F817-4767-8CCB-FB0E189C4ACD}"/>
          </ac:spMkLst>
        </pc:spChg>
        <pc:spChg chg="add del">
          <ac:chgData name="Zita Draper" userId="b063123c-f51f-481b-b99c-f574606c9ace" providerId="ADAL" clId="{EDE5C067-FDD6-41CB-8E13-58C5EB17A387}" dt="2024-08-13T08:48:26.797" v="656" actId="26606"/>
          <ac:spMkLst>
            <pc:docMk/>
            <pc:sldMk cId="3248203137" sldId="269"/>
            <ac:spMk id="27" creationId="{2B76CDF1-6A1E-445E-91B6-686D6C9178FF}"/>
          </ac:spMkLst>
        </pc:spChg>
        <pc:spChg chg="add del">
          <ac:chgData name="Zita Draper" userId="b063123c-f51f-481b-b99c-f574606c9ace" providerId="ADAL" clId="{EDE5C067-FDD6-41CB-8E13-58C5EB17A387}" dt="2024-08-13T08:48:26.797" v="656" actId="26606"/>
          <ac:spMkLst>
            <pc:docMk/>
            <pc:sldMk cId="3248203137" sldId="269"/>
            <ac:spMk id="29" creationId="{7021D92D-08FF-45A6-9109-AC9462C7E8E3}"/>
          </ac:spMkLst>
        </pc:spChg>
        <pc:spChg chg="add del">
          <ac:chgData name="Zita Draper" userId="b063123c-f51f-481b-b99c-f574606c9ace" providerId="ADAL" clId="{EDE5C067-FDD6-41CB-8E13-58C5EB17A387}" dt="2024-08-13T08:48:26.781" v="655" actId="26606"/>
          <ac:spMkLst>
            <pc:docMk/>
            <pc:sldMk cId="3248203137" sldId="269"/>
            <ac:spMk id="2055" creationId="{DD4C4B28-6B4B-4445-8535-F516D74E4AA9}"/>
          </ac:spMkLst>
        </pc:spChg>
        <pc:spChg chg="add del">
          <ac:chgData name="Zita Draper" userId="b063123c-f51f-481b-b99c-f574606c9ace" providerId="ADAL" clId="{EDE5C067-FDD6-41CB-8E13-58C5EB17A387}" dt="2024-08-13T08:48:26.781" v="655" actId="26606"/>
          <ac:spMkLst>
            <pc:docMk/>
            <pc:sldMk cId="3248203137" sldId="269"/>
            <ac:spMk id="2059" creationId="{55B419A7-F817-4767-8CCB-FB0E189C4ACD}"/>
          </ac:spMkLst>
        </pc:spChg>
        <pc:spChg chg="add del">
          <ac:chgData name="Zita Draper" userId="b063123c-f51f-481b-b99c-f574606c9ace" providerId="ADAL" clId="{EDE5C067-FDD6-41CB-8E13-58C5EB17A387}" dt="2024-08-13T08:48:26.781" v="655" actId="26606"/>
          <ac:spMkLst>
            <pc:docMk/>
            <pc:sldMk cId="3248203137" sldId="269"/>
            <ac:spMk id="2061" creationId="{E4398140-F067-40E9-892C-4DB04C70BC55}"/>
          </ac:spMkLst>
        </pc:spChg>
        <pc:spChg chg="add del">
          <ac:chgData name="Zita Draper" userId="b063123c-f51f-481b-b99c-f574606c9ace" providerId="ADAL" clId="{EDE5C067-FDD6-41CB-8E13-58C5EB17A387}" dt="2024-08-13T08:48:26.781" v="655" actId="26606"/>
          <ac:spMkLst>
            <pc:docMk/>
            <pc:sldMk cId="3248203137" sldId="269"/>
            <ac:spMk id="2065" creationId="{7021D92D-08FF-45A6-9109-AC9462C7E8E3}"/>
          </ac:spMkLst>
        </pc:spChg>
        <pc:spChg chg="add">
          <ac:chgData name="Zita Draper" userId="b063123c-f51f-481b-b99c-f574606c9ace" providerId="ADAL" clId="{EDE5C067-FDD6-41CB-8E13-58C5EB17A387}" dt="2024-08-13T08:48:26.797" v="656" actId="26606"/>
          <ac:spMkLst>
            <pc:docMk/>
            <pc:sldMk cId="3248203137" sldId="269"/>
            <ac:spMk id="2067" creationId="{DD4C4B28-6B4B-4445-8535-F516D74E4AA9}"/>
          </ac:spMkLst>
        </pc:spChg>
        <pc:spChg chg="add">
          <ac:chgData name="Zita Draper" userId="b063123c-f51f-481b-b99c-f574606c9ace" providerId="ADAL" clId="{EDE5C067-FDD6-41CB-8E13-58C5EB17A387}" dt="2024-08-13T08:48:26.797" v="656" actId="26606"/>
          <ac:spMkLst>
            <pc:docMk/>
            <pc:sldMk cId="3248203137" sldId="269"/>
            <ac:spMk id="2069" creationId="{55B419A7-F817-4767-8CCB-FB0E189C4ACD}"/>
          </ac:spMkLst>
        </pc:spChg>
        <pc:spChg chg="add">
          <ac:chgData name="Zita Draper" userId="b063123c-f51f-481b-b99c-f574606c9ace" providerId="ADAL" clId="{EDE5C067-FDD6-41CB-8E13-58C5EB17A387}" dt="2024-08-13T08:48:26.797" v="656" actId="26606"/>
          <ac:spMkLst>
            <pc:docMk/>
            <pc:sldMk cId="3248203137" sldId="269"/>
            <ac:spMk id="2070" creationId="{50828E5B-9EDE-4D1D-8C59-333EDC952C98}"/>
          </ac:spMkLst>
        </pc:spChg>
        <pc:spChg chg="add">
          <ac:chgData name="Zita Draper" userId="b063123c-f51f-481b-b99c-f574606c9ace" providerId="ADAL" clId="{EDE5C067-FDD6-41CB-8E13-58C5EB17A387}" dt="2024-08-13T08:48:26.797" v="656" actId="26606"/>
          <ac:spMkLst>
            <pc:docMk/>
            <pc:sldMk cId="3248203137" sldId="269"/>
            <ac:spMk id="2072" creationId="{7021D92D-08FF-45A6-9109-AC9462C7E8E3}"/>
          </ac:spMkLst>
        </pc:spChg>
        <pc:picChg chg="del">
          <ac:chgData name="Zita Draper" userId="b063123c-f51f-481b-b99c-f574606c9ace" providerId="ADAL" clId="{EDE5C067-FDD6-41CB-8E13-58C5EB17A387}" dt="2024-08-13T08:44:23.670" v="652" actId="478"/>
          <ac:picMkLst>
            <pc:docMk/>
            <pc:sldMk cId="3248203137" sldId="269"/>
            <ac:picMk id="7" creationId="{8C3F90D2-6CC2-C3BB-8CA9-E24F06AD7273}"/>
          </ac:picMkLst>
        </pc:picChg>
        <pc:picChg chg="add mod ord">
          <ac:chgData name="Zita Draper" userId="b063123c-f51f-481b-b99c-f574606c9ace" providerId="ADAL" clId="{EDE5C067-FDD6-41CB-8E13-58C5EB17A387}" dt="2024-08-13T08:48:30.706" v="658" actId="962"/>
          <ac:picMkLst>
            <pc:docMk/>
            <pc:sldMk cId="3248203137" sldId="269"/>
            <ac:picMk id="2050" creationId="{94CEC35A-7ECB-3754-31BE-4D31F0A4549B}"/>
          </ac:picMkLst>
        </pc:picChg>
        <pc:cxnChg chg="add del">
          <ac:chgData name="Zita Draper" userId="b063123c-f51f-481b-b99c-f574606c9ace" providerId="ADAL" clId="{EDE5C067-FDD6-41CB-8E13-58C5EB17A387}" dt="2024-08-13T08:48:26.797" v="656" actId="26606"/>
          <ac:cxnSpMkLst>
            <pc:docMk/>
            <pc:sldMk cId="3248203137" sldId="269"/>
            <ac:cxnSpMk id="25" creationId="{0CB1C732-7193-4253-8746-850D090A6B4E}"/>
          </ac:cxnSpMkLst>
        </pc:cxnChg>
        <pc:cxnChg chg="add del">
          <ac:chgData name="Zita Draper" userId="b063123c-f51f-481b-b99c-f574606c9ace" providerId="ADAL" clId="{EDE5C067-FDD6-41CB-8E13-58C5EB17A387}" dt="2024-08-13T08:48:26.797" v="656" actId="26606"/>
          <ac:cxnSpMkLst>
            <pc:docMk/>
            <pc:sldMk cId="3248203137" sldId="269"/>
            <ac:cxnSpMk id="28" creationId="{17726E8A-324C-4684-96F2-AFDDFB2F1441}"/>
          </ac:cxnSpMkLst>
        </pc:cxnChg>
        <pc:cxnChg chg="add del">
          <ac:chgData name="Zita Draper" userId="b063123c-f51f-481b-b99c-f574606c9ace" providerId="ADAL" clId="{EDE5C067-FDD6-41CB-8E13-58C5EB17A387}" dt="2024-08-13T08:48:26.781" v="655" actId="26606"/>
          <ac:cxnSpMkLst>
            <pc:docMk/>
            <pc:sldMk cId="3248203137" sldId="269"/>
            <ac:cxnSpMk id="2057" creationId="{0CB1C732-7193-4253-8746-850D090A6B4E}"/>
          </ac:cxnSpMkLst>
        </pc:cxnChg>
        <pc:cxnChg chg="add del">
          <ac:chgData name="Zita Draper" userId="b063123c-f51f-481b-b99c-f574606c9ace" providerId="ADAL" clId="{EDE5C067-FDD6-41CB-8E13-58C5EB17A387}" dt="2024-08-13T08:48:26.781" v="655" actId="26606"/>
          <ac:cxnSpMkLst>
            <pc:docMk/>
            <pc:sldMk cId="3248203137" sldId="269"/>
            <ac:cxnSpMk id="2063" creationId="{17726E8A-324C-4684-96F2-AFDDFB2F1441}"/>
          </ac:cxnSpMkLst>
        </pc:cxnChg>
        <pc:cxnChg chg="add">
          <ac:chgData name="Zita Draper" userId="b063123c-f51f-481b-b99c-f574606c9ace" providerId="ADAL" clId="{EDE5C067-FDD6-41CB-8E13-58C5EB17A387}" dt="2024-08-13T08:48:26.797" v="656" actId="26606"/>
          <ac:cxnSpMkLst>
            <pc:docMk/>
            <pc:sldMk cId="3248203137" sldId="269"/>
            <ac:cxnSpMk id="2068" creationId="{0CB1C732-7193-4253-8746-850D090A6B4E}"/>
          </ac:cxnSpMkLst>
        </pc:cxnChg>
        <pc:cxnChg chg="add">
          <ac:chgData name="Zita Draper" userId="b063123c-f51f-481b-b99c-f574606c9ace" providerId="ADAL" clId="{EDE5C067-FDD6-41CB-8E13-58C5EB17A387}" dt="2024-08-13T08:48:26.797" v="656" actId="26606"/>
          <ac:cxnSpMkLst>
            <pc:docMk/>
            <pc:sldMk cId="3248203137" sldId="269"/>
            <ac:cxnSpMk id="2071" creationId="{C56E7048-86CF-445D-8846-414F144FD8DD}"/>
          </ac:cxnSpMkLst>
        </pc:cxnChg>
      </pc:sldChg>
      <pc:sldChg chg="setBg">
        <pc:chgData name="Zita Draper" userId="b063123c-f51f-481b-b99c-f574606c9ace" providerId="ADAL" clId="{EDE5C067-FDD6-41CB-8E13-58C5EB17A387}" dt="2024-08-12T10:17:02.345" v="547"/>
        <pc:sldMkLst>
          <pc:docMk/>
          <pc:sldMk cId="3618844232" sldId="270"/>
        </pc:sldMkLst>
      </pc:sldChg>
      <pc:sldChg chg="addSp delSp modSp mod setBg">
        <pc:chgData name="Zita Draper" userId="b063123c-f51f-481b-b99c-f574606c9ace" providerId="ADAL" clId="{EDE5C067-FDD6-41CB-8E13-58C5EB17A387}" dt="2024-08-22T07:56:46.310" v="933" actId="20577"/>
        <pc:sldMkLst>
          <pc:docMk/>
          <pc:sldMk cId="3409578171" sldId="271"/>
        </pc:sldMkLst>
        <pc:spChg chg="mod">
          <ac:chgData name="Zita Draper" userId="b063123c-f51f-481b-b99c-f574606c9ace" providerId="ADAL" clId="{EDE5C067-FDD6-41CB-8E13-58C5EB17A387}" dt="2024-08-13T13:46:15.805" v="719" actId="20577"/>
          <ac:spMkLst>
            <pc:docMk/>
            <pc:sldMk cId="3409578171" sldId="271"/>
            <ac:spMk id="2" creationId="{BAE5AAF1-E7BC-8036-51A0-91C6D55C8F9D}"/>
          </ac:spMkLst>
        </pc:spChg>
        <pc:spChg chg="mod">
          <ac:chgData name="Zita Draper" userId="b063123c-f51f-481b-b99c-f574606c9ace" providerId="ADAL" clId="{EDE5C067-FDD6-41CB-8E13-58C5EB17A387}" dt="2024-08-22T07:56:46.310" v="933" actId="20577"/>
          <ac:spMkLst>
            <pc:docMk/>
            <pc:sldMk cId="3409578171" sldId="271"/>
            <ac:spMk id="3" creationId="{B72F08EC-8EDF-41B7-C58B-600774F93BB2}"/>
          </ac:spMkLst>
        </pc:spChg>
        <pc:spChg chg="del">
          <ac:chgData name="Zita Draper" userId="b063123c-f51f-481b-b99c-f574606c9ace" providerId="ADAL" clId="{EDE5C067-FDD6-41CB-8E13-58C5EB17A387}" dt="2024-08-13T08:44:08.855" v="649" actId="26606"/>
          <ac:spMkLst>
            <pc:docMk/>
            <pc:sldMk cId="3409578171" sldId="271"/>
            <ac:spMk id="11" creationId="{C5176844-69C3-4F79-BE38-EA5BDDF4FEA4}"/>
          </ac:spMkLst>
        </pc:spChg>
        <pc:spChg chg="del">
          <ac:chgData name="Zita Draper" userId="b063123c-f51f-481b-b99c-f574606c9ace" providerId="ADAL" clId="{EDE5C067-FDD6-41CB-8E13-58C5EB17A387}" dt="2024-08-13T08:44:08.855" v="649" actId="26606"/>
          <ac:spMkLst>
            <pc:docMk/>
            <pc:sldMk cId="3409578171" sldId="271"/>
            <ac:spMk id="13" creationId="{DF45094A-C3E3-4323-AFD4-334E50F6EA5D}"/>
          </ac:spMkLst>
        </pc:spChg>
        <pc:spChg chg="del">
          <ac:chgData name="Zita Draper" userId="b063123c-f51f-481b-b99c-f574606c9ace" providerId="ADAL" clId="{EDE5C067-FDD6-41CB-8E13-58C5EB17A387}" dt="2024-08-13T08:44:08.855" v="649" actId="26606"/>
          <ac:spMkLst>
            <pc:docMk/>
            <pc:sldMk cId="3409578171" sldId="271"/>
            <ac:spMk id="15" creationId="{276EA51F-0C02-48CC-B4C2-7B7596E7A7C6}"/>
          </ac:spMkLst>
        </pc:spChg>
        <pc:spChg chg="del">
          <ac:chgData name="Zita Draper" userId="b063123c-f51f-481b-b99c-f574606c9ace" providerId="ADAL" clId="{EDE5C067-FDD6-41CB-8E13-58C5EB17A387}" dt="2024-08-13T08:44:08.855" v="649" actId="26606"/>
          <ac:spMkLst>
            <pc:docMk/>
            <pc:sldMk cId="3409578171" sldId="271"/>
            <ac:spMk id="17" creationId="{8B034DFB-B4F7-48AB-901A-90646EF3E2F5}"/>
          </ac:spMkLst>
        </pc:spChg>
        <pc:spChg chg="del">
          <ac:chgData name="Zita Draper" userId="b063123c-f51f-481b-b99c-f574606c9ace" providerId="ADAL" clId="{EDE5C067-FDD6-41CB-8E13-58C5EB17A387}" dt="2024-08-13T08:44:08.855" v="649" actId="26606"/>
          <ac:spMkLst>
            <pc:docMk/>
            <pc:sldMk cId="3409578171" sldId="271"/>
            <ac:spMk id="21" creationId="{A101E513-AF74-4E9D-A31F-99664250722D}"/>
          </ac:spMkLst>
        </pc:spChg>
        <pc:spChg chg="add">
          <ac:chgData name="Zita Draper" userId="b063123c-f51f-481b-b99c-f574606c9ace" providerId="ADAL" clId="{EDE5C067-FDD6-41CB-8E13-58C5EB17A387}" dt="2024-08-13T08:44:08.855" v="649" actId="26606"/>
          <ac:spMkLst>
            <pc:docMk/>
            <pc:sldMk cId="3409578171" sldId="271"/>
            <ac:spMk id="26" creationId="{C5176844-69C3-4F79-BE38-EA5BDDF4FEA4}"/>
          </ac:spMkLst>
        </pc:spChg>
        <pc:spChg chg="add">
          <ac:chgData name="Zita Draper" userId="b063123c-f51f-481b-b99c-f574606c9ace" providerId="ADAL" clId="{EDE5C067-FDD6-41CB-8E13-58C5EB17A387}" dt="2024-08-13T08:44:08.855" v="649" actId="26606"/>
          <ac:spMkLst>
            <pc:docMk/>
            <pc:sldMk cId="3409578171" sldId="271"/>
            <ac:spMk id="28" creationId="{DF45094A-C3E3-4323-AFD4-334E50F6EA5D}"/>
          </ac:spMkLst>
        </pc:spChg>
        <pc:spChg chg="add">
          <ac:chgData name="Zita Draper" userId="b063123c-f51f-481b-b99c-f574606c9ace" providerId="ADAL" clId="{EDE5C067-FDD6-41CB-8E13-58C5EB17A387}" dt="2024-08-13T08:44:08.855" v="649" actId="26606"/>
          <ac:spMkLst>
            <pc:docMk/>
            <pc:sldMk cId="3409578171" sldId="271"/>
            <ac:spMk id="30" creationId="{276EA51F-0C02-48CC-B4C2-7B7596E7A7C6}"/>
          </ac:spMkLst>
        </pc:spChg>
        <pc:spChg chg="add">
          <ac:chgData name="Zita Draper" userId="b063123c-f51f-481b-b99c-f574606c9ace" providerId="ADAL" clId="{EDE5C067-FDD6-41CB-8E13-58C5EB17A387}" dt="2024-08-13T08:44:08.855" v="649" actId="26606"/>
          <ac:spMkLst>
            <pc:docMk/>
            <pc:sldMk cId="3409578171" sldId="271"/>
            <ac:spMk id="32" creationId="{8B034DFB-B4F7-48AB-901A-90646EF3E2F5}"/>
          </ac:spMkLst>
        </pc:spChg>
        <pc:spChg chg="add">
          <ac:chgData name="Zita Draper" userId="b063123c-f51f-481b-b99c-f574606c9ace" providerId="ADAL" clId="{EDE5C067-FDD6-41CB-8E13-58C5EB17A387}" dt="2024-08-13T08:44:08.855" v="649" actId="26606"/>
          <ac:spMkLst>
            <pc:docMk/>
            <pc:sldMk cId="3409578171" sldId="271"/>
            <ac:spMk id="36" creationId="{A101E513-AF74-4E9D-A31F-99664250722D}"/>
          </ac:spMkLst>
        </pc:spChg>
        <pc:picChg chg="mod">
          <ac:chgData name="Zita Draper" userId="b063123c-f51f-481b-b99c-f574606c9ace" providerId="ADAL" clId="{EDE5C067-FDD6-41CB-8E13-58C5EB17A387}" dt="2024-08-13T08:44:08.855" v="649" actId="26606"/>
          <ac:picMkLst>
            <pc:docMk/>
            <pc:sldMk cId="3409578171" sldId="271"/>
            <ac:picMk id="4" creationId="{707A8F4D-7695-EACD-6CC2-9CD2CD3F39F6}"/>
          </ac:picMkLst>
        </pc:picChg>
        <pc:picChg chg="mod ord">
          <ac:chgData name="Zita Draper" userId="b063123c-f51f-481b-b99c-f574606c9ace" providerId="ADAL" clId="{EDE5C067-FDD6-41CB-8E13-58C5EB17A387}" dt="2024-08-13T08:44:08.855" v="649" actId="26606"/>
          <ac:picMkLst>
            <pc:docMk/>
            <pc:sldMk cId="3409578171" sldId="271"/>
            <ac:picMk id="5" creationId="{5C200EE5-A5C3-4578-7C7D-140E68D302A3}"/>
          </ac:picMkLst>
        </pc:picChg>
        <pc:picChg chg="mod">
          <ac:chgData name="Zita Draper" userId="b063123c-f51f-481b-b99c-f574606c9ace" providerId="ADAL" clId="{EDE5C067-FDD6-41CB-8E13-58C5EB17A387}" dt="2024-08-13T08:44:08.855" v="649" actId="26606"/>
          <ac:picMkLst>
            <pc:docMk/>
            <pc:sldMk cId="3409578171" sldId="271"/>
            <ac:picMk id="6" creationId="{81325260-7515-ABFC-5502-BFB369AEA256}"/>
          </ac:picMkLst>
        </pc:picChg>
        <pc:cxnChg chg="del">
          <ac:chgData name="Zita Draper" userId="b063123c-f51f-481b-b99c-f574606c9ace" providerId="ADAL" clId="{EDE5C067-FDD6-41CB-8E13-58C5EB17A387}" dt="2024-08-13T08:44:08.855" v="649" actId="26606"/>
          <ac:cxnSpMkLst>
            <pc:docMk/>
            <pc:sldMk cId="3409578171" sldId="271"/>
            <ac:cxnSpMk id="19" creationId="{F9A8AFB6-9625-4F4F-A78A-DAB4A2AEE3ED}"/>
          </ac:cxnSpMkLst>
        </pc:cxnChg>
        <pc:cxnChg chg="add">
          <ac:chgData name="Zita Draper" userId="b063123c-f51f-481b-b99c-f574606c9ace" providerId="ADAL" clId="{EDE5C067-FDD6-41CB-8E13-58C5EB17A387}" dt="2024-08-13T08:44:08.855" v="649" actId="26606"/>
          <ac:cxnSpMkLst>
            <pc:docMk/>
            <pc:sldMk cId="3409578171" sldId="271"/>
            <ac:cxnSpMk id="34" creationId="{F9A8AFB6-9625-4F4F-A78A-DAB4A2AEE3ED}"/>
          </ac:cxnSpMkLst>
        </pc:cxnChg>
      </pc:sldChg>
      <pc:sldChg chg="modSp mod setBg">
        <pc:chgData name="Zita Draper" userId="b063123c-f51f-481b-b99c-f574606c9ace" providerId="ADAL" clId="{EDE5C067-FDD6-41CB-8E13-58C5EB17A387}" dt="2024-08-13T14:02:38.904" v="879" actId="20577"/>
        <pc:sldMkLst>
          <pc:docMk/>
          <pc:sldMk cId="3975913121" sldId="272"/>
        </pc:sldMkLst>
        <pc:spChg chg="mod">
          <ac:chgData name="Zita Draper" userId="b063123c-f51f-481b-b99c-f574606c9ace" providerId="ADAL" clId="{EDE5C067-FDD6-41CB-8E13-58C5EB17A387}" dt="2024-08-13T14:02:38.904" v="879" actId="20577"/>
          <ac:spMkLst>
            <pc:docMk/>
            <pc:sldMk cId="3975913121" sldId="272"/>
            <ac:spMk id="3" creationId="{159AB3AB-F6C6-CC8E-47F0-ECBFB2635526}"/>
          </ac:spMkLst>
        </pc:spChg>
      </pc:sldChg>
      <pc:sldChg chg="setBg">
        <pc:chgData name="Zita Draper" userId="b063123c-f51f-481b-b99c-f574606c9ace" providerId="ADAL" clId="{EDE5C067-FDD6-41CB-8E13-58C5EB17A387}" dt="2024-08-12T10:17:02.345" v="547"/>
        <pc:sldMkLst>
          <pc:docMk/>
          <pc:sldMk cId="1566054762" sldId="273"/>
        </pc:sldMkLst>
      </pc:sldChg>
      <pc:sldChg chg="setBg">
        <pc:chgData name="Zita Draper" userId="b063123c-f51f-481b-b99c-f574606c9ace" providerId="ADAL" clId="{EDE5C067-FDD6-41CB-8E13-58C5EB17A387}" dt="2024-08-12T10:17:02.345" v="547"/>
        <pc:sldMkLst>
          <pc:docMk/>
          <pc:sldMk cId="95408036" sldId="274"/>
        </pc:sldMkLst>
      </pc:sldChg>
      <pc:sldChg chg="setBg">
        <pc:chgData name="Zita Draper" userId="b063123c-f51f-481b-b99c-f574606c9ace" providerId="ADAL" clId="{EDE5C067-FDD6-41CB-8E13-58C5EB17A387}" dt="2024-08-12T10:17:02.345" v="547"/>
        <pc:sldMkLst>
          <pc:docMk/>
          <pc:sldMk cId="2403996800" sldId="275"/>
        </pc:sldMkLst>
      </pc:sldChg>
      <pc:sldChg chg="setBg">
        <pc:chgData name="Zita Draper" userId="b063123c-f51f-481b-b99c-f574606c9ace" providerId="ADAL" clId="{EDE5C067-FDD6-41CB-8E13-58C5EB17A387}" dt="2024-08-12T10:17:02.345" v="547"/>
        <pc:sldMkLst>
          <pc:docMk/>
          <pc:sldMk cId="1271964192" sldId="276"/>
        </pc:sldMkLst>
      </pc:sldChg>
      <pc:sldChg chg="setBg">
        <pc:chgData name="Zita Draper" userId="b063123c-f51f-481b-b99c-f574606c9ace" providerId="ADAL" clId="{EDE5C067-FDD6-41CB-8E13-58C5EB17A387}" dt="2024-08-12T10:17:02.345" v="547"/>
        <pc:sldMkLst>
          <pc:docMk/>
          <pc:sldMk cId="3316367294" sldId="277"/>
        </pc:sldMkLst>
      </pc:sldChg>
      <pc:sldChg chg="setBg">
        <pc:chgData name="Zita Draper" userId="b063123c-f51f-481b-b99c-f574606c9ace" providerId="ADAL" clId="{EDE5C067-FDD6-41CB-8E13-58C5EB17A387}" dt="2024-08-12T10:17:02.345" v="547"/>
        <pc:sldMkLst>
          <pc:docMk/>
          <pc:sldMk cId="3334454484" sldId="278"/>
        </pc:sldMkLst>
      </pc:sldChg>
      <pc:sldChg chg="setBg">
        <pc:chgData name="Zita Draper" userId="b063123c-f51f-481b-b99c-f574606c9ace" providerId="ADAL" clId="{EDE5C067-FDD6-41CB-8E13-58C5EB17A387}" dt="2024-08-12T10:17:02.345" v="547"/>
        <pc:sldMkLst>
          <pc:docMk/>
          <pc:sldMk cId="2328496246" sldId="279"/>
        </pc:sldMkLst>
      </pc:sldChg>
      <pc:sldChg chg="setBg">
        <pc:chgData name="Zita Draper" userId="b063123c-f51f-481b-b99c-f574606c9ace" providerId="ADAL" clId="{EDE5C067-FDD6-41CB-8E13-58C5EB17A387}" dt="2024-08-12T10:17:02.345" v="547"/>
        <pc:sldMkLst>
          <pc:docMk/>
          <pc:sldMk cId="2616248316" sldId="280"/>
        </pc:sldMkLst>
      </pc:sldChg>
      <pc:sldChg chg="setBg">
        <pc:chgData name="Zita Draper" userId="b063123c-f51f-481b-b99c-f574606c9ace" providerId="ADAL" clId="{EDE5C067-FDD6-41CB-8E13-58C5EB17A387}" dt="2024-08-12T10:17:02.345" v="547"/>
        <pc:sldMkLst>
          <pc:docMk/>
          <pc:sldMk cId="2677016687" sldId="281"/>
        </pc:sldMkLst>
      </pc:sldChg>
      <pc:sldChg chg="setBg">
        <pc:chgData name="Zita Draper" userId="b063123c-f51f-481b-b99c-f574606c9ace" providerId="ADAL" clId="{EDE5C067-FDD6-41CB-8E13-58C5EB17A387}" dt="2024-08-12T10:17:02.345" v="547"/>
        <pc:sldMkLst>
          <pc:docMk/>
          <pc:sldMk cId="1444033338" sldId="282"/>
        </pc:sldMkLst>
      </pc:sldChg>
      <pc:sldChg chg="setBg">
        <pc:chgData name="Zita Draper" userId="b063123c-f51f-481b-b99c-f574606c9ace" providerId="ADAL" clId="{EDE5C067-FDD6-41CB-8E13-58C5EB17A387}" dt="2024-08-12T10:17:02.345" v="547"/>
        <pc:sldMkLst>
          <pc:docMk/>
          <pc:sldMk cId="2701888043" sldId="283"/>
        </pc:sldMkLst>
      </pc:sldChg>
      <pc:sldChg chg="setBg">
        <pc:chgData name="Zita Draper" userId="b063123c-f51f-481b-b99c-f574606c9ace" providerId="ADAL" clId="{EDE5C067-FDD6-41CB-8E13-58C5EB17A387}" dt="2024-08-12T10:17:02.345" v="547"/>
        <pc:sldMkLst>
          <pc:docMk/>
          <pc:sldMk cId="1901067945" sldId="284"/>
        </pc:sldMkLst>
      </pc:sldChg>
      <pc:sldChg chg="setBg">
        <pc:chgData name="Zita Draper" userId="b063123c-f51f-481b-b99c-f574606c9ace" providerId="ADAL" clId="{EDE5C067-FDD6-41CB-8E13-58C5EB17A387}" dt="2024-08-12T10:17:02.345" v="547"/>
        <pc:sldMkLst>
          <pc:docMk/>
          <pc:sldMk cId="853397750" sldId="285"/>
        </pc:sldMkLst>
      </pc:sldChg>
      <pc:sldChg chg="setBg">
        <pc:chgData name="Zita Draper" userId="b063123c-f51f-481b-b99c-f574606c9ace" providerId="ADAL" clId="{EDE5C067-FDD6-41CB-8E13-58C5EB17A387}" dt="2024-08-12T10:17:02.345" v="547"/>
        <pc:sldMkLst>
          <pc:docMk/>
          <pc:sldMk cId="2860311996" sldId="286"/>
        </pc:sldMkLst>
      </pc:sldChg>
      <pc:sldChg chg="setBg">
        <pc:chgData name="Zita Draper" userId="b063123c-f51f-481b-b99c-f574606c9ace" providerId="ADAL" clId="{EDE5C067-FDD6-41CB-8E13-58C5EB17A387}" dt="2024-08-12T10:17:02.345" v="547"/>
        <pc:sldMkLst>
          <pc:docMk/>
          <pc:sldMk cId="1216331983" sldId="287"/>
        </pc:sldMkLst>
      </pc:sldChg>
      <pc:sldChg chg="setBg">
        <pc:chgData name="Zita Draper" userId="b063123c-f51f-481b-b99c-f574606c9ace" providerId="ADAL" clId="{EDE5C067-FDD6-41CB-8E13-58C5EB17A387}" dt="2024-08-12T10:17:02.345" v="547"/>
        <pc:sldMkLst>
          <pc:docMk/>
          <pc:sldMk cId="1055261109" sldId="291"/>
        </pc:sldMkLst>
      </pc:sldChg>
      <pc:sldChg chg="setBg">
        <pc:chgData name="Zita Draper" userId="b063123c-f51f-481b-b99c-f574606c9ace" providerId="ADAL" clId="{EDE5C067-FDD6-41CB-8E13-58C5EB17A387}" dt="2024-08-12T10:17:02.345" v="547"/>
        <pc:sldMkLst>
          <pc:docMk/>
          <pc:sldMk cId="1612407517" sldId="293"/>
        </pc:sldMkLst>
      </pc:sldChg>
      <pc:sldChg chg="setBg">
        <pc:chgData name="Zita Draper" userId="b063123c-f51f-481b-b99c-f574606c9ace" providerId="ADAL" clId="{EDE5C067-FDD6-41CB-8E13-58C5EB17A387}" dt="2024-08-12T10:17:02.345" v="547"/>
        <pc:sldMkLst>
          <pc:docMk/>
          <pc:sldMk cId="1506759804" sldId="294"/>
        </pc:sldMkLst>
      </pc:sldChg>
      <pc:sldChg chg="setBg">
        <pc:chgData name="Zita Draper" userId="b063123c-f51f-481b-b99c-f574606c9ace" providerId="ADAL" clId="{EDE5C067-FDD6-41CB-8E13-58C5EB17A387}" dt="2024-08-12T10:17:02.345" v="547"/>
        <pc:sldMkLst>
          <pc:docMk/>
          <pc:sldMk cId="3569234746" sldId="296"/>
        </pc:sldMkLst>
      </pc:sldChg>
      <pc:sldChg chg="setBg">
        <pc:chgData name="Zita Draper" userId="b063123c-f51f-481b-b99c-f574606c9ace" providerId="ADAL" clId="{EDE5C067-FDD6-41CB-8E13-58C5EB17A387}" dt="2024-08-12T10:17:02.345" v="547"/>
        <pc:sldMkLst>
          <pc:docMk/>
          <pc:sldMk cId="1103194185" sldId="297"/>
        </pc:sldMkLst>
      </pc:sldChg>
      <pc:sldChg chg="setBg">
        <pc:chgData name="Zita Draper" userId="b063123c-f51f-481b-b99c-f574606c9ace" providerId="ADAL" clId="{EDE5C067-FDD6-41CB-8E13-58C5EB17A387}" dt="2024-08-12T10:17:02.345" v="547"/>
        <pc:sldMkLst>
          <pc:docMk/>
          <pc:sldMk cId="1006500530" sldId="298"/>
        </pc:sldMkLst>
      </pc:sldChg>
      <pc:sldChg chg="setBg">
        <pc:chgData name="Zita Draper" userId="b063123c-f51f-481b-b99c-f574606c9ace" providerId="ADAL" clId="{EDE5C067-FDD6-41CB-8E13-58C5EB17A387}" dt="2024-08-12T10:17:02.345" v="547"/>
        <pc:sldMkLst>
          <pc:docMk/>
          <pc:sldMk cId="1678046707" sldId="299"/>
        </pc:sldMkLst>
      </pc:sldChg>
      <pc:sldChg chg="setBg">
        <pc:chgData name="Zita Draper" userId="b063123c-f51f-481b-b99c-f574606c9ace" providerId="ADAL" clId="{EDE5C067-FDD6-41CB-8E13-58C5EB17A387}" dt="2024-08-12T10:17:02.345" v="547"/>
        <pc:sldMkLst>
          <pc:docMk/>
          <pc:sldMk cId="115918634" sldId="300"/>
        </pc:sldMkLst>
      </pc:sldChg>
      <pc:sldChg chg="setBg">
        <pc:chgData name="Zita Draper" userId="b063123c-f51f-481b-b99c-f574606c9ace" providerId="ADAL" clId="{EDE5C067-FDD6-41CB-8E13-58C5EB17A387}" dt="2024-08-12T10:17:02.345" v="547"/>
        <pc:sldMkLst>
          <pc:docMk/>
          <pc:sldMk cId="1433263465" sldId="320"/>
        </pc:sldMkLst>
      </pc:sldChg>
      <pc:sldChg chg="setBg">
        <pc:chgData name="Zita Draper" userId="b063123c-f51f-481b-b99c-f574606c9ace" providerId="ADAL" clId="{EDE5C067-FDD6-41CB-8E13-58C5EB17A387}" dt="2024-08-12T10:17:02.345" v="547"/>
        <pc:sldMkLst>
          <pc:docMk/>
          <pc:sldMk cId="368113160" sldId="321"/>
        </pc:sldMkLst>
      </pc:sldChg>
      <pc:sldChg chg="setBg">
        <pc:chgData name="Zita Draper" userId="b063123c-f51f-481b-b99c-f574606c9ace" providerId="ADAL" clId="{EDE5C067-FDD6-41CB-8E13-58C5EB17A387}" dt="2024-08-12T10:17:02.345" v="547"/>
        <pc:sldMkLst>
          <pc:docMk/>
          <pc:sldMk cId="4169539309" sldId="322"/>
        </pc:sldMkLst>
      </pc:sldChg>
      <pc:sldChg chg="setBg">
        <pc:chgData name="Zita Draper" userId="b063123c-f51f-481b-b99c-f574606c9ace" providerId="ADAL" clId="{EDE5C067-FDD6-41CB-8E13-58C5EB17A387}" dt="2024-08-12T10:17:02.345" v="547"/>
        <pc:sldMkLst>
          <pc:docMk/>
          <pc:sldMk cId="2716923188" sldId="323"/>
        </pc:sldMkLst>
      </pc:sldChg>
      <pc:sldChg chg="addSp delSp modSp new mod setBg setClrOvrMap chgLayout">
        <pc:chgData name="Zita Draper" userId="b063123c-f51f-481b-b99c-f574606c9ace" providerId="ADAL" clId="{EDE5C067-FDD6-41CB-8E13-58C5EB17A387}" dt="2024-08-13T08:43:47.593" v="648" actId="1076"/>
        <pc:sldMkLst>
          <pc:docMk/>
          <pc:sldMk cId="1179299443" sldId="324"/>
        </pc:sldMkLst>
        <pc:spChg chg="del mod ord">
          <ac:chgData name="Zita Draper" userId="b063123c-f51f-481b-b99c-f574606c9ace" providerId="ADAL" clId="{EDE5C067-FDD6-41CB-8E13-58C5EB17A387}" dt="2024-08-13T08:41:12.995" v="598" actId="700"/>
          <ac:spMkLst>
            <pc:docMk/>
            <pc:sldMk cId="1179299443" sldId="324"/>
            <ac:spMk id="2" creationId="{65A2D6F0-A69B-8995-5F33-8D6AE384844D}"/>
          </ac:spMkLst>
        </pc:spChg>
        <pc:spChg chg="del mod ord">
          <ac:chgData name="Zita Draper" userId="b063123c-f51f-481b-b99c-f574606c9ace" providerId="ADAL" clId="{EDE5C067-FDD6-41CB-8E13-58C5EB17A387}" dt="2024-08-13T08:41:12.995" v="598" actId="700"/>
          <ac:spMkLst>
            <pc:docMk/>
            <pc:sldMk cId="1179299443" sldId="324"/>
            <ac:spMk id="3" creationId="{89C83F60-C10E-79FE-601F-D3F897748851}"/>
          </ac:spMkLst>
        </pc:spChg>
        <pc:spChg chg="add mod ord">
          <ac:chgData name="Zita Draper" userId="b063123c-f51f-481b-b99c-f574606c9ace" providerId="ADAL" clId="{EDE5C067-FDD6-41CB-8E13-58C5EB17A387}" dt="2024-08-13T08:43:47.593" v="648" actId="1076"/>
          <ac:spMkLst>
            <pc:docMk/>
            <pc:sldMk cId="1179299443" sldId="324"/>
            <ac:spMk id="4" creationId="{DA2636FE-9914-72A2-9764-BA271779FBD2}"/>
          </ac:spMkLst>
        </pc:spChg>
        <pc:spChg chg="add del mod ord">
          <ac:chgData name="Zita Draper" userId="b063123c-f51f-481b-b99c-f574606c9ace" providerId="ADAL" clId="{EDE5C067-FDD6-41CB-8E13-58C5EB17A387}" dt="2024-08-13T08:41:27.648" v="639" actId="478"/>
          <ac:spMkLst>
            <pc:docMk/>
            <pc:sldMk cId="1179299443" sldId="324"/>
            <ac:spMk id="5" creationId="{4F4450E9-ACF5-EC2A-F185-ADC6B90821A1}"/>
          </ac:spMkLst>
        </pc:spChg>
        <pc:spChg chg="add">
          <ac:chgData name="Zita Draper" userId="b063123c-f51f-481b-b99c-f574606c9ace" providerId="ADAL" clId="{EDE5C067-FDD6-41CB-8E13-58C5EB17A387}" dt="2024-08-13T08:43:16.818" v="641" actId="26606"/>
          <ac:spMkLst>
            <pc:docMk/>
            <pc:sldMk cId="1179299443" sldId="324"/>
            <ac:spMk id="1031" creationId="{55B419A7-F817-4767-8CCB-FB0E189C4ACD}"/>
          </ac:spMkLst>
        </pc:spChg>
        <pc:spChg chg="add">
          <ac:chgData name="Zita Draper" userId="b063123c-f51f-481b-b99c-f574606c9ace" providerId="ADAL" clId="{EDE5C067-FDD6-41CB-8E13-58C5EB17A387}" dt="2024-08-13T08:43:16.818" v="641" actId="26606"/>
          <ac:spMkLst>
            <pc:docMk/>
            <pc:sldMk cId="1179299443" sldId="324"/>
            <ac:spMk id="1033" creationId="{7AF9319C-2D9B-4868-AEAE-37298EA0F4B9}"/>
          </ac:spMkLst>
        </pc:spChg>
        <pc:spChg chg="add">
          <ac:chgData name="Zita Draper" userId="b063123c-f51f-481b-b99c-f574606c9ace" providerId="ADAL" clId="{EDE5C067-FDD6-41CB-8E13-58C5EB17A387}" dt="2024-08-13T08:43:16.818" v="641" actId="26606"/>
          <ac:spMkLst>
            <pc:docMk/>
            <pc:sldMk cId="1179299443" sldId="324"/>
            <ac:spMk id="1035" creationId="{ADA271CD-3011-4A05-B4A3-80F1794684F2}"/>
          </ac:spMkLst>
        </pc:spChg>
        <pc:picChg chg="add mod">
          <ac:chgData name="Zita Draper" userId="b063123c-f51f-481b-b99c-f574606c9ace" providerId="ADAL" clId="{EDE5C067-FDD6-41CB-8E13-58C5EB17A387}" dt="2024-08-13T08:43:29.633" v="643" actId="1076"/>
          <ac:picMkLst>
            <pc:docMk/>
            <pc:sldMk cId="1179299443" sldId="324"/>
            <ac:picMk id="1026" creationId="{A46B8B23-7B4A-E310-C62A-EAE4F9333708}"/>
          </ac:picMkLst>
        </pc:picChg>
      </pc:sldChg>
      <pc:sldChg chg="addSp delSp modSp new mod setBg modClrScheme modAnim setClrOvrMap chgLayout">
        <pc:chgData name="Zita Draper" userId="b063123c-f51f-481b-b99c-f574606c9ace" providerId="ADAL" clId="{EDE5C067-FDD6-41CB-8E13-58C5EB17A387}" dt="2024-08-13T08:51:15.315" v="668" actId="1076"/>
        <pc:sldMkLst>
          <pc:docMk/>
          <pc:sldMk cId="172475388" sldId="325"/>
        </pc:sldMkLst>
        <pc:spChg chg="del">
          <ac:chgData name="Zita Draper" userId="b063123c-f51f-481b-b99c-f574606c9ace" providerId="ADAL" clId="{EDE5C067-FDD6-41CB-8E13-58C5EB17A387}" dt="2024-08-13T08:50:27.587" v="664" actId="700"/>
          <ac:spMkLst>
            <pc:docMk/>
            <pc:sldMk cId="172475388" sldId="325"/>
            <ac:spMk id="2" creationId="{B0DBA666-13B6-F4CA-19CA-495F11D4729F}"/>
          </ac:spMkLst>
        </pc:spChg>
        <pc:spChg chg="del">
          <ac:chgData name="Zita Draper" userId="b063123c-f51f-481b-b99c-f574606c9ace" providerId="ADAL" clId="{EDE5C067-FDD6-41CB-8E13-58C5EB17A387}" dt="2024-08-13T08:50:27.587" v="664" actId="700"/>
          <ac:spMkLst>
            <pc:docMk/>
            <pc:sldMk cId="172475388" sldId="325"/>
            <ac:spMk id="3" creationId="{B79DDB85-F1F6-163A-427F-F24242EC3E9B}"/>
          </ac:spMkLst>
        </pc:spChg>
        <pc:spChg chg="add">
          <ac:chgData name="Zita Draper" userId="b063123c-f51f-481b-b99c-f574606c9ace" providerId="ADAL" clId="{EDE5C067-FDD6-41CB-8E13-58C5EB17A387}" dt="2024-08-13T08:51:05.352" v="666" actId="26606"/>
          <ac:spMkLst>
            <pc:docMk/>
            <pc:sldMk cId="172475388" sldId="325"/>
            <ac:spMk id="9" creationId="{5FCC6E86-7C37-4FD2-AF0B-C9BDDBC2B044}"/>
          </ac:spMkLst>
        </pc:spChg>
        <pc:spChg chg="add">
          <ac:chgData name="Zita Draper" userId="b063123c-f51f-481b-b99c-f574606c9ace" providerId="ADAL" clId="{EDE5C067-FDD6-41CB-8E13-58C5EB17A387}" dt="2024-08-13T08:51:05.352" v="666" actId="26606"/>
          <ac:spMkLst>
            <pc:docMk/>
            <pc:sldMk cId="172475388" sldId="325"/>
            <ac:spMk id="11" creationId="{454A98CF-5529-4F3E-A692-2CF1D51F36F9}"/>
          </ac:spMkLst>
        </pc:spChg>
        <pc:spChg chg="add">
          <ac:chgData name="Zita Draper" userId="b063123c-f51f-481b-b99c-f574606c9ace" providerId="ADAL" clId="{EDE5C067-FDD6-41CB-8E13-58C5EB17A387}" dt="2024-08-13T08:51:05.352" v="666" actId="26606"/>
          <ac:spMkLst>
            <pc:docMk/>
            <pc:sldMk cId="172475388" sldId="325"/>
            <ac:spMk id="13" creationId="{38C2FC07-A260-43C5-ABA2-A9DD5D5A839D}"/>
          </ac:spMkLst>
        </pc:spChg>
        <pc:picChg chg="add mod">
          <ac:chgData name="Zita Draper" userId="b063123c-f51f-481b-b99c-f574606c9ace" providerId="ADAL" clId="{EDE5C067-FDD6-41CB-8E13-58C5EB17A387}" dt="2024-08-13T08:51:15.315" v="668" actId="1076"/>
          <ac:picMkLst>
            <pc:docMk/>
            <pc:sldMk cId="172475388" sldId="325"/>
            <ac:picMk id="4" creationId="{679CF667-45B0-C03A-F509-95DF173093E3}"/>
          </ac:picMkLst>
        </pc:picChg>
      </pc:sldChg>
      <pc:sldMasterChg chg="setBg modSldLayout">
        <pc:chgData name="Zita Draper" userId="b063123c-f51f-481b-b99c-f574606c9ace" providerId="ADAL" clId="{EDE5C067-FDD6-41CB-8E13-58C5EB17A387}" dt="2024-08-12T10:17:02.345" v="547"/>
        <pc:sldMasterMkLst>
          <pc:docMk/>
          <pc:sldMasterMk cId="2359684420" sldId="2147483774"/>
        </pc:sldMasterMkLst>
        <pc:sldLayoutChg chg="setBg">
          <pc:chgData name="Zita Draper" userId="b063123c-f51f-481b-b99c-f574606c9ace" providerId="ADAL" clId="{EDE5C067-FDD6-41CB-8E13-58C5EB17A387}" dt="2024-08-12T10:17:02.345" v="547"/>
          <pc:sldLayoutMkLst>
            <pc:docMk/>
            <pc:sldMasterMk cId="2359684420" sldId="2147483774"/>
            <pc:sldLayoutMk cId="81856406" sldId="2147483763"/>
          </pc:sldLayoutMkLst>
        </pc:sldLayoutChg>
        <pc:sldLayoutChg chg="setBg">
          <pc:chgData name="Zita Draper" userId="b063123c-f51f-481b-b99c-f574606c9ace" providerId="ADAL" clId="{EDE5C067-FDD6-41CB-8E13-58C5EB17A387}" dt="2024-08-12T10:17:02.345" v="547"/>
          <pc:sldLayoutMkLst>
            <pc:docMk/>
            <pc:sldMasterMk cId="2359684420" sldId="2147483774"/>
            <pc:sldLayoutMk cId="2986302834" sldId="2147483764"/>
          </pc:sldLayoutMkLst>
        </pc:sldLayoutChg>
        <pc:sldLayoutChg chg="setBg">
          <pc:chgData name="Zita Draper" userId="b063123c-f51f-481b-b99c-f574606c9ace" providerId="ADAL" clId="{EDE5C067-FDD6-41CB-8E13-58C5EB17A387}" dt="2024-08-12T10:17:02.345" v="547"/>
          <pc:sldLayoutMkLst>
            <pc:docMk/>
            <pc:sldMasterMk cId="2359684420" sldId="2147483774"/>
            <pc:sldLayoutMk cId="2451490380" sldId="2147483765"/>
          </pc:sldLayoutMkLst>
        </pc:sldLayoutChg>
        <pc:sldLayoutChg chg="setBg">
          <pc:chgData name="Zita Draper" userId="b063123c-f51f-481b-b99c-f574606c9ace" providerId="ADAL" clId="{EDE5C067-FDD6-41CB-8E13-58C5EB17A387}" dt="2024-08-12T10:17:02.345" v="547"/>
          <pc:sldLayoutMkLst>
            <pc:docMk/>
            <pc:sldMasterMk cId="2359684420" sldId="2147483774"/>
            <pc:sldLayoutMk cId="2828123380" sldId="2147483766"/>
          </pc:sldLayoutMkLst>
        </pc:sldLayoutChg>
        <pc:sldLayoutChg chg="setBg">
          <pc:chgData name="Zita Draper" userId="b063123c-f51f-481b-b99c-f574606c9ace" providerId="ADAL" clId="{EDE5C067-FDD6-41CB-8E13-58C5EB17A387}" dt="2024-08-12T10:17:02.345" v="547"/>
          <pc:sldLayoutMkLst>
            <pc:docMk/>
            <pc:sldMasterMk cId="2359684420" sldId="2147483774"/>
            <pc:sldLayoutMk cId="2074357442" sldId="2147483767"/>
          </pc:sldLayoutMkLst>
        </pc:sldLayoutChg>
        <pc:sldLayoutChg chg="setBg">
          <pc:chgData name="Zita Draper" userId="b063123c-f51f-481b-b99c-f574606c9ace" providerId="ADAL" clId="{EDE5C067-FDD6-41CB-8E13-58C5EB17A387}" dt="2024-08-12T10:17:02.345" v="547"/>
          <pc:sldLayoutMkLst>
            <pc:docMk/>
            <pc:sldMasterMk cId="2359684420" sldId="2147483774"/>
            <pc:sldLayoutMk cId="1227111196" sldId="2147483768"/>
          </pc:sldLayoutMkLst>
        </pc:sldLayoutChg>
        <pc:sldLayoutChg chg="setBg">
          <pc:chgData name="Zita Draper" userId="b063123c-f51f-481b-b99c-f574606c9ace" providerId="ADAL" clId="{EDE5C067-FDD6-41CB-8E13-58C5EB17A387}" dt="2024-08-12T10:17:02.345" v="547"/>
          <pc:sldLayoutMkLst>
            <pc:docMk/>
            <pc:sldMasterMk cId="2359684420" sldId="2147483774"/>
            <pc:sldLayoutMk cId="1746083983" sldId="2147483769"/>
          </pc:sldLayoutMkLst>
        </pc:sldLayoutChg>
        <pc:sldLayoutChg chg="setBg">
          <pc:chgData name="Zita Draper" userId="b063123c-f51f-481b-b99c-f574606c9ace" providerId="ADAL" clId="{EDE5C067-FDD6-41CB-8E13-58C5EB17A387}" dt="2024-08-12T10:17:02.345" v="547"/>
          <pc:sldLayoutMkLst>
            <pc:docMk/>
            <pc:sldMasterMk cId="2359684420" sldId="2147483774"/>
            <pc:sldLayoutMk cId="1659541314" sldId="2147483770"/>
          </pc:sldLayoutMkLst>
        </pc:sldLayoutChg>
        <pc:sldLayoutChg chg="setBg">
          <pc:chgData name="Zita Draper" userId="b063123c-f51f-481b-b99c-f574606c9ace" providerId="ADAL" clId="{EDE5C067-FDD6-41CB-8E13-58C5EB17A387}" dt="2024-08-12T10:17:02.345" v="547"/>
          <pc:sldLayoutMkLst>
            <pc:docMk/>
            <pc:sldMasterMk cId="2359684420" sldId="2147483774"/>
            <pc:sldLayoutMk cId="1669282180" sldId="2147483771"/>
          </pc:sldLayoutMkLst>
        </pc:sldLayoutChg>
        <pc:sldLayoutChg chg="setBg">
          <pc:chgData name="Zita Draper" userId="b063123c-f51f-481b-b99c-f574606c9ace" providerId="ADAL" clId="{EDE5C067-FDD6-41CB-8E13-58C5EB17A387}" dt="2024-08-12T10:17:02.345" v="547"/>
          <pc:sldLayoutMkLst>
            <pc:docMk/>
            <pc:sldMasterMk cId="2359684420" sldId="2147483774"/>
            <pc:sldLayoutMk cId="296117344" sldId="2147483772"/>
          </pc:sldLayoutMkLst>
        </pc:sldLayoutChg>
        <pc:sldLayoutChg chg="setBg">
          <pc:chgData name="Zita Draper" userId="b063123c-f51f-481b-b99c-f574606c9ace" providerId="ADAL" clId="{EDE5C067-FDD6-41CB-8E13-58C5EB17A387}" dt="2024-08-12T10:17:02.345" v="547"/>
          <pc:sldLayoutMkLst>
            <pc:docMk/>
            <pc:sldMasterMk cId="2359684420" sldId="2147483774"/>
            <pc:sldLayoutMk cId="3205930504" sldId="2147483773"/>
          </pc:sldLayoutMkLst>
        </pc:sldLayoutChg>
      </pc:sldMasterChg>
    </pc:docChg>
  </pc:docChgLst>
  <pc:docChgLst>
    <pc:chgData name="Zita Draper" userId="b063123c-f51f-481b-b99c-f574606c9ace" providerId="ADAL" clId="{0D27A586-A777-4431-8495-08531DBD3BF7}"/>
    <pc:docChg chg="custSel modSld">
      <pc:chgData name="Zita Draper" userId="b063123c-f51f-481b-b99c-f574606c9ace" providerId="ADAL" clId="{0D27A586-A777-4431-8495-08531DBD3BF7}" dt="2024-11-23T12:41:05.503" v="54" actId="26606"/>
      <pc:docMkLst>
        <pc:docMk/>
      </pc:docMkLst>
      <pc:sldChg chg="addSp delSp modSp mod setBg">
        <pc:chgData name="Zita Draper" userId="b063123c-f51f-481b-b99c-f574606c9ace" providerId="ADAL" clId="{0D27A586-A777-4431-8495-08531DBD3BF7}" dt="2024-11-23T12:41:05.503" v="54" actId="26606"/>
        <pc:sldMkLst>
          <pc:docMk/>
          <pc:sldMk cId="1943147249" sldId="261"/>
        </pc:sldMkLst>
        <pc:spChg chg="mod">
          <ac:chgData name="Zita Draper" userId="b063123c-f51f-481b-b99c-f574606c9ace" providerId="ADAL" clId="{0D27A586-A777-4431-8495-08531DBD3BF7}" dt="2024-11-23T12:41:05.503" v="54" actId="26606"/>
          <ac:spMkLst>
            <pc:docMk/>
            <pc:sldMk cId="1943147249" sldId="261"/>
            <ac:spMk id="2" creationId="{628366EF-974E-3718-26FF-A9F80EAB6AAA}"/>
          </ac:spMkLst>
        </pc:spChg>
        <pc:spChg chg="add mod">
          <ac:chgData name="Zita Draper" userId="b063123c-f51f-481b-b99c-f574606c9ace" providerId="ADAL" clId="{0D27A586-A777-4431-8495-08531DBD3BF7}" dt="2024-11-23T12:41:05.503" v="54" actId="26606"/>
          <ac:spMkLst>
            <pc:docMk/>
            <pc:sldMk cId="1943147249" sldId="261"/>
            <ac:spMk id="4" creationId="{70A74591-F605-BB5B-4F4A-DE070081332B}"/>
          </ac:spMkLst>
        </pc:spChg>
        <pc:spChg chg="del">
          <ac:chgData name="Zita Draper" userId="b063123c-f51f-481b-b99c-f574606c9ace" providerId="ADAL" clId="{0D27A586-A777-4431-8495-08531DBD3BF7}" dt="2024-11-23T12:41:05.503" v="54" actId="26606"/>
          <ac:spMkLst>
            <pc:docMk/>
            <pc:sldMk cId="1943147249" sldId="261"/>
            <ac:spMk id="10" creationId="{C5176844-69C3-4F79-BE38-EA5BDDF4FEA4}"/>
          </ac:spMkLst>
        </pc:spChg>
        <pc:spChg chg="del">
          <ac:chgData name="Zita Draper" userId="b063123c-f51f-481b-b99c-f574606c9ace" providerId="ADAL" clId="{0D27A586-A777-4431-8495-08531DBD3BF7}" dt="2024-11-23T12:41:05.503" v="54" actId="26606"/>
          <ac:spMkLst>
            <pc:docMk/>
            <pc:sldMk cId="1943147249" sldId="261"/>
            <ac:spMk id="12" creationId="{41113FF5-9B84-4A89-BF52-EA3C7E01AA3B}"/>
          </ac:spMkLst>
        </pc:spChg>
        <pc:spChg chg="del">
          <ac:chgData name="Zita Draper" userId="b063123c-f51f-481b-b99c-f574606c9ace" providerId="ADAL" clId="{0D27A586-A777-4431-8495-08531DBD3BF7}" dt="2024-11-23T12:41:05.503" v="54" actId="26606"/>
          <ac:spMkLst>
            <pc:docMk/>
            <pc:sldMk cId="1943147249" sldId="261"/>
            <ac:spMk id="14" creationId="{A101E513-AF74-4E9D-A31F-99664250722D}"/>
          </ac:spMkLst>
        </pc:spChg>
        <pc:spChg chg="add">
          <ac:chgData name="Zita Draper" userId="b063123c-f51f-481b-b99c-f574606c9ace" providerId="ADAL" clId="{0D27A586-A777-4431-8495-08531DBD3BF7}" dt="2024-11-23T12:41:05.503" v="54" actId="26606"/>
          <ac:spMkLst>
            <pc:docMk/>
            <pc:sldMk cId="1943147249" sldId="261"/>
            <ac:spMk id="21" creationId="{DD4C4B28-6B4B-4445-8535-F516D74E4AA9}"/>
          </ac:spMkLst>
        </pc:spChg>
        <pc:spChg chg="add">
          <ac:chgData name="Zita Draper" userId="b063123c-f51f-481b-b99c-f574606c9ace" providerId="ADAL" clId="{0D27A586-A777-4431-8495-08531DBD3BF7}" dt="2024-11-23T12:41:05.503" v="54" actId="26606"/>
          <ac:spMkLst>
            <pc:docMk/>
            <pc:sldMk cId="1943147249" sldId="261"/>
            <ac:spMk id="25" creationId="{55B419A7-F817-4767-8CCB-FB0E189C4ACD}"/>
          </ac:spMkLst>
        </pc:spChg>
        <pc:spChg chg="add">
          <ac:chgData name="Zita Draper" userId="b063123c-f51f-481b-b99c-f574606c9ace" providerId="ADAL" clId="{0D27A586-A777-4431-8495-08531DBD3BF7}" dt="2024-11-23T12:41:05.503" v="54" actId="26606"/>
          <ac:spMkLst>
            <pc:docMk/>
            <pc:sldMk cId="1943147249" sldId="261"/>
            <ac:spMk id="27" creationId="{AAD3D935-ECFC-4862-B395-207C13BAC3B7}"/>
          </ac:spMkLst>
        </pc:spChg>
        <pc:spChg chg="add">
          <ac:chgData name="Zita Draper" userId="b063123c-f51f-481b-b99c-f574606c9ace" providerId="ADAL" clId="{0D27A586-A777-4431-8495-08531DBD3BF7}" dt="2024-11-23T12:41:05.503" v="54" actId="26606"/>
          <ac:spMkLst>
            <pc:docMk/>
            <pc:sldMk cId="1943147249" sldId="261"/>
            <ac:spMk id="31" creationId="{ADA271CD-3011-4A05-B4A3-80F1794684F2}"/>
          </ac:spMkLst>
        </pc:spChg>
        <pc:graphicFrameChg chg="del">
          <ac:chgData name="Zita Draper" userId="b063123c-f51f-481b-b99c-f574606c9ace" providerId="ADAL" clId="{0D27A586-A777-4431-8495-08531DBD3BF7}" dt="2024-11-23T12:40:32.807" v="0" actId="478"/>
          <ac:graphicFrameMkLst>
            <pc:docMk/>
            <pc:sldMk cId="1943147249" sldId="261"/>
            <ac:graphicFrameMk id="3" creationId="{BA3BEAF2-867E-A4F0-E558-2E32349C205F}"/>
          </ac:graphicFrameMkLst>
        </pc:graphicFrameChg>
        <pc:picChg chg="add">
          <ac:chgData name="Zita Draper" userId="b063123c-f51f-481b-b99c-f574606c9ace" providerId="ADAL" clId="{0D27A586-A777-4431-8495-08531DBD3BF7}" dt="2024-11-23T12:41:05.503" v="54" actId="26606"/>
          <ac:picMkLst>
            <pc:docMk/>
            <pc:sldMk cId="1943147249" sldId="261"/>
            <ac:picMk id="18" creationId="{D31E0766-6D9A-0EF1-A4B1-31CDB6DD40BF}"/>
          </ac:picMkLst>
        </pc:picChg>
        <pc:cxnChg chg="add">
          <ac:chgData name="Zita Draper" userId="b063123c-f51f-481b-b99c-f574606c9ace" providerId="ADAL" clId="{0D27A586-A777-4431-8495-08531DBD3BF7}" dt="2024-11-23T12:41:05.503" v="54" actId="26606"/>
          <ac:cxnSpMkLst>
            <pc:docMk/>
            <pc:sldMk cId="1943147249" sldId="261"/>
            <ac:cxnSpMk id="23" creationId="{0CB1C732-7193-4253-8746-850D090A6B4E}"/>
          </ac:cxnSpMkLst>
        </pc:cxnChg>
        <pc:cxnChg chg="add">
          <ac:chgData name="Zita Draper" userId="b063123c-f51f-481b-b99c-f574606c9ace" providerId="ADAL" clId="{0D27A586-A777-4431-8495-08531DBD3BF7}" dt="2024-11-23T12:41:05.503" v="54" actId="26606"/>
          <ac:cxnSpMkLst>
            <pc:docMk/>
            <pc:sldMk cId="1943147249" sldId="261"/>
            <ac:cxnSpMk id="29" creationId="{E3B95BE3-D5B2-4F38-9A01-17866C9FBA6E}"/>
          </ac:cxnSpMkLst>
        </pc:cxn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9.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ata20.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9.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20.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690A87-5C77-4913-8792-81BC9093F1E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BEA9D5F-C559-4EE8-9592-3CE345CF69B1}">
      <dgm:prSet/>
      <dgm:spPr/>
      <dgm:t>
        <a:bodyPr/>
        <a:lstStyle/>
        <a:p>
          <a:r>
            <a:rPr lang="en-US" dirty="0"/>
            <a:t>1. Introductions</a:t>
          </a:r>
        </a:p>
      </dgm:t>
    </dgm:pt>
    <dgm:pt modelId="{802661CC-5AEE-4BC6-9AB3-4A2C86EB33D9}" type="parTrans" cxnId="{8E45DA30-4A7C-4170-AC3D-4393148A260B}">
      <dgm:prSet/>
      <dgm:spPr/>
      <dgm:t>
        <a:bodyPr/>
        <a:lstStyle/>
        <a:p>
          <a:endParaRPr lang="en-US"/>
        </a:p>
      </dgm:t>
    </dgm:pt>
    <dgm:pt modelId="{FE413243-B5E6-41AB-98A5-4C5261D25EA4}" type="sibTrans" cxnId="{8E45DA30-4A7C-4170-AC3D-4393148A260B}">
      <dgm:prSet/>
      <dgm:spPr/>
      <dgm:t>
        <a:bodyPr/>
        <a:lstStyle/>
        <a:p>
          <a:endParaRPr lang="en-US"/>
        </a:p>
      </dgm:t>
    </dgm:pt>
    <dgm:pt modelId="{E916C71F-4FE2-4E6A-B004-5F1ED0082825}">
      <dgm:prSet/>
      <dgm:spPr/>
      <dgm:t>
        <a:bodyPr/>
        <a:lstStyle/>
        <a:p>
          <a:r>
            <a:rPr lang="en-US" dirty="0"/>
            <a:t>2. Aims and learning objectives </a:t>
          </a:r>
        </a:p>
      </dgm:t>
    </dgm:pt>
    <dgm:pt modelId="{0204B633-5F69-4F9E-868D-CB36290CAD18}" type="parTrans" cxnId="{4E536F9D-098D-49FA-8CBC-FA1A3E9C74F0}">
      <dgm:prSet/>
      <dgm:spPr/>
      <dgm:t>
        <a:bodyPr/>
        <a:lstStyle/>
        <a:p>
          <a:endParaRPr lang="en-US"/>
        </a:p>
      </dgm:t>
    </dgm:pt>
    <dgm:pt modelId="{A25BF798-5A40-4547-8FD5-9F0B8F3F6E1E}" type="sibTrans" cxnId="{4E536F9D-098D-49FA-8CBC-FA1A3E9C74F0}">
      <dgm:prSet/>
      <dgm:spPr/>
      <dgm:t>
        <a:bodyPr/>
        <a:lstStyle/>
        <a:p>
          <a:endParaRPr lang="en-US"/>
        </a:p>
      </dgm:t>
    </dgm:pt>
    <dgm:pt modelId="{E24412D2-35B7-4323-8313-D0A1A923E26D}">
      <dgm:prSet/>
      <dgm:spPr/>
      <dgm:t>
        <a:bodyPr/>
        <a:lstStyle/>
        <a:p>
          <a:r>
            <a:rPr lang="en-US" dirty="0"/>
            <a:t>3. This module</a:t>
          </a:r>
        </a:p>
      </dgm:t>
    </dgm:pt>
    <dgm:pt modelId="{9C52338D-3455-48CD-B9FE-72108D49A9C1}" type="parTrans" cxnId="{E2AD065E-5261-42C6-88F8-30B0BC4F2B88}">
      <dgm:prSet/>
      <dgm:spPr/>
      <dgm:t>
        <a:bodyPr/>
        <a:lstStyle/>
        <a:p>
          <a:endParaRPr lang="en-US"/>
        </a:p>
      </dgm:t>
    </dgm:pt>
    <dgm:pt modelId="{31D1CEB5-F5C6-42BC-9E05-2475EFE7F0BA}" type="sibTrans" cxnId="{E2AD065E-5261-42C6-88F8-30B0BC4F2B88}">
      <dgm:prSet/>
      <dgm:spPr/>
      <dgm:t>
        <a:bodyPr/>
        <a:lstStyle/>
        <a:p>
          <a:endParaRPr lang="en-US"/>
        </a:p>
      </dgm:t>
    </dgm:pt>
    <dgm:pt modelId="{9FB54AA8-2F42-4EB6-AF2E-3FBC4857839A}">
      <dgm:prSet/>
      <dgm:spPr/>
      <dgm:t>
        <a:bodyPr/>
        <a:lstStyle/>
        <a:p>
          <a:r>
            <a:rPr lang="en-US" dirty="0"/>
            <a:t>4. Assessments </a:t>
          </a:r>
        </a:p>
      </dgm:t>
    </dgm:pt>
    <dgm:pt modelId="{229F9112-07B3-41AC-AA1D-74E0D2C8BD12}" type="parTrans" cxnId="{DA51D129-4F7C-4C03-895F-3DD4159B6839}">
      <dgm:prSet/>
      <dgm:spPr/>
      <dgm:t>
        <a:bodyPr/>
        <a:lstStyle/>
        <a:p>
          <a:endParaRPr lang="en-US"/>
        </a:p>
      </dgm:t>
    </dgm:pt>
    <dgm:pt modelId="{174FF92E-FD43-439F-9877-BC3107B59A7B}" type="sibTrans" cxnId="{DA51D129-4F7C-4C03-895F-3DD4159B6839}">
      <dgm:prSet/>
      <dgm:spPr/>
      <dgm:t>
        <a:bodyPr/>
        <a:lstStyle/>
        <a:p>
          <a:endParaRPr lang="en-US"/>
        </a:p>
      </dgm:t>
    </dgm:pt>
    <dgm:pt modelId="{6709CD73-5D72-4CB9-90E6-58F6B4349F3E}">
      <dgm:prSet/>
      <dgm:spPr/>
      <dgm:t>
        <a:bodyPr/>
        <a:lstStyle/>
        <a:p>
          <a:r>
            <a:rPr lang="en-US" dirty="0"/>
            <a:t>5. An introduction to tort law </a:t>
          </a:r>
        </a:p>
      </dgm:t>
    </dgm:pt>
    <dgm:pt modelId="{C006E208-793E-41D4-B3BD-E0DE609BDCD8}" type="parTrans" cxnId="{8317DBA2-11C6-4014-8854-8A46AD4B7837}">
      <dgm:prSet/>
      <dgm:spPr/>
      <dgm:t>
        <a:bodyPr/>
        <a:lstStyle/>
        <a:p>
          <a:endParaRPr lang="en-US"/>
        </a:p>
      </dgm:t>
    </dgm:pt>
    <dgm:pt modelId="{BDC4B9CC-C45E-41CD-AAE1-78C1692F5602}" type="sibTrans" cxnId="{8317DBA2-11C6-4014-8854-8A46AD4B7837}">
      <dgm:prSet/>
      <dgm:spPr/>
      <dgm:t>
        <a:bodyPr/>
        <a:lstStyle/>
        <a:p>
          <a:endParaRPr lang="en-US"/>
        </a:p>
      </dgm:t>
    </dgm:pt>
    <dgm:pt modelId="{FD12E795-C607-4E2C-98E2-A9EE15CC9719}">
      <dgm:prSet/>
      <dgm:spPr/>
      <dgm:t>
        <a:bodyPr/>
        <a:lstStyle/>
        <a:p>
          <a:r>
            <a:rPr lang="en-US" dirty="0"/>
            <a:t>6. Duty of Care </a:t>
          </a:r>
        </a:p>
      </dgm:t>
    </dgm:pt>
    <dgm:pt modelId="{B333324B-4085-4147-A705-EA0A3C74EA51}" type="parTrans" cxnId="{A90FCD39-4F66-4D2D-B1CD-4F2EAD67D057}">
      <dgm:prSet/>
      <dgm:spPr/>
      <dgm:t>
        <a:bodyPr/>
        <a:lstStyle/>
        <a:p>
          <a:endParaRPr lang="en-US"/>
        </a:p>
      </dgm:t>
    </dgm:pt>
    <dgm:pt modelId="{A035EAF5-3DB7-4570-86B5-E305BA89017C}" type="sibTrans" cxnId="{A90FCD39-4F66-4D2D-B1CD-4F2EAD67D057}">
      <dgm:prSet/>
      <dgm:spPr/>
      <dgm:t>
        <a:bodyPr/>
        <a:lstStyle/>
        <a:p>
          <a:endParaRPr lang="en-US"/>
        </a:p>
      </dgm:t>
    </dgm:pt>
    <dgm:pt modelId="{5DE46862-4BB6-49CC-9ED1-851D7FF07FDF}">
      <dgm:prSet/>
      <dgm:spPr/>
      <dgm:t>
        <a:bodyPr/>
        <a:lstStyle/>
        <a:p>
          <a:r>
            <a:rPr lang="en-US" dirty="0"/>
            <a:t>7. Activities </a:t>
          </a:r>
        </a:p>
      </dgm:t>
    </dgm:pt>
    <dgm:pt modelId="{A5EAB8AC-692C-40F3-9B33-0201BD3C1E81}" type="parTrans" cxnId="{07D5B9C7-19C6-4A1B-BC9F-36CCEAC1E7A8}">
      <dgm:prSet/>
      <dgm:spPr/>
      <dgm:t>
        <a:bodyPr/>
        <a:lstStyle/>
        <a:p>
          <a:endParaRPr lang="en-US"/>
        </a:p>
      </dgm:t>
    </dgm:pt>
    <dgm:pt modelId="{90578F8F-C556-4BD6-9F37-35EA72CFDCE3}" type="sibTrans" cxnId="{07D5B9C7-19C6-4A1B-BC9F-36CCEAC1E7A8}">
      <dgm:prSet/>
      <dgm:spPr/>
      <dgm:t>
        <a:bodyPr/>
        <a:lstStyle/>
        <a:p>
          <a:endParaRPr lang="en-US"/>
        </a:p>
      </dgm:t>
    </dgm:pt>
    <dgm:pt modelId="{4E6268FD-34CE-4B5B-B5CD-C1CA3BE3E484}">
      <dgm:prSet/>
      <dgm:spPr/>
      <dgm:t>
        <a:bodyPr/>
        <a:lstStyle/>
        <a:p>
          <a:r>
            <a:rPr lang="en-US" dirty="0"/>
            <a:t>8. Summary</a:t>
          </a:r>
        </a:p>
      </dgm:t>
    </dgm:pt>
    <dgm:pt modelId="{F00864CA-64C9-4B0E-BC91-F9B5A83CC887}" type="parTrans" cxnId="{4D3E5C13-3D9E-44A6-9B0D-332ED4CEA4D1}">
      <dgm:prSet/>
      <dgm:spPr/>
      <dgm:t>
        <a:bodyPr/>
        <a:lstStyle/>
        <a:p>
          <a:endParaRPr lang="en-US"/>
        </a:p>
      </dgm:t>
    </dgm:pt>
    <dgm:pt modelId="{A7D76FF0-D28A-486B-AD23-59288EE186F9}" type="sibTrans" cxnId="{4D3E5C13-3D9E-44A6-9B0D-332ED4CEA4D1}">
      <dgm:prSet/>
      <dgm:spPr/>
      <dgm:t>
        <a:bodyPr/>
        <a:lstStyle/>
        <a:p>
          <a:endParaRPr lang="en-US"/>
        </a:p>
      </dgm:t>
    </dgm:pt>
    <dgm:pt modelId="{17FA6BE9-7334-400E-89A2-536743416E2C}">
      <dgm:prSet/>
      <dgm:spPr/>
      <dgm:t>
        <a:bodyPr/>
        <a:lstStyle/>
        <a:p>
          <a:r>
            <a:rPr lang="en-US"/>
            <a:t>9. Thank you, any questions?</a:t>
          </a:r>
        </a:p>
      </dgm:t>
    </dgm:pt>
    <dgm:pt modelId="{DA0761A9-829D-4B07-B769-A5D574AA3F71}" type="parTrans" cxnId="{3CEE0FF2-57F5-496B-A11F-FE4A7A1C0862}">
      <dgm:prSet/>
      <dgm:spPr/>
      <dgm:t>
        <a:bodyPr/>
        <a:lstStyle/>
        <a:p>
          <a:endParaRPr lang="en-US"/>
        </a:p>
      </dgm:t>
    </dgm:pt>
    <dgm:pt modelId="{C0800C6C-BAC6-4AD7-86B4-832CCD65A2F2}" type="sibTrans" cxnId="{3CEE0FF2-57F5-496B-A11F-FE4A7A1C0862}">
      <dgm:prSet/>
      <dgm:spPr/>
      <dgm:t>
        <a:bodyPr/>
        <a:lstStyle/>
        <a:p>
          <a:endParaRPr lang="en-US"/>
        </a:p>
      </dgm:t>
    </dgm:pt>
    <dgm:pt modelId="{AEC4AA61-B2BE-403F-9068-80A95DA707CF}" type="pres">
      <dgm:prSet presAssocID="{A8690A87-5C77-4913-8792-81BC9093F1EF}" presName="linear" presStyleCnt="0">
        <dgm:presLayoutVars>
          <dgm:animLvl val="lvl"/>
          <dgm:resizeHandles val="exact"/>
        </dgm:presLayoutVars>
      </dgm:prSet>
      <dgm:spPr/>
    </dgm:pt>
    <dgm:pt modelId="{627BD604-6865-4AAE-9B8D-F080BB2F8B40}" type="pres">
      <dgm:prSet presAssocID="{9BEA9D5F-C559-4EE8-9592-3CE345CF69B1}" presName="parentText" presStyleLbl="node1" presStyleIdx="0" presStyleCnt="9">
        <dgm:presLayoutVars>
          <dgm:chMax val="0"/>
          <dgm:bulletEnabled val="1"/>
        </dgm:presLayoutVars>
      </dgm:prSet>
      <dgm:spPr/>
    </dgm:pt>
    <dgm:pt modelId="{8FACFA1D-53E2-4D0D-AA43-65FA7F07A66E}" type="pres">
      <dgm:prSet presAssocID="{FE413243-B5E6-41AB-98A5-4C5261D25EA4}" presName="spacer" presStyleCnt="0"/>
      <dgm:spPr/>
    </dgm:pt>
    <dgm:pt modelId="{E588A9C5-36D2-4369-AFDB-DF5B586DBAA9}" type="pres">
      <dgm:prSet presAssocID="{E916C71F-4FE2-4E6A-B004-5F1ED0082825}" presName="parentText" presStyleLbl="node1" presStyleIdx="1" presStyleCnt="9">
        <dgm:presLayoutVars>
          <dgm:chMax val="0"/>
          <dgm:bulletEnabled val="1"/>
        </dgm:presLayoutVars>
      </dgm:prSet>
      <dgm:spPr/>
    </dgm:pt>
    <dgm:pt modelId="{0DEC6B80-680F-4CA7-8D51-0C2FA2924032}" type="pres">
      <dgm:prSet presAssocID="{A25BF798-5A40-4547-8FD5-9F0B8F3F6E1E}" presName="spacer" presStyleCnt="0"/>
      <dgm:spPr/>
    </dgm:pt>
    <dgm:pt modelId="{04172D17-74B4-48C2-844F-F55112DB5280}" type="pres">
      <dgm:prSet presAssocID="{E24412D2-35B7-4323-8313-D0A1A923E26D}" presName="parentText" presStyleLbl="node1" presStyleIdx="2" presStyleCnt="9">
        <dgm:presLayoutVars>
          <dgm:chMax val="0"/>
          <dgm:bulletEnabled val="1"/>
        </dgm:presLayoutVars>
      </dgm:prSet>
      <dgm:spPr/>
    </dgm:pt>
    <dgm:pt modelId="{7F31E8F2-F687-4E1A-9527-6D6299528259}" type="pres">
      <dgm:prSet presAssocID="{31D1CEB5-F5C6-42BC-9E05-2475EFE7F0BA}" presName="spacer" presStyleCnt="0"/>
      <dgm:spPr/>
    </dgm:pt>
    <dgm:pt modelId="{7B16B558-1DDB-4A00-9417-83DAA2A592A7}" type="pres">
      <dgm:prSet presAssocID="{9FB54AA8-2F42-4EB6-AF2E-3FBC4857839A}" presName="parentText" presStyleLbl="node1" presStyleIdx="3" presStyleCnt="9">
        <dgm:presLayoutVars>
          <dgm:chMax val="0"/>
          <dgm:bulletEnabled val="1"/>
        </dgm:presLayoutVars>
      </dgm:prSet>
      <dgm:spPr/>
    </dgm:pt>
    <dgm:pt modelId="{5BFE397B-28BB-4F12-A219-498E76FF0199}" type="pres">
      <dgm:prSet presAssocID="{174FF92E-FD43-439F-9877-BC3107B59A7B}" presName="spacer" presStyleCnt="0"/>
      <dgm:spPr/>
    </dgm:pt>
    <dgm:pt modelId="{B1BE3E0B-3318-40E4-A0BC-D3175DC85C9E}" type="pres">
      <dgm:prSet presAssocID="{6709CD73-5D72-4CB9-90E6-58F6B4349F3E}" presName="parentText" presStyleLbl="node1" presStyleIdx="4" presStyleCnt="9">
        <dgm:presLayoutVars>
          <dgm:chMax val="0"/>
          <dgm:bulletEnabled val="1"/>
        </dgm:presLayoutVars>
      </dgm:prSet>
      <dgm:spPr/>
    </dgm:pt>
    <dgm:pt modelId="{45E60511-72B8-4056-A041-192E51EBC66D}" type="pres">
      <dgm:prSet presAssocID="{BDC4B9CC-C45E-41CD-AAE1-78C1692F5602}" presName="spacer" presStyleCnt="0"/>
      <dgm:spPr/>
    </dgm:pt>
    <dgm:pt modelId="{439CCAFC-D264-4B2A-B927-0C9F9CA34EA6}" type="pres">
      <dgm:prSet presAssocID="{FD12E795-C607-4E2C-98E2-A9EE15CC9719}" presName="parentText" presStyleLbl="node1" presStyleIdx="5" presStyleCnt="9">
        <dgm:presLayoutVars>
          <dgm:chMax val="0"/>
          <dgm:bulletEnabled val="1"/>
        </dgm:presLayoutVars>
      </dgm:prSet>
      <dgm:spPr/>
    </dgm:pt>
    <dgm:pt modelId="{0985E925-3879-456B-97A5-EF0A6FF6AC6A}" type="pres">
      <dgm:prSet presAssocID="{A035EAF5-3DB7-4570-86B5-E305BA89017C}" presName="spacer" presStyleCnt="0"/>
      <dgm:spPr/>
    </dgm:pt>
    <dgm:pt modelId="{24864D87-CE1B-4F97-99BE-5C7367B284F1}" type="pres">
      <dgm:prSet presAssocID="{5DE46862-4BB6-49CC-9ED1-851D7FF07FDF}" presName="parentText" presStyleLbl="node1" presStyleIdx="6" presStyleCnt="9">
        <dgm:presLayoutVars>
          <dgm:chMax val="0"/>
          <dgm:bulletEnabled val="1"/>
        </dgm:presLayoutVars>
      </dgm:prSet>
      <dgm:spPr/>
    </dgm:pt>
    <dgm:pt modelId="{B2345D3A-C034-4725-9E2B-5B84A5DD2558}" type="pres">
      <dgm:prSet presAssocID="{90578F8F-C556-4BD6-9F37-35EA72CFDCE3}" presName="spacer" presStyleCnt="0"/>
      <dgm:spPr/>
    </dgm:pt>
    <dgm:pt modelId="{15E4996A-419C-4A08-8963-7879A33FCCC8}" type="pres">
      <dgm:prSet presAssocID="{4E6268FD-34CE-4B5B-B5CD-C1CA3BE3E484}" presName="parentText" presStyleLbl="node1" presStyleIdx="7" presStyleCnt="9">
        <dgm:presLayoutVars>
          <dgm:chMax val="0"/>
          <dgm:bulletEnabled val="1"/>
        </dgm:presLayoutVars>
      </dgm:prSet>
      <dgm:spPr/>
    </dgm:pt>
    <dgm:pt modelId="{12C6518F-9932-4A3D-9BC6-FBB393C22850}" type="pres">
      <dgm:prSet presAssocID="{A7D76FF0-D28A-486B-AD23-59288EE186F9}" presName="spacer" presStyleCnt="0"/>
      <dgm:spPr/>
    </dgm:pt>
    <dgm:pt modelId="{C4FE2032-00F5-45B5-B56D-6994B62EE76C}" type="pres">
      <dgm:prSet presAssocID="{17FA6BE9-7334-400E-89A2-536743416E2C}" presName="parentText" presStyleLbl="node1" presStyleIdx="8" presStyleCnt="9">
        <dgm:presLayoutVars>
          <dgm:chMax val="0"/>
          <dgm:bulletEnabled val="1"/>
        </dgm:presLayoutVars>
      </dgm:prSet>
      <dgm:spPr/>
    </dgm:pt>
  </dgm:ptLst>
  <dgm:cxnLst>
    <dgm:cxn modelId="{4D3E5C13-3D9E-44A6-9B0D-332ED4CEA4D1}" srcId="{A8690A87-5C77-4913-8792-81BC9093F1EF}" destId="{4E6268FD-34CE-4B5B-B5CD-C1CA3BE3E484}" srcOrd="7" destOrd="0" parTransId="{F00864CA-64C9-4B0E-BC91-F9B5A83CC887}" sibTransId="{A7D76FF0-D28A-486B-AD23-59288EE186F9}"/>
    <dgm:cxn modelId="{D9474614-54F9-4643-9683-7E8A5B4699F1}" type="presOf" srcId="{4E6268FD-34CE-4B5B-B5CD-C1CA3BE3E484}" destId="{15E4996A-419C-4A08-8963-7879A33FCCC8}" srcOrd="0" destOrd="0" presId="urn:microsoft.com/office/officeart/2005/8/layout/vList2"/>
    <dgm:cxn modelId="{42E25314-31C9-450B-B1B7-EB9654821CA2}" type="presOf" srcId="{17FA6BE9-7334-400E-89A2-536743416E2C}" destId="{C4FE2032-00F5-45B5-B56D-6994B62EE76C}" srcOrd="0" destOrd="0" presId="urn:microsoft.com/office/officeart/2005/8/layout/vList2"/>
    <dgm:cxn modelId="{DA51D129-4F7C-4C03-895F-3DD4159B6839}" srcId="{A8690A87-5C77-4913-8792-81BC9093F1EF}" destId="{9FB54AA8-2F42-4EB6-AF2E-3FBC4857839A}" srcOrd="3" destOrd="0" parTransId="{229F9112-07B3-41AC-AA1D-74E0D2C8BD12}" sibTransId="{174FF92E-FD43-439F-9877-BC3107B59A7B}"/>
    <dgm:cxn modelId="{8E45DA30-4A7C-4170-AC3D-4393148A260B}" srcId="{A8690A87-5C77-4913-8792-81BC9093F1EF}" destId="{9BEA9D5F-C559-4EE8-9592-3CE345CF69B1}" srcOrd="0" destOrd="0" parTransId="{802661CC-5AEE-4BC6-9AB3-4A2C86EB33D9}" sibTransId="{FE413243-B5E6-41AB-98A5-4C5261D25EA4}"/>
    <dgm:cxn modelId="{A90FCD39-4F66-4D2D-B1CD-4F2EAD67D057}" srcId="{A8690A87-5C77-4913-8792-81BC9093F1EF}" destId="{FD12E795-C607-4E2C-98E2-A9EE15CC9719}" srcOrd="5" destOrd="0" parTransId="{B333324B-4085-4147-A705-EA0A3C74EA51}" sibTransId="{A035EAF5-3DB7-4570-86B5-E305BA89017C}"/>
    <dgm:cxn modelId="{E2AD065E-5261-42C6-88F8-30B0BC4F2B88}" srcId="{A8690A87-5C77-4913-8792-81BC9093F1EF}" destId="{E24412D2-35B7-4323-8313-D0A1A923E26D}" srcOrd="2" destOrd="0" parTransId="{9C52338D-3455-48CD-B9FE-72108D49A9C1}" sibTransId="{31D1CEB5-F5C6-42BC-9E05-2475EFE7F0BA}"/>
    <dgm:cxn modelId="{EBC8C563-D996-48AF-B285-C866A27F93C4}" type="presOf" srcId="{E24412D2-35B7-4323-8313-D0A1A923E26D}" destId="{04172D17-74B4-48C2-844F-F55112DB5280}" srcOrd="0" destOrd="0" presId="urn:microsoft.com/office/officeart/2005/8/layout/vList2"/>
    <dgm:cxn modelId="{736A5652-B142-4A0C-9D28-A8DF73F953E2}" type="presOf" srcId="{9BEA9D5F-C559-4EE8-9592-3CE345CF69B1}" destId="{627BD604-6865-4AAE-9B8D-F080BB2F8B40}" srcOrd="0" destOrd="0" presId="urn:microsoft.com/office/officeart/2005/8/layout/vList2"/>
    <dgm:cxn modelId="{F39EC059-1ACA-44E6-AA42-F4FA3D206D53}" type="presOf" srcId="{5DE46862-4BB6-49CC-9ED1-851D7FF07FDF}" destId="{24864D87-CE1B-4F97-99BE-5C7367B284F1}" srcOrd="0" destOrd="0" presId="urn:microsoft.com/office/officeart/2005/8/layout/vList2"/>
    <dgm:cxn modelId="{36857F81-7A9B-4717-B82A-FC20549D9317}" type="presOf" srcId="{6709CD73-5D72-4CB9-90E6-58F6B4349F3E}" destId="{B1BE3E0B-3318-40E4-A0BC-D3175DC85C9E}" srcOrd="0" destOrd="0" presId="urn:microsoft.com/office/officeart/2005/8/layout/vList2"/>
    <dgm:cxn modelId="{4B569A84-6430-4A44-80E3-2C09ED9A1DB4}" type="presOf" srcId="{FD12E795-C607-4E2C-98E2-A9EE15CC9719}" destId="{439CCAFC-D264-4B2A-B927-0C9F9CA34EA6}" srcOrd="0" destOrd="0" presId="urn:microsoft.com/office/officeart/2005/8/layout/vList2"/>
    <dgm:cxn modelId="{1EE94B88-BFCD-4848-8A89-FB0104E1209D}" type="presOf" srcId="{A8690A87-5C77-4913-8792-81BC9093F1EF}" destId="{AEC4AA61-B2BE-403F-9068-80A95DA707CF}" srcOrd="0" destOrd="0" presId="urn:microsoft.com/office/officeart/2005/8/layout/vList2"/>
    <dgm:cxn modelId="{9925D08B-785A-4692-9EAD-0D6F03C176B8}" type="presOf" srcId="{E916C71F-4FE2-4E6A-B004-5F1ED0082825}" destId="{E588A9C5-36D2-4369-AFDB-DF5B586DBAA9}" srcOrd="0" destOrd="0" presId="urn:microsoft.com/office/officeart/2005/8/layout/vList2"/>
    <dgm:cxn modelId="{4E536F9D-098D-49FA-8CBC-FA1A3E9C74F0}" srcId="{A8690A87-5C77-4913-8792-81BC9093F1EF}" destId="{E916C71F-4FE2-4E6A-B004-5F1ED0082825}" srcOrd="1" destOrd="0" parTransId="{0204B633-5F69-4F9E-868D-CB36290CAD18}" sibTransId="{A25BF798-5A40-4547-8FD5-9F0B8F3F6E1E}"/>
    <dgm:cxn modelId="{8317DBA2-11C6-4014-8854-8A46AD4B7837}" srcId="{A8690A87-5C77-4913-8792-81BC9093F1EF}" destId="{6709CD73-5D72-4CB9-90E6-58F6B4349F3E}" srcOrd="4" destOrd="0" parTransId="{C006E208-793E-41D4-B3BD-E0DE609BDCD8}" sibTransId="{BDC4B9CC-C45E-41CD-AAE1-78C1692F5602}"/>
    <dgm:cxn modelId="{07D5B9C7-19C6-4A1B-BC9F-36CCEAC1E7A8}" srcId="{A8690A87-5C77-4913-8792-81BC9093F1EF}" destId="{5DE46862-4BB6-49CC-9ED1-851D7FF07FDF}" srcOrd="6" destOrd="0" parTransId="{A5EAB8AC-692C-40F3-9B33-0201BD3C1E81}" sibTransId="{90578F8F-C556-4BD6-9F37-35EA72CFDCE3}"/>
    <dgm:cxn modelId="{8728B7E6-7C4C-4808-97F9-73B781731933}" type="presOf" srcId="{9FB54AA8-2F42-4EB6-AF2E-3FBC4857839A}" destId="{7B16B558-1DDB-4A00-9417-83DAA2A592A7}" srcOrd="0" destOrd="0" presId="urn:microsoft.com/office/officeart/2005/8/layout/vList2"/>
    <dgm:cxn modelId="{3CEE0FF2-57F5-496B-A11F-FE4A7A1C0862}" srcId="{A8690A87-5C77-4913-8792-81BC9093F1EF}" destId="{17FA6BE9-7334-400E-89A2-536743416E2C}" srcOrd="8" destOrd="0" parTransId="{DA0761A9-829D-4B07-B769-A5D574AA3F71}" sibTransId="{C0800C6C-BAC6-4AD7-86B4-832CCD65A2F2}"/>
    <dgm:cxn modelId="{F1D39DB5-E90E-4B94-996B-32AE2D84FB8A}" type="presParOf" srcId="{AEC4AA61-B2BE-403F-9068-80A95DA707CF}" destId="{627BD604-6865-4AAE-9B8D-F080BB2F8B40}" srcOrd="0" destOrd="0" presId="urn:microsoft.com/office/officeart/2005/8/layout/vList2"/>
    <dgm:cxn modelId="{705B348E-19A8-42FA-8AC0-36A543BA7D51}" type="presParOf" srcId="{AEC4AA61-B2BE-403F-9068-80A95DA707CF}" destId="{8FACFA1D-53E2-4D0D-AA43-65FA7F07A66E}" srcOrd="1" destOrd="0" presId="urn:microsoft.com/office/officeart/2005/8/layout/vList2"/>
    <dgm:cxn modelId="{291665CA-2CDE-42C3-BF14-CCD93543F1AA}" type="presParOf" srcId="{AEC4AA61-B2BE-403F-9068-80A95DA707CF}" destId="{E588A9C5-36D2-4369-AFDB-DF5B586DBAA9}" srcOrd="2" destOrd="0" presId="urn:microsoft.com/office/officeart/2005/8/layout/vList2"/>
    <dgm:cxn modelId="{C6279B2F-5521-4DE7-AE0B-0C4264428A74}" type="presParOf" srcId="{AEC4AA61-B2BE-403F-9068-80A95DA707CF}" destId="{0DEC6B80-680F-4CA7-8D51-0C2FA2924032}" srcOrd="3" destOrd="0" presId="urn:microsoft.com/office/officeart/2005/8/layout/vList2"/>
    <dgm:cxn modelId="{A5D2739F-C2A5-4612-8C00-03067489507C}" type="presParOf" srcId="{AEC4AA61-B2BE-403F-9068-80A95DA707CF}" destId="{04172D17-74B4-48C2-844F-F55112DB5280}" srcOrd="4" destOrd="0" presId="urn:microsoft.com/office/officeart/2005/8/layout/vList2"/>
    <dgm:cxn modelId="{FA1949F0-5687-40D2-B1B5-4FBC19B6C7D3}" type="presParOf" srcId="{AEC4AA61-B2BE-403F-9068-80A95DA707CF}" destId="{7F31E8F2-F687-4E1A-9527-6D6299528259}" srcOrd="5" destOrd="0" presId="urn:microsoft.com/office/officeart/2005/8/layout/vList2"/>
    <dgm:cxn modelId="{610EDCAC-FA36-4F51-A92A-7EAC1C4A3F4D}" type="presParOf" srcId="{AEC4AA61-B2BE-403F-9068-80A95DA707CF}" destId="{7B16B558-1DDB-4A00-9417-83DAA2A592A7}" srcOrd="6" destOrd="0" presId="urn:microsoft.com/office/officeart/2005/8/layout/vList2"/>
    <dgm:cxn modelId="{D7DDB70D-F510-4C0D-A7D0-D4823A648ED2}" type="presParOf" srcId="{AEC4AA61-B2BE-403F-9068-80A95DA707CF}" destId="{5BFE397B-28BB-4F12-A219-498E76FF0199}" srcOrd="7" destOrd="0" presId="urn:microsoft.com/office/officeart/2005/8/layout/vList2"/>
    <dgm:cxn modelId="{40C0EEEC-71BA-46F8-BCBA-64C2D0EE3AA8}" type="presParOf" srcId="{AEC4AA61-B2BE-403F-9068-80A95DA707CF}" destId="{B1BE3E0B-3318-40E4-A0BC-D3175DC85C9E}" srcOrd="8" destOrd="0" presId="urn:microsoft.com/office/officeart/2005/8/layout/vList2"/>
    <dgm:cxn modelId="{176689E1-13A5-403A-988D-03DF56173A62}" type="presParOf" srcId="{AEC4AA61-B2BE-403F-9068-80A95DA707CF}" destId="{45E60511-72B8-4056-A041-192E51EBC66D}" srcOrd="9" destOrd="0" presId="urn:microsoft.com/office/officeart/2005/8/layout/vList2"/>
    <dgm:cxn modelId="{B794535A-9E90-43FA-9DE4-BD8AD54020E8}" type="presParOf" srcId="{AEC4AA61-B2BE-403F-9068-80A95DA707CF}" destId="{439CCAFC-D264-4B2A-B927-0C9F9CA34EA6}" srcOrd="10" destOrd="0" presId="urn:microsoft.com/office/officeart/2005/8/layout/vList2"/>
    <dgm:cxn modelId="{E8C08D00-23D7-4029-B413-61CE69B403D3}" type="presParOf" srcId="{AEC4AA61-B2BE-403F-9068-80A95DA707CF}" destId="{0985E925-3879-456B-97A5-EF0A6FF6AC6A}" srcOrd="11" destOrd="0" presId="urn:microsoft.com/office/officeart/2005/8/layout/vList2"/>
    <dgm:cxn modelId="{DA0150E8-3F24-482C-95E4-E09F1B17EF7A}" type="presParOf" srcId="{AEC4AA61-B2BE-403F-9068-80A95DA707CF}" destId="{24864D87-CE1B-4F97-99BE-5C7367B284F1}" srcOrd="12" destOrd="0" presId="urn:microsoft.com/office/officeart/2005/8/layout/vList2"/>
    <dgm:cxn modelId="{714B65A3-0479-43CF-ABEE-4CDB6ED7E669}" type="presParOf" srcId="{AEC4AA61-B2BE-403F-9068-80A95DA707CF}" destId="{B2345D3A-C034-4725-9E2B-5B84A5DD2558}" srcOrd="13" destOrd="0" presId="urn:microsoft.com/office/officeart/2005/8/layout/vList2"/>
    <dgm:cxn modelId="{CC044C4D-7A91-4F60-99B2-723D0B3C4865}" type="presParOf" srcId="{AEC4AA61-B2BE-403F-9068-80A95DA707CF}" destId="{15E4996A-419C-4A08-8963-7879A33FCCC8}" srcOrd="14" destOrd="0" presId="urn:microsoft.com/office/officeart/2005/8/layout/vList2"/>
    <dgm:cxn modelId="{AB71F9C7-9578-43B5-AAF6-430AC8C5EB10}" type="presParOf" srcId="{AEC4AA61-B2BE-403F-9068-80A95DA707CF}" destId="{12C6518F-9932-4A3D-9BC6-FBB393C22850}" srcOrd="15" destOrd="0" presId="urn:microsoft.com/office/officeart/2005/8/layout/vList2"/>
    <dgm:cxn modelId="{BF63F4BF-4546-4A8D-864F-2B61637CC33C}" type="presParOf" srcId="{AEC4AA61-B2BE-403F-9068-80A95DA707CF}" destId="{C4FE2032-00F5-45B5-B56D-6994B62EE76C}" srcOrd="1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094964-DD13-418B-A9E7-1A6A24442FE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B35C77D-048F-4459-8D03-4377A79A507D}">
      <dgm:prSet/>
      <dgm:spPr/>
      <dgm:t>
        <a:bodyPr/>
        <a:lstStyle/>
        <a:p>
          <a:pPr>
            <a:lnSpc>
              <a:spcPct val="100000"/>
            </a:lnSpc>
            <a:defRPr cap="all"/>
          </a:pPr>
          <a:r>
            <a:rPr lang="en-GB"/>
            <a:t>Who are you?</a:t>
          </a:r>
          <a:endParaRPr lang="en-US"/>
        </a:p>
      </dgm:t>
    </dgm:pt>
    <dgm:pt modelId="{E23B1FAB-5692-4910-AD8C-2FBD57FDF5EE}" type="parTrans" cxnId="{458865E8-D530-4B20-B937-5ADBEB966C95}">
      <dgm:prSet/>
      <dgm:spPr/>
      <dgm:t>
        <a:bodyPr/>
        <a:lstStyle/>
        <a:p>
          <a:endParaRPr lang="en-US"/>
        </a:p>
      </dgm:t>
    </dgm:pt>
    <dgm:pt modelId="{504001DF-E24F-4B6A-89A7-81FA4C483D24}" type="sibTrans" cxnId="{458865E8-D530-4B20-B937-5ADBEB966C95}">
      <dgm:prSet/>
      <dgm:spPr/>
      <dgm:t>
        <a:bodyPr/>
        <a:lstStyle/>
        <a:p>
          <a:endParaRPr lang="en-US"/>
        </a:p>
      </dgm:t>
    </dgm:pt>
    <dgm:pt modelId="{141AB149-1878-4E26-88AC-ED8C667364CE}">
      <dgm:prSet/>
      <dgm:spPr/>
      <dgm:t>
        <a:bodyPr/>
        <a:lstStyle/>
        <a:p>
          <a:pPr>
            <a:lnSpc>
              <a:spcPct val="100000"/>
            </a:lnSpc>
            <a:defRPr cap="all"/>
          </a:pPr>
          <a:r>
            <a:rPr lang="en-GB"/>
            <a:t>What qualifications do you have?</a:t>
          </a:r>
          <a:endParaRPr lang="en-US"/>
        </a:p>
      </dgm:t>
    </dgm:pt>
    <dgm:pt modelId="{DB372742-A709-442C-9F79-B6A98D45DC94}" type="parTrans" cxnId="{2834A552-1B28-4C27-B763-8EC5D782EFF5}">
      <dgm:prSet/>
      <dgm:spPr/>
      <dgm:t>
        <a:bodyPr/>
        <a:lstStyle/>
        <a:p>
          <a:endParaRPr lang="en-US"/>
        </a:p>
      </dgm:t>
    </dgm:pt>
    <dgm:pt modelId="{0DF91C0C-696A-4F61-8030-5C51229E8C9E}" type="sibTrans" cxnId="{2834A552-1B28-4C27-B763-8EC5D782EFF5}">
      <dgm:prSet/>
      <dgm:spPr/>
      <dgm:t>
        <a:bodyPr/>
        <a:lstStyle/>
        <a:p>
          <a:endParaRPr lang="en-US"/>
        </a:p>
      </dgm:t>
    </dgm:pt>
    <dgm:pt modelId="{D732930A-B39D-41F2-879A-C8372445837C}">
      <dgm:prSet/>
      <dgm:spPr/>
      <dgm:t>
        <a:bodyPr/>
        <a:lstStyle/>
        <a:p>
          <a:pPr>
            <a:lnSpc>
              <a:spcPct val="100000"/>
            </a:lnSpc>
            <a:defRPr cap="all"/>
          </a:pPr>
          <a:r>
            <a:rPr lang="en-GB"/>
            <a:t>What are you career plans?</a:t>
          </a:r>
          <a:endParaRPr lang="en-US"/>
        </a:p>
      </dgm:t>
    </dgm:pt>
    <dgm:pt modelId="{81BD5F25-0963-406E-8BA2-3EA0DBB20E22}" type="parTrans" cxnId="{29DF0AED-E937-4DEE-B2D7-34559867DC66}">
      <dgm:prSet/>
      <dgm:spPr/>
      <dgm:t>
        <a:bodyPr/>
        <a:lstStyle/>
        <a:p>
          <a:endParaRPr lang="en-US"/>
        </a:p>
      </dgm:t>
    </dgm:pt>
    <dgm:pt modelId="{AD173733-DB01-4A54-A059-CAB3172E26DE}" type="sibTrans" cxnId="{29DF0AED-E937-4DEE-B2D7-34559867DC66}">
      <dgm:prSet/>
      <dgm:spPr/>
      <dgm:t>
        <a:bodyPr/>
        <a:lstStyle/>
        <a:p>
          <a:endParaRPr lang="en-US"/>
        </a:p>
      </dgm:t>
    </dgm:pt>
    <dgm:pt modelId="{DD90B63F-4542-4FA7-A48D-CC9AAEAF49EA}">
      <dgm:prSet/>
      <dgm:spPr/>
      <dgm:t>
        <a:bodyPr/>
        <a:lstStyle/>
        <a:p>
          <a:pPr>
            <a:lnSpc>
              <a:spcPct val="100000"/>
            </a:lnSpc>
            <a:defRPr cap="all"/>
          </a:pPr>
          <a:r>
            <a:rPr lang="en-GB"/>
            <a:t>Everyone will have the chance to answer within this lesson. </a:t>
          </a:r>
          <a:endParaRPr lang="en-US"/>
        </a:p>
      </dgm:t>
    </dgm:pt>
    <dgm:pt modelId="{1D38C310-E8D7-4180-85A2-DC9F27D32A2B}" type="parTrans" cxnId="{EA7D35E6-AD30-418E-BAC7-0961D24AEE41}">
      <dgm:prSet/>
      <dgm:spPr/>
      <dgm:t>
        <a:bodyPr/>
        <a:lstStyle/>
        <a:p>
          <a:endParaRPr lang="en-US"/>
        </a:p>
      </dgm:t>
    </dgm:pt>
    <dgm:pt modelId="{DCAAF3C9-B4E9-40E1-BC93-A6AE008FA72F}" type="sibTrans" cxnId="{EA7D35E6-AD30-418E-BAC7-0961D24AEE41}">
      <dgm:prSet/>
      <dgm:spPr/>
      <dgm:t>
        <a:bodyPr/>
        <a:lstStyle/>
        <a:p>
          <a:endParaRPr lang="en-US"/>
        </a:p>
      </dgm:t>
    </dgm:pt>
    <dgm:pt modelId="{25944107-E846-4429-B003-02A4FA24CF52}" type="pres">
      <dgm:prSet presAssocID="{66094964-DD13-418B-A9E7-1A6A24442FE8}" presName="root" presStyleCnt="0">
        <dgm:presLayoutVars>
          <dgm:dir/>
          <dgm:resizeHandles val="exact"/>
        </dgm:presLayoutVars>
      </dgm:prSet>
      <dgm:spPr/>
    </dgm:pt>
    <dgm:pt modelId="{6FF12065-A14B-4FAE-B38B-8415AC5BDFB8}" type="pres">
      <dgm:prSet presAssocID="{1B35C77D-048F-4459-8D03-4377A79A507D}" presName="compNode" presStyleCnt="0"/>
      <dgm:spPr/>
    </dgm:pt>
    <dgm:pt modelId="{EE7B6E0A-0D1A-4248-AF64-C2B047CE49C5}" type="pres">
      <dgm:prSet presAssocID="{1B35C77D-048F-4459-8D03-4377A79A507D}" presName="iconBgRect" presStyleLbl="bgShp" presStyleIdx="0" presStyleCnt="4"/>
      <dgm:spPr>
        <a:prstGeom prst="round2DiagRect">
          <a:avLst>
            <a:gd name="adj1" fmla="val 29727"/>
            <a:gd name="adj2" fmla="val 0"/>
          </a:avLst>
        </a:prstGeom>
      </dgm:spPr>
    </dgm:pt>
    <dgm:pt modelId="{A29D896B-BC7E-4789-8A26-011E428A853C}" type="pres">
      <dgm:prSet presAssocID="{1B35C77D-048F-4459-8D03-4377A79A507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272176C2-7DC0-435A-8D04-13554F0F0264}" type="pres">
      <dgm:prSet presAssocID="{1B35C77D-048F-4459-8D03-4377A79A507D}" presName="spaceRect" presStyleCnt="0"/>
      <dgm:spPr/>
    </dgm:pt>
    <dgm:pt modelId="{76A637B5-0FBB-4B84-9F36-D1E126504FD0}" type="pres">
      <dgm:prSet presAssocID="{1B35C77D-048F-4459-8D03-4377A79A507D}" presName="textRect" presStyleLbl="revTx" presStyleIdx="0" presStyleCnt="4">
        <dgm:presLayoutVars>
          <dgm:chMax val="1"/>
          <dgm:chPref val="1"/>
        </dgm:presLayoutVars>
      </dgm:prSet>
      <dgm:spPr/>
    </dgm:pt>
    <dgm:pt modelId="{5835ADAC-B38F-4971-B24D-BBBCB0D033DA}" type="pres">
      <dgm:prSet presAssocID="{504001DF-E24F-4B6A-89A7-81FA4C483D24}" presName="sibTrans" presStyleCnt="0"/>
      <dgm:spPr/>
    </dgm:pt>
    <dgm:pt modelId="{EA013A68-3E7C-4F37-94BA-26708D89A004}" type="pres">
      <dgm:prSet presAssocID="{141AB149-1878-4E26-88AC-ED8C667364CE}" presName="compNode" presStyleCnt="0"/>
      <dgm:spPr/>
    </dgm:pt>
    <dgm:pt modelId="{1ABCDFBF-4ADD-49A1-8280-25D0437968E5}" type="pres">
      <dgm:prSet presAssocID="{141AB149-1878-4E26-88AC-ED8C667364CE}" presName="iconBgRect" presStyleLbl="bgShp" presStyleIdx="1" presStyleCnt="4"/>
      <dgm:spPr>
        <a:prstGeom prst="round2DiagRect">
          <a:avLst>
            <a:gd name="adj1" fmla="val 29727"/>
            <a:gd name="adj2" fmla="val 0"/>
          </a:avLst>
        </a:prstGeom>
      </dgm:spPr>
    </dgm:pt>
    <dgm:pt modelId="{B423B6CD-EC9D-4989-8E43-4D531C09F097}" type="pres">
      <dgm:prSet presAssocID="{141AB149-1878-4E26-88AC-ED8C667364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513B6EBC-97E9-45FF-9E13-71D84F5281EB}" type="pres">
      <dgm:prSet presAssocID="{141AB149-1878-4E26-88AC-ED8C667364CE}" presName="spaceRect" presStyleCnt="0"/>
      <dgm:spPr/>
    </dgm:pt>
    <dgm:pt modelId="{2D1DB592-9151-4945-BF9F-639D3C2FE842}" type="pres">
      <dgm:prSet presAssocID="{141AB149-1878-4E26-88AC-ED8C667364CE}" presName="textRect" presStyleLbl="revTx" presStyleIdx="1" presStyleCnt="4">
        <dgm:presLayoutVars>
          <dgm:chMax val="1"/>
          <dgm:chPref val="1"/>
        </dgm:presLayoutVars>
      </dgm:prSet>
      <dgm:spPr/>
    </dgm:pt>
    <dgm:pt modelId="{8C00EBA4-0280-49CB-B503-DCDC154499B3}" type="pres">
      <dgm:prSet presAssocID="{0DF91C0C-696A-4F61-8030-5C51229E8C9E}" presName="sibTrans" presStyleCnt="0"/>
      <dgm:spPr/>
    </dgm:pt>
    <dgm:pt modelId="{165996B2-7488-4637-A8DA-6BECC5BC85E0}" type="pres">
      <dgm:prSet presAssocID="{D732930A-B39D-41F2-879A-C8372445837C}" presName="compNode" presStyleCnt="0"/>
      <dgm:spPr/>
    </dgm:pt>
    <dgm:pt modelId="{64815D19-6DFA-48CC-BC78-4F70F811D600}" type="pres">
      <dgm:prSet presAssocID="{D732930A-B39D-41F2-879A-C8372445837C}" presName="iconBgRect" presStyleLbl="bgShp" presStyleIdx="2" presStyleCnt="4"/>
      <dgm:spPr>
        <a:prstGeom prst="round2DiagRect">
          <a:avLst>
            <a:gd name="adj1" fmla="val 29727"/>
            <a:gd name="adj2" fmla="val 0"/>
          </a:avLst>
        </a:prstGeom>
      </dgm:spPr>
    </dgm:pt>
    <dgm:pt modelId="{203511D2-4D63-4BFF-83C2-CCCDCCE502F6}" type="pres">
      <dgm:prSet presAssocID="{D732930A-B39D-41F2-879A-C8372445837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iefcase"/>
        </a:ext>
      </dgm:extLst>
    </dgm:pt>
    <dgm:pt modelId="{BDE0803E-A086-4377-99A3-DEFC3728140E}" type="pres">
      <dgm:prSet presAssocID="{D732930A-B39D-41F2-879A-C8372445837C}" presName="spaceRect" presStyleCnt="0"/>
      <dgm:spPr/>
    </dgm:pt>
    <dgm:pt modelId="{59695FEF-7FC6-4B03-A8E4-EE2BC092E94B}" type="pres">
      <dgm:prSet presAssocID="{D732930A-B39D-41F2-879A-C8372445837C}" presName="textRect" presStyleLbl="revTx" presStyleIdx="2" presStyleCnt="4">
        <dgm:presLayoutVars>
          <dgm:chMax val="1"/>
          <dgm:chPref val="1"/>
        </dgm:presLayoutVars>
      </dgm:prSet>
      <dgm:spPr/>
    </dgm:pt>
    <dgm:pt modelId="{78D0E535-7425-49B7-ACA6-6F717374F307}" type="pres">
      <dgm:prSet presAssocID="{AD173733-DB01-4A54-A059-CAB3172E26DE}" presName="sibTrans" presStyleCnt="0"/>
      <dgm:spPr/>
    </dgm:pt>
    <dgm:pt modelId="{7C6EBCC4-7C0A-4D93-A8E4-CC93ED2E5BB4}" type="pres">
      <dgm:prSet presAssocID="{DD90B63F-4542-4FA7-A48D-CC9AAEAF49EA}" presName="compNode" presStyleCnt="0"/>
      <dgm:spPr/>
    </dgm:pt>
    <dgm:pt modelId="{CF86E756-E965-4078-8386-710B808B6033}" type="pres">
      <dgm:prSet presAssocID="{DD90B63F-4542-4FA7-A48D-CC9AAEAF49EA}" presName="iconBgRect" presStyleLbl="bgShp" presStyleIdx="3" presStyleCnt="4"/>
      <dgm:spPr>
        <a:prstGeom prst="round2DiagRect">
          <a:avLst>
            <a:gd name="adj1" fmla="val 29727"/>
            <a:gd name="adj2" fmla="val 0"/>
          </a:avLst>
        </a:prstGeom>
      </dgm:spPr>
    </dgm:pt>
    <dgm:pt modelId="{8F66E69F-83EE-4982-BBAA-847C5A264EAE}" type="pres">
      <dgm:prSet presAssocID="{DD90B63F-4542-4FA7-A48D-CC9AAEAF49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22E4AA02-ED4E-4C0D-B4CC-FF89B4D7B43C}" type="pres">
      <dgm:prSet presAssocID="{DD90B63F-4542-4FA7-A48D-CC9AAEAF49EA}" presName="spaceRect" presStyleCnt="0"/>
      <dgm:spPr/>
    </dgm:pt>
    <dgm:pt modelId="{2F0010F2-0D38-45BA-BEF6-E41F3D6FB120}" type="pres">
      <dgm:prSet presAssocID="{DD90B63F-4542-4FA7-A48D-CC9AAEAF49EA}" presName="textRect" presStyleLbl="revTx" presStyleIdx="3" presStyleCnt="4">
        <dgm:presLayoutVars>
          <dgm:chMax val="1"/>
          <dgm:chPref val="1"/>
        </dgm:presLayoutVars>
      </dgm:prSet>
      <dgm:spPr/>
    </dgm:pt>
  </dgm:ptLst>
  <dgm:cxnLst>
    <dgm:cxn modelId="{FAB41C32-C342-40DE-AC20-DE2B72ABF168}" type="presOf" srcId="{141AB149-1878-4E26-88AC-ED8C667364CE}" destId="{2D1DB592-9151-4945-BF9F-639D3C2FE842}" srcOrd="0" destOrd="0" presId="urn:microsoft.com/office/officeart/2018/5/layout/IconLeafLabelList"/>
    <dgm:cxn modelId="{2834A552-1B28-4C27-B763-8EC5D782EFF5}" srcId="{66094964-DD13-418B-A9E7-1A6A24442FE8}" destId="{141AB149-1878-4E26-88AC-ED8C667364CE}" srcOrd="1" destOrd="0" parTransId="{DB372742-A709-442C-9F79-B6A98D45DC94}" sibTransId="{0DF91C0C-696A-4F61-8030-5C51229E8C9E}"/>
    <dgm:cxn modelId="{93B60CA1-E412-487B-B464-1D1352CC5D3F}" type="presOf" srcId="{1B35C77D-048F-4459-8D03-4377A79A507D}" destId="{76A637B5-0FBB-4B84-9F36-D1E126504FD0}" srcOrd="0" destOrd="0" presId="urn:microsoft.com/office/officeart/2018/5/layout/IconLeafLabelList"/>
    <dgm:cxn modelId="{73C896A5-A169-4884-A19B-81B69D2C1771}" type="presOf" srcId="{66094964-DD13-418B-A9E7-1A6A24442FE8}" destId="{25944107-E846-4429-B003-02A4FA24CF52}" srcOrd="0" destOrd="0" presId="urn:microsoft.com/office/officeart/2018/5/layout/IconLeafLabelList"/>
    <dgm:cxn modelId="{455AC3D8-EF9C-4903-9FE7-C28DAD334C85}" type="presOf" srcId="{DD90B63F-4542-4FA7-A48D-CC9AAEAF49EA}" destId="{2F0010F2-0D38-45BA-BEF6-E41F3D6FB120}" srcOrd="0" destOrd="0" presId="urn:microsoft.com/office/officeart/2018/5/layout/IconLeafLabelList"/>
    <dgm:cxn modelId="{EA7D35E6-AD30-418E-BAC7-0961D24AEE41}" srcId="{66094964-DD13-418B-A9E7-1A6A24442FE8}" destId="{DD90B63F-4542-4FA7-A48D-CC9AAEAF49EA}" srcOrd="3" destOrd="0" parTransId="{1D38C310-E8D7-4180-85A2-DC9F27D32A2B}" sibTransId="{DCAAF3C9-B4E9-40E1-BC93-A6AE008FA72F}"/>
    <dgm:cxn modelId="{458865E8-D530-4B20-B937-5ADBEB966C95}" srcId="{66094964-DD13-418B-A9E7-1A6A24442FE8}" destId="{1B35C77D-048F-4459-8D03-4377A79A507D}" srcOrd="0" destOrd="0" parTransId="{E23B1FAB-5692-4910-AD8C-2FBD57FDF5EE}" sibTransId="{504001DF-E24F-4B6A-89A7-81FA4C483D24}"/>
    <dgm:cxn modelId="{29DF0AED-E937-4DEE-B2D7-34559867DC66}" srcId="{66094964-DD13-418B-A9E7-1A6A24442FE8}" destId="{D732930A-B39D-41F2-879A-C8372445837C}" srcOrd="2" destOrd="0" parTransId="{81BD5F25-0963-406E-8BA2-3EA0DBB20E22}" sibTransId="{AD173733-DB01-4A54-A059-CAB3172E26DE}"/>
    <dgm:cxn modelId="{6D1343F2-E7DE-405A-91CF-220CD879D1BB}" type="presOf" srcId="{D732930A-B39D-41F2-879A-C8372445837C}" destId="{59695FEF-7FC6-4B03-A8E4-EE2BC092E94B}" srcOrd="0" destOrd="0" presId="urn:microsoft.com/office/officeart/2018/5/layout/IconLeafLabelList"/>
    <dgm:cxn modelId="{FCB363C6-902D-4704-9450-6A7E1866CEA2}" type="presParOf" srcId="{25944107-E846-4429-B003-02A4FA24CF52}" destId="{6FF12065-A14B-4FAE-B38B-8415AC5BDFB8}" srcOrd="0" destOrd="0" presId="urn:microsoft.com/office/officeart/2018/5/layout/IconLeafLabelList"/>
    <dgm:cxn modelId="{C98F258E-D5D6-4DF3-9FCF-03D790D20C70}" type="presParOf" srcId="{6FF12065-A14B-4FAE-B38B-8415AC5BDFB8}" destId="{EE7B6E0A-0D1A-4248-AF64-C2B047CE49C5}" srcOrd="0" destOrd="0" presId="urn:microsoft.com/office/officeart/2018/5/layout/IconLeafLabelList"/>
    <dgm:cxn modelId="{FBA8A38D-BBBB-43E6-807D-801974B2A450}" type="presParOf" srcId="{6FF12065-A14B-4FAE-B38B-8415AC5BDFB8}" destId="{A29D896B-BC7E-4789-8A26-011E428A853C}" srcOrd="1" destOrd="0" presId="urn:microsoft.com/office/officeart/2018/5/layout/IconLeafLabelList"/>
    <dgm:cxn modelId="{4FC4C396-2BAE-4E00-8F4C-0EE682970C40}" type="presParOf" srcId="{6FF12065-A14B-4FAE-B38B-8415AC5BDFB8}" destId="{272176C2-7DC0-435A-8D04-13554F0F0264}" srcOrd="2" destOrd="0" presId="urn:microsoft.com/office/officeart/2018/5/layout/IconLeafLabelList"/>
    <dgm:cxn modelId="{F00938F1-7C11-4249-95A0-696C5C746C30}" type="presParOf" srcId="{6FF12065-A14B-4FAE-B38B-8415AC5BDFB8}" destId="{76A637B5-0FBB-4B84-9F36-D1E126504FD0}" srcOrd="3" destOrd="0" presId="urn:microsoft.com/office/officeart/2018/5/layout/IconLeafLabelList"/>
    <dgm:cxn modelId="{931733F0-AED0-4F05-BEA0-90A342B73C07}" type="presParOf" srcId="{25944107-E846-4429-B003-02A4FA24CF52}" destId="{5835ADAC-B38F-4971-B24D-BBBCB0D033DA}" srcOrd="1" destOrd="0" presId="urn:microsoft.com/office/officeart/2018/5/layout/IconLeafLabelList"/>
    <dgm:cxn modelId="{88C54ECD-F9B8-4213-9600-2D885D66B5B9}" type="presParOf" srcId="{25944107-E846-4429-B003-02A4FA24CF52}" destId="{EA013A68-3E7C-4F37-94BA-26708D89A004}" srcOrd="2" destOrd="0" presId="urn:microsoft.com/office/officeart/2018/5/layout/IconLeafLabelList"/>
    <dgm:cxn modelId="{DB37B028-2AD9-45D3-A524-4FFC157AE223}" type="presParOf" srcId="{EA013A68-3E7C-4F37-94BA-26708D89A004}" destId="{1ABCDFBF-4ADD-49A1-8280-25D0437968E5}" srcOrd="0" destOrd="0" presId="urn:microsoft.com/office/officeart/2018/5/layout/IconLeafLabelList"/>
    <dgm:cxn modelId="{3110F682-AA7B-4F70-934B-C152419886C4}" type="presParOf" srcId="{EA013A68-3E7C-4F37-94BA-26708D89A004}" destId="{B423B6CD-EC9D-4989-8E43-4D531C09F097}" srcOrd="1" destOrd="0" presId="urn:microsoft.com/office/officeart/2018/5/layout/IconLeafLabelList"/>
    <dgm:cxn modelId="{AC659886-D2B9-48BD-BF37-E3632105B309}" type="presParOf" srcId="{EA013A68-3E7C-4F37-94BA-26708D89A004}" destId="{513B6EBC-97E9-45FF-9E13-71D84F5281EB}" srcOrd="2" destOrd="0" presId="urn:microsoft.com/office/officeart/2018/5/layout/IconLeafLabelList"/>
    <dgm:cxn modelId="{B6D900EF-5C98-4D60-B7C4-09E3E1D31FA0}" type="presParOf" srcId="{EA013A68-3E7C-4F37-94BA-26708D89A004}" destId="{2D1DB592-9151-4945-BF9F-639D3C2FE842}" srcOrd="3" destOrd="0" presId="urn:microsoft.com/office/officeart/2018/5/layout/IconLeafLabelList"/>
    <dgm:cxn modelId="{33CCF1F0-D1B7-4741-8858-28C9C32CB46D}" type="presParOf" srcId="{25944107-E846-4429-B003-02A4FA24CF52}" destId="{8C00EBA4-0280-49CB-B503-DCDC154499B3}" srcOrd="3" destOrd="0" presId="urn:microsoft.com/office/officeart/2018/5/layout/IconLeafLabelList"/>
    <dgm:cxn modelId="{D7F417BC-685A-45A0-A397-E8138565BE74}" type="presParOf" srcId="{25944107-E846-4429-B003-02A4FA24CF52}" destId="{165996B2-7488-4637-A8DA-6BECC5BC85E0}" srcOrd="4" destOrd="0" presId="urn:microsoft.com/office/officeart/2018/5/layout/IconLeafLabelList"/>
    <dgm:cxn modelId="{3B5DABAD-D533-4C04-BD22-8F6F0BDF3B8B}" type="presParOf" srcId="{165996B2-7488-4637-A8DA-6BECC5BC85E0}" destId="{64815D19-6DFA-48CC-BC78-4F70F811D600}" srcOrd="0" destOrd="0" presId="urn:microsoft.com/office/officeart/2018/5/layout/IconLeafLabelList"/>
    <dgm:cxn modelId="{B5F1205F-6DD1-49A5-8DE4-216D0A7B5E68}" type="presParOf" srcId="{165996B2-7488-4637-A8DA-6BECC5BC85E0}" destId="{203511D2-4D63-4BFF-83C2-CCCDCCE502F6}" srcOrd="1" destOrd="0" presId="urn:microsoft.com/office/officeart/2018/5/layout/IconLeafLabelList"/>
    <dgm:cxn modelId="{75DC9E6E-3C07-4350-B04C-8E67D3A8FFC0}" type="presParOf" srcId="{165996B2-7488-4637-A8DA-6BECC5BC85E0}" destId="{BDE0803E-A086-4377-99A3-DEFC3728140E}" srcOrd="2" destOrd="0" presId="urn:microsoft.com/office/officeart/2018/5/layout/IconLeafLabelList"/>
    <dgm:cxn modelId="{097E953B-F4BF-438C-80BC-30B0F1874416}" type="presParOf" srcId="{165996B2-7488-4637-A8DA-6BECC5BC85E0}" destId="{59695FEF-7FC6-4B03-A8E4-EE2BC092E94B}" srcOrd="3" destOrd="0" presId="urn:microsoft.com/office/officeart/2018/5/layout/IconLeafLabelList"/>
    <dgm:cxn modelId="{5610498E-D698-4FE0-AE71-3DEC8A059FE2}" type="presParOf" srcId="{25944107-E846-4429-B003-02A4FA24CF52}" destId="{78D0E535-7425-49B7-ACA6-6F717374F307}" srcOrd="5" destOrd="0" presId="urn:microsoft.com/office/officeart/2018/5/layout/IconLeafLabelList"/>
    <dgm:cxn modelId="{BEFB15CA-7755-4582-851B-53C88DC8BA0F}" type="presParOf" srcId="{25944107-E846-4429-B003-02A4FA24CF52}" destId="{7C6EBCC4-7C0A-4D93-A8E4-CC93ED2E5BB4}" srcOrd="6" destOrd="0" presId="urn:microsoft.com/office/officeart/2018/5/layout/IconLeafLabelList"/>
    <dgm:cxn modelId="{90AEE62A-0279-4092-8846-DD76D98F9460}" type="presParOf" srcId="{7C6EBCC4-7C0A-4D93-A8E4-CC93ED2E5BB4}" destId="{CF86E756-E965-4078-8386-710B808B6033}" srcOrd="0" destOrd="0" presId="urn:microsoft.com/office/officeart/2018/5/layout/IconLeafLabelList"/>
    <dgm:cxn modelId="{54F3C362-2DB9-437D-ABE0-5E4F0D93C989}" type="presParOf" srcId="{7C6EBCC4-7C0A-4D93-A8E4-CC93ED2E5BB4}" destId="{8F66E69F-83EE-4982-BBAA-847C5A264EAE}" srcOrd="1" destOrd="0" presId="urn:microsoft.com/office/officeart/2018/5/layout/IconLeafLabelList"/>
    <dgm:cxn modelId="{B2BD40E6-475F-4BC1-B7D4-BCE75D1A87CE}" type="presParOf" srcId="{7C6EBCC4-7C0A-4D93-A8E4-CC93ED2E5BB4}" destId="{22E4AA02-ED4E-4C0D-B4CC-FF89B4D7B43C}" srcOrd="2" destOrd="0" presId="urn:microsoft.com/office/officeart/2018/5/layout/IconLeafLabelList"/>
    <dgm:cxn modelId="{62888673-EA79-4490-A07C-E32484CF183E}" type="presParOf" srcId="{7C6EBCC4-7C0A-4D93-A8E4-CC93ED2E5BB4}" destId="{2F0010F2-0D38-45BA-BEF6-E41F3D6FB120}"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89CF71-3275-4224-84D4-1CCA921BB38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C04477D-4C5E-4591-8C7B-65B8D16FA8E0}">
      <dgm:prSet/>
      <dgm:spPr/>
      <dgm:t>
        <a:bodyPr/>
        <a:lstStyle/>
        <a:p>
          <a:pPr>
            <a:lnSpc>
              <a:spcPct val="100000"/>
            </a:lnSpc>
            <a:defRPr cap="all"/>
          </a:pPr>
          <a:r>
            <a:rPr lang="en-GB"/>
            <a:t>Assignment 1- Essay question</a:t>
          </a:r>
          <a:endParaRPr lang="en-US"/>
        </a:p>
      </dgm:t>
    </dgm:pt>
    <dgm:pt modelId="{DDD13D4F-DD83-4CF3-A41E-CC12EA93BC24}" type="parTrans" cxnId="{33096F53-C2ED-4235-B209-04D2709BCF66}">
      <dgm:prSet/>
      <dgm:spPr/>
      <dgm:t>
        <a:bodyPr/>
        <a:lstStyle/>
        <a:p>
          <a:endParaRPr lang="en-US"/>
        </a:p>
      </dgm:t>
    </dgm:pt>
    <dgm:pt modelId="{E69620FA-795C-4A9F-B127-B194CF37E513}" type="sibTrans" cxnId="{33096F53-C2ED-4235-B209-04D2709BCF66}">
      <dgm:prSet/>
      <dgm:spPr/>
      <dgm:t>
        <a:bodyPr/>
        <a:lstStyle/>
        <a:p>
          <a:endParaRPr lang="en-US"/>
        </a:p>
      </dgm:t>
    </dgm:pt>
    <dgm:pt modelId="{1770CCDA-845D-4F38-86AD-BAD719C62A82}">
      <dgm:prSet/>
      <dgm:spPr/>
      <dgm:t>
        <a:bodyPr/>
        <a:lstStyle/>
        <a:p>
          <a:pPr>
            <a:lnSpc>
              <a:spcPct val="100000"/>
            </a:lnSpc>
            <a:defRPr cap="all"/>
          </a:pPr>
          <a:r>
            <a:rPr lang="en-US"/>
            <a:t>Exam – Closed book – 2 hours</a:t>
          </a:r>
        </a:p>
      </dgm:t>
    </dgm:pt>
    <dgm:pt modelId="{428408BA-4F43-465E-99F3-BD83E045B121}" type="parTrans" cxnId="{67FAEBA2-0E8F-4EFB-89B8-18E1784DB09E}">
      <dgm:prSet/>
      <dgm:spPr/>
      <dgm:t>
        <a:bodyPr/>
        <a:lstStyle/>
        <a:p>
          <a:endParaRPr lang="en-US"/>
        </a:p>
      </dgm:t>
    </dgm:pt>
    <dgm:pt modelId="{74130A6B-9D37-4846-9CC7-1C95E163DA85}" type="sibTrans" cxnId="{67FAEBA2-0E8F-4EFB-89B8-18E1784DB09E}">
      <dgm:prSet/>
      <dgm:spPr/>
      <dgm:t>
        <a:bodyPr/>
        <a:lstStyle/>
        <a:p>
          <a:endParaRPr lang="en-US"/>
        </a:p>
      </dgm:t>
    </dgm:pt>
    <dgm:pt modelId="{1D72792B-C54C-40E2-A141-D0ADD25E128C}" type="pres">
      <dgm:prSet presAssocID="{7489CF71-3275-4224-84D4-1CCA921BB382}" presName="root" presStyleCnt="0">
        <dgm:presLayoutVars>
          <dgm:dir/>
          <dgm:resizeHandles val="exact"/>
        </dgm:presLayoutVars>
      </dgm:prSet>
      <dgm:spPr/>
    </dgm:pt>
    <dgm:pt modelId="{24FE3D38-1D7E-4700-8870-4EDA222E9FA1}" type="pres">
      <dgm:prSet presAssocID="{DC04477D-4C5E-4591-8C7B-65B8D16FA8E0}" presName="compNode" presStyleCnt="0"/>
      <dgm:spPr/>
    </dgm:pt>
    <dgm:pt modelId="{AD00E469-42F1-48AE-8924-B0C6197E887E}" type="pres">
      <dgm:prSet presAssocID="{DC04477D-4C5E-4591-8C7B-65B8D16FA8E0}" presName="iconBgRect" presStyleLbl="bgShp" presStyleIdx="0" presStyleCnt="2"/>
      <dgm:spPr/>
    </dgm:pt>
    <dgm:pt modelId="{4823EB63-E35A-47E4-9350-7BA0302F35EB}" type="pres">
      <dgm:prSet presAssocID="{DC04477D-4C5E-4591-8C7B-65B8D16FA8E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4BC65E46-42AB-4451-A456-EFB123F75876}" type="pres">
      <dgm:prSet presAssocID="{DC04477D-4C5E-4591-8C7B-65B8D16FA8E0}" presName="spaceRect" presStyleCnt="0"/>
      <dgm:spPr/>
    </dgm:pt>
    <dgm:pt modelId="{14D8B478-20F9-4E75-A291-3E99FD939D95}" type="pres">
      <dgm:prSet presAssocID="{DC04477D-4C5E-4591-8C7B-65B8D16FA8E0}" presName="textRect" presStyleLbl="revTx" presStyleIdx="0" presStyleCnt="2">
        <dgm:presLayoutVars>
          <dgm:chMax val="1"/>
          <dgm:chPref val="1"/>
        </dgm:presLayoutVars>
      </dgm:prSet>
      <dgm:spPr/>
    </dgm:pt>
    <dgm:pt modelId="{4ADCDAEF-7C3F-4226-B232-1C68DC162EFE}" type="pres">
      <dgm:prSet presAssocID="{E69620FA-795C-4A9F-B127-B194CF37E513}" presName="sibTrans" presStyleCnt="0"/>
      <dgm:spPr/>
    </dgm:pt>
    <dgm:pt modelId="{B0A87C3C-7A99-456F-B3F9-C94573AB5F17}" type="pres">
      <dgm:prSet presAssocID="{1770CCDA-845D-4F38-86AD-BAD719C62A82}" presName="compNode" presStyleCnt="0"/>
      <dgm:spPr/>
    </dgm:pt>
    <dgm:pt modelId="{E1A6F745-4F69-43F6-8D91-CDF57DBF07CD}" type="pres">
      <dgm:prSet presAssocID="{1770CCDA-845D-4F38-86AD-BAD719C62A82}" presName="iconBgRect" presStyleLbl="bgShp" presStyleIdx="1" presStyleCnt="2"/>
      <dgm:spPr/>
    </dgm:pt>
    <dgm:pt modelId="{1D947858-EDE1-4011-8DBD-795034C1FAF7}" type="pres">
      <dgm:prSet presAssocID="{1770CCDA-845D-4F38-86AD-BAD719C62A8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Book"/>
        </a:ext>
      </dgm:extLst>
    </dgm:pt>
    <dgm:pt modelId="{FCED51BC-E668-41B4-BB15-7DF09F5A1085}" type="pres">
      <dgm:prSet presAssocID="{1770CCDA-845D-4F38-86AD-BAD719C62A82}" presName="spaceRect" presStyleCnt="0"/>
      <dgm:spPr/>
    </dgm:pt>
    <dgm:pt modelId="{90802F62-5C84-4831-B76E-3DA13877C459}" type="pres">
      <dgm:prSet presAssocID="{1770CCDA-845D-4F38-86AD-BAD719C62A82}" presName="textRect" presStyleLbl="revTx" presStyleIdx="1" presStyleCnt="2">
        <dgm:presLayoutVars>
          <dgm:chMax val="1"/>
          <dgm:chPref val="1"/>
        </dgm:presLayoutVars>
      </dgm:prSet>
      <dgm:spPr/>
    </dgm:pt>
  </dgm:ptLst>
  <dgm:cxnLst>
    <dgm:cxn modelId="{CF63A731-0090-4349-A7B2-9D3F95EA1B1B}" type="presOf" srcId="{DC04477D-4C5E-4591-8C7B-65B8D16FA8E0}" destId="{14D8B478-20F9-4E75-A291-3E99FD939D95}" srcOrd="0" destOrd="0" presId="urn:microsoft.com/office/officeart/2018/5/layout/IconCircleLabelList"/>
    <dgm:cxn modelId="{33096F53-C2ED-4235-B209-04D2709BCF66}" srcId="{7489CF71-3275-4224-84D4-1CCA921BB382}" destId="{DC04477D-4C5E-4591-8C7B-65B8D16FA8E0}" srcOrd="0" destOrd="0" parTransId="{DDD13D4F-DD83-4CF3-A41E-CC12EA93BC24}" sibTransId="{E69620FA-795C-4A9F-B127-B194CF37E513}"/>
    <dgm:cxn modelId="{C60B9691-BA76-4F47-B6D1-A3094C3A5AA4}" type="presOf" srcId="{1770CCDA-845D-4F38-86AD-BAD719C62A82}" destId="{90802F62-5C84-4831-B76E-3DA13877C459}" srcOrd="0" destOrd="0" presId="urn:microsoft.com/office/officeart/2018/5/layout/IconCircleLabelList"/>
    <dgm:cxn modelId="{67FAEBA2-0E8F-4EFB-89B8-18E1784DB09E}" srcId="{7489CF71-3275-4224-84D4-1CCA921BB382}" destId="{1770CCDA-845D-4F38-86AD-BAD719C62A82}" srcOrd="1" destOrd="0" parTransId="{428408BA-4F43-465E-99F3-BD83E045B121}" sibTransId="{74130A6B-9D37-4846-9CC7-1C95E163DA85}"/>
    <dgm:cxn modelId="{BAEE1EF3-923B-4616-A9A7-AD6BC39617A4}" type="presOf" srcId="{7489CF71-3275-4224-84D4-1CCA921BB382}" destId="{1D72792B-C54C-40E2-A141-D0ADD25E128C}" srcOrd="0" destOrd="0" presId="urn:microsoft.com/office/officeart/2018/5/layout/IconCircleLabelList"/>
    <dgm:cxn modelId="{4BF1F617-2034-4FB4-9BA6-0BCF6CAC4F1C}" type="presParOf" srcId="{1D72792B-C54C-40E2-A141-D0ADD25E128C}" destId="{24FE3D38-1D7E-4700-8870-4EDA222E9FA1}" srcOrd="0" destOrd="0" presId="urn:microsoft.com/office/officeart/2018/5/layout/IconCircleLabelList"/>
    <dgm:cxn modelId="{4A689A11-12F7-4C2E-84EB-D581CB57C4F3}" type="presParOf" srcId="{24FE3D38-1D7E-4700-8870-4EDA222E9FA1}" destId="{AD00E469-42F1-48AE-8924-B0C6197E887E}" srcOrd="0" destOrd="0" presId="urn:microsoft.com/office/officeart/2018/5/layout/IconCircleLabelList"/>
    <dgm:cxn modelId="{6425DD13-EBD8-4747-96B1-76DF1DF351F1}" type="presParOf" srcId="{24FE3D38-1D7E-4700-8870-4EDA222E9FA1}" destId="{4823EB63-E35A-47E4-9350-7BA0302F35EB}" srcOrd="1" destOrd="0" presId="urn:microsoft.com/office/officeart/2018/5/layout/IconCircleLabelList"/>
    <dgm:cxn modelId="{B6FBAD76-0C96-4B85-BAE4-0D30B5CD8A60}" type="presParOf" srcId="{24FE3D38-1D7E-4700-8870-4EDA222E9FA1}" destId="{4BC65E46-42AB-4451-A456-EFB123F75876}" srcOrd="2" destOrd="0" presId="urn:microsoft.com/office/officeart/2018/5/layout/IconCircleLabelList"/>
    <dgm:cxn modelId="{8A5DF754-53A8-46C9-B180-3A5A8B5BC725}" type="presParOf" srcId="{24FE3D38-1D7E-4700-8870-4EDA222E9FA1}" destId="{14D8B478-20F9-4E75-A291-3E99FD939D95}" srcOrd="3" destOrd="0" presId="urn:microsoft.com/office/officeart/2018/5/layout/IconCircleLabelList"/>
    <dgm:cxn modelId="{64BCCD12-AD16-4881-9903-F2BD23477A63}" type="presParOf" srcId="{1D72792B-C54C-40E2-A141-D0ADD25E128C}" destId="{4ADCDAEF-7C3F-4226-B232-1C68DC162EFE}" srcOrd="1" destOrd="0" presId="urn:microsoft.com/office/officeart/2018/5/layout/IconCircleLabelList"/>
    <dgm:cxn modelId="{B7C44221-A82D-4E4D-AC58-D726C0F73C09}" type="presParOf" srcId="{1D72792B-C54C-40E2-A141-D0ADD25E128C}" destId="{B0A87C3C-7A99-456F-B3F9-C94573AB5F17}" srcOrd="2" destOrd="0" presId="urn:microsoft.com/office/officeart/2018/5/layout/IconCircleLabelList"/>
    <dgm:cxn modelId="{D6D2F0B0-8394-4DAA-87F8-5B05904B43F2}" type="presParOf" srcId="{B0A87C3C-7A99-456F-B3F9-C94573AB5F17}" destId="{E1A6F745-4F69-43F6-8D91-CDF57DBF07CD}" srcOrd="0" destOrd="0" presId="urn:microsoft.com/office/officeart/2018/5/layout/IconCircleLabelList"/>
    <dgm:cxn modelId="{B47F2574-14C2-4B53-8FDA-5C378087CFC0}" type="presParOf" srcId="{B0A87C3C-7A99-456F-B3F9-C94573AB5F17}" destId="{1D947858-EDE1-4011-8DBD-795034C1FAF7}" srcOrd="1" destOrd="0" presId="urn:microsoft.com/office/officeart/2018/5/layout/IconCircleLabelList"/>
    <dgm:cxn modelId="{DFF53AA1-4F4A-4218-8B26-E05F3BA231C4}" type="presParOf" srcId="{B0A87C3C-7A99-456F-B3F9-C94573AB5F17}" destId="{FCED51BC-E668-41B4-BB15-7DF09F5A1085}" srcOrd="2" destOrd="0" presId="urn:microsoft.com/office/officeart/2018/5/layout/IconCircleLabelList"/>
    <dgm:cxn modelId="{E7919A05-0448-40A3-82DC-0CDBF488439F}" type="presParOf" srcId="{B0A87C3C-7A99-456F-B3F9-C94573AB5F17}" destId="{90802F62-5C84-4831-B76E-3DA13877C45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01AC71-F475-4211-8213-E525FD023FD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11216DD4-3EC7-48D3-BE06-834E4C92B9EA}">
      <dgm:prSet/>
      <dgm:spPr/>
      <dgm:t>
        <a:bodyPr/>
        <a:lstStyle/>
        <a:p>
          <a:r>
            <a:rPr lang="en-GB"/>
            <a:t>General introduction to tort law. </a:t>
          </a:r>
          <a:endParaRPr lang="en-US"/>
        </a:p>
      </dgm:t>
    </dgm:pt>
    <dgm:pt modelId="{FE95832C-2FD1-4C46-8CD0-CEF75A867D4B}" type="parTrans" cxnId="{DFB5D6C8-9447-4CE5-8F2F-3B6A716194FA}">
      <dgm:prSet/>
      <dgm:spPr/>
      <dgm:t>
        <a:bodyPr/>
        <a:lstStyle/>
        <a:p>
          <a:endParaRPr lang="en-US"/>
        </a:p>
      </dgm:t>
    </dgm:pt>
    <dgm:pt modelId="{CF168E21-E6C4-447A-9BBF-98E31D068DEB}" type="sibTrans" cxnId="{DFB5D6C8-9447-4CE5-8F2F-3B6A716194FA}">
      <dgm:prSet/>
      <dgm:spPr/>
      <dgm:t>
        <a:bodyPr/>
        <a:lstStyle/>
        <a:p>
          <a:endParaRPr lang="en-US"/>
        </a:p>
      </dgm:t>
    </dgm:pt>
    <dgm:pt modelId="{3138D6DF-E903-47AD-A3AF-FC131CDC284B}">
      <dgm:prSet/>
      <dgm:spPr/>
      <dgm:t>
        <a:bodyPr/>
        <a:lstStyle/>
        <a:p>
          <a:r>
            <a:rPr lang="en-GB"/>
            <a:t>Duty of care. </a:t>
          </a:r>
          <a:endParaRPr lang="en-US"/>
        </a:p>
      </dgm:t>
    </dgm:pt>
    <dgm:pt modelId="{09BB89C2-1618-4E59-8756-BEB6862939BB}" type="parTrans" cxnId="{B2FEEB72-756B-4F38-AB7E-7E2BBD96DBA4}">
      <dgm:prSet/>
      <dgm:spPr/>
      <dgm:t>
        <a:bodyPr/>
        <a:lstStyle/>
        <a:p>
          <a:endParaRPr lang="en-US"/>
        </a:p>
      </dgm:t>
    </dgm:pt>
    <dgm:pt modelId="{DE8DDF51-DC8D-4CEA-B936-3CA66A00EED0}" type="sibTrans" cxnId="{B2FEEB72-756B-4F38-AB7E-7E2BBD96DBA4}">
      <dgm:prSet/>
      <dgm:spPr/>
      <dgm:t>
        <a:bodyPr/>
        <a:lstStyle/>
        <a:p>
          <a:endParaRPr lang="en-US"/>
        </a:p>
      </dgm:t>
    </dgm:pt>
    <dgm:pt modelId="{C6A99966-DF56-43FA-875A-295481AB31B3}">
      <dgm:prSet/>
      <dgm:spPr/>
      <dgm:t>
        <a:bodyPr/>
        <a:lstStyle/>
        <a:p>
          <a:r>
            <a:rPr lang="en-GB"/>
            <a:t>Activities </a:t>
          </a:r>
          <a:endParaRPr lang="en-US"/>
        </a:p>
      </dgm:t>
    </dgm:pt>
    <dgm:pt modelId="{E447E717-6C1B-4870-B42D-576D8514AB98}" type="parTrans" cxnId="{B97B298F-48A4-4F28-97BD-9CA38888D0E5}">
      <dgm:prSet/>
      <dgm:spPr/>
      <dgm:t>
        <a:bodyPr/>
        <a:lstStyle/>
        <a:p>
          <a:endParaRPr lang="en-US"/>
        </a:p>
      </dgm:t>
    </dgm:pt>
    <dgm:pt modelId="{9F0FEBC9-9345-4BC8-B1AA-4B0878EA547C}" type="sibTrans" cxnId="{B97B298F-48A4-4F28-97BD-9CA38888D0E5}">
      <dgm:prSet/>
      <dgm:spPr/>
      <dgm:t>
        <a:bodyPr/>
        <a:lstStyle/>
        <a:p>
          <a:endParaRPr lang="en-US"/>
        </a:p>
      </dgm:t>
    </dgm:pt>
    <dgm:pt modelId="{EEDDF3E1-0359-4781-AA19-8AF8C9583988}" type="pres">
      <dgm:prSet presAssocID="{0001AC71-F475-4211-8213-E525FD023FDF}" presName="linear" presStyleCnt="0">
        <dgm:presLayoutVars>
          <dgm:dir/>
          <dgm:animLvl val="lvl"/>
          <dgm:resizeHandles val="exact"/>
        </dgm:presLayoutVars>
      </dgm:prSet>
      <dgm:spPr/>
    </dgm:pt>
    <dgm:pt modelId="{589C15EF-EED9-4BDE-8729-18DC8E341647}" type="pres">
      <dgm:prSet presAssocID="{11216DD4-3EC7-48D3-BE06-834E4C92B9EA}" presName="parentLin" presStyleCnt="0"/>
      <dgm:spPr/>
    </dgm:pt>
    <dgm:pt modelId="{373258DA-100F-4D8D-821C-64EAD1F92DA8}" type="pres">
      <dgm:prSet presAssocID="{11216DD4-3EC7-48D3-BE06-834E4C92B9EA}" presName="parentLeftMargin" presStyleLbl="node1" presStyleIdx="0" presStyleCnt="3"/>
      <dgm:spPr/>
    </dgm:pt>
    <dgm:pt modelId="{B4F61088-6764-4A38-AF78-8E89A6177BBC}" type="pres">
      <dgm:prSet presAssocID="{11216DD4-3EC7-48D3-BE06-834E4C92B9EA}" presName="parentText" presStyleLbl="node1" presStyleIdx="0" presStyleCnt="3">
        <dgm:presLayoutVars>
          <dgm:chMax val="0"/>
          <dgm:bulletEnabled val="1"/>
        </dgm:presLayoutVars>
      </dgm:prSet>
      <dgm:spPr/>
    </dgm:pt>
    <dgm:pt modelId="{D8D86B70-5894-455F-B882-5267AD93EAE1}" type="pres">
      <dgm:prSet presAssocID="{11216DD4-3EC7-48D3-BE06-834E4C92B9EA}" presName="negativeSpace" presStyleCnt="0"/>
      <dgm:spPr/>
    </dgm:pt>
    <dgm:pt modelId="{0F43EE11-9A99-410F-B99B-2A9EAFD703DF}" type="pres">
      <dgm:prSet presAssocID="{11216DD4-3EC7-48D3-BE06-834E4C92B9EA}" presName="childText" presStyleLbl="conFgAcc1" presStyleIdx="0" presStyleCnt="3">
        <dgm:presLayoutVars>
          <dgm:bulletEnabled val="1"/>
        </dgm:presLayoutVars>
      </dgm:prSet>
      <dgm:spPr/>
    </dgm:pt>
    <dgm:pt modelId="{9628396E-96A3-45FE-9DE4-9C840CD8D874}" type="pres">
      <dgm:prSet presAssocID="{CF168E21-E6C4-447A-9BBF-98E31D068DEB}" presName="spaceBetweenRectangles" presStyleCnt="0"/>
      <dgm:spPr/>
    </dgm:pt>
    <dgm:pt modelId="{E5DE20DE-AE68-4764-8C81-ADBBE26E9D42}" type="pres">
      <dgm:prSet presAssocID="{3138D6DF-E903-47AD-A3AF-FC131CDC284B}" presName="parentLin" presStyleCnt="0"/>
      <dgm:spPr/>
    </dgm:pt>
    <dgm:pt modelId="{06793A4E-CA4B-4228-B769-C6535443D5B9}" type="pres">
      <dgm:prSet presAssocID="{3138D6DF-E903-47AD-A3AF-FC131CDC284B}" presName="parentLeftMargin" presStyleLbl="node1" presStyleIdx="0" presStyleCnt="3"/>
      <dgm:spPr/>
    </dgm:pt>
    <dgm:pt modelId="{8283A025-6B96-4C8B-A562-795A9D91E5F5}" type="pres">
      <dgm:prSet presAssocID="{3138D6DF-E903-47AD-A3AF-FC131CDC284B}" presName="parentText" presStyleLbl="node1" presStyleIdx="1" presStyleCnt="3">
        <dgm:presLayoutVars>
          <dgm:chMax val="0"/>
          <dgm:bulletEnabled val="1"/>
        </dgm:presLayoutVars>
      </dgm:prSet>
      <dgm:spPr/>
    </dgm:pt>
    <dgm:pt modelId="{A7A201E8-6E75-4EA1-B4F5-C21E18972F27}" type="pres">
      <dgm:prSet presAssocID="{3138D6DF-E903-47AD-A3AF-FC131CDC284B}" presName="negativeSpace" presStyleCnt="0"/>
      <dgm:spPr/>
    </dgm:pt>
    <dgm:pt modelId="{1F1971C6-93AD-46C4-B23F-361F682CA6E0}" type="pres">
      <dgm:prSet presAssocID="{3138D6DF-E903-47AD-A3AF-FC131CDC284B}" presName="childText" presStyleLbl="conFgAcc1" presStyleIdx="1" presStyleCnt="3">
        <dgm:presLayoutVars>
          <dgm:bulletEnabled val="1"/>
        </dgm:presLayoutVars>
      </dgm:prSet>
      <dgm:spPr/>
    </dgm:pt>
    <dgm:pt modelId="{B9656DE5-9FF1-46BF-A7EE-E35E56D375F6}" type="pres">
      <dgm:prSet presAssocID="{DE8DDF51-DC8D-4CEA-B936-3CA66A00EED0}" presName="spaceBetweenRectangles" presStyleCnt="0"/>
      <dgm:spPr/>
    </dgm:pt>
    <dgm:pt modelId="{C9A9F76A-F8AB-471E-9AC2-7C8AD670062A}" type="pres">
      <dgm:prSet presAssocID="{C6A99966-DF56-43FA-875A-295481AB31B3}" presName="parentLin" presStyleCnt="0"/>
      <dgm:spPr/>
    </dgm:pt>
    <dgm:pt modelId="{BD3043B7-273F-46FF-967A-F60362CBF113}" type="pres">
      <dgm:prSet presAssocID="{C6A99966-DF56-43FA-875A-295481AB31B3}" presName="parentLeftMargin" presStyleLbl="node1" presStyleIdx="1" presStyleCnt="3"/>
      <dgm:spPr/>
    </dgm:pt>
    <dgm:pt modelId="{CFF281D9-CDAA-4B07-A483-EC3DE06BEF89}" type="pres">
      <dgm:prSet presAssocID="{C6A99966-DF56-43FA-875A-295481AB31B3}" presName="parentText" presStyleLbl="node1" presStyleIdx="2" presStyleCnt="3">
        <dgm:presLayoutVars>
          <dgm:chMax val="0"/>
          <dgm:bulletEnabled val="1"/>
        </dgm:presLayoutVars>
      </dgm:prSet>
      <dgm:spPr/>
    </dgm:pt>
    <dgm:pt modelId="{668BB0BD-8CA2-4A52-996B-4EFDFA02ACDA}" type="pres">
      <dgm:prSet presAssocID="{C6A99966-DF56-43FA-875A-295481AB31B3}" presName="negativeSpace" presStyleCnt="0"/>
      <dgm:spPr/>
    </dgm:pt>
    <dgm:pt modelId="{85C25072-88F3-472C-B3F3-E7A653FD0F9B}" type="pres">
      <dgm:prSet presAssocID="{C6A99966-DF56-43FA-875A-295481AB31B3}" presName="childText" presStyleLbl="conFgAcc1" presStyleIdx="2" presStyleCnt="3">
        <dgm:presLayoutVars>
          <dgm:bulletEnabled val="1"/>
        </dgm:presLayoutVars>
      </dgm:prSet>
      <dgm:spPr/>
    </dgm:pt>
  </dgm:ptLst>
  <dgm:cxnLst>
    <dgm:cxn modelId="{C13D835C-9EAD-4CB0-9DFB-712B0C76E818}" type="presOf" srcId="{C6A99966-DF56-43FA-875A-295481AB31B3}" destId="{BD3043B7-273F-46FF-967A-F60362CBF113}" srcOrd="0" destOrd="0" presId="urn:microsoft.com/office/officeart/2005/8/layout/list1"/>
    <dgm:cxn modelId="{F73F8172-50AC-4A8E-88DF-7F6D5334D727}" type="presOf" srcId="{C6A99966-DF56-43FA-875A-295481AB31B3}" destId="{CFF281D9-CDAA-4B07-A483-EC3DE06BEF89}" srcOrd="1" destOrd="0" presId="urn:microsoft.com/office/officeart/2005/8/layout/list1"/>
    <dgm:cxn modelId="{B2FEEB72-756B-4F38-AB7E-7E2BBD96DBA4}" srcId="{0001AC71-F475-4211-8213-E525FD023FDF}" destId="{3138D6DF-E903-47AD-A3AF-FC131CDC284B}" srcOrd="1" destOrd="0" parTransId="{09BB89C2-1618-4E59-8756-BEB6862939BB}" sibTransId="{DE8DDF51-DC8D-4CEA-B936-3CA66A00EED0}"/>
    <dgm:cxn modelId="{83BBA17A-7BD4-4548-ABE2-9270AB42071A}" type="presOf" srcId="{3138D6DF-E903-47AD-A3AF-FC131CDC284B}" destId="{06793A4E-CA4B-4228-B769-C6535443D5B9}" srcOrd="0" destOrd="0" presId="urn:microsoft.com/office/officeart/2005/8/layout/list1"/>
    <dgm:cxn modelId="{46B8FF8B-2EB0-4584-ABDB-3C9241CA7554}" type="presOf" srcId="{11216DD4-3EC7-48D3-BE06-834E4C92B9EA}" destId="{B4F61088-6764-4A38-AF78-8E89A6177BBC}" srcOrd="1" destOrd="0" presId="urn:microsoft.com/office/officeart/2005/8/layout/list1"/>
    <dgm:cxn modelId="{B97B298F-48A4-4F28-97BD-9CA38888D0E5}" srcId="{0001AC71-F475-4211-8213-E525FD023FDF}" destId="{C6A99966-DF56-43FA-875A-295481AB31B3}" srcOrd="2" destOrd="0" parTransId="{E447E717-6C1B-4870-B42D-576D8514AB98}" sibTransId="{9F0FEBC9-9345-4BC8-B1AA-4B0878EA547C}"/>
    <dgm:cxn modelId="{B918E5C1-D852-4481-802B-08CC80BFB7A5}" type="presOf" srcId="{0001AC71-F475-4211-8213-E525FD023FDF}" destId="{EEDDF3E1-0359-4781-AA19-8AF8C9583988}" srcOrd="0" destOrd="0" presId="urn:microsoft.com/office/officeart/2005/8/layout/list1"/>
    <dgm:cxn modelId="{DFB5D6C8-9447-4CE5-8F2F-3B6A716194FA}" srcId="{0001AC71-F475-4211-8213-E525FD023FDF}" destId="{11216DD4-3EC7-48D3-BE06-834E4C92B9EA}" srcOrd="0" destOrd="0" parTransId="{FE95832C-2FD1-4C46-8CD0-CEF75A867D4B}" sibTransId="{CF168E21-E6C4-447A-9BBF-98E31D068DEB}"/>
    <dgm:cxn modelId="{1382DDCD-E910-469E-B9AF-BE34712E18D5}" type="presOf" srcId="{11216DD4-3EC7-48D3-BE06-834E4C92B9EA}" destId="{373258DA-100F-4D8D-821C-64EAD1F92DA8}" srcOrd="0" destOrd="0" presId="urn:microsoft.com/office/officeart/2005/8/layout/list1"/>
    <dgm:cxn modelId="{A42EE2DE-E81D-4BAF-B1CE-EDDF152F72AE}" type="presOf" srcId="{3138D6DF-E903-47AD-A3AF-FC131CDC284B}" destId="{8283A025-6B96-4C8B-A562-795A9D91E5F5}" srcOrd="1" destOrd="0" presId="urn:microsoft.com/office/officeart/2005/8/layout/list1"/>
    <dgm:cxn modelId="{D6626CB3-01E0-44A8-802B-590F2C53359E}" type="presParOf" srcId="{EEDDF3E1-0359-4781-AA19-8AF8C9583988}" destId="{589C15EF-EED9-4BDE-8729-18DC8E341647}" srcOrd="0" destOrd="0" presId="urn:microsoft.com/office/officeart/2005/8/layout/list1"/>
    <dgm:cxn modelId="{6D1BCC35-2F19-4FF4-B568-DC0078998E4C}" type="presParOf" srcId="{589C15EF-EED9-4BDE-8729-18DC8E341647}" destId="{373258DA-100F-4D8D-821C-64EAD1F92DA8}" srcOrd="0" destOrd="0" presId="urn:microsoft.com/office/officeart/2005/8/layout/list1"/>
    <dgm:cxn modelId="{04E1EDB0-C407-4C29-B162-0609EE2B4D46}" type="presParOf" srcId="{589C15EF-EED9-4BDE-8729-18DC8E341647}" destId="{B4F61088-6764-4A38-AF78-8E89A6177BBC}" srcOrd="1" destOrd="0" presId="urn:microsoft.com/office/officeart/2005/8/layout/list1"/>
    <dgm:cxn modelId="{9CE71AAA-1C82-4EB9-BB65-0C4AC157D05D}" type="presParOf" srcId="{EEDDF3E1-0359-4781-AA19-8AF8C9583988}" destId="{D8D86B70-5894-455F-B882-5267AD93EAE1}" srcOrd="1" destOrd="0" presId="urn:microsoft.com/office/officeart/2005/8/layout/list1"/>
    <dgm:cxn modelId="{9866F0FB-AA46-4CE8-88D8-198EC62EEB04}" type="presParOf" srcId="{EEDDF3E1-0359-4781-AA19-8AF8C9583988}" destId="{0F43EE11-9A99-410F-B99B-2A9EAFD703DF}" srcOrd="2" destOrd="0" presId="urn:microsoft.com/office/officeart/2005/8/layout/list1"/>
    <dgm:cxn modelId="{E19E089F-D78D-4B92-8B4D-D99E425A169C}" type="presParOf" srcId="{EEDDF3E1-0359-4781-AA19-8AF8C9583988}" destId="{9628396E-96A3-45FE-9DE4-9C840CD8D874}" srcOrd="3" destOrd="0" presId="urn:microsoft.com/office/officeart/2005/8/layout/list1"/>
    <dgm:cxn modelId="{50E3C79E-B6F0-4CBE-91E0-0A2B2A77E06C}" type="presParOf" srcId="{EEDDF3E1-0359-4781-AA19-8AF8C9583988}" destId="{E5DE20DE-AE68-4764-8C81-ADBBE26E9D42}" srcOrd="4" destOrd="0" presId="urn:microsoft.com/office/officeart/2005/8/layout/list1"/>
    <dgm:cxn modelId="{407121F1-8FE2-43F4-9193-0FD920D35994}" type="presParOf" srcId="{E5DE20DE-AE68-4764-8C81-ADBBE26E9D42}" destId="{06793A4E-CA4B-4228-B769-C6535443D5B9}" srcOrd="0" destOrd="0" presId="urn:microsoft.com/office/officeart/2005/8/layout/list1"/>
    <dgm:cxn modelId="{FA8F1EB9-9B89-4FC9-A41D-07F6E0CBEB8C}" type="presParOf" srcId="{E5DE20DE-AE68-4764-8C81-ADBBE26E9D42}" destId="{8283A025-6B96-4C8B-A562-795A9D91E5F5}" srcOrd="1" destOrd="0" presId="urn:microsoft.com/office/officeart/2005/8/layout/list1"/>
    <dgm:cxn modelId="{52EE1DEC-7396-4361-A410-F4953950DBA0}" type="presParOf" srcId="{EEDDF3E1-0359-4781-AA19-8AF8C9583988}" destId="{A7A201E8-6E75-4EA1-B4F5-C21E18972F27}" srcOrd="5" destOrd="0" presId="urn:microsoft.com/office/officeart/2005/8/layout/list1"/>
    <dgm:cxn modelId="{88FFAF52-FFAB-4139-A7D6-640BA2900283}" type="presParOf" srcId="{EEDDF3E1-0359-4781-AA19-8AF8C9583988}" destId="{1F1971C6-93AD-46C4-B23F-361F682CA6E0}" srcOrd="6" destOrd="0" presId="urn:microsoft.com/office/officeart/2005/8/layout/list1"/>
    <dgm:cxn modelId="{D07ABDCA-4A13-4DE1-9928-C5D261201AC7}" type="presParOf" srcId="{EEDDF3E1-0359-4781-AA19-8AF8C9583988}" destId="{B9656DE5-9FF1-46BF-A7EE-E35E56D375F6}" srcOrd="7" destOrd="0" presId="urn:microsoft.com/office/officeart/2005/8/layout/list1"/>
    <dgm:cxn modelId="{55633C40-95B4-43F5-A1A7-5EE90ED2A564}" type="presParOf" srcId="{EEDDF3E1-0359-4781-AA19-8AF8C9583988}" destId="{C9A9F76A-F8AB-471E-9AC2-7C8AD670062A}" srcOrd="8" destOrd="0" presId="urn:microsoft.com/office/officeart/2005/8/layout/list1"/>
    <dgm:cxn modelId="{132E05B5-D08F-40F6-97A0-DC332BDA6B20}" type="presParOf" srcId="{C9A9F76A-F8AB-471E-9AC2-7C8AD670062A}" destId="{BD3043B7-273F-46FF-967A-F60362CBF113}" srcOrd="0" destOrd="0" presId="urn:microsoft.com/office/officeart/2005/8/layout/list1"/>
    <dgm:cxn modelId="{351CD083-8717-47D3-81D8-3DDC4EA7B88D}" type="presParOf" srcId="{C9A9F76A-F8AB-471E-9AC2-7C8AD670062A}" destId="{CFF281D9-CDAA-4B07-A483-EC3DE06BEF89}" srcOrd="1" destOrd="0" presId="urn:microsoft.com/office/officeart/2005/8/layout/list1"/>
    <dgm:cxn modelId="{33D76A77-4BCA-4F9B-9609-3982D4772B48}" type="presParOf" srcId="{EEDDF3E1-0359-4781-AA19-8AF8C9583988}" destId="{668BB0BD-8CA2-4A52-996B-4EFDFA02ACDA}" srcOrd="9" destOrd="0" presId="urn:microsoft.com/office/officeart/2005/8/layout/list1"/>
    <dgm:cxn modelId="{ACDB9AAA-669B-4CD8-BA2B-018215031970}" type="presParOf" srcId="{EEDDF3E1-0359-4781-AA19-8AF8C9583988}" destId="{85C25072-88F3-472C-B3F3-E7A653FD0F9B}"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09D749-D10F-43BA-B7EF-78321F463F9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868CB89-162B-4197-9A9D-326EE9F1B84F}">
      <dgm:prSet/>
      <dgm:spPr/>
      <dgm:t>
        <a:bodyPr/>
        <a:lstStyle/>
        <a:p>
          <a:r>
            <a:rPr lang="en-GB"/>
            <a:t>Tort law categories are split into numerous including:</a:t>
          </a:r>
          <a:endParaRPr lang="en-US"/>
        </a:p>
      </dgm:t>
    </dgm:pt>
    <dgm:pt modelId="{BA117937-AF1A-48F9-8FD6-1A5A38CACE52}" type="parTrans" cxnId="{ACD66804-AE8A-4909-8527-0FDD567D2D19}">
      <dgm:prSet/>
      <dgm:spPr/>
      <dgm:t>
        <a:bodyPr/>
        <a:lstStyle/>
        <a:p>
          <a:endParaRPr lang="en-US"/>
        </a:p>
      </dgm:t>
    </dgm:pt>
    <dgm:pt modelId="{BB234948-5FF3-480B-B8C5-0FFF666B94DD}" type="sibTrans" cxnId="{ACD66804-AE8A-4909-8527-0FDD567D2D19}">
      <dgm:prSet/>
      <dgm:spPr/>
      <dgm:t>
        <a:bodyPr/>
        <a:lstStyle/>
        <a:p>
          <a:endParaRPr lang="en-US"/>
        </a:p>
      </dgm:t>
    </dgm:pt>
    <dgm:pt modelId="{D1DF67E9-A100-4DDE-9FF3-442EC9844678}">
      <dgm:prSet/>
      <dgm:spPr/>
      <dgm:t>
        <a:bodyPr/>
        <a:lstStyle/>
        <a:p>
          <a:r>
            <a:rPr lang="en-GB"/>
            <a:t>1. Negligence. </a:t>
          </a:r>
          <a:endParaRPr lang="en-US"/>
        </a:p>
      </dgm:t>
    </dgm:pt>
    <dgm:pt modelId="{796AD92D-803B-4199-A083-7FE31E5D8134}" type="parTrans" cxnId="{07E477EA-1FAB-4A94-9038-B0A45BFEADDC}">
      <dgm:prSet/>
      <dgm:spPr/>
      <dgm:t>
        <a:bodyPr/>
        <a:lstStyle/>
        <a:p>
          <a:endParaRPr lang="en-US"/>
        </a:p>
      </dgm:t>
    </dgm:pt>
    <dgm:pt modelId="{3A48992E-1712-4944-9FD5-487DC5FB9D66}" type="sibTrans" cxnId="{07E477EA-1FAB-4A94-9038-B0A45BFEADDC}">
      <dgm:prSet/>
      <dgm:spPr/>
      <dgm:t>
        <a:bodyPr/>
        <a:lstStyle/>
        <a:p>
          <a:endParaRPr lang="en-US"/>
        </a:p>
      </dgm:t>
    </dgm:pt>
    <dgm:pt modelId="{066FA696-041F-4FCE-9309-607BF9A28FDA}">
      <dgm:prSet/>
      <dgm:spPr/>
      <dgm:t>
        <a:bodyPr/>
        <a:lstStyle/>
        <a:p>
          <a:r>
            <a:rPr lang="en-GB"/>
            <a:t>2. Trespass. </a:t>
          </a:r>
          <a:endParaRPr lang="en-US"/>
        </a:p>
      </dgm:t>
    </dgm:pt>
    <dgm:pt modelId="{E30AE132-2B2C-44D6-8A3D-933B89480015}" type="parTrans" cxnId="{BAD75379-5704-46ED-A934-EED057A7D0CE}">
      <dgm:prSet/>
      <dgm:spPr/>
      <dgm:t>
        <a:bodyPr/>
        <a:lstStyle/>
        <a:p>
          <a:endParaRPr lang="en-US"/>
        </a:p>
      </dgm:t>
    </dgm:pt>
    <dgm:pt modelId="{9563A2BE-FE68-411E-A86D-996178CB621E}" type="sibTrans" cxnId="{BAD75379-5704-46ED-A934-EED057A7D0CE}">
      <dgm:prSet/>
      <dgm:spPr/>
      <dgm:t>
        <a:bodyPr/>
        <a:lstStyle/>
        <a:p>
          <a:endParaRPr lang="en-US"/>
        </a:p>
      </dgm:t>
    </dgm:pt>
    <dgm:pt modelId="{64469471-6F1F-451F-B1D9-CE1F82E341BE}">
      <dgm:prSet/>
      <dgm:spPr/>
      <dgm:t>
        <a:bodyPr/>
        <a:lstStyle/>
        <a:p>
          <a:r>
            <a:rPr lang="en-GB"/>
            <a:t>3. Defamation. </a:t>
          </a:r>
          <a:endParaRPr lang="en-US"/>
        </a:p>
      </dgm:t>
    </dgm:pt>
    <dgm:pt modelId="{69F50030-2F89-4E55-ADF9-C2E00D717A0E}" type="parTrans" cxnId="{2CBC3C1D-A61D-4424-9998-C583693623C7}">
      <dgm:prSet/>
      <dgm:spPr/>
      <dgm:t>
        <a:bodyPr/>
        <a:lstStyle/>
        <a:p>
          <a:endParaRPr lang="en-US"/>
        </a:p>
      </dgm:t>
    </dgm:pt>
    <dgm:pt modelId="{82F7D761-3F98-487E-8113-9337EAFB2CDC}" type="sibTrans" cxnId="{2CBC3C1D-A61D-4424-9998-C583693623C7}">
      <dgm:prSet/>
      <dgm:spPr/>
      <dgm:t>
        <a:bodyPr/>
        <a:lstStyle/>
        <a:p>
          <a:endParaRPr lang="en-US"/>
        </a:p>
      </dgm:t>
    </dgm:pt>
    <dgm:pt modelId="{63022340-D8AC-4892-8FEF-8795AF12B173}">
      <dgm:prSet/>
      <dgm:spPr/>
      <dgm:t>
        <a:bodyPr/>
        <a:lstStyle/>
        <a:p>
          <a:r>
            <a:rPr lang="en-GB"/>
            <a:t>4. Nuisance.</a:t>
          </a:r>
          <a:endParaRPr lang="en-US"/>
        </a:p>
      </dgm:t>
    </dgm:pt>
    <dgm:pt modelId="{DF5C5697-6CF9-4FD6-AB50-C641936AB8F4}" type="parTrans" cxnId="{5A5C08FF-D8D2-4A9C-ACFC-2B493355D505}">
      <dgm:prSet/>
      <dgm:spPr/>
      <dgm:t>
        <a:bodyPr/>
        <a:lstStyle/>
        <a:p>
          <a:endParaRPr lang="en-US"/>
        </a:p>
      </dgm:t>
    </dgm:pt>
    <dgm:pt modelId="{BCDCD465-0DF7-4550-805C-7E23EA1B54A5}" type="sibTrans" cxnId="{5A5C08FF-D8D2-4A9C-ACFC-2B493355D505}">
      <dgm:prSet/>
      <dgm:spPr/>
      <dgm:t>
        <a:bodyPr/>
        <a:lstStyle/>
        <a:p>
          <a:endParaRPr lang="en-US"/>
        </a:p>
      </dgm:t>
    </dgm:pt>
    <dgm:pt modelId="{D57691E4-1BFD-4E71-B669-E5107D433068}">
      <dgm:prSet/>
      <dgm:spPr/>
      <dgm:t>
        <a:bodyPr/>
        <a:lstStyle/>
        <a:p>
          <a:r>
            <a:rPr lang="en-GB"/>
            <a:t>And much more which we will discuss throughout this module.</a:t>
          </a:r>
          <a:endParaRPr lang="en-US"/>
        </a:p>
      </dgm:t>
    </dgm:pt>
    <dgm:pt modelId="{9B1DB139-6C3A-4513-9878-4023329D8561}" type="parTrans" cxnId="{22B5C12C-0AC9-4642-9893-E9DEC3351965}">
      <dgm:prSet/>
      <dgm:spPr/>
      <dgm:t>
        <a:bodyPr/>
        <a:lstStyle/>
        <a:p>
          <a:endParaRPr lang="en-US"/>
        </a:p>
      </dgm:t>
    </dgm:pt>
    <dgm:pt modelId="{B4BBB5E5-4DE3-434C-B736-C63F10206FB2}" type="sibTrans" cxnId="{22B5C12C-0AC9-4642-9893-E9DEC3351965}">
      <dgm:prSet/>
      <dgm:spPr/>
      <dgm:t>
        <a:bodyPr/>
        <a:lstStyle/>
        <a:p>
          <a:endParaRPr lang="en-US"/>
        </a:p>
      </dgm:t>
    </dgm:pt>
    <dgm:pt modelId="{0911E663-507A-4F3D-B97A-B78A94B4E1A3}" type="pres">
      <dgm:prSet presAssocID="{3F09D749-D10F-43BA-B7EF-78321F463F96}" presName="diagram" presStyleCnt="0">
        <dgm:presLayoutVars>
          <dgm:dir/>
          <dgm:resizeHandles val="exact"/>
        </dgm:presLayoutVars>
      </dgm:prSet>
      <dgm:spPr/>
    </dgm:pt>
    <dgm:pt modelId="{6D0AA457-557A-4627-B088-626BB6C279CD}" type="pres">
      <dgm:prSet presAssocID="{8868CB89-162B-4197-9A9D-326EE9F1B84F}" presName="node" presStyleLbl="node1" presStyleIdx="0" presStyleCnt="6">
        <dgm:presLayoutVars>
          <dgm:bulletEnabled val="1"/>
        </dgm:presLayoutVars>
      </dgm:prSet>
      <dgm:spPr/>
    </dgm:pt>
    <dgm:pt modelId="{EA2B5687-EE78-4C24-A5D4-AC0753D505EB}" type="pres">
      <dgm:prSet presAssocID="{BB234948-5FF3-480B-B8C5-0FFF666B94DD}" presName="sibTrans" presStyleCnt="0"/>
      <dgm:spPr/>
    </dgm:pt>
    <dgm:pt modelId="{6F4C3D91-FB65-4F82-99C6-05B4F250430B}" type="pres">
      <dgm:prSet presAssocID="{D1DF67E9-A100-4DDE-9FF3-442EC9844678}" presName="node" presStyleLbl="node1" presStyleIdx="1" presStyleCnt="6">
        <dgm:presLayoutVars>
          <dgm:bulletEnabled val="1"/>
        </dgm:presLayoutVars>
      </dgm:prSet>
      <dgm:spPr/>
    </dgm:pt>
    <dgm:pt modelId="{9853B232-54A2-49AA-8676-E474F2810B79}" type="pres">
      <dgm:prSet presAssocID="{3A48992E-1712-4944-9FD5-487DC5FB9D66}" presName="sibTrans" presStyleCnt="0"/>
      <dgm:spPr/>
    </dgm:pt>
    <dgm:pt modelId="{71760962-C713-43FC-851A-6129AF112EAF}" type="pres">
      <dgm:prSet presAssocID="{066FA696-041F-4FCE-9309-607BF9A28FDA}" presName="node" presStyleLbl="node1" presStyleIdx="2" presStyleCnt="6">
        <dgm:presLayoutVars>
          <dgm:bulletEnabled val="1"/>
        </dgm:presLayoutVars>
      </dgm:prSet>
      <dgm:spPr/>
    </dgm:pt>
    <dgm:pt modelId="{B1D89F62-EDA9-4825-85EE-8122D51BF70E}" type="pres">
      <dgm:prSet presAssocID="{9563A2BE-FE68-411E-A86D-996178CB621E}" presName="sibTrans" presStyleCnt="0"/>
      <dgm:spPr/>
    </dgm:pt>
    <dgm:pt modelId="{942D8EB2-45EF-42A5-AB23-CF095B0B9A7A}" type="pres">
      <dgm:prSet presAssocID="{64469471-6F1F-451F-B1D9-CE1F82E341BE}" presName="node" presStyleLbl="node1" presStyleIdx="3" presStyleCnt="6">
        <dgm:presLayoutVars>
          <dgm:bulletEnabled val="1"/>
        </dgm:presLayoutVars>
      </dgm:prSet>
      <dgm:spPr/>
    </dgm:pt>
    <dgm:pt modelId="{5024DE18-6641-46E3-B442-AA616CF6B11D}" type="pres">
      <dgm:prSet presAssocID="{82F7D761-3F98-487E-8113-9337EAFB2CDC}" presName="sibTrans" presStyleCnt="0"/>
      <dgm:spPr/>
    </dgm:pt>
    <dgm:pt modelId="{F2F03F4C-1F8B-4F79-975D-E68E1A316BB2}" type="pres">
      <dgm:prSet presAssocID="{63022340-D8AC-4892-8FEF-8795AF12B173}" presName="node" presStyleLbl="node1" presStyleIdx="4" presStyleCnt="6">
        <dgm:presLayoutVars>
          <dgm:bulletEnabled val="1"/>
        </dgm:presLayoutVars>
      </dgm:prSet>
      <dgm:spPr/>
    </dgm:pt>
    <dgm:pt modelId="{FA2E2541-3BDC-4F86-A063-1537CE876FCD}" type="pres">
      <dgm:prSet presAssocID="{BCDCD465-0DF7-4550-805C-7E23EA1B54A5}" presName="sibTrans" presStyleCnt="0"/>
      <dgm:spPr/>
    </dgm:pt>
    <dgm:pt modelId="{3BD784FA-B607-4A69-9FD1-4745A0D6408A}" type="pres">
      <dgm:prSet presAssocID="{D57691E4-1BFD-4E71-B669-E5107D433068}" presName="node" presStyleLbl="node1" presStyleIdx="5" presStyleCnt="6">
        <dgm:presLayoutVars>
          <dgm:bulletEnabled val="1"/>
        </dgm:presLayoutVars>
      </dgm:prSet>
      <dgm:spPr/>
    </dgm:pt>
  </dgm:ptLst>
  <dgm:cxnLst>
    <dgm:cxn modelId="{ACD66804-AE8A-4909-8527-0FDD567D2D19}" srcId="{3F09D749-D10F-43BA-B7EF-78321F463F96}" destId="{8868CB89-162B-4197-9A9D-326EE9F1B84F}" srcOrd="0" destOrd="0" parTransId="{BA117937-AF1A-48F9-8FD6-1A5A38CACE52}" sibTransId="{BB234948-5FF3-480B-B8C5-0FFF666B94DD}"/>
    <dgm:cxn modelId="{CD50E20E-B11D-4961-BCCF-6463435C0FDF}" type="presOf" srcId="{066FA696-041F-4FCE-9309-607BF9A28FDA}" destId="{71760962-C713-43FC-851A-6129AF112EAF}" srcOrd="0" destOrd="0" presId="urn:microsoft.com/office/officeart/2005/8/layout/default"/>
    <dgm:cxn modelId="{2CBC3C1D-A61D-4424-9998-C583693623C7}" srcId="{3F09D749-D10F-43BA-B7EF-78321F463F96}" destId="{64469471-6F1F-451F-B1D9-CE1F82E341BE}" srcOrd="3" destOrd="0" parTransId="{69F50030-2F89-4E55-ADF9-C2E00D717A0E}" sibTransId="{82F7D761-3F98-487E-8113-9337EAFB2CDC}"/>
    <dgm:cxn modelId="{63955B27-A3D3-421E-9A28-3DED18FD6278}" type="presOf" srcId="{8868CB89-162B-4197-9A9D-326EE9F1B84F}" destId="{6D0AA457-557A-4627-B088-626BB6C279CD}" srcOrd="0" destOrd="0" presId="urn:microsoft.com/office/officeart/2005/8/layout/default"/>
    <dgm:cxn modelId="{22B5C12C-0AC9-4642-9893-E9DEC3351965}" srcId="{3F09D749-D10F-43BA-B7EF-78321F463F96}" destId="{D57691E4-1BFD-4E71-B669-E5107D433068}" srcOrd="5" destOrd="0" parTransId="{9B1DB139-6C3A-4513-9878-4023329D8561}" sibTransId="{B4BBB5E5-4DE3-434C-B736-C63F10206FB2}"/>
    <dgm:cxn modelId="{9B53943F-EA2F-4107-9F19-B5BB0C76D6C6}" type="presOf" srcId="{63022340-D8AC-4892-8FEF-8795AF12B173}" destId="{F2F03F4C-1F8B-4F79-975D-E68E1A316BB2}" srcOrd="0" destOrd="0" presId="urn:microsoft.com/office/officeart/2005/8/layout/default"/>
    <dgm:cxn modelId="{29BEC43F-42AE-4CC1-9919-0B769464C5E3}" type="presOf" srcId="{D57691E4-1BFD-4E71-B669-E5107D433068}" destId="{3BD784FA-B607-4A69-9FD1-4745A0D6408A}" srcOrd="0" destOrd="0" presId="urn:microsoft.com/office/officeart/2005/8/layout/default"/>
    <dgm:cxn modelId="{462F2B6B-629B-4E43-B4CD-E2A890AA2EB9}" type="presOf" srcId="{64469471-6F1F-451F-B1D9-CE1F82E341BE}" destId="{942D8EB2-45EF-42A5-AB23-CF095B0B9A7A}" srcOrd="0" destOrd="0" presId="urn:microsoft.com/office/officeart/2005/8/layout/default"/>
    <dgm:cxn modelId="{BAD75379-5704-46ED-A934-EED057A7D0CE}" srcId="{3F09D749-D10F-43BA-B7EF-78321F463F96}" destId="{066FA696-041F-4FCE-9309-607BF9A28FDA}" srcOrd="2" destOrd="0" parTransId="{E30AE132-2B2C-44D6-8A3D-933B89480015}" sibTransId="{9563A2BE-FE68-411E-A86D-996178CB621E}"/>
    <dgm:cxn modelId="{3CE511D0-C4E6-4752-BB9C-A6CDB40535AC}" type="presOf" srcId="{D1DF67E9-A100-4DDE-9FF3-442EC9844678}" destId="{6F4C3D91-FB65-4F82-99C6-05B4F250430B}" srcOrd="0" destOrd="0" presId="urn:microsoft.com/office/officeart/2005/8/layout/default"/>
    <dgm:cxn modelId="{DB7604E9-D7EB-4E5E-AAD2-63FB603070E6}" type="presOf" srcId="{3F09D749-D10F-43BA-B7EF-78321F463F96}" destId="{0911E663-507A-4F3D-B97A-B78A94B4E1A3}" srcOrd="0" destOrd="0" presId="urn:microsoft.com/office/officeart/2005/8/layout/default"/>
    <dgm:cxn modelId="{07E477EA-1FAB-4A94-9038-B0A45BFEADDC}" srcId="{3F09D749-D10F-43BA-B7EF-78321F463F96}" destId="{D1DF67E9-A100-4DDE-9FF3-442EC9844678}" srcOrd="1" destOrd="0" parTransId="{796AD92D-803B-4199-A083-7FE31E5D8134}" sibTransId="{3A48992E-1712-4944-9FD5-487DC5FB9D66}"/>
    <dgm:cxn modelId="{5A5C08FF-D8D2-4A9C-ACFC-2B493355D505}" srcId="{3F09D749-D10F-43BA-B7EF-78321F463F96}" destId="{63022340-D8AC-4892-8FEF-8795AF12B173}" srcOrd="4" destOrd="0" parTransId="{DF5C5697-6CF9-4FD6-AB50-C641936AB8F4}" sibTransId="{BCDCD465-0DF7-4550-805C-7E23EA1B54A5}"/>
    <dgm:cxn modelId="{06AE7743-4C20-44A9-9A1E-87ACE8515369}" type="presParOf" srcId="{0911E663-507A-4F3D-B97A-B78A94B4E1A3}" destId="{6D0AA457-557A-4627-B088-626BB6C279CD}" srcOrd="0" destOrd="0" presId="urn:microsoft.com/office/officeart/2005/8/layout/default"/>
    <dgm:cxn modelId="{55E8E6CF-92F0-443B-8805-032988DE3878}" type="presParOf" srcId="{0911E663-507A-4F3D-B97A-B78A94B4E1A3}" destId="{EA2B5687-EE78-4C24-A5D4-AC0753D505EB}" srcOrd="1" destOrd="0" presId="urn:microsoft.com/office/officeart/2005/8/layout/default"/>
    <dgm:cxn modelId="{057257FB-B74D-4FC2-A8CC-A12ECCDD7F40}" type="presParOf" srcId="{0911E663-507A-4F3D-B97A-B78A94B4E1A3}" destId="{6F4C3D91-FB65-4F82-99C6-05B4F250430B}" srcOrd="2" destOrd="0" presId="urn:microsoft.com/office/officeart/2005/8/layout/default"/>
    <dgm:cxn modelId="{2CB1AFAB-E580-4D19-A9C8-B2DFFDACB2A1}" type="presParOf" srcId="{0911E663-507A-4F3D-B97A-B78A94B4E1A3}" destId="{9853B232-54A2-49AA-8676-E474F2810B79}" srcOrd="3" destOrd="0" presId="urn:microsoft.com/office/officeart/2005/8/layout/default"/>
    <dgm:cxn modelId="{54D5F481-5AB8-4D30-8D6E-8C2BF9FDC0ED}" type="presParOf" srcId="{0911E663-507A-4F3D-B97A-B78A94B4E1A3}" destId="{71760962-C713-43FC-851A-6129AF112EAF}" srcOrd="4" destOrd="0" presId="urn:microsoft.com/office/officeart/2005/8/layout/default"/>
    <dgm:cxn modelId="{5FB8551D-F849-4663-9A09-B92C83B01FCB}" type="presParOf" srcId="{0911E663-507A-4F3D-B97A-B78A94B4E1A3}" destId="{B1D89F62-EDA9-4825-85EE-8122D51BF70E}" srcOrd="5" destOrd="0" presId="urn:microsoft.com/office/officeart/2005/8/layout/default"/>
    <dgm:cxn modelId="{CA1FDB7D-6456-4149-B061-0EAD1BA78BFF}" type="presParOf" srcId="{0911E663-507A-4F3D-B97A-B78A94B4E1A3}" destId="{942D8EB2-45EF-42A5-AB23-CF095B0B9A7A}" srcOrd="6" destOrd="0" presId="urn:microsoft.com/office/officeart/2005/8/layout/default"/>
    <dgm:cxn modelId="{250711DD-9262-40D8-8FA7-9EBBF9CAE608}" type="presParOf" srcId="{0911E663-507A-4F3D-B97A-B78A94B4E1A3}" destId="{5024DE18-6641-46E3-B442-AA616CF6B11D}" srcOrd="7" destOrd="0" presId="urn:microsoft.com/office/officeart/2005/8/layout/default"/>
    <dgm:cxn modelId="{77F81258-924D-4714-A8DA-15F3A2CFEA32}" type="presParOf" srcId="{0911E663-507A-4F3D-B97A-B78A94B4E1A3}" destId="{F2F03F4C-1F8B-4F79-975D-E68E1A316BB2}" srcOrd="8" destOrd="0" presId="urn:microsoft.com/office/officeart/2005/8/layout/default"/>
    <dgm:cxn modelId="{4DB36DBC-E619-42B9-A8F2-DC7AC7EAB965}" type="presParOf" srcId="{0911E663-507A-4F3D-B97A-B78A94B4E1A3}" destId="{FA2E2541-3BDC-4F86-A063-1537CE876FCD}" srcOrd="9" destOrd="0" presId="urn:microsoft.com/office/officeart/2005/8/layout/default"/>
    <dgm:cxn modelId="{DB039B56-6059-4CD2-A309-292372C8AAF3}" type="presParOf" srcId="{0911E663-507A-4F3D-B97A-B78A94B4E1A3}" destId="{3BD784FA-B607-4A69-9FD1-4745A0D6408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6F42EE-7425-4795-8132-549B5693EC3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271B000-6EB0-474B-BF3E-8BF6D31FD03B}">
      <dgm:prSet/>
      <dgm:spPr/>
      <dgm:t>
        <a:bodyPr/>
        <a:lstStyle/>
        <a:p>
          <a:r>
            <a:rPr lang="en-GB"/>
            <a:t>Concerns someone being injured or wronged. </a:t>
          </a:r>
          <a:endParaRPr lang="en-US"/>
        </a:p>
      </dgm:t>
    </dgm:pt>
    <dgm:pt modelId="{9B0966B9-4C5A-4CD6-811A-90CB068B7FE6}" type="parTrans" cxnId="{E5DBF792-5D74-4112-A308-3576DD99C2A0}">
      <dgm:prSet/>
      <dgm:spPr/>
      <dgm:t>
        <a:bodyPr/>
        <a:lstStyle/>
        <a:p>
          <a:endParaRPr lang="en-US"/>
        </a:p>
      </dgm:t>
    </dgm:pt>
    <dgm:pt modelId="{A2681EB0-3947-4B69-A297-417687C86574}" type="sibTrans" cxnId="{E5DBF792-5D74-4112-A308-3576DD99C2A0}">
      <dgm:prSet/>
      <dgm:spPr/>
      <dgm:t>
        <a:bodyPr/>
        <a:lstStyle/>
        <a:p>
          <a:endParaRPr lang="en-US"/>
        </a:p>
      </dgm:t>
    </dgm:pt>
    <dgm:pt modelId="{CC97A50F-328B-447B-8EC7-43A6E2EBA9C6}">
      <dgm:prSet/>
      <dgm:spPr/>
      <dgm:t>
        <a:bodyPr/>
        <a:lstStyle/>
        <a:p>
          <a:r>
            <a:rPr lang="en-GB"/>
            <a:t>For example, an individual being hit by a car. </a:t>
          </a:r>
          <a:endParaRPr lang="en-US"/>
        </a:p>
      </dgm:t>
    </dgm:pt>
    <dgm:pt modelId="{70E4B02A-6B90-4A95-9AD1-4C154E3E0D59}" type="parTrans" cxnId="{01034E28-208B-4B24-A28E-EF12771405A8}">
      <dgm:prSet/>
      <dgm:spPr/>
      <dgm:t>
        <a:bodyPr/>
        <a:lstStyle/>
        <a:p>
          <a:endParaRPr lang="en-US"/>
        </a:p>
      </dgm:t>
    </dgm:pt>
    <dgm:pt modelId="{0455AC87-7829-4401-A55B-1151BB65B586}" type="sibTrans" cxnId="{01034E28-208B-4B24-A28E-EF12771405A8}">
      <dgm:prSet/>
      <dgm:spPr/>
      <dgm:t>
        <a:bodyPr/>
        <a:lstStyle/>
        <a:p>
          <a:endParaRPr lang="en-US"/>
        </a:p>
      </dgm:t>
    </dgm:pt>
    <dgm:pt modelId="{0E2ECCA3-2BD7-4C28-B9A8-36C33BBA780D}">
      <dgm:prSet/>
      <dgm:spPr/>
      <dgm:t>
        <a:bodyPr/>
        <a:lstStyle/>
        <a:p>
          <a:r>
            <a:rPr lang="en-GB"/>
            <a:t>Psychological harm. </a:t>
          </a:r>
          <a:endParaRPr lang="en-US"/>
        </a:p>
      </dgm:t>
    </dgm:pt>
    <dgm:pt modelId="{AFC20224-ABCB-4009-9C54-7147B6668C2C}" type="parTrans" cxnId="{42A73572-00A5-46CE-9DF3-F4279C0DB733}">
      <dgm:prSet/>
      <dgm:spPr/>
      <dgm:t>
        <a:bodyPr/>
        <a:lstStyle/>
        <a:p>
          <a:endParaRPr lang="en-US"/>
        </a:p>
      </dgm:t>
    </dgm:pt>
    <dgm:pt modelId="{21694E39-7BAA-45C9-99F5-410972448DF0}" type="sibTrans" cxnId="{42A73572-00A5-46CE-9DF3-F4279C0DB733}">
      <dgm:prSet/>
      <dgm:spPr/>
      <dgm:t>
        <a:bodyPr/>
        <a:lstStyle/>
        <a:p>
          <a:endParaRPr lang="en-US"/>
        </a:p>
      </dgm:t>
    </dgm:pt>
    <dgm:pt modelId="{7BDDF3B7-BAC6-4983-A5B5-78A03C73B7C2}">
      <dgm:prSet/>
      <dgm:spPr/>
      <dgm:t>
        <a:bodyPr/>
        <a:lstStyle/>
        <a:p>
          <a:r>
            <a:rPr lang="en-GB"/>
            <a:t>Damages.</a:t>
          </a:r>
          <a:endParaRPr lang="en-US"/>
        </a:p>
      </dgm:t>
    </dgm:pt>
    <dgm:pt modelId="{FF22FEC0-BD64-42E0-8300-BB98B3A4AD71}" type="parTrans" cxnId="{829B0B42-1B50-4512-86C8-08B7FA227A8A}">
      <dgm:prSet/>
      <dgm:spPr/>
      <dgm:t>
        <a:bodyPr/>
        <a:lstStyle/>
        <a:p>
          <a:endParaRPr lang="en-US"/>
        </a:p>
      </dgm:t>
    </dgm:pt>
    <dgm:pt modelId="{BC3D9C21-5437-4EB0-A3FC-507E20A586C6}" type="sibTrans" cxnId="{829B0B42-1B50-4512-86C8-08B7FA227A8A}">
      <dgm:prSet/>
      <dgm:spPr/>
      <dgm:t>
        <a:bodyPr/>
        <a:lstStyle/>
        <a:p>
          <a:endParaRPr lang="en-US"/>
        </a:p>
      </dgm:t>
    </dgm:pt>
    <dgm:pt modelId="{F830D01B-1392-4D2A-9482-B9EE6ED86880}">
      <dgm:prSet/>
      <dgm:spPr/>
      <dgm:t>
        <a:bodyPr/>
        <a:lstStyle/>
        <a:p>
          <a:r>
            <a:rPr lang="en-GB"/>
            <a:t>Injury.</a:t>
          </a:r>
          <a:endParaRPr lang="en-US"/>
        </a:p>
      </dgm:t>
    </dgm:pt>
    <dgm:pt modelId="{4AE46334-D947-4B7B-A927-C3764545B0CD}" type="parTrans" cxnId="{96D52083-3880-44B6-8125-47F0674D1A07}">
      <dgm:prSet/>
      <dgm:spPr/>
      <dgm:t>
        <a:bodyPr/>
        <a:lstStyle/>
        <a:p>
          <a:endParaRPr lang="en-US"/>
        </a:p>
      </dgm:t>
    </dgm:pt>
    <dgm:pt modelId="{79524CE8-4AED-45E1-A8C1-23FC85C56114}" type="sibTrans" cxnId="{96D52083-3880-44B6-8125-47F0674D1A07}">
      <dgm:prSet/>
      <dgm:spPr/>
      <dgm:t>
        <a:bodyPr/>
        <a:lstStyle/>
        <a:p>
          <a:endParaRPr lang="en-US"/>
        </a:p>
      </dgm:t>
    </dgm:pt>
    <dgm:pt modelId="{1ABFC811-9A04-491D-8FD9-4CEE2DC0C5EA}">
      <dgm:prSet/>
      <dgm:spPr/>
      <dgm:t>
        <a:bodyPr/>
        <a:lstStyle/>
        <a:p>
          <a:r>
            <a:rPr lang="en-GB"/>
            <a:t>Wronged = an interference with the individuals' rights. </a:t>
          </a:r>
          <a:endParaRPr lang="en-US"/>
        </a:p>
      </dgm:t>
    </dgm:pt>
    <dgm:pt modelId="{6EE7EB2E-731B-4E98-BED2-F390C481B500}" type="parTrans" cxnId="{0C293951-B3E0-46D2-9167-14A6BDEC216B}">
      <dgm:prSet/>
      <dgm:spPr/>
      <dgm:t>
        <a:bodyPr/>
        <a:lstStyle/>
        <a:p>
          <a:endParaRPr lang="en-US"/>
        </a:p>
      </dgm:t>
    </dgm:pt>
    <dgm:pt modelId="{52501912-4DE3-4A4B-8FD4-10447D0BFA07}" type="sibTrans" cxnId="{0C293951-B3E0-46D2-9167-14A6BDEC216B}">
      <dgm:prSet/>
      <dgm:spPr/>
      <dgm:t>
        <a:bodyPr/>
        <a:lstStyle/>
        <a:p>
          <a:endParaRPr lang="en-US"/>
        </a:p>
      </dgm:t>
    </dgm:pt>
    <dgm:pt modelId="{28DEB1E2-ED4A-486A-8CD9-EC705977BDA4}">
      <dgm:prSet/>
      <dgm:spPr/>
      <dgm:t>
        <a:bodyPr/>
        <a:lstStyle/>
        <a:p>
          <a:r>
            <a:rPr lang="en-GB"/>
            <a:t>For example, trespassing on an individual's land.</a:t>
          </a:r>
          <a:endParaRPr lang="en-US"/>
        </a:p>
      </dgm:t>
    </dgm:pt>
    <dgm:pt modelId="{37E9727A-2E7B-4EFC-B899-07759EEDB7C1}" type="parTrans" cxnId="{00C9DC78-75EA-405F-85FA-F8E83C4098A1}">
      <dgm:prSet/>
      <dgm:spPr/>
      <dgm:t>
        <a:bodyPr/>
        <a:lstStyle/>
        <a:p>
          <a:endParaRPr lang="en-US"/>
        </a:p>
      </dgm:t>
    </dgm:pt>
    <dgm:pt modelId="{1A54CE7F-BB76-4B33-939B-D92342F668C9}" type="sibTrans" cxnId="{00C9DC78-75EA-405F-85FA-F8E83C4098A1}">
      <dgm:prSet/>
      <dgm:spPr/>
      <dgm:t>
        <a:bodyPr/>
        <a:lstStyle/>
        <a:p>
          <a:endParaRPr lang="en-US"/>
        </a:p>
      </dgm:t>
    </dgm:pt>
    <dgm:pt modelId="{8FBA863A-5122-4C62-AA28-E9334A757E43}" type="pres">
      <dgm:prSet presAssocID="{2D6F42EE-7425-4795-8132-549B5693EC3A}" presName="diagram" presStyleCnt="0">
        <dgm:presLayoutVars>
          <dgm:dir/>
          <dgm:resizeHandles val="exact"/>
        </dgm:presLayoutVars>
      </dgm:prSet>
      <dgm:spPr/>
    </dgm:pt>
    <dgm:pt modelId="{8F84A569-B1ED-419C-9BDD-1C91CC235DEC}" type="pres">
      <dgm:prSet presAssocID="{F271B000-6EB0-474B-BF3E-8BF6D31FD03B}" presName="node" presStyleLbl="node1" presStyleIdx="0" presStyleCnt="7">
        <dgm:presLayoutVars>
          <dgm:bulletEnabled val="1"/>
        </dgm:presLayoutVars>
      </dgm:prSet>
      <dgm:spPr/>
    </dgm:pt>
    <dgm:pt modelId="{C2E2B0E8-F10C-49F5-AFFF-98DE5BA619FE}" type="pres">
      <dgm:prSet presAssocID="{A2681EB0-3947-4B69-A297-417687C86574}" presName="sibTrans" presStyleCnt="0"/>
      <dgm:spPr/>
    </dgm:pt>
    <dgm:pt modelId="{B71D456B-7D30-424F-BCCF-F738595405C2}" type="pres">
      <dgm:prSet presAssocID="{CC97A50F-328B-447B-8EC7-43A6E2EBA9C6}" presName="node" presStyleLbl="node1" presStyleIdx="1" presStyleCnt="7">
        <dgm:presLayoutVars>
          <dgm:bulletEnabled val="1"/>
        </dgm:presLayoutVars>
      </dgm:prSet>
      <dgm:spPr/>
    </dgm:pt>
    <dgm:pt modelId="{551F71FC-EABA-4475-8E16-E6B98FAB263F}" type="pres">
      <dgm:prSet presAssocID="{0455AC87-7829-4401-A55B-1151BB65B586}" presName="sibTrans" presStyleCnt="0"/>
      <dgm:spPr/>
    </dgm:pt>
    <dgm:pt modelId="{799E0AB2-0B56-494F-B4FA-B94FBF380852}" type="pres">
      <dgm:prSet presAssocID="{0E2ECCA3-2BD7-4C28-B9A8-36C33BBA780D}" presName="node" presStyleLbl="node1" presStyleIdx="2" presStyleCnt="7">
        <dgm:presLayoutVars>
          <dgm:bulletEnabled val="1"/>
        </dgm:presLayoutVars>
      </dgm:prSet>
      <dgm:spPr/>
    </dgm:pt>
    <dgm:pt modelId="{8E1AC9B7-CD29-4128-97DB-31C6BA094F99}" type="pres">
      <dgm:prSet presAssocID="{21694E39-7BAA-45C9-99F5-410972448DF0}" presName="sibTrans" presStyleCnt="0"/>
      <dgm:spPr/>
    </dgm:pt>
    <dgm:pt modelId="{8C2C7D2F-F88F-4A1D-86C4-D643FF127B76}" type="pres">
      <dgm:prSet presAssocID="{7BDDF3B7-BAC6-4983-A5B5-78A03C73B7C2}" presName="node" presStyleLbl="node1" presStyleIdx="3" presStyleCnt="7">
        <dgm:presLayoutVars>
          <dgm:bulletEnabled val="1"/>
        </dgm:presLayoutVars>
      </dgm:prSet>
      <dgm:spPr/>
    </dgm:pt>
    <dgm:pt modelId="{FA936568-219D-40A1-87AE-B26B982077E4}" type="pres">
      <dgm:prSet presAssocID="{BC3D9C21-5437-4EB0-A3FC-507E20A586C6}" presName="sibTrans" presStyleCnt="0"/>
      <dgm:spPr/>
    </dgm:pt>
    <dgm:pt modelId="{129D4E17-5FBA-42FD-B0D3-C0D3F76355C4}" type="pres">
      <dgm:prSet presAssocID="{F830D01B-1392-4D2A-9482-B9EE6ED86880}" presName="node" presStyleLbl="node1" presStyleIdx="4" presStyleCnt="7">
        <dgm:presLayoutVars>
          <dgm:bulletEnabled val="1"/>
        </dgm:presLayoutVars>
      </dgm:prSet>
      <dgm:spPr/>
    </dgm:pt>
    <dgm:pt modelId="{C32EBA81-6555-4E49-A3D9-4546CED08D98}" type="pres">
      <dgm:prSet presAssocID="{79524CE8-4AED-45E1-A8C1-23FC85C56114}" presName="sibTrans" presStyleCnt="0"/>
      <dgm:spPr/>
    </dgm:pt>
    <dgm:pt modelId="{5295F021-173A-4B80-8295-CB05559EF6EF}" type="pres">
      <dgm:prSet presAssocID="{1ABFC811-9A04-491D-8FD9-4CEE2DC0C5EA}" presName="node" presStyleLbl="node1" presStyleIdx="5" presStyleCnt="7">
        <dgm:presLayoutVars>
          <dgm:bulletEnabled val="1"/>
        </dgm:presLayoutVars>
      </dgm:prSet>
      <dgm:spPr/>
    </dgm:pt>
    <dgm:pt modelId="{B07CE059-D8AD-40AF-B214-F4746E1A9323}" type="pres">
      <dgm:prSet presAssocID="{52501912-4DE3-4A4B-8FD4-10447D0BFA07}" presName="sibTrans" presStyleCnt="0"/>
      <dgm:spPr/>
    </dgm:pt>
    <dgm:pt modelId="{224637E9-D1E8-4F3A-B5DD-19B6636D647F}" type="pres">
      <dgm:prSet presAssocID="{28DEB1E2-ED4A-486A-8CD9-EC705977BDA4}" presName="node" presStyleLbl="node1" presStyleIdx="6" presStyleCnt="7">
        <dgm:presLayoutVars>
          <dgm:bulletEnabled val="1"/>
        </dgm:presLayoutVars>
      </dgm:prSet>
      <dgm:spPr/>
    </dgm:pt>
  </dgm:ptLst>
  <dgm:cxnLst>
    <dgm:cxn modelId="{4D9C7017-7663-4BF0-BEFB-1A9E8D57A9D1}" type="presOf" srcId="{1ABFC811-9A04-491D-8FD9-4CEE2DC0C5EA}" destId="{5295F021-173A-4B80-8295-CB05559EF6EF}" srcOrd="0" destOrd="0" presId="urn:microsoft.com/office/officeart/2005/8/layout/default"/>
    <dgm:cxn modelId="{01034E28-208B-4B24-A28E-EF12771405A8}" srcId="{2D6F42EE-7425-4795-8132-549B5693EC3A}" destId="{CC97A50F-328B-447B-8EC7-43A6E2EBA9C6}" srcOrd="1" destOrd="0" parTransId="{70E4B02A-6B90-4A95-9AD1-4C154E3E0D59}" sibTransId="{0455AC87-7829-4401-A55B-1151BB65B586}"/>
    <dgm:cxn modelId="{829B0B42-1B50-4512-86C8-08B7FA227A8A}" srcId="{2D6F42EE-7425-4795-8132-549B5693EC3A}" destId="{7BDDF3B7-BAC6-4983-A5B5-78A03C73B7C2}" srcOrd="3" destOrd="0" parTransId="{FF22FEC0-BD64-42E0-8300-BB98B3A4AD71}" sibTransId="{BC3D9C21-5437-4EB0-A3FC-507E20A586C6}"/>
    <dgm:cxn modelId="{0C293951-B3E0-46D2-9167-14A6BDEC216B}" srcId="{2D6F42EE-7425-4795-8132-549B5693EC3A}" destId="{1ABFC811-9A04-491D-8FD9-4CEE2DC0C5EA}" srcOrd="5" destOrd="0" parTransId="{6EE7EB2E-731B-4E98-BED2-F390C481B500}" sibTransId="{52501912-4DE3-4A4B-8FD4-10447D0BFA07}"/>
    <dgm:cxn modelId="{42A73572-00A5-46CE-9DF3-F4279C0DB733}" srcId="{2D6F42EE-7425-4795-8132-549B5693EC3A}" destId="{0E2ECCA3-2BD7-4C28-B9A8-36C33BBA780D}" srcOrd="2" destOrd="0" parTransId="{AFC20224-ABCB-4009-9C54-7147B6668C2C}" sibTransId="{21694E39-7BAA-45C9-99F5-410972448DF0}"/>
    <dgm:cxn modelId="{00C9DC78-75EA-405F-85FA-F8E83C4098A1}" srcId="{2D6F42EE-7425-4795-8132-549B5693EC3A}" destId="{28DEB1E2-ED4A-486A-8CD9-EC705977BDA4}" srcOrd="6" destOrd="0" parTransId="{37E9727A-2E7B-4EFC-B899-07759EEDB7C1}" sibTransId="{1A54CE7F-BB76-4B33-939B-D92342F668C9}"/>
    <dgm:cxn modelId="{96D52083-3880-44B6-8125-47F0674D1A07}" srcId="{2D6F42EE-7425-4795-8132-549B5693EC3A}" destId="{F830D01B-1392-4D2A-9482-B9EE6ED86880}" srcOrd="4" destOrd="0" parTransId="{4AE46334-D947-4B7B-A927-C3764545B0CD}" sibTransId="{79524CE8-4AED-45E1-A8C1-23FC85C56114}"/>
    <dgm:cxn modelId="{E5DBF792-5D74-4112-A308-3576DD99C2A0}" srcId="{2D6F42EE-7425-4795-8132-549B5693EC3A}" destId="{F271B000-6EB0-474B-BF3E-8BF6D31FD03B}" srcOrd="0" destOrd="0" parTransId="{9B0966B9-4C5A-4CD6-811A-90CB068B7FE6}" sibTransId="{A2681EB0-3947-4B69-A297-417687C86574}"/>
    <dgm:cxn modelId="{52406097-8FA1-4C4F-9E41-6DE2780225C5}" type="presOf" srcId="{2D6F42EE-7425-4795-8132-549B5693EC3A}" destId="{8FBA863A-5122-4C62-AA28-E9334A757E43}" srcOrd="0" destOrd="0" presId="urn:microsoft.com/office/officeart/2005/8/layout/default"/>
    <dgm:cxn modelId="{B85737A4-E77B-4667-A062-CD4388934C6B}" type="presOf" srcId="{F271B000-6EB0-474B-BF3E-8BF6D31FD03B}" destId="{8F84A569-B1ED-419C-9BDD-1C91CC235DEC}" srcOrd="0" destOrd="0" presId="urn:microsoft.com/office/officeart/2005/8/layout/default"/>
    <dgm:cxn modelId="{27EE71BA-BE12-4C6F-989A-5C8CA525AC87}" type="presOf" srcId="{F830D01B-1392-4D2A-9482-B9EE6ED86880}" destId="{129D4E17-5FBA-42FD-B0D3-C0D3F76355C4}" srcOrd="0" destOrd="0" presId="urn:microsoft.com/office/officeart/2005/8/layout/default"/>
    <dgm:cxn modelId="{7F7C64BC-9628-4740-8C15-EB0780D5E01E}" type="presOf" srcId="{0E2ECCA3-2BD7-4C28-B9A8-36C33BBA780D}" destId="{799E0AB2-0B56-494F-B4FA-B94FBF380852}" srcOrd="0" destOrd="0" presId="urn:microsoft.com/office/officeart/2005/8/layout/default"/>
    <dgm:cxn modelId="{C3A7AEBF-2E34-42F8-BAFE-99CB75FF025C}" type="presOf" srcId="{CC97A50F-328B-447B-8EC7-43A6E2EBA9C6}" destId="{B71D456B-7D30-424F-BCCF-F738595405C2}" srcOrd="0" destOrd="0" presId="urn:microsoft.com/office/officeart/2005/8/layout/default"/>
    <dgm:cxn modelId="{46F7E5C1-27A8-4B03-B1E3-6B2D93310A71}" type="presOf" srcId="{7BDDF3B7-BAC6-4983-A5B5-78A03C73B7C2}" destId="{8C2C7D2F-F88F-4A1D-86C4-D643FF127B76}" srcOrd="0" destOrd="0" presId="urn:microsoft.com/office/officeart/2005/8/layout/default"/>
    <dgm:cxn modelId="{D8AB8AE4-8BD2-44BD-BDEA-CBF23C20BD74}" type="presOf" srcId="{28DEB1E2-ED4A-486A-8CD9-EC705977BDA4}" destId="{224637E9-D1E8-4F3A-B5DD-19B6636D647F}" srcOrd="0" destOrd="0" presId="urn:microsoft.com/office/officeart/2005/8/layout/default"/>
    <dgm:cxn modelId="{EF04B02A-D15A-42E5-99AC-68E8279737DA}" type="presParOf" srcId="{8FBA863A-5122-4C62-AA28-E9334A757E43}" destId="{8F84A569-B1ED-419C-9BDD-1C91CC235DEC}" srcOrd="0" destOrd="0" presId="urn:microsoft.com/office/officeart/2005/8/layout/default"/>
    <dgm:cxn modelId="{66239A01-1807-4A45-9677-0AEF1E078DAF}" type="presParOf" srcId="{8FBA863A-5122-4C62-AA28-E9334A757E43}" destId="{C2E2B0E8-F10C-49F5-AFFF-98DE5BA619FE}" srcOrd="1" destOrd="0" presId="urn:microsoft.com/office/officeart/2005/8/layout/default"/>
    <dgm:cxn modelId="{B1250C8D-769E-4FB2-86A6-A300F989BDD7}" type="presParOf" srcId="{8FBA863A-5122-4C62-AA28-E9334A757E43}" destId="{B71D456B-7D30-424F-BCCF-F738595405C2}" srcOrd="2" destOrd="0" presId="urn:microsoft.com/office/officeart/2005/8/layout/default"/>
    <dgm:cxn modelId="{C482D957-0D4C-4DA5-9CDF-EC8692840A2B}" type="presParOf" srcId="{8FBA863A-5122-4C62-AA28-E9334A757E43}" destId="{551F71FC-EABA-4475-8E16-E6B98FAB263F}" srcOrd="3" destOrd="0" presId="urn:microsoft.com/office/officeart/2005/8/layout/default"/>
    <dgm:cxn modelId="{C0DBFCE1-0A5A-4FD3-A4CD-D6471DD154FF}" type="presParOf" srcId="{8FBA863A-5122-4C62-AA28-E9334A757E43}" destId="{799E0AB2-0B56-494F-B4FA-B94FBF380852}" srcOrd="4" destOrd="0" presId="urn:microsoft.com/office/officeart/2005/8/layout/default"/>
    <dgm:cxn modelId="{9612E8E9-4079-4345-AC8C-DBDB4E4D83BE}" type="presParOf" srcId="{8FBA863A-5122-4C62-AA28-E9334A757E43}" destId="{8E1AC9B7-CD29-4128-97DB-31C6BA094F99}" srcOrd="5" destOrd="0" presId="urn:microsoft.com/office/officeart/2005/8/layout/default"/>
    <dgm:cxn modelId="{6D2B3BE6-6352-462F-9CED-EB882299CC6E}" type="presParOf" srcId="{8FBA863A-5122-4C62-AA28-E9334A757E43}" destId="{8C2C7D2F-F88F-4A1D-86C4-D643FF127B76}" srcOrd="6" destOrd="0" presId="urn:microsoft.com/office/officeart/2005/8/layout/default"/>
    <dgm:cxn modelId="{73050FE6-2878-4ABE-804C-3BA85AADFB98}" type="presParOf" srcId="{8FBA863A-5122-4C62-AA28-E9334A757E43}" destId="{FA936568-219D-40A1-87AE-B26B982077E4}" srcOrd="7" destOrd="0" presId="urn:microsoft.com/office/officeart/2005/8/layout/default"/>
    <dgm:cxn modelId="{FC1FF316-B400-4BCF-998F-9DFD384D5E2D}" type="presParOf" srcId="{8FBA863A-5122-4C62-AA28-E9334A757E43}" destId="{129D4E17-5FBA-42FD-B0D3-C0D3F76355C4}" srcOrd="8" destOrd="0" presId="urn:microsoft.com/office/officeart/2005/8/layout/default"/>
    <dgm:cxn modelId="{2064E99F-A8F4-47D8-8BB1-7C49A7AD2ADD}" type="presParOf" srcId="{8FBA863A-5122-4C62-AA28-E9334A757E43}" destId="{C32EBA81-6555-4E49-A3D9-4546CED08D98}" srcOrd="9" destOrd="0" presId="urn:microsoft.com/office/officeart/2005/8/layout/default"/>
    <dgm:cxn modelId="{F432CE73-C868-490A-9DC3-FFDF1903ECAB}" type="presParOf" srcId="{8FBA863A-5122-4C62-AA28-E9334A757E43}" destId="{5295F021-173A-4B80-8295-CB05559EF6EF}" srcOrd="10" destOrd="0" presId="urn:microsoft.com/office/officeart/2005/8/layout/default"/>
    <dgm:cxn modelId="{B9E2F582-813E-460E-B1EB-9CEE44E74B41}" type="presParOf" srcId="{8FBA863A-5122-4C62-AA28-E9334A757E43}" destId="{B07CE059-D8AD-40AF-B214-F4746E1A9323}" srcOrd="11" destOrd="0" presId="urn:microsoft.com/office/officeart/2005/8/layout/default"/>
    <dgm:cxn modelId="{FE6954AA-EA1E-4DDD-9950-96DE6D0FCE43}" type="presParOf" srcId="{8FBA863A-5122-4C62-AA28-E9334A757E43}" destId="{224637E9-D1E8-4F3A-B5DD-19B6636D647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FD5B6A9-7626-4747-B5DC-BE3FD31570A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E52F3F8-8BBD-44BA-AEEA-751B8D508FD7}">
      <dgm:prSet/>
      <dgm:spPr/>
      <dgm:t>
        <a:bodyPr/>
        <a:lstStyle/>
        <a:p>
          <a:r>
            <a:rPr lang="en-GB"/>
            <a:t>Just because you bring a claim does not mean it is going to be successful. </a:t>
          </a:r>
          <a:endParaRPr lang="en-US"/>
        </a:p>
      </dgm:t>
    </dgm:pt>
    <dgm:pt modelId="{3338AD70-DB68-4E5E-BBCF-50FA8A509A9D}" type="parTrans" cxnId="{0C1F3B16-1883-44C8-B0BB-5266020F3F72}">
      <dgm:prSet/>
      <dgm:spPr/>
      <dgm:t>
        <a:bodyPr/>
        <a:lstStyle/>
        <a:p>
          <a:endParaRPr lang="en-US"/>
        </a:p>
      </dgm:t>
    </dgm:pt>
    <dgm:pt modelId="{F6298838-A8DF-48C3-BD8E-6A24B73C3772}" type="sibTrans" cxnId="{0C1F3B16-1883-44C8-B0BB-5266020F3F72}">
      <dgm:prSet/>
      <dgm:spPr/>
      <dgm:t>
        <a:bodyPr/>
        <a:lstStyle/>
        <a:p>
          <a:endParaRPr lang="en-US"/>
        </a:p>
      </dgm:t>
    </dgm:pt>
    <dgm:pt modelId="{3947CBD5-BDD0-4309-969D-C537FF8FC3FD}">
      <dgm:prSet/>
      <dgm:spPr/>
      <dgm:t>
        <a:bodyPr/>
        <a:lstStyle/>
        <a:p>
          <a:r>
            <a:rPr lang="en-GB"/>
            <a:t>When considering whether a tort has been committed the courts will consider; </a:t>
          </a:r>
          <a:endParaRPr lang="en-US"/>
        </a:p>
      </dgm:t>
    </dgm:pt>
    <dgm:pt modelId="{610F596D-3DC5-4701-806D-F839EC11219C}" type="parTrans" cxnId="{F0948C81-A4D5-439C-81F8-0D37AA5598A8}">
      <dgm:prSet/>
      <dgm:spPr/>
      <dgm:t>
        <a:bodyPr/>
        <a:lstStyle/>
        <a:p>
          <a:endParaRPr lang="en-US"/>
        </a:p>
      </dgm:t>
    </dgm:pt>
    <dgm:pt modelId="{3BDCC1D6-7D1D-4791-B85A-3D7F7336CC9D}" type="sibTrans" cxnId="{F0948C81-A4D5-439C-81F8-0D37AA5598A8}">
      <dgm:prSet/>
      <dgm:spPr/>
      <dgm:t>
        <a:bodyPr/>
        <a:lstStyle/>
        <a:p>
          <a:endParaRPr lang="en-US"/>
        </a:p>
      </dgm:t>
    </dgm:pt>
    <dgm:pt modelId="{812BF05C-FBA8-4CD3-BD22-CABB909491A4}">
      <dgm:prSet/>
      <dgm:spPr/>
      <dgm:t>
        <a:bodyPr/>
        <a:lstStyle/>
        <a:p>
          <a:r>
            <a:rPr lang="en-GB"/>
            <a:t>The past</a:t>
          </a:r>
          <a:endParaRPr lang="en-US"/>
        </a:p>
      </dgm:t>
    </dgm:pt>
    <dgm:pt modelId="{809BF332-D916-40E8-8677-DB806EB11DEA}" type="parTrans" cxnId="{19DC67F2-1E25-4EAA-AE56-512DCF24670B}">
      <dgm:prSet/>
      <dgm:spPr/>
      <dgm:t>
        <a:bodyPr/>
        <a:lstStyle/>
        <a:p>
          <a:endParaRPr lang="en-US"/>
        </a:p>
      </dgm:t>
    </dgm:pt>
    <dgm:pt modelId="{2A544E0D-4CFA-4F96-ADD4-3B42B02E54AC}" type="sibTrans" cxnId="{19DC67F2-1E25-4EAA-AE56-512DCF24670B}">
      <dgm:prSet/>
      <dgm:spPr/>
      <dgm:t>
        <a:bodyPr/>
        <a:lstStyle/>
        <a:p>
          <a:endParaRPr lang="en-US"/>
        </a:p>
      </dgm:t>
    </dgm:pt>
    <dgm:pt modelId="{BA6DCC40-0583-4D75-B130-43BF7A5AF82F}">
      <dgm:prSet/>
      <dgm:spPr/>
      <dgm:t>
        <a:bodyPr/>
        <a:lstStyle/>
        <a:p>
          <a:r>
            <a:rPr lang="en-GB"/>
            <a:t>The present </a:t>
          </a:r>
          <a:endParaRPr lang="en-US"/>
        </a:p>
      </dgm:t>
    </dgm:pt>
    <dgm:pt modelId="{07E1AA70-F715-48AD-A65C-D8AB73BC501F}" type="parTrans" cxnId="{ACCC38F3-1CD6-4015-9FC8-20F02C5F3D2E}">
      <dgm:prSet/>
      <dgm:spPr/>
      <dgm:t>
        <a:bodyPr/>
        <a:lstStyle/>
        <a:p>
          <a:endParaRPr lang="en-US"/>
        </a:p>
      </dgm:t>
    </dgm:pt>
    <dgm:pt modelId="{149E9F16-31BB-45E4-A4AF-CB9B2EA28278}" type="sibTrans" cxnId="{ACCC38F3-1CD6-4015-9FC8-20F02C5F3D2E}">
      <dgm:prSet/>
      <dgm:spPr/>
      <dgm:t>
        <a:bodyPr/>
        <a:lstStyle/>
        <a:p>
          <a:endParaRPr lang="en-US"/>
        </a:p>
      </dgm:t>
    </dgm:pt>
    <dgm:pt modelId="{7155FDF1-B954-43D3-86AD-6FE1CD1E9FB9}">
      <dgm:prSet/>
      <dgm:spPr/>
      <dgm:t>
        <a:bodyPr/>
        <a:lstStyle/>
        <a:p>
          <a:r>
            <a:rPr lang="en-GB"/>
            <a:t>The future</a:t>
          </a:r>
          <a:endParaRPr lang="en-US"/>
        </a:p>
      </dgm:t>
    </dgm:pt>
    <dgm:pt modelId="{99B4BE28-B59C-42A5-B653-9ED00B6EAC1C}" type="parTrans" cxnId="{3AF80DCB-1DCC-4A46-8B98-703990459AE0}">
      <dgm:prSet/>
      <dgm:spPr/>
      <dgm:t>
        <a:bodyPr/>
        <a:lstStyle/>
        <a:p>
          <a:endParaRPr lang="en-US"/>
        </a:p>
      </dgm:t>
    </dgm:pt>
    <dgm:pt modelId="{0C9B1D8D-1D39-4C67-8D91-682CE260BAEA}" type="sibTrans" cxnId="{3AF80DCB-1DCC-4A46-8B98-703990459AE0}">
      <dgm:prSet/>
      <dgm:spPr/>
      <dgm:t>
        <a:bodyPr/>
        <a:lstStyle/>
        <a:p>
          <a:endParaRPr lang="en-US"/>
        </a:p>
      </dgm:t>
    </dgm:pt>
    <dgm:pt modelId="{F362699F-EEDF-4457-9850-887DAC0E4A5A}">
      <dgm:prSet/>
      <dgm:spPr/>
      <dgm:t>
        <a:bodyPr/>
        <a:lstStyle/>
        <a:p>
          <a:r>
            <a:rPr lang="en-GB"/>
            <a:t>Demonstrates by the case of Woodroffe-Hedley v Cuthbertson (20 June 1997) QBD.</a:t>
          </a:r>
          <a:endParaRPr lang="en-US"/>
        </a:p>
      </dgm:t>
    </dgm:pt>
    <dgm:pt modelId="{FEB5C0FC-F536-4257-99D7-5B0F3933B0E4}" type="parTrans" cxnId="{AB60BFBF-EA94-400B-A2F0-EDDF5DE77AC0}">
      <dgm:prSet/>
      <dgm:spPr/>
      <dgm:t>
        <a:bodyPr/>
        <a:lstStyle/>
        <a:p>
          <a:endParaRPr lang="en-US"/>
        </a:p>
      </dgm:t>
    </dgm:pt>
    <dgm:pt modelId="{6DB9E197-CA0E-436F-9BF3-07CE56129EB9}" type="sibTrans" cxnId="{AB60BFBF-EA94-400B-A2F0-EDDF5DE77AC0}">
      <dgm:prSet/>
      <dgm:spPr/>
      <dgm:t>
        <a:bodyPr/>
        <a:lstStyle/>
        <a:p>
          <a:endParaRPr lang="en-US"/>
        </a:p>
      </dgm:t>
    </dgm:pt>
    <dgm:pt modelId="{CB4C3136-3ABA-43D8-BA3F-726EDD2C2066}" type="pres">
      <dgm:prSet presAssocID="{5FD5B6A9-7626-4747-B5DC-BE3FD31570A5}" presName="diagram" presStyleCnt="0">
        <dgm:presLayoutVars>
          <dgm:dir/>
          <dgm:resizeHandles val="exact"/>
        </dgm:presLayoutVars>
      </dgm:prSet>
      <dgm:spPr/>
    </dgm:pt>
    <dgm:pt modelId="{EE03116F-3B04-498D-A6E4-3B529F7250E0}" type="pres">
      <dgm:prSet presAssocID="{8E52F3F8-8BBD-44BA-AEEA-751B8D508FD7}" presName="node" presStyleLbl="node1" presStyleIdx="0" presStyleCnt="6">
        <dgm:presLayoutVars>
          <dgm:bulletEnabled val="1"/>
        </dgm:presLayoutVars>
      </dgm:prSet>
      <dgm:spPr/>
    </dgm:pt>
    <dgm:pt modelId="{6B0756AD-9613-41D1-BCEB-B5DA32CB8705}" type="pres">
      <dgm:prSet presAssocID="{F6298838-A8DF-48C3-BD8E-6A24B73C3772}" presName="sibTrans" presStyleCnt="0"/>
      <dgm:spPr/>
    </dgm:pt>
    <dgm:pt modelId="{9E83FE3A-4790-40A5-BF6D-4E52117B2C06}" type="pres">
      <dgm:prSet presAssocID="{3947CBD5-BDD0-4309-969D-C537FF8FC3FD}" presName="node" presStyleLbl="node1" presStyleIdx="1" presStyleCnt="6">
        <dgm:presLayoutVars>
          <dgm:bulletEnabled val="1"/>
        </dgm:presLayoutVars>
      </dgm:prSet>
      <dgm:spPr/>
    </dgm:pt>
    <dgm:pt modelId="{C2855805-D9C8-4383-B5BC-58C1408C49B1}" type="pres">
      <dgm:prSet presAssocID="{3BDCC1D6-7D1D-4791-B85A-3D7F7336CC9D}" presName="sibTrans" presStyleCnt="0"/>
      <dgm:spPr/>
    </dgm:pt>
    <dgm:pt modelId="{30FF9BA4-5EB8-4C00-B100-577AC29605BD}" type="pres">
      <dgm:prSet presAssocID="{812BF05C-FBA8-4CD3-BD22-CABB909491A4}" presName="node" presStyleLbl="node1" presStyleIdx="2" presStyleCnt="6">
        <dgm:presLayoutVars>
          <dgm:bulletEnabled val="1"/>
        </dgm:presLayoutVars>
      </dgm:prSet>
      <dgm:spPr/>
    </dgm:pt>
    <dgm:pt modelId="{BB1E1F7D-CBBE-4811-B72B-04B59CAAFFAB}" type="pres">
      <dgm:prSet presAssocID="{2A544E0D-4CFA-4F96-ADD4-3B42B02E54AC}" presName="sibTrans" presStyleCnt="0"/>
      <dgm:spPr/>
    </dgm:pt>
    <dgm:pt modelId="{D59E9F35-BFBA-44E0-9058-9214F8A9908A}" type="pres">
      <dgm:prSet presAssocID="{BA6DCC40-0583-4D75-B130-43BF7A5AF82F}" presName="node" presStyleLbl="node1" presStyleIdx="3" presStyleCnt="6">
        <dgm:presLayoutVars>
          <dgm:bulletEnabled val="1"/>
        </dgm:presLayoutVars>
      </dgm:prSet>
      <dgm:spPr/>
    </dgm:pt>
    <dgm:pt modelId="{445A8D82-49C4-46F3-841D-4B69444DADED}" type="pres">
      <dgm:prSet presAssocID="{149E9F16-31BB-45E4-A4AF-CB9B2EA28278}" presName="sibTrans" presStyleCnt="0"/>
      <dgm:spPr/>
    </dgm:pt>
    <dgm:pt modelId="{FEE66F2E-05E2-44E9-948C-5021E2D63C28}" type="pres">
      <dgm:prSet presAssocID="{7155FDF1-B954-43D3-86AD-6FE1CD1E9FB9}" presName="node" presStyleLbl="node1" presStyleIdx="4" presStyleCnt="6">
        <dgm:presLayoutVars>
          <dgm:bulletEnabled val="1"/>
        </dgm:presLayoutVars>
      </dgm:prSet>
      <dgm:spPr/>
    </dgm:pt>
    <dgm:pt modelId="{A25A885E-F972-4BE9-B83B-4E409E919458}" type="pres">
      <dgm:prSet presAssocID="{0C9B1D8D-1D39-4C67-8D91-682CE260BAEA}" presName="sibTrans" presStyleCnt="0"/>
      <dgm:spPr/>
    </dgm:pt>
    <dgm:pt modelId="{D5491B65-195A-4C74-9390-2728DEB9A7F9}" type="pres">
      <dgm:prSet presAssocID="{F362699F-EEDF-4457-9850-887DAC0E4A5A}" presName="node" presStyleLbl="node1" presStyleIdx="5" presStyleCnt="6">
        <dgm:presLayoutVars>
          <dgm:bulletEnabled val="1"/>
        </dgm:presLayoutVars>
      </dgm:prSet>
      <dgm:spPr/>
    </dgm:pt>
  </dgm:ptLst>
  <dgm:cxnLst>
    <dgm:cxn modelId="{0C1F3B16-1883-44C8-B0BB-5266020F3F72}" srcId="{5FD5B6A9-7626-4747-B5DC-BE3FD31570A5}" destId="{8E52F3F8-8BBD-44BA-AEEA-751B8D508FD7}" srcOrd="0" destOrd="0" parTransId="{3338AD70-DB68-4E5E-BBCF-50FA8A509A9D}" sibTransId="{F6298838-A8DF-48C3-BD8E-6A24B73C3772}"/>
    <dgm:cxn modelId="{89D61426-5908-4ABC-AF19-57B9E2AFE85F}" type="presOf" srcId="{3947CBD5-BDD0-4309-969D-C537FF8FC3FD}" destId="{9E83FE3A-4790-40A5-BF6D-4E52117B2C06}" srcOrd="0" destOrd="0" presId="urn:microsoft.com/office/officeart/2005/8/layout/default"/>
    <dgm:cxn modelId="{4929FD64-DA22-42AB-AFE1-2FE32766829B}" type="presOf" srcId="{7155FDF1-B954-43D3-86AD-6FE1CD1E9FB9}" destId="{FEE66F2E-05E2-44E9-948C-5021E2D63C28}" srcOrd="0" destOrd="0" presId="urn:microsoft.com/office/officeart/2005/8/layout/default"/>
    <dgm:cxn modelId="{F0948C81-A4D5-439C-81F8-0D37AA5598A8}" srcId="{5FD5B6A9-7626-4747-B5DC-BE3FD31570A5}" destId="{3947CBD5-BDD0-4309-969D-C537FF8FC3FD}" srcOrd="1" destOrd="0" parTransId="{610F596D-3DC5-4701-806D-F839EC11219C}" sibTransId="{3BDCC1D6-7D1D-4791-B85A-3D7F7336CC9D}"/>
    <dgm:cxn modelId="{59FCD185-2724-44FC-91D6-B69F6CE2C666}" type="presOf" srcId="{5FD5B6A9-7626-4747-B5DC-BE3FD31570A5}" destId="{CB4C3136-3ABA-43D8-BA3F-726EDD2C2066}" srcOrd="0" destOrd="0" presId="urn:microsoft.com/office/officeart/2005/8/layout/default"/>
    <dgm:cxn modelId="{DEDA0892-83D3-4AC4-8B76-AC24E27DC865}" type="presOf" srcId="{BA6DCC40-0583-4D75-B130-43BF7A5AF82F}" destId="{D59E9F35-BFBA-44E0-9058-9214F8A9908A}" srcOrd="0" destOrd="0" presId="urn:microsoft.com/office/officeart/2005/8/layout/default"/>
    <dgm:cxn modelId="{A458859C-30A0-41A5-B2DE-8C5BC22FB6E2}" type="presOf" srcId="{812BF05C-FBA8-4CD3-BD22-CABB909491A4}" destId="{30FF9BA4-5EB8-4C00-B100-577AC29605BD}" srcOrd="0" destOrd="0" presId="urn:microsoft.com/office/officeart/2005/8/layout/default"/>
    <dgm:cxn modelId="{B19622BF-6517-455A-8834-2EE25884F8F9}" type="presOf" srcId="{F362699F-EEDF-4457-9850-887DAC0E4A5A}" destId="{D5491B65-195A-4C74-9390-2728DEB9A7F9}" srcOrd="0" destOrd="0" presId="urn:microsoft.com/office/officeart/2005/8/layout/default"/>
    <dgm:cxn modelId="{AB60BFBF-EA94-400B-A2F0-EDDF5DE77AC0}" srcId="{5FD5B6A9-7626-4747-B5DC-BE3FD31570A5}" destId="{F362699F-EEDF-4457-9850-887DAC0E4A5A}" srcOrd="5" destOrd="0" parTransId="{FEB5C0FC-F536-4257-99D7-5B0F3933B0E4}" sibTransId="{6DB9E197-CA0E-436F-9BF3-07CE56129EB9}"/>
    <dgm:cxn modelId="{3AF80DCB-1DCC-4A46-8B98-703990459AE0}" srcId="{5FD5B6A9-7626-4747-B5DC-BE3FD31570A5}" destId="{7155FDF1-B954-43D3-86AD-6FE1CD1E9FB9}" srcOrd="4" destOrd="0" parTransId="{99B4BE28-B59C-42A5-B653-9ED00B6EAC1C}" sibTransId="{0C9B1D8D-1D39-4C67-8D91-682CE260BAEA}"/>
    <dgm:cxn modelId="{085A1CDF-6741-4EB5-9EE5-0B332A7F4372}" type="presOf" srcId="{8E52F3F8-8BBD-44BA-AEEA-751B8D508FD7}" destId="{EE03116F-3B04-498D-A6E4-3B529F7250E0}" srcOrd="0" destOrd="0" presId="urn:microsoft.com/office/officeart/2005/8/layout/default"/>
    <dgm:cxn modelId="{19DC67F2-1E25-4EAA-AE56-512DCF24670B}" srcId="{5FD5B6A9-7626-4747-B5DC-BE3FD31570A5}" destId="{812BF05C-FBA8-4CD3-BD22-CABB909491A4}" srcOrd="2" destOrd="0" parTransId="{809BF332-D916-40E8-8677-DB806EB11DEA}" sibTransId="{2A544E0D-4CFA-4F96-ADD4-3B42B02E54AC}"/>
    <dgm:cxn modelId="{ACCC38F3-1CD6-4015-9FC8-20F02C5F3D2E}" srcId="{5FD5B6A9-7626-4747-B5DC-BE3FD31570A5}" destId="{BA6DCC40-0583-4D75-B130-43BF7A5AF82F}" srcOrd="3" destOrd="0" parTransId="{07E1AA70-F715-48AD-A65C-D8AB73BC501F}" sibTransId="{149E9F16-31BB-45E4-A4AF-CB9B2EA28278}"/>
    <dgm:cxn modelId="{69D7C758-CCA8-4A9D-B7F6-82E96F96195D}" type="presParOf" srcId="{CB4C3136-3ABA-43D8-BA3F-726EDD2C2066}" destId="{EE03116F-3B04-498D-A6E4-3B529F7250E0}" srcOrd="0" destOrd="0" presId="urn:microsoft.com/office/officeart/2005/8/layout/default"/>
    <dgm:cxn modelId="{19B13069-E96E-4487-BEE3-DE88A95D1355}" type="presParOf" srcId="{CB4C3136-3ABA-43D8-BA3F-726EDD2C2066}" destId="{6B0756AD-9613-41D1-BCEB-B5DA32CB8705}" srcOrd="1" destOrd="0" presId="urn:microsoft.com/office/officeart/2005/8/layout/default"/>
    <dgm:cxn modelId="{028777F0-65AF-4571-88E9-2095FFE8B8B2}" type="presParOf" srcId="{CB4C3136-3ABA-43D8-BA3F-726EDD2C2066}" destId="{9E83FE3A-4790-40A5-BF6D-4E52117B2C06}" srcOrd="2" destOrd="0" presId="urn:microsoft.com/office/officeart/2005/8/layout/default"/>
    <dgm:cxn modelId="{E28A1824-0063-4E91-9E54-7307115EA2A8}" type="presParOf" srcId="{CB4C3136-3ABA-43D8-BA3F-726EDD2C2066}" destId="{C2855805-D9C8-4383-B5BC-58C1408C49B1}" srcOrd="3" destOrd="0" presId="urn:microsoft.com/office/officeart/2005/8/layout/default"/>
    <dgm:cxn modelId="{13E49CA9-7377-4BE9-9CEE-E2718A9A85F1}" type="presParOf" srcId="{CB4C3136-3ABA-43D8-BA3F-726EDD2C2066}" destId="{30FF9BA4-5EB8-4C00-B100-577AC29605BD}" srcOrd="4" destOrd="0" presId="urn:microsoft.com/office/officeart/2005/8/layout/default"/>
    <dgm:cxn modelId="{F4D01E31-E688-4619-ABA5-CA87F00BB7A9}" type="presParOf" srcId="{CB4C3136-3ABA-43D8-BA3F-726EDD2C2066}" destId="{BB1E1F7D-CBBE-4811-B72B-04B59CAAFFAB}" srcOrd="5" destOrd="0" presId="urn:microsoft.com/office/officeart/2005/8/layout/default"/>
    <dgm:cxn modelId="{F976C751-5676-473B-B797-FA28B4249841}" type="presParOf" srcId="{CB4C3136-3ABA-43D8-BA3F-726EDD2C2066}" destId="{D59E9F35-BFBA-44E0-9058-9214F8A9908A}" srcOrd="6" destOrd="0" presId="urn:microsoft.com/office/officeart/2005/8/layout/default"/>
    <dgm:cxn modelId="{614FED53-DAD9-4EEE-BBB8-3801F8CED846}" type="presParOf" srcId="{CB4C3136-3ABA-43D8-BA3F-726EDD2C2066}" destId="{445A8D82-49C4-46F3-841D-4B69444DADED}" srcOrd="7" destOrd="0" presId="urn:microsoft.com/office/officeart/2005/8/layout/default"/>
    <dgm:cxn modelId="{E4411D73-0DEF-4009-8CB1-3600C1EAFF61}" type="presParOf" srcId="{CB4C3136-3ABA-43D8-BA3F-726EDD2C2066}" destId="{FEE66F2E-05E2-44E9-948C-5021E2D63C28}" srcOrd="8" destOrd="0" presId="urn:microsoft.com/office/officeart/2005/8/layout/default"/>
    <dgm:cxn modelId="{3D03CA7D-DD87-414B-8A85-196D7C4315A4}" type="presParOf" srcId="{CB4C3136-3ABA-43D8-BA3F-726EDD2C2066}" destId="{A25A885E-F972-4BE9-B83B-4E409E919458}" srcOrd="9" destOrd="0" presId="urn:microsoft.com/office/officeart/2005/8/layout/default"/>
    <dgm:cxn modelId="{A3A11BE7-71E8-437E-94DE-42C2C1E46976}" type="presParOf" srcId="{CB4C3136-3ABA-43D8-BA3F-726EDD2C2066}" destId="{D5491B65-195A-4C74-9390-2728DEB9A7F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0083D3-5E3B-4C57-AA69-B442F0D45D2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46FF53E-780E-4F2E-9C40-C0328D16086A}">
      <dgm:prSet/>
      <dgm:spPr/>
      <dgm:t>
        <a:bodyPr/>
        <a:lstStyle/>
        <a:p>
          <a:r>
            <a:rPr lang="en-GB"/>
            <a:t>Let's look at some examples; </a:t>
          </a:r>
          <a:endParaRPr lang="en-US"/>
        </a:p>
      </dgm:t>
    </dgm:pt>
    <dgm:pt modelId="{FB26ED7E-0F3C-4981-9C12-82FB8B1A5194}" type="parTrans" cxnId="{CD86A255-7113-4C41-A208-279399518797}">
      <dgm:prSet/>
      <dgm:spPr/>
      <dgm:t>
        <a:bodyPr/>
        <a:lstStyle/>
        <a:p>
          <a:endParaRPr lang="en-US"/>
        </a:p>
      </dgm:t>
    </dgm:pt>
    <dgm:pt modelId="{ABB73F03-13B2-4259-9FBC-8FB43315A365}" type="sibTrans" cxnId="{CD86A255-7113-4C41-A208-279399518797}">
      <dgm:prSet/>
      <dgm:spPr/>
      <dgm:t>
        <a:bodyPr/>
        <a:lstStyle/>
        <a:p>
          <a:endParaRPr lang="en-US"/>
        </a:p>
      </dgm:t>
    </dgm:pt>
    <dgm:pt modelId="{22015EDA-1D7C-4907-A49D-BB5F77E5B319}">
      <dgm:prSet/>
      <dgm:spPr/>
      <dgm:t>
        <a:bodyPr/>
        <a:lstStyle/>
        <a:p>
          <a:r>
            <a:rPr lang="en-GB"/>
            <a:t>1. '' A pedestrian is knocked down and killed by a speeding motorist''.</a:t>
          </a:r>
          <a:endParaRPr lang="en-US"/>
        </a:p>
      </dgm:t>
    </dgm:pt>
    <dgm:pt modelId="{484C5EFE-4A3C-4BA0-9595-FB668B202C2E}" type="parTrans" cxnId="{412BD553-ABED-4D0A-A7BE-B75ADE4C344C}">
      <dgm:prSet/>
      <dgm:spPr/>
      <dgm:t>
        <a:bodyPr/>
        <a:lstStyle/>
        <a:p>
          <a:endParaRPr lang="en-US"/>
        </a:p>
      </dgm:t>
    </dgm:pt>
    <dgm:pt modelId="{290A03E2-DCDD-45C0-BF33-A1A053953EE2}" type="sibTrans" cxnId="{412BD553-ABED-4D0A-A7BE-B75ADE4C344C}">
      <dgm:prSet/>
      <dgm:spPr/>
      <dgm:t>
        <a:bodyPr/>
        <a:lstStyle/>
        <a:p>
          <a:endParaRPr lang="en-US"/>
        </a:p>
      </dgm:t>
    </dgm:pt>
    <dgm:pt modelId="{D46933AF-2855-46BC-80BF-785715095BB1}">
      <dgm:prSet/>
      <dgm:spPr/>
      <dgm:t>
        <a:bodyPr/>
        <a:lstStyle/>
        <a:p>
          <a:r>
            <a:rPr lang="en-GB"/>
            <a:t>2. ''A school fails to diagnose a student's dyslexia, believing the student's poor performance is simply down to laziness. The student fails their GCSE's''. </a:t>
          </a:r>
          <a:endParaRPr lang="en-US"/>
        </a:p>
      </dgm:t>
    </dgm:pt>
    <dgm:pt modelId="{700EE410-063B-4505-B6B4-7EDB4A92427D}" type="parTrans" cxnId="{1EB10FC0-28DE-4361-A3DB-0B7EBD942BFD}">
      <dgm:prSet/>
      <dgm:spPr/>
      <dgm:t>
        <a:bodyPr/>
        <a:lstStyle/>
        <a:p>
          <a:endParaRPr lang="en-US"/>
        </a:p>
      </dgm:t>
    </dgm:pt>
    <dgm:pt modelId="{0E5CA10D-062A-47AC-8597-29C2430F008B}" type="sibTrans" cxnId="{1EB10FC0-28DE-4361-A3DB-0B7EBD942BFD}">
      <dgm:prSet/>
      <dgm:spPr/>
      <dgm:t>
        <a:bodyPr/>
        <a:lstStyle/>
        <a:p>
          <a:endParaRPr lang="en-US"/>
        </a:p>
      </dgm:t>
    </dgm:pt>
    <dgm:pt modelId="{D0F53863-AE51-4989-8037-16F9063EFDCA}">
      <dgm:prSet/>
      <dgm:spPr/>
      <dgm:t>
        <a:bodyPr/>
        <a:lstStyle/>
        <a:p>
          <a:r>
            <a:rPr lang="en-GB"/>
            <a:t>3. The lead singer of a smith's tribute band is branded a ' meat-eating wannabe who can't hold a note' on their former management's website''. </a:t>
          </a:r>
          <a:endParaRPr lang="en-US"/>
        </a:p>
      </dgm:t>
    </dgm:pt>
    <dgm:pt modelId="{BDF5BC3E-425A-49CB-A414-59F370BAF1E9}" type="parTrans" cxnId="{AFD07591-855B-4989-8AE4-F2AF7ED25ECA}">
      <dgm:prSet/>
      <dgm:spPr/>
      <dgm:t>
        <a:bodyPr/>
        <a:lstStyle/>
        <a:p>
          <a:endParaRPr lang="en-US"/>
        </a:p>
      </dgm:t>
    </dgm:pt>
    <dgm:pt modelId="{EB270C45-D24C-435C-B63F-D485E4BD547D}" type="sibTrans" cxnId="{AFD07591-855B-4989-8AE4-F2AF7ED25ECA}">
      <dgm:prSet/>
      <dgm:spPr/>
      <dgm:t>
        <a:bodyPr/>
        <a:lstStyle/>
        <a:p>
          <a:endParaRPr lang="en-US"/>
        </a:p>
      </dgm:t>
    </dgm:pt>
    <dgm:pt modelId="{ECF68206-5E40-4177-96A1-D80198DE84CE}">
      <dgm:prSet/>
      <dgm:spPr/>
      <dgm:t>
        <a:bodyPr/>
        <a:lstStyle/>
        <a:p>
          <a:r>
            <a:rPr lang="en-GB"/>
            <a:t>K Horsey &amp; E Rackley, (2017) Tort law. </a:t>
          </a:r>
          <a:endParaRPr lang="en-US"/>
        </a:p>
      </dgm:t>
    </dgm:pt>
    <dgm:pt modelId="{FB5CB0BE-200D-4571-B277-9A277370AE39}" type="parTrans" cxnId="{9FE0783B-773B-4EB0-8342-79601F827D0F}">
      <dgm:prSet/>
      <dgm:spPr/>
      <dgm:t>
        <a:bodyPr/>
        <a:lstStyle/>
        <a:p>
          <a:endParaRPr lang="en-US"/>
        </a:p>
      </dgm:t>
    </dgm:pt>
    <dgm:pt modelId="{3E5E6AC7-6A8D-4C6B-83EE-37D57ACD266E}" type="sibTrans" cxnId="{9FE0783B-773B-4EB0-8342-79601F827D0F}">
      <dgm:prSet/>
      <dgm:spPr/>
      <dgm:t>
        <a:bodyPr/>
        <a:lstStyle/>
        <a:p>
          <a:endParaRPr lang="en-US"/>
        </a:p>
      </dgm:t>
    </dgm:pt>
    <dgm:pt modelId="{C9C1FFFA-9EB5-445F-B0EA-0714ECB82E99}" type="pres">
      <dgm:prSet presAssocID="{920083D3-5E3B-4C57-AA69-B442F0D45D2D}" presName="linear" presStyleCnt="0">
        <dgm:presLayoutVars>
          <dgm:animLvl val="lvl"/>
          <dgm:resizeHandles val="exact"/>
        </dgm:presLayoutVars>
      </dgm:prSet>
      <dgm:spPr/>
    </dgm:pt>
    <dgm:pt modelId="{BEC26405-D2A0-4632-8F91-A3D99D6C79BA}" type="pres">
      <dgm:prSet presAssocID="{246FF53E-780E-4F2E-9C40-C0328D16086A}" presName="parentText" presStyleLbl="node1" presStyleIdx="0" presStyleCnt="5">
        <dgm:presLayoutVars>
          <dgm:chMax val="0"/>
          <dgm:bulletEnabled val="1"/>
        </dgm:presLayoutVars>
      </dgm:prSet>
      <dgm:spPr/>
    </dgm:pt>
    <dgm:pt modelId="{7860AF4A-D190-4CB2-9A1D-12E57982407A}" type="pres">
      <dgm:prSet presAssocID="{ABB73F03-13B2-4259-9FBC-8FB43315A365}" presName="spacer" presStyleCnt="0"/>
      <dgm:spPr/>
    </dgm:pt>
    <dgm:pt modelId="{B3C50A29-377C-4384-8A6F-1D198E0E3FBC}" type="pres">
      <dgm:prSet presAssocID="{22015EDA-1D7C-4907-A49D-BB5F77E5B319}" presName="parentText" presStyleLbl="node1" presStyleIdx="1" presStyleCnt="5">
        <dgm:presLayoutVars>
          <dgm:chMax val="0"/>
          <dgm:bulletEnabled val="1"/>
        </dgm:presLayoutVars>
      </dgm:prSet>
      <dgm:spPr/>
    </dgm:pt>
    <dgm:pt modelId="{703BB4BF-E339-494B-90CD-D9ADC1EAFC45}" type="pres">
      <dgm:prSet presAssocID="{290A03E2-DCDD-45C0-BF33-A1A053953EE2}" presName="spacer" presStyleCnt="0"/>
      <dgm:spPr/>
    </dgm:pt>
    <dgm:pt modelId="{27DF224F-979A-4EE3-9396-77AFC80A5BD1}" type="pres">
      <dgm:prSet presAssocID="{D46933AF-2855-46BC-80BF-785715095BB1}" presName="parentText" presStyleLbl="node1" presStyleIdx="2" presStyleCnt="5">
        <dgm:presLayoutVars>
          <dgm:chMax val="0"/>
          <dgm:bulletEnabled val="1"/>
        </dgm:presLayoutVars>
      </dgm:prSet>
      <dgm:spPr/>
    </dgm:pt>
    <dgm:pt modelId="{FA9911E0-BFD8-4036-9D09-0208B206FE02}" type="pres">
      <dgm:prSet presAssocID="{0E5CA10D-062A-47AC-8597-29C2430F008B}" presName="spacer" presStyleCnt="0"/>
      <dgm:spPr/>
    </dgm:pt>
    <dgm:pt modelId="{9B689032-A97D-4486-887A-C25A1E7C34ED}" type="pres">
      <dgm:prSet presAssocID="{D0F53863-AE51-4989-8037-16F9063EFDCA}" presName="parentText" presStyleLbl="node1" presStyleIdx="3" presStyleCnt="5">
        <dgm:presLayoutVars>
          <dgm:chMax val="0"/>
          <dgm:bulletEnabled val="1"/>
        </dgm:presLayoutVars>
      </dgm:prSet>
      <dgm:spPr/>
    </dgm:pt>
    <dgm:pt modelId="{275907CC-2BB1-443B-B421-E31BB729DA30}" type="pres">
      <dgm:prSet presAssocID="{EB270C45-D24C-435C-B63F-D485E4BD547D}" presName="spacer" presStyleCnt="0"/>
      <dgm:spPr/>
    </dgm:pt>
    <dgm:pt modelId="{456C039A-40F0-42A9-9570-FF96F38DB37D}" type="pres">
      <dgm:prSet presAssocID="{ECF68206-5E40-4177-96A1-D80198DE84CE}" presName="parentText" presStyleLbl="node1" presStyleIdx="4" presStyleCnt="5">
        <dgm:presLayoutVars>
          <dgm:chMax val="0"/>
          <dgm:bulletEnabled val="1"/>
        </dgm:presLayoutVars>
      </dgm:prSet>
      <dgm:spPr/>
    </dgm:pt>
  </dgm:ptLst>
  <dgm:cxnLst>
    <dgm:cxn modelId="{F736672A-440C-486B-8F8D-AA751E6B2492}" type="presOf" srcId="{246FF53E-780E-4F2E-9C40-C0328D16086A}" destId="{BEC26405-D2A0-4632-8F91-A3D99D6C79BA}" srcOrd="0" destOrd="0" presId="urn:microsoft.com/office/officeart/2005/8/layout/vList2"/>
    <dgm:cxn modelId="{9FE0783B-773B-4EB0-8342-79601F827D0F}" srcId="{920083D3-5E3B-4C57-AA69-B442F0D45D2D}" destId="{ECF68206-5E40-4177-96A1-D80198DE84CE}" srcOrd="4" destOrd="0" parTransId="{FB5CB0BE-200D-4571-B277-9A277370AE39}" sibTransId="{3E5E6AC7-6A8D-4C6B-83EE-37D57ACD266E}"/>
    <dgm:cxn modelId="{4B0AF06B-16B3-4E8B-863C-BA1133C31287}" type="presOf" srcId="{920083D3-5E3B-4C57-AA69-B442F0D45D2D}" destId="{C9C1FFFA-9EB5-445F-B0EA-0714ECB82E99}" srcOrd="0" destOrd="0" presId="urn:microsoft.com/office/officeart/2005/8/layout/vList2"/>
    <dgm:cxn modelId="{412BD553-ABED-4D0A-A7BE-B75ADE4C344C}" srcId="{920083D3-5E3B-4C57-AA69-B442F0D45D2D}" destId="{22015EDA-1D7C-4907-A49D-BB5F77E5B319}" srcOrd="1" destOrd="0" parTransId="{484C5EFE-4A3C-4BA0-9595-FB668B202C2E}" sibTransId="{290A03E2-DCDD-45C0-BF33-A1A053953EE2}"/>
    <dgm:cxn modelId="{CD86A255-7113-4C41-A208-279399518797}" srcId="{920083D3-5E3B-4C57-AA69-B442F0D45D2D}" destId="{246FF53E-780E-4F2E-9C40-C0328D16086A}" srcOrd="0" destOrd="0" parTransId="{FB26ED7E-0F3C-4981-9C12-82FB8B1A5194}" sibTransId="{ABB73F03-13B2-4259-9FBC-8FB43315A365}"/>
    <dgm:cxn modelId="{AFD07591-855B-4989-8AE4-F2AF7ED25ECA}" srcId="{920083D3-5E3B-4C57-AA69-B442F0D45D2D}" destId="{D0F53863-AE51-4989-8037-16F9063EFDCA}" srcOrd="3" destOrd="0" parTransId="{BDF5BC3E-425A-49CB-A414-59F370BAF1E9}" sibTransId="{EB270C45-D24C-435C-B63F-D485E4BD547D}"/>
    <dgm:cxn modelId="{6C099192-DC57-446C-A7D6-EF8404B56488}" type="presOf" srcId="{ECF68206-5E40-4177-96A1-D80198DE84CE}" destId="{456C039A-40F0-42A9-9570-FF96F38DB37D}" srcOrd="0" destOrd="0" presId="urn:microsoft.com/office/officeart/2005/8/layout/vList2"/>
    <dgm:cxn modelId="{1EB10FC0-28DE-4361-A3DB-0B7EBD942BFD}" srcId="{920083D3-5E3B-4C57-AA69-B442F0D45D2D}" destId="{D46933AF-2855-46BC-80BF-785715095BB1}" srcOrd="2" destOrd="0" parTransId="{700EE410-063B-4505-B6B4-7EDB4A92427D}" sibTransId="{0E5CA10D-062A-47AC-8597-29C2430F008B}"/>
    <dgm:cxn modelId="{32A4F5C9-E90F-45F4-8ADA-3E3BBE1E9DDD}" type="presOf" srcId="{D0F53863-AE51-4989-8037-16F9063EFDCA}" destId="{9B689032-A97D-4486-887A-C25A1E7C34ED}" srcOrd="0" destOrd="0" presId="urn:microsoft.com/office/officeart/2005/8/layout/vList2"/>
    <dgm:cxn modelId="{137EB2D3-2630-40BD-9D98-72DF6C86E5C3}" type="presOf" srcId="{22015EDA-1D7C-4907-A49D-BB5F77E5B319}" destId="{B3C50A29-377C-4384-8A6F-1D198E0E3FBC}" srcOrd="0" destOrd="0" presId="urn:microsoft.com/office/officeart/2005/8/layout/vList2"/>
    <dgm:cxn modelId="{9627E7DC-56BB-412C-B6CE-99798F828CBB}" type="presOf" srcId="{D46933AF-2855-46BC-80BF-785715095BB1}" destId="{27DF224F-979A-4EE3-9396-77AFC80A5BD1}" srcOrd="0" destOrd="0" presId="urn:microsoft.com/office/officeart/2005/8/layout/vList2"/>
    <dgm:cxn modelId="{56C9469F-8328-42A0-BCD1-857A73C4113C}" type="presParOf" srcId="{C9C1FFFA-9EB5-445F-B0EA-0714ECB82E99}" destId="{BEC26405-D2A0-4632-8F91-A3D99D6C79BA}" srcOrd="0" destOrd="0" presId="urn:microsoft.com/office/officeart/2005/8/layout/vList2"/>
    <dgm:cxn modelId="{90DD9B4D-FA20-4A9E-8BDD-747A6A18DFAE}" type="presParOf" srcId="{C9C1FFFA-9EB5-445F-B0EA-0714ECB82E99}" destId="{7860AF4A-D190-4CB2-9A1D-12E57982407A}" srcOrd="1" destOrd="0" presId="urn:microsoft.com/office/officeart/2005/8/layout/vList2"/>
    <dgm:cxn modelId="{45631994-5511-4737-BE85-2806F635097A}" type="presParOf" srcId="{C9C1FFFA-9EB5-445F-B0EA-0714ECB82E99}" destId="{B3C50A29-377C-4384-8A6F-1D198E0E3FBC}" srcOrd="2" destOrd="0" presId="urn:microsoft.com/office/officeart/2005/8/layout/vList2"/>
    <dgm:cxn modelId="{A2DA9CA0-F561-430A-89B2-55CEF3331869}" type="presParOf" srcId="{C9C1FFFA-9EB5-445F-B0EA-0714ECB82E99}" destId="{703BB4BF-E339-494B-90CD-D9ADC1EAFC45}" srcOrd="3" destOrd="0" presId="urn:microsoft.com/office/officeart/2005/8/layout/vList2"/>
    <dgm:cxn modelId="{60B78FDF-9906-4BD9-85C6-4432495249AD}" type="presParOf" srcId="{C9C1FFFA-9EB5-445F-B0EA-0714ECB82E99}" destId="{27DF224F-979A-4EE3-9396-77AFC80A5BD1}" srcOrd="4" destOrd="0" presId="urn:microsoft.com/office/officeart/2005/8/layout/vList2"/>
    <dgm:cxn modelId="{601E8096-96D3-47A8-A376-CB4C4E80FF55}" type="presParOf" srcId="{C9C1FFFA-9EB5-445F-B0EA-0714ECB82E99}" destId="{FA9911E0-BFD8-4036-9D09-0208B206FE02}" srcOrd="5" destOrd="0" presId="urn:microsoft.com/office/officeart/2005/8/layout/vList2"/>
    <dgm:cxn modelId="{3237E149-59D1-4054-AB97-88B356D79D56}" type="presParOf" srcId="{C9C1FFFA-9EB5-445F-B0EA-0714ECB82E99}" destId="{9B689032-A97D-4486-887A-C25A1E7C34ED}" srcOrd="6" destOrd="0" presId="urn:microsoft.com/office/officeart/2005/8/layout/vList2"/>
    <dgm:cxn modelId="{6CE94E1A-B20A-4AB1-8A2A-7E0ABD5E6988}" type="presParOf" srcId="{C9C1FFFA-9EB5-445F-B0EA-0714ECB82E99}" destId="{275907CC-2BB1-443B-B421-E31BB729DA30}" srcOrd="7" destOrd="0" presId="urn:microsoft.com/office/officeart/2005/8/layout/vList2"/>
    <dgm:cxn modelId="{6CCA03C0-C865-4C8D-AD6B-5129CA4E566D}" type="presParOf" srcId="{C9C1FFFA-9EB5-445F-B0EA-0714ECB82E99}" destId="{456C039A-40F0-42A9-9570-FF96F38DB37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0A1C7E9-0448-48BD-AEFA-367B61C5DB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69A8D41-EFF3-4F74-A80B-D09A02673592}">
      <dgm:prSet/>
      <dgm:spPr/>
      <dgm:t>
        <a:bodyPr/>
        <a:lstStyle/>
        <a:p>
          <a:r>
            <a:rPr lang="en-GB"/>
            <a:t>Mary loses her arm due to an accident at work?</a:t>
          </a:r>
          <a:endParaRPr lang="en-US"/>
        </a:p>
      </dgm:t>
    </dgm:pt>
    <dgm:pt modelId="{27883A09-40CD-4FE1-A1F2-5D9D2021E3CF}" type="parTrans" cxnId="{205DCBEB-42EA-4F9F-B82D-445D75616AE7}">
      <dgm:prSet/>
      <dgm:spPr/>
      <dgm:t>
        <a:bodyPr/>
        <a:lstStyle/>
        <a:p>
          <a:endParaRPr lang="en-US"/>
        </a:p>
      </dgm:t>
    </dgm:pt>
    <dgm:pt modelId="{1DCF12D0-41DB-4F72-8C4F-988DD35ECCBF}" type="sibTrans" cxnId="{205DCBEB-42EA-4F9F-B82D-445D75616AE7}">
      <dgm:prSet/>
      <dgm:spPr/>
      <dgm:t>
        <a:bodyPr/>
        <a:lstStyle/>
        <a:p>
          <a:endParaRPr lang="en-US"/>
        </a:p>
      </dgm:t>
    </dgm:pt>
    <dgm:pt modelId="{362BF068-1A8C-4CDE-BFB4-0E2F9B0CC8E3}">
      <dgm:prSet/>
      <dgm:spPr/>
      <dgm:t>
        <a:bodyPr/>
        <a:lstStyle/>
        <a:p>
          <a:r>
            <a:rPr lang="en-GB"/>
            <a:t>Tim crashes his car into a tree after consuming heroin. </a:t>
          </a:r>
          <a:endParaRPr lang="en-US"/>
        </a:p>
      </dgm:t>
    </dgm:pt>
    <dgm:pt modelId="{C0AA0067-41EF-4CB9-B6B7-687D8E40C19C}" type="parTrans" cxnId="{DCC2AF70-57D3-49D8-B4F0-CCED2C3CD169}">
      <dgm:prSet/>
      <dgm:spPr/>
      <dgm:t>
        <a:bodyPr/>
        <a:lstStyle/>
        <a:p>
          <a:endParaRPr lang="en-US"/>
        </a:p>
      </dgm:t>
    </dgm:pt>
    <dgm:pt modelId="{99155531-B436-4B60-B3F0-915EB6604191}" type="sibTrans" cxnId="{DCC2AF70-57D3-49D8-B4F0-CCED2C3CD169}">
      <dgm:prSet/>
      <dgm:spPr/>
      <dgm:t>
        <a:bodyPr/>
        <a:lstStyle/>
        <a:p>
          <a:endParaRPr lang="en-US"/>
        </a:p>
      </dgm:t>
    </dgm:pt>
    <dgm:pt modelId="{7AAFA39F-E681-48C9-A9B5-DFD2780AA072}">
      <dgm:prSet/>
      <dgm:spPr/>
      <dgm:t>
        <a:bodyPr/>
        <a:lstStyle/>
        <a:p>
          <a:r>
            <a:rPr lang="en-GB"/>
            <a:t>As the result of a missed medical issue, Zak has a heart attack. </a:t>
          </a:r>
          <a:endParaRPr lang="en-US"/>
        </a:p>
      </dgm:t>
    </dgm:pt>
    <dgm:pt modelId="{BA010DB5-1E56-4C4C-9E98-698085E4351F}" type="parTrans" cxnId="{9A3DF33D-BB86-4566-816A-21EF32CDE804}">
      <dgm:prSet/>
      <dgm:spPr/>
      <dgm:t>
        <a:bodyPr/>
        <a:lstStyle/>
        <a:p>
          <a:endParaRPr lang="en-US"/>
        </a:p>
      </dgm:t>
    </dgm:pt>
    <dgm:pt modelId="{AC26FD45-BD22-4FED-9D27-B24E3352E5EC}" type="sibTrans" cxnId="{9A3DF33D-BB86-4566-816A-21EF32CDE804}">
      <dgm:prSet/>
      <dgm:spPr/>
      <dgm:t>
        <a:bodyPr/>
        <a:lstStyle/>
        <a:p>
          <a:endParaRPr lang="en-US"/>
        </a:p>
      </dgm:t>
    </dgm:pt>
    <dgm:pt modelId="{A40EEC21-44F1-4BBF-8B79-8A7DE61E5D27}">
      <dgm:prSet/>
      <dgm:spPr/>
      <dgm:t>
        <a:bodyPr/>
        <a:lstStyle/>
        <a:p>
          <a:r>
            <a:rPr lang="en-GB"/>
            <a:t>Which one of these individual should be given compensation?</a:t>
          </a:r>
          <a:endParaRPr lang="en-US"/>
        </a:p>
      </dgm:t>
    </dgm:pt>
    <dgm:pt modelId="{DB3E8822-7EA9-43E6-9776-9364754E6959}" type="parTrans" cxnId="{3F71BDA1-C401-4527-8BF5-963B882F3E26}">
      <dgm:prSet/>
      <dgm:spPr/>
      <dgm:t>
        <a:bodyPr/>
        <a:lstStyle/>
        <a:p>
          <a:endParaRPr lang="en-US"/>
        </a:p>
      </dgm:t>
    </dgm:pt>
    <dgm:pt modelId="{9365B30A-E882-4B77-A8DF-4AF15F19FE13}" type="sibTrans" cxnId="{3F71BDA1-C401-4527-8BF5-963B882F3E26}">
      <dgm:prSet/>
      <dgm:spPr/>
      <dgm:t>
        <a:bodyPr/>
        <a:lstStyle/>
        <a:p>
          <a:endParaRPr lang="en-US"/>
        </a:p>
      </dgm:t>
    </dgm:pt>
    <dgm:pt modelId="{D83B2B9A-7205-4493-A5B7-C19DD510549A}" type="pres">
      <dgm:prSet presAssocID="{60A1C7E9-0448-48BD-AEFA-367B61C5DBCC}" presName="linear" presStyleCnt="0">
        <dgm:presLayoutVars>
          <dgm:animLvl val="lvl"/>
          <dgm:resizeHandles val="exact"/>
        </dgm:presLayoutVars>
      </dgm:prSet>
      <dgm:spPr/>
    </dgm:pt>
    <dgm:pt modelId="{669FBC2F-CE80-49FE-A0A4-B3CDC42E0B63}" type="pres">
      <dgm:prSet presAssocID="{969A8D41-EFF3-4F74-A80B-D09A02673592}" presName="parentText" presStyleLbl="node1" presStyleIdx="0" presStyleCnt="4">
        <dgm:presLayoutVars>
          <dgm:chMax val="0"/>
          <dgm:bulletEnabled val="1"/>
        </dgm:presLayoutVars>
      </dgm:prSet>
      <dgm:spPr/>
    </dgm:pt>
    <dgm:pt modelId="{D42E57D2-A310-4BE1-8353-D6560400DFF2}" type="pres">
      <dgm:prSet presAssocID="{1DCF12D0-41DB-4F72-8C4F-988DD35ECCBF}" presName="spacer" presStyleCnt="0"/>
      <dgm:spPr/>
    </dgm:pt>
    <dgm:pt modelId="{E0C0AD3A-3583-4AE9-85E4-0A1859DD5EF2}" type="pres">
      <dgm:prSet presAssocID="{362BF068-1A8C-4CDE-BFB4-0E2F9B0CC8E3}" presName="parentText" presStyleLbl="node1" presStyleIdx="1" presStyleCnt="4">
        <dgm:presLayoutVars>
          <dgm:chMax val="0"/>
          <dgm:bulletEnabled val="1"/>
        </dgm:presLayoutVars>
      </dgm:prSet>
      <dgm:spPr/>
    </dgm:pt>
    <dgm:pt modelId="{13881980-EC96-43FE-A689-5B88BB2B4E0F}" type="pres">
      <dgm:prSet presAssocID="{99155531-B436-4B60-B3F0-915EB6604191}" presName="spacer" presStyleCnt="0"/>
      <dgm:spPr/>
    </dgm:pt>
    <dgm:pt modelId="{95F9580E-3E3D-4753-B7DB-D18FB640F843}" type="pres">
      <dgm:prSet presAssocID="{7AAFA39F-E681-48C9-A9B5-DFD2780AA072}" presName="parentText" presStyleLbl="node1" presStyleIdx="2" presStyleCnt="4">
        <dgm:presLayoutVars>
          <dgm:chMax val="0"/>
          <dgm:bulletEnabled val="1"/>
        </dgm:presLayoutVars>
      </dgm:prSet>
      <dgm:spPr/>
    </dgm:pt>
    <dgm:pt modelId="{407CAC9D-B3E3-48DE-9B35-1F0CD30A6F71}" type="pres">
      <dgm:prSet presAssocID="{AC26FD45-BD22-4FED-9D27-B24E3352E5EC}" presName="spacer" presStyleCnt="0"/>
      <dgm:spPr/>
    </dgm:pt>
    <dgm:pt modelId="{D766DF3A-6C88-4783-8C5F-A1476D882C75}" type="pres">
      <dgm:prSet presAssocID="{A40EEC21-44F1-4BBF-8B79-8A7DE61E5D27}" presName="parentText" presStyleLbl="node1" presStyleIdx="3" presStyleCnt="4">
        <dgm:presLayoutVars>
          <dgm:chMax val="0"/>
          <dgm:bulletEnabled val="1"/>
        </dgm:presLayoutVars>
      </dgm:prSet>
      <dgm:spPr/>
    </dgm:pt>
  </dgm:ptLst>
  <dgm:cxnLst>
    <dgm:cxn modelId="{9A3DF33D-BB86-4566-816A-21EF32CDE804}" srcId="{60A1C7E9-0448-48BD-AEFA-367B61C5DBCC}" destId="{7AAFA39F-E681-48C9-A9B5-DFD2780AA072}" srcOrd="2" destOrd="0" parTransId="{BA010DB5-1E56-4C4C-9E98-698085E4351F}" sibTransId="{AC26FD45-BD22-4FED-9D27-B24E3352E5EC}"/>
    <dgm:cxn modelId="{995CA44F-AB31-4DE0-AC0D-0DB299D9CF86}" type="presOf" srcId="{60A1C7E9-0448-48BD-AEFA-367B61C5DBCC}" destId="{D83B2B9A-7205-4493-A5B7-C19DD510549A}" srcOrd="0" destOrd="0" presId="urn:microsoft.com/office/officeart/2005/8/layout/vList2"/>
    <dgm:cxn modelId="{DCC2AF70-57D3-49D8-B4F0-CCED2C3CD169}" srcId="{60A1C7E9-0448-48BD-AEFA-367B61C5DBCC}" destId="{362BF068-1A8C-4CDE-BFB4-0E2F9B0CC8E3}" srcOrd="1" destOrd="0" parTransId="{C0AA0067-41EF-4CB9-B6B7-687D8E40C19C}" sibTransId="{99155531-B436-4B60-B3F0-915EB6604191}"/>
    <dgm:cxn modelId="{0F688E54-7808-4D75-9C9C-FEF1D4BD936D}" type="presOf" srcId="{969A8D41-EFF3-4F74-A80B-D09A02673592}" destId="{669FBC2F-CE80-49FE-A0A4-B3CDC42E0B63}" srcOrd="0" destOrd="0" presId="urn:microsoft.com/office/officeart/2005/8/layout/vList2"/>
    <dgm:cxn modelId="{256DB58D-9BBC-476E-8E3A-EF240557DAFB}" type="presOf" srcId="{A40EEC21-44F1-4BBF-8B79-8A7DE61E5D27}" destId="{D766DF3A-6C88-4783-8C5F-A1476D882C75}" srcOrd="0" destOrd="0" presId="urn:microsoft.com/office/officeart/2005/8/layout/vList2"/>
    <dgm:cxn modelId="{3F71BDA1-C401-4527-8BF5-963B882F3E26}" srcId="{60A1C7E9-0448-48BD-AEFA-367B61C5DBCC}" destId="{A40EEC21-44F1-4BBF-8B79-8A7DE61E5D27}" srcOrd="3" destOrd="0" parTransId="{DB3E8822-7EA9-43E6-9776-9364754E6959}" sibTransId="{9365B30A-E882-4B77-A8DF-4AF15F19FE13}"/>
    <dgm:cxn modelId="{61DADFAD-C6C6-48D3-B07F-8961DA1A2051}" type="presOf" srcId="{7AAFA39F-E681-48C9-A9B5-DFD2780AA072}" destId="{95F9580E-3E3D-4753-B7DB-D18FB640F843}" srcOrd="0" destOrd="0" presId="urn:microsoft.com/office/officeart/2005/8/layout/vList2"/>
    <dgm:cxn modelId="{205DCBEB-42EA-4F9F-B82D-445D75616AE7}" srcId="{60A1C7E9-0448-48BD-AEFA-367B61C5DBCC}" destId="{969A8D41-EFF3-4F74-A80B-D09A02673592}" srcOrd="0" destOrd="0" parTransId="{27883A09-40CD-4FE1-A1F2-5D9D2021E3CF}" sibTransId="{1DCF12D0-41DB-4F72-8C4F-988DD35ECCBF}"/>
    <dgm:cxn modelId="{6A68B8FD-EA3E-4FDA-9E78-F409BEF819E6}" type="presOf" srcId="{362BF068-1A8C-4CDE-BFB4-0E2F9B0CC8E3}" destId="{E0C0AD3A-3583-4AE9-85E4-0A1859DD5EF2}" srcOrd="0" destOrd="0" presId="urn:microsoft.com/office/officeart/2005/8/layout/vList2"/>
    <dgm:cxn modelId="{DA5E6EF8-4537-437C-8213-CB4AA717EF35}" type="presParOf" srcId="{D83B2B9A-7205-4493-A5B7-C19DD510549A}" destId="{669FBC2F-CE80-49FE-A0A4-B3CDC42E0B63}" srcOrd="0" destOrd="0" presId="urn:microsoft.com/office/officeart/2005/8/layout/vList2"/>
    <dgm:cxn modelId="{C44C4CCC-D3F0-4C20-AEA1-17CF343651B3}" type="presParOf" srcId="{D83B2B9A-7205-4493-A5B7-C19DD510549A}" destId="{D42E57D2-A310-4BE1-8353-D6560400DFF2}" srcOrd="1" destOrd="0" presId="urn:microsoft.com/office/officeart/2005/8/layout/vList2"/>
    <dgm:cxn modelId="{7E986C8D-CE73-4849-BCD5-20F09F8C85E5}" type="presParOf" srcId="{D83B2B9A-7205-4493-A5B7-C19DD510549A}" destId="{E0C0AD3A-3583-4AE9-85E4-0A1859DD5EF2}" srcOrd="2" destOrd="0" presId="urn:microsoft.com/office/officeart/2005/8/layout/vList2"/>
    <dgm:cxn modelId="{064FA79A-2722-4618-9CD3-36104D178544}" type="presParOf" srcId="{D83B2B9A-7205-4493-A5B7-C19DD510549A}" destId="{13881980-EC96-43FE-A689-5B88BB2B4E0F}" srcOrd="3" destOrd="0" presId="urn:microsoft.com/office/officeart/2005/8/layout/vList2"/>
    <dgm:cxn modelId="{4534AE1C-25AB-429B-8D4F-D56ABAA1A7BA}" type="presParOf" srcId="{D83B2B9A-7205-4493-A5B7-C19DD510549A}" destId="{95F9580E-3E3D-4753-B7DB-D18FB640F843}" srcOrd="4" destOrd="0" presId="urn:microsoft.com/office/officeart/2005/8/layout/vList2"/>
    <dgm:cxn modelId="{D6EB6DA1-3FAE-44E1-8391-585A0D926AEC}" type="presParOf" srcId="{D83B2B9A-7205-4493-A5B7-C19DD510549A}" destId="{407CAC9D-B3E3-48DE-9B35-1F0CD30A6F71}" srcOrd="5" destOrd="0" presId="urn:microsoft.com/office/officeart/2005/8/layout/vList2"/>
    <dgm:cxn modelId="{E6ABB954-755F-4D6F-AE57-3654B80A62C1}" type="presParOf" srcId="{D83B2B9A-7205-4493-A5B7-C19DD510549A}" destId="{D766DF3A-6C88-4783-8C5F-A1476D882C7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0EB948F-B219-4C80-96E4-1FCC43542ADF}"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5DD0D51F-7F2B-46FD-BFA0-CD8C9773CA58}">
      <dgm:prSet/>
      <dgm:spPr/>
      <dgm:t>
        <a:bodyPr/>
        <a:lstStyle/>
        <a:p>
          <a:pPr rtl="0"/>
          <a:r>
            <a:rPr lang="en-GB" dirty="0"/>
            <a:t>Tort law</a:t>
          </a:r>
          <a:r>
            <a:rPr lang="en-GB" dirty="0">
              <a:latin typeface="Sitka Banner"/>
            </a:rPr>
            <a:t> case outcomes;</a:t>
          </a:r>
          <a:endParaRPr lang="en-GB" dirty="0"/>
        </a:p>
      </dgm:t>
    </dgm:pt>
    <dgm:pt modelId="{61340BF4-3653-47CB-B089-156D68881CFF}" type="parTrans" cxnId="{72644771-5E56-4B30-8E0E-A49A8B80F3A7}">
      <dgm:prSet/>
      <dgm:spPr/>
      <dgm:t>
        <a:bodyPr/>
        <a:lstStyle/>
        <a:p>
          <a:endParaRPr lang="en-US"/>
        </a:p>
      </dgm:t>
    </dgm:pt>
    <dgm:pt modelId="{3D6B56FD-87EA-4257-914A-527243398482}" type="sibTrans" cxnId="{72644771-5E56-4B30-8E0E-A49A8B80F3A7}">
      <dgm:prSet/>
      <dgm:spPr/>
      <dgm:t>
        <a:bodyPr/>
        <a:lstStyle/>
        <a:p>
          <a:endParaRPr lang="en-US"/>
        </a:p>
      </dgm:t>
    </dgm:pt>
    <dgm:pt modelId="{F2BED8D6-16BC-4AD9-B23C-FBA9B06EA5C6}">
      <dgm:prSet/>
      <dgm:spPr/>
      <dgm:t>
        <a:bodyPr/>
        <a:lstStyle/>
        <a:p>
          <a:r>
            <a:rPr lang="en-GB" dirty="0"/>
            <a:t>Deterrence- this is where the law tries to deter another individual from carrying out the same acts. </a:t>
          </a:r>
          <a:endParaRPr lang="en-US" dirty="0"/>
        </a:p>
      </dgm:t>
    </dgm:pt>
    <dgm:pt modelId="{A034A3FF-C7FD-42A2-808C-D0C6CE02F393}" type="parTrans" cxnId="{EC57F16D-F844-4784-B842-B54205285155}">
      <dgm:prSet/>
      <dgm:spPr/>
      <dgm:t>
        <a:bodyPr/>
        <a:lstStyle/>
        <a:p>
          <a:endParaRPr lang="en-US"/>
        </a:p>
      </dgm:t>
    </dgm:pt>
    <dgm:pt modelId="{A7567A4F-2493-4332-B409-3B7B5759425E}" type="sibTrans" cxnId="{EC57F16D-F844-4784-B842-B54205285155}">
      <dgm:prSet/>
      <dgm:spPr/>
      <dgm:t>
        <a:bodyPr/>
        <a:lstStyle/>
        <a:p>
          <a:endParaRPr lang="en-US"/>
        </a:p>
      </dgm:t>
    </dgm:pt>
    <dgm:pt modelId="{BA5F6F9D-B25C-402A-A5A2-19710F44A12E}">
      <dgm:prSet/>
      <dgm:spPr/>
      <dgm:t>
        <a:bodyPr/>
        <a:lstStyle/>
        <a:p>
          <a:r>
            <a:rPr lang="en-GB" dirty="0"/>
            <a:t>It can also be seen as making an example of the individual who has committed to tort. </a:t>
          </a:r>
          <a:endParaRPr lang="en-US" dirty="0"/>
        </a:p>
      </dgm:t>
    </dgm:pt>
    <dgm:pt modelId="{521D0007-4F71-4FB6-821B-A418B655808A}" type="parTrans" cxnId="{604AEBB0-3E15-4DF6-9314-E6892F598A39}">
      <dgm:prSet/>
      <dgm:spPr/>
      <dgm:t>
        <a:bodyPr/>
        <a:lstStyle/>
        <a:p>
          <a:endParaRPr lang="en-US"/>
        </a:p>
      </dgm:t>
    </dgm:pt>
    <dgm:pt modelId="{B2C9BF66-0542-4D2C-9DFA-844BA36EDFCD}" type="sibTrans" cxnId="{604AEBB0-3E15-4DF6-9314-E6892F598A39}">
      <dgm:prSet/>
      <dgm:spPr/>
      <dgm:t>
        <a:bodyPr/>
        <a:lstStyle/>
        <a:p>
          <a:endParaRPr lang="en-US"/>
        </a:p>
      </dgm:t>
    </dgm:pt>
    <dgm:pt modelId="{2DBBD712-1DB9-48D7-BD40-DBCE09BF2917}" type="pres">
      <dgm:prSet presAssocID="{B0EB948F-B219-4C80-96E4-1FCC43542ADF}" presName="vert0" presStyleCnt="0">
        <dgm:presLayoutVars>
          <dgm:dir/>
          <dgm:animOne val="branch"/>
          <dgm:animLvl val="lvl"/>
        </dgm:presLayoutVars>
      </dgm:prSet>
      <dgm:spPr/>
    </dgm:pt>
    <dgm:pt modelId="{79698D94-DCD6-4581-9FB2-22B81D5CCA6F}" type="pres">
      <dgm:prSet presAssocID="{5DD0D51F-7F2B-46FD-BFA0-CD8C9773CA58}" presName="thickLine" presStyleLbl="alignNode1" presStyleIdx="0" presStyleCnt="3"/>
      <dgm:spPr/>
    </dgm:pt>
    <dgm:pt modelId="{79E84E20-B320-4CC9-91DC-7336DC705CDE}" type="pres">
      <dgm:prSet presAssocID="{5DD0D51F-7F2B-46FD-BFA0-CD8C9773CA58}" presName="horz1" presStyleCnt="0"/>
      <dgm:spPr/>
    </dgm:pt>
    <dgm:pt modelId="{807792DA-F36C-48D6-B56A-8DC0C0172C15}" type="pres">
      <dgm:prSet presAssocID="{5DD0D51F-7F2B-46FD-BFA0-CD8C9773CA58}" presName="tx1" presStyleLbl="revTx" presStyleIdx="0" presStyleCnt="3"/>
      <dgm:spPr/>
    </dgm:pt>
    <dgm:pt modelId="{61EEFAB5-AF9C-465B-A071-7BF083D68BD5}" type="pres">
      <dgm:prSet presAssocID="{5DD0D51F-7F2B-46FD-BFA0-CD8C9773CA58}" presName="vert1" presStyleCnt="0"/>
      <dgm:spPr/>
    </dgm:pt>
    <dgm:pt modelId="{691DB85D-297D-4EDD-925F-E18C75EED4C5}" type="pres">
      <dgm:prSet presAssocID="{F2BED8D6-16BC-4AD9-B23C-FBA9B06EA5C6}" presName="thickLine" presStyleLbl="alignNode1" presStyleIdx="1" presStyleCnt="3"/>
      <dgm:spPr/>
    </dgm:pt>
    <dgm:pt modelId="{8FD75D7A-1A2A-433C-8758-B7873B35E56E}" type="pres">
      <dgm:prSet presAssocID="{F2BED8D6-16BC-4AD9-B23C-FBA9B06EA5C6}" presName="horz1" presStyleCnt="0"/>
      <dgm:spPr/>
    </dgm:pt>
    <dgm:pt modelId="{C7226A8E-63CA-454A-981F-714CB69D15DD}" type="pres">
      <dgm:prSet presAssocID="{F2BED8D6-16BC-4AD9-B23C-FBA9B06EA5C6}" presName="tx1" presStyleLbl="revTx" presStyleIdx="1" presStyleCnt="3"/>
      <dgm:spPr/>
    </dgm:pt>
    <dgm:pt modelId="{AC82C2F0-6EC2-48BF-AD39-82AF89EDCD88}" type="pres">
      <dgm:prSet presAssocID="{F2BED8D6-16BC-4AD9-B23C-FBA9B06EA5C6}" presName="vert1" presStyleCnt="0"/>
      <dgm:spPr/>
    </dgm:pt>
    <dgm:pt modelId="{4DE9E8B8-785D-483F-A423-62051BA0865A}" type="pres">
      <dgm:prSet presAssocID="{BA5F6F9D-B25C-402A-A5A2-19710F44A12E}" presName="thickLine" presStyleLbl="alignNode1" presStyleIdx="2" presStyleCnt="3"/>
      <dgm:spPr/>
    </dgm:pt>
    <dgm:pt modelId="{1D5814B5-CAD2-480B-8474-EAFFC20D8A29}" type="pres">
      <dgm:prSet presAssocID="{BA5F6F9D-B25C-402A-A5A2-19710F44A12E}" presName="horz1" presStyleCnt="0"/>
      <dgm:spPr/>
    </dgm:pt>
    <dgm:pt modelId="{6C70911C-BED1-427A-9705-3C06D8F19D30}" type="pres">
      <dgm:prSet presAssocID="{BA5F6F9D-B25C-402A-A5A2-19710F44A12E}" presName="tx1" presStyleLbl="revTx" presStyleIdx="2" presStyleCnt="3"/>
      <dgm:spPr/>
    </dgm:pt>
    <dgm:pt modelId="{A6D4309B-EE44-4559-A52D-2427EC6E316C}" type="pres">
      <dgm:prSet presAssocID="{BA5F6F9D-B25C-402A-A5A2-19710F44A12E}" presName="vert1" presStyleCnt="0"/>
      <dgm:spPr/>
    </dgm:pt>
  </dgm:ptLst>
  <dgm:cxnLst>
    <dgm:cxn modelId="{8D1AE921-7B58-4C11-ACDF-F07AAED979A6}" type="presOf" srcId="{B0EB948F-B219-4C80-96E4-1FCC43542ADF}" destId="{2DBBD712-1DB9-48D7-BD40-DBCE09BF2917}" srcOrd="0" destOrd="0" presId="urn:microsoft.com/office/officeart/2008/layout/LinedList"/>
    <dgm:cxn modelId="{1132F621-81E1-4C84-8A5B-526A5E2B0B81}" type="presOf" srcId="{F2BED8D6-16BC-4AD9-B23C-FBA9B06EA5C6}" destId="{C7226A8E-63CA-454A-981F-714CB69D15DD}" srcOrd="0" destOrd="0" presId="urn:microsoft.com/office/officeart/2008/layout/LinedList"/>
    <dgm:cxn modelId="{EC57F16D-F844-4784-B842-B54205285155}" srcId="{B0EB948F-B219-4C80-96E4-1FCC43542ADF}" destId="{F2BED8D6-16BC-4AD9-B23C-FBA9B06EA5C6}" srcOrd="1" destOrd="0" parTransId="{A034A3FF-C7FD-42A2-808C-D0C6CE02F393}" sibTransId="{A7567A4F-2493-4332-B409-3B7B5759425E}"/>
    <dgm:cxn modelId="{72644771-5E56-4B30-8E0E-A49A8B80F3A7}" srcId="{B0EB948F-B219-4C80-96E4-1FCC43542ADF}" destId="{5DD0D51F-7F2B-46FD-BFA0-CD8C9773CA58}" srcOrd="0" destOrd="0" parTransId="{61340BF4-3653-47CB-B089-156D68881CFF}" sibTransId="{3D6B56FD-87EA-4257-914A-527243398482}"/>
    <dgm:cxn modelId="{604AEBB0-3E15-4DF6-9314-E6892F598A39}" srcId="{B0EB948F-B219-4C80-96E4-1FCC43542ADF}" destId="{BA5F6F9D-B25C-402A-A5A2-19710F44A12E}" srcOrd="2" destOrd="0" parTransId="{521D0007-4F71-4FB6-821B-A418B655808A}" sibTransId="{B2C9BF66-0542-4D2C-9DFA-844BA36EDFCD}"/>
    <dgm:cxn modelId="{2468F6C8-AA54-4B05-8E9C-F6EF29061B0A}" type="presOf" srcId="{5DD0D51F-7F2B-46FD-BFA0-CD8C9773CA58}" destId="{807792DA-F36C-48D6-B56A-8DC0C0172C15}" srcOrd="0" destOrd="0" presId="urn:microsoft.com/office/officeart/2008/layout/LinedList"/>
    <dgm:cxn modelId="{EB3383D5-0A72-4C86-923C-2C87934215B6}" type="presOf" srcId="{BA5F6F9D-B25C-402A-A5A2-19710F44A12E}" destId="{6C70911C-BED1-427A-9705-3C06D8F19D30}" srcOrd="0" destOrd="0" presId="urn:microsoft.com/office/officeart/2008/layout/LinedList"/>
    <dgm:cxn modelId="{90D43A1D-A73C-4CBB-91F9-D0233647E5B6}" type="presParOf" srcId="{2DBBD712-1DB9-48D7-BD40-DBCE09BF2917}" destId="{79698D94-DCD6-4581-9FB2-22B81D5CCA6F}" srcOrd="0" destOrd="0" presId="urn:microsoft.com/office/officeart/2008/layout/LinedList"/>
    <dgm:cxn modelId="{CED0DA13-332F-4309-B8DB-5FB048F2A0BD}" type="presParOf" srcId="{2DBBD712-1DB9-48D7-BD40-DBCE09BF2917}" destId="{79E84E20-B320-4CC9-91DC-7336DC705CDE}" srcOrd="1" destOrd="0" presId="urn:microsoft.com/office/officeart/2008/layout/LinedList"/>
    <dgm:cxn modelId="{6E64AF10-D27E-4C40-A4F1-196A1B42591F}" type="presParOf" srcId="{79E84E20-B320-4CC9-91DC-7336DC705CDE}" destId="{807792DA-F36C-48D6-B56A-8DC0C0172C15}" srcOrd="0" destOrd="0" presId="urn:microsoft.com/office/officeart/2008/layout/LinedList"/>
    <dgm:cxn modelId="{07794D43-3F21-475D-B8A6-B914C3137531}" type="presParOf" srcId="{79E84E20-B320-4CC9-91DC-7336DC705CDE}" destId="{61EEFAB5-AF9C-465B-A071-7BF083D68BD5}" srcOrd="1" destOrd="0" presId="urn:microsoft.com/office/officeart/2008/layout/LinedList"/>
    <dgm:cxn modelId="{78E07DFE-CB04-43BD-BFA8-2848E5FB5BDF}" type="presParOf" srcId="{2DBBD712-1DB9-48D7-BD40-DBCE09BF2917}" destId="{691DB85D-297D-4EDD-925F-E18C75EED4C5}" srcOrd="2" destOrd="0" presId="urn:microsoft.com/office/officeart/2008/layout/LinedList"/>
    <dgm:cxn modelId="{1131C9B2-B403-4554-875F-CDF239E9AD31}" type="presParOf" srcId="{2DBBD712-1DB9-48D7-BD40-DBCE09BF2917}" destId="{8FD75D7A-1A2A-433C-8758-B7873B35E56E}" srcOrd="3" destOrd="0" presId="urn:microsoft.com/office/officeart/2008/layout/LinedList"/>
    <dgm:cxn modelId="{B5B94E43-138D-4B51-99B8-165EA1D84E1B}" type="presParOf" srcId="{8FD75D7A-1A2A-433C-8758-B7873B35E56E}" destId="{C7226A8E-63CA-454A-981F-714CB69D15DD}" srcOrd="0" destOrd="0" presId="urn:microsoft.com/office/officeart/2008/layout/LinedList"/>
    <dgm:cxn modelId="{A443E02E-6E1C-4DD5-A1BC-FDB9C6CDE4C6}" type="presParOf" srcId="{8FD75D7A-1A2A-433C-8758-B7873B35E56E}" destId="{AC82C2F0-6EC2-48BF-AD39-82AF89EDCD88}" srcOrd="1" destOrd="0" presId="urn:microsoft.com/office/officeart/2008/layout/LinedList"/>
    <dgm:cxn modelId="{47364E4B-F401-4E1A-A81C-6D88BB3CBD1A}" type="presParOf" srcId="{2DBBD712-1DB9-48D7-BD40-DBCE09BF2917}" destId="{4DE9E8B8-785D-483F-A423-62051BA0865A}" srcOrd="4" destOrd="0" presId="urn:microsoft.com/office/officeart/2008/layout/LinedList"/>
    <dgm:cxn modelId="{D22B45A7-36B4-4A98-A2E6-1C54F9EBD6B4}" type="presParOf" srcId="{2DBBD712-1DB9-48D7-BD40-DBCE09BF2917}" destId="{1D5814B5-CAD2-480B-8474-EAFFC20D8A29}" srcOrd="5" destOrd="0" presId="urn:microsoft.com/office/officeart/2008/layout/LinedList"/>
    <dgm:cxn modelId="{3A32207D-0C8F-4204-99D5-9D692D6B9FE2}" type="presParOf" srcId="{1D5814B5-CAD2-480B-8474-EAFFC20D8A29}" destId="{6C70911C-BED1-427A-9705-3C06D8F19D30}" srcOrd="0" destOrd="0" presId="urn:microsoft.com/office/officeart/2008/layout/LinedList"/>
    <dgm:cxn modelId="{0DA000E0-3478-468C-A507-91D47FF24563}" type="presParOf" srcId="{1D5814B5-CAD2-480B-8474-EAFFC20D8A29}" destId="{A6D4309B-EE44-4559-A52D-2427EC6E31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9699C82-D64C-4B55-9CC2-63C2F0ACD8D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FCB652A-2550-4E30-A11C-B690675E5867}">
      <dgm:prSet/>
      <dgm:spPr/>
      <dgm:t>
        <a:bodyPr/>
        <a:lstStyle/>
        <a:p>
          <a:r>
            <a:rPr lang="en-GB"/>
            <a:t>Research tort law cases:</a:t>
          </a:r>
          <a:endParaRPr lang="en-US"/>
        </a:p>
      </dgm:t>
    </dgm:pt>
    <dgm:pt modelId="{759E9DDF-144E-4164-A39D-BED7FEBDEE86}" type="parTrans" cxnId="{094039AD-5B77-4018-B3C2-6C1373FF8B27}">
      <dgm:prSet/>
      <dgm:spPr/>
      <dgm:t>
        <a:bodyPr/>
        <a:lstStyle/>
        <a:p>
          <a:endParaRPr lang="en-US"/>
        </a:p>
      </dgm:t>
    </dgm:pt>
    <dgm:pt modelId="{5E095B79-0975-45CE-8068-A048B79DA6E1}" type="sibTrans" cxnId="{094039AD-5B77-4018-B3C2-6C1373FF8B27}">
      <dgm:prSet/>
      <dgm:spPr/>
      <dgm:t>
        <a:bodyPr/>
        <a:lstStyle/>
        <a:p>
          <a:endParaRPr lang="en-US"/>
        </a:p>
      </dgm:t>
    </dgm:pt>
    <dgm:pt modelId="{CDB89E92-7F36-433F-88E5-C6A9916F3110}">
      <dgm:prSet/>
      <dgm:spPr/>
      <dgm:t>
        <a:bodyPr/>
        <a:lstStyle/>
        <a:p>
          <a:r>
            <a:rPr lang="en-GB"/>
            <a:t>Find one that you find interesting:</a:t>
          </a:r>
          <a:endParaRPr lang="en-US"/>
        </a:p>
      </dgm:t>
    </dgm:pt>
    <dgm:pt modelId="{727A0CB9-239C-4AB2-8A21-D0B84AACB36C}" type="parTrans" cxnId="{034F0000-DEAF-4BED-A3C8-05F43F120369}">
      <dgm:prSet/>
      <dgm:spPr/>
      <dgm:t>
        <a:bodyPr/>
        <a:lstStyle/>
        <a:p>
          <a:endParaRPr lang="en-US"/>
        </a:p>
      </dgm:t>
    </dgm:pt>
    <dgm:pt modelId="{91343A6A-D76F-4653-A1D5-40F6C57EC2D4}" type="sibTrans" cxnId="{034F0000-DEAF-4BED-A3C8-05F43F120369}">
      <dgm:prSet/>
      <dgm:spPr/>
      <dgm:t>
        <a:bodyPr/>
        <a:lstStyle/>
        <a:p>
          <a:endParaRPr lang="en-US"/>
        </a:p>
      </dgm:t>
    </dgm:pt>
    <dgm:pt modelId="{82EC6C41-4C6B-415D-8BD4-B13C85D1A2A8}">
      <dgm:prSet/>
      <dgm:spPr/>
      <dgm:t>
        <a:bodyPr/>
        <a:lstStyle/>
        <a:p>
          <a:r>
            <a:rPr lang="en-GB"/>
            <a:t>Feedback to the class. </a:t>
          </a:r>
          <a:endParaRPr lang="en-US"/>
        </a:p>
      </dgm:t>
    </dgm:pt>
    <dgm:pt modelId="{D303F501-A44A-479A-9D49-211783960669}" type="parTrans" cxnId="{FC89CD8D-410C-49F8-9979-1A79F1B3440D}">
      <dgm:prSet/>
      <dgm:spPr/>
      <dgm:t>
        <a:bodyPr/>
        <a:lstStyle/>
        <a:p>
          <a:endParaRPr lang="en-US"/>
        </a:p>
      </dgm:t>
    </dgm:pt>
    <dgm:pt modelId="{E0D9A159-B665-4469-A2EE-98B2D4CF353D}" type="sibTrans" cxnId="{FC89CD8D-410C-49F8-9979-1A79F1B3440D}">
      <dgm:prSet/>
      <dgm:spPr/>
      <dgm:t>
        <a:bodyPr/>
        <a:lstStyle/>
        <a:p>
          <a:endParaRPr lang="en-US"/>
        </a:p>
      </dgm:t>
    </dgm:pt>
    <dgm:pt modelId="{CD5605CD-A2F9-434F-BEB1-3AE50FABCAA2}" type="pres">
      <dgm:prSet presAssocID="{09699C82-D64C-4B55-9CC2-63C2F0ACD8D8}" presName="linear" presStyleCnt="0">
        <dgm:presLayoutVars>
          <dgm:animLvl val="lvl"/>
          <dgm:resizeHandles val="exact"/>
        </dgm:presLayoutVars>
      </dgm:prSet>
      <dgm:spPr/>
    </dgm:pt>
    <dgm:pt modelId="{5F6A0A29-5E22-42AD-B762-359CAA98594A}" type="pres">
      <dgm:prSet presAssocID="{2FCB652A-2550-4E30-A11C-B690675E5867}" presName="parentText" presStyleLbl="node1" presStyleIdx="0" presStyleCnt="3">
        <dgm:presLayoutVars>
          <dgm:chMax val="0"/>
          <dgm:bulletEnabled val="1"/>
        </dgm:presLayoutVars>
      </dgm:prSet>
      <dgm:spPr/>
    </dgm:pt>
    <dgm:pt modelId="{98825A4A-7F92-40E5-8B52-88F4CEAFF26E}" type="pres">
      <dgm:prSet presAssocID="{5E095B79-0975-45CE-8068-A048B79DA6E1}" presName="spacer" presStyleCnt="0"/>
      <dgm:spPr/>
    </dgm:pt>
    <dgm:pt modelId="{9F8E2B3B-F992-478F-B3AA-EB93CBDB703D}" type="pres">
      <dgm:prSet presAssocID="{CDB89E92-7F36-433F-88E5-C6A9916F3110}" presName="parentText" presStyleLbl="node1" presStyleIdx="1" presStyleCnt="3">
        <dgm:presLayoutVars>
          <dgm:chMax val="0"/>
          <dgm:bulletEnabled val="1"/>
        </dgm:presLayoutVars>
      </dgm:prSet>
      <dgm:spPr/>
    </dgm:pt>
    <dgm:pt modelId="{5E4A8F05-1DDA-41D4-B460-1D2CFA60112D}" type="pres">
      <dgm:prSet presAssocID="{91343A6A-D76F-4653-A1D5-40F6C57EC2D4}" presName="spacer" presStyleCnt="0"/>
      <dgm:spPr/>
    </dgm:pt>
    <dgm:pt modelId="{4718E506-4F8B-49C4-A952-34F101414C14}" type="pres">
      <dgm:prSet presAssocID="{82EC6C41-4C6B-415D-8BD4-B13C85D1A2A8}" presName="parentText" presStyleLbl="node1" presStyleIdx="2" presStyleCnt="3">
        <dgm:presLayoutVars>
          <dgm:chMax val="0"/>
          <dgm:bulletEnabled val="1"/>
        </dgm:presLayoutVars>
      </dgm:prSet>
      <dgm:spPr/>
    </dgm:pt>
  </dgm:ptLst>
  <dgm:cxnLst>
    <dgm:cxn modelId="{034F0000-DEAF-4BED-A3C8-05F43F120369}" srcId="{09699C82-D64C-4B55-9CC2-63C2F0ACD8D8}" destId="{CDB89E92-7F36-433F-88E5-C6A9916F3110}" srcOrd="1" destOrd="0" parTransId="{727A0CB9-239C-4AB2-8A21-D0B84AACB36C}" sibTransId="{91343A6A-D76F-4653-A1D5-40F6C57EC2D4}"/>
    <dgm:cxn modelId="{CB7C0000-CCE5-4F70-8CB9-B777ACD3AB1F}" type="presOf" srcId="{82EC6C41-4C6B-415D-8BD4-B13C85D1A2A8}" destId="{4718E506-4F8B-49C4-A952-34F101414C14}" srcOrd="0" destOrd="0" presId="urn:microsoft.com/office/officeart/2005/8/layout/vList2"/>
    <dgm:cxn modelId="{DC1A3E08-C2F3-403E-B18C-FBA6E134CF83}" type="presOf" srcId="{CDB89E92-7F36-433F-88E5-C6A9916F3110}" destId="{9F8E2B3B-F992-478F-B3AA-EB93CBDB703D}" srcOrd="0" destOrd="0" presId="urn:microsoft.com/office/officeart/2005/8/layout/vList2"/>
    <dgm:cxn modelId="{3384B853-A6D1-4FCE-9EAC-229D46A97099}" type="presOf" srcId="{2FCB652A-2550-4E30-A11C-B690675E5867}" destId="{5F6A0A29-5E22-42AD-B762-359CAA98594A}" srcOrd="0" destOrd="0" presId="urn:microsoft.com/office/officeart/2005/8/layout/vList2"/>
    <dgm:cxn modelId="{FC89CD8D-410C-49F8-9979-1A79F1B3440D}" srcId="{09699C82-D64C-4B55-9CC2-63C2F0ACD8D8}" destId="{82EC6C41-4C6B-415D-8BD4-B13C85D1A2A8}" srcOrd="2" destOrd="0" parTransId="{D303F501-A44A-479A-9D49-211783960669}" sibTransId="{E0D9A159-B665-4469-A2EE-98B2D4CF353D}"/>
    <dgm:cxn modelId="{094039AD-5B77-4018-B3C2-6C1373FF8B27}" srcId="{09699C82-D64C-4B55-9CC2-63C2F0ACD8D8}" destId="{2FCB652A-2550-4E30-A11C-B690675E5867}" srcOrd="0" destOrd="0" parTransId="{759E9DDF-144E-4164-A39D-BED7FEBDEE86}" sibTransId="{5E095B79-0975-45CE-8068-A048B79DA6E1}"/>
    <dgm:cxn modelId="{FF2EA6C6-4469-468E-A01E-3077B0EE3238}" type="presOf" srcId="{09699C82-D64C-4B55-9CC2-63C2F0ACD8D8}" destId="{CD5605CD-A2F9-434F-BEB1-3AE50FABCAA2}" srcOrd="0" destOrd="0" presId="urn:microsoft.com/office/officeart/2005/8/layout/vList2"/>
    <dgm:cxn modelId="{96677476-E699-4E62-9C1F-5E4FFA51799C}" type="presParOf" srcId="{CD5605CD-A2F9-434F-BEB1-3AE50FABCAA2}" destId="{5F6A0A29-5E22-42AD-B762-359CAA98594A}" srcOrd="0" destOrd="0" presId="urn:microsoft.com/office/officeart/2005/8/layout/vList2"/>
    <dgm:cxn modelId="{4875A262-EB96-4AEA-9CB8-7059EAD601DC}" type="presParOf" srcId="{CD5605CD-A2F9-434F-BEB1-3AE50FABCAA2}" destId="{98825A4A-7F92-40E5-8B52-88F4CEAFF26E}" srcOrd="1" destOrd="0" presId="urn:microsoft.com/office/officeart/2005/8/layout/vList2"/>
    <dgm:cxn modelId="{83CC1162-5476-4F16-BB05-089C52B99814}" type="presParOf" srcId="{CD5605CD-A2F9-434F-BEB1-3AE50FABCAA2}" destId="{9F8E2B3B-F992-478F-B3AA-EB93CBDB703D}" srcOrd="2" destOrd="0" presId="urn:microsoft.com/office/officeart/2005/8/layout/vList2"/>
    <dgm:cxn modelId="{086B06BB-5E10-4FF9-A0BD-4C34D48409B2}" type="presParOf" srcId="{CD5605CD-A2F9-434F-BEB1-3AE50FABCAA2}" destId="{5E4A8F05-1DDA-41D4-B460-1D2CFA60112D}" srcOrd="3" destOrd="0" presId="urn:microsoft.com/office/officeart/2005/8/layout/vList2"/>
    <dgm:cxn modelId="{56908204-995B-48AA-A717-B2713A48084E}" type="presParOf" srcId="{CD5605CD-A2F9-434F-BEB1-3AE50FABCAA2}" destId="{4718E506-4F8B-49C4-A952-34F101414C1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6F83331-6617-4E99-B7E7-614B75206986}"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36FDFD49-64F3-4B98-84CE-A064E0F7E849}">
      <dgm:prSet/>
      <dgm:spPr/>
      <dgm:t>
        <a:bodyPr/>
        <a:lstStyle/>
        <a:p>
          <a:r>
            <a:rPr lang="en-GB"/>
            <a:t>As demonstrated by the case of; </a:t>
          </a:r>
          <a:endParaRPr lang="en-US"/>
        </a:p>
      </dgm:t>
    </dgm:pt>
    <dgm:pt modelId="{43BC76AA-0AFC-45D5-B4A3-2D62291331F4}" type="parTrans" cxnId="{11A37D97-83F6-401A-9A62-7D13600BFC96}">
      <dgm:prSet/>
      <dgm:spPr/>
      <dgm:t>
        <a:bodyPr/>
        <a:lstStyle/>
        <a:p>
          <a:endParaRPr lang="en-US"/>
        </a:p>
      </dgm:t>
    </dgm:pt>
    <dgm:pt modelId="{E598346F-7552-4752-99B3-2853824DABC8}" type="sibTrans" cxnId="{11A37D97-83F6-401A-9A62-7D13600BFC96}">
      <dgm:prSet/>
      <dgm:spPr/>
      <dgm:t>
        <a:bodyPr/>
        <a:lstStyle/>
        <a:p>
          <a:endParaRPr lang="en-US"/>
        </a:p>
      </dgm:t>
    </dgm:pt>
    <dgm:pt modelId="{0F6E099C-DB96-441A-A2FC-2EACBE4ED8F8}">
      <dgm:prSet/>
      <dgm:spPr/>
      <dgm:t>
        <a:bodyPr/>
        <a:lstStyle/>
        <a:p>
          <a:r>
            <a:rPr lang="en-GB" dirty="0"/>
            <a:t>Campbell v Mirror Group Newspaper [2004].</a:t>
          </a:r>
          <a:endParaRPr lang="en-US" dirty="0"/>
        </a:p>
      </dgm:t>
    </dgm:pt>
    <dgm:pt modelId="{8F8778BC-DCF5-4992-BE7F-917CAA8248C0}" type="parTrans" cxnId="{246EC52C-C865-416A-BDB0-44907774110D}">
      <dgm:prSet/>
      <dgm:spPr/>
      <dgm:t>
        <a:bodyPr/>
        <a:lstStyle/>
        <a:p>
          <a:endParaRPr lang="en-US"/>
        </a:p>
      </dgm:t>
    </dgm:pt>
    <dgm:pt modelId="{D4818380-711C-49FA-82E8-B0610B03095A}" type="sibTrans" cxnId="{246EC52C-C865-416A-BDB0-44907774110D}">
      <dgm:prSet/>
      <dgm:spPr/>
      <dgm:t>
        <a:bodyPr/>
        <a:lstStyle/>
        <a:p>
          <a:endParaRPr lang="en-US"/>
        </a:p>
      </dgm:t>
    </dgm:pt>
    <dgm:pt modelId="{561A10D0-8D87-4768-9C15-EA6E3E68AFAD}">
      <dgm:prSet/>
      <dgm:spPr/>
      <dgm:t>
        <a:bodyPr/>
        <a:lstStyle/>
        <a:p>
          <a:r>
            <a:rPr lang="en-GB"/>
            <a:t>More recently the case of; </a:t>
          </a:r>
          <a:endParaRPr lang="en-US"/>
        </a:p>
      </dgm:t>
    </dgm:pt>
    <dgm:pt modelId="{D75A981A-C7DF-48DB-9840-09AD64C971AA}" type="parTrans" cxnId="{2D15BC76-1CFC-4FE5-B40E-0E1467BA761C}">
      <dgm:prSet/>
      <dgm:spPr/>
      <dgm:t>
        <a:bodyPr/>
        <a:lstStyle/>
        <a:p>
          <a:endParaRPr lang="en-US"/>
        </a:p>
      </dgm:t>
    </dgm:pt>
    <dgm:pt modelId="{1912136E-D07C-4672-A795-B48124C4A6DA}" type="sibTrans" cxnId="{2D15BC76-1CFC-4FE5-B40E-0E1467BA761C}">
      <dgm:prSet/>
      <dgm:spPr/>
      <dgm:t>
        <a:bodyPr/>
        <a:lstStyle/>
        <a:p>
          <a:endParaRPr lang="en-US"/>
        </a:p>
      </dgm:t>
    </dgm:pt>
    <dgm:pt modelId="{F1F0AC28-7085-4EBA-9E31-DE383829A0C7}">
      <dgm:prSet/>
      <dgm:spPr/>
      <dgm:t>
        <a:bodyPr/>
        <a:lstStyle/>
        <a:p>
          <a:r>
            <a:rPr lang="en-GB" dirty="0"/>
            <a:t>Vidal-Hall v Google Inc [2014]</a:t>
          </a:r>
          <a:endParaRPr lang="en-US" dirty="0"/>
        </a:p>
      </dgm:t>
    </dgm:pt>
    <dgm:pt modelId="{975C1142-F8A5-4592-9663-9D346B6DE096}" type="parTrans" cxnId="{E688108A-C337-43F0-8DAE-B98631C6638D}">
      <dgm:prSet/>
      <dgm:spPr/>
      <dgm:t>
        <a:bodyPr/>
        <a:lstStyle/>
        <a:p>
          <a:endParaRPr lang="en-US"/>
        </a:p>
      </dgm:t>
    </dgm:pt>
    <dgm:pt modelId="{57B903BC-8ADC-4818-B3AF-D285DC48B1C0}" type="sibTrans" cxnId="{E688108A-C337-43F0-8DAE-B98631C6638D}">
      <dgm:prSet/>
      <dgm:spPr/>
      <dgm:t>
        <a:bodyPr/>
        <a:lstStyle/>
        <a:p>
          <a:endParaRPr lang="en-US"/>
        </a:p>
      </dgm:t>
    </dgm:pt>
    <dgm:pt modelId="{55A259CB-1817-48D0-A5BA-5486AB6077E8}" type="pres">
      <dgm:prSet presAssocID="{E6F83331-6617-4E99-B7E7-614B75206986}" presName="vert0" presStyleCnt="0">
        <dgm:presLayoutVars>
          <dgm:dir/>
          <dgm:animOne val="branch"/>
          <dgm:animLvl val="lvl"/>
        </dgm:presLayoutVars>
      </dgm:prSet>
      <dgm:spPr/>
    </dgm:pt>
    <dgm:pt modelId="{6947C730-D971-4422-87D9-CF9E51021115}" type="pres">
      <dgm:prSet presAssocID="{36FDFD49-64F3-4B98-84CE-A064E0F7E849}" presName="thickLine" presStyleLbl="alignNode1" presStyleIdx="0" presStyleCnt="4"/>
      <dgm:spPr/>
    </dgm:pt>
    <dgm:pt modelId="{9F55FE0E-CBA9-43E6-A201-B5129035445C}" type="pres">
      <dgm:prSet presAssocID="{36FDFD49-64F3-4B98-84CE-A064E0F7E849}" presName="horz1" presStyleCnt="0"/>
      <dgm:spPr/>
    </dgm:pt>
    <dgm:pt modelId="{B78BE76B-75CB-486F-A89C-ECCABDDF4073}" type="pres">
      <dgm:prSet presAssocID="{36FDFD49-64F3-4B98-84CE-A064E0F7E849}" presName="tx1" presStyleLbl="revTx" presStyleIdx="0" presStyleCnt="4"/>
      <dgm:spPr/>
    </dgm:pt>
    <dgm:pt modelId="{8EDD6B78-939E-4C3B-85BB-7F0327E7788D}" type="pres">
      <dgm:prSet presAssocID="{36FDFD49-64F3-4B98-84CE-A064E0F7E849}" presName="vert1" presStyleCnt="0"/>
      <dgm:spPr/>
    </dgm:pt>
    <dgm:pt modelId="{1B66F8A6-9F3A-43BA-A114-3510DF12A85F}" type="pres">
      <dgm:prSet presAssocID="{0F6E099C-DB96-441A-A2FC-2EACBE4ED8F8}" presName="thickLine" presStyleLbl="alignNode1" presStyleIdx="1" presStyleCnt="4"/>
      <dgm:spPr/>
    </dgm:pt>
    <dgm:pt modelId="{17B392F4-CA28-4467-A255-B3418E5FA0E6}" type="pres">
      <dgm:prSet presAssocID="{0F6E099C-DB96-441A-A2FC-2EACBE4ED8F8}" presName="horz1" presStyleCnt="0"/>
      <dgm:spPr/>
    </dgm:pt>
    <dgm:pt modelId="{E58DDD8C-747B-45E6-949C-BA618352B64C}" type="pres">
      <dgm:prSet presAssocID="{0F6E099C-DB96-441A-A2FC-2EACBE4ED8F8}" presName="tx1" presStyleLbl="revTx" presStyleIdx="1" presStyleCnt="4"/>
      <dgm:spPr/>
    </dgm:pt>
    <dgm:pt modelId="{B18C0A35-B848-449A-B3BC-933AB761F11C}" type="pres">
      <dgm:prSet presAssocID="{0F6E099C-DB96-441A-A2FC-2EACBE4ED8F8}" presName="vert1" presStyleCnt="0"/>
      <dgm:spPr/>
    </dgm:pt>
    <dgm:pt modelId="{A14C3F15-D41A-468F-9A9A-61967343AA9F}" type="pres">
      <dgm:prSet presAssocID="{561A10D0-8D87-4768-9C15-EA6E3E68AFAD}" presName="thickLine" presStyleLbl="alignNode1" presStyleIdx="2" presStyleCnt="4"/>
      <dgm:spPr/>
    </dgm:pt>
    <dgm:pt modelId="{E0EE2409-5E11-4F02-84D4-0DBCA1CFFF68}" type="pres">
      <dgm:prSet presAssocID="{561A10D0-8D87-4768-9C15-EA6E3E68AFAD}" presName="horz1" presStyleCnt="0"/>
      <dgm:spPr/>
    </dgm:pt>
    <dgm:pt modelId="{A312B369-EC6E-4B79-A7BB-35560520F43D}" type="pres">
      <dgm:prSet presAssocID="{561A10D0-8D87-4768-9C15-EA6E3E68AFAD}" presName="tx1" presStyleLbl="revTx" presStyleIdx="2" presStyleCnt="4"/>
      <dgm:spPr/>
    </dgm:pt>
    <dgm:pt modelId="{D00CB3AC-7663-4F41-B3A4-56CF8203B679}" type="pres">
      <dgm:prSet presAssocID="{561A10D0-8D87-4768-9C15-EA6E3E68AFAD}" presName="vert1" presStyleCnt="0"/>
      <dgm:spPr/>
    </dgm:pt>
    <dgm:pt modelId="{F9C14FAC-7BB8-4ED9-851D-0D3C82C1DC9E}" type="pres">
      <dgm:prSet presAssocID="{F1F0AC28-7085-4EBA-9E31-DE383829A0C7}" presName="thickLine" presStyleLbl="alignNode1" presStyleIdx="3" presStyleCnt="4"/>
      <dgm:spPr/>
    </dgm:pt>
    <dgm:pt modelId="{093CEC25-AE3A-4B2E-BE35-1C565CAFAA85}" type="pres">
      <dgm:prSet presAssocID="{F1F0AC28-7085-4EBA-9E31-DE383829A0C7}" presName="horz1" presStyleCnt="0"/>
      <dgm:spPr/>
    </dgm:pt>
    <dgm:pt modelId="{FC7FBB6D-3BED-40C1-BD90-A28050605F2A}" type="pres">
      <dgm:prSet presAssocID="{F1F0AC28-7085-4EBA-9E31-DE383829A0C7}" presName="tx1" presStyleLbl="revTx" presStyleIdx="3" presStyleCnt="4"/>
      <dgm:spPr/>
    </dgm:pt>
    <dgm:pt modelId="{1574B78C-C7C6-4F2E-8AD4-E149051FC7FA}" type="pres">
      <dgm:prSet presAssocID="{F1F0AC28-7085-4EBA-9E31-DE383829A0C7}" presName="vert1" presStyleCnt="0"/>
      <dgm:spPr/>
    </dgm:pt>
  </dgm:ptLst>
  <dgm:cxnLst>
    <dgm:cxn modelId="{246EC52C-C865-416A-BDB0-44907774110D}" srcId="{E6F83331-6617-4E99-B7E7-614B75206986}" destId="{0F6E099C-DB96-441A-A2FC-2EACBE4ED8F8}" srcOrd="1" destOrd="0" parTransId="{8F8778BC-DCF5-4992-BE7F-917CAA8248C0}" sibTransId="{D4818380-711C-49FA-82E8-B0610B03095A}"/>
    <dgm:cxn modelId="{7E877738-A189-4845-9B59-B95E4156693E}" type="presOf" srcId="{36FDFD49-64F3-4B98-84CE-A064E0F7E849}" destId="{B78BE76B-75CB-486F-A89C-ECCABDDF4073}" srcOrd="0" destOrd="0" presId="urn:microsoft.com/office/officeart/2008/layout/LinedList"/>
    <dgm:cxn modelId="{7AE0DB60-DA22-46E1-9533-E31E4360C910}" type="presOf" srcId="{F1F0AC28-7085-4EBA-9E31-DE383829A0C7}" destId="{FC7FBB6D-3BED-40C1-BD90-A28050605F2A}" srcOrd="0" destOrd="0" presId="urn:microsoft.com/office/officeart/2008/layout/LinedList"/>
    <dgm:cxn modelId="{2D15BC76-1CFC-4FE5-B40E-0E1467BA761C}" srcId="{E6F83331-6617-4E99-B7E7-614B75206986}" destId="{561A10D0-8D87-4768-9C15-EA6E3E68AFAD}" srcOrd="2" destOrd="0" parTransId="{D75A981A-C7DF-48DB-9840-09AD64C971AA}" sibTransId="{1912136E-D07C-4672-A795-B48124C4A6DA}"/>
    <dgm:cxn modelId="{E688108A-C337-43F0-8DAE-B98631C6638D}" srcId="{E6F83331-6617-4E99-B7E7-614B75206986}" destId="{F1F0AC28-7085-4EBA-9E31-DE383829A0C7}" srcOrd="3" destOrd="0" parTransId="{975C1142-F8A5-4592-9663-9D346B6DE096}" sibTransId="{57B903BC-8ADC-4818-B3AF-D285DC48B1C0}"/>
    <dgm:cxn modelId="{CE431D97-4864-4049-9906-FCF9C6DD12F4}" type="presOf" srcId="{E6F83331-6617-4E99-B7E7-614B75206986}" destId="{55A259CB-1817-48D0-A5BA-5486AB6077E8}" srcOrd="0" destOrd="0" presId="urn:microsoft.com/office/officeart/2008/layout/LinedList"/>
    <dgm:cxn modelId="{11A37D97-83F6-401A-9A62-7D13600BFC96}" srcId="{E6F83331-6617-4E99-B7E7-614B75206986}" destId="{36FDFD49-64F3-4B98-84CE-A064E0F7E849}" srcOrd="0" destOrd="0" parTransId="{43BC76AA-0AFC-45D5-B4A3-2D62291331F4}" sibTransId="{E598346F-7552-4752-99B3-2853824DABC8}"/>
    <dgm:cxn modelId="{479EABA5-C741-4B7F-B746-E88F68BDA26D}" type="presOf" srcId="{0F6E099C-DB96-441A-A2FC-2EACBE4ED8F8}" destId="{E58DDD8C-747B-45E6-949C-BA618352B64C}" srcOrd="0" destOrd="0" presId="urn:microsoft.com/office/officeart/2008/layout/LinedList"/>
    <dgm:cxn modelId="{AA2A18F2-BBC1-4A26-822C-CA6E4FA45AED}" type="presOf" srcId="{561A10D0-8D87-4768-9C15-EA6E3E68AFAD}" destId="{A312B369-EC6E-4B79-A7BB-35560520F43D}" srcOrd="0" destOrd="0" presId="urn:microsoft.com/office/officeart/2008/layout/LinedList"/>
    <dgm:cxn modelId="{25E7700A-ACC6-4271-845A-A695C0BC1D26}" type="presParOf" srcId="{55A259CB-1817-48D0-A5BA-5486AB6077E8}" destId="{6947C730-D971-4422-87D9-CF9E51021115}" srcOrd="0" destOrd="0" presId="urn:microsoft.com/office/officeart/2008/layout/LinedList"/>
    <dgm:cxn modelId="{96702EA9-D36A-4718-8706-835C396BC8C6}" type="presParOf" srcId="{55A259CB-1817-48D0-A5BA-5486AB6077E8}" destId="{9F55FE0E-CBA9-43E6-A201-B5129035445C}" srcOrd="1" destOrd="0" presId="urn:microsoft.com/office/officeart/2008/layout/LinedList"/>
    <dgm:cxn modelId="{6562283D-568E-4980-9603-314A6EC8AA8A}" type="presParOf" srcId="{9F55FE0E-CBA9-43E6-A201-B5129035445C}" destId="{B78BE76B-75CB-486F-A89C-ECCABDDF4073}" srcOrd="0" destOrd="0" presId="urn:microsoft.com/office/officeart/2008/layout/LinedList"/>
    <dgm:cxn modelId="{53483BA9-F232-4483-8EF9-4BF46E310A7D}" type="presParOf" srcId="{9F55FE0E-CBA9-43E6-A201-B5129035445C}" destId="{8EDD6B78-939E-4C3B-85BB-7F0327E7788D}" srcOrd="1" destOrd="0" presId="urn:microsoft.com/office/officeart/2008/layout/LinedList"/>
    <dgm:cxn modelId="{8C485EDB-C781-4C6C-941B-801CD34BF610}" type="presParOf" srcId="{55A259CB-1817-48D0-A5BA-5486AB6077E8}" destId="{1B66F8A6-9F3A-43BA-A114-3510DF12A85F}" srcOrd="2" destOrd="0" presId="urn:microsoft.com/office/officeart/2008/layout/LinedList"/>
    <dgm:cxn modelId="{E4FEC252-BC15-44F9-8833-C2696E1FE1B6}" type="presParOf" srcId="{55A259CB-1817-48D0-A5BA-5486AB6077E8}" destId="{17B392F4-CA28-4467-A255-B3418E5FA0E6}" srcOrd="3" destOrd="0" presId="urn:microsoft.com/office/officeart/2008/layout/LinedList"/>
    <dgm:cxn modelId="{E07614D6-31B7-43F2-A095-DF6A2170CC19}" type="presParOf" srcId="{17B392F4-CA28-4467-A255-B3418E5FA0E6}" destId="{E58DDD8C-747B-45E6-949C-BA618352B64C}" srcOrd="0" destOrd="0" presId="urn:microsoft.com/office/officeart/2008/layout/LinedList"/>
    <dgm:cxn modelId="{34162C83-6139-450E-AB31-AC8438F77936}" type="presParOf" srcId="{17B392F4-CA28-4467-A255-B3418E5FA0E6}" destId="{B18C0A35-B848-449A-B3BC-933AB761F11C}" srcOrd="1" destOrd="0" presId="urn:microsoft.com/office/officeart/2008/layout/LinedList"/>
    <dgm:cxn modelId="{FD6ABD69-67B0-4554-AA77-1EC73C161A69}" type="presParOf" srcId="{55A259CB-1817-48D0-A5BA-5486AB6077E8}" destId="{A14C3F15-D41A-468F-9A9A-61967343AA9F}" srcOrd="4" destOrd="0" presId="urn:microsoft.com/office/officeart/2008/layout/LinedList"/>
    <dgm:cxn modelId="{EB27BF6E-2767-4245-B264-7A530FD39259}" type="presParOf" srcId="{55A259CB-1817-48D0-A5BA-5486AB6077E8}" destId="{E0EE2409-5E11-4F02-84D4-0DBCA1CFFF68}" srcOrd="5" destOrd="0" presId="urn:microsoft.com/office/officeart/2008/layout/LinedList"/>
    <dgm:cxn modelId="{38290091-478C-4910-8472-B9F04E966F19}" type="presParOf" srcId="{E0EE2409-5E11-4F02-84D4-0DBCA1CFFF68}" destId="{A312B369-EC6E-4B79-A7BB-35560520F43D}" srcOrd="0" destOrd="0" presId="urn:microsoft.com/office/officeart/2008/layout/LinedList"/>
    <dgm:cxn modelId="{F15D35A7-47D6-4A80-99F3-00EB6747AC2C}" type="presParOf" srcId="{E0EE2409-5E11-4F02-84D4-0DBCA1CFFF68}" destId="{D00CB3AC-7663-4F41-B3A4-56CF8203B679}" srcOrd="1" destOrd="0" presId="urn:microsoft.com/office/officeart/2008/layout/LinedList"/>
    <dgm:cxn modelId="{D0AC545A-7CD4-4A31-B87A-BD2224D6A817}" type="presParOf" srcId="{55A259CB-1817-48D0-A5BA-5486AB6077E8}" destId="{F9C14FAC-7BB8-4ED9-851D-0D3C82C1DC9E}" srcOrd="6" destOrd="0" presId="urn:microsoft.com/office/officeart/2008/layout/LinedList"/>
    <dgm:cxn modelId="{704673F3-B985-4268-9D18-E0AC7E83E663}" type="presParOf" srcId="{55A259CB-1817-48D0-A5BA-5486AB6077E8}" destId="{093CEC25-AE3A-4B2E-BE35-1C565CAFAA85}" srcOrd="7" destOrd="0" presId="urn:microsoft.com/office/officeart/2008/layout/LinedList"/>
    <dgm:cxn modelId="{B7A3FFDD-3D9C-40E2-B3D8-B3F9EB157E6C}" type="presParOf" srcId="{093CEC25-AE3A-4B2E-BE35-1C565CAFAA85}" destId="{FC7FBB6D-3BED-40C1-BD90-A28050605F2A}" srcOrd="0" destOrd="0" presId="urn:microsoft.com/office/officeart/2008/layout/LinedList"/>
    <dgm:cxn modelId="{9DA5DFAD-AAC6-4E74-A81C-BAF4BDD6136C}" type="presParOf" srcId="{093CEC25-AE3A-4B2E-BE35-1C565CAFAA85}" destId="{1574B78C-C7C6-4F2E-8AD4-E149051FC7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E5BB249-765A-4896-93D4-2D4731F58B24}"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2A93544A-0D5A-4A15-8A4A-AB25BA06342C}">
      <dgm:prSet/>
      <dgm:spPr/>
      <dgm:t>
        <a:bodyPr/>
        <a:lstStyle/>
        <a:p>
          <a:r>
            <a:rPr lang="en-GB" dirty="0"/>
            <a:t>You will be split into groups. </a:t>
          </a:r>
          <a:endParaRPr lang="en-US" dirty="0"/>
        </a:p>
      </dgm:t>
    </dgm:pt>
    <dgm:pt modelId="{E9F5DED6-762C-4A93-B81E-38CDC727F5AD}" type="parTrans" cxnId="{6766FA9E-69EB-4479-A0A0-C369C9A1A3BB}">
      <dgm:prSet/>
      <dgm:spPr/>
      <dgm:t>
        <a:bodyPr/>
        <a:lstStyle/>
        <a:p>
          <a:endParaRPr lang="en-US"/>
        </a:p>
      </dgm:t>
    </dgm:pt>
    <dgm:pt modelId="{6075D383-011C-4BC0-8538-4BA1E6ACFEFA}" type="sibTrans" cxnId="{6766FA9E-69EB-4479-A0A0-C369C9A1A3BB}">
      <dgm:prSet/>
      <dgm:spPr/>
      <dgm:t>
        <a:bodyPr/>
        <a:lstStyle/>
        <a:p>
          <a:endParaRPr lang="en-US"/>
        </a:p>
      </dgm:t>
    </dgm:pt>
    <dgm:pt modelId="{F86085AF-2035-49F5-8F93-659E68FA9BD6}">
      <dgm:prSet/>
      <dgm:spPr/>
      <dgm:t>
        <a:bodyPr/>
        <a:lstStyle/>
        <a:p>
          <a:r>
            <a:rPr lang="en-GB" dirty="0"/>
            <a:t>Each group will be given a different question.</a:t>
          </a:r>
          <a:endParaRPr lang="en-US" dirty="0"/>
        </a:p>
      </dgm:t>
    </dgm:pt>
    <dgm:pt modelId="{07C15CFB-264F-4787-9B5C-2FCEF4859FF6}" type="parTrans" cxnId="{D5F17596-AFFE-42FE-8C0B-2957D41F0AD8}">
      <dgm:prSet/>
      <dgm:spPr/>
      <dgm:t>
        <a:bodyPr/>
        <a:lstStyle/>
        <a:p>
          <a:endParaRPr lang="en-US"/>
        </a:p>
      </dgm:t>
    </dgm:pt>
    <dgm:pt modelId="{EE753E0C-6B27-49BB-B145-F428EE2B15F5}" type="sibTrans" cxnId="{D5F17596-AFFE-42FE-8C0B-2957D41F0AD8}">
      <dgm:prSet/>
      <dgm:spPr/>
      <dgm:t>
        <a:bodyPr/>
        <a:lstStyle/>
        <a:p>
          <a:endParaRPr lang="en-US"/>
        </a:p>
      </dgm:t>
    </dgm:pt>
    <dgm:pt modelId="{6F7D9BB0-C515-4D14-9F7C-B3E03C3A5F2E}">
      <dgm:prSet/>
      <dgm:spPr/>
      <dgm:t>
        <a:bodyPr/>
        <a:lstStyle/>
        <a:p>
          <a:r>
            <a:rPr lang="en-GB" dirty="0"/>
            <a:t>1. How is tort law different to criminal law?</a:t>
          </a:r>
          <a:endParaRPr lang="en-US" dirty="0"/>
        </a:p>
      </dgm:t>
    </dgm:pt>
    <dgm:pt modelId="{7FD3E5F5-2FDE-4401-B114-541BEBA228C2}" type="parTrans" cxnId="{D0D464A2-0D3D-40D0-AA61-7812BAE957A6}">
      <dgm:prSet/>
      <dgm:spPr/>
      <dgm:t>
        <a:bodyPr/>
        <a:lstStyle/>
        <a:p>
          <a:endParaRPr lang="en-US"/>
        </a:p>
      </dgm:t>
    </dgm:pt>
    <dgm:pt modelId="{69D1A13A-6B60-4EB2-88B0-673A4A048630}" type="sibTrans" cxnId="{D0D464A2-0D3D-40D0-AA61-7812BAE957A6}">
      <dgm:prSet/>
      <dgm:spPr/>
      <dgm:t>
        <a:bodyPr/>
        <a:lstStyle/>
        <a:p>
          <a:endParaRPr lang="en-US"/>
        </a:p>
      </dgm:t>
    </dgm:pt>
    <dgm:pt modelId="{DFC21EAA-D4B6-4C11-843A-372AC4C56C0F}">
      <dgm:prSet/>
      <dgm:spPr/>
      <dgm:t>
        <a:bodyPr/>
        <a:lstStyle/>
        <a:p>
          <a:r>
            <a:rPr lang="en-GB" dirty="0"/>
            <a:t>2.What is compensatory culture and how does it affect tort law?</a:t>
          </a:r>
          <a:endParaRPr lang="en-US" dirty="0"/>
        </a:p>
      </dgm:t>
    </dgm:pt>
    <dgm:pt modelId="{AAA7D577-89B6-4CBA-A95D-12D7365D24C8}" type="parTrans" cxnId="{3828CA26-30F1-4897-9B99-620F0E278652}">
      <dgm:prSet/>
      <dgm:spPr/>
      <dgm:t>
        <a:bodyPr/>
        <a:lstStyle/>
        <a:p>
          <a:endParaRPr lang="en-US"/>
        </a:p>
      </dgm:t>
    </dgm:pt>
    <dgm:pt modelId="{8586065A-5DBB-4BED-9FC4-FF93B9F52A9D}" type="sibTrans" cxnId="{3828CA26-30F1-4897-9B99-620F0E278652}">
      <dgm:prSet/>
      <dgm:spPr/>
      <dgm:t>
        <a:bodyPr/>
        <a:lstStyle/>
        <a:p>
          <a:endParaRPr lang="en-US"/>
        </a:p>
      </dgm:t>
    </dgm:pt>
    <dgm:pt modelId="{B1CF8903-16A0-447B-B6E2-E12390913479}">
      <dgm:prSet/>
      <dgm:spPr/>
      <dgm:t>
        <a:bodyPr/>
        <a:lstStyle/>
        <a:p>
          <a:pPr rtl="0"/>
          <a:r>
            <a:rPr lang="en-GB" dirty="0"/>
            <a:t>You have</a:t>
          </a:r>
          <a:r>
            <a:rPr lang="en-GB" dirty="0">
              <a:latin typeface="Sitka Banner"/>
            </a:rPr>
            <a:t> 15</a:t>
          </a:r>
          <a:r>
            <a:rPr lang="en-GB" dirty="0"/>
            <a:t> minutes to complete the task and then prepare to feedback to the class.</a:t>
          </a:r>
          <a:endParaRPr lang="en-US" dirty="0"/>
        </a:p>
      </dgm:t>
    </dgm:pt>
    <dgm:pt modelId="{6607AD83-EE6F-4AC4-B31D-9F97A68FF4C7}" type="parTrans" cxnId="{B989F0D1-8525-4AB2-A5A6-30FFB5B5D109}">
      <dgm:prSet/>
      <dgm:spPr/>
      <dgm:t>
        <a:bodyPr/>
        <a:lstStyle/>
        <a:p>
          <a:endParaRPr lang="en-US"/>
        </a:p>
      </dgm:t>
    </dgm:pt>
    <dgm:pt modelId="{FB94C523-4A0E-42DD-BD37-2BBBCB8C939C}" type="sibTrans" cxnId="{B989F0D1-8525-4AB2-A5A6-30FFB5B5D109}">
      <dgm:prSet/>
      <dgm:spPr/>
      <dgm:t>
        <a:bodyPr/>
        <a:lstStyle/>
        <a:p>
          <a:endParaRPr lang="en-US"/>
        </a:p>
      </dgm:t>
    </dgm:pt>
    <dgm:pt modelId="{8D958DDD-DA10-42BD-A67D-2277E0AD986C}" type="pres">
      <dgm:prSet presAssocID="{BE5BB249-765A-4896-93D4-2D4731F58B24}" presName="vert0" presStyleCnt="0">
        <dgm:presLayoutVars>
          <dgm:dir/>
          <dgm:animOne val="branch"/>
          <dgm:animLvl val="lvl"/>
        </dgm:presLayoutVars>
      </dgm:prSet>
      <dgm:spPr/>
    </dgm:pt>
    <dgm:pt modelId="{7A49C70F-74D2-4241-8DC8-99C89C7B4DCD}" type="pres">
      <dgm:prSet presAssocID="{2A93544A-0D5A-4A15-8A4A-AB25BA06342C}" presName="thickLine" presStyleLbl="alignNode1" presStyleIdx="0" presStyleCnt="5"/>
      <dgm:spPr/>
    </dgm:pt>
    <dgm:pt modelId="{03A7EBFE-C057-442D-BA63-B00280641E54}" type="pres">
      <dgm:prSet presAssocID="{2A93544A-0D5A-4A15-8A4A-AB25BA06342C}" presName="horz1" presStyleCnt="0"/>
      <dgm:spPr/>
    </dgm:pt>
    <dgm:pt modelId="{1E61E122-BB83-440E-9C03-4C4BC23B05A2}" type="pres">
      <dgm:prSet presAssocID="{2A93544A-0D5A-4A15-8A4A-AB25BA06342C}" presName="tx1" presStyleLbl="revTx" presStyleIdx="0" presStyleCnt="5"/>
      <dgm:spPr/>
    </dgm:pt>
    <dgm:pt modelId="{92CA96BB-8F1E-4581-90D7-190E075DDA1D}" type="pres">
      <dgm:prSet presAssocID="{2A93544A-0D5A-4A15-8A4A-AB25BA06342C}" presName="vert1" presStyleCnt="0"/>
      <dgm:spPr/>
    </dgm:pt>
    <dgm:pt modelId="{642DCBA3-DB88-419D-9D8F-40B21147B8F9}" type="pres">
      <dgm:prSet presAssocID="{F86085AF-2035-49F5-8F93-659E68FA9BD6}" presName="thickLine" presStyleLbl="alignNode1" presStyleIdx="1" presStyleCnt="5"/>
      <dgm:spPr/>
    </dgm:pt>
    <dgm:pt modelId="{4680912C-4C65-4164-BF02-47ABE7862E70}" type="pres">
      <dgm:prSet presAssocID="{F86085AF-2035-49F5-8F93-659E68FA9BD6}" presName="horz1" presStyleCnt="0"/>
      <dgm:spPr/>
    </dgm:pt>
    <dgm:pt modelId="{56E5383A-0E97-4074-818E-6D526651048F}" type="pres">
      <dgm:prSet presAssocID="{F86085AF-2035-49F5-8F93-659E68FA9BD6}" presName="tx1" presStyleLbl="revTx" presStyleIdx="1" presStyleCnt="5"/>
      <dgm:spPr/>
    </dgm:pt>
    <dgm:pt modelId="{1F519C21-70B5-4DF8-9ACD-3CCE37FDB55B}" type="pres">
      <dgm:prSet presAssocID="{F86085AF-2035-49F5-8F93-659E68FA9BD6}" presName="vert1" presStyleCnt="0"/>
      <dgm:spPr/>
    </dgm:pt>
    <dgm:pt modelId="{F13C97BD-6AEA-46D5-8DB7-457BAF29A7A7}" type="pres">
      <dgm:prSet presAssocID="{6F7D9BB0-C515-4D14-9F7C-B3E03C3A5F2E}" presName="thickLine" presStyleLbl="alignNode1" presStyleIdx="2" presStyleCnt="5"/>
      <dgm:spPr/>
    </dgm:pt>
    <dgm:pt modelId="{B352C781-6714-43F2-A666-9D1AD9E17EDE}" type="pres">
      <dgm:prSet presAssocID="{6F7D9BB0-C515-4D14-9F7C-B3E03C3A5F2E}" presName="horz1" presStyleCnt="0"/>
      <dgm:spPr/>
    </dgm:pt>
    <dgm:pt modelId="{5CD4FF77-8032-4662-B0D9-4BEAADE5FF95}" type="pres">
      <dgm:prSet presAssocID="{6F7D9BB0-C515-4D14-9F7C-B3E03C3A5F2E}" presName="tx1" presStyleLbl="revTx" presStyleIdx="2" presStyleCnt="5"/>
      <dgm:spPr/>
    </dgm:pt>
    <dgm:pt modelId="{334264E5-E987-4359-B257-CCA180829170}" type="pres">
      <dgm:prSet presAssocID="{6F7D9BB0-C515-4D14-9F7C-B3E03C3A5F2E}" presName="vert1" presStyleCnt="0"/>
      <dgm:spPr/>
    </dgm:pt>
    <dgm:pt modelId="{63E69EA4-BF34-458D-A9D4-B80637B913E4}" type="pres">
      <dgm:prSet presAssocID="{DFC21EAA-D4B6-4C11-843A-372AC4C56C0F}" presName="thickLine" presStyleLbl="alignNode1" presStyleIdx="3" presStyleCnt="5"/>
      <dgm:spPr/>
    </dgm:pt>
    <dgm:pt modelId="{5A1EA765-CE0C-4C75-BAB5-FE43A48E85E2}" type="pres">
      <dgm:prSet presAssocID="{DFC21EAA-D4B6-4C11-843A-372AC4C56C0F}" presName="horz1" presStyleCnt="0"/>
      <dgm:spPr/>
    </dgm:pt>
    <dgm:pt modelId="{30BA1924-12EA-4461-A0B8-2CF6CD2FF287}" type="pres">
      <dgm:prSet presAssocID="{DFC21EAA-D4B6-4C11-843A-372AC4C56C0F}" presName="tx1" presStyleLbl="revTx" presStyleIdx="3" presStyleCnt="5"/>
      <dgm:spPr/>
    </dgm:pt>
    <dgm:pt modelId="{CE7035A1-016A-4BBE-AB0F-68D8A76250D0}" type="pres">
      <dgm:prSet presAssocID="{DFC21EAA-D4B6-4C11-843A-372AC4C56C0F}" presName="vert1" presStyleCnt="0"/>
      <dgm:spPr/>
    </dgm:pt>
    <dgm:pt modelId="{32DF1602-F984-4045-893F-5EECEB512DFF}" type="pres">
      <dgm:prSet presAssocID="{B1CF8903-16A0-447B-B6E2-E12390913479}" presName="thickLine" presStyleLbl="alignNode1" presStyleIdx="4" presStyleCnt="5"/>
      <dgm:spPr/>
    </dgm:pt>
    <dgm:pt modelId="{B4DF6242-C3E4-4C57-AEC4-E8D35D169F85}" type="pres">
      <dgm:prSet presAssocID="{B1CF8903-16A0-447B-B6E2-E12390913479}" presName="horz1" presStyleCnt="0"/>
      <dgm:spPr/>
    </dgm:pt>
    <dgm:pt modelId="{6F55C514-AA09-4A6B-B88C-284DE3B75BCE}" type="pres">
      <dgm:prSet presAssocID="{B1CF8903-16A0-447B-B6E2-E12390913479}" presName="tx1" presStyleLbl="revTx" presStyleIdx="4" presStyleCnt="5"/>
      <dgm:spPr/>
    </dgm:pt>
    <dgm:pt modelId="{5949643F-4B1E-45D4-85F6-2C95FBBBD554}" type="pres">
      <dgm:prSet presAssocID="{B1CF8903-16A0-447B-B6E2-E12390913479}" presName="vert1" presStyleCnt="0"/>
      <dgm:spPr/>
    </dgm:pt>
  </dgm:ptLst>
  <dgm:cxnLst>
    <dgm:cxn modelId="{0035AD13-0A41-4E4E-B2BC-9B6CF407EC02}" type="presOf" srcId="{DFC21EAA-D4B6-4C11-843A-372AC4C56C0F}" destId="{30BA1924-12EA-4461-A0B8-2CF6CD2FF287}" srcOrd="0" destOrd="0" presId="urn:microsoft.com/office/officeart/2008/layout/LinedList"/>
    <dgm:cxn modelId="{3828CA26-30F1-4897-9B99-620F0E278652}" srcId="{BE5BB249-765A-4896-93D4-2D4731F58B24}" destId="{DFC21EAA-D4B6-4C11-843A-372AC4C56C0F}" srcOrd="3" destOrd="0" parTransId="{AAA7D577-89B6-4CBA-A95D-12D7365D24C8}" sibTransId="{8586065A-5DBB-4BED-9FC4-FF93B9F52A9D}"/>
    <dgm:cxn modelId="{6747862D-3F90-4017-A750-B901D32D1D7C}" type="presOf" srcId="{B1CF8903-16A0-447B-B6E2-E12390913479}" destId="{6F55C514-AA09-4A6B-B88C-284DE3B75BCE}" srcOrd="0" destOrd="0" presId="urn:microsoft.com/office/officeart/2008/layout/LinedList"/>
    <dgm:cxn modelId="{2FEB813F-8516-4EEB-8650-C17DF2A2E0F0}" type="presOf" srcId="{F86085AF-2035-49F5-8F93-659E68FA9BD6}" destId="{56E5383A-0E97-4074-818E-6D526651048F}" srcOrd="0" destOrd="0" presId="urn:microsoft.com/office/officeart/2008/layout/LinedList"/>
    <dgm:cxn modelId="{C1F1BF48-6391-48EF-90EF-24EF9B54B003}" type="presOf" srcId="{6F7D9BB0-C515-4D14-9F7C-B3E03C3A5F2E}" destId="{5CD4FF77-8032-4662-B0D9-4BEAADE5FF95}" srcOrd="0" destOrd="0" presId="urn:microsoft.com/office/officeart/2008/layout/LinedList"/>
    <dgm:cxn modelId="{9F9E5481-9A60-42EA-A8C7-99A2D74E04DB}" type="presOf" srcId="{2A93544A-0D5A-4A15-8A4A-AB25BA06342C}" destId="{1E61E122-BB83-440E-9C03-4C4BC23B05A2}" srcOrd="0" destOrd="0" presId="urn:microsoft.com/office/officeart/2008/layout/LinedList"/>
    <dgm:cxn modelId="{8043C194-18E8-4FC2-9B3F-C48EB323F7F6}" type="presOf" srcId="{BE5BB249-765A-4896-93D4-2D4731F58B24}" destId="{8D958DDD-DA10-42BD-A67D-2277E0AD986C}" srcOrd="0" destOrd="0" presId="urn:microsoft.com/office/officeart/2008/layout/LinedList"/>
    <dgm:cxn modelId="{D5F17596-AFFE-42FE-8C0B-2957D41F0AD8}" srcId="{BE5BB249-765A-4896-93D4-2D4731F58B24}" destId="{F86085AF-2035-49F5-8F93-659E68FA9BD6}" srcOrd="1" destOrd="0" parTransId="{07C15CFB-264F-4787-9B5C-2FCEF4859FF6}" sibTransId="{EE753E0C-6B27-49BB-B145-F428EE2B15F5}"/>
    <dgm:cxn modelId="{6766FA9E-69EB-4479-A0A0-C369C9A1A3BB}" srcId="{BE5BB249-765A-4896-93D4-2D4731F58B24}" destId="{2A93544A-0D5A-4A15-8A4A-AB25BA06342C}" srcOrd="0" destOrd="0" parTransId="{E9F5DED6-762C-4A93-B81E-38CDC727F5AD}" sibTransId="{6075D383-011C-4BC0-8538-4BA1E6ACFEFA}"/>
    <dgm:cxn modelId="{D0D464A2-0D3D-40D0-AA61-7812BAE957A6}" srcId="{BE5BB249-765A-4896-93D4-2D4731F58B24}" destId="{6F7D9BB0-C515-4D14-9F7C-B3E03C3A5F2E}" srcOrd="2" destOrd="0" parTransId="{7FD3E5F5-2FDE-4401-B114-541BEBA228C2}" sibTransId="{69D1A13A-6B60-4EB2-88B0-673A4A048630}"/>
    <dgm:cxn modelId="{B989F0D1-8525-4AB2-A5A6-30FFB5B5D109}" srcId="{BE5BB249-765A-4896-93D4-2D4731F58B24}" destId="{B1CF8903-16A0-447B-B6E2-E12390913479}" srcOrd="4" destOrd="0" parTransId="{6607AD83-EE6F-4AC4-B31D-9F97A68FF4C7}" sibTransId="{FB94C523-4A0E-42DD-BD37-2BBBCB8C939C}"/>
    <dgm:cxn modelId="{C77B6901-8E50-45A7-8BCB-4D99B72EB1CF}" type="presParOf" srcId="{8D958DDD-DA10-42BD-A67D-2277E0AD986C}" destId="{7A49C70F-74D2-4241-8DC8-99C89C7B4DCD}" srcOrd="0" destOrd="0" presId="urn:microsoft.com/office/officeart/2008/layout/LinedList"/>
    <dgm:cxn modelId="{522F9F18-D900-4665-BFCA-8295464FCE0E}" type="presParOf" srcId="{8D958DDD-DA10-42BD-A67D-2277E0AD986C}" destId="{03A7EBFE-C057-442D-BA63-B00280641E54}" srcOrd="1" destOrd="0" presId="urn:microsoft.com/office/officeart/2008/layout/LinedList"/>
    <dgm:cxn modelId="{FB467F2E-F95B-498E-94AC-E26231A3469A}" type="presParOf" srcId="{03A7EBFE-C057-442D-BA63-B00280641E54}" destId="{1E61E122-BB83-440E-9C03-4C4BC23B05A2}" srcOrd="0" destOrd="0" presId="urn:microsoft.com/office/officeart/2008/layout/LinedList"/>
    <dgm:cxn modelId="{041758F1-5D7F-438B-9EDE-2F7005213C0B}" type="presParOf" srcId="{03A7EBFE-C057-442D-BA63-B00280641E54}" destId="{92CA96BB-8F1E-4581-90D7-190E075DDA1D}" srcOrd="1" destOrd="0" presId="urn:microsoft.com/office/officeart/2008/layout/LinedList"/>
    <dgm:cxn modelId="{BF7A81FE-051E-4052-AE95-4F13F81CA024}" type="presParOf" srcId="{8D958DDD-DA10-42BD-A67D-2277E0AD986C}" destId="{642DCBA3-DB88-419D-9D8F-40B21147B8F9}" srcOrd="2" destOrd="0" presId="urn:microsoft.com/office/officeart/2008/layout/LinedList"/>
    <dgm:cxn modelId="{12066768-EAB4-4B73-A870-7A74B1A68401}" type="presParOf" srcId="{8D958DDD-DA10-42BD-A67D-2277E0AD986C}" destId="{4680912C-4C65-4164-BF02-47ABE7862E70}" srcOrd="3" destOrd="0" presId="urn:microsoft.com/office/officeart/2008/layout/LinedList"/>
    <dgm:cxn modelId="{389D2CB3-FEF2-4895-95BF-B5F165280498}" type="presParOf" srcId="{4680912C-4C65-4164-BF02-47ABE7862E70}" destId="{56E5383A-0E97-4074-818E-6D526651048F}" srcOrd="0" destOrd="0" presId="urn:microsoft.com/office/officeart/2008/layout/LinedList"/>
    <dgm:cxn modelId="{D8C3CD20-18B3-4F78-A627-E66513CD22D0}" type="presParOf" srcId="{4680912C-4C65-4164-BF02-47ABE7862E70}" destId="{1F519C21-70B5-4DF8-9ACD-3CCE37FDB55B}" srcOrd="1" destOrd="0" presId="urn:microsoft.com/office/officeart/2008/layout/LinedList"/>
    <dgm:cxn modelId="{96AD60BB-1646-4F94-B2F3-15FEF216FF69}" type="presParOf" srcId="{8D958DDD-DA10-42BD-A67D-2277E0AD986C}" destId="{F13C97BD-6AEA-46D5-8DB7-457BAF29A7A7}" srcOrd="4" destOrd="0" presId="urn:microsoft.com/office/officeart/2008/layout/LinedList"/>
    <dgm:cxn modelId="{76358420-3455-4C9A-BE56-0C87D3341D8E}" type="presParOf" srcId="{8D958DDD-DA10-42BD-A67D-2277E0AD986C}" destId="{B352C781-6714-43F2-A666-9D1AD9E17EDE}" srcOrd="5" destOrd="0" presId="urn:microsoft.com/office/officeart/2008/layout/LinedList"/>
    <dgm:cxn modelId="{447CBAFB-FD04-4C82-B09C-9938DFF4DFD8}" type="presParOf" srcId="{B352C781-6714-43F2-A666-9D1AD9E17EDE}" destId="{5CD4FF77-8032-4662-B0D9-4BEAADE5FF95}" srcOrd="0" destOrd="0" presId="urn:microsoft.com/office/officeart/2008/layout/LinedList"/>
    <dgm:cxn modelId="{38F0B91B-3315-4175-9050-2B0DFFD71F6B}" type="presParOf" srcId="{B352C781-6714-43F2-A666-9D1AD9E17EDE}" destId="{334264E5-E987-4359-B257-CCA180829170}" srcOrd="1" destOrd="0" presId="urn:microsoft.com/office/officeart/2008/layout/LinedList"/>
    <dgm:cxn modelId="{E3A838FE-E2DE-484C-83CB-2FE8E2BFA487}" type="presParOf" srcId="{8D958DDD-DA10-42BD-A67D-2277E0AD986C}" destId="{63E69EA4-BF34-458D-A9D4-B80637B913E4}" srcOrd="6" destOrd="0" presId="urn:microsoft.com/office/officeart/2008/layout/LinedList"/>
    <dgm:cxn modelId="{5DE63A37-5DCD-463E-A4E1-FAEC3A5DBA96}" type="presParOf" srcId="{8D958DDD-DA10-42BD-A67D-2277E0AD986C}" destId="{5A1EA765-CE0C-4C75-BAB5-FE43A48E85E2}" srcOrd="7" destOrd="0" presId="urn:microsoft.com/office/officeart/2008/layout/LinedList"/>
    <dgm:cxn modelId="{04FC9562-74E3-40DA-AEAF-241CEE79AAD4}" type="presParOf" srcId="{5A1EA765-CE0C-4C75-BAB5-FE43A48E85E2}" destId="{30BA1924-12EA-4461-A0B8-2CF6CD2FF287}" srcOrd="0" destOrd="0" presId="urn:microsoft.com/office/officeart/2008/layout/LinedList"/>
    <dgm:cxn modelId="{E4802663-78F4-48A9-8F05-473C4C6E745F}" type="presParOf" srcId="{5A1EA765-CE0C-4C75-BAB5-FE43A48E85E2}" destId="{CE7035A1-016A-4BBE-AB0F-68D8A76250D0}" srcOrd="1" destOrd="0" presId="urn:microsoft.com/office/officeart/2008/layout/LinedList"/>
    <dgm:cxn modelId="{529E7EBA-CBBD-49FD-9728-0EDAD83F8C30}" type="presParOf" srcId="{8D958DDD-DA10-42BD-A67D-2277E0AD986C}" destId="{32DF1602-F984-4045-893F-5EECEB512DFF}" srcOrd="8" destOrd="0" presId="urn:microsoft.com/office/officeart/2008/layout/LinedList"/>
    <dgm:cxn modelId="{8562C001-6990-4E20-BDD4-595429205999}" type="presParOf" srcId="{8D958DDD-DA10-42BD-A67D-2277E0AD986C}" destId="{B4DF6242-C3E4-4C57-AEC4-E8D35D169F85}" srcOrd="9" destOrd="0" presId="urn:microsoft.com/office/officeart/2008/layout/LinedList"/>
    <dgm:cxn modelId="{BE10D739-9E5D-49FF-B7E8-79EE923B3041}" type="presParOf" srcId="{B4DF6242-C3E4-4C57-AEC4-E8D35D169F85}" destId="{6F55C514-AA09-4A6B-B88C-284DE3B75BCE}" srcOrd="0" destOrd="0" presId="urn:microsoft.com/office/officeart/2008/layout/LinedList"/>
    <dgm:cxn modelId="{FA5DFB69-A7A0-4C9F-8CBE-CC3227E4B3BA}" type="presParOf" srcId="{B4DF6242-C3E4-4C57-AEC4-E8D35D169F85}" destId="{5949643F-4B1E-45D4-85F6-2C95FBBBD5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B159D51-2D4F-4E91-B120-3EF3BAD8AB83}"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8FF902B-8DBC-4404-836F-65A0D58E5ABD}">
      <dgm:prSet/>
      <dgm:spPr/>
      <dgm:t>
        <a:bodyPr/>
        <a:lstStyle/>
        <a:p>
          <a:r>
            <a:rPr lang="en-GB"/>
            <a:t>There needs to be a distinguishment between negligence and neglect etc.</a:t>
          </a:r>
          <a:endParaRPr lang="en-US"/>
        </a:p>
      </dgm:t>
    </dgm:pt>
    <dgm:pt modelId="{F00C5268-CA7C-4B2B-8CAB-B3045BB1266A}" type="parTrans" cxnId="{56F6B27B-06B8-41C7-9310-190C8A37C35C}">
      <dgm:prSet/>
      <dgm:spPr/>
      <dgm:t>
        <a:bodyPr/>
        <a:lstStyle/>
        <a:p>
          <a:endParaRPr lang="en-US"/>
        </a:p>
      </dgm:t>
    </dgm:pt>
    <dgm:pt modelId="{95D25581-39F3-494C-A292-FA3F6CC69DDB}" type="sibTrans" cxnId="{56F6B27B-06B8-41C7-9310-190C8A37C35C}">
      <dgm:prSet/>
      <dgm:spPr/>
      <dgm:t>
        <a:bodyPr/>
        <a:lstStyle/>
        <a:p>
          <a:endParaRPr lang="en-US"/>
        </a:p>
      </dgm:t>
    </dgm:pt>
    <dgm:pt modelId="{282015EE-BAE0-4AA2-9725-CC2903309D88}">
      <dgm:prSet/>
      <dgm:spPr/>
      <dgm:t>
        <a:bodyPr/>
        <a:lstStyle/>
        <a:p>
          <a:r>
            <a:rPr lang="en-GB"/>
            <a:t>Everyone should always be cautious.</a:t>
          </a:r>
          <a:endParaRPr lang="en-US"/>
        </a:p>
      </dgm:t>
    </dgm:pt>
    <dgm:pt modelId="{832D1E90-AF40-4432-A0FC-86A8C33935BB}" type="parTrans" cxnId="{3A3A761B-9BC5-41AF-B9AA-79909C2F1B53}">
      <dgm:prSet/>
      <dgm:spPr/>
      <dgm:t>
        <a:bodyPr/>
        <a:lstStyle/>
        <a:p>
          <a:endParaRPr lang="en-US"/>
        </a:p>
      </dgm:t>
    </dgm:pt>
    <dgm:pt modelId="{88CA8572-1C2C-481C-87B2-750D03F5CAA7}" type="sibTrans" cxnId="{3A3A761B-9BC5-41AF-B9AA-79909C2F1B53}">
      <dgm:prSet/>
      <dgm:spPr/>
      <dgm:t>
        <a:bodyPr/>
        <a:lstStyle/>
        <a:p>
          <a:endParaRPr lang="en-US"/>
        </a:p>
      </dgm:t>
    </dgm:pt>
    <dgm:pt modelId="{3FADAEFF-5269-4EE1-B806-16C64825852B}">
      <dgm:prSet/>
      <dgm:spPr/>
      <dgm:t>
        <a:bodyPr/>
        <a:lstStyle/>
        <a:p>
          <a:r>
            <a:rPr lang="en-GB"/>
            <a:t>However, just because a tort has happened does not mean that the individual is at fault. </a:t>
          </a:r>
          <a:endParaRPr lang="en-US"/>
        </a:p>
      </dgm:t>
    </dgm:pt>
    <dgm:pt modelId="{BE803ECF-4DD4-4B47-92F8-EAE2D437CE32}" type="parTrans" cxnId="{02A9CC8E-1BD9-4129-A9DD-536B469F3993}">
      <dgm:prSet/>
      <dgm:spPr/>
      <dgm:t>
        <a:bodyPr/>
        <a:lstStyle/>
        <a:p>
          <a:endParaRPr lang="en-US"/>
        </a:p>
      </dgm:t>
    </dgm:pt>
    <dgm:pt modelId="{31CB4980-67C0-4238-9CEA-96F1BE6FD5BF}" type="sibTrans" cxnId="{02A9CC8E-1BD9-4129-A9DD-536B469F3993}">
      <dgm:prSet/>
      <dgm:spPr/>
      <dgm:t>
        <a:bodyPr/>
        <a:lstStyle/>
        <a:p>
          <a:endParaRPr lang="en-US"/>
        </a:p>
      </dgm:t>
    </dgm:pt>
    <dgm:pt modelId="{1B1C99C9-0541-45C2-B765-97C5ED9857E3}">
      <dgm:prSet/>
      <dgm:spPr/>
      <dgm:t>
        <a:bodyPr/>
        <a:lstStyle/>
        <a:p>
          <a:r>
            <a:rPr lang="en-GB"/>
            <a:t>It is up to the courts to decide whether a tort has been committed.</a:t>
          </a:r>
          <a:endParaRPr lang="en-US"/>
        </a:p>
      </dgm:t>
    </dgm:pt>
    <dgm:pt modelId="{E8A37F2F-425F-4FC7-8F2A-E996BF3461D7}" type="parTrans" cxnId="{C84A760F-3FB4-493D-A3CB-5E60AF2359FB}">
      <dgm:prSet/>
      <dgm:spPr/>
      <dgm:t>
        <a:bodyPr/>
        <a:lstStyle/>
        <a:p>
          <a:endParaRPr lang="en-US"/>
        </a:p>
      </dgm:t>
    </dgm:pt>
    <dgm:pt modelId="{92723F95-3D49-4C9E-B1BF-FC2822DE4DBB}" type="sibTrans" cxnId="{C84A760F-3FB4-493D-A3CB-5E60AF2359FB}">
      <dgm:prSet/>
      <dgm:spPr/>
      <dgm:t>
        <a:bodyPr/>
        <a:lstStyle/>
        <a:p>
          <a:endParaRPr lang="en-US"/>
        </a:p>
      </dgm:t>
    </dgm:pt>
    <dgm:pt modelId="{527D6EA3-0928-47B3-8A8B-BF55DA21D4A1}">
      <dgm:prSet/>
      <dgm:spPr/>
      <dgm:t>
        <a:bodyPr/>
        <a:lstStyle/>
        <a:p>
          <a:r>
            <a:rPr lang="en-GB"/>
            <a:t>This is seen in cases such as Donoghue v Stephenson.</a:t>
          </a:r>
          <a:endParaRPr lang="en-US"/>
        </a:p>
      </dgm:t>
    </dgm:pt>
    <dgm:pt modelId="{DC4301D4-2FA6-40C5-AE7D-BFF48ABAEF55}" type="parTrans" cxnId="{E1FFD13B-F0F9-4EA5-ACB6-C4A21E3CD6BE}">
      <dgm:prSet/>
      <dgm:spPr/>
      <dgm:t>
        <a:bodyPr/>
        <a:lstStyle/>
        <a:p>
          <a:endParaRPr lang="en-US"/>
        </a:p>
      </dgm:t>
    </dgm:pt>
    <dgm:pt modelId="{3BC5544B-74A7-4326-8C3B-83071C79A586}" type="sibTrans" cxnId="{E1FFD13B-F0F9-4EA5-ACB6-C4A21E3CD6BE}">
      <dgm:prSet/>
      <dgm:spPr/>
      <dgm:t>
        <a:bodyPr/>
        <a:lstStyle/>
        <a:p>
          <a:endParaRPr lang="en-US"/>
        </a:p>
      </dgm:t>
    </dgm:pt>
    <dgm:pt modelId="{7D178782-E9AD-4945-B650-10E446CEF076}" type="pres">
      <dgm:prSet presAssocID="{BB159D51-2D4F-4E91-B120-3EF3BAD8AB83}" presName="vert0" presStyleCnt="0">
        <dgm:presLayoutVars>
          <dgm:dir/>
          <dgm:animOne val="branch"/>
          <dgm:animLvl val="lvl"/>
        </dgm:presLayoutVars>
      </dgm:prSet>
      <dgm:spPr/>
    </dgm:pt>
    <dgm:pt modelId="{9786B023-D8D6-4646-976B-83B65C46AFAA}" type="pres">
      <dgm:prSet presAssocID="{28FF902B-8DBC-4404-836F-65A0D58E5ABD}" presName="thickLine" presStyleLbl="alignNode1" presStyleIdx="0" presStyleCnt="5"/>
      <dgm:spPr/>
    </dgm:pt>
    <dgm:pt modelId="{2E04140E-9C03-4EE4-834E-63D7F735DE43}" type="pres">
      <dgm:prSet presAssocID="{28FF902B-8DBC-4404-836F-65A0D58E5ABD}" presName="horz1" presStyleCnt="0"/>
      <dgm:spPr/>
    </dgm:pt>
    <dgm:pt modelId="{431E2F43-9D70-4B0F-82E7-F4CA49327910}" type="pres">
      <dgm:prSet presAssocID="{28FF902B-8DBC-4404-836F-65A0D58E5ABD}" presName="tx1" presStyleLbl="revTx" presStyleIdx="0" presStyleCnt="5"/>
      <dgm:spPr/>
    </dgm:pt>
    <dgm:pt modelId="{E35FAD3E-97EE-42EC-8E39-6BB264DA45B1}" type="pres">
      <dgm:prSet presAssocID="{28FF902B-8DBC-4404-836F-65A0D58E5ABD}" presName="vert1" presStyleCnt="0"/>
      <dgm:spPr/>
    </dgm:pt>
    <dgm:pt modelId="{CB308DFC-5B84-4FE0-8331-EB3A6BE47577}" type="pres">
      <dgm:prSet presAssocID="{282015EE-BAE0-4AA2-9725-CC2903309D88}" presName="thickLine" presStyleLbl="alignNode1" presStyleIdx="1" presStyleCnt="5"/>
      <dgm:spPr/>
    </dgm:pt>
    <dgm:pt modelId="{4AE106B2-86AE-4B9F-8951-AEEB93AC414A}" type="pres">
      <dgm:prSet presAssocID="{282015EE-BAE0-4AA2-9725-CC2903309D88}" presName="horz1" presStyleCnt="0"/>
      <dgm:spPr/>
    </dgm:pt>
    <dgm:pt modelId="{8EAD3B3F-D076-4AAF-8D8C-1E70971B7E68}" type="pres">
      <dgm:prSet presAssocID="{282015EE-BAE0-4AA2-9725-CC2903309D88}" presName="tx1" presStyleLbl="revTx" presStyleIdx="1" presStyleCnt="5"/>
      <dgm:spPr/>
    </dgm:pt>
    <dgm:pt modelId="{8F78949B-98FF-4296-88E9-E2B0ACD6DBCD}" type="pres">
      <dgm:prSet presAssocID="{282015EE-BAE0-4AA2-9725-CC2903309D88}" presName="vert1" presStyleCnt="0"/>
      <dgm:spPr/>
    </dgm:pt>
    <dgm:pt modelId="{C9CCDABB-4190-4FFB-9393-54634FAA46A5}" type="pres">
      <dgm:prSet presAssocID="{3FADAEFF-5269-4EE1-B806-16C64825852B}" presName="thickLine" presStyleLbl="alignNode1" presStyleIdx="2" presStyleCnt="5"/>
      <dgm:spPr/>
    </dgm:pt>
    <dgm:pt modelId="{8F5A8A93-FBEE-4C64-8B34-CF9AF79BF6C5}" type="pres">
      <dgm:prSet presAssocID="{3FADAEFF-5269-4EE1-B806-16C64825852B}" presName="horz1" presStyleCnt="0"/>
      <dgm:spPr/>
    </dgm:pt>
    <dgm:pt modelId="{2935BEE4-AC40-42D8-9FA5-E8330F4F8DA5}" type="pres">
      <dgm:prSet presAssocID="{3FADAEFF-5269-4EE1-B806-16C64825852B}" presName="tx1" presStyleLbl="revTx" presStyleIdx="2" presStyleCnt="5"/>
      <dgm:spPr/>
    </dgm:pt>
    <dgm:pt modelId="{C05306A6-5E32-491D-ADDA-F274F8E2B23E}" type="pres">
      <dgm:prSet presAssocID="{3FADAEFF-5269-4EE1-B806-16C64825852B}" presName="vert1" presStyleCnt="0"/>
      <dgm:spPr/>
    </dgm:pt>
    <dgm:pt modelId="{4351EA82-C5BE-4979-B94F-D3381A68E693}" type="pres">
      <dgm:prSet presAssocID="{1B1C99C9-0541-45C2-B765-97C5ED9857E3}" presName="thickLine" presStyleLbl="alignNode1" presStyleIdx="3" presStyleCnt="5"/>
      <dgm:spPr/>
    </dgm:pt>
    <dgm:pt modelId="{F6B36656-A5C7-499A-AC9B-F66CC38BA41E}" type="pres">
      <dgm:prSet presAssocID="{1B1C99C9-0541-45C2-B765-97C5ED9857E3}" presName="horz1" presStyleCnt="0"/>
      <dgm:spPr/>
    </dgm:pt>
    <dgm:pt modelId="{75A440A6-46BD-435B-9585-4ED30F7BC381}" type="pres">
      <dgm:prSet presAssocID="{1B1C99C9-0541-45C2-B765-97C5ED9857E3}" presName="tx1" presStyleLbl="revTx" presStyleIdx="3" presStyleCnt="5"/>
      <dgm:spPr/>
    </dgm:pt>
    <dgm:pt modelId="{560ADF12-8A1F-43BD-858B-6E1ED5D9E567}" type="pres">
      <dgm:prSet presAssocID="{1B1C99C9-0541-45C2-B765-97C5ED9857E3}" presName="vert1" presStyleCnt="0"/>
      <dgm:spPr/>
    </dgm:pt>
    <dgm:pt modelId="{118E2F31-108F-40C6-AD2E-3EF17D21BDF3}" type="pres">
      <dgm:prSet presAssocID="{527D6EA3-0928-47B3-8A8B-BF55DA21D4A1}" presName="thickLine" presStyleLbl="alignNode1" presStyleIdx="4" presStyleCnt="5"/>
      <dgm:spPr/>
    </dgm:pt>
    <dgm:pt modelId="{9EAF587C-D8C3-4C7E-83E1-B82BCF148240}" type="pres">
      <dgm:prSet presAssocID="{527D6EA3-0928-47B3-8A8B-BF55DA21D4A1}" presName="horz1" presStyleCnt="0"/>
      <dgm:spPr/>
    </dgm:pt>
    <dgm:pt modelId="{035BAB49-4C85-40DF-93C4-A0ECBC17028E}" type="pres">
      <dgm:prSet presAssocID="{527D6EA3-0928-47B3-8A8B-BF55DA21D4A1}" presName="tx1" presStyleLbl="revTx" presStyleIdx="4" presStyleCnt="5"/>
      <dgm:spPr/>
    </dgm:pt>
    <dgm:pt modelId="{8F785506-B776-4E88-9098-656D00ED04FE}" type="pres">
      <dgm:prSet presAssocID="{527D6EA3-0928-47B3-8A8B-BF55DA21D4A1}" presName="vert1" presStyleCnt="0"/>
      <dgm:spPr/>
    </dgm:pt>
  </dgm:ptLst>
  <dgm:cxnLst>
    <dgm:cxn modelId="{C84A760F-3FB4-493D-A3CB-5E60AF2359FB}" srcId="{BB159D51-2D4F-4E91-B120-3EF3BAD8AB83}" destId="{1B1C99C9-0541-45C2-B765-97C5ED9857E3}" srcOrd="3" destOrd="0" parTransId="{E8A37F2F-425F-4FC7-8F2A-E996BF3461D7}" sibTransId="{92723F95-3D49-4C9E-B1BF-FC2822DE4DBB}"/>
    <dgm:cxn modelId="{3A3A761B-9BC5-41AF-B9AA-79909C2F1B53}" srcId="{BB159D51-2D4F-4E91-B120-3EF3BAD8AB83}" destId="{282015EE-BAE0-4AA2-9725-CC2903309D88}" srcOrd="1" destOrd="0" parTransId="{832D1E90-AF40-4432-A0FC-86A8C33935BB}" sibTransId="{88CA8572-1C2C-481C-87B2-750D03F5CAA7}"/>
    <dgm:cxn modelId="{6D050028-4DA7-4534-B6FF-E34B07C84B85}" type="presOf" srcId="{3FADAEFF-5269-4EE1-B806-16C64825852B}" destId="{2935BEE4-AC40-42D8-9FA5-E8330F4F8DA5}" srcOrd="0" destOrd="0" presId="urn:microsoft.com/office/officeart/2008/layout/LinedList"/>
    <dgm:cxn modelId="{15BCE62A-64FC-445D-BEC2-B26ADE2DBC80}" type="presOf" srcId="{527D6EA3-0928-47B3-8A8B-BF55DA21D4A1}" destId="{035BAB49-4C85-40DF-93C4-A0ECBC17028E}" srcOrd="0" destOrd="0" presId="urn:microsoft.com/office/officeart/2008/layout/LinedList"/>
    <dgm:cxn modelId="{5C2F9B2E-02D7-4D03-A7F3-7C76211FE0AF}" type="presOf" srcId="{28FF902B-8DBC-4404-836F-65A0D58E5ABD}" destId="{431E2F43-9D70-4B0F-82E7-F4CA49327910}" srcOrd="0" destOrd="0" presId="urn:microsoft.com/office/officeart/2008/layout/LinedList"/>
    <dgm:cxn modelId="{E1FFD13B-F0F9-4EA5-ACB6-C4A21E3CD6BE}" srcId="{BB159D51-2D4F-4E91-B120-3EF3BAD8AB83}" destId="{527D6EA3-0928-47B3-8A8B-BF55DA21D4A1}" srcOrd="4" destOrd="0" parTransId="{DC4301D4-2FA6-40C5-AE7D-BFF48ABAEF55}" sibTransId="{3BC5544B-74A7-4326-8C3B-83071C79A586}"/>
    <dgm:cxn modelId="{97F03F47-4BEB-4A3D-9198-4C5C28BA63D3}" type="presOf" srcId="{BB159D51-2D4F-4E91-B120-3EF3BAD8AB83}" destId="{7D178782-E9AD-4945-B650-10E446CEF076}" srcOrd="0" destOrd="0" presId="urn:microsoft.com/office/officeart/2008/layout/LinedList"/>
    <dgm:cxn modelId="{90BCD076-F01A-48A2-B367-337E2ED77C63}" type="presOf" srcId="{282015EE-BAE0-4AA2-9725-CC2903309D88}" destId="{8EAD3B3F-D076-4AAF-8D8C-1E70971B7E68}" srcOrd="0" destOrd="0" presId="urn:microsoft.com/office/officeart/2008/layout/LinedList"/>
    <dgm:cxn modelId="{56F6B27B-06B8-41C7-9310-190C8A37C35C}" srcId="{BB159D51-2D4F-4E91-B120-3EF3BAD8AB83}" destId="{28FF902B-8DBC-4404-836F-65A0D58E5ABD}" srcOrd="0" destOrd="0" parTransId="{F00C5268-CA7C-4B2B-8CAB-B3045BB1266A}" sibTransId="{95D25581-39F3-494C-A292-FA3F6CC69DDB}"/>
    <dgm:cxn modelId="{02A9CC8E-1BD9-4129-A9DD-536B469F3993}" srcId="{BB159D51-2D4F-4E91-B120-3EF3BAD8AB83}" destId="{3FADAEFF-5269-4EE1-B806-16C64825852B}" srcOrd="2" destOrd="0" parTransId="{BE803ECF-4DD4-4B47-92F8-EAE2D437CE32}" sibTransId="{31CB4980-67C0-4238-9CEA-96F1BE6FD5BF}"/>
    <dgm:cxn modelId="{67DFB89D-9A39-4CF5-8985-4E0CFE40C5A6}" type="presOf" srcId="{1B1C99C9-0541-45C2-B765-97C5ED9857E3}" destId="{75A440A6-46BD-435B-9585-4ED30F7BC381}" srcOrd="0" destOrd="0" presId="urn:microsoft.com/office/officeart/2008/layout/LinedList"/>
    <dgm:cxn modelId="{1F2B207E-FD16-445D-956D-86F51283999C}" type="presParOf" srcId="{7D178782-E9AD-4945-B650-10E446CEF076}" destId="{9786B023-D8D6-4646-976B-83B65C46AFAA}" srcOrd="0" destOrd="0" presId="urn:microsoft.com/office/officeart/2008/layout/LinedList"/>
    <dgm:cxn modelId="{9986444B-ABB8-42D2-AFDD-B70D1CFD0FE3}" type="presParOf" srcId="{7D178782-E9AD-4945-B650-10E446CEF076}" destId="{2E04140E-9C03-4EE4-834E-63D7F735DE43}" srcOrd="1" destOrd="0" presId="urn:microsoft.com/office/officeart/2008/layout/LinedList"/>
    <dgm:cxn modelId="{6CF5E376-A29D-41D9-AD0C-C67269EAC750}" type="presParOf" srcId="{2E04140E-9C03-4EE4-834E-63D7F735DE43}" destId="{431E2F43-9D70-4B0F-82E7-F4CA49327910}" srcOrd="0" destOrd="0" presId="urn:microsoft.com/office/officeart/2008/layout/LinedList"/>
    <dgm:cxn modelId="{EFE54D8F-18E6-47EE-93C7-DCFBF82E7C2B}" type="presParOf" srcId="{2E04140E-9C03-4EE4-834E-63D7F735DE43}" destId="{E35FAD3E-97EE-42EC-8E39-6BB264DA45B1}" srcOrd="1" destOrd="0" presId="urn:microsoft.com/office/officeart/2008/layout/LinedList"/>
    <dgm:cxn modelId="{EA2E63B0-9C44-44F5-909F-1BFB1B2597BF}" type="presParOf" srcId="{7D178782-E9AD-4945-B650-10E446CEF076}" destId="{CB308DFC-5B84-4FE0-8331-EB3A6BE47577}" srcOrd="2" destOrd="0" presId="urn:microsoft.com/office/officeart/2008/layout/LinedList"/>
    <dgm:cxn modelId="{19CF7743-4A1A-4678-95C4-681D4B526920}" type="presParOf" srcId="{7D178782-E9AD-4945-B650-10E446CEF076}" destId="{4AE106B2-86AE-4B9F-8951-AEEB93AC414A}" srcOrd="3" destOrd="0" presId="urn:microsoft.com/office/officeart/2008/layout/LinedList"/>
    <dgm:cxn modelId="{CF53445D-06FA-4387-99CB-C75A6D178CF1}" type="presParOf" srcId="{4AE106B2-86AE-4B9F-8951-AEEB93AC414A}" destId="{8EAD3B3F-D076-4AAF-8D8C-1E70971B7E68}" srcOrd="0" destOrd="0" presId="urn:microsoft.com/office/officeart/2008/layout/LinedList"/>
    <dgm:cxn modelId="{F226DE77-93C5-45A8-B2D7-F699BFBFF850}" type="presParOf" srcId="{4AE106B2-86AE-4B9F-8951-AEEB93AC414A}" destId="{8F78949B-98FF-4296-88E9-E2B0ACD6DBCD}" srcOrd="1" destOrd="0" presId="urn:microsoft.com/office/officeart/2008/layout/LinedList"/>
    <dgm:cxn modelId="{88A7DE44-8085-460D-81F0-C799672FF03C}" type="presParOf" srcId="{7D178782-E9AD-4945-B650-10E446CEF076}" destId="{C9CCDABB-4190-4FFB-9393-54634FAA46A5}" srcOrd="4" destOrd="0" presId="urn:microsoft.com/office/officeart/2008/layout/LinedList"/>
    <dgm:cxn modelId="{0C9FCFE0-324F-4B77-BA07-CB403A367488}" type="presParOf" srcId="{7D178782-E9AD-4945-B650-10E446CEF076}" destId="{8F5A8A93-FBEE-4C64-8B34-CF9AF79BF6C5}" srcOrd="5" destOrd="0" presId="urn:microsoft.com/office/officeart/2008/layout/LinedList"/>
    <dgm:cxn modelId="{D7EDF126-8A34-469C-8180-85F8A424AA9C}" type="presParOf" srcId="{8F5A8A93-FBEE-4C64-8B34-CF9AF79BF6C5}" destId="{2935BEE4-AC40-42D8-9FA5-E8330F4F8DA5}" srcOrd="0" destOrd="0" presId="urn:microsoft.com/office/officeart/2008/layout/LinedList"/>
    <dgm:cxn modelId="{958B4326-46DB-46D2-BF3E-C73AF4A335BD}" type="presParOf" srcId="{8F5A8A93-FBEE-4C64-8B34-CF9AF79BF6C5}" destId="{C05306A6-5E32-491D-ADDA-F274F8E2B23E}" srcOrd="1" destOrd="0" presId="urn:microsoft.com/office/officeart/2008/layout/LinedList"/>
    <dgm:cxn modelId="{8030BF3B-9721-4ED1-ACF5-ABCC67E25CF8}" type="presParOf" srcId="{7D178782-E9AD-4945-B650-10E446CEF076}" destId="{4351EA82-C5BE-4979-B94F-D3381A68E693}" srcOrd="6" destOrd="0" presId="urn:microsoft.com/office/officeart/2008/layout/LinedList"/>
    <dgm:cxn modelId="{BE24E86B-8CDE-4B21-B3C1-B3E4A9AA4B6A}" type="presParOf" srcId="{7D178782-E9AD-4945-B650-10E446CEF076}" destId="{F6B36656-A5C7-499A-AC9B-F66CC38BA41E}" srcOrd="7" destOrd="0" presId="urn:microsoft.com/office/officeart/2008/layout/LinedList"/>
    <dgm:cxn modelId="{04F15299-C91E-4BDC-9636-71A0E671ED8C}" type="presParOf" srcId="{F6B36656-A5C7-499A-AC9B-F66CC38BA41E}" destId="{75A440A6-46BD-435B-9585-4ED30F7BC381}" srcOrd="0" destOrd="0" presId="urn:microsoft.com/office/officeart/2008/layout/LinedList"/>
    <dgm:cxn modelId="{4AB883D1-7E5F-48DC-A8E2-075CFB9BBC6C}" type="presParOf" srcId="{F6B36656-A5C7-499A-AC9B-F66CC38BA41E}" destId="{560ADF12-8A1F-43BD-858B-6E1ED5D9E567}" srcOrd="1" destOrd="0" presId="urn:microsoft.com/office/officeart/2008/layout/LinedList"/>
    <dgm:cxn modelId="{93317ECC-87E8-4440-91F0-27FF20DC840F}" type="presParOf" srcId="{7D178782-E9AD-4945-B650-10E446CEF076}" destId="{118E2F31-108F-40C6-AD2E-3EF17D21BDF3}" srcOrd="8" destOrd="0" presId="urn:microsoft.com/office/officeart/2008/layout/LinedList"/>
    <dgm:cxn modelId="{30351553-7674-44D4-A259-2E8E468BB279}" type="presParOf" srcId="{7D178782-E9AD-4945-B650-10E446CEF076}" destId="{9EAF587C-D8C3-4C7E-83E1-B82BCF148240}" srcOrd="9" destOrd="0" presId="urn:microsoft.com/office/officeart/2008/layout/LinedList"/>
    <dgm:cxn modelId="{E92F5A4C-78B6-4244-BDCC-53C2794E8F74}" type="presParOf" srcId="{9EAF587C-D8C3-4C7E-83E1-B82BCF148240}" destId="{035BAB49-4C85-40DF-93C4-A0ECBC17028E}" srcOrd="0" destOrd="0" presId="urn:microsoft.com/office/officeart/2008/layout/LinedList"/>
    <dgm:cxn modelId="{53F05C5D-052A-486C-B671-254348B67DBB}" type="presParOf" srcId="{9EAF587C-D8C3-4C7E-83E1-B82BCF148240}" destId="{8F785506-B776-4E88-9098-656D00ED04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6064E58-E1E6-426F-919C-993177BCA26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4B123A9-19B8-43B1-BB21-64F2D11B3FD7}">
      <dgm:prSet/>
      <dgm:spPr/>
      <dgm:t>
        <a:bodyPr/>
        <a:lstStyle/>
        <a:p>
          <a:r>
            <a:rPr lang="en-GB"/>
            <a:t>Negligence is most popular. </a:t>
          </a:r>
          <a:endParaRPr lang="en-US"/>
        </a:p>
      </dgm:t>
    </dgm:pt>
    <dgm:pt modelId="{63BE8734-8D5C-4ED9-9D7D-40CF901E57C7}" type="parTrans" cxnId="{90AE27BA-B097-4F46-ADAD-F494AE5DBFD0}">
      <dgm:prSet/>
      <dgm:spPr/>
      <dgm:t>
        <a:bodyPr/>
        <a:lstStyle/>
        <a:p>
          <a:endParaRPr lang="en-US"/>
        </a:p>
      </dgm:t>
    </dgm:pt>
    <dgm:pt modelId="{D85F2267-1672-452D-B1C9-8D524D584856}" type="sibTrans" cxnId="{90AE27BA-B097-4F46-ADAD-F494AE5DBFD0}">
      <dgm:prSet/>
      <dgm:spPr/>
      <dgm:t>
        <a:bodyPr/>
        <a:lstStyle/>
        <a:p>
          <a:endParaRPr lang="en-US"/>
        </a:p>
      </dgm:t>
    </dgm:pt>
    <dgm:pt modelId="{C2423879-3A6A-4989-ADBF-A16679FD6B0B}">
      <dgm:prSet/>
      <dgm:spPr/>
      <dgm:t>
        <a:bodyPr/>
        <a:lstStyle/>
        <a:p>
          <a:r>
            <a:rPr lang="en-GB"/>
            <a:t>History; </a:t>
          </a:r>
          <a:endParaRPr lang="en-US"/>
        </a:p>
      </dgm:t>
    </dgm:pt>
    <dgm:pt modelId="{A55C58A8-D6A4-4C1A-896B-C27A7D4F3250}" type="parTrans" cxnId="{3AF71D3C-52DA-4EA1-A8C8-DAE6874A44F4}">
      <dgm:prSet/>
      <dgm:spPr/>
      <dgm:t>
        <a:bodyPr/>
        <a:lstStyle/>
        <a:p>
          <a:endParaRPr lang="en-US"/>
        </a:p>
      </dgm:t>
    </dgm:pt>
    <dgm:pt modelId="{A651D913-C2E4-4499-ABDE-25A11BAFE0B1}" type="sibTrans" cxnId="{3AF71D3C-52DA-4EA1-A8C8-DAE6874A44F4}">
      <dgm:prSet/>
      <dgm:spPr/>
      <dgm:t>
        <a:bodyPr/>
        <a:lstStyle/>
        <a:p>
          <a:endParaRPr lang="en-US"/>
        </a:p>
      </dgm:t>
    </dgm:pt>
    <dgm:pt modelId="{01AFB302-97E3-4AA0-AAE9-C9745E542144}">
      <dgm:prSet/>
      <dgm:spPr/>
      <dgm:t>
        <a:bodyPr/>
        <a:lstStyle/>
        <a:p>
          <a:r>
            <a:rPr lang="en-GB"/>
            <a:t>Duty of care means that for example if someone is in possession of a knife, they have a duty of care to not injury someone else. </a:t>
          </a:r>
          <a:endParaRPr lang="en-US"/>
        </a:p>
      </dgm:t>
    </dgm:pt>
    <dgm:pt modelId="{353034CD-E57E-419A-8274-1CDE23BF31C8}" type="parTrans" cxnId="{430115DF-772C-4BCD-A48F-B9B30993BF70}">
      <dgm:prSet/>
      <dgm:spPr/>
      <dgm:t>
        <a:bodyPr/>
        <a:lstStyle/>
        <a:p>
          <a:endParaRPr lang="en-US"/>
        </a:p>
      </dgm:t>
    </dgm:pt>
    <dgm:pt modelId="{C9685162-8CD8-48D0-84FC-DDDBCA79F2FF}" type="sibTrans" cxnId="{430115DF-772C-4BCD-A48F-B9B30993BF70}">
      <dgm:prSet/>
      <dgm:spPr/>
      <dgm:t>
        <a:bodyPr/>
        <a:lstStyle/>
        <a:p>
          <a:endParaRPr lang="en-US"/>
        </a:p>
      </dgm:t>
    </dgm:pt>
    <dgm:pt modelId="{0FFE1CDE-8316-46DC-A798-421F00A49670}">
      <dgm:prSet/>
      <dgm:spPr/>
      <dgm:t>
        <a:bodyPr/>
        <a:lstStyle/>
        <a:p>
          <a:r>
            <a:rPr lang="en-GB"/>
            <a:t>No general principle of negligence. </a:t>
          </a:r>
          <a:endParaRPr lang="en-US"/>
        </a:p>
      </dgm:t>
    </dgm:pt>
    <dgm:pt modelId="{C6BAA4DF-CBA8-497A-9800-7380CC8D7D65}" type="parTrans" cxnId="{BCC2BB10-1849-4841-BF03-140A7A35D537}">
      <dgm:prSet/>
      <dgm:spPr/>
      <dgm:t>
        <a:bodyPr/>
        <a:lstStyle/>
        <a:p>
          <a:endParaRPr lang="en-US"/>
        </a:p>
      </dgm:t>
    </dgm:pt>
    <dgm:pt modelId="{9E5007EA-0664-4CAE-8DBF-5F15401232D8}" type="sibTrans" cxnId="{BCC2BB10-1849-4841-BF03-140A7A35D537}">
      <dgm:prSet/>
      <dgm:spPr/>
      <dgm:t>
        <a:bodyPr/>
        <a:lstStyle/>
        <a:p>
          <a:endParaRPr lang="en-US"/>
        </a:p>
      </dgm:t>
    </dgm:pt>
    <dgm:pt modelId="{6D34C2DC-2B8D-4519-800B-252A4354E1C1}">
      <dgm:prSet/>
      <dgm:spPr/>
      <dgm:t>
        <a:bodyPr/>
        <a:lstStyle/>
        <a:p>
          <a:r>
            <a:rPr lang="en-GB"/>
            <a:t>Donoghue v Stephenson- no general principle of negligence. </a:t>
          </a:r>
          <a:endParaRPr lang="en-US"/>
        </a:p>
      </dgm:t>
    </dgm:pt>
    <dgm:pt modelId="{75529664-775A-46A4-A68C-02465DA2C9D0}" type="parTrans" cxnId="{6DB75563-AD33-47FC-9380-A5F9557CA39C}">
      <dgm:prSet/>
      <dgm:spPr/>
      <dgm:t>
        <a:bodyPr/>
        <a:lstStyle/>
        <a:p>
          <a:endParaRPr lang="en-US"/>
        </a:p>
      </dgm:t>
    </dgm:pt>
    <dgm:pt modelId="{AA0D718E-72E4-45C2-A59A-0892A200E304}" type="sibTrans" cxnId="{6DB75563-AD33-47FC-9380-A5F9557CA39C}">
      <dgm:prSet/>
      <dgm:spPr/>
      <dgm:t>
        <a:bodyPr/>
        <a:lstStyle/>
        <a:p>
          <a:endParaRPr lang="en-US"/>
        </a:p>
      </dgm:t>
    </dgm:pt>
    <dgm:pt modelId="{538D8E8E-E601-4916-B8FE-0CB127CA4522}">
      <dgm:prSet/>
      <dgm:spPr/>
      <dgm:t>
        <a:bodyPr/>
        <a:lstStyle/>
        <a:p>
          <a:r>
            <a:rPr lang="en-GB"/>
            <a:t>People who tried to claim for carelessness had no claim. </a:t>
          </a:r>
          <a:endParaRPr lang="en-US"/>
        </a:p>
      </dgm:t>
    </dgm:pt>
    <dgm:pt modelId="{F564F100-60CE-4B66-93D5-4891CBF9E258}" type="parTrans" cxnId="{4CA3160F-80DC-4B28-94E3-8520C4808471}">
      <dgm:prSet/>
      <dgm:spPr/>
      <dgm:t>
        <a:bodyPr/>
        <a:lstStyle/>
        <a:p>
          <a:endParaRPr lang="en-US"/>
        </a:p>
      </dgm:t>
    </dgm:pt>
    <dgm:pt modelId="{256CD342-4B73-4EAB-9E77-FD54D34FFE64}" type="sibTrans" cxnId="{4CA3160F-80DC-4B28-94E3-8520C4808471}">
      <dgm:prSet/>
      <dgm:spPr/>
      <dgm:t>
        <a:bodyPr/>
        <a:lstStyle/>
        <a:p>
          <a:endParaRPr lang="en-US"/>
        </a:p>
      </dgm:t>
    </dgm:pt>
    <dgm:pt modelId="{32B8332E-AE53-4247-A8CA-58C4AB4EBCFC}" type="pres">
      <dgm:prSet presAssocID="{86064E58-E1E6-426F-919C-993177BCA267}" presName="diagram" presStyleCnt="0">
        <dgm:presLayoutVars>
          <dgm:dir/>
          <dgm:resizeHandles val="exact"/>
        </dgm:presLayoutVars>
      </dgm:prSet>
      <dgm:spPr/>
    </dgm:pt>
    <dgm:pt modelId="{C69C9C1E-CD27-4802-9A36-D6A04DF0B3E6}" type="pres">
      <dgm:prSet presAssocID="{C4B123A9-19B8-43B1-BB21-64F2D11B3FD7}" presName="node" presStyleLbl="node1" presStyleIdx="0" presStyleCnt="6">
        <dgm:presLayoutVars>
          <dgm:bulletEnabled val="1"/>
        </dgm:presLayoutVars>
      </dgm:prSet>
      <dgm:spPr/>
    </dgm:pt>
    <dgm:pt modelId="{43D584A0-B50C-4C89-B83D-2E9F5EAEB9F3}" type="pres">
      <dgm:prSet presAssocID="{D85F2267-1672-452D-B1C9-8D524D584856}" presName="sibTrans" presStyleCnt="0"/>
      <dgm:spPr/>
    </dgm:pt>
    <dgm:pt modelId="{3ADD2104-99F3-4BE8-95DF-A40EC61AA23D}" type="pres">
      <dgm:prSet presAssocID="{C2423879-3A6A-4989-ADBF-A16679FD6B0B}" presName="node" presStyleLbl="node1" presStyleIdx="1" presStyleCnt="6">
        <dgm:presLayoutVars>
          <dgm:bulletEnabled val="1"/>
        </dgm:presLayoutVars>
      </dgm:prSet>
      <dgm:spPr/>
    </dgm:pt>
    <dgm:pt modelId="{CA613CF5-DE95-483D-A7C9-990669D6F0E0}" type="pres">
      <dgm:prSet presAssocID="{A651D913-C2E4-4499-ABDE-25A11BAFE0B1}" presName="sibTrans" presStyleCnt="0"/>
      <dgm:spPr/>
    </dgm:pt>
    <dgm:pt modelId="{FD22C606-F692-45AC-B1F4-CAA9967EEEF8}" type="pres">
      <dgm:prSet presAssocID="{01AFB302-97E3-4AA0-AAE9-C9745E542144}" presName="node" presStyleLbl="node1" presStyleIdx="2" presStyleCnt="6">
        <dgm:presLayoutVars>
          <dgm:bulletEnabled val="1"/>
        </dgm:presLayoutVars>
      </dgm:prSet>
      <dgm:spPr/>
    </dgm:pt>
    <dgm:pt modelId="{D81A26E8-8CE0-46E8-A000-AC6C8F90F595}" type="pres">
      <dgm:prSet presAssocID="{C9685162-8CD8-48D0-84FC-DDDBCA79F2FF}" presName="sibTrans" presStyleCnt="0"/>
      <dgm:spPr/>
    </dgm:pt>
    <dgm:pt modelId="{3CA094A0-84C8-46FB-91F3-D6756BEB456B}" type="pres">
      <dgm:prSet presAssocID="{0FFE1CDE-8316-46DC-A798-421F00A49670}" presName="node" presStyleLbl="node1" presStyleIdx="3" presStyleCnt="6">
        <dgm:presLayoutVars>
          <dgm:bulletEnabled val="1"/>
        </dgm:presLayoutVars>
      </dgm:prSet>
      <dgm:spPr/>
    </dgm:pt>
    <dgm:pt modelId="{FF3790FB-8F34-46F3-AAB2-10960EE461CC}" type="pres">
      <dgm:prSet presAssocID="{9E5007EA-0664-4CAE-8DBF-5F15401232D8}" presName="sibTrans" presStyleCnt="0"/>
      <dgm:spPr/>
    </dgm:pt>
    <dgm:pt modelId="{FB083D75-C15B-4A98-B259-482515A2FD85}" type="pres">
      <dgm:prSet presAssocID="{6D34C2DC-2B8D-4519-800B-252A4354E1C1}" presName="node" presStyleLbl="node1" presStyleIdx="4" presStyleCnt="6">
        <dgm:presLayoutVars>
          <dgm:bulletEnabled val="1"/>
        </dgm:presLayoutVars>
      </dgm:prSet>
      <dgm:spPr/>
    </dgm:pt>
    <dgm:pt modelId="{FDE5AF05-9B3D-48F6-9434-288A876612F2}" type="pres">
      <dgm:prSet presAssocID="{AA0D718E-72E4-45C2-A59A-0892A200E304}" presName="sibTrans" presStyleCnt="0"/>
      <dgm:spPr/>
    </dgm:pt>
    <dgm:pt modelId="{FA8FB131-BEE3-4DB2-A4C8-6F394849107E}" type="pres">
      <dgm:prSet presAssocID="{538D8E8E-E601-4916-B8FE-0CB127CA4522}" presName="node" presStyleLbl="node1" presStyleIdx="5" presStyleCnt="6">
        <dgm:presLayoutVars>
          <dgm:bulletEnabled val="1"/>
        </dgm:presLayoutVars>
      </dgm:prSet>
      <dgm:spPr/>
    </dgm:pt>
  </dgm:ptLst>
  <dgm:cxnLst>
    <dgm:cxn modelId="{28FC0E02-9067-4ACC-8A1E-B11B53B58CFF}" type="presOf" srcId="{6D34C2DC-2B8D-4519-800B-252A4354E1C1}" destId="{FB083D75-C15B-4A98-B259-482515A2FD85}" srcOrd="0" destOrd="0" presId="urn:microsoft.com/office/officeart/2005/8/layout/default"/>
    <dgm:cxn modelId="{8709A60E-F2F5-4E42-87F7-3EE7485728A6}" type="presOf" srcId="{86064E58-E1E6-426F-919C-993177BCA267}" destId="{32B8332E-AE53-4247-A8CA-58C4AB4EBCFC}" srcOrd="0" destOrd="0" presId="urn:microsoft.com/office/officeart/2005/8/layout/default"/>
    <dgm:cxn modelId="{4CA3160F-80DC-4B28-94E3-8520C4808471}" srcId="{86064E58-E1E6-426F-919C-993177BCA267}" destId="{538D8E8E-E601-4916-B8FE-0CB127CA4522}" srcOrd="5" destOrd="0" parTransId="{F564F100-60CE-4B66-93D5-4891CBF9E258}" sibTransId="{256CD342-4B73-4EAB-9E77-FD54D34FFE64}"/>
    <dgm:cxn modelId="{BCC2BB10-1849-4841-BF03-140A7A35D537}" srcId="{86064E58-E1E6-426F-919C-993177BCA267}" destId="{0FFE1CDE-8316-46DC-A798-421F00A49670}" srcOrd="3" destOrd="0" parTransId="{C6BAA4DF-CBA8-497A-9800-7380CC8D7D65}" sibTransId="{9E5007EA-0664-4CAE-8DBF-5F15401232D8}"/>
    <dgm:cxn modelId="{1E77A32F-B9C0-45DF-BF7D-C21E5229AA76}" type="presOf" srcId="{C2423879-3A6A-4989-ADBF-A16679FD6B0B}" destId="{3ADD2104-99F3-4BE8-95DF-A40EC61AA23D}" srcOrd="0" destOrd="0" presId="urn:microsoft.com/office/officeart/2005/8/layout/default"/>
    <dgm:cxn modelId="{3AF71D3C-52DA-4EA1-A8C8-DAE6874A44F4}" srcId="{86064E58-E1E6-426F-919C-993177BCA267}" destId="{C2423879-3A6A-4989-ADBF-A16679FD6B0B}" srcOrd="1" destOrd="0" parTransId="{A55C58A8-D6A4-4C1A-896B-C27A7D4F3250}" sibTransId="{A651D913-C2E4-4499-ABDE-25A11BAFE0B1}"/>
    <dgm:cxn modelId="{6DB75563-AD33-47FC-9380-A5F9557CA39C}" srcId="{86064E58-E1E6-426F-919C-993177BCA267}" destId="{6D34C2DC-2B8D-4519-800B-252A4354E1C1}" srcOrd="4" destOrd="0" parTransId="{75529664-775A-46A4-A68C-02465DA2C9D0}" sibTransId="{AA0D718E-72E4-45C2-A59A-0892A200E304}"/>
    <dgm:cxn modelId="{A7CFCB74-4B34-4589-AB67-A38947A4823C}" type="presOf" srcId="{538D8E8E-E601-4916-B8FE-0CB127CA4522}" destId="{FA8FB131-BEE3-4DB2-A4C8-6F394849107E}" srcOrd="0" destOrd="0" presId="urn:microsoft.com/office/officeart/2005/8/layout/default"/>
    <dgm:cxn modelId="{BC3F8480-6E34-4D9D-B66C-11907A3D92CF}" type="presOf" srcId="{C4B123A9-19B8-43B1-BB21-64F2D11B3FD7}" destId="{C69C9C1E-CD27-4802-9A36-D6A04DF0B3E6}" srcOrd="0" destOrd="0" presId="urn:microsoft.com/office/officeart/2005/8/layout/default"/>
    <dgm:cxn modelId="{2EDDB097-D6B4-4DB7-B1DB-308021F6C70D}" type="presOf" srcId="{0FFE1CDE-8316-46DC-A798-421F00A49670}" destId="{3CA094A0-84C8-46FB-91F3-D6756BEB456B}" srcOrd="0" destOrd="0" presId="urn:microsoft.com/office/officeart/2005/8/layout/default"/>
    <dgm:cxn modelId="{5BCA1BA6-F39D-4AEF-9235-CEEB9BA68D08}" type="presOf" srcId="{01AFB302-97E3-4AA0-AAE9-C9745E542144}" destId="{FD22C606-F692-45AC-B1F4-CAA9967EEEF8}" srcOrd="0" destOrd="0" presId="urn:microsoft.com/office/officeart/2005/8/layout/default"/>
    <dgm:cxn modelId="{90AE27BA-B097-4F46-ADAD-F494AE5DBFD0}" srcId="{86064E58-E1E6-426F-919C-993177BCA267}" destId="{C4B123A9-19B8-43B1-BB21-64F2D11B3FD7}" srcOrd="0" destOrd="0" parTransId="{63BE8734-8D5C-4ED9-9D7D-40CF901E57C7}" sibTransId="{D85F2267-1672-452D-B1C9-8D524D584856}"/>
    <dgm:cxn modelId="{430115DF-772C-4BCD-A48F-B9B30993BF70}" srcId="{86064E58-E1E6-426F-919C-993177BCA267}" destId="{01AFB302-97E3-4AA0-AAE9-C9745E542144}" srcOrd="2" destOrd="0" parTransId="{353034CD-E57E-419A-8274-1CDE23BF31C8}" sibTransId="{C9685162-8CD8-48D0-84FC-DDDBCA79F2FF}"/>
    <dgm:cxn modelId="{36FB2631-7919-4DE1-9007-335897AC9C29}" type="presParOf" srcId="{32B8332E-AE53-4247-A8CA-58C4AB4EBCFC}" destId="{C69C9C1E-CD27-4802-9A36-D6A04DF0B3E6}" srcOrd="0" destOrd="0" presId="urn:microsoft.com/office/officeart/2005/8/layout/default"/>
    <dgm:cxn modelId="{7C504342-3FC8-498B-9043-B6C14B77B22B}" type="presParOf" srcId="{32B8332E-AE53-4247-A8CA-58C4AB4EBCFC}" destId="{43D584A0-B50C-4C89-B83D-2E9F5EAEB9F3}" srcOrd="1" destOrd="0" presId="urn:microsoft.com/office/officeart/2005/8/layout/default"/>
    <dgm:cxn modelId="{56ABAE04-0541-4F10-BFF1-67039A3E4DAC}" type="presParOf" srcId="{32B8332E-AE53-4247-A8CA-58C4AB4EBCFC}" destId="{3ADD2104-99F3-4BE8-95DF-A40EC61AA23D}" srcOrd="2" destOrd="0" presId="urn:microsoft.com/office/officeart/2005/8/layout/default"/>
    <dgm:cxn modelId="{D5CD6E3F-2CE3-4F24-A83E-2F4B2CE7AAA1}" type="presParOf" srcId="{32B8332E-AE53-4247-A8CA-58C4AB4EBCFC}" destId="{CA613CF5-DE95-483D-A7C9-990669D6F0E0}" srcOrd="3" destOrd="0" presId="urn:microsoft.com/office/officeart/2005/8/layout/default"/>
    <dgm:cxn modelId="{21AF94CC-6581-4587-A28B-E4995574508A}" type="presParOf" srcId="{32B8332E-AE53-4247-A8CA-58C4AB4EBCFC}" destId="{FD22C606-F692-45AC-B1F4-CAA9967EEEF8}" srcOrd="4" destOrd="0" presId="urn:microsoft.com/office/officeart/2005/8/layout/default"/>
    <dgm:cxn modelId="{0D37A596-5F43-49AB-8381-52AAD4BC7A40}" type="presParOf" srcId="{32B8332E-AE53-4247-A8CA-58C4AB4EBCFC}" destId="{D81A26E8-8CE0-46E8-A000-AC6C8F90F595}" srcOrd="5" destOrd="0" presId="urn:microsoft.com/office/officeart/2005/8/layout/default"/>
    <dgm:cxn modelId="{71753EA9-F01E-416C-B08F-A297A04DD51E}" type="presParOf" srcId="{32B8332E-AE53-4247-A8CA-58C4AB4EBCFC}" destId="{3CA094A0-84C8-46FB-91F3-D6756BEB456B}" srcOrd="6" destOrd="0" presId="urn:microsoft.com/office/officeart/2005/8/layout/default"/>
    <dgm:cxn modelId="{177E855C-877C-4560-AFBA-4841ABAA7F8C}" type="presParOf" srcId="{32B8332E-AE53-4247-A8CA-58C4AB4EBCFC}" destId="{FF3790FB-8F34-46F3-AAB2-10960EE461CC}" srcOrd="7" destOrd="0" presId="urn:microsoft.com/office/officeart/2005/8/layout/default"/>
    <dgm:cxn modelId="{9EB5F4B6-E874-43B0-8FAF-2A48C5C24E61}" type="presParOf" srcId="{32B8332E-AE53-4247-A8CA-58C4AB4EBCFC}" destId="{FB083D75-C15B-4A98-B259-482515A2FD85}" srcOrd="8" destOrd="0" presId="urn:microsoft.com/office/officeart/2005/8/layout/default"/>
    <dgm:cxn modelId="{67E6B105-21F8-4117-A4B2-C1757439D908}" type="presParOf" srcId="{32B8332E-AE53-4247-A8CA-58C4AB4EBCFC}" destId="{FDE5AF05-9B3D-48F6-9434-288A876612F2}" srcOrd="9" destOrd="0" presId="urn:microsoft.com/office/officeart/2005/8/layout/default"/>
    <dgm:cxn modelId="{09D4CF42-9650-4365-94BE-6DF8B2FBAD57}" type="presParOf" srcId="{32B8332E-AE53-4247-A8CA-58C4AB4EBCFC}" destId="{FA8FB131-BEE3-4DB2-A4C8-6F394849107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56FD414-F41E-44F5-B014-58DF82293A38}"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F5CC395C-7A48-40AC-AC4E-DEC28B53FF9A}">
      <dgm:prSet/>
      <dgm:spPr/>
      <dgm:t>
        <a:bodyPr/>
        <a:lstStyle/>
        <a:p>
          <a:r>
            <a:rPr lang="en-GB"/>
            <a:t>Mrs Donoghue- drink with friend. </a:t>
          </a:r>
          <a:endParaRPr lang="en-US"/>
        </a:p>
      </dgm:t>
    </dgm:pt>
    <dgm:pt modelId="{2C8613B7-4AD7-4C83-A8B8-C8E600E02B22}" type="parTrans" cxnId="{3B48A369-8260-41A9-844F-861B3A3F6984}">
      <dgm:prSet/>
      <dgm:spPr/>
      <dgm:t>
        <a:bodyPr/>
        <a:lstStyle/>
        <a:p>
          <a:endParaRPr lang="en-US"/>
        </a:p>
      </dgm:t>
    </dgm:pt>
    <dgm:pt modelId="{4178D554-1267-475E-864F-EABA26E00310}" type="sibTrans" cxnId="{3B48A369-8260-41A9-844F-861B3A3F6984}">
      <dgm:prSet/>
      <dgm:spPr/>
      <dgm:t>
        <a:bodyPr/>
        <a:lstStyle/>
        <a:p>
          <a:endParaRPr lang="en-US"/>
        </a:p>
      </dgm:t>
    </dgm:pt>
    <dgm:pt modelId="{BD226DBC-1F84-4E52-B74A-254760387850}">
      <dgm:prSet/>
      <dgm:spPr/>
      <dgm:t>
        <a:bodyPr/>
        <a:lstStyle/>
        <a:p>
          <a:r>
            <a:rPr lang="en-GB"/>
            <a:t>Had drunk some of the bottle. </a:t>
          </a:r>
          <a:endParaRPr lang="en-US"/>
        </a:p>
      </dgm:t>
    </dgm:pt>
    <dgm:pt modelId="{C53A92F6-0294-4556-9B39-F41EA9CE766A}" type="parTrans" cxnId="{F0EB73C5-E289-446A-A529-6128DA493684}">
      <dgm:prSet/>
      <dgm:spPr/>
      <dgm:t>
        <a:bodyPr/>
        <a:lstStyle/>
        <a:p>
          <a:endParaRPr lang="en-US"/>
        </a:p>
      </dgm:t>
    </dgm:pt>
    <dgm:pt modelId="{6C9FDCDC-12A8-48EB-AA20-767130D430C0}" type="sibTrans" cxnId="{F0EB73C5-E289-446A-A529-6128DA493684}">
      <dgm:prSet/>
      <dgm:spPr/>
      <dgm:t>
        <a:bodyPr/>
        <a:lstStyle/>
        <a:p>
          <a:endParaRPr lang="en-US"/>
        </a:p>
      </dgm:t>
    </dgm:pt>
    <dgm:pt modelId="{7E2C41F8-927E-459D-B1A0-1C7DE3B518B1}">
      <dgm:prSet/>
      <dgm:spPr/>
      <dgm:t>
        <a:bodyPr/>
        <a:lstStyle/>
        <a:p>
          <a:r>
            <a:rPr lang="en-GB"/>
            <a:t>However, her friend decided to pour the rest of the bottle into the glass. </a:t>
          </a:r>
          <a:endParaRPr lang="en-US"/>
        </a:p>
      </dgm:t>
    </dgm:pt>
    <dgm:pt modelId="{B6E453A0-1AD9-47DD-A6AE-446442ED7116}" type="parTrans" cxnId="{251BD310-0E72-4F2C-80F0-085F748DE437}">
      <dgm:prSet/>
      <dgm:spPr/>
      <dgm:t>
        <a:bodyPr/>
        <a:lstStyle/>
        <a:p>
          <a:endParaRPr lang="en-US"/>
        </a:p>
      </dgm:t>
    </dgm:pt>
    <dgm:pt modelId="{9AA5E080-107D-4254-BC3B-F9808C674DDB}" type="sibTrans" cxnId="{251BD310-0E72-4F2C-80F0-085F748DE437}">
      <dgm:prSet/>
      <dgm:spPr/>
      <dgm:t>
        <a:bodyPr/>
        <a:lstStyle/>
        <a:p>
          <a:endParaRPr lang="en-US"/>
        </a:p>
      </dgm:t>
    </dgm:pt>
    <dgm:pt modelId="{C19C6C89-E4E3-4434-90BC-8EEFAE2C8C94}">
      <dgm:prSet/>
      <dgm:spPr/>
      <dgm:t>
        <a:bodyPr/>
        <a:lstStyle/>
        <a:p>
          <a:r>
            <a:rPr lang="en-GB"/>
            <a:t>As a result, a decomposed snail came out of the bottle. </a:t>
          </a:r>
          <a:endParaRPr lang="en-US"/>
        </a:p>
      </dgm:t>
    </dgm:pt>
    <dgm:pt modelId="{8DE6E4A6-C7AA-41D0-B681-77D551692164}" type="parTrans" cxnId="{7F887639-3D85-4EBF-92E3-6CE5E76B7AA2}">
      <dgm:prSet/>
      <dgm:spPr/>
      <dgm:t>
        <a:bodyPr/>
        <a:lstStyle/>
        <a:p>
          <a:endParaRPr lang="en-US"/>
        </a:p>
      </dgm:t>
    </dgm:pt>
    <dgm:pt modelId="{F17BDFDB-F1A5-4B91-A038-5A8CDF79FC29}" type="sibTrans" cxnId="{7F887639-3D85-4EBF-92E3-6CE5E76B7AA2}">
      <dgm:prSet/>
      <dgm:spPr/>
      <dgm:t>
        <a:bodyPr/>
        <a:lstStyle/>
        <a:p>
          <a:endParaRPr lang="en-US"/>
        </a:p>
      </dgm:t>
    </dgm:pt>
    <dgm:pt modelId="{1216709C-0DB1-4AE7-BD20-42505E6135B6}">
      <dgm:prSet/>
      <dgm:spPr/>
      <dgm:t>
        <a:bodyPr/>
        <a:lstStyle/>
        <a:p>
          <a:r>
            <a:rPr lang="en-GB"/>
            <a:t>Lead to shock and gastro-enteritis. </a:t>
          </a:r>
          <a:endParaRPr lang="en-US"/>
        </a:p>
      </dgm:t>
    </dgm:pt>
    <dgm:pt modelId="{E081C7D2-86BE-45C3-9CF7-B019897D59A0}" type="parTrans" cxnId="{192F63FC-15DE-4DFF-9611-D620315C8BD1}">
      <dgm:prSet/>
      <dgm:spPr/>
      <dgm:t>
        <a:bodyPr/>
        <a:lstStyle/>
        <a:p>
          <a:endParaRPr lang="en-US"/>
        </a:p>
      </dgm:t>
    </dgm:pt>
    <dgm:pt modelId="{7937D086-0593-49A8-9AE7-F1077B71236A}" type="sibTrans" cxnId="{192F63FC-15DE-4DFF-9611-D620315C8BD1}">
      <dgm:prSet/>
      <dgm:spPr/>
      <dgm:t>
        <a:bodyPr/>
        <a:lstStyle/>
        <a:p>
          <a:endParaRPr lang="en-US"/>
        </a:p>
      </dgm:t>
    </dgm:pt>
    <dgm:pt modelId="{20E86061-DA5A-49C5-973A-40676170B717}">
      <dgm:prSet/>
      <dgm:spPr/>
      <dgm:t>
        <a:bodyPr/>
        <a:lstStyle/>
        <a:p>
          <a:r>
            <a:rPr lang="en-GB"/>
            <a:t>She sought to gain compensation. </a:t>
          </a:r>
          <a:endParaRPr lang="en-US"/>
        </a:p>
      </dgm:t>
    </dgm:pt>
    <dgm:pt modelId="{BE56A254-2184-4079-9B83-4CB083550C4D}" type="parTrans" cxnId="{C2E4D38E-4EAC-4698-8E53-4E48B22BDC2F}">
      <dgm:prSet/>
      <dgm:spPr/>
      <dgm:t>
        <a:bodyPr/>
        <a:lstStyle/>
        <a:p>
          <a:endParaRPr lang="en-US"/>
        </a:p>
      </dgm:t>
    </dgm:pt>
    <dgm:pt modelId="{B75D477E-71FF-4DCB-8A0A-4F7AC5D971C6}" type="sibTrans" cxnId="{C2E4D38E-4EAC-4698-8E53-4E48B22BDC2F}">
      <dgm:prSet/>
      <dgm:spPr/>
      <dgm:t>
        <a:bodyPr/>
        <a:lstStyle/>
        <a:p>
          <a:endParaRPr lang="en-US"/>
        </a:p>
      </dgm:t>
    </dgm:pt>
    <dgm:pt modelId="{457E84FE-3B4F-4F78-ABB3-8141B1AB849F}">
      <dgm:prSet/>
      <dgm:spPr/>
      <dgm:t>
        <a:bodyPr/>
        <a:lstStyle/>
        <a:p>
          <a:r>
            <a:rPr lang="en-GB"/>
            <a:t>In the end the case was settled out of court.</a:t>
          </a:r>
          <a:endParaRPr lang="en-US"/>
        </a:p>
      </dgm:t>
    </dgm:pt>
    <dgm:pt modelId="{C2A44CC3-1C03-466D-ABB2-5AF2DE428326}" type="parTrans" cxnId="{76360DFE-B172-4F8C-98DC-D1B8CD9F1E1C}">
      <dgm:prSet/>
      <dgm:spPr/>
      <dgm:t>
        <a:bodyPr/>
        <a:lstStyle/>
        <a:p>
          <a:endParaRPr lang="en-US"/>
        </a:p>
      </dgm:t>
    </dgm:pt>
    <dgm:pt modelId="{62E08D37-4F2E-43DF-B72F-F1B376D89E0C}" type="sibTrans" cxnId="{76360DFE-B172-4F8C-98DC-D1B8CD9F1E1C}">
      <dgm:prSet/>
      <dgm:spPr/>
      <dgm:t>
        <a:bodyPr/>
        <a:lstStyle/>
        <a:p>
          <a:endParaRPr lang="en-US"/>
        </a:p>
      </dgm:t>
    </dgm:pt>
    <dgm:pt modelId="{5508D9B1-7086-4987-A8A9-DDE1C964D9BC}" type="pres">
      <dgm:prSet presAssocID="{556FD414-F41E-44F5-B014-58DF82293A38}" presName="diagram" presStyleCnt="0">
        <dgm:presLayoutVars>
          <dgm:dir/>
          <dgm:resizeHandles val="exact"/>
        </dgm:presLayoutVars>
      </dgm:prSet>
      <dgm:spPr/>
    </dgm:pt>
    <dgm:pt modelId="{1B989A84-C1EB-4051-8D8C-628D2FD7CF34}" type="pres">
      <dgm:prSet presAssocID="{F5CC395C-7A48-40AC-AC4E-DEC28B53FF9A}" presName="node" presStyleLbl="node1" presStyleIdx="0" presStyleCnt="7">
        <dgm:presLayoutVars>
          <dgm:bulletEnabled val="1"/>
        </dgm:presLayoutVars>
      </dgm:prSet>
      <dgm:spPr/>
    </dgm:pt>
    <dgm:pt modelId="{A465FD8F-3669-427C-986E-FF75517CC350}" type="pres">
      <dgm:prSet presAssocID="{4178D554-1267-475E-864F-EABA26E00310}" presName="sibTrans" presStyleCnt="0"/>
      <dgm:spPr/>
    </dgm:pt>
    <dgm:pt modelId="{8F50501A-C231-4913-86CE-B9F8A8AFAE4E}" type="pres">
      <dgm:prSet presAssocID="{BD226DBC-1F84-4E52-B74A-254760387850}" presName="node" presStyleLbl="node1" presStyleIdx="1" presStyleCnt="7">
        <dgm:presLayoutVars>
          <dgm:bulletEnabled val="1"/>
        </dgm:presLayoutVars>
      </dgm:prSet>
      <dgm:spPr/>
    </dgm:pt>
    <dgm:pt modelId="{D770773A-9BC6-4DED-8D43-118E8E8C0DBC}" type="pres">
      <dgm:prSet presAssocID="{6C9FDCDC-12A8-48EB-AA20-767130D430C0}" presName="sibTrans" presStyleCnt="0"/>
      <dgm:spPr/>
    </dgm:pt>
    <dgm:pt modelId="{729A5788-5EBE-4818-9DED-7E344DDAC921}" type="pres">
      <dgm:prSet presAssocID="{7E2C41F8-927E-459D-B1A0-1C7DE3B518B1}" presName="node" presStyleLbl="node1" presStyleIdx="2" presStyleCnt="7">
        <dgm:presLayoutVars>
          <dgm:bulletEnabled val="1"/>
        </dgm:presLayoutVars>
      </dgm:prSet>
      <dgm:spPr/>
    </dgm:pt>
    <dgm:pt modelId="{8AAF96CD-FBEA-4E78-A0B3-0D717629084F}" type="pres">
      <dgm:prSet presAssocID="{9AA5E080-107D-4254-BC3B-F9808C674DDB}" presName="sibTrans" presStyleCnt="0"/>
      <dgm:spPr/>
    </dgm:pt>
    <dgm:pt modelId="{9E0F4335-EB8F-4D56-8F1C-7FA45F8D2BC1}" type="pres">
      <dgm:prSet presAssocID="{C19C6C89-E4E3-4434-90BC-8EEFAE2C8C94}" presName="node" presStyleLbl="node1" presStyleIdx="3" presStyleCnt="7">
        <dgm:presLayoutVars>
          <dgm:bulletEnabled val="1"/>
        </dgm:presLayoutVars>
      </dgm:prSet>
      <dgm:spPr/>
    </dgm:pt>
    <dgm:pt modelId="{77767526-7F6C-4229-AFD5-1762418C9375}" type="pres">
      <dgm:prSet presAssocID="{F17BDFDB-F1A5-4B91-A038-5A8CDF79FC29}" presName="sibTrans" presStyleCnt="0"/>
      <dgm:spPr/>
    </dgm:pt>
    <dgm:pt modelId="{A0D31A86-3A34-47CB-AA95-10236834F003}" type="pres">
      <dgm:prSet presAssocID="{1216709C-0DB1-4AE7-BD20-42505E6135B6}" presName="node" presStyleLbl="node1" presStyleIdx="4" presStyleCnt="7">
        <dgm:presLayoutVars>
          <dgm:bulletEnabled val="1"/>
        </dgm:presLayoutVars>
      </dgm:prSet>
      <dgm:spPr/>
    </dgm:pt>
    <dgm:pt modelId="{0DAE705D-4025-4B08-B5C0-5DB62DC000C4}" type="pres">
      <dgm:prSet presAssocID="{7937D086-0593-49A8-9AE7-F1077B71236A}" presName="sibTrans" presStyleCnt="0"/>
      <dgm:spPr/>
    </dgm:pt>
    <dgm:pt modelId="{732E5AA7-E053-43CF-AFE5-F72EE65316BA}" type="pres">
      <dgm:prSet presAssocID="{20E86061-DA5A-49C5-973A-40676170B717}" presName="node" presStyleLbl="node1" presStyleIdx="5" presStyleCnt="7">
        <dgm:presLayoutVars>
          <dgm:bulletEnabled val="1"/>
        </dgm:presLayoutVars>
      </dgm:prSet>
      <dgm:spPr/>
    </dgm:pt>
    <dgm:pt modelId="{0CB849B5-98C4-4B87-8003-52A6C68CD19B}" type="pres">
      <dgm:prSet presAssocID="{B75D477E-71FF-4DCB-8A0A-4F7AC5D971C6}" presName="sibTrans" presStyleCnt="0"/>
      <dgm:spPr/>
    </dgm:pt>
    <dgm:pt modelId="{1668350F-B14C-47C8-9C72-ADC1854146DF}" type="pres">
      <dgm:prSet presAssocID="{457E84FE-3B4F-4F78-ABB3-8141B1AB849F}" presName="node" presStyleLbl="node1" presStyleIdx="6" presStyleCnt="7">
        <dgm:presLayoutVars>
          <dgm:bulletEnabled val="1"/>
        </dgm:presLayoutVars>
      </dgm:prSet>
      <dgm:spPr/>
    </dgm:pt>
  </dgm:ptLst>
  <dgm:cxnLst>
    <dgm:cxn modelId="{66D3C705-DAB2-48D8-8ABF-A20320DD919A}" type="presOf" srcId="{457E84FE-3B4F-4F78-ABB3-8141B1AB849F}" destId="{1668350F-B14C-47C8-9C72-ADC1854146DF}" srcOrd="0" destOrd="0" presId="urn:microsoft.com/office/officeart/2005/8/layout/default"/>
    <dgm:cxn modelId="{07478F06-972A-457C-9DAE-5AC59393D998}" type="presOf" srcId="{7E2C41F8-927E-459D-B1A0-1C7DE3B518B1}" destId="{729A5788-5EBE-4818-9DED-7E344DDAC921}" srcOrd="0" destOrd="0" presId="urn:microsoft.com/office/officeart/2005/8/layout/default"/>
    <dgm:cxn modelId="{251BD310-0E72-4F2C-80F0-085F748DE437}" srcId="{556FD414-F41E-44F5-B014-58DF82293A38}" destId="{7E2C41F8-927E-459D-B1A0-1C7DE3B518B1}" srcOrd="2" destOrd="0" parTransId="{B6E453A0-1AD9-47DD-A6AE-446442ED7116}" sibTransId="{9AA5E080-107D-4254-BC3B-F9808C674DDB}"/>
    <dgm:cxn modelId="{BFEAFE1F-4266-43CC-A5A5-80576C42CBE2}" type="presOf" srcId="{20E86061-DA5A-49C5-973A-40676170B717}" destId="{732E5AA7-E053-43CF-AFE5-F72EE65316BA}" srcOrd="0" destOrd="0" presId="urn:microsoft.com/office/officeart/2005/8/layout/default"/>
    <dgm:cxn modelId="{B0688F20-C7F4-4783-9A27-9D941A0E9BB5}" type="presOf" srcId="{F5CC395C-7A48-40AC-AC4E-DEC28B53FF9A}" destId="{1B989A84-C1EB-4051-8D8C-628D2FD7CF34}" srcOrd="0" destOrd="0" presId="urn:microsoft.com/office/officeart/2005/8/layout/default"/>
    <dgm:cxn modelId="{7F887639-3D85-4EBF-92E3-6CE5E76B7AA2}" srcId="{556FD414-F41E-44F5-B014-58DF82293A38}" destId="{C19C6C89-E4E3-4434-90BC-8EEFAE2C8C94}" srcOrd="3" destOrd="0" parTransId="{8DE6E4A6-C7AA-41D0-B681-77D551692164}" sibTransId="{F17BDFDB-F1A5-4B91-A038-5A8CDF79FC29}"/>
    <dgm:cxn modelId="{3B48A369-8260-41A9-844F-861B3A3F6984}" srcId="{556FD414-F41E-44F5-B014-58DF82293A38}" destId="{F5CC395C-7A48-40AC-AC4E-DEC28B53FF9A}" srcOrd="0" destOrd="0" parTransId="{2C8613B7-4AD7-4C83-A8B8-C8E600E02B22}" sibTransId="{4178D554-1267-475E-864F-EABA26E00310}"/>
    <dgm:cxn modelId="{3F251459-14AF-4B25-825B-6330C9A22016}" type="presOf" srcId="{C19C6C89-E4E3-4434-90BC-8EEFAE2C8C94}" destId="{9E0F4335-EB8F-4D56-8F1C-7FA45F8D2BC1}" srcOrd="0" destOrd="0" presId="urn:microsoft.com/office/officeart/2005/8/layout/default"/>
    <dgm:cxn modelId="{085D685A-ACBF-4006-9005-0878136B9405}" type="presOf" srcId="{556FD414-F41E-44F5-B014-58DF82293A38}" destId="{5508D9B1-7086-4987-A8A9-DDE1C964D9BC}" srcOrd="0" destOrd="0" presId="urn:microsoft.com/office/officeart/2005/8/layout/default"/>
    <dgm:cxn modelId="{C2E4D38E-4EAC-4698-8E53-4E48B22BDC2F}" srcId="{556FD414-F41E-44F5-B014-58DF82293A38}" destId="{20E86061-DA5A-49C5-973A-40676170B717}" srcOrd="5" destOrd="0" parTransId="{BE56A254-2184-4079-9B83-4CB083550C4D}" sibTransId="{B75D477E-71FF-4DCB-8A0A-4F7AC5D971C6}"/>
    <dgm:cxn modelId="{C2F86CAF-3FE5-4122-900D-26DC406CFFD1}" type="presOf" srcId="{BD226DBC-1F84-4E52-B74A-254760387850}" destId="{8F50501A-C231-4913-86CE-B9F8A8AFAE4E}" srcOrd="0" destOrd="0" presId="urn:microsoft.com/office/officeart/2005/8/layout/default"/>
    <dgm:cxn modelId="{F0EB73C5-E289-446A-A529-6128DA493684}" srcId="{556FD414-F41E-44F5-B014-58DF82293A38}" destId="{BD226DBC-1F84-4E52-B74A-254760387850}" srcOrd="1" destOrd="0" parTransId="{C53A92F6-0294-4556-9B39-F41EA9CE766A}" sibTransId="{6C9FDCDC-12A8-48EB-AA20-767130D430C0}"/>
    <dgm:cxn modelId="{649809DB-198C-4B42-9765-790D60095220}" type="presOf" srcId="{1216709C-0DB1-4AE7-BD20-42505E6135B6}" destId="{A0D31A86-3A34-47CB-AA95-10236834F003}" srcOrd="0" destOrd="0" presId="urn:microsoft.com/office/officeart/2005/8/layout/default"/>
    <dgm:cxn modelId="{192F63FC-15DE-4DFF-9611-D620315C8BD1}" srcId="{556FD414-F41E-44F5-B014-58DF82293A38}" destId="{1216709C-0DB1-4AE7-BD20-42505E6135B6}" srcOrd="4" destOrd="0" parTransId="{E081C7D2-86BE-45C3-9CF7-B019897D59A0}" sibTransId="{7937D086-0593-49A8-9AE7-F1077B71236A}"/>
    <dgm:cxn modelId="{76360DFE-B172-4F8C-98DC-D1B8CD9F1E1C}" srcId="{556FD414-F41E-44F5-B014-58DF82293A38}" destId="{457E84FE-3B4F-4F78-ABB3-8141B1AB849F}" srcOrd="6" destOrd="0" parTransId="{C2A44CC3-1C03-466D-ABB2-5AF2DE428326}" sibTransId="{62E08D37-4F2E-43DF-B72F-F1B376D89E0C}"/>
    <dgm:cxn modelId="{A8EFA002-3918-4C94-9DFE-EDC10B902DB2}" type="presParOf" srcId="{5508D9B1-7086-4987-A8A9-DDE1C964D9BC}" destId="{1B989A84-C1EB-4051-8D8C-628D2FD7CF34}" srcOrd="0" destOrd="0" presId="urn:microsoft.com/office/officeart/2005/8/layout/default"/>
    <dgm:cxn modelId="{7BE836F6-9424-42FD-AF52-3A005CFFFD0D}" type="presParOf" srcId="{5508D9B1-7086-4987-A8A9-DDE1C964D9BC}" destId="{A465FD8F-3669-427C-986E-FF75517CC350}" srcOrd="1" destOrd="0" presId="urn:microsoft.com/office/officeart/2005/8/layout/default"/>
    <dgm:cxn modelId="{8A3B57C5-BD3D-4F9D-8B41-1C7E6D6B4440}" type="presParOf" srcId="{5508D9B1-7086-4987-A8A9-DDE1C964D9BC}" destId="{8F50501A-C231-4913-86CE-B9F8A8AFAE4E}" srcOrd="2" destOrd="0" presId="urn:microsoft.com/office/officeart/2005/8/layout/default"/>
    <dgm:cxn modelId="{AA646082-AAF9-467E-B983-EEDF8397CFF8}" type="presParOf" srcId="{5508D9B1-7086-4987-A8A9-DDE1C964D9BC}" destId="{D770773A-9BC6-4DED-8D43-118E8E8C0DBC}" srcOrd="3" destOrd="0" presId="urn:microsoft.com/office/officeart/2005/8/layout/default"/>
    <dgm:cxn modelId="{7B638F42-F2B4-46D2-820F-3718B533327C}" type="presParOf" srcId="{5508D9B1-7086-4987-A8A9-DDE1C964D9BC}" destId="{729A5788-5EBE-4818-9DED-7E344DDAC921}" srcOrd="4" destOrd="0" presId="urn:microsoft.com/office/officeart/2005/8/layout/default"/>
    <dgm:cxn modelId="{D071845F-C8F9-4F55-900D-B999DC0961FE}" type="presParOf" srcId="{5508D9B1-7086-4987-A8A9-DDE1C964D9BC}" destId="{8AAF96CD-FBEA-4E78-A0B3-0D717629084F}" srcOrd="5" destOrd="0" presId="urn:microsoft.com/office/officeart/2005/8/layout/default"/>
    <dgm:cxn modelId="{56FA7E83-FEF7-4B2A-A6B1-5B8454D18D63}" type="presParOf" srcId="{5508D9B1-7086-4987-A8A9-DDE1C964D9BC}" destId="{9E0F4335-EB8F-4D56-8F1C-7FA45F8D2BC1}" srcOrd="6" destOrd="0" presId="urn:microsoft.com/office/officeart/2005/8/layout/default"/>
    <dgm:cxn modelId="{914129FA-B760-4545-8780-C943679FA140}" type="presParOf" srcId="{5508D9B1-7086-4987-A8A9-DDE1C964D9BC}" destId="{77767526-7F6C-4229-AFD5-1762418C9375}" srcOrd="7" destOrd="0" presId="urn:microsoft.com/office/officeart/2005/8/layout/default"/>
    <dgm:cxn modelId="{D9D1B8D9-E885-4238-B2D2-E68B99D2DF98}" type="presParOf" srcId="{5508D9B1-7086-4987-A8A9-DDE1C964D9BC}" destId="{A0D31A86-3A34-47CB-AA95-10236834F003}" srcOrd="8" destOrd="0" presId="urn:microsoft.com/office/officeart/2005/8/layout/default"/>
    <dgm:cxn modelId="{624D2CEF-9B8C-4F2F-B9F6-382F466D79B2}" type="presParOf" srcId="{5508D9B1-7086-4987-A8A9-DDE1C964D9BC}" destId="{0DAE705D-4025-4B08-B5C0-5DB62DC000C4}" srcOrd="9" destOrd="0" presId="urn:microsoft.com/office/officeart/2005/8/layout/default"/>
    <dgm:cxn modelId="{1D3AC41D-AE8A-4161-A371-1B7888BB8B2F}" type="presParOf" srcId="{5508D9B1-7086-4987-A8A9-DDE1C964D9BC}" destId="{732E5AA7-E053-43CF-AFE5-F72EE65316BA}" srcOrd="10" destOrd="0" presId="urn:microsoft.com/office/officeart/2005/8/layout/default"/>
    <dgm:cxn modelId="{8D7D991F-6E7C-4AA2-B68F-133C682D0143}" type="presParOf" srcId="{5508D9B1-7086-4987-A8A9-DDE1C964D9BC}" destId="{0CB849B5-98C4-4B87-8003-52A6C68CD19B}" srcOrd="11" destOrd="0" presId="urn:microsoft.com/office/officeart/2005/8/layout/default"/>
    <dgm:cxn modelId="{571A907A-96D9-4C7A-95A4-89BDC869601F}" type="presParOf" srcId="{5508D9B1-7086-4987-A8A9-DDE1C964D9BC}" destId="{1668350F-B14C-47C8-9C72-ADC1854146DF}"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0595C3D-5CF4-4C38-B6B8-AF8C8DBEA10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2F216F7-42FD-4B4C-8E88-09D014CE07A2}">
      <dgm:prSet/>
      <dgm:spPr/>
      <dgm:t>
        <a:bodyPr/>
        <a:lstStyle/>
        <a:p>
          <a:pPr>
            <a:defRPr cap="all"/>
          </a:pPr>
          <a:r>
            <a:rPr lang="en-GB" dirty="0"/>
            <a:t>Create a 10-minute PowerPoint regarding everything that had been taught Yesterday</a:t>
          </a:r>
          <a:endParaRPr lang="en-US" dirty="0"/>
        </a:p>
      </dgm:t>
    </dgm:pt>
    <dgm:pt modelId="{3E7AC60D-7959-4E23-A65F-5D19BDF509A0}" type="parTrans" cxnId="{30AD9A2F-5593-44B1-969B-2CDDD8230D4B}">
      <dgm:prSet/>
      <dgm:spPr/>
      <dgm:t>
        <a:bodyPr/>
        <a:lstStyle/>
        <a:p>
          <a:endParaRPr lang="en-US"/>
        </a:p>
      </dgm:t>
    </dgm:pt>
    <dgm:pt modelId="{373B7BCE-DF47-4EE1-BDF2-C6D5766E00A1}" type="sibTrans" cxnId="{30AD9A2F-5593-44B1-969B-2CDDD8230D4B}">
      <dgm:prSet/>
      <dgm:spPr/>
      <dgm:t>
        <a:bodyPr/>
        <a:lstStyle/>
        <a:p>
          <a:endParaRPr lang="en-US"/>
        </a:p>
      </dgm:t>
    </dgm:pt>
    <dgm:pt modelId="{E20B3FA4-326C-4738-AB38-4034E23594F3}">
      <dgm:prSet/>
      <dgm:spPr/>
      <dgm:t>
        <a:bodyPr/>
        <a:lstStyle/>
        <a:p>
          <a:pPr>
            <a:defRPr cap="all"/>
          </a:pPr>
          <a:r>
            <a:rPr lang="en-GB"/>
            <a:t>Put everything into your own words. </a:t>
          </a:r>
          <a:endParaRPr lang="en-US"/>
        </a:p>
      </dgm:t>
    </dgm:pt>
    <dgm:pt modelId="{212A1C8C-A041-4E6A-BA99-3780013EEA2B}" type="parTrans" cxnId="{D6576207-B200-438B-9B77-9BDAAD9BBE60}">
      <dgm:prSet/>
      <dgm:spPr/>
      <dgm:t>
        <a:bodyPr/>
        <a:lstStyle/>
        <a:p>
          <a:endParaRPr lang="en-US"/>
        </a:p>
      </dgm:t>
    </dgm:pt>
    <dgm:pt modelId="{28034414-9880-465D-A13F-2446D744A9E7}" type="sibTrans" cxnId="{D6576207-B200-438B-9B77-9BDAAD9BBE60}">
      <dgm:prSet/>
      <dgm:spPr/>
      <dgm:t>
        <a:bodyPr/>
        <a:lstStyle/>
        <a:p>
          <a:endParaRPr lang="en-US"/>
        </a:p>
      </dgm:t>
    </dgm:pt>
    <dgm:pt modelId="{57A49DEB-C605-4A20-A983-634DA0D3FF5B}">
      <dgm:prSet/>
      <dgm:spPr/>
      <dgm:t>
        <a:bodyPr/>
        <a:lstStyle/>
        <a:p>
          <a:pPr>
            <a:defRPr cap="all"/>
          </a:pPr>
          <a:r>
            <a:rPr lang="en-GB"/>
            <a:t>Each group must present, and every student must speak during the presentation.</a:t>
          </a:r>
          <a:endParaRPr lang="en-US"/>
        </a:p>
      </dgm:t>
    </dgm:pt>
    <dgm:pt modelId="{C8EE7D0D-98E9-420D-BCBE-F7155D099797}" type="parTrans" cxnId="{943C53CE-1723-48C9-8E89-CE7F0A85E926}">
      <dgm:prSet/>
      <dgm:spPr/>
      <dgm:t>
        <a:bodyPr/>
        <a:lstStyle/>
        <a:p>
          <a:endParaRPr lang="en-US"/>
        </a:p>
      </dgm:t>
    </dgm:pt>
    <dgm:pt modelId="{378F4DAD-C9DA-4471-9923-F7DBD6873295}" type="sibTrans" cxnId="{943C53CE-1723-48C9-8E89-CE7F0A85E926}">
      <dgm:prSet/>
      <dgm:spPr/>
      <dgm:t>
        <a:bodyPr/>
        <a:lstStyle/>
        <a:p>
          <a:endParaRPr lang="en-US"/>
        </a:p>
      </dgm:t>
    </dgm:pt>
    <dgm:pt modelId="{4F7FFCB3-53CC-41D3-A8BE-2AF71D92265C}" type="pres">
      <dgm:prSet presAssocID="{00595C3D-5CF4-4C38-B6B8-AF8C8DBEA101}" presName="root" presStyleCnt="0">
        <dgm:presLayoutVars>
          <dgm:dir/>
          <dgm:resizeHandles val="exact"/>
        </dgm:presLayoutVars>
      </dgm:prSet>
      <dgm:spPr/>
    </dgm:pt>
    <dgm:pt modelId="{36A35D84-AFD0-4099-BEEC-D5F8E26E9DEF}" type="pres">
      <dgm:prSet presAssocID="{72F216F7-42FD-4B4C-8E88-09D014CE07A2}" presName="compNode" presStyleCnt="0"/>
      <dgm:spPr/>
    </dgm:pt>
    <dgm:pt modelId="{ECA75204-F95F-4DA0-8505-9614758F5021}" type="pres">
      <dgm:prSet presAssocID="{72F216F7-42FD-4B4C-8E88-09D014CE07A2}" presName="iconBgRect" presStyleLbl="bgShp" presStyleIdx="0" presStyleCnt="3"/>
      <dgm:spPr/>
    </dgm:pt>
    <dgm:pt modelId="{52E83854-270C-4CEE-995C-5054C9BBDF9D}" type="pres">
      <dgm:prSet presAssocID="{72F216F7-42FD-4B4C-8E88-09D014CE07A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27C51974-6E9A-4D4C-86EC-4484A011E724}" type="pres">
      <dgm:prSet presAssocID="{72F216F7-42FD-4B4C-8E88-09D014CE07A2}" presName="spaceRect" presStyleCnt="0"/>
      <dgm:spPr/>
    </dgm:pt>
    <dgm:pt modelId="{52B5B33A-C4C3-4F43-9021-2D0B279A2814}" type="pres">
      <dgm:prSet presAssocID="{72F216F7-42FD-4B4C-8E88-09D014CE07A2}" presName="textRect" presStyleLbl="revTx" presStyleIdx="0" presStyleCnt="3">
        <dgm:presLayoutVars>
          <dgm:chMax val="1"/>
          <dgm:chPref val="1"/>
        </dgm:presLayoutVars>
      </dgm:prSet>
      <dgm:spPr/>
    </dgm:pt>
    <dgm:pt modelId="{9138892D-C096-497E-B61C-9DB1986A0580}" type="pres">
      <dgm:prSet presAssocID="{373B7BCE-DF47-4EE1-BDF2-C6D5766E00A1}" presName="sibTrans" presStyleCnt="0"/>
      <dgm:spPr/>
    </dgm:pt>
    <dgm:pt modelId="{84B73AD0-CEBC-4DD6-BE00-BB8B2F72FC1F}" type="pres">
      <dgm:prSet presAssocID="{E20B3FA4-326C-4738-AB38-4034E23594F3}" presName="compNode" presStyleCnt="0"/>
      <dgm:spPr/>
    </dgm:pt>
    <dgm:pt modelId="{E00323F5-6A7F-4F59-8876-7D3A9AAB1542}" type="pres">
      <dgm:prSet presAssocID="{E20B3FA4-326C-4738-AB38-4034E23594F3}" presName="iconBgRect" presStyleLbl="bgShp" presStyleIdx="1" presStyleCnt="3"/>
      <dgm:spPr/>
    </dgm:pt>
    <dgm:pt modelId="{54300DCA-C573-4834-A647-1E1AC9D118DC}" type="pres">
      <dgm:prSet presAssocID="{E20B3FA4-326C-4738-AB38-4034E23594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48B52E84-5B81-43D5-B94F-227083C77137}" type="pres">
      <dgm:prSet presAssocID="{E20B3FA4-326C-4738-AB38-4034E23594F3}" presName="spaceRect" presStyleCnt="0"/>
      <dgm:spPr/>
    </dgm:pt>
    <dgm:pt modelId="{720FE81E-CF69-4F61-9920-3CB80968491D}" type="pres">
      <dgm:prSet presAssocID="{E20B3FA4-326C-4738-AB38-4034E23594F3}" presName="textRect" presStyleLbl="revTx" presStyleIdx="1" presStyleCnt="3">
        <dgm:presLayoutVars>
          <dgm:chMax val="1"/>
          <dgm:chPref val="1"/>
        </dgm:presLayoutVars>
      </dgm:prSet>
      <dgm:spPr/>
    </dgm:pt>
    <dgm:pt modelId="{F5382AD1-44C2-4635-BB60-675E2FB0CC37}" type="pres">
      <dgm:prSet presAssocID="{28034414-9880-465D-A13F-2446D744A9E7}" presName="sibTrans" presStyleCnt="0"/>
      <dgm:spPr/>
    </dgm:pt>
    <dgm:pt modelId="{78653BC7-190E-418A-AA08-16DFE7CDD5D4}" type="pres">
      <dgm:prSet presAssocID="{57A49DEB-C605-4A20-A983-634DA0D3FF5B}" presName="compNode" presStyleCnt="0"/>
      <dgm:spPr/>
    </dgm:pt>
    <dgm:pt modelId="{7F4971E5-C152-426B-BAD2-D42FC8EC1197}" type="pres">
      <dgm:prSet presAssocID="{57A49DEB-C605-4A20-A983-634DA0D3FF5B}" presName="iconBgRect" presStyleLbl="bgShp" presStyleIdx="2" presStyleCnt="3"/>
      <dgm:spPr/>
    </dgm:pt>
    <dgm:pt modelId="{4FD47D96-E024-4EBC-B0AB-6BBA3DDF6283}" type="pres">
      <dgm:prSet presAssocID="{57A49DEB-C605-4A20-A983-634DA0D3FF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353087E3-CAE0-4FFC-9378-81C44DD5AA82}" type="pres">
      <dgm:prSet presAssocID="{57A49DEB-C605-4A20-A983-634DA0D3FF5B}" presName="spaceRect" presStyleCnt="0"/>
      <dgm:spPr/>
    </dgm:pt>
    <dgm:pt modelId="{7B85C6C4-8531-4A05-A838-E7E335371980}" type="pres">
      <dgm:prSet presAssocID="{57A49DEB-C605-4A20-A983-634DA0D3FF5B}" presName="textRect" presStyleLbl="revTx" presStyleIdx="2" presStyleCnt="3">
        <dgm:presLayoutVars>
          <dgm:chMax val="1"/>
          <dgm:chPref val="1"/>
        </dgm:presLayoutVars>
      </dgm:prSet>
      <dgm:spPr/>
    </dgm:pt>
  </dgm:ptLst>
  <dgm:cxnLst>
    <dgm:cxn modelId="{D6576207-B200-438B-9B77-9BDAAD9BBE60}" srcId="{00595C3D-5CF4-4C38-B6B8-AF8C8DBEA101}" destId="{E20B3FA4-326C-4738-AB38-4034E23594F3}" srcOrd="1" destOrd="0" parTransId="{212A1C8C-A041-4E6A-BA99-3780013EEA2B}" sibTransId="{28034414-9880-465D-A13F-2446D744A9E7}"/>
    <dgm:cxn modelId="{95FEB60C-5BB9-4BC2-A849-4F8BC6CCC69B}" type="presOf" srcId="{72F216F7-42FD-4B4C-8E88-09D014CE07A2}" destId="{52B5B33A-C4C3-4F43-9021-2D0B279A2814}" srcOrd="0" destOrd="0" presId="urn:microsoft.com/office/officeart/2018/5/layout/IconCircleLabelList"/>
    <dgm:cxn modelId="{94340A1D-21CE-43BF-9BFA-510CCC4693CE}" type="presOf" srcId="{57A49DEB-C605-4A20-A983-634DA0D3FF5B}" destId="{7B85C6C4-8531-4A05-A838-E7E335371980}" srcOrd="0" destOrd="0" presId="urn:microsoft.com/office/officeart/2018/5/layout/IconCircleLabelList"/>
    <dgm:cxn modelId="{30AD9A2F-5593-44B1-969B-2CDDD8230D4B}" srcId="{00595C3D-5CF4-4C38-B6B8-AF8C8DBEA101}" destId="{72F216F7-42FD-4B4C-8E88-09D014CE07A2}" srcOrd="0" destOrd="0" parTransId="{3E7AC60D-7959-4E23-A65F-5D19BDF509A0}" sibTransId="{373B7BCE-DF47-4EE1-BDF2-C6D5766E00A1}"/>
    <dgm:cxn modelId="{96C4B277-2266-40EA-9A9A-B668CF3110E1}" type="presOf" srcId="{00595C3D-5CF4-4C38-B6B8-AF8C8DBEA101}" destId="{4F7FFCB3-53CC-41D3-A8BE-2AF71D92265C}" srcOrd="0" destOrd="0" presId="urn:microsoft.com/office/officeart/2018/5/layout/IconCircleLabelList"/>
    <dgm:cxn modelId="{943C53CE-1723-48C9-8E89-CE7F0A85E926}" srcId="{00595C3D-5CF4-4C38-B6B8-AF8C8DBEA101}" destId="{57A49DEB-C605-4A20-A983-634DA0D3FF5B}" srcOrd="2" destOrd="0" parTransId="{C8EE7D0D-98E9-420D-BCBE-F7155D099797}" sibTransId="{378F4DAD-C9DA-4471-9923-F7DBD6873295}"/>
    <dgm:cxn modelId="{8E06C0FB-BB09-470D-89C4-2CE806D89840}" type="presOf" srcId="{E20B3FA4-326C-4738-AB38-4034E23594F3}" destId="{720FE81E-CF69-4F61-9920-3CB80968491D}" srcOrd="0" destOrd="0" presId="urn:microsoft.com/office/officeart/2018/5/layout/IconCircleLabelList"/>
    <dgm:cxn modelId="{0F2624E4-D66C-4463-BFB4-EC4D5C64739F}" type="presParOf" srcId="{4F7FFCB3-53CC-41D3-A8BE-2AF71D92265C}" destId="{36A35D84-AFD0-4099-BEEC-D5F8E26E9DEF}" srcOrd="0" destOrd="0" presId="urn:microsoft.com/office/officeart/2018/5/layout/IconCircleLabelList"/>
    <dgm:cxn modelId="{5846BF2B-5C44-4FA9-B4E2-67DD99E2194B}" type="presParOf" srcId="{36A35D84-AFD0-4099-BEEC-D5F8E26E9DEF}" destId="{ECA75204-F95F-4DA0-8505-9614758F5021}" srcOrd="0" destOrd="0" presId="urn:microsoft.com/office/officeart/2018/5/layout/IconCircleLabelList"/>
    <dgm:cxn modelId="{15FF893C-E688-4836-944E-4B37233FBCA4}" type="presParOf" srcId="{36A35D84-AFD0-4099-BEEC-D5F8E26E9DEF}" destId="{52E83854-270C-4CEE-995C-5054C9BBDF9D}" srcOrd="1" destOrd="0" presId="urn:microsoft.com/office/officeart/2018/5/layout/IconCircleLabelList"/>
    <dgm:cxn modelId="{E700EB36-2702-404A-8377-BB419EFD7F06}" type="presParOf" srcId="{36A35D84-AFD0-4099-BEEC-D5F8E26E9DEF}" destId="{27C51974-6E9A-4D4C-86EC-4484A011E724}" srcOrd="2" destOrd="0" presId="urn:microsoft.com/office/officeart/2018/5/layout/IconCircleLabelList"/>
    <dgm:cxn modelId="{4F12287D-82DE-4ACD-ABE6-C8A449876C9A}" type="presParOf" srcId="{36A35D84-AFD0-4099-BEEC-D5F8E26E9DEF}" destId="{52B5B33A-C4C3-4F43-9021-2D0B279A2814}" srcOrd="3" destOrd="0" presId="urn:microsoft.com/office/officeart/2018/5/layout/IconCircleLabelList"/>
    <dgm:cxn modelId="{3EDE1DAA-CD45-46E9-86F8-FA6A6B9545EC}" type="presParOf" srcId="{4F7FFCB3-53CC-41D3-A8BE-2AF71D92265C}" destId="{9138892D-C096-497E-B61C-9DB1986A0580}" srcOrd="1" destOrd="0" presId="urn:microsoft.com/office/officeart/2018/5/layout/IconCircleLabelList"/>
    <dgm:cxn modelId="{A0B40E1A-BEE3-401E-A3D8-D18C6C7CBE63}" type="presParOf" srcId="{4F7FFCB3-53CC-41D3-A8BE-2AF71D92265C}" destId="{84B73AD0-CEBC-4DD6-BE00-BB8B2F72FC1F}" srcOrd="2" destOrd="0" presId="urn:microsoft.com/office/officeart/2018/5/layout/IconCircleLabelList"/>
    <dgm:cxn modelId="{45088601-C4A1-43C6-AE36-CA2399F59A59}" type="presParOf" srcId="{84B73AD0-CEBC-4DD6-BE00-BB8B2F72FC1F}" destId="{E00323F5-6A7F-4F59-8876-7D3A9AAB1542}" srcOrd="0" destOrd="0" presId="urn:microsoft.com/office/officeart/2018/5/layout/IconCircleLabelList"/>
    <dgm:cxn modelId="{8BC55824-A981-4534-B7D6-E84BB42EDF98}" type="presParOf" srcId="{84B73AD0-CEBC-4DD6-BE00-BB8B2F72FC1F}" destId="{54300DCA-C573-4834-A647-1E1AC9D118DC}" srcOrd="1" destOrd="0" presId="urn:microsoft.com/office/officeart/2018/5/layout/IconCircleLabelList"/>
    <dgm:cxn modelId="{57A7901C-D583-4BF7-BDB2-4570CD3FD7F4}" type="presParOf" srcId="{84B73AD0-CEBC-4DD6-BE00-BB8B2F72FC1F}" destId="{48B52E84-5B81-43D5-B94F-227083C77137}" srcOrd="2" destOrd="0" presId="urn:microsoft.com/office/officeart/2018/5/layout/IconCircleLabelList"/>
    <dgm:cxn modelId="{ECB6E602-D6CE-4CC1-ACC2-2BEBA35C02CE}" type="presParOf" srcId="{84B73AD0-CEBC-4DD6-BE00-BB8B2F72FC1F}" destId="{720FE81E-CF69-4F61-9920-3CB80968491D}" srcOrd="3" destOrd="0" presId="urn:microsoft.com/office/officeart/2018/5/layout/IconCircleLabelList"/>
    <dgm:cxn modelId="{8446FAFC-3C02-4857-86AB-844D4638AACC}" type="presParOf" srcId="{4F7FFCB3-53CC-41D3-A8BE-2AF71D92265C}" destId="{F5382AD1-44C2-4635-BB60-675E2FB0CC37}" srcOrd="3" destOrd="0" presId="urn:microsoft.com/office/officeart/2018/5/layout/IconCircleLabelList"/>
    <dgm:cxn modelId="{5182E505-B64C-49C0-87EA-1B317EAD300A}" type="presParOf" srcId="{4F7FFCB3-53CC-41D3-A8BE-2AF71D92265C}" destId="{78653BC7-190E-418A-AA08-16DFE7CDD5D4}" srcOrd="4" destOrd="0" presId="urn:microsoft.com/office/officeart/2018/5/layout/IconCircleLabelList"/>
    <dgm:cxn modelId="{43F4256B-FB59-4D12-BB45-3ACE1E2973F2}" type="presParOf" srcId="{78653BC7-190E-418A-AA08-16DFE7CDD5D4}" destId="{7F4971E5-C152-426B-BAD2-D42FC8EC1197}" srcOrd="0" destOrd="0" presId="urn:microsoft.com/office/officeart/2018/5/layout/IconCircleLabelList"/>
    <dgm:cxn modelId="{DA1C6DE0-FA22-4AEE-A0DB-DFF9D977549D}" type="presParOf" srcId="{78653BC7-190E-418A-AA08-16DFE7CDD5D4}" destId="{4FD47D96-E024-4EBC-B0AB-6BBA3DDF6283}" srcOrd="1" destOrd="0" presId="urn:microsoft.com/office/officeart/2018/5/layout/IconCircleLabelList"/>
    <dgm:cxn modelId="{6FE27F01-8B77-43B6-B645-945822A23A96}" type="presParOf" srcId="{78653BC7-190E-418A-AA08-16DFE7CDD5D4}" destId="{353087E3-CAE0-4FFC-9378-81C44DD5AA82}" srcOrd="2" destOrd="0" presId="urn:microsoft.com/office/officeart/2018/5/layout/IconCircleLabelList"/>
    <dgm:cxn modelId="{2B74EBA2-3579-4499-A76F-80A810661194}" type="presParOf" srcId="{78653BC7-190E-418A-AA08-16DFE7CDD5D4}" destId="{7B85C6C4-8531-4A05-A838-E7E33537198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C89A928-F670-4070-BD46-5B08B982355A}"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84E69119-B7E1-43A9-85F8-AA3ABC2DFD3E}">
      <dgm:prSet/>
      <dgm:spPr/>
      <dgm:t>
        <a:bodyPr/>
        <a:lstStyle/>
        <a:p>
          <a:r>
            <a:rPr lang="en-GB"/>
            <a:t>Some frequently asked questions;</a:t>
          </a:r>
          <a:endParaRPr lang="en-US"/>
        </a:p>
      </dgm:t>
    </dgm:pt>
    <dgm:pt modelId="{0E6A0E2B-6E72-41EF-92F9-1C0282E2F380}" type="parTrans" cxnId="{B87A7B15-E68F-4C35-A3FB-2BA86D625CA4}">
      <dgm:prSet/>
      <dgm:spPr/>
      <dgm:t>
        <a:bodyPr/>
        <a:lstStyle/>
        <a:p>
          <a:endParaRPr lang="en-US"/>
        </a:p>
      </dgm:t>
    </dgm:pt>
    <dgm:pt modelId="{C7AF0B6A-5EC6-4342-BCDF-10B16E91D677}" type="sibTrans" cxnId="{B87A7B15-E68F-4C35-A3FB-2BA86D625CA4}">
      <dgm:prSet/>
      <dgm:spPr/>
      <dgm:t>
        <a:bodyPr/>
        <a:lstStyle/>
        <a:p>
          <a:endParaRPr lang="en-US"/>
        </a:p>
      </dgm:t>
    </dgm:pt>
    <dgm:pt modelId="{2BD33184-D7D5-482C-9A7E-2FF3B80E03EA}">
      <dgm:prSet/>
      <dgm:spPr/>
      <dgm:t>
        <a:bodyPr/>
        <a:lstStyle/>
        <a:p>
          <a:r>
            <a:rPr lang="en-GB"/>
            <a:t>1. What happens if you submit the wrong assignment to the wrong link?</a:t>
          </a:r>
          <a:endParaRPr lang="en-US"/>
        </a:p>
      </dgm:t>
    </dgm:pt>
    <dgm:pt modelId="{71215442-DDE0-4649-9147-C590E4B3ABA7}" type="parTrans" cxnId="{B495A8E8-F1FC-46DC-85B8-A5173FAFB0EF}">
      <dgm:prSet/>
      <dgm:spPr/>
      <dgm:t>
        <a:bodyPr/>
        <a:lstStyle/>
        <a:p>
          <a:endParaRPr lang="en-US"/>
        </a:p>
      </dgm:t>
    </dgm:pt>
    <dgm:pt modelId="{0893A846-C34F-4D71-AB79-83FE4277BD1D}" type="sibTrans" cxnId="{B495A8E8-F1FC-46DC-85B8-A5173FAFB0EF}">
      <dgm:prSet/>
      <dgm:spPr/>
      <dgm:t>
        <a:bodyPr/>
        <a:lstStyle/>
        <a:p>
          <a:endParaRPr lang="en-US"/>
        </a:p>
      </dgm:t>
    </dgm:pt>
    <dgm:pt modelId="{B7E9821A-1D5C-43D1-BA89-71F33B3B7033}">
      <dgm:prSet/>
      <dgm:spPr/>
      <dgm:t>
        <a:bodyPr/>
        <a:lstStyle/>
        <a:p>
          <a:r>
            <a:rPr lang="en-US"/>
            <a:t>2. How do I apply for extenuating circumstances?</a:t>
          </a:r>
        </a:p>
      </dgm:t>
    </dgm:pt>
    <dgm:pt modelId="{D2C059E0-E08A-41B9-BC67-CBF365B068E0}" type="parTrans" cxnId="{134EC4FA-9B44-482C-86FD-F639E839CE1A}">
      <dgm:prSet/>
      <dgm:spPr/>
      <dgm:t>
        <a:bodyPr/>
        <a:lstStyle/>
        <a:p>
          <a:endParaRPr lang="en-US"/>
        </a:p>
      </dgm:t>
    </dgm:pt>
    <dgm:pt modelId="{22C8510D-352E-49B2-9833-9DECD6945B0B}" type="sibTrans" cxnId="{134EC4FA-9B44-482C-86FD-F639E839CE1A}">
      <dgm:prSet/>
      <dgm:spPr/>
      <dgm:t>
        <a:bodyPr/>
        <a:lstStyle/>
        <a:p>
          <a:endParaRPr lang="en-US"/>
        </a:p>
      </dgm:t>
    </dgm:pt>
    <dgm:pt modelId="{587C3CC1-9EC6-4E41-B57B-BBB4E2CF198D}">
      <dgm:prSet/>
      <dgm:spPr/>
      <dgm:t>
        <a:bodyPr/>
        <a:lstStyle/>
        <a:p>
          <a:r>
            <a:rPr lang="en-US"/>
            <a:t>3. Does anyone have any other questions?</a:t>
          </a:r>
        </a:p>
      </dgm:t>
    </dgm:pt>
    <dgm:pt modelId="{A5AE3488-448F-41D3-BC16-B167298D00A1}" type="parTrans" cxnId="{616DB7F9-AD35-42D0-8125-443C18707BE2}">
      <dgm:prSet/>
      <dgm:spPr/>
      <dgm:t>
        <a:bodyPr/>
        <a:lstStyle/>
        <a:p>
          <a:endParaRPr lang="en-US"/>
        </a:p>
      </dgm:t>
    </dgm:pt>
    <dgm:pt modelId="{FD365CF0-BE89-4526-B7F8-113A964898EB}" type="sibTrans" cxnId="{616DB7F9-AD35-42D0-8125-443C18707BE2}">
      <dgm:prSet/>
      <dgm:spPr/>
      <dgm:t>
        <a:bodyPr/>
        <a:lstStyle/>
        <a:p>
          <a:endParaRPr lang="en-US"/>
        </a:p>
      </dgm:t>
    </dgm:pt>
    <dgm:pt modelId="{A252C62B-3866-4BA5-B857-3BDE904DC249}" type="pres">
      <dgm:prSet presAssocID="{FC89A928-F670-4070-BD46-5B08B982355A}" presName="diagram" presStyleCnt="0">
        <dgm:presLayoutVars>
          <dgm:dir/>
          <dgm:resizeHandles val="exact"/>
        </dgm:presLayoutVars>
      </dgm:prSet>
      <dgm:spPr/>
    </dgm:pt>
    <dgm:pt modelId="{87058034-0606-465D-A6A2-0EFCE84AB9F2}" type="pres">
      <dgm:prSet presAssocID="{84E69119-B7E1-43A9-85F8-AA3ABC2DFD3E}" presName="node" presStyleLbl="node1" presStyleIdx="0" presStyleCnt="4">
        <dgm:presLayoutVars>
          <dgm:bulletEnabled val="1"/>
        </dgm:presLayoutVars>
      </dgm:prSet>
      <dgm:spPr/>
    </dgm:pt>
    <dgm:pt modelId="{4788D9A3-D51C-4041-917D-C67D0393951C}" type="pres">
      <dgm:prSet presAssocID="{C7AF0B6A-5EC6-4342-BCDF-10B16E91D677}" presName="sibTrans" presStyleLbl="sibTrans2D1" presStyleIdx="0" presStyleCnt="3"/>
      <dgm:spPr/>
    </dgm:pt>
    <dgm:pt modelId="{CB20745E-249F-45CE-B255-3725C85A54C8}" type="pres">
      <dgm:prSet presAssocID="{C7AF0B6A-5EC6-4342-BCDF-10B16E91D677}" presName="connectorText" presStyleLbl="sibTrans2D1" presStyleIdx="0" presStyleCnt="3"/>
      <dgm:spPr/>
    </dgm:pt>
    <dgm:pt modelId="{429A8103-FEA7-4408-A5BF-A40B1AE340F8}" type="pres">
      <dgm:prSet presAssocID="{2BD33184-D7D5-482C-9A7E-2FF3B80E03EA}" presName="node" presStyleLbl="node1" presStyleIdx="1" presStyleCnt="4">
        <dgm:presLayoutVars>
          <dgm:bulletEnabled val="1"/>
        </dgm:presLayoutVars>
      </dgm:prSet>
      <dgm:spPr/>
    </dgm:pt>
    <dgm:pt modelId="{7C1FA7CD-8994-4B9F-8E28-9B02D43E4E38}" type="pres">
      <dgm:prSet presAssocID="{0893A846-C34F-4D71-AB79-83FE4277BD1D}" presName="sibTrans" presStyleLbl="sibTrans2D1" presStyleIdx="1" presStyleCnt="3"/>
      <dgm:spPr/>
    </dgm:pt>
    <dgm:pt modelId="{A3302F88-7362-4E13-A6A2-B7EA9FB1DC32}" type="pres">
      <dgm:prSet presAssocID="{0893A846-C34F-4D71-AB79-83FE4277BD1D}" presName="connectorText" presStyleLbl="sibTrans2D1" presStyleIdx="1" presStyleCnt="3"/>
      <dgm:spPr/>
    </dgm:pt>
    <dgm:pt modelId="{745758B6-F945-4174-B2CA-FC173B004A8E}" type="pres">
      <dgm:prSet presAssocID="{B7E9821A-1D5C-43D1-BA89-71F33B3B7033}" presName="node" presStyleLbl="node1" presStyleIdx="2" presStyleCnt="4">
        <dgm:presLayoutVars>
          <dgm:bulletEnabled val="1"/>
        </dgm:presLayoutVars>
      </dgm:prSet>
      <dgm:spPr/>
    </dgm:pt>
    <dgm:pt modelId="{D5EECCC4-69B9-4222-9061-CB459BEA4A6B}" type="pres">
      <dgm:prSet presAssocID="{22C8510D-352E-49B2-9833-9DECD6945B0B}" presName="sibTrans" presStyleLbl="sibTrans2D1" presStyleIdx="2" presStyleCnt="3"/>
      <dgm:spPr/>
    </dgm:pt>
    <dgm:pt modelId="{11A712DC-B7F8-415F-9099-B2F8F8EC520C}" type="pres">
      <dgm:prSet presAssocID="{22C8510D-352E-49B2-9833-9DECD6945B0B}" presName="connectorText" presStyleLbl="sibTrans2D1" presStyleIdx="2" presStyleCnt="3"/>
      <dgm:spPr/>
    </dgm:pt>
    <dgm:pt modelId="{621542A8-BE37-42A1-95D2-B5FD9060D555}" type="pres">
      <dgm:prSet presAssocID="{587C3CC1-9EC6-4E41-B57B-BBB4E2CF198D}" presName="node" presStyleLbl="node1" presStyleIdx="3" presStyleCnt="4">
        <dgm:presLayoutVars>
          <dgm:bulletEnabled val="1"/>
        </dgm:presLayoutVars>
      </dgm:prSet>
      <dgm:spPr/>
    </dgm:pt>
  </dgm:ptLst>
  <dgm:cxnLst>
    <dgm:cxn modelId="{B87A7B15-E68F-4C35-A3FB-2BA86D625CA4}" srcId="{FC89A928-F670-4070-BD46-5B08B982355A}" destId="{84E69119-B7E1-43A9-85F8-AA3ABC2DFD3E}" srcOrd="0" destOrd="0" parTransId="{0E6A0E2B-6E72-41EF-92F9-1C0282E2F380}" sibTransId="{C7AF0B6A-5EC6-4342-BCDF-10B16E91D677}"/>
    <dgm:cxn modelId="{EA2E6321-9179-45E0-A82A-18EEB1B470B5}" type="presOf" srcId="{2BD33184-D7D5-482C-9A7E-2FF3B80E03EA}" destId="{429A8103-FEA7-4408-A5BF-A40B1AE340F8}" srcOrd="0" destOrd="0" presId="urn:microsoft.com/office/officeart/2005/8/layout/process5"/>
    <dgm:cxn modelId="{87528C2E-771F-4942-B676-EEB5E4FD12B4}" type="presOf" srcId="{0893A846-C34F-4D71-AB79-83FE4277BD1D}" destId="{7C1FA7CD-8994-4B9F-8E28-9B02D43E4E38}" srcOrd="0" destOrd="0" presId="urn:microsoft.com/office/officeart/2005/8/layout/process5"/>
    <dgm:cxn modelId="{E8CACD5C-BFCF-45D0-AEDB-C77143C01B2D}" type="presOf" srcId="{0893A846-C34F-4D71-AB79-83FE4277BD1D}" destId="{A3302F88-7362-4E13-A6A2-B7EA9FB1DC32}" srcOrd="1" destOrd="0" presId="urn:microsoft.com/office/officeart/2005/8/layout/process5"/>
    <dgm:cxn modelId="{A5D3FB6C-54AF-449A-8FC1-F83ACABDDD91}" type="presOf" srcId="{FC89A928-F670-4070-BD46-5B08B982355A}" destId="{A252C62B-3866-4BA5-B857-3BDE904DC249}" srcOrd="0" destOrd="0" presId="urn:microsoft.com/office/officeart/2005/8/layout/process5"/>
    <dgm:cxn modelId="{A66EA75A-B62D-4A10-BA89-31C045C3C6A8}" type="presOf" srcId="{C7AF0B6A-5EC6-4342-BCDF-10B16E91D677}" destId="{CB20745E-249F-45CE-B255-3725C85A54C8}" srcOrd="1" destOrd="0" presId="urn:microsoft.com/office/officeart/2005/8/layout/process5"/>
    <dgm:cxn modelId="{C818EB85-8066-4A47-8233-443F59599277}" type="presOf" srcId="{84E69119-B7E1-43A9-85F8-AA3ABC2DFD3E}" destId="{87058034-0606-465D-A6A2-0EFCE84AB9F2}" srcOrd="0" destOrd="0" presId="urn:microsoft.com/office/officeart/2005/8/layout/process5"/>
    <dgm:cxn modelId="{7522E790-A309-4DE8-8639-488FB229FBD1}" type="presOf" srcId="{22C8510D-352E-49B2-9833-9DECD6945B0B}" destId="{11A712DC-B7F8-415F-9099-B2F8F8EC520C}" srcOrd="1" destOrd="0" presId="urn:microsoft.com/office/officeart/2005/8/layout/process5"/>
    <dgm:cxn modelId="{D12D2592-DF7F-4D6B-9143-E9BD01D4511D}" type="presOf" srcId="{22C8510D-352E-49B2-9833-9DECD6945B0B}" destId="{D5EECCC4-69B9-4222-9061-CB459BEA4A6B}" srcOrd="0" destOrd="0" presId="urn:microsoft.com/office/officeart/2005/8/layout/process5"/>
    <dgm:cxn modelId="{826DA6AA-E600-4880-B081-7BEFCA44C775}" type="presOf" srcId="{B7E9821A-1D5C-43D1-BA89-71F33B3B7033}" destId="{745758B6-F945-4174-B2CA-FC173B004A8E}" srcOrd="0" destOrd="0" presId="urn:microsoft.com/office/officeart/2005/8/layout/process5"/>
    <dgm:cxn modelId="{8A7E56D1-8904-423C-859C-084DE9408367}" type="presOf" srcId="{C7AF0B6A-5EC6-4342-BCDF-10B16E91D677}" destId="{4788D9A3-D51C-4041-917D-C67D0393951C}" srcOrd="0" destOrd="0" presId="urn:microsoft.com/office/officeart/2005/8/layout/process5"/>
    <dgm:cxn modelId="{B495A8E8-F1FC-46DC-85B8-A5173FAFB0EF}" srcId="{FC89A928-F670-4070-BD46-5B08B982355A}" destId="{2BD33184-D7D5-482C-9A7E-2FF3B80E03EA}" srcOrd="1" destOrd="0" parTransId="{71215442-DDE0-4649-9147-C590E4B3ABA7}" sibTransId="{0893A846-C34F-4D71-AB79-83FE4277BD1D}"/>
    <dgm:cxn modelId="{5224ECF3-9F23-447F-AB87-1BFCF3B1EB56}" type="presOf" srcId="{587C3CC1-9EC6-4E41-B57B-BBB4E2CF198D}" destId="{621542A8-BE37-42A1-95D2-B5FD9060D555}" srcOrd="0" destOrd="0" presId="urn:microsoft.com/office/officeart/2005/8/layout/process5"/>
    <dgm:cxn modelId="{616DB7F9-AD35-42D0-8125-443C18707BE2}" srcId="{FC89A928-F670-4070-BD46-5B08B982355A}" destId="{587C3CC1-9EC6-4E41-B57B-BBB4E2CF198D}" srcOrd="3" destOrd="0" parTransId="{A5AE3488-448F-41D3-BC16-B167298D00A1}" sibTransId="{FD365CF0-BE89-4526-B7F8-113A964898EB}"/>
    <dgm:cxn modelId="{134EC4FA-9B44-482C-86FD-F639E839CE1A}" srcId="{FC89A928-F670-4070-BD46-5B08B982355A}" destId="{B7E9821A-1D5C-43D1-BA89-71F33B3B7033}" srcOrd="2" destOrd="0" parTransId="{D2C059E0-E08A-41B9-BC67-CBF365B068E0}" sibTransId="{22C8510D-352E-49B2-9833-9DECD6945B0B}"/>
    <dgm:cxn modelId="{D5C97796-C68E-4B9C-BD51-B3A9C50A90CB}" type="presParOf" srcId="{A252C62B-3866-4BA5-B857-3BDE904DC249}" destId="{87058034-0606-465D-A6A2-0EFCE84AB9F2}" srcOrd="0" destOrd="0" presId="urn:microsoft.com/office/officeart/2005/8/layout/process5"/>
    <dgm:cxn modelId="{4DDFBD31-E6A3-4F29-AEF5-10657D6751EF}" type="presParOf" srcId="{A252C62B-3866-4BA5-B857-3BDE904DC249}" destId="{4788D9A3-D51C-4041-917D-C67D0393951C}" srcOrd="1" destOrd="0" presId="urn:microsoft.com/office/officeart/2005/8/layout/process5"/>
    <dgm:cxn modelId="{7FCF01D8-E4C0-432A-A46C-F852757915B7}" type="presParOf" srcId="{4788D9A3-D51C-4041-917D-C67D0393951C}" destId="{CB20745E-249F-45CE-B255-3725C85A54C8}" srcOrd="0" destOrd="0" presId="urn:microsoft.com/office/officeart/2005/8/layout/process5"/>
    <dgm:cxn modelId="{CAF6E6C0-FC69-4078-A1EF-15D1F69B3A5B}" type="presParOf" srcId="{A252C62B-3866-4BA5-B857-3BDE904DC249}" destId="{429A8103-FEA7-4408-A5BF-A40B1AE340F8}" srcOrd="2" destOrd="0" presId="urn:microsoft.com/office/officeart/2005/8/layout/process5"/>
    <dgm:cxn modelId="{210989D0-4BB7-4243-906F-B6FAFA433C74}" type="presParOf" srcId="{A252C62B-3866-4BA5-B857-3BDE904DC249}" destId="{7C1FA7CD-8994-4B9F-8E28-9B02D43E4E38}" srcOrd="3" destOrd="0" presId="urn:microsoft.com/office/officeart/2005/8/layout/process5"/>
    <dgm:cxn modelId="{92AC8FA8-AABD-4B1E-A1CC-0B7152F249EE}" type="presParOf" srcId="{7C1FA7CD-8994-4B9F-8E28-9B02D43E4E38}" destId="{A3302F88-7362-4E13-A6A2-B7EA9FB1DC32}" srcOrd="0" destOrd="0" presId="urn:microsoft.com/office/officeart/2005/8/layout/process5"/>
    <dgm:cxn modelId="{6572E0FB-6144-456D-9B51-D26D89473AB1}" type="presParOf" srcId="{A252C62B-3866-4BA5-B857-3BDE904DC249}" destId="{745758B6-F945-4174-B2CA-FC173B004A8E}" srcOrd="4" destOrd="0" presId="urn:microsoft.com/office/officeart/2005/8/layout/process5"/>
    <dgm:cxn modelId="{73B67143-9E29-47A5-B951-7BA2F4A4313C}" type="presParOf" srcId="{A252C62B-3866-4BA5-B857-3BDE904DC249}" destId="{D5EECCC4-69B9-4222-9061-CB459BEA4A6B}" srcOrd="5" destOrd="0" presId="urn:microsoft.com/office/officeart/2005/8/layout/process5"/>
    <dgm:cxn modelId="{796DB07C-64E4-45F7-829E-D34AB9274D6B}" type="presParOf" srcId="{D5EECCC4-69B9-4222-9061-CB459BEA4A6B}" destId="{11A712DC-B7F8-415F-9099-B2F8F8EC520C}" srcOrd="0" destOrd="0" presId="urn:microsoft.com/office/officeart/2005/8/layout/process5"/>
    <dgm:cxn modelId="{722A654C-5BF4-44CF-A365-F718FE731443}" type="presParOf" srcId="{A252C62B-3866-4BA5-B857-3BDE904DC249}" destId="{621542A8-BE37-42A1-95D2-B5FD9060D555}"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F5875FC-AE42-40D5-85B8-3278C6A4116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2981874C-6399-4286-90F8-2DA5E543CEEE}">
      <dgm:prSet/>
      <dgm:spPr/>
      <dgm:t>
        <a:bodyPr/>
        <a:lstStyle/>
        <a:p>
          <a:r>
            <a:rPr lang="en-GB"/>
            <a:t>Tort law is sperate to criminal law. </a:t>
          </a:r>
          <a:endParaRPr lang="en-US"/>
        </a:p>
      </dgm:t>
    </dgm:pt>
    <dgm:pt modelId="{E7429822-EAD6-4C03-9D43-F14B719305F9}" type="parTrans" cxnId="{74EFE207-880D-4DE6-8D11-ADF3E526FB87}">
      <dgm:prSet/>
      <dgm:spPr/>
      <dgm:t>
        <a:bodyPr/>
        <a:lstStyle/>
        <a:p>
          <a:endParaRPr lang="en-US"/>
        </a:p>
      </dgm:t>
    </dgm:pt>
    <dgm:pt modelId="{EFF91052-6A00-4DAA-BFC4-AC19FD68E67D}" type="sibTrans" cxnId="{74EFE207-880D-4DE6-8D11-ADF3E526FB87}">
      <dgm:prSet/>
      <dgm:spPr/>
      <dgm:t>
        <a:bodyPr/>
        <a:lstStyle/>
        <a:p>
          <a:endParaRPr lang="en-US"/>
        </a:p>
      </dgm:t>
    </dgm:pt>
    <dgm:pt modelId="{B8BC4156-9E90-481F-95A5-9C45F3C6690A}">
      <dgm:prSet/>
      <dgm:spPr/>
      <dgm:t>
        <a:bodyPr/>
        <a:lstStyle/>
        <a:p>
          <a:r>
            <a:rPr lang="en-GB"/>
            <a:t>Different types of tort law: </a:t>
          </a:r>
          <a:endParaRPr lang="en-US"/>
        </a:p>
      </dgm:t>
    </dgm:pt>
    <dgm:pt modelId="{F946CE33-DB7C-4016-BDAB-AF1C82AFB729}" type="parTrans" cxnId="{21FF7031-8790-4033-BBBF-4BC917D5ED0F}">
      <dgm:prSet/>
      <dgm:spPr/>
      <dgm:t>
        <a:bodyPr/>
        <a:lstStyle/>
        <a:p>
          <a:endParaRPr lang="en-US"/>
        </a:p>
      </dgm:t>
    </dgm:pt>
    <dgm:pt modelId="{E054A300-4EA0-49BC-AD1A-DCE971F49024}" type="sibTrans" cxnId="{21FF7031-8790-4033-BBBF-4BC917D5ED0F}">
      <dgm:prSet/>
      <dgm:spPr/>
      <dgm:t>
        <a:bodyPr/>
        <a:lstStyle/>
        <a:p>
          <a:endParaRPr lang="en-US"/>
        </a:p>
      </dgm:t>
    </dgm:pt>
    <dgm:pt modelId="{CCD9A507-CA65-49FD-8B6E-05A7EE2E3385}">
      <dgm:prSet/>
      <dgm:spPr/>
      <dgm:t>
        <a:bodyPr/>
        <a:lstStyle/>
        <a:p>
          <a:r>
            <a:rPr lang="en-GB"/>
            <a:t>Negligence; </a:t>
          </a:r>
          <a:endParaRPr lang="en-US"/>
        </a:p>
      </dgm:t>
    </dgm:pt>
    <dgm:pt modelId="{2B2122E3-801A-4DC2-9C8F-B23D1E596048}" type="parTrans" cxnId="{81A53E98-E5ED-4492-99F3-A3FDBF7C225C}">
      <dgm:prSet/>
      <dgm:spPr/>
      <dgm:t>
        <a:bodyPr/>
        <a:lstStyle/>
        <a:p>
          <a:endParaRPr lang="en-US"/>
        </a:p>
      </dgm:t>
    </dgm:pt>
    <dgm:pt modelId="{587A603B-37B9-4B7C-A948-8AA4848EF9F0}" type="sibTrans" cxnId="{81A53E98-E5ED-4492-99F3-A3FDBF7C225C}">
      <dgm:prSet/>
      <dgm:spPr/>
      <dgm:t>
        <a:bodyPr/>
        <a:lstStyle/>
        <a:p>
          <a:endParaRPr lang="en-US"/>
        </a:p>
      </dgm:t>
    </dgm:pt>
    <dgm:pt modelId="{F2BBF4EE-93D3-4FFB-A62A-0335DFE422D6}">
      <dgm:prSet/>
      <dgm:spPr/>
      <dgm:t>
        <a:bodyPr/>
        <a:lstStyle/>
        <a:p>
          <a:r>
            <a:rPr lang="en-GB"/>
            <a:t>Duty of care; </a:t>
          </a:r>
          <a:endParaRPr lang="en-US"/>
        </a:p>
      </dgm:t>
    </dgm:pt>
    <dgm:pt modelId="{FDCAACA7-3088-4F81-8F9A-C96AC7499DE5}" type="parTrans" cxnId="{CBC930BF-0E3A-4A2C-AE1F-E2796613A5C3}">
      <dgm:prSet/>
      <dgm:spPr/>
      <dgm:t>
        <a:bodyPr/>
        <a:lstStyle/>
        <a:p>
          <a:endParaRPr lang="en-US"/>
        </a:p>
      </dgm:t>
    </dgm:pt>
    <dgm:pt modelId="{467F142F-F6E1-4574-895F-0D614BB62CD6}" type="sibTrans" cxnId="{CBC930BF-0E3A-4A2C-AE1F-E2796613A5C3}">
      <dgm:prSet/>
      <dgm:spPr/>
      <dgm:t>
        <a:bodyPr/>
        <a:lstStyle/>
        <a:p>
          <a:endParaRPr lang="en-US"/>
        </a:p>
      </dgm:t>
    </dgm:pt>
    <dgm:pt modelId="{16C0BFEE-8D72-4480-A376-59B5CEB40BCA}">
      <dgm:prSet/>
      <dgm:spPr/>
      <dgm:t>
        <a:bodyPr/>
        <a:lstStyle/>
        <a:p>
          <a:r>
            <a:rPr lang="en-GB"/>
            <a:t>And more. </a:t>
          </a:r>
          <a:endParaRPr lang="en-US"/>
        </a:p>
      </dgm:t>
    </dgm:pt>
    <dgm:pt modelId="{5E9130A9-9E41-4BAA-BEE7-DCCFABBF1733}" type="parTrans" cxnId="{91300C2F-B006-4593-88E2-971F10134E3D}">
      <dgm:prSet/>
      <dgm:spPr/>
      <dgm:t>
        <a:bodyPr/>
        <a:lstStyle/>
        <a:p>
          <a:endParaRPr lang="en-US"/>
        </a:p>
      </dgm:t>
    </dgm:pt>
    <dgm:pt modelId="{7CF23889-C85D-4A50-95EE-60BECB03508C}" type="sibTrans" cxnId="{91300C2F-B006-4593-88E2-971F10134E3D}">
      <dgm:prSet/>
      <dgm:spPr/>
      <dgm:t>
        <a:bodyPr/>
        <a:lstStyle/>
        <a:p>
          <a:endParaRPr lang="en-US"/>
        </a:p>
      </dgm:t>
    </dgm:pt>
    <dgm:pt modelId="{A96B6183-5523-4C57-B049-43F276D97D2D}">
      <dgm:prSet/>
      <dgm:spPr/>
      <dgm:t>
        <a:bodyPr/>
        <a:lstStyle/>
        <a:p>
          <a:r>
            <a:rPr lang="en-GB"/>
            <a:t>Human Rights influences tort law.</a:t>
          </a:r>
          <a:endParaRPr lang="en-US"/>
        </a:p>
      </dgm:t>
    </dgm:pt>
    <dgm:pt modelId="{8EC26665-3DC3-4B14-8089-0B393DD4C695}" type="parTrans" cxnId="{BFB996D9-D690-48FE-A04C-13B493012536}">
      <dgm:prSet/>
      <dgm:spPr/>
      <dgm:t>
        <a:bodyPr/>
        <a:lstStyle/>
        <a:p>
          <a:endParaRPr lang="en-US"/>
        </a:p>
      </dgm:t>
    </dgm:pt>
    <dgm:pt modelId="{83439FBC-E497-46B0-A207-6162E694B9B2}" type="sibTrans" cxnId="{BFB996D9-D690-48FE-A04C-13B493012536}">
      <dgm:prSet/>
      <dgm:spPr/>
      <dgm:t>
        <a:bodyPr/>
        <a:lstStyle/>
        <a:p>
          <a:endParaRPr lang="en-US"/>
        </a:p>
      </dgm:t>
    </dgm:pt>
    <dgm:pt modelId="{13E5E93D-075A-454A-B617-F40F49CF8093}" type="pres">
      <dgm:prSet presAssocID="{AF5875FC-AE42-40D5-85B8-3278C6A41162}" presName="vert0" presStyleCnt="0">
        <dgm:presLayoutVars>
          <dgm:dir/>
          <dgm:animOne val="branch"/>
          <dgm:animLvl val="lvl"/>
        </dgm:presLayoutVars>
      </dgm:prSet>
      <dgm:spPr/>
    </dgm:pt>
    <dgm:pt modelId="{80AEF830-0191-4829-860C-D8E5FF5652C0}" type="pres">
      <dgm:prSet presAssocID="{2981874C-6399-4286-90F8-2DA5E543CEEE}" presName="thickLine" presStyleLbl="alignNode1" presStyleIdx="0" presStyleCnt="6"/>
      <dgm:spPr/>
    </dgm:pt>
    <dgm:pt modelId="{21A6653B-D60B-4605-B2C3-A8E70A263DBE}" type="pres">
      <dgm:prSet presAssocID="{2981874C-6399-4286-90F8-2DA5E543CEEE}" presName="horz1" presStyleCnt="0"/>
      <dgm:spPr/>
    </dgm:pt>
    <dgm:pt modelId="{D43AEB63-431D-470B-B5D9-239E56363880}" type="pres">
      <dgm:prSet presAssocID="{2981874C-6399-4286-90F8-2DA5E543CEEE}" presName="tx1" presStyleLbl="revTx" presStyleIdx="0" presStyleCnt="6"/>
      <dgm:spPr/>
    </dgm:pt>
    <dgm:pt modelId="{9A6BB0E5-C09C-4D93-801B-7F0460988BE0}" type="pres">
      <dgm:prSet presAssocID="{2981874C-6399-4286-90F8-2DA5E543CEEE}" presName="vert1" presStyleCnt="0"/>
      <dgm:spPr/>
    </dgm:pt>
    <dgm:pt modelId="{0EEC2C3F-08F7-449C-9FEB-16FF5035A982}" type="pres">
      <dgm:prSet presAssocID="{B8BC4156-9E90-481F-95A5-9C45F3C6690A}" presName="thickLine" presStyleLbl="alignNode1" presStyleIdx="1" presStyleCnt="6"/>
      <dgm:spPr/>
    </dgm:pt>
    <dgm:pt modelId="{3CD46AD6-D810-4719-AF80-92928F3C5BBC}" type="pres">
      <dgm:prSet presAssocID="{B8BC4156-9E90-481F-95A5-9C45F3C6690A}" presName="horz1" presStyleCnt="0"/>
      <dgm:spPr/>
    </dgm:pt>
    <dgm:pt modelId="{6B7A727C-7E38-4A8E-9A77-E97AB772871B}" type="pres">
      <dgm:prSet presAssocID="{B8BC4156-9E90-481F-95A5-9C45F3C6690A}" presName="tx1" presStyleLbl="revTx" presStyleIdx="1" presStyleCnt="6"/>
      <dgm:spPr/>
    </dgm:pt>
    <dgm:pt modelId="{C57BFE79-A3CB-4638-B7DF-A3B255A0676C}" type="pres">
      <dgm:prSet presAssocID="{B8BC4156-9E90-481F-95A5-9C45F3C6690A}" presName="vert1" presStyleCnt="0"/>
      <dgm:spPr/>
    </dgm:pt>
    <dgm:pt modelId="{25D27DE0-D3BD-4273-A94F-9308F3DA231C}" type="pres">
      <dgm:prSet presAssocID="{CCD9A507-CA65-49FD-8B6E-05A7EE2E3385}" presName="thickLine" presStyleLbl="alignNode1" presStyleIdx="2" presStyleCnt="6"/>
      <dgm:spPr/>
    </dgm:pt>
    <dgm:pt modelId="{3CA68F7B-391E-4FC2-9835-1564F1E24500}" type="pres">
      <dgm:prSet presAssocID="{CCD9A507-CA65-49FD-8B6E-05A7EE2E3385}" presName="horz1" presStyleCnt="0"/>
      <dgm:spPr/>
    </dgm:pt>
    <dgm:pt modelId="{038DE577-2AD4-40A8-92F5-06B7419A4B43}" type="pres">
      <dgm:prSet presAssocID="{CCD9A507-CA65-49FD-8B6E-05A7EE2E3385}" presName="tx1" presStyleLbl="revTx" presStyleIdx="2" presStyleCnt="6"/>
      <dgm:spPr/>
    </dgm:pt>
    <dgm:pt modelId="{113E8664-69BC-48E7-A577-1B02EB9DBAE2}" type="pres">
      <dgm:prSet presAssocID="{CCD9A507-CA65-49FD-8B6E-05A7EE2E3385}" presName="vert1" presStyleCnt="0"/>
      <dgm:spPr/>
    </dgm:pt>
    <dgm:pt modelId="{73BC95AA-4990-4176-BB1B-79C20A248176}" type="pres">
      <dgm:prSet presAssocID="{F2BBF4EE-93D3-4FFB-A62A-0335DFE422D6}" presName="thickLine" presStyleLbl="alignNode1" presStyleIdx="3" presStyleCnt="6"/>
      <dgm:spPr/>
    </dgm:pt>
    <dgm:pt modelId="{C634C609-293C-42B5-ABBD-02B4A7538600}" type="pres">
      <dgm:prSet presAssocID="{F2BBF4EE-93D3-4FFB-A62A-0335DFE422D6}" presName="horz1" presStyleCnt="0"/>
      <dgm:spPr/>
    </dgm:pt>
    <dgm:pt modelId="{62259ABD-8395-4F6C-8839-5A692D45C201}" type="pres">
      <dgm:prSet presAssocID="{F2BBF4EE-93D3-4FFB-A62A-0335DFE422D6}" presName="tx1" presStyleLbl="revTx" presStyleIdx="3" presStyleCnt="6"/>
      <dgm:spPr/>
    </dgm:pt>
    <dgm:pt modelId="{0C08FBB0-E8A3-45A0-B7D2-12E30EB104F2}" type="pres">
      <dgm:prSet presAssocID="{F2BBF4EE-93D3-4FFB-A62A-0335DFE422D6}" presName="vert1" presStyleCnt="0"/>
      <dgm:spPr/>
    </dgm:pt>
    <dgm:pt modelId="{F58DCEFE-62C7-4C0E-9626-9334F0221756}" type="pres">
      <dgm:prSet presAssocID="{16C0BFEE-8D72-4480-A376-59B5CEB40BCA}" presName="thickLine" presStyleLbl="alignNode1" presStyleIdx="4" presStyleCnt="6"/>
      <dgm:spPr/>
    </dgm:pt>
    <dgm:pt modelId="{D05D7D11-5618-4D75-A807-A6165AB737B6}" type="pres">
      <dgm:prSet presAssocID="{16C0BFEE-8D72-4480-A376-59B5CEB40BCA}" presName="horz1" presStyleCnt="0"/>
      <dgm:spPr/>
    </dgm:pt>
    <dgm:pt modelId="{7F4CE6FB-E268-4A68-84F8-43DBD113F780}" type="pres">
      <dgm:prSet presAssocID="{16C0BFEE-8D72-4480-A376-59B5CEB40BCA}" presName="tx1" presStyleLbl="revTx" presStyleIdx="4" presStyleCnt="6"/>
      <dgm:spPr/>
    </dgm:pt>
    <dgm:pt modelId="{673AEBFE-F06A-4202-B2EF-3F5735072F5D}" type="pres">
      <dgm:prSet presAssocID="{16C0BFEE-8D72-4480-A376-59B5CEB40BCA}" presName="vert1" presStyleCnt="0"/>
      <dgm:spPr/>
    </dgm:pt>
    <dgm:pt modelId="{34509D90-F03F-47DD-B607-51749D9348F0}" type="pres">
      <dgm:prSet presAssocID="{A96B6183-5523-4C57-B049-43F276D97D2D}" presName="thickLine" presStyleLbl="alignNode1" presStyleIdx="5" presStyleCnt="6"/>
      <dgm:spPr/>
    </dgm:pt>
    <dgm:pt modelId="{D5FA4F34-E018-4F2F-BA70-2509780558F9}" type="pres">
      <dgm:prSet presAssocID="{A96B6183-5523-4C57-B049-43F276D97D2D}" presName="horz1" presStyleCnt="0"/>
      <dgm:spPr/>
    </dgm:pt>
    <dgm:pt modelId="{237D7C04-20AB-4790-8828-030F556C9F82}" type="pres">
      <dgm:prSet presAssocID="{A96B6183-5523-4C57-B049-43F276D97D2D}" presName="tx1" presStyleLbl="revTx" presStyleIdx="5" presStyleCnt="6"/>
      <dgm:spPr/>
    </dgm:pt>
    <dgm:pt modelId="{E87DBE0F-AAD0-4194-B1FA-A883AB237CE7}" type="pres">
      <dgm:prSet presAssocID="{A96B6183-5523-4C57-B049-43F276D97D2D}" presName="vert1" presStyleCnt="0"/>
      <dgm:spPr/>
    </dgm:pt>
  </dgm:ptLst>
  <dgm:cxnLst>
    <dgm:cxn modelId="{74EFE207-880D-4DE6-8D11-ADF3E526FB87}" srcId="{AF5875FC-AE42-40D5-85B8-3278C6A41162}" destId="{2981874C-6399-4286-90F8-2DA5E543CEEE}" srcOrd="0" destOrd="0" parTransId="{E7429822-EAD6-4C03-9D43-F14B719305F9}" sibTransId="{EFF91052-6A00-4DAA-BFC4-AC19FD68E67D}"/>
    <dgm:cxn modelId="{91300C2F-B006-4593-88E2-971F10134E3D}" srcId="{AF5875FC-AE42-40D5-85B8-3278C6A41162}" destId="{16C0BFEE-8D72-4480-A376-59B5CEB40BCA}" srcOrd="4" destOrd="0" parTransId="{5E9130A9-9E41-4BAA-BEE7-DCCFABBF1733}" sibTransId="{7CF23889-C85D-4A50-95EE-60BECB03508C}"/>
    <dgm:cxn modelId="{21FF7031-8790-4033-BBBF-4BC917D5ED0F}" srcId="{AF5875FC-AE42-40D5-85B8-3278C6A41162}" destId="{B8BC4156-9E90-481F-95A5-9C45F3C6690A}" srcOrd="1" destOrd="0" parTransId="{F946CE33-DB7C-4016-BDAB-AF1C82AFB729}" sibTransId="{E054A300-4EA0-49BC-AD1A-DCE971F49024}"/>
    <dgm:cxn modelId="{201EB632-EAD8-4AEB-B111-DE424FB10CB9}" type="presOf" srcId="{AF5875FC-AE42-40D5-85B8-3278C6A41162}" destId="{13E5E93D-075A-454A-B617-F40F49CF8093}" srcOrd="0" destOrd="0" presId="urn:microsoft.com/office/officeart/2008/layout/LinedList"/>
    <dgm:cxn modelId="{5B409282-9CCD-4F2A-98FB-AC9C72B81339}" type="presOf" srcId="{F2BBF4EE-93D3-4FFB-A62A-0335DFE422D6}" destId="{62259ABD-8395-4F6C-8839-5A692D45C201}" srcOrd="0" destOrd="0" presId="urn:microsoft.com/office/officeart/2008/layout/LinedList"/>
    <dgm:cxn modelId="{9B0A2583-D882-4E22-8CB5-DBF5049B3AD7}" type="presOf" srcId="{A96B6183-5523-4C57-B049-43F276D97D2D}" destId="{237D7C04-20AB-4790-8828-030F556C9F82}" srcOrd="0" destOrd="0" presId="urn:microsoft.com/office/officeart/2008/layout/LinedList"/>
    <dgm:cxn modelId="{81A53E98-E5ED-4492-99F3-A3FDBF7C225C}" srcId="{AF5875FC-AE42-40D5-85B8-3278C6A41162}" destId="{CCD9A507-CA65-49FD-8B6E-05A7EE2E3385}" srcOrd="2" destOrd="0" parTransId="{2B2122E3-801A-4DC2-9C8F-B23D1E596048}" sibTransId="{587A603B-37B9-4B7C-A948-8AA4848EF9F0}"/>
    <dgm:cxn modelId="{31202DB1-C141-4FA2-B4A5-C93B6BB21F44}" type="presOf" srcId="{16C0BFEE-8D72-4480-A376-59B5CEB40BCA}" destId="{7F4CE6FB-E268-4A68-84F8-43DBD113F780}" srcOrd="0" destOrd="0" presId="urn:microsoft.com/office/officeart/2008/layout/LinedList"/>
    <dgm:cxn modelId="{CBC930BF-0E3A-4A2C-AE1F-E2796613A5C3}" srcId="{AF5875FC-AE42-40D5-85B8-3278C6A41162}" destId="{F2BBF4EE-93D3-4FFB-A62A-0335DFE422D6}" srcOrd="3" destOrd="0" parTransId="{FDCAACA7-3088-4F81-8F9A-C96AC7499DE5}" sibTransId="{467F142F-F6E1-4574-895F-0D614BB62CD6}"/>
    <dgm:cxn modelId="{BFB996D9-D690-48FE-A04C-13B493012536}" srcId="{AF5875FC-AE42-40D5-85B8-3278C6A41162}" destId="{A96B6183-5523-4C57-B049-43F276D97D2D}" srcOrd="5" destOrd="0" parTransId="{8EC26665-3DC3-4B14-8089-0B393DD4C695}" sibTransId="{83439FBC-E497-46B0-A207-6162E694B9B2}"/>
    <dgm:cxn modelId="{FD3AFADB-AD81-4FCE-95B8-A3ECD63C5C25}" type="presOf" srcId="{B8BC4156-9E90-481F-95A5-9C45F3C6690A}" destId="{6B7A727C-7E38-4A8E-9A77-E97AB772871B}" srcOrd="0" destOrd="0" presId="urn:microsoft.com/office/officeart/2008/layout/LinedList"/>
    <dgm:cxn modelId="{8CD694DC-84B3-4297-A5C8-F4568922CF1C}" type="presOf" srcId="{2981874C-6399-4286-90F8-2DA5E543CEEE}" destId="{D43AEB63-431D-470B-B5D9-239E56363880}" srcOrd="0" destOrd="0" presId="urn:microsoft.com/office/officeart/2008/layout/LinedList"/>
    <dgm:cxn modelId="{B660B7EE-C22A-4A85-A9F7-EED55395DE07}" type="presOf" srcId="{CCD9A507-CA65-49FD-8B6E-05A7EE2E3385}" destId="{038DE577-2AD4-40A8-92F5-06B7419A4B43}" srcOrd="0" destOrd="0" presId="urn:microsoft.com/office/officeart/2008/layout/LinedList"/>
    <dgm:cxn modelId="{849C8994-0C09-4CE0-8AC6-A63FFB639B5C}" type="presParOf" srcId="{13E5E93D-075A-454A-B617-F40F49CF8093}" destId="{80AEF830-0191-4829-860C-D8E5FF5652C0}" srcOrd="0" destOrd="0" presId="urn:microsoft.com/office/officeart/2008/layout/LinedList"/>
    <dgm:cxn modelId="{663F80D7-B87B-42B9-922B-B6CD75758079}" type="presParOf" srcId="{13E5E93D-075A-454A-B617-F40F49CF8093}" destId="{21A6653B-D60B-4605-B2C3-A8E70A263DBE}" srcOrd="1" destOrd="0" presId="urn:microsoft.com/office/officeart/2008/layout/LinedList"/>
    <dgm:cxn modelId="{1B13F723-4A7E-4A39-AB43-68F56F2A9C5B}" type="presParOf" srcId="{21A6653B-D60B-4605-B2C3-A8E70A263DBE}" destId="{D43AEB63-431D-470B-B5D9-239E56363880}" srcOrd="0" destOrd="0" presId="urn:microsoft.com/office/officeart/2008/layout/LinedList"/>
    <dgm:cxn modelId="{B6AA761C-72A6-4385-A3EA-00CA0CB821FE}" type="presParOf" srcId="{21A6653B-D60B-4605-B2C3-A8E70A263DBE}" destId="{9A6BB0E5-C09C-4D93-801B-7F0460988BE0}" srcOrd="1" destOrd="0" presId="urn:microsoft.com/office/officeart/2008/layout/LinedList"/>
    <dgm:cxn modelId="{AB54B00A-BA69-49CA-BD58-4107AE3CB4DA}" type="presParOf" srcId="{13E5E93D-075A-454A-B617-F40F49CF8093}" destId="{0EEC2C3F-08F7-449C-9FEB-16FF5035A982}" srcOrd="2" destOrd="0" presId="urn:microsoft.com/office/officeart/2008/layout/LinedList"/>
    <dgm:cxn modelId="{AACB8C46-C144-493F-B612-BC0CDAAF212B}" type="presParOf" srcId="{13E5E93D-075A-454A-B617-F40F49CF8093}" destId="{3CD46AD6-D810-4719-AF80-92928F3C5BBC}" srcOrd="3" destOrd="0" presId="urn:microsoft.com/office/officeart/2008/layout/LinedList"/>
    <dgm:cxn modelId="{BB18AD95-51AB-469E-AF35-F4B0CAAB5CB2}" type="presParOf" srcId="{3CD46AD6-D810-4719-AF80-92928F3C5BBC}" destId="{6B7A727C-7E38-4A8E-9A77-E97AB772871B}" srcOrd="0" destOrd="0" presId="urn:microsoft.com/office/officeart/2008/layout/LinedList"/>
    <dgm:cxn modelId="{00FB1605-B150-4321-8258-A1516699EE4A}" type="presParOf" srcId="{3CD46AD6-D810-4719-AF80-92928F3C5BBC}" destId="{C57BFE79-A3CB-4638-B7DF-A3B255A0676C}" srcOrd="1" destOrd="0" presId="urn:microsoft.com/office/officeart/2008/layout/LinedList"/>
    <dgm:cxn modelId="{00C50616-6442-4015-9133-9FCB763B69FD}" type="presParOf" srcId="{13E5E93D-075A-454A-B617-F40F49CF8093}" destId="{25D27DE0-D3BD-4273-A94F-9308F3DA231C}" srcOrd="4" destOrd="0" presId="urn:microsoft.com/office/officeart/2008/layout/LinedList"/>
    <dgm:cxn modelId="{BCFD2EF3-545C-4ECD-A19C-28B46C53656F}" type="presParOf" srcId="{13E5E93D-075A-454A-B617-F40F49CF8093}" destId="{3CA68F7B-391E-4FC2-9835-1564F1E24500}" srcOrd="5" destOrd="0" presId="urn:microsoft.com/office/officeart/2008/layout/LinedList"/>
    <dgm:cxn modelId="{8B2BC2E6-26D0-486A-BE0F-0C31B92848C7}" type="presParOf" srcId="{3CA68F7B-391E-4FC2-9835-1564F1E24500}" destId="{038DE577-2AD4-40A8-92F5-06B7419A4B43}" srcOrd="0" destOrd="0" presId="urn:microsoft.com/office/officeart/2008/layout/LinedList"/>
    <dgm:cxn modelId="{62B05708-2C43-411B-960F-D1690DA27306}" type="presParOf" srcId="{3CA68F7B-391E-4FC2-9835-1564F1E24500}" destId="{113E8664-69BC-48E7-A577-1B02EB9DBAE2}" srcOrd="1" destOrd="0" presId="urn:microsoft.com/office/officeart/2008/layout/LinedList"/>
    <dgm:cxn modelId="{E5D341B8-ACBB-4E2D-AC40-CF8E17436243}" type="presParOf" srcId="{13E5E93D-075A-454A-B617-F40F49CF8093}" destId="{73BC95AA-4990-4176-BB1B-79C20A248176}" srcOrd="6" destOrd="0" presId="urn:microsoft.com/office/officeart/2008/layout/LinedList"/>
    <dgm:cxn modelId="{6731FC65-D4DA-43B2-9278-E57435A7CDAD}" type="presParOf" srcId="{13E5E93D-075A-454A-B617-F40F49CF8093}" destId="{C634C609-293C-42B5-ABBD-02B4A7538600}" srcOrd="7" destOrd="0" presId="urn:microsoft.com/office/officeart/2008/layout/LinedList"/>
    <dgm:cxn modelId="{5DC6F0F8-A21D-4A14-A4A5-6D0B4518C117}" type="presParOf" srcId="{C634C609-293C-42B5-ABBD-02B4A7538600}" destId="{62259ABD-8395-4F6C-8839-5A692D45C201}" srcOrd="0" destOrd="0" presId="urn:microsoft.com/office/officeart/2008/layout/LinedList"/>
    <dgm:cxn modelId="{64699D78-B6EE-49EE-BB5C-24CBFC8F4199}" type="presParOf" srcId="{C634C609-293C-42B5-ABBD-02B4A7538600}" destId="{0C08FBB0-E8A3-45A0-B7D2-12E30EB104F2}" srcOrd="1" destOrd="0" presId="urn:microsoft.com/office/officeart/2008/layout/LinedList"/>
    <dgm:cxn modelId="{22DC7431-C86B-4FA1-9958-17EF39867ADC}" type="presParOf" srcId="{13E5E93D-075A-454A-B617-F40F49CF8093}" destId="{F58DCEFE-62C7-4C0E-9626-9334F0221756}" srcOrd="8" destOrd="0" presId="urn:microsoft.com/office/officeart/2008/layout/LinedList"/>
    <dgm:cxn modelId="{A23FFA6A-DFBA-4C1A-8604-9221A0DD41E5}" type="presParOf" srcId="{13E5E93D-075A-454A-B617-F40F49CF8093}" destId="{D05D7D11-5618-4D75-A807-A6165AB737B6}" srcOrd="9" destOrd="0" presId="urn:microsoft.com/office/officeart/2008/layout/LinedList"/>
    <dgm:cxn modelId="{164C7D27-6758-4A04-B19B-D10D01209CB0}" type="presParOf" srcId="{D05D7D11-5618-4D75-A807-A6165AB737B6}" destId="{7F4CE6FB-E268-4A68-84F8-43DBD113F780}" srcOrd="0" destOrd="0" presId="urn:microsoft.com/office/officeart/2008/layout/LinedList"/>
    <dgm:cxn modelId="{B491B18B-314E-4FAA-ADA2-5BD44ED496DF}" type="presParOf" srcId="{D05D7D11-5618-4D75-A807-A6165AB737B6}" destId="{673AEBFE-F06A-4202-B2EF-3F5735072F5D}" srcOrd="1" destOrd="0" presId="urn:microsoft.com/office/officeart/2008/layout/LinedList"/>
    <dgm:cxn modelId="{9B90295E-8582-413E-A369-9700C9D07C7E}" type="presParOf" srcId="{13E5E93D-075A-454A-B617-F40F49CF8093}" destId="{34509D90-F03F-47DD-B607-51749D9348F0}" srcOrd="10" destOrd="0" presId="urn:microsoft.com/office/officeart/2008/layout/LinedList"/>
    <dgm:cxn modelId="{016450DB-BCC5-42DA-AFCE-83F9A630F8D4}" type="presParOf" srcId="{13E5E93D-075A-454A-B617-F40F49CF8093}" destId="{D5FA4F34-E018-4F2F-BA70-2509780558F9}" srcOrd="11" destOrd="0" presId="urn:microsoft.com/office/officeart/2008/layout/LinedList"/>
    <dgm:cxn modelId="{408198F7-FBA2-4AD3-B7C2-C062D28F8840}" type="presParOf" srcId="{D5FA4F34-E018-4F2F-BA70-2509780558F9}" destId="{237D7C04-20AB-4790-8828-030F556C9F82}" srcOrd="0" destOrd="0" presId="urn:microsoft.com/office/officeart/2008/layout/LinedList"/>
    <dgm:cxn modelId="{74D67B82-3AE7-4C2D-AB9C-3E37BA3FAE3B}" type="presParOf" srcId="{D5FA4F34-E018-4F2F-BA70-2509780558F9}" destId="{E87DBE0F-AAD0-4194-B1FA-A883AB237C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DC3FDC1-D7DA-4FD4-AB8A-5B7E11EF49E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1F0F7E3-69F5-4D66-8616-6BB83BE0849F}">
      <dgm:prSet/>
      <dgm:spPr/>
      <dgm:t>
        <a:bodyPr/>
        <a:lstStyle/>
        <a:p>
          <a:r>
            <a:rPr lang="en-GB" dirty="0"/>
            <a:t>Email: </a:t>
          </a:r>
          <a:r>
            <a:rPr lang="en-GB"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z.draper@uwtsd.ac.uk</a:t>
          </a:r>
          <a:r>
            <a:rPr lang="en-GB" dirty="0">
              <a:solidFill>
                <a:schemeClr val="tx1"/>
              </a:solidFill>
            </a:rPr>
            <a:t> </a:t>
          </a:r>
          <a:endParaRPr lang="en-US" dirty="0">
            <a:solidFill>
              <a:schemeClr val="tx1"/>
            </a:solidFill>
          </a:endParaRPr>
        </a:p>
      </dgm:t>
    </dgm:pt>
    <dgm:pt modelId="{A1B67D68-5958-4404-9F9E-098988959FC7}" type="parTrans" cxnId="{5C0D8796-F166-4FA7-B7E7-AE49F7A1C818}">
      <dgm:prSet/>
      <dgm:spPr/>
      <dgm:t>
        <a:bodyPr/>
        <a:lstStyle/>
        <a:p>
          <a:endParaRPr lang="en-US"/>
        </a:p>
      </dgm:t>
    </dgm:pt>
    <dgm:pt modelId="{F0063F80-23D2-4D0D-867C-F8762BA99898}" type="sibTrans" cxnId="{5C0D8796-F166-4FA7-B7E7-AE49F7A1C818}">
      <dgm:prSet/>
      <dgm:spPr/>
      <dgm:t>
        <a:bodyPr/>
        <a:lstStyle/>
        <a:p>
          <a:endParaRPr lang="en-US"/>
        </a:p>
      </dgm:t>
    </dgm:pt>
    <dgm:pt modelId="{4FCC577C-9A5F-47E4-A0F3-D8F4B4E2184F}">
      <dgm:prSet/>
      <dgm:spPr/>
      <dgm:t>
        <a:bodyPr/>
        <a:lstStyle/>
        <a:p>
          <a:pPr rtl="0"/>
          <a:r>
            <a:rPr lang="en-GB" dirty="0"/>
            <a:t>My office;</a:t>
          </a:r>
          <a:r>
            <a:rPr lang="en-GB" dirty="0">
              <a:latin typeface="Sitka Banner"/>
            </a:rPr>
            <a:t> AS209</a:t>
          </a:r>
          <a:endParaRPr lang="en-US" dirty="0"/>
        </a:p>
      </dgm:t>
    </dgm:pt>
    <dgm:pt modelId="{72905430-026E-4250-A5BF-35C148215B7B}" type="parTrans" cxnId="{36AA71F6-2BA2-4821-9444-5999B18D225F}">
      <dgm:prSet/>
      <dgm:spPr/>
      <dgm:t>
        <a:bodyPr/>
        <a:lstStyle/>
        <a:p>
          <a:endParaRPr lang="en-US"/>
        </a:p>
      </dgm:t>
    </dgm:pt>
    <dgm:pt modelId="{9E9BCDFF-9C83-4C67-B2B2-2BD02EBFB35C}" type="sibTrans" cxnId="{36AA71F6-2BA2-4821-9444-5999B18D225F}">
      <dgm:prSet/>
      <dgm:spPr/>
      <dgm:t>
        <a:bodyPr/>
        <a:lstStyle/>
        <a:p>
          <a:endParaRPr lang="en-US"/>
        </a:p>
      </dgm:t>
    </dgm:pt>
    <dgm:pt modelId="{AEB8D4AB-78FE-4901-90F8-30DFA62340AE}">
      <dgm:prSet/>
      <dgm:spPr/>
      <dgm:t>
        <a:bodyPr/>
        <a:lstStyle/>
        <a:p>
          <a:r>
            <a:rPr lang="en-GB" dirty="0"/>
            <a:t>Teams</a:t>
          </a:r>
          <a:endParaRPr lang="en-US" dirty="0"/>
        </a:p>
      </dgm:t>
    </dgm:pt>
    <dgm:pt modelId="{6022E9FB-8339-4BF1-9719-D91B77AC576C}" type="parTrans" cxnId="{5CB83314-4260-4BEB-B8B5-343352933948}">
      <dgm:prSet/>
      <dgm:spPr/>
      <dgm:t>
        <a:bodyPr/>
        <a:lstStyle/>
        <a:p>
          <a:endParaRPr lang="en-US"/>
        </a:p>
      </dgm:t>
    </dgm:pt>
    <dgm:pt modelId="{126902FD-6CE2-4D11-A093-54065A4B90BC}" type="sibTrans" cxnId="{5CB83314-4260-4BEB-B8B5-343352933948}">
      <dgm:prSet/>
      <dgm:spPr/>
      <dgm:t>
        <a:bodyPr/>
        <a:lstStyle/>
        <a:p>
          <a:endParaRPr lang="en-US"/>
        </a:p>
      </dgm:t>
    </dgm:pt>
    <dgm:pt modelId="{4C64C784-20A6-4173-81D5-2CB380946CC8}" type="pres">
      <dgm:prSet presAssocID="{4DC3FDC1-D7DA-4FD4-AB8A-5B7E11EF49E5}" presName="linear" presStyleCnt="0">
        <dgm:presLayoutVars>
          <dgm:animLvl val="lvl"/>
          <dgm:resizeHandles val="exact"/>
        </dgm:presLayoutVars>
      </dgm:prSet>
      <dgm:spPr/>
    </dgm:pt>
    <dgm:pt modelId="{F93BC600-B7C3-44CD-8AF7-F2974AB92FEF}" type="pres">
      <dgm:prSet presAssocID="{51F0F7E3-69F5-4D66-8616-6BB83BE0849F}" presName="parentText" presStyleLbl="node1" presStyleIdx="0" presStyleCnt="3">
        <dgm:presLayoutVars>
          <dgm:chMax val="0"/>
          <dgm:bulletEnabled val="1"/>
        </dgm:presLayoutVars>
      </dgm:prSet>
      <dgm:spPr/>
    </dgm:pt>
    <dgm:pt modelId="{7DDC587F-45AD-4004-8B89-4A34D768E029}" type="pres">
      <dgm:prSet presAssocID="{F0063F80-23D2-4D0D-867C-F8762BA99898}" presName="spacer" presStyleCnt="0"/>
      <dgm:spPr/>
    </dgm:pt>
    <dgm:pt modelId="{F31893DD-2332-49D6-A0C8-F666FDAF5F3B}" type="pres">
      <dgm:prSet presAssocID="{4FCC577C-9A5F-47E4-A0F3-D8F4B4E2184F}" presName="parentText" presStyleLbl="node1" presStyleIdx="1" presStyleCnt="3">
        <dgm:presLayoutVars>
          <dgm:chMax val="0"/>
          <dgm:bulletEnabled val="1"/>
        </dgm:presLayoutVars>
      </dgm:prSet>
      <dgm:spPr/>
    </dgm:pt>
    <dgm:pt modelId="{28D17AC7-D200-43A3-9961-45DC9EF3E3EA}" type="pres">
      <dgm:prSet presAssocID="{9E9BCDFF-9C83-4C67-B2B2-2BD02EBFB35C}" presName="spacer" presStyleCnt="0"/>
      <dgm:spPr/>
    </dgm:pt>
    <dgm:pt modelId="{77462E08-9B39-43EE-805E-BC5A47683A44}" type="pres">
      <dgm:prSet presAssocID="{AEB8D4AB-78FE-4901-90F8-30DFA62340AE}" presName="parentText" presStyleLbl="node1" presStyleIdx="2" presStyleCnt="3">
        <dgm:presLayoutVars>
          <dgm:chMax val="0"/>
          <dgm:bulletEnabled val="1"/>
        </dgm:presLayoutVars>
      </dgm:prSet>
      <dgm:spPr/>
    </dgm:pt>
  </dgm:ptLst>
  <dgm:cxnLst>
    <dgm:cxn modelId="{5CB83314-4260-4BEB-B8B5-343352933948}" srcId="{4DC3FDC1-D7DA-4FD4-AB8A-5B7E11EF49E5}" destId="{AEB8D4AB-78FE-4901-90F8-30DFA62340AE}" srcOrd="2" destOrd="0" parTransId="{6022E9FB-8339-4BF1-9719-D91B77AC576C}" sibTransId="{126902FD-6CE2-4D11-A093-54065A4B90BC}"/>
    <dgm:cxn modelId="{5C0D8796-F166-4FA7-B7E7-AE49F7A1C818}" srcId="{4DC3FDC1-D7DA-4FD4-AB8A-5B7E11EF49E5}" destId="{51F0F7E3-69F5-4D66-8616-6BB83BE0849F}" srcOrd="0" destOrd="0" parTransId="{A1B67D68-5958-4404-9F9E-098988959FC7}" sibTransId="{F0063F80-23D2-4D0D-867C-F8762BA99898}"/>
    <dgm:cxn modelId="{ADB288B4-AD43-45EF-ABA8-12E5286A1ADE}" type="presOf" srcId="{AEB8D4AB-78FE-4901-90F8-30DFA62340AE}" destId="{77462E08-9B39-43EE-805E-BC5A47683A44}" srcOrd="0" destOrd="0" presId="urn:microsoft.com/office/officeart/2005/8/layout/vList2"/>
    <dgm:cxn modelId="{627A55C0-1150-4D04-A78E-EB9895FCB207}" type="presOf" srcId="{4FCC577C-9A5F-47E4-A0F3-D8F4B4E2184F}" destId="{F31893DD-2332-49D6-A0C8-F666FDAF5F3B}" srcOrd="0" destOrd="0" presId="urn:microsoft.com/office/officeart/2005/8/layout/vList2"/>
    <dgm:cxn modelId="{922756E4-5983-454A-9F93-F2B2A27448A0}" type="presOf" srcId="{51F0F7E3-69F5-4D66-8616-6BB83BE0849F}" destId="{F93BC600-B7C3-44CD-8AF7-F2974AB92FEF}" srcOrd="0" destOrd="0" presId="urn:microsoft.com/office/officeart/2005/8/layout/vList2"/>
    <dgm:cxn modelId="{BADB33E8-FF47-4202-B948-44D0856D2907}" type="presOf" srcId="{4DC3FDC1-D7DA-4FD4-AB8A-5B7E11EF49E5}" destId="{4C64C784-20A6-4173-81D5-2CB380946CC8}" srcOrd="0" destOrd="0" presId="urn:microsoft.com/office/officeart/2005/8/layout/vList2"/>
    <dgm:cxn modelId="{36AA71F6-2BA2-4821-9444-5999B18D225F}" srcId="{4DC3FDC1-D7DA-4FD4-AB8A-5B7E11EF49E5}" destId="{4FCC577C-9A5F-47E4-A0F3-D8F4B4E2184F}" srcOrd="1" destOrd="0" parTransId="{72905430-026E-4250-A5BF-35C148215B7B}" sibTransId="{9E9BCDFF-9C83-4C67-B2B2-2BD02EBFB35C}"/>
    <dgm:cxn modelId="{FDF4DCE6-8253-4D32-AC38-D1BA63A61D14}" type="presParOf" srcId="{4C64C784-20A6-4173-81D5-2CB380946CC8}" destId="{F93BC600-B7C3-44CD-8AF7-F2974AB92FEF}" srcOrd="0" destOrd="0" presId="urn:microsoft.com/office/officeart/2005/8/layout/vList2"/>
    <dgm:cxn modelId="{0042CD9D-9302-4DCF-97DE-E3FE9F9B9671}" type="presParOf" srcId="{4C64C784-20A6-4173-81D5-2CB380946CC8}" destId="{7DDC587F-45AD-4004-8B89-4A34D768E029}" srcOrd="1" destOrd="0" presId="urn:microsoft.com/office/officeart/2005/8/layout/vList2"/>
    <dgm:cxn modelId="{0DB3E2FE-83D7-4D07-A404-182BFF19E130}" type="presParOf" srcId="{4C64C784-20A6-4173-81D5-2CB380946CC8}" destId="{F31893DD-2332-49D6-A0C8-F666FDAF5F3B}" srcOrd="2" destOrd="0" presId="urn:microsoft.com/office/officeart/2005/8/layout/vList2"/>
    <dgm:cxn modelId="{4BDD4C51-46AE-45D5-BDC0-55547206E9B0}" type="presParOf" srcId="{4C64C784-20A6-4173-81D5-2CB380946CC8}" destId="{28D17AC7-D200-43A3-9961-45DC9EF3E3EA}" srcOrd="3" destOrd="0" presId="urn:microsoft.com/office/officeart/2005/8/layout/vList2"/>
    <dgm:cxn modelId="{B666E8A8-179F-4158-8E45-21FB8CEA613B}" type="presParOf" srcId="{4C64C784-20A6-4173-81D5-2CB380946CC8}" destId="{77462E08-9B39-43EE-805E-BC5A47683A4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BD604-6865-4AAE-9B8D-F080BB2F8B40}">
      <dsp:nvSpPr>
        <dsp:cNvPr id="0" name=""/>
        <dsp:cNvSpPr/>
      </dsp:nvSpPr>
      <dsp:spPr>
        <a:xfrm>
          <a:off x="0" y="63591"/>
          <a:ext cx="6197007"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1. Introductions</a:t>
          </a:r>
        </a:p>
      </dsp:txBody>
      <dsp:txXfrm>
        <a:off x="26930" y="90521"/>
        <a:ext cx="6143147" cy="497795"/>
      </dsp:txXfrm>
    </dsp:sp>
    <dsp:sp modelId="{E588A9C5-36D2-4369-AFDB-DF5B586DBAA9}">
      <dsp:nvSpPr>
        <dsp:cNvPr id="0" name=""/>
        <dsp:cNvSpPr/>
      </dsp:nvSpPr>
      <dsp:spPr>
        <a:xfrm>
          <a:off x="0" y="681486"/>
          <a:ext cx="6197007"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2. Aims and learning objectives </a:t>
          </a:r>
        </a:p>
      </dsp:txBody>
      <dsp:txXfrm>
        <a:off x="26930" y="708416"/>
        <a:ext cx="6143147" cy="497795"/>
      </dsp:txXfrm>
    </dsp:sp>
    <dsp:sp modelId="{04172D17-74B4-48C2-844F-F55112DB5280}">
      <dsp:nvSpPr>
        <dsp:cNvPr id="0" name=""/>
        <dsp:cNvSpPr/>
      </dsp:nvSpPr>
      <dsp:spPr>
        <a:xfrm>
          <a:off x="0" y="1299381"/>
          <a:ext cx="6197007"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3. This module</a:t>
          </a:r>
        </a:p>
      </dsp:txBody>
      <dsp:txXfrm>
        <a:off x="26930" y="1326311"/>
        <a:ext cx="6143147" cy="497795"/>
      </dsp:txXfrm>
    </dsp:sp>
    <dsp:sp modelId="{7B16B558-1DDB-4A00-9417-83DAA2A592A7}">
      <dsp:nvSpPr>
        <dsp:cNvPr id="0" name=""/>
        <dsp:cNvSpPr/>
      </dsp:nvSpPr>
      <dsp:spPr>
        <a:xfrm>
          <a:off x="0" y="1917276"/>
          <a:ext cx="6197007"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4. Assessments </a:t>
          </a:r>
        </a:p>
      </dsp:txBody>
      <dsp:txXfrm>
        <a:off x="26930" y="1944206"/>
        <a:ext cx="6143147" cy="497795"/>
      </dsp:txXfrm>
    </dsp:sp>
    <dsp:sp modelId="{B1BE3E0B-3318-40E4-A0BC-D3175DC85C9E}">
      <dsp:nvSpPr>
        <dsp:cNvPr id="0" name=""/>
        <dsp:cNvSpPr/>
      </dsp:nvSpPr>
      <dsp:spPr>
        <a:xfrm>
          <a:off x="0" y="2535171"/>
          <a:ext cx="6197007"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5. An introduction to tort law </a:t>
          </a:r>
        </a:p>
      </dsp:txBody>
      <dsp:txXfrm>
        <a:off x="26930" y="2562101"/>
        <a:ext cx="6143147" cy="497795"/>
      </dsp:txXfrm>
    </dsp:sp>
    <dsp:sp modelId="{439CCAFC-D264-4B2A-B927-0C9F9CA34EA6}">
      <dsp:nvSpPr>
        <dsp:cNvPr id="0" name=""/>
        <dsp:cNvSpPr/>
      </dsp:nvSpPr>
      <dsp:spPr>
        <a:xfrm>
          <a:off x="0" y="3153066"/>
          <a:ext cx="6197007"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6. Duty of Care </a:t>
          </a:r>
        </a:p>
      </dsp:txBody>
      <dsp:txXfrm>
        <a:off x="26930" y="3179996"/>
        <a:ext cx="6143147" cy="497795"/>
      </dsp:txXfrm>
    </dsp:sp>
    <dsp:sp modelId="{24864D87-CE1B-4F97-99BE-5C7367B284F1}">
      <dsp:nvSpPr>
        <dsp:cNvPr id="0" name=""/>
        <dsp:cNvSpPr/>
      </dsp:nvSpPr>
      <dsp:spPr>
        <a:xfrm>
          <a:off x="0" y="3770961"/>
          <a:ext cx="6197007"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7. Activities </a:t>
          </a:r>
        </a:p>
      </dsp:txBody>
      <dsp:txXfrm>
        <a:off x="26930" y="3797891"/>
        <a:ext cx="6143147" cy="497795"/>
      </dsp:txXfrm>
    </dsp:sp>
    <dsp:sp modelId="{15E4996A-419C-4A08-8963-7879A33FCCC8}">
      <dsp:nvSpPr>
        <dsp:cNvPr id="0" name=""/>
        <dsp:cNvSpPr/>
      </dsp:nvSpPr>
      <dsp:spPr>
        <a:xfrm>
          <a:off x="0" y="4388856"/>
          <a:ext cx="6197007"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8. Summary</a:t>
          </a:r>
        </a:p>
      </dsp:txBody>
      <dsp:txXfrm>
        <a:off x="26930" y="4415786"/>
        <a:ext cx="6143147" cy="497795"/>
      </dsp:txXfrm>
    </dsp:sp>
    <dsp:sp modelId="{C4FE2032-00F5-45B5-B56D-6994B62EE76C}">
      <dsp:nvSpPr>
        <dsp:cNvPr id="0" name=""/>
        <dsp:cNvSpPr/>
      </dsp:nvSpPr>
      <dsp:spPr>
        <a:xfrm>
          <a:off x="0" y="5006751"/>
          <a:ext cx="6197007"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9. Thank you, any questions?</a:t>
          </a:r>
        </a:p>
      </dsp:txBody>
      <dsp:txXfrm>
        <a:off x="26930" y="5033681"/>
        <a:ext cx="6143147"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B6E0A-0D1A-4248-AF64-C2B047CE49C5}">
      <dsp:nvSpPr>
        <dsp:cNvPr id="0" name=""/>
        <dsp:cNvSpPr/>
      </dsp:nvSpPr>
      <dsp:spPr>
        <a:xfrm>
          <a:off x="1249019" y="908"/>
          <a:ext cx="1095855" cy="10958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9D896B-BC7E-4789-8A26-011E428A853C}">
      <dsp:nvSpPr>
        <dsp:cNvPr id="0" name=""/>
        <dsp:cNvSpPr/>
      </dsp:nvSpPr>
      <dsp:spPr>
        <a:xfrm>
          <a:off x="1482562" y="234451"/>
          <a:ext cx="628769" cy="628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A637B5-0FBB-4B84-9F36-D1E126504FD0}">
      <dsp:nvSpPr>
        <dsp:cNvPr id="0" name=""/>
        <dsp:cNvSpPr/>
      </dsp:nvSpPr>
      <dsp:spPr>
        <a:xfrm>
          <a:off x="898705" y="1438095"/>
          <a:ext cx="1796484" cy="71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Who are you?</a:t>
          </a:r>
          <a:endParaRPr lang="en-US" sz="1100" kern="1200"/>
        </a:p>
      </dsp:txBody>
      <dsp:txXfrm>
        <a:off x="898705" y="1438095"/>
        <a:ext cx="1796484" cy="718593"/>
      </dsp:txXfrm>
    </dsp:sp>
    <dsp:sp modelId="{1ABCDFBF-4ADD-49A1-8280-25D0437968E5}">
      <dsp:nvSpPr>
        <dsp:cNvPr id="0" name=""/>
        <dsp:cNvSpPr/>
      </dsp:nvSpPr>
      <dsp:spPr>
        <a:xfrm>
          <a:off x="3359888" y="908"/>
          <a:ext cx="1095855" cy="10958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3B6CD-EC9D-4989-8E43-4D531C09F097}">
      <dsp:nvSpPr>
        <dsp:cNvPr id="0" name=""/>
        <dsp:cNvSpPr/>
      </dsp:nvSpPr>
      <dsp:spPr>
        <a:xfrm>
          <a:off x="3593431" y="234451"/>
          <a:ext cx="628769" cy="628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1DB592-9151-4945-BF9F-639D3C2FE842}">
      <dsp:nvSpPr>
        <dsp:cNvPr id="0" name=""/>
        <dsp:cNvSpPr/>
      </dsp:nvSpPr>
      <dsp:spPr>
        <a:xfrm>
          <a:off x="3009574" y="1438095"/>
          <a:ext cx="1796484" cy="71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What qualifications do you have?</a:t>
          </a:r>
          <a:endParaRPr lang="en-US" sz="1100" kern="1200"/>
        </a:p>
      </dsp:txBody>
      <dsp:txXfrm>
        <a:off x="3009574" y="1438095"/>
        <a:ext cx="1796484" cy="718593"/>
      </dsp:txXfrm>
    </dsp:sp>
    <dsp:sp modelId="{64815D19-6DFA-48CC-BC78-4F70F811D600}">
      <dsp:nvSpPr>
        <dsp:cNvPr id="0" name=""/>
        <dsp:cNvSpPr/>
      </dsp:nvSpPr>
      <dsp:spPr>
        <a:xfrm>
          <a:off x="1249019" y="2605810"/>
          <a:ext cx="1095855" cy="10958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3511D2-4D63-4BFF-83C2-CCCDCCE502F6}">
      <dsp:nvSpPr>
        <dsp:cNvPr id="0" name=""/>
        <dsp:cNvSpPr/>
      </dsp:nvSpPr>
      <dsp:spPr>
        <a:xfrm>
          <a:off x="1482562" y="2839353"/>
          <a:ext cx="628769" cy="628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695FEF-7FC6-4B03-A8E4-EE2BC092E94B}">
      <dsp:nvSpPr>
        <dsp:cNvPr id="0" name=""/>
        <dsp:cNvSpPr/>
      </dsp:nvSpPr>
      <dsp:spPr>
        <a:xfrm>
          <a:off x="898705" y="4042998"/>
          <a:ext cx="1796484" cy="71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What are you career plans?</a:t>
          </a:r>
          <a:endParaRPr lang="en-US" sz="1100" kern="1200"/>
        </a:p>
      </dsp:txBody>
      <dsp:txXfrm>
        <a:off x="898705" y="4042998"/>
        <a:ext cx="1796484" cy="718593"/>
      </dsp:txXfrm>
    </dsp:sp>
    <dsp:sp modelId="{CF86E756-E965-4078-8386-710B808B6033}">
      <dsp:nvSpPr>
        <dsp:cNvPr id="0" name=""/>
        <dsp:cNvSpPr/>
      </dsp:nvSpPr>
      <dsp:spPr>
        <a:xfrm>
          <a:off x="3359888" y="2605810"/>
          <a:ext cx="1095855" cy="10958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66E69F-83EE-4982-BBAA-847C5A264EAE}">
      <dsp:nvSpPr>
        <dsp:cNvPr id="0" name=""/>
        <dsp:cNvSpPr/>
      </dsp:nvSpPr>
      <dsp:spPr>
        <a:xfrm>
          <a:off x="3593431" y="2839353"/>
          <a:ext cx="628769" cy="6287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0010F2-0D38-45BA-BEF6-E41F3D6FB120}">
      <dsp:nvSpPr>
        <dsp:cNvPr id="0" name=""/>
        <dsp:cNvSpPr/>
      </dsp:nvSpPr>
      <dsp:spPr>
        <a:xfrm>
          <a:off x="3009574" y="4042998"/>
          <a:ext cx="1796484" cy="71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Everyone will have the chance to answer within this lesson. </a:t>
          </a:r>
          <a:endParaRPr lang="en-US" sz="1100" kern="1200"/>
        </a:p>
      </dsp:txBody>
      <dsp:txXfrm>
        <a:off x="3009574" y="4042998"/>
        <a:ext cx="1796484" cy="7185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00E469-42F1-48AE-8924-B0C6197E887E}">
      <dsp:nvSpPr>
        <dsp:cNvPr id="0" name=""/>
        <dsp:cNvSpPr/>
      </dsp:nvSpPr>
      <dsp:spPr>
        <a:xfrm>
          <a:off x="545474" y="987653"/>
          <a:ext cx="1544062" cy="15440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23EB63-E35A-47E4-9350-7BA0302F35EB}">
      <dsp:nvSpPr>
        <dsp:cNvPr id="0" name=""/>
        <dsp:cNvSpPr/>
      </dsp:nvSpPr>
      <dsp:spPr>
        <a:xfrm>
          <a:off x="874536" y="1316716"/>
          <a:ext cx="885937" cy="885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D8B478-20F9-4E75-A291-3E99FD939D95}">
      <dsp:nvSpPr>
        <dsp:cNvPr id="0" name=""/>
        <dsp:cNvSpPr/>
      </dsp:nvSpPr>
      <dsp:spPr>
        <a:xfrm>
          <a:off x="51880" y="3012654"/>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Assignment 1- Essay question</a:t>
          </a:r>
          <a:endParaRPr lang="en-US" sz="2300" kern="1200"/>
        </a:p>
      </dsp:txBody>
      <dsp:txXfrm>
        <a:off x="51880" y="3012654"/>
        <a:ext cx="2531250" cy="720000"/>
      </dsp:txXfrm>
    </dsp:sp>
    <dsp:sp modelId="{E1A6F745-4F69-43F6-8D91-CDF57DBF07CD}">
      <dsp:nvSpPr>
        <dsp:cNvPr id="0" name=""/>
        <dsp:cNvSpPr/>
      </dsp:nvSpPr>
      <dsp:spPr>
        <a:xfrm>
          <a:off x="3519693" y="987653"/>
          <a:ext cx="1544062" cy="15440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947858-EDE1-4011-8DBD-795034C1FAF7}">
      <dsp:nvSpPr>
        <dsp:cNvPr id="0" name=""/>
        <dsp:cNvSpPr/>
      </dsp:nvSpPr>
      <dsp:spPr>
        <a:xfrm>
          <a:off x="3848755" y="1316716"/>
          <a:ext cx="885937" cy="885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802F62-5C84-4831-B76E-3DA13877C459}">
      <dsp:nvSpPr>
        <dsp:cNvPr id="0" name=""/>
        <dsp:cNvSpPr/>
      </dsp:nvSpPr>
      <dsp:spPr>
        <a:xfrm>
          <a:off x="3026099" y="3012654"/>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Exam – Closed book – 2 hours</a:t>
          </a:r>
        </a:p>
      </dsp:txBody>
      <dsp:txXfrm>
        <a:off x="3026099" y="3012654"/>
        <a:ext cx="25312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3EE11-9A99-410F-B99B-2A9EAFD703DF}">
      <dsp:nvSpPr>
        <dsp:cNvPr id="0" name=""/>
        <dsp:cNvSpPr/>
      </dsp:nvSpPr>
      <dsp:spPr>
        <a:xfrm>
          <a:off x="0" y="1399133"/>
          <a:ext cx="5609230" cy="478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F61088-6764-4A38-AF78-8E89A6177BBC}">
      <dsp:nvSpPr>
        <dsp:cNvPr id="0" name=""/>
        <dsp:cNvSpPr/>
      </dsp:nvSpPr>
      <dsp:spPr>
        <a:xfrm>
          <a:off x="280461" y="1118693"/>
          <a:ext cx="3926461" cy="560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411" tIns="0" rIns="148411" bIns="0" numCol="1" spcCol="1270" anchor="ctr" anchorCtr="0">
          <a:noAutofit/>
        </a:bodyPr>
        <a:lstStyle/>
        <a:p>
          <a:pPr marL="0" lvl="0" indent="0" algn="l" defTabSz="844550">
            <a:lnSpc>
              <a:spcPct val="90000"/>
            </a:lnSpc>
            <a:spcBef>
              <a:spcPct val="0"/>
            </a:spcBef>
            <a:spcAft>
              <a:spcPct val="35000"/>
            </a:spcAft>
            <a:buNone/>
          </a:pPr>
          <a:r>
            <a:rPr lang="en-GB" sz="1900" kern="1200"/>
            <a:t>General introduction to tort law. </a:t>
          </a:r>
          <a:endParaRPr lang="en-US" sz="1900" kern="1200"/>
        </a:p>
      </dsp:txBody>
      <dsp:txXfrm>
        <a:off x="307841" y="1146073"/>
        <a:ext cx="3871701" cy="506120"/>
      </dsp:txXfrm>
    </dsp:sp>
    <dsp:sp modelId="{1F1971C6-93AD-46C4-B23F-361F682CA6E0}">
      <dsp:nvSpPr>
        <dsp:cNvPr id="0" name=""/>
        <dsp:cNvSpPr/>
      </dsp:nvSpPr>
      <dsp:spPr>
        <a:xfrm>
          <a:off x="0" y="2260973"/>
          <a:ext cx="5609230" cy="478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83A025-6B96-4C8B-A562-795A9D91E5F5}">
      <dsp:nvSpPr>
        <dsp:cNvPr id="0" name=""/>
        <dsp:cNvSpPr/>
      </dsp:nvSpPr>
      <dsp:spPr>
        <a:xfrm>
          <a:off x="280461" y="1980533"/>
          <a:ext cx="3926461" cy="5608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411" tIns="0" rIns="148411" bIns="0" numCol="1" spcCol="1270" anchor="ctr" anchorCtr="0">
          <a:noAutofit/>
        </a:bodyPr>
        <a:lstStyle/>
        <a:p>
          <a:pPr marL="0" lvl="0" indent="0" algn="l" defTabSz="844550">
            <a:lnSpc>
              <a:spcPct val="90000"/>
            </a:lnSpc>
            <a:spcBef>
              <a:spcPct val="0"/>
            </a:spcBef>
            <a:spcAft>
              <a:spcPct val="35000"/>
            </a:spcAft>
            <a:buNone/>
          </a:pPr>
          <a:r>
            <a:rPr lang="en-GB" sz="1900" kern="1200"/>
            <a:t>Duty of care. </a:t>
          </a:r>
          <a:endParaRPr lang="en-US" sz="1900" kern="1200"/>
        </a:p>
      </dsp:txBody>
      <dsp:txXfrm>
        <a:off x="307841" y="2007913"/>
        <a:ext cx="3871701" cy="506120"/>
      </dsp:txXfrm>
    </dsp:sp>
    <dsp:sp modelId="{85C25072-88F3-472C-B3F3-E7A653FD0F9B}">
      <dsp:nvSpPr>
        <dsp:cNvPr id="0" name=""/>
        <dsp:cNvSpPr/>
      </dsp:nvSpPr>
      <dsp:spPr>
        <a:xfrm>
          <a:off x="0" y="3122814"/>
          <a:ext cx="5609230" cy="478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F281D9-CDAA-4B07-A483-EC3DE06BEF89}">
      <dsp:nvSpPr>
        <dsp:cNvPr id="0" name=""/>
        <dsp:cNvSpPr/>
      </dsp:nvSpPr>
      <dsp:spPr>
        <a:xfrm>
          <a:off x="280461" y="2842374"/>
          <a:ext cx="3926461" cy="5608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411" tIns="0" rIns="148411" bIns="0" numCol="1" spcCol="1270" anchor="ctr" anchorCtr="0">
          <a:noAutofit/>
        </a:bodyPr>
        <a:lstStyle/>
        <a:p>
          <a:pPr marL="0" lvl="0" indent="0" algn="l" defTabSz="844550">
            <a:lnSpc>
              <a:spcPct val="90000"/>
            </a:lnSpc>
            <a:spcBef>
              <a:spcPct val="0"/>
            </a:spcBef>
            <a:spcAft>
              <a:spcPct val="35000"/>
            </a:spcAft>
            <a:buNone/>
          </a:pPr>
          <a:r>
            <a:rPr lang="en-GB" sz="1900" kern="1200"/>
            <a:t>Activities </a:t>
          </a:r>
          <a:endParaRPr lang="en-US" sz="1900" kern="1200"/>
        </a:p>
      </dsp:txBody>
      <dsp:txXfrm>
        <a:off x="307841" y="2869754"/>
        <a:ext cx="3871701" cy="5061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AA457-557A-4627-B088-626BB6C279CD}">
      <dsp:nvSpPr>
        <dsp:cNvPr id="0" name=""/>
        <dsp:cNvSpPr/>
      </dsp:nvSpPr>
      <dsp:spPr>
        <a:xfrm>
          <a:off x="81543" y="8"/>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Tort law categories are split into numerous including:</a:t>
          </a:r>
          <a:endParaRPr lang="en-US" sz="2000" kern="1200"/>
        </a:p>
      </dsp:txBody>
      <dsp:txXfrm>
        <a:off x="81543" y="8"/>
        <a:ext cx="2443711" cy="1466227"/>
      </dsp:txXfrm>
    </dsp:sp>
    <dsp:sp modelId="{6F4C3D91-FB65-4F82-99C6-05B4F250430B}">
      <dsp:nvSpPr>
        <dsp:cNvPr id="0" name=""/>
        <dsp:cNvSpPr/>
      </dsp:nvSpPr>
      <dsp:spPr>
        <a:xfrm>
          <a:off x="2769626" y="8"/>
          <a:ext cx="2443711" cy="146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1. Negligence. </a:t>
          </a:r>
          <a:endParaRPr lang="en-US" sz="2000" kern="1200"/>
        </a:p>
      </dsp:txBody>
      <dsp:txXfrm>
        <a:off x="2769626" y="8"/>
        <a:ext cx="2443711" cy="1466227"/>
      </dsp:txXfrm>
    </dsp:sp>
    <dsp:sp modelId="{71760962-C713-43FC-851A-6129AF112EAF}">
      <dsp:nvSpPr>
        <dsp:cNvPr id="0" name=""/>
        <dsp:cNvSpPr/>
      </dsp:nvSpPr>
      <dsp:spPr>
        <a:xfrm>
          <a:off x="5457709" y="8"/>
          <a:ext cx="2443711" cy="146622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 Trespass. </a:t>
          </a:r>
          <a:endParaRPr lang="en-US" sz="2000" kern="1200"/>
        </a:p>
      </dsp:txBody>
      <dsp:txXfrm>
        <a:off x="5457709" y="8"/>
        <a:ext cx="2443711" cy="1466227"/>
      </dsp:txXfrm>
    </dsp:sp>
    <dsp:sp modelId="{942D8EB2-45EF-42A5-AB23-CF095B0B9A7A}">
      <dsp:nvSpPr>
        <dsp:cNvPr id="0" name=""/>
        <dsp:cNvSpPr/>
      </dsp:nvSpPr>
      <dsp:spPr>
        <a:xfrm>
          <a:off x="8145792" y="8"/>
          <a:ext cx="2443711" cy="14662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3. Defamation. </a:t>
          </a:r>
          <a:endParaRPr lang="en-US" sz="2000" kern="1200"/>
        </a:p>
      </dsp:txBody>
      <dsp:txXfrm>
        <a:off x="8145792" y="8"/>
        <a:ext cx="2443711" cy="1466227"/>
      </dsp:txXfrm>
    </dsp:sp>
    <dsp:sp modelId="{F2F03F4C-1F8B-4F79-975D-E68E1A316BB2}">
      <dsp:nvSpPr>
        <dsp:cNvPr id="0" name=""/>
        <dsp:cNvSpPr/>
      </dsp:nvSpPr>
      <dsp:spPr>
        <a:xfrm>
          <a:off x="2769626" y="1710606"/>
          <a:ext cx="2443711" cy="146622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4. Nuisance.</a:t>
          </a:r>
          <a:endParaRPr lang="en-US" sz="2000" kern="1200"/>
        </a:p>
      </dsp:txBody>
      <dsp:txXfrm>
        <a:off x="2769626" y="1710606"/>
        <a:ext cx="2443711" cy="1466227"/>
      </dsp:txXfrm>
    </dsp:sp>
    <dsp:sp modelId="{3BD784FA-B607-4A69-9FD1-4745A0D6408A}">
      <dsp:nvSpPr>
        <dsp:cNvPr id="0" name=""/>
        <dsp:cNvSpPr/>
      </dsp:nvSpPr>
      <dsp:spPr>
        <a:xfrm>
          <a:off x="5457709" y="1710606"/>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And much more which we will discuss throughout this module.</a:t>
          </a:r>
          <a:endParaRPr lang="en-US" sz="2000" kern="1200"/>
        </a:p>
      </dsp:txBody>
      <dsp:txXfrm>
        <a:off x="5457709" y="1710606"/>
        <a:ext cx="2443711" cy="14662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4A569-B1ED-419C-9BDD-1C91CC235DEC}">
      <dsp:nvSpPr>
        <dsp:cNvPr id="0" name=""/>
        <dsp:cNvSpPr/>
      </dsp:nvSpPr>
      <dsp:spPr>
        <a:xfrm>
          <a:off x="81543" y="8"/>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Concerns someone being injured or wronged. </a:t>
          </a:r>
          <a:endParaRPr lang="en-US" sz="2300" kern="1200"/>
        </a:p>
      </dsp:txBody>
      <dsp:txXfrm>
        <a:off x="81543" y="8"/>
        <a:ext cx="2443711" cy="1466227"/>
      </dsp:txXfrm>
    </dsp:sp>
    <dsp:sp modelId="{B71D456B-7D30-424F-BCCF-F738595405C2}">
      <dsp:nvSpPr>
        <dsp:cNvPr id="0" name=""/>
        <dsp:cNvSpPr/>
      </dsp:nvSpPr>
      <dsp:spPr>
        <a:xfrm>
          <a:off x="2769626" y="8"/>
          <a:ext cx="2443711" cy="146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For example, an individual being hit by a car. </a:t>
          </a:r>
          <a:endParaRPr lang="en-US" sz="2300" kern="1200"/>
        </a:p>
      </dsp:txBody>
      <dsp:txXfrm>
        <a:off x="2769626" y="8"/>
        <a:ext cx="2443711" cy="1466227"/>
      </dsp:txXfrm>
    </dsp:sp>
    <dsp:sp modelId="{799E0AB2-0B56-494F-B4FA-B94FBF380852}">
      <dsp:nvSpPr>
        <dsp:cNvPr id="0" name=""/>
        <dsp:cNvSpPr/>
      </dsp:nvSpPr>
      <dsp:spPr>
        <a:xfrm>
          <a:off x="5457709" y="8"/>
          <a:ext cx="2443711" cy="146622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Psychological harm. </a:t>
          </a:r>
          <a:endParaRPr lang="en-US" sz="2300" kern="1200"/>
        </a:p>
      </dsp:txBody>
      <dsp:txXfrm>
        <a:off x="5457709" y="8"/>
        <a:ext cx="2443711" cy="1466227"/>
      </dsp:txXfrm>
    </dsp:sp>
    <dsp:sp modelId="{8C2C7D2F-F88F-4A1D-86C4-D643FF127B76}">
      <dsp:nvSpPr>
        <dsp:cNvPr id="0" name=""/>
        <dsp:cNvSpPr/>
      </dsp:nvSpPr>
      <dsp:spPr>
        <a:xfrm>
          <a:off x="8145792" y="8"/>
          <a:ext cx="2443711" cy="14662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Damages.</a:t>
          </a:r>
          <a:endParaRPr lang="en-US" sz="2300" kern="1200"/>
        </a:p>
      </dsp:txBody>
      <dsp:txXfrm>
        <a:off x="8145792" y="8"/>
        <a:ext cx="2443711" cy="1466227"/>
      </dsp:txXfrm>
    </dsp:sp>
    <dsp:sp modelId="{129D4E17-5FBA-42FD-B0D3-C0D3F76355C4}">
      <dsp:nvSpPr>
        <dsp:cNvPr id="0" name=""/>
        <dsp:cNvSpPr/>
      </dsp:nvSpPr>
      <dsp:spPr>
        <a:xfrm>
          <a:off x="1425585" y="1710606"/>
          <a:ext cx="2443711" cy="146622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Injury.</a:t>
          </a:r>
          <a:endParaRPr lang="en-US" sz="2300" kern="1200"/>
        </a:p>
      </dsp:txBody>
      <dsp:txXfrm>
        <a:off x="1425585" y="1710606"/>
        <a:ext cx="2443711" cy="1466227"/>
      </dsp:txXfrm>
    </dsp:sp>
    <dsp:sp modelId="{5295F021-173A-4B80-8295-CB05559EF6EF}">
      <dsp:nvSpPr>
        <dsp:cNvPr id="0" name=""/>
        <dsp:cNvSpPr/>
      </dsp:nvSpPr>
      <dsp:spPr>
        <a:xfrm>
          <a:off x="4113668" y="1710606"/>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Wronged = an interference with the individuals' rights. </a:t>
          </a:r>
          <a:endParaRPr lang="en-US" sz="2300" kern="1200"/>
        </a:p>
      </dsp:txBody>
      <dsp:txXfrm>
        <a:off x="4113668" y="1710606"/>
        <a:ext cx="2443711" cy="1466227"/>
      </dsp:txXfrm>
    </dsp:sp>
    <dsp:sp modelId="{224637E9-D1E8-4F3A-B5DD-19B6636D647F}">
      <dsp:nvSpPr>
        <dsp:cNvPr id="0" name=""/>
        <dsp:cNvSpPr/>
      </dsp:nvSpPr>
      <dsp:spPr>
        <a:xfrm>
          <a:off x="6801751" y="1710606"/>
          <a:ext cx="2443711" cy="146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For example, trespassing on an individual's land.</a:t>
          </a:r>
          <a:endParaRPr lang="en-US" sz="2300" kern="1200"/>
        </a:p>
      </dsp:txBody>
      <dsp:txXfrm>
        <a:off x="6801751" y="1710606"/>
        <a:ext cx="2443711" cy="14662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3116F-3B04-498D-A6E4-3B529F7250E0}">
      <dsp:nvSpPr>
        <dsp:cNvPr id="0" name=""/>
        <dsp:cNvSpPr/>
      </dsp:nvSpPr>
      <dsp:spPr>
        <a:xfrm>
          <a:off x="81543" y="8"/>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Just because you bring a claim does not mean it is going to be successful. </a:t>
          </a:r>
          <a:endParaRPr lang="en-US" sz="1900" kern="1200"/>
        </a:p>
      </dsp:txBody>
      <dsp:txXfrm>
        <a:off x="81543" y="8"/>
        <a:ext cx="2443711" cy="1466227"/>
      </dsp:txXfrm>
    </dsp:sp>
    <dsp:sp modelId="{9E83FE3A-4790-40A5-BF6D-4E52117B2C06}">
      <dsp:nvSpPr>
        <dsp:cNvPr id="0" name=""/>
        <dsp:cNvSpPr/>
      </dsp:nvSpPr>
      <dsp:spPr>
        <a:xfrm>
          <a:off x="2769626" y="8"/>
          <a:ext cx="2443711" cy="146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When considering whether a tort has been committed the courts will consider; </a:t>
          </a:r>
          <a:endParaRPr lang="en-US" sz="1900" kern="1200"/>
        </a:p>
      </dsp:txBody>
      <dsp:txXfrm>
        <a:off x="2769626" y="8"/>
        <a:ext cx="2443711" cy="1466227"/>
      </dsp:txXfrm>
    </dsp:sp>
    <dsp:sp modelId="{30FF9BA4-5EB8-4C00-B100-577AC29605BD}">
      <dsp:nvSpPr>
        <dsp:cNvPr id="0" name=""/>
        <dsp:cNvSpPr/>
      </dsp:nvSpPr>
      <dsp:spPr>
        <a:xfrm>
          <a:off x="5457709" y="8"/>
          <a:ext cx="2443711" cy="146622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past</a:t>
          </a:r>
          <a:endParaRPr lang="en-US" sz="1900" kern="1200"/>
        </a:p>
      </dsp:txBody>
      <dsp:txXfrm>
        <a:off x="5457709" y="8"/>
        <a:ext cx="2443711" cy="1466227"/>
      </dsp:txXfrm>
    </dsp:sp>
    <dsp:sp modelId="{D59E9F35-BFBA-44E0-9058-9214F8A9908A}">
      <dsp:nvSpPr>
        <dsp:cNvPr id="0" name=""/>
        <dsp:cNvSpPr/>
      </dsp:nvSpPr>
      <dsp:spPr>
        <a:xfrm>
          <a:off x="8145792" y="8"/>
          <a:ext cx="2443711" cy="14662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present </a:t>
          </a:r>
          <a:endParaRPr lang="en-US" sz="1900" kern="1200"/>
        </a:p>
      </dsp:txBody>
      <dsp:txXfrm>
        <a:off x="8145792" y="8"/>
        <a:ext cx="2443711" cy="1466227"/>
      </dsp:txXfrm>
    </dsp:sp>
    <dsp:sp modelId="{FEE66F2E-05E2-44E9-948C-5021E2D63C28}">
      <dsp:nvSpPr>
        <dsp:cNvPr id="0" name=""/>
        <dsp:cNvSpPr/>
      </dsp:nvSpPr>
      <dsp:spPr>
        <a:xfrm>
          <a:off x="2769626" y="1710606"/>
          <a:ext cx="2443711" cy="146622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future</a:t>
          </a:r>
          <a:endParaRPr lang="en-US" sz="1900" kern="1200"/>
        </a:p>
      </dsp:txBody>
      <dsp:txXfrm>
        <a:off x="2769626" y="1710606"/>
        <a:ext cx="2443711" cy="1466227"/>
      </dsp:txXfrm>
    </dsp:sp>
    <dsp:sp modelId="{D5491B65-195A-4C74-9390-2728DEB9A7F9}">
      <dsp:nvSpPr>
        <dsp:cNvPr id="0" name=""/>
        <dsp:cNvSpPr/>
      </dsp:nvSpPr>
      <dsp:spPr>
        <a:xfrm>
          <a:off x="5457709" y="1710606"/>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Demonstrates by the case of Woodroffe-Hedley v Cuthbertson (20 June 1997) QBD.</a:t>
          </a:r>
          <a:endParaRPr lang="en-US" sz="1900" kern="1200"/>
        </a:p>
      </dsp:txBody>
      <dsp:txXfrm>
        <a:off x="5457709" y="1710606"/>
        <a:ext cx="2443711" cy="14662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C26405-D2A0-4632-8F91-A3D99D6C79BA}">
      <dsp:nvSpPr>
        <dsp:cNvPr id="0" name=""/>
        <dsp:cNvSpPr/>
      </dsp:nvSpPr>
      <dsp:spPr>
        <a:xfrm>
          <a:off x="0" y="83110"/>
          <a:ext cx="5609230" cy="8739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Let's look at some examples; </a:t>
          </a:r>
          <a:endParaRPr lang="en-US" sz="1600" kern="1200"/>
        </a:p>
      </dsp:txBody>
      <dsp:txXfrm>
        <a:off x="42663" y="125773"/>
        <a:ext cx="5523904" cy="788627"/>
      </dsp:txXfrm>
    </dsp:sp>
    <dsp:sp modelId="{B3C50A29-377C-4384-8A6F-1D198E0E3FBC}">
      <dsp:nvSpPr>
        <dsp:cNvPr id="0" name=""/>
        <dsp:cNvSpPr/>
      </dsp:nvSpPr>
      <dsp:spPr>
        <a:xfrm>
          <a:off x="0" y="1003143"/>
          <a:ext cx="5609230" cy="8739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1. '' A pedestrian is knocked down and killed by a speeding motorist''.</a:t>
          </a:r>
          <a:endParaRPr lang="en-US" sz="1600" kern="1200"/>
        </a:p>
      </dsp:txBody>
      <dsp:txXfrm>
        <a:off x="42663" y="1045806"/>
        <a:ext cx="5523904" cy="788627"/>
      </dsp:txXfrm>
    </dsp:sp>
    <dsp:sp modelId="{27DF224F-979A-4EE3-9396-77AFC80A5BD1}">
      <dsp:nvSpPr>
        <dsp:cNvPr id="0" name=""/>
        <dsp:cNvSpPr/>
      </dsp:nvSpPr>
      <dsp:spPr>
        <a:xfrm>
          <a:off x="0" y="1923177"/>
          <a:ext cx="5609230" cy="8739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2. ''A school fails to diagnose a student's dyslexia, believing the student's poor performance is simply down to laziness. The student fails their GCSE's''. </a:t>
          </a:r>
          <a:endParaRPr lang="en-US" sz="1600" kern="1200"/>
        </a:p>
      </dsp:txBody>
      <dsp:txXfrm>
        <a:off x="42663" y="1965840"/>
        <a:ext cx="5523904" cy="788627"/>
      </dsp:txXfrm>
    </dsp:sp>
    <dsp:sp modelId="{9B689032-A97D-4486-887A-C25A1E7C34ED}">
      <dsp:nvSpPr>
        <dsp:cNvPr id="0" name=""/>
        <dsp:cNvSpPr/>
      </dsp:nvSpPr>
      <dsp:spPr>
        <a:xfrm>
          <a:off x="0" y="2843210"/>
          <a:ext cx="5609230" cy="873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3. The lead singer of a smith's tribute band is branded a ' meat-eating wannabe who can't hold a note' on their former management's website''. </a:t>
          </a:r>
          <a:endParaRPr lang="en-US" sz="1600" kern="1200"/>
        </a:p>
      </dsp:txBody>
      <dsp:txXfrm>
        <a:off x="42663" y="2885873"/>
        <a:ext cx="5523904" cy="788627"/>
      </dsp:txXfrm>
    </dsp:sp>
    <dsp:sp modelId="{456C039A-40F0-42A9-9570-FF96F38DB37D}">
      <dsp:nvSpPr>
        <dsp:cNvPr id="0" name=""/>
        <dsp:cNvSpPr/>
      </dsp:nvSpPr>
      <dsp:spPr>
        <a:xfrm>
          <a:off x="0" y="3763244"/>
          <a:ext cx="5609230" cy="87395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K Horsey &amp; E Rackley, (2017) Tort law. </a:t>
          </a:r>
          <a:endParaRPr lang="en-US" sz="1600" kern="1200"/>
        </a:p>
      </dsp:txBody>
      <dsp:txXfrm>
        <a:off x="42663" y="3805907"/>
        <a:ext cx="5523904" cy="7886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9FBC2F-CE80-49FE-A0A4-B3CDC42E0B63}">
      <dsp:nvSpPr>
        <dsp:cNvPr id="0" name=""/>
        <dsp:cNvSpPr/>
      </dsp:nvSpPr>
      <dsp:spPr>
        <a:xfrm>
          <a:off x="0" y="141207"/>
          <a:ext cx="5664038"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Mary loses her arm due to an accident at work?</a:t>
          </a:r>
          <a:endParaRPr lang="en-US" sz="2800" kern="1200"/>
        </a:p>
      </dsp:txBody>
      <dsp:txXfrm>
        <a:off x="54373" y="195580"/>
        <a:ext cx="5555292" cy="1005094"/>
      </dsp:txXfrm>
    </dsp:sp>
    <dsp:sp modelId="{E0C0AD3A-3583-4AE9-85E4-0A1859DD5EF2}">
      <dsp:nvSpPr>
        <dsp:cNvPr id="0" name=""/>
        <dsp:cNvSpPr/>
      </dsp:nvSpPr>
      <dsp:spPr>
        <a:xfrm>
          <a:off x="0" y="1335687"/>
          <a:ext cx="5664038" cy="1113840"/>
        </a:xfrm>
        <a:prstGeom prst="roundRect">
          <a:avLst/>
        </a:prstGeom>
        <a:solidFill>
          <a:schemeClr val="accent2">
            <a:hueOff val="-6070200"/>
            <a:satOff val="977"/>
            <a:lumOff val="26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Tim crashes his car into a tree after consuming heroin. </a:t>
          </a:r>
          <a:endParaRPr lang="en-US" sz="2800" kern="1200"/>
        </a:p>
      </dsp:txBody>
      <dsp:txXfrm>
        <a:off x="54373" y="1390060"/>
        <a:ext cx="5555292" cy="1005094"/>
      </dsp:txXfrm>
    </dsp:sp>
    <dsp:sp modelId="{95F9580E-3E3D-4753-B7DB-D18FB640F843}">
      <dsp:nvSpPr>
        <dsp:cNvPr id="0" name=""/>
        <dsp:cNvSpPr/>
      </dsp:nvSpPr>
      <dsp:spPr>
        <a:xfrm>
          <a:off x="0" y="2530167"/>
          <a:ext cx="5664038" cy="1113840"/>
        </a:xfrm>
        <a:prstGeom prst="roundRect">
          <a:avLst/>
        </a:prstGeom>
        <a:solidFill>
          <a:schemeClr val="accent2">
            <a:hueOff val="-12140401"/>
            <a:satOff val="1954"/>
            <a:lumOff val="53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As the result of a missed medical issue, Zak has a heart attack. </a:t>
          </a:r>
          <a:endParaRPr lang="en-US" sz="2800" kern="1200"/>
        </a:p>
      </dsp:txBody>
      <dsp:txXfrm>
        <a:off x="54373" y="2584540"/>
        <a:ext cx="5555292" cy="1005094"/>
      </dsp:txXfrm>
    </dsp:sp>
    <dsp:sp modelId="{D766DF3A-6C88-4783-8C5F-A1476D882C75}">
      <dsp:nvSpPr>
        <dsp:cNvPr id="0" name=""/>
        <dsp:cNvSpPr/>
      </dsp:nvSpPr>
      <dsp:spPr>
        <a:xfrm>
          <a:off x="0" y="3724647"/>
          <a:ext cx="5664038" cy="1113840"/>
        </a:xfrm>
        <a:prstGeom prst="roundRect">
          <a:avLst/>
        </a:prstGeom>
        <a:solidFill>
          <a:schemeClr val="accent2">
            <a:hueOff val="-18210601"/>
            <a:satOff val="2931"/>
            <a:lumOff val="8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Which one of these individual should be given compensation?</a:t>
          </a:r>
          <a:endParaRPr lang="en-US" sz="2800" kern="1200"/>
        </a:p>
      </dsp:txBody>
      <dsp:txXfrm>
        <a:off x="54373" y="3779020"/>
        <a:ext cx="5555292" cy="10050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98D94-DCD6-4581-9FB2-22B81D5CCA6F}">
      <dsp:nvSpPr>
        <dsp:cNvPr id="0" name=""/>
        <dsp:cNvSpPr/>
      </dsp:nvSpPr>
      <dsp:spPr>
        <a:xfrm>
          <a:off x="0" y="2458"/>
          <a:ext cx="613223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7792DA-F36C-48D6-B56A-8DC0C0172C15}">
      <dsp:nvSpPr>
        <dsp:cNvPr id="0" name=""/>
        <dsp:cNvSpPr/>
      </dsp:nvSpPr>
      <dsp:spPr>
        <a:xfrm>
          <a:off x="0" y="2458"/>
          <a:ext cx="6132236" cy="1676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dirty="0"/>
            <a:t>Tort law</a:t>
          </a:r>
          <a:r>
            <a:rPr lang="en-GB" sz="3100" kern="1200" dirty="0">
              <a:latin typeface="Sitka Banner"/>
            </a:rPr>
            <a:t> case outcomes;</a:t>
          </a:r>
          <a:endParaRPr lang="en-GB" sz="3100" kern="1200" dirty="0"/>
        </a:p>
      </dsp:txBody>
      <dsp:txXfrm>
        <a:off x="0" y="2458"/>
        <a:ext cx="6132236" cy="1676683"/>
      </dsp:txXfrm>
    </dsp:sp>
    <dsp:sp modelId="{691DB85D-297D-4EDD-925F-E18C75EED4C5}">
      <dsp:nvSpPr>
        <dsp:cNvPr id="0" name=""/>
        <dsp:cNvSpPr/>
      </dsp:nvSpPr>
      <dsp:spPr>
        <a:xfrm>
          <a:off x="0" y="1679141"/>
          <a:ext cx="6132236" cy="0"/>
        </a:xfrm>
        <a:prstGeom prst="line">
          <a:avLst/>
        </a:prstGeom>
        <a:solidFill>
          <a:schemeClr val="accent5">
            <a:hueOff val="4068545"/>
            <a:satOff val="27599"/>
            <a:lumOff val="-391"/>
            <a:alphaOff val="0"/>
          </a:schemeClr>
        </a:solidFill>
        <a:ln w="12700" cap="flat" cmpd="sng" algn="ctr">
          <a:solidFill>
            <a:schemeClr val="accent5">
              <a:hueOff val="4068545"/>
              <a:satOff val="27599"/>
              <a:lumOff val="-3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226A8E-63CA-454A-981F-714CB69D15DD}">
      <dsp:nvSpPr>
        <dsp:cNvPr id="0" name=""/>
        <dsp:cNvSpPr/>
      </dsp:nvSpPr>
      <dsp:spPr>
        <a:xfrm>
          <a:off x="0" y="1679141"/>
          <a:ext cx="6132236" cy="1676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Deterrence- this is where the law tries to deter another individual from carrying out the same acts. </a:t>
          </a:r>
          <a:endParaRPr lang="en-US" sz="3100" kern="1200" dirty="0"/>
        </a:p>
      </dsp:txBody>
      <dsp:txXfrm>
        <a:off x="0" y="1679141"/>
        <a:ext cx="6132236" cy="1676683"/>
      </dsp:txXfrm>
    </dsp:sp>
    <dsp:sp modelId="{4DE9E8B8-785D-483F-A423-62051BA0865A}">
      <dsp:nvSpPr>
        <dsp:cNvPr id="0" name=""/>
        <dsp:cNvSpPr/>
      </dsp:nvSpPr>
      <dsp:spPr>
        <a:xfrm>
          <a:off x="0" y="3355824"/>
          <a:ext cx="6132236" cy="0"/>
        </a:xfrm>
        <a:prstGeom prst="line">
          <a:avLst/>
        </a:prstGeom>
        <a:solidFill>
          <a:schemeClr val="accent5">
            <a:hueOff val="8137091"/>
            <a:satOff val="55197"/>
            <a:lumOff val="-783"/>
            <a:alphaOff val="0"/>
          </a:schemeClr>
        </a:solidFill>
        <a:ln w="12700" cap="flat" cmpd="sng" algn="ctr">
          <a:solidFill>
            <a:schemeClr val="accent5">
              <a:hueOff val="8137091"/>
              <a:satOff val="55197"/>
              <a:lumOff val="-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70911C-BED1-427A-9705-3C06D8F19D30}">
      <dsp:nvSpPr>
        <dsp:cNvPr id="0" name=""/>
        <dsp:cNvSpPr/>
      </dsp:nvSpPr>
      <dsp:spPr>
        <a:xfrm>
          <a:off x="0" y="3355824"/>
          <a:ext cx="6132236" cy="1676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It can also be seen as making an example of the individual who has committed to tort. </a:t>
          </a:r>
          <a:endParaRPr lang="en-US" sz="3100" kern="1200" dirty="0"/>
        </a:p>
      </dsp:txBody>
      <dsp:txXfrm>
        <a:off x="0" y="3355824"/>
        <a:ext cx="6132236" cy="167668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A0A29-5E22-42AD-B762-359CAA98594A}">
      <dsp:nvSpPr>
        <dsp:cNvPr id="0" name=""/>
        <dsp:cNvSpPr/>
      </dsp:nvSpPr>
      <dsp:spPr>
        <a:xfrm>
          <a:off x="0" y="7476"/>
          <a:ext cx="5704764" cy="15095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Research tort law cases:</a:t>
          </a:r>
          <a:endParaRPr lang="en-US" sz="3800" kern="1200"/>
        </a:p>
      </dsp:txBody>
      <dsp:txXfrm>
        <a:off x="73690" y="81166"/>
        <a:ext cx="5557384" cy="1362175"/>
      </dsp:txXfrm>
    </dsp:sp>
    <dsp:sp modelId="{9F8E2B3B-F992-478F-B3AA-EB93CBDB703D}">
      <dsp:nvSpPr>
        <dsp:cNvPr id="0" name=""/>
        <dsp:cNvSpPr/>
      </dsp:nvSpPr>
      <dsp:spPr>
        <a:xfrm>
          <a:off x="0" y="1626472"/>
          <a:ext cx="5704764" cy="1509555"/>
        </a:xfrm>
        <a:prstGeom prst="roundRect">
          <a:avLst/>
        </a:prstGeom>
        <a:solidFill>
          <a:schemeClr val="accent2">
            <a:hueOff val="-9105300"/>
            <a:satOff val="1465"/>
            <a:lumOff val="4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Find one that you find interesting:</a:t>
          </a:r>
          <a:endParaRPr lang="en-US" sz="3800" kern="1200"/>
        </a:p>
      </dsp:txBody>
      <dsp:txXfrm>
        <a:off x="73690" y="1700162"/>
        <a:ext cx="5557384" cy="1362175"/>
      </dsp:txXfrm>
    </dsp:sp>
    <dsp:sp modelId="{4718E506-4F8B-49C4-A952-34F101414C14}">
      <dsp:nvSpPr>
        <dsp:cNvPr id="0" name=""/>
        <dsp:cNvSpPr/>
      </dsp:nvSpPr>
      <dsp:spPr>
        <a:xfrm>
          <a:off x="0" y="3245467"/>
          <a:ext cx="5704764" cy="1509555"/>
        </a:xfrm>
        <a:prstGeom prst="roundRect">
          <a:avLst/>
        </a:prstGeom>
        <a:solidFill>
          <a:schemeClr val="accent2">
            <a:hueOff val="-18210601"/>
            <a:satOff val="2931"/>
            <a:lumOff val="8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Feedback to the class. </a:t>
          </a:r>
          <a:endParaRPr lang="en-US" sz="3800" kern="1200"/>
        </a:p>
      </dsp:txBody>
      <dsp:txXfrm>
        <a:off x="73690" y="3319157"/>
        <a:ext cx="5557384" cy="13621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47C730-D971-4422-87D9-CF9E51021115}">
      <dsp:nvSpPr>
        <dsp:cNvPr id="0" name=""/>
        <dsp:cNvSpPr/>
      </dsp:nvSpPr>
      <dsp:spPr>
        <a:xfrm>
          <a:off x="0" y="0"/>
          <a:ext cx="57047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8BE76B-75CB-486F-A89C-ECCABDDF4073}">
      <dsp:nvSpPr>
        <dsp:cNvPr id="0" name=""/>
        <dsp:cNvSpPr/>
      </dsp:nvSpPr>
      <dsp:spPr>
        <a:xfrm>
          <a:off x="0" y="0"/>
          <a:ext cx="5704764" cy="119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As demonstrated by the case of; </a:t>
          </a:r>
          <a:endParaRPr lang="en-US" sz="3300" kern="1200"/>
        </a:p>
      </dsp:txBody>
      <dsp:txXfrm>
        <a:off x="0" y="0"/>
        <a:ext cx="5704764" cy="1190625"/>
      </dsp:txXfrm>
    </dsp:sp>
    <dsp:sp modelId="{1B66F8A6-9F3A-43BA-A114-3510DF12A85F}">
      <dsp:nvSpPr>
        <dsp:cNvPr id="0" name=""/>
        <dsp:cNvSpPr/>
      </dsp:nvSpPr>
      <dsp:spPr>
        <a:xfrm>
          <a:off x="0" y="1190624"/>
          <a:ext cx="5704764" cy="0"/>
        </a:xfrm>
        <a:prstGeom prst="line">
          <a:avLst/>
        </a:prstGeom>
        <a:solidFill>
          <a:schemeClr val="accent5">
            <a:hueOff val="2712364"/>
            <a:satOff val="18399"/>
            <a:lumOff val="-261"/>
            <a:alphaOff val="0"/>
          </a:schemeClr>
        </a:solidFill>
        <a:ln w="12700" cap="flat" cmpd="sng" algn="ctr">
          <a:solidFill>
            <a:schemeClr val="accent5">
              <a:hueOff val="2712364"/>
              <a:satOff val="18399"/>
              <a:lumOff val="-2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8DDD8C-747B-45E6-949C-BA618352B64C}">
      <dsp:nvSpPr>
        <dsp:cNvPr id="0" name=""/>
        <dsp:cNvSpPr/>
      </dsp:nvSpPr>
      <dsp:spPr>
        <a:xfrm>
          <a:off x="0" y="1190625"/>
          <a:ext cx="5704764" cy="119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Campbell v Mirror Group Newspaper [2004].</a:t>
          </a:r>
          <a:endParaRPr lang="en-US" sz="3300" kern="1200" dirty="0"/>
        </a:p>
      </dsp:txBody>
      <dsp:txXfrm>
        <a:off x="0" y="1190625"/>
        <a:ext cx="5704764" cy="1190625"/>
      </dsp:txXfrm>
    </dsp:sp>
    <dsp:sp modelId="{A14C3F15-D41A-468F-9A9A-61967343AA9F}">
      <dsp:nvSpPr>
        <dsp:cNvPr id="0" name=""/>
        <dsp:cNvSpPr/>
      </dsp:nvSpPr>
      <dsp:spPr>
        <a:xfrm>
          <a:off x="0" y="2381249"/>
          <a:ext cx="5704764" cy="0"/>
        </a:xfrm>
        <a:prstGeom prst="line">
          <a:avLst/>
        </a:prstGeom>
        <a:solidFill>
          <a:schemeClr val="accent5">
            <a:hueOff val="5424727"/>
            <a:satOff val="36798"/>
            <a:lumOff val="-522"/>
            <a:alphaOff val="0"/>
          </a:schemeClr>
        </a:solidFill>
        <a:ln w="12700" cap="flat" cmpd="sng" algn="ctr">
          <a:solidFill>
            <a:schemeClr val="accent5">
              <a:hueOff val="5424727"/>
              <a:satOff val="36798"/>
              <a:lumOff val="-5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12B369-EC6E-4B79-A7BB-35560520F43D}">
      <dsp:nvSpPr>
        <dsp:cNvPr id="0" name=""/>
        <dsp:cNvSpPr/>
      </dsp:nvSpPr>
      <dsp:spPr>
        <a:xfrm>
          <a:off x="0" y="2381250"/>
          <a:ext cx="5704764" cy="119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More recently the case of; </a:t>
          </a:r>
          <a:endParaRPr lang="en-US" sz="3300" kern="1200"/>
        </a:p>
      </dsp:txBody>
      <dsp:txXfrm>
        <a:off x="0" y="2381250"/>
        <a:ext cx="5704764" cy="1190625"/>
      </dsp:txXfrm>
    </dsp:sp>
    <dsp:sp modelId="{F9C14FAC-7BB8-4ED9-851D-0D3C82C1DC9E}">
      <dsp:nvSpPr>
        <dsp:cNvPr id="0" name=""/>
        <dsp:cNvSpPr/>
      </dsp:nvSpPr>
      <dsp:spPr>
        <a:xfrm>
          <a:off x="0" y="3571875"/>
          <a:ext cx="5704764" cy="0"/>
        </a:xfrm>
        <a:prstGeom prst="line">
          <a:avLst/>
        </a:prstGeom>
        <a:solidFill>
          <a:schemeClr val="accent5">
            <a:hueOff val="8137091"/>
            <a:satOff val="55197"/>
            <a:lumOff val="-783"/>
            <a:alphaOff val="0"/>
          </a:schemeClr>
        </a:solidFill>
        <a:ln w="12700" cap="flat" cmpd="sng" algn="ctr">
          <a:solidFill>
            <a:schemeClr val="accent5">
              <a:hueOff val="8137091"/>
              <a:satOff val="55197"/>
              <a:lumOff val="-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FBB6D-3BED-40C1-BD90-A28050605F2A}">
      <dsp:nvSpPr>
        <dsp:cNvPr id="0" name=""/>
        <dsp:cNvSpPr/>
      </dsp:nvSpPr>
      <dsp:spPr>
        <a:xfrm>
          <a:off x="0" y="3571875"/>
          <a:ext cx="5704764" cy="119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Vidal-Hall v Google Inc [2014]</a:t>
          </a:r>
          <a:endParaRPr lang="en-US" sz="3300" kern="1200" dirty="0"/>
        </a:p>
      </dsp:txBody>
      <dsp:txXfrm>
        <a:off x="0" y="3571875"/>
        <a:ext cx="5704764" cy="11906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49C70F-74D2-4241-8DC8-99C89C7B4DCD}">
      <dsp:nvSpPr>
        <dsp:cNvPr id="0" name=""/>
        <dsp:cNvSpPr/>
      </dsp:nvSpPr>
      <dsp:spPr>
        <a:xfrm>
          <a:off x="0" y="576"/>
          <a:ext cx="560923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61E122-BB83-440E-9C03-4C4BC23B05A2}">
      <dsp:nvSpPr>
        <dsp:cNvPr id="0" name=""/>
        <dsp:cNvSpPr/>
      </dsp:nvSpPr>
      <dsp:spPr>
        <a:xfrm>
          <a:off x="0" y="576"/>
          <a:ext cx="5609230" cy="943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You will be split into groups. </a:t>
          </a:r>
          <a:endParaRPr lang="en-US" sz="2200" kern="1200" dirty="0"/>
        </a:p>
      </dsp:txBody>
      <dsp:txXfrm>
        <a:off x="0" y="576"/>
        <a:ext cx="5609230" cy="943831"/>
      </dsp:txXfrm>
    </dsp:sp>
    <dsp:sp modelId="{642DCBA3-DB88-419D-9D8F-40B21147B8F9}">
      <dsp:nvSpPr>
        <dsp:cNvPr id="0" name=""/>
        <dsp:cNvSpPr/>
      </dsp:nvSpPr>
      <dsp:spPr>
        <a:xfrm>
          <a:off x="0" y="944407"/>
          <a:ext cx="5609230" cy="0"/>
        </a:xfrm>
        <a:prstGeom prst="line">
          <a:avLst/>
        </a:prstGeom>
        <a:solidFill>
          <a:schemeClr val="accent5">
            <a:hueOff val="2034273"/>
            <a:satOff val="13799"/>
            <a:lumOff val="-196"/>
            <a:alphaOff val="0"/>
          </a:schemeClr>
        </a:solidFill>
        <a:ln w="12700" cap="flat" cmpd="sng" algn="ctr">
          <a:solidFill>
            <a:schemeClr val="accent5">
              <a:hueOff val="2034273"/>
              <a:satOff val="13799"/>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E5383A-0E97-4074-818E-6D526651048F}">
      <dsp:nvSpPr>
        <dsp:cNvPr id="0" name=""/>
        <dsp:cNvSpPr/>
      </dsp:nvSpPr>
      <dsp:spPr>
        <a:xfrm>
          <a:off x="0" y="944407"/>
          <a:ext cx="5609230" cy="943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Each group will be given a different question.</a:t>
          </a:r>
          <a:endParaRPr lang="en-US" sz="2200" kern="1200" dirty="0"/>
        </a:p>
      </dsp:txBody>
      <dsp:txXfrm>
        <a:off x="0" y="944407"/>
        <a:ext cx="5609230" cy="943831"/>
      </dsp:txXfrm>
    </dsp:sp>
    <dsp:sp modelId="{F13C97BD-6AEA-46D5-8DB7-457BAF29A7A7}">
      <dsp:nvSpPr>
        <dsp:cNvPr id="0" name=""/>
        <dsp:cNvSpPr/>
      </dsp:nvSpPr>
      <dsp:spPr>
        <a:xfrm>
          <a:off x="0" y="1888238"/>
          <a:ext cx="5609230" cy="0"/>
        </a:xfrm>
        <a:prstGeom prst="line">
          <a:avLst/>
        </a:prstGeom>
        <a:solidFill>
          <a:schemeClr val="accent5">
            <a:hueOff val="4068545"/>
            <a:satOff val="27599"/>
            <a:lumOff val="-391"/>
            <a:alphaOff val="0"/>
          </a:schemeClr>
        </a:solidFill>
        <a:ln w="12700" cap="flat" cmpd="sng" algn="ctr">
          <a:solidFill>
            <a:schemeClr val="accent5">
              <a:hueOff val="4068545"/>
              <a:satOff val="27599"/>
              <a:lumOff val="-3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D4FF77-8032-4662-B0D9-4BEAADE5FF95}">
      <dsp:nvSpPr>
        <dsp:cNvPr id="0" name=""/>
        <dsp:cNvSpPr/>
      </dsp:nvSpPr>
      <dsp:spPr>
        <a:xfrm>
          <a:off x="0" y="1888238"/>
          <a:ext cx="5609230" cy="943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1. How is tort law different to criminal law?</a:t>
          </a:r>
          <a:endParaRPr lang="en-US" sz="2200" kern="1200" dirty="0"/>
        </a:p>
      </dsp:txBody>
      <dsp:txXfrm>
        <a:off x="0" y="1888238"/>
        <a:ext cx="5609230" cy="943831"/>
      </dsp:txXfrm>
    </dsp:sp>
    <dsp:sp modelId="{63E69EA4-BF34-458D-A9D4-B80637B913E4}">
      <dsp:nvSpPr>
        <dsp:cNvPr id="0" name=""/>
        <dsp:cNvSpPr/>
      </dsp:nvSpPr>
      <dsp:spPr>
        <a:xfrm>
          <a:off x="0" y="2832069"/>
          <a:ext cx="5609230" cy="0"/>
        </a:xfrm>
        <a:prstGeom prst="line">
          <a:avLst/>
        </a:prstGeom>
        <a:solidFill>
          <a:schemeClr val="accent5">
            <a:hueOff val="6102818"/>
            <a:satOff val="41398"/>
            <a:lumOff val="-587"/>
            <a:alphaOff val="0"/>
          </a:schemeClr>
        </a:solidFill>
        <a:ln w="12700" cap="flat" cmpd="sng" algn="ctr">
          <a:solidFill>
            <a:schemeClr val="accent5">
              <a:hueOff val="6102818"/>
              <a:satOff val="41398"/>
              <a:lumOff val="-5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BA1924-12EA-4461-A0B8-2CF6CD2FF287}">
      <dsp:nvSpPr>
        <dsp:cNvPr id="0" name=""/>
        <dsp:cNvSpPr/>
      </dsp:nvSpPr>
      <dsp:spPr>
        <a:xfrm>
          <a:off x="0" y="2832069"/>
          <a:ext cx="5609230" cy="943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2.What is compensatory culture and how does it affect tort law?</a:t>
          </a:r>
          <a:endParaRPr lang="en-US" sz="2200" kern="1200" dirty="0"/>
        </a:p>
      </dsp:txBody>
      <dsp:txXfrm>
        <a:off x="0" y="2832069"/>
        <a:ext cx="5609230" cy="943831"/>
      </dsp:txXfrm>
    </dsp:sp>
    <dsp:sp modelId="{32DF1602-F984-4045-893F-5EECEB512DFF}">
      <dsp:nvSpPr>
        <dsp:cNvPr id="0" name=""/>
        <dsp:cNvSpPr/>
      </dsp:nvSpPr>
      <dsp:spPr>
        <a:xfrm>
          <a:off x="0" y="3775900"/>
          <a:ext cx="5609230" cy="0"/>
        </a:xfrm>
        <a:prstGeom prst="line">
          <a:avLst/>
        </a:prstGeom>
        <a:solidFill>
          <a:schemeClr val="accent5">
            <a:hueOff val="8137091"/>
            <a:satOff val="55197"/>
            <a:lumOff val="-783"/>
            <a:alphaOff val="0"/>
          </a:schemeClr>
        </a:solidFill>
        <a:ln w="12700" cap="flat" cmpd="sng" algn="ctr">
          <a:solidFill>
            <a:schemeClr val="accent5">
              <a:hueOff val="8137091"/>
              <a:satOff val="55197"/>
              <a:lumOff val="-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55C514-AA09-4A6B-B88C-284DE3B75BCE}">
      <dsp:nvSpPr>
        <dsp:cNvPr id="0" name=""/>
        <dsp:cNvSpPr/>
      </dsp:nvSpPr>
      <dsp:spPr>
        <a:xfrm>
          <a:off x="0" y="3775900"/>
          <a:ext cx="5609230" cy="943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dirty="0"/>
            <a:t>You have</a:t>
          </a:r>
          <a:r>
            <a:rPr lang="en-GB" sz="2200" kern="1200" dirty="0">
              <a:latin typeface="Sitka Banner"/>
            </a:rPr>
            <a:t> 15</a:t>
          </a:r>
          <a:r>
            <a:rPr lang="en-GB" sz="2200" kern="1200" dirty="0"/>
            <a:t> minutes to complete the task and then prepare to feedback to the class.</a:t>
          </a:r>
          <a:endParaRPr lang="en-US" sz="2200" kern="1200" dirty="0"/>
        </a:p>
      </dsp:txBody>
      <dsp:txXfrm>
        <a:off x="0" y="3775900"/>
        <a:ext cx="5609230" cy="94383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6B023-D8D6-4646-976B-83B65C46AFAA}">
      <dsp:nvSpPr>
        <dsp:cNvPr id="0" name=""/>
        <dsp:cNvSpPr/>
      </dsp:nvSpPr>
      <dsp:spPr>
        <a:xfrm>
          <a:off x="0" y="581"/>
          <a:ext cx="570476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1E2F43-9D70-4B0F-82E7-F4CA49327910}">
      <dsp:nvSpPr>
        <dsp:cNvPr id="0" name=""/>
        <dsp:cNvSpPr/>
      </dsp:nvSpPr>
      <dsp:spPr>
        <a:xfrm>
          <a:off x="0" y="581"/>
          <a:ext cx="5704764" cy="9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There needs to be a distinguishment between negligence and neglect etc.</a:t>
          </a:r>
          <a:endParaRPr lang="en-US" sz="1900" kern="1200"/>
        </a:p>
      </dsp:txBody>
      <dsp:txXfrm>
        <a:off x="0" y="581"/>
        <a:ext cx="5704764" cy="952267"/>
      </dsp:txXfrm>
    </dsp:sp>
    <dsp:sp modelId="{CB308DFC-5B84-4FE0-8331-EB3A6BE47577}">
      <dsp:nvSpPr>
        <dsp:cNvPr id="0" name=""/>
        <dsp:cNvSpPr/>
      </dsp:nvSpPr>
      <dsp:spPr>
        <a:xfrm>
          <a:off x="0" y="952848"/>
          <a:ext cx="570476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AD3B3F-D076-4AAF-8D8C-1E70971B7E68}">
      <dsp:nvSpPr>
        <dsp:cNvPr id="0" name=""/>
        <dsp:cNvSpPr/>
      </dsp:nvSpPr>
      <dsp:spPr>
        <a:xfrm>
          <a:off x="0" y="952848"/>
          <a:ext cx="5704764" cy="9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Everyone should always be cautious.</a:t>
          </a:r>
          <a:endParaRPr lang="en-US" sz="1900" kern="1200"/>
        </a:p>
      </dsp:txBody>
      <dsp:txXfrm>
        <a:off x="0" y="952848"/>
        <a:ext cx="5704764" cy="952267"/>
      </dsp:txXfrm>
    </dsp:sp>
    <dsp:sp modelId="{C9CCDABB-4190-4FFB-9393-54634FAA46A5}">
      <dsp:nvSpPr>
        <dsp:cNvPr id="0" name=""/>
        <dsp:cNvSpPr/>
      </dsp:nvSpPr>
      <dsp:spPr>
        <a:xfrm>
          <a:off x="0" y="1905116"/>
          <a:ext cx="570476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35BEE4-AC40-42D8-9FA5-E8330F4F8DA5}">
      <dsp:nvSpPr>
        <dsp:cNvPr id="0" name=""/>
        <dsp:cNvSpPr/>
      </dsp:nvSpPr>
      <dsp:spPr>
        <a:xfrm>
          <a:off x="0" y="1905116"/>
          <a:ext cx="5704764" cy="9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However, just because a tort has happened does not mean that the individual is at fault. </a:t>
          </a:r>
          <a:endParaRPr lang="en-US" sz="1900" kern="1200"/>
        </a:p>
      </dsp:txBody>
      <dsp:txXfrm>
        <a:off x="0" y="1905116"/>
        <a:ext cx="5704764" cy="952267"/>
      </dsp:txXfrm>
    </dsp:sp>
    <dsp:sp modelId="{4351EA82-C5BE-4979-B94F-D3381A68E693}">
      <dsp:nvSpPr>
        <dsp:cNvPr id="0" name=""/>
        <dsp:cNvSpPr/>
      </dsp:nvSpPr>
      <dsp:spPr>
        <a:xfrm>
          <a:off x="0" y="2857383"/>
          <a:ext cx="57047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A440A6-46BD-435B-9585-4ED30F7BC381}">
      <dsp:nvSpPr>
        <dsp:cNvPr id="0" name=""/>
        <dsp:cNvSpPr/>
      </dsp:nvSpPr>
      <dsp:spPr>
        <a:xfrm>
          <a:off x="0" y="2857383"/>
          <a:ext cx="5704764" cy="9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It is up to the courts to decide whether a tort has been committed.</a:t>
          </a:r>
          <a:endParaRPr lang="en-US" sz="1900" kern="1200"/>
        </a:p>
      </dsp:txBody>
      <dsp:txXfrm>
        <a:off x="0" y="2857383"/>
        <a:ext cx="5704764" cy="952267"/>
      </dsp:txXfrm>
    </dsp:sp>
    <dsp:sp modelId="{118E2F31-108F-40C6-AD2E-3EF17D21BDF3}">
      <dsp:nvSpPr>
        <dsp:cNvPr id="0" name=""/>
        <dsp:cNvSpPr/>
      </dsp:nvSpPr>
      <dsp:spPr>
        <a:xfrm>
          <a:off x="0" y="3809651"/>
          <a:ext cx="570476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5BAB49-4C85-40DF-93C4-A0ECBC17028E}">
      <dsp:nvSpPr>
        <dsp:cNvPr id="0" name=""/>
        <dsp:cNvSpPr/>
      </dsp:nvSpPr>
      <dsp:spPr>
        <a:xfrm>
          <a:off x="0" y="3809651"/>
          <a:ext cx="5704764" cy="952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is seen in cases such as Donoghue v Stephenson.</a:t>
          </a:r>
          <a:endParaRPr lang="en-US" sz="1900" kern="1200"/>
        </a:p>
      </dsp:txBody>
      <dsp:txXfrm>
        <a:off x="0" y="3809651"/>
        <a:ext cx="5704764" cy="95226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C9C1E-CD27-4802-9A36-D6A04DF0B3E6}">
      <dsp:nvSpPr>
        <dsp:cNvPr id="0" name=""/>
        <dsp:cNvSpPr/>
      </dsp:nvSpPr>
      <dsp:spPr>
        <a:xfrm>
          <a:off x="81543" y="8"/>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Negligence is most popular. </a:t>
          </a:r>
          <a:endParaRPr lang="en-US" sz="1500" kern="1200"/>
        </a:p>
      </dsp:txBody>
      <dsp:txXfrm>
        <a:off x="81543" y="8"/>
        <a:ext cx="2443711" cy="1466227"/>
      </dsp:txXfrm>
    </dsp:sp>
    <dsp:sp modelId="{3ADD2104-99F3-4BE8-95DF-A40EC61AA23D}">
      <dsp:nvSpPr>
        <dsp:cNvPr id="0" name=""/>
        <dsp:cNvSpPr/>
      </dsp:nvSpPr>
      <dsp:spPr>
        <a:xfrm>
          <a:off x="2769626" y="8"/>
          <a:ext cx="2443711" cy="146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History; </a:t>
          </a:r>
          <a:endParaRPr lang="en-US" sz="1500" kern="1200"/>
        </a:p>
      </dsp:txBody>
      <dsp:txXfrm>
        <a:off x="2769626" y="8"/>
        <a:ext cx="2443711" cy="1466227"/>
      </dsp:txXfrm>
    </dsp:sp>
    <dsp:sp modelId="{FD22C606-F692-45AC-B1F4-CAA9967EEEF8}">
      <dsp:nvSpPr>
        <dsp:cNvPr id="0" name=""/>
        <dsp:cNvSpPr/>
      </dsp:nvSpPr>
      <dsp:spPr>
        <a:xfrm>
          <a:off x="5457709" y="8"/>
          <a:ext cx="2443711" cy="146622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Duty of care means that for example if someone is in possession of a knife, they have a duty of care to not injury someone else. </a:t>
          </a:r>
          <a:endParaRPr lang="en-US" sz="1500" kern="1200"/>
        </a:p>
      </dsp:txBody>
      <dsp:txXfrm>
        <a:off x="5457709" y="8"/>
        <a:ext cx="2443711" cy="1466227"/>
      </dsp:txXfrm>
    </dsp:sp>
    <dsp:sp modelId="{3CA094A0-84C8-46FB-91F3-D6756BEB456B}">
      <dsp:nvSpPr>
        <dsp:cNvPr id="0" name=""/>
        <dsp:cNvSpPr/>
      </dsp:nvSpPr>
      <dsp:spPr>
        <a:xfrm>
          <a:off x="8145792" y="8"/>
          <a:ext cx="2443711" cy="14662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No general principle of negligence. </a:t>
          </a:r>
          <a:endParaRPr lang="en-US" sz="1500" kern="1200"/>
        </a:p>
      </dsp:txBody>
      <dsp:txXfrm>
        <a:off x="8145792" y="8"/>
        <a:ext cx="2443711" cy="1466227"/>
      </dsp:txXfrm>
    </dsp:sp>
    <dsp:sp modelId="{FB083D75-C15B-4A98-B259-482515A2FD85}">
      <dsp:nvSpPr>
        <dsp:cNvPr id="0" name=""/>
        <dsp:cNvSpPr/>
      </dsp:nvSpPr>
      <dsp:spPr>
        <a:xfrm>
          <a:off x="2769626" y="1710606"/>
          <a:ext cx="2443711" cy="146622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Donoghue v Stephenson- no general principle of negligence. </a:t>
          </a:r>
          <a:endParaRPr lang="en-US" sz="1500" kern="1200"/>
        </a:p>
      </dsp:txBody>
      <dsp:txXfrm>
        <a:off x="2769626" y="1710606"/>
        <a:ext cx="2443711" cy="1466227"/>
      </dsp:txXfrm>
    </dsp:sp>
    <dsp:sp modelId="{FA8FB131-BEE3-4DB2-A4C8-6F394849107E}">
      <dsp:nvSpPr>
        <dsp:cNvPr id="0" name=""/>
        <dsp:cNvSpPr/>
      </dsp:nvSpPr>
      <dsp:spPr>
        <a:xfrm>
          <a:off x="5457709" y="1710606"/>
          <a:ext cx="2443711" cy="146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People who tried to claim for carelessness had no claim. </a:t>
          </a:r>
          <a:endParaRPr lang="en-US" sz="1500" kern="1200"/>
        </a:p>
      </dsp:txBody>
      <dsp:txXfrm>
        <a:off x="5457709" y="1710606"/>
        <a:ext cx="2443711" cy="146622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89A84-C1EB-4051-8D8C-628D2FD7CF34}">
      <dsp:nvSpPr>
        <dsp:cNvPr id="0" name=""/>
        <dsp:cNvSpPr/>
      </dsp:nvSpPr>
      <dsp:spPr>
        <a:xfrm>
          <a:off x="325558" y="640"/>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Mrs Donoghue- drink with friend. </a:t>
          </a:r>
          <a:endParaRPr lang="en-US" sz="1300" kern="1200"/>
        </a:p>
      </dsp:txBody>
      <dsp:txXfrm>
        <a:off x="325558" y="640"/>
        <a:ext cx="1683819" cy="1010291"/>
      </dsp:txXfrm>
    </dsp:sp>
    <dsp:sp modelId="{8F50501A-C231-4913-86CE-B9F8A8AFAE4E}">
      <dsp:nvSpPr>
        <dsp:cNvPr id="0" name=""/>
        <dsp:cNvSpPr/>
      </dsp:nvSpPr>
      <dsp:spPr>
        <a:xfrm>
          <a:off x="2177760" y="640"/>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Had drunk some of the bottle. </a:t>
          </a:r>
          <a:endParaRPr lang="en-US" sz="1300" kern="1200"/>
        </a:p>
      </dsp:txBody>
      <dsp:txXfrm>
        <a:off x="2177760" y="640"/>
        <a:ext cx="1683819" cy="1010291"/>
      </dsp:txXfrm>
    </dsp:sp>
    <dsp:sp modelId="{729A5788-5EBE-4818-9DED-7E344DDAC921}">
      <dsp:nvSpPr>
        <dsp:cNvPr id="0" name=""/>
        <dsp:cNvSpPr/>
      </dsp:nvSpPr>
      <dsp:spPr>
        <a:xfrm>
          <a:off x="4029961" y="640"/>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However, her friend decided to pour the rest of the bottle into the glass. </a:t>
          </a:r>
          <a:endParaRPr lang="en-US" sz="1300" kern="1200"/>
        </a:p>
      </dsp:txBody>
      <dsp:txXfrm>
        <a:off x="4029961" y="640"/>
        <a:ext cx="1683819" cy="1010291"/>
      </dsp:txXfrm>
    </dsp:sp>
    <dsp:sp modelId="{9E0F4335-EB8F-4D56-8F1C-7FA45F8D2BC1}">
      <dsp:nvSpPr>
        <dsp:cNvPr id="0" name=""/>
        <dsp:cNvSpPr/>
      </dsp:nvSpPr>
      <dsp:spPr>
        <a:xfrm>
          <a:off x="325558" y="1179314"/>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As a result, a decomposed snail came out of the bottle. </a:t>
          </a:r>
          <a:endParaRPr lang="en-US" sz="1300" kern="1200"/>
        </a:p>
      </dsp:txBody>
      <dsp:txXfrm>
        <a:off x="325558" y="1179314"/>
        <a:ext cx="1683819" cy="1010291"/>
      </dsp:txXfrm>
    </dsp:sp>
    <dsp:sp modelId="{A0D31A86-3A34-47CB-AA95-10236834F003}">
      <dsp:nvSpPr>
        <dsp:cNvPr id="0" name=""/>
        <dsp:cNvSpPr/>
      </dsp:nvSpPr>
      <dsp:spPr>
        <a:xfrm>
          <a:off x="2177760" y="1179314"/>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Lead to shock and gastro-enteritis. </a:t>
          </a:r>
          <a:endParaRPr lang="en-US" sz="1300" kern="1200"/>
        </a:p>
      </dsp:txBody>
      <dsp:txXfrm>
        <a:off x="2177760" y="1179314"/>
        <a:ext cx="1683819" cy="1010291"/>
      </dsp:txXfrm>
    </dsp:sp>
    <dsp:sp modelId="{732E5AA7-E053-43CF-AFE5-F72EE65316BA}">
      <dsp:nvSpPr>
        <dsp:cNvPr id="0" name=""/>
        <dsp:cNvSpPr/>
      </dsp:nvSpPr>
      <dsp:spPr>
        <a:xfrm>
          <a:off x="4029961" y="1179314"/>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She sought to gain compensation. </a:t>
          </a:r>
          <a:endParaRPr lang="en-US" sz="1300" kern="1200"/>
        </a:p>
      </dsp:txBody>
      <dsp:txXfrm>
        <a:off x="4029961" y="1179314"/>
        <a:ext cx="1683819" cy="1010291"/>
      </dsp:txXfrm>
    </dsp:sp>
    <dsp:sp modelId="{1668350F-B14C-47C8-9C72-ADC1854146DF}">
      <dsp:nvSpPr>
        <dsp:cNvPr id="0" name=""/>
        <dsp:cNvSpPr/>
      </dsp:nvSpPr>
      <dsp:spPr>
        <a:xfrm>
          <a:off x="2177760" y="2357987"/>
          <a:ext cx="1683819" cy="1010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 the end the case was settled out of court.</a:t>
          </a:r>
          <a:endParaRPr lang="en-US" sz="1300" kern="1200"/>
        </a:p>
      </dsp:txBody>
      <dsp:txXfrm>
        <a:off x="2177760" y="2357987"/>
        <a:ext cx="1683819" cy="101029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75204-F95F-4DA0-8505-9614758F5021}">
      <dsp:nvSpPr>
        <dsp:cNvPr id="0" name=""/>
        <dsp:cNvSpPr/>
      </dsp:nvSpPr>
      <dsp:spPr>
        <a:xfrm>
          <a:off x="840024" y="13420"/>
          <a:ext cx="1852875" cy="1852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83854-270C-4CEE-995C-5054C9BBDF9D}">
      <dsp:nvSpPr>
        <dsp:cNvPr id="0" name=""/>
        <dsp:cNvSpPr/>
      </dsp:nvSpPr>
      <dsp:spPr>
        <a:xfrm>
          <a:off x="1234899" y="408295"/>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B5B33A-C4C3-4F43-9021-2D0B279A2814}">
      <dsp:nvSpPr>
        <dsp:cNvPr id="0" name=""/>
        <dsp:cNvSpPr/>
      </dsp:nvSpPr>
      <dsp:spPr>
        <a:xfrm>
          <a:off x="247711" y="2443421"/>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Create a 10-minute PowerPoint regarding everything that had been taught Yesterday</a:t>
          </a:r>
          <a:endParaRPr lang="en-US" sz="1400" kern="1200" dirty="0"/>
        </a:p>
      </dsp:txBody>
      <dsp:txXfrm>
        <a:off x="247711" y="2443421"/>
        <a:ext cx="3037500" cy="720000"/>
      </dsp:txXfrm>
    </dsp:sp>
    <dsp:sp modelId="{E00323F5-6A7F-4F59-8876-7D3A9AAB1542}">
      <dsp:nvSpPr>
        <dsp:cNvPr id="0" name=""/>
        <dsp:cNvSpPr/>
      </dsp:nvSpPr>
      <dsp:spPr>
        <a:xfrm>
          <a:off x="4409086" y="13420"/>
          <a:ext cx="1852875" cy="1852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00DCA-C573-4834-A647-1E1AC9D118DC}">
      <dsp:nvSpPr>
        <dsp:cNvPr id="0" name=""/>
        <dsp:cNvSpPr/>
      </dsp:nvSpPr>
      <dsp:spPr>
        <a:xfrm>
          <a:off x="4803961" y="408295"/>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0FE81E-CF69-4F61-9920-3CB80968491D}">
      <dsp:nvSpPr>
        <dsp:cNvPr id="0" name=""/>
        <dsp:cNvSpPr/>
      </dsp:nvSpPr>
      <dsp:spPr>
        <a:xfrm>
          <a:off x="3816774" y="2443421"/>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Put everything into your own words. </a:t>
          </a:r>
          <a:endParaRPr lang="en-US" sz="1400" kern="1200"/>
        </a:p>
      </dsp:txBody>
      <dsp:txXfrm>
        <a:off x="3816774" y="2443421"/>
        <a:ext cx="3037500" cy="720000"/>
      </dsp:txXfrm>
    </dsp:sp>
    <dsp:sp modelId="{7F4971E5-C152-426B-BAD2-D42FC8EC1197}">
      <dsp:nvSpPr>
        <dsp:cNvPr id="0" name=""/>
        <dsp:cNvSpPr/>
      </dsp:nvSpPr>
      <dsp:spPr>
        <a:xfrm>
          <a:off x="7978149" y="13420"/>
          <a:ext cx="1852875" cy="1852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D47D96-E024-4EBC-B0AB-6BBA3DDF6283}">
      <dsp:nvSpPr>
        <dsp:cNvPr id="0" name=""/>
        <dsp:cNvSpPr/>
      </dsp:nvSpPr>
      <dsp:spPr>
        <a:xfrm>
          <a:off x="8373024" y="408295"/>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85C6C4-8531-4A05-A838-E7E335371980}">
      <dsp:nvSpPr>
        <dsp:cNvPr id="0" name=""/>
        <dsp:cNvSpPr/>
      </dsp:nvSpPr>
      <dsp:spPr>
        <a:xfrm>
          <a:off x="7385836" y="2443421"/>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Each group must present, and every student must speak during the presentation.</a:t>
          </a:r>
          <a:endParaRPr lang="en-US" sz="1400" kern="1200"/>
        </a:p>
      </dsp:txBody>
      <dsp:txXfrm>
        <a:off x="7385836" y="2443421"/>
        <a:ext cx="3037500" cy="720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58034-0606-465D-A6A2-0EFCE84AB9F2}">
      <dsp:nvSpPr>
        <dsp:cNvPr id="0" name=""/>
        <dsp:cNvSpPr/>
      </dsp:nvSpPr>
      <dsp:spPr>
        <a:xfrm>
          <a:off x="1095" y="491141"/>
          <a:ext cx="2336266" cy="140175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Some frequently asked questions;</a:t>
          </a:r>
          <a:endParaRPr lang="en-US" sz="1900" kern="1200"/>
        </a:p>
      </dsp:txBody>
      <dsp:txXfrm>
        <a:off x="42151" y="532197"/>
        <a:ext cx="2254154" cy="1319647"/>
      </dsp:txXfrm>
    </dsp:sp>
    <dsp:sp modelId="{4788D9A3-D51C-4041-917D-C67D0393951C}">
      <dsp:nvSpPr>
        <dsp:cNvPr id="0" name=""/>
        <dsp:cNvSpPr/>
      </dsp:nvSpPr>
      <dsp:spPr>
        <a:xfrm>
          <a:off x="2542953" y="902323"/>
          <a:ext cx="495288" cy="57939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542953" y="1018202"/>
        <a:ext cx="346702" cy="347636"/>
      </dsp:txXfrm>
    </dsp:sp>
    <dsp:sp modelId="{429A8103-FEA7-4408-A5BF-A40B1AE340F8}">
      <dsp:nvSpPr>
        <dsp:cNvPr id="0" name=""/>
        <dsp:cNvSpPr/>
      </dsp:nvSpPr>
      <dsp:spPr>
        <a:xfrm>
          <a:off x="3271868" y="491141"/>
          <a:ext cx="2336266" cy="140175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1. What happens if you submit the wrong assignment to the wrong link?</a:t>
          </a:r>
          <a:endParaRPr lang="en-US" sz="1900" kern="1200"/>
        </a:p>
      </dsp:txBody>
      <dsp:txXfrm>
        <a:off x="3312924" y="532197"/>
        <a:ext cx="2254154" cy="1319647"/>
      </dsp:txXfrm>
    </dsp:sp>
    <dsp:sp modelId="{7C1FA7CD-8994-4B9F-8E28-9B02D43E4E38}">
      <dsp:nvSpPr>
        <dsp:cNvPr id="0" name=""/>
        <dsp:cNvSpPr/>
      </dsp:nvSpPr>
      <dsp:spPr>
        <a:xfrm rot="5400000">
          <a:off x="4192357" y="2056439"/>
          <a:ext cx="495288" cy="57939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4266183" y="2098492"/>
        <a:ext cx="347636" cy="346702"/>
      </dsp:txXfrm>
    </dsp:sp>
    <dsp:sp modelId="{745758B6-F945-4174-B2CA-FC173B004A8E}">
      <dsp:nvSpPr>
        <dsp:cNvPr id="0" name=""/>
        <dsp:cNvSpPr/>
      </dsp:nvSpPr>
      <dsp:spPr>
        <a:xfrm>
          <a:off x="3271868" y="2827407"/>
          <a:ext cx="2336266" cy="140175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2. How do I apply for extenuating circumstances?</a:t>
          </a:r>
        </a:p>
      </dsp:txBody>
      <dsp:txXfrm>
        <a:off x="3312924" y="2868463"/>
        <a:ext cx="2254154" cy="1319647"/>
      </dsp:txXfrm>
    </dsp:sp>
    <dsp:sp modelId="{D5EECCC4-69B9-4222-9061-CB459BEA4A6B}">
      <dsp:nvSpPr>
        <dsp:cNvPr id="0" name=""/>
        <dsp:cNvSpPr/>
      </dsp:nvSpPr>
      <dsp:spPr>
        <a:xfrm rot="10800000">
          <a:off x="2570988" y="3238590"/>
          <a:ext cx="495288" cy="57939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2719574" y="3354469"/>
        <a:ext cx="346702" cy="347636"/>
      </dsp:txXfrm>
    </dsp:sp>
    <dsp:sp modelId="{621542A8-BE37-42A1-95D2-B5FD9060D555}">
      <dsp:nvSpPr>
        <dsp:cNvPr id="0" name=""/>
        <dsp:cNvSpPr/>
      </dsp:nvSpPr>
      <dsp:spPr>
        <a:xfrm>
          <a:off x="1095" y="2827407"/>
          <a:ext cx="2336266" cy="140175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3. Does anyone have any other questions?</a:t>
          </a:r>
        </a:p>
      </dsp:txBody>
      <dsp:txXfrm>
        <a:off x="42151" y="2868463"/>
        <a:ext cx="2254154" cy="131964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EF830-0191-4829-860C-D8E5FF5652C0}">
      <dsp:nvSpPr>
        <dsp:cNvPr id="0" name=""/>
        <dsp:cNvSpPr/>
      </dsp:nvSpPr>
      <dsp:spPr>
        <a:xfrm>
          <a:off x="0" y="2325"/>
          <a:ext cx="57047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AEB63-431D-470B-B5D9-239E56363880}">
      <dsp:nvSpPr>
        <dsp:cNvPr id="0" name=""/>
        <dsp:cNvSpPr/>
      </dsp:nvSpPr>
      <dsp:spPr>
        <a:xfrm>
          <a:off x="0" y="2325"/>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Tort law is sperate to criminal law. </a:t>
          </a:r>
          <a:endParaRPr lang="en-US" sz="2800" kern="1200"/>
        </a:p>
      </dsp:txBody>
      <dsp:txXfrm>
        <a:off x="0" y="2325"/>
        <a:ext cx="5704764" cy="792974"/>
      </dsp:txXfrm>
    </dsp:sp>
    <dsp:sp modelId="{0EEC2C3F-08F7-449C-9FEB-16FF5035A982}">
      <dsp:nvSpPr>
        <dsp:cNvPr id="0" name=""/>
        <dsp:cNvSpPr/>
      </dsp:nvSpPr>
      <dsp:spPr>
        <a:xfrm>
          <a:off x="0" y="795300"/>
          <a:ext cx="5704764" cy="0"/>
        </a:xfrm>
        <a:prstGeom prst="line">
          <a:avLst/>
        </a:prstGeom>
        <a:solidFill>
          <a:schemeClr val="accent5">
            <a:hueOff val="1627418"/>
            <a:satOff val="11039"/>
            <a:lumOff val="-157"/>
            <a:alphaOff val="0"/>
          </a:schemeClr>
        </a:solidFill>
        <a:ln w="12700" cap="flat" cmpd="sng" algn="ctr">
          <a:solidFill>
            <a:schemeClr val="accent5">
              <a:hueOff val="1627418"/>
              <a:satOff val="11039"/>
              <a:lumOff val="-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7A727C-7E38-4A8E-9A77-E97AB772871B}">
      <dsp:nvSpPr>
        <dsp:cNvPr id="0" name=""/>
        <dsp:cNvSpPr/>
      </dsp:nvSpPr>
      <dsp:spPr>
        <a:xfrm>
          <a:off x="0" y="795300"/>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Different types of tort law: </a:t>
          </a:r>
          <a:endParaRPr lang="en-US" sz="2800" kern="1200"/>
        </a:p>
      </dsp:txBody>
      <dsp:txXfrm>
        <a:off x="0" y="795300"/>
        <a:ext cx="5704764" cy="792974"/>
      </dsp:txXfrm>
    </dsp:sp>
    <dsp:sp modelId="{25D27DE0-D3BD-4273-A94F-9308F3DA231C}">
      <dsp:nvSpPr>
        <dsp:cNvPr id="0" name=""/>
        <dsp:cNvSpPr/>
      </dsp:nvSpPr>
      <dsp:spPr>
        <a:xfrm>
          <a:off x="0" y="1588275"/>
          <a:ext cx="5704764" cy="0"/>
        </a:xfrm>
        <a:prstGeom prst="line">
          <a:avLst/>
        </a:prstGeom>
        <a:solidFill>
          <a:schemeClr val="accent5">
            <a:hueOff val="3254836"/>
            <a:satOff val="22079"/>
            <a:lumOff val="-313"/>
            <a:alphaOff val="0"/>
          </a:schemeClr>
        </a:solidFill>
        <a:ln w="12700" cap="flat" cmpd="sng" algn="ctr">
          <a:solidFill>
            <a:schemeClr val="accent5">
              <a:hueOff val="3254836"/>
              <a:satOff val="22079"/>
              <a:lumOff val="-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8DE577-2AD4-40A8-92F5-06B7419A4B43}">
      <dsp:nvSpPr>
        <dsp:cNvPr id="0" name=""/>
        <dsp:cNvSpPr/>
      </dsp:nvSpPr>
      <dsp:spPr>
        <a:xfrm>
          <a:off x="0" y="1588275"/>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Negligence; </a:t>
          </a:r>
          <a:endParaRPr lang="en-US" sz="2800" kern="1200"/>
        </a:p>
      </dsp:txBody>
      <dsp:txXfrm>
        <a:off x="0" y="1588275"/>
        <a:ext cx="5704764" cy="792974"/>
      </dsp:txXfrm>
    </dsp:sp>
    <dsp:sp modelId="{73BC95AA-4990-4176-BB1B-79C20A248176}">
      <dsp:nvSpPr>
        <dsp:cNvPr id="0" name=""/>
        <dsp:cNvSpPr/>
      </dsp:nvSpPr>
      <dsp:spPr>
        <a:xfrm>
          <a:off x="0" y="2381250"/>
          <a:ext cx="5704764" cy="0"/>
        </a:xfrm>
        <a:prstGeom prst="line">
          <a:avLst/>
        </a:prstGeom>
        <a:solidFill>
          <a:schemeClr val="accent5">
            <a:hueOff val="4882255"/>
            <a:satOff val="33118"/>
            <a:lumOff val="-470"/>
            <a:alphaOff val="0"/>
          </a:schemeClr>
        </a:solidFill>
        <a:ln w="12700" cap="flat" cmpd="sng" algn="ctr">
          <a:solidFill>
            <a:schemeClr val="accent5">
              <a:hueOff val="4882255"/>
              <a:satOff val="33118"/>
              <a:lumOff val="-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259ABD-8395-4F6C-8839-5A692D45C201}">
      <dsp:nvSpPr>
        <dsp:cNvPr id="0" name=""/>
        <dsp:cNvSpPr/>
      </dsp:nvSpPr>
      <dsp:spPr>
        <a:xfrm>
          <a:off x="0" y="2381250"/>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Duty of care; </a:t>
          </a:r>
          <a:endParaRPr lang="en-US" sz="2800" kern="1200"/>
        </a:p>
      </dsp:txBody>
      <dsp:txXfrm>
        <a:off x="0" y="2381250"/>
        <a:ext cx="5704764" cy="792974"/>
      </dsp:txXfrm>
    </dsp:sp>
    <dsp:sp modelId="{F58DCEFE-62C7-4C0E-9626-9334F0221756}">
      <dsp:nvSpPr>
        <dsp:cNvPr id="0" name=""/>
        <dsp:cNvSpPr/>
      </dsp:nvSpPr>
      <dsp:spPr>
        <a:xfrm>
          <a:off x="0" y="3174224"/>
          <a:ext cx="5704764" cy="0"/>
        </a:xfrm>
        <a:prstGeom prst="line">
          <a:avLst/>
        </a:prstGeom>
        <a:solidFill>
          <a:schemeClr val="accent5">
            <a:hueOff val="6509673"/>
            <a:satOff val="44158"/>
            <a:lumOff val="-626"/>
            <a:alphaOff val="0"/>
          </a:schemeClr>
        </a:solidFill>
        <a:ln w="12700" cap="flat" cmpd="sng" algn="ctr">
          <a:solidFill>
            <a:schemeClr val="accent5">
              <a:hueOff val="6509673"/>
              <a:satOff val="44158"/>
              <a:lumOff val="-6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4CE6FB-E268-4A68-84F8-43DBD113F780}">
      <dsp:nvSpPr>
        <dsp:cNvPr id="0" name=""/>
        <dsp:cNvSpPr/>
      </dsp:nvSpPr>
      <dsp:spPr>
        <a:xfrm>
          <a:off x="0" y="3174224"/>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And more. </a:t>
          </a:r>
          <a:endParaRPr lang="en-US" sz="2800" kern="1200"/>
        </a:p>
      </dsp:txBody>
      <dsp:txXfrm>
        <a:off x="0" y="3174224"/>
        <a:ext cx="5704764" cy="792974"/>
      </dsp:txXfrm>
    </dsp:sp>
    <dsp:sp modelId="{34509D90-F03F-47DD-B607-51749D9348F0}">
      <dsp:nvSpPr>
        <dsp:cNvPr id="0" name=""/>
        <dsp:cNvSpPr/>
      </dsp:nvSpPr>
      <dsp:spPr>
        <a:xfrm>
          <a:off x="0" y="3967199"/>
          <a:ext cx="5704764" cy="0"/>
        </a:xfrm>
        <a:prstGeom prst="line">
          <a:avLst/>
        </a:prstGeom>
        <a:solidFill>
          <a:schemeClr val="accent5">
            <a:hueOff val="8137091"/>
            <a:satOff val="55197"/>
            <a:lumOff val="-783"/>
            <a:alphaOff val="0"/>
          </a:schemeClr>
        </a:solidFill>
        <a:ln w="12700" cap="flat" cmpd="sng" algn="ctr">
          <a:solidFill>
            <a:schemeClr val="accent5">
              <a:hueOff val="8137091"/>
              <a:satOff val="55197"/>
              <a:lumOff val="-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7D7C04-20AB-4790-8828-030F556C9F82}">
      <dsp:nvSpPr>
        <dsp:cNvPr id="0" name=""/>
        <dsp:cNvSpPr/>
      </dsp:nvSpPr>
      <dsp:spPr>
        <a:xfrm>
          <a:off x="0" y="3967199"/>
          <a:ext cx="5704764" cy="792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Human Rights influences tort law.</a:t>
          </a:r>
          <a:endParaRPr lang="en-US" sz="2800" kern="1200"/>
        </a:p>
      </dsp:txBody>
      <dsp:txXfrm>
        <a:off x="0" y="3967199"/>
        <a:ext cx="5704764" cy="79297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BC600-B7C3-44CD-8AF7-F2974AB92FEF}">
      <dsp:nvSpPr>
        <dsp:cNvPr id="0" name=""/>
        <dsp:cNvSpPr/>
      </dsp:nvSpPr>
      <dsp:spPr>
        <a:xfrm>
          <a:off x="0" y="4349"/>
          <a:ext cx="5704764" cy="1511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Email: </a:t>
          </a:r>
          <a:r>
            <a:rPr lang="en-GB" sz="3800" kern="1200"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z.draper@uwtsd.ac.uk</a:t>
          </a:r>
          <a:r>
            <a:rPr lang="en-GB" sz="3800" kern="1200" dirty="0">
              <a:solidFill>
                <a:schemeClr val="tx1"/>
              </a:solidFill>
            </a:rPr>
            <a:t> </a:t>
          </a:r>
          <a:endParaRPr lang="en-US" sz="3800" kern="1200" dirty="0">
            <a:solidFill>
              <a:schemeClr val="tx1"/>
            </a:solidFill>
          </a:endParaRPr>
        </a:p>
      </dsp:txBody>
      <dsp:txXfrm>
        <a:off x="73792" y="78141"/>
        <a:ext cx="5557180" cy="1364056"/>
      </dsp:txXfrm>
    </dsp:sp>
    <dsp:sp modelId="{F31893DD-2332-49D6-A0C8-F666FDAF5F3B}">
      <dsp:nvSpPr>
        <dsp:cNvPr id="0" name=""/>
        <dsp:cNvSpPr/>
      </dsp:nvSpPr>
      <dsp:spPr>
        <a:xfrm>
          <a:off x="0" y="1625429"/>
          <a:ext cx="5704764" cy="1511640"/>
        </a:xfrm>
        <a:prstGeom prst="roundRect">
          <a:avLst/>
        </a:prstGeom>
        <a:solidFill>
          <a:schemeClr val="accent2">
            <a:hueOff val="-9105300"/>
            <a:satOff val="1465"/>
            <a:lumOff val="4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dirty="0"/>
            <a:t>My office;</a:t>
          </a:r>
          <a:r>
            <a:rPr lang="en-GB" sz="3800" kern="1200" dirty="0">
              <a:latin typeface="Sitka Banner"/>
            </a:rPr>
            <a:t> AS209</a:t>
          </a:r>
          <a:endParaRPr lang="en-US" sz="3800" kern="1200" dirty="0"/>
        </a:p>
      </dsp:txBody>
      <dsp:txXfrm>
        <a:off x="73792" y="1699221"/>
        <a:ext cx="5557180" cy="1364056"/>
      </dsp:txXfrm>
    </dsp:sp>
    <dsp:sp modelId="{77462E08-9B39-43EE-805E-BC5A47683A44}">
      <dsp:nvSpPr>
        <dsp:cNvPr id="0" name=""/>
        <dsp:cNvSpPr/>
      </dsp:nvSpPr>
      <dsp:spPr>
        <a:xfrm>
          <a:off x="0" y="3246510"/>
          <a:ext cx="5704764" cy="1511640"/>
        </a:xfrm>
        <a:prstGeom prst="roundRect">
          <a:avLst/>
        </a:prstGeom>
        <a:solidFill>
          <a:schemeClr val="accent2">
            <a:hueOff val="-18210601"/>
            <a:satOff val="2931"/>
            <a:lumOff val="8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Teams</a:t>
          </a:r>
          <a:endParaRPr lang="en-US" sz="3800" kern="1200" dirty="0"/>
        </a:p>
      </dsp:txBody>
      <dsp:txXfrm>
        <a:off x="73792" y="3320302"/>
        <a:ext cx="5557180" cy="13640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E212A-8F87-4CE9-8CBA-DD802BBE5DD8}" type="datetimeFigureOut">
              <a:t>11/23/2024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85666E-06A9-4F38-8CB4-731225DA344C}" type="slidenum">
              <a:t>‹#›</a:t>
            </a:fld>
            <a:endParaRPr lang="en-GB"/>
          </a:p>
        </p:txBody>
      </p:sp>
    </p:spTree>
    <p:extLst>
      <p:ext uri="{BB962C8B-B14F-4D97-AF65-F5344CB8AC3E}">
        <p14:creationId xmlns:p14="http://schemas.microsoft.com/office/powerpoint/2010/main" val="3376731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85666E-06A9-4F38-8CB4-731225DA344C}" type="slidenum">
              <a:rPr lang="en-GB" smtClean="0"/>
              <a:t>2</a:t>
            </a:fld>
            <a:endParaRPr lang="en-GB"/>
          </a:p>
        </p:txBody>
      </p:sp>
    </p:spTree>
    <p:extLst>
      <p:ext uri="{BB962C8B-B14F-4D97-AF65-F5344CB8AC3E}">
        <p14:creationId xmlns:p14="http://schemas.microsoft.com/office/powerpoint/2010/main" val="3432781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85666E-06A9-4F38-8CB4-731225DA344C}" type="slidenum">
              <a:rPr lang="en-GB" smtClean="0"/>
              <a:t>6</a:t>
            </a:fld>
            <a:endParaRPr lang="en-GB"/>
          </a:p>
        </p:txBody>
      </p:sp>
    </p:spTree>
    <p:extLst>
      <p:ext uri="{BB962C8B-B14F-4D97-AF65-F5344CB8AC3E}">
        <p14:creationId xmlns:p14="http://schemas.microsoft.com/office/powerpoint/2010/main" val="2488213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is not one single tort, there is common law and statutory law under which a tort can arise. </a:t>
            </a:r>
          </a:p>
          <a:p>
            <a:endParaRPr lang="en-US" dirty="0">
              <a:cs typeface="Calibri"/>
            </a:endParaRPr>
          </a:p>
          <a:p>
            <a:r>
              <a:rPr lang="en-US" dirty="0">
                <a:cs typeface="Calibri"/>
              </a:rPr>
              <a:t>The statutory law includes laws such as the Health and Safety Act Work Act 1974 and Animal Act 1971. </a:t>
            </a:r>
          </a:p>
          <a:p>
            <a:endParaRPr lang="en-US" dirty="0">
              <a:cs typeface="Calibri"/>
            </a:endParaRPr>
          </a:p>
          <a:p>
            <a:r>
              <a:rPr lang="en-US" dirty="0">
                <a:cs typeface="Calibri"/>
              </a:rPr>
              <a:t>Common law includes Negligence/ nuisance/ Trespass/ Defamation.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185666E-06A9-4F38-8CB4-731225DA344C}" type="slidenum">
              <a:rPr lang="en-GB"/>
              <a:t>19</a:t>
            </a:fld>
            <a:endParaRPr lang="en-GB"/>
          </a:p>
        </p:txBody>
      </p:sp>
    </p:spTree>
    <p:extLst>
      <p:ext uri="{BB962C8B-B14F-4D97-AF65-F5344CB8AC3E}">
        <p14:creationId xmlns:p14="http://schemas.microsoft.com/office/powerpoint/2010/main" val="1659623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185666E-06A9-4F38-8CB4-731225DA344C}" type="slidenum">
              <a:rPr lang="en-GB"/>
              <a:t>23</a:t>
            </a:fld>
            <a:endParaRPr lang="en-GB"/>
          </a:p>
        </p:txBody>
      </p:sp>
    </p:spTree>
    <p:extLst>
      <p:ext uri="{BB962C8B-B14F-4D97-AF65-F5344CB8AC3E}">
        <p14:creationId xmlns:p14="http://schemas.microsoft.com/office/powerpoint/2010/main" val="3589867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number of outcomes that could result because of a case. This includes to deter other people from </a:t>
            </a:r>
            <a:r>
              <a:rPr lang="en-US" dirty="0" err="1">
                <a:cs typeface="Calibri"/>
              </a:rPr>
              <a:t>comiting</a:t>
            </a:r>
            <a:r>
              <a:rPr lang="en-US" dirty="0">
                <a:cs typeface="Calibri"/>
              </a:rPr>
              <a:t> the same civil wrong and to defer the people from </a:t>
            </a:r>
            <a:r>
              <a:rPr lang="en-US" dirty="0" err="1">
                <a:cs typeface="Calibri"/>
              </a:rPr>
              <a:t>comitting</a:t>
            </a:r>
            <a:r>
              <a:rPr lang="en-US" dirty="0">
                <a:cs typeface="Calibri"/>
              </a:rPr>
              <a:t> the same civil wrong. </a:t>
            </a:r>
          </a:p>
          <a:p>
            <a:endParaRPr lang="en-US" dirty="0">
              <a:cs typeface="Calibri"/>
            </a:endParaRPr>
          </a:p>
          <a:p>
            <a:r>
              <a:rPr lang="en-US" dirty="0">
                <a:cs typeface="Calibri"/>
              </a:rPr>
              <a:t>Also allows for the harm to be repaired by compensatory damages. </a:t>
            </a:r>
          </a:p>
          <a:p>
            <a:endParaRPr lang="en-US" dirty="0">
              <a:cs typeface="Calibri"/>
            </a:endParaRPr>
          </a:p>
          <a:p>
            <a:r>
              <a:rPr lang="en-US" dirty="0">
                <a:cs typeface="Calibri"/>
              </a:rPr>
              <a:t>It is a way to put the individual back in the same position they were in before the event happened. </a:t>
            </a:r>
          </a:p>
          <a:p>
            <a:endParaRPr lang="en-US" dirty="0">
              <a:cs typeface="Calibri"/>
            </a:endParaRPr>
          </a:p>
          <a:p>
            <a:r>
              <a:rPr lang="en-US" dirty="0">
                <a:cs typeface="Calibri"/>
              </a:rPr>
              <a:t>Corrective Justice. </a:t>
            </a:r>
          </a:p>
        </p:txBody>
      </p:sp>
      <p:sp>
        <p:nvSpPr>
          <p:cNvPr id="4" name="Slide Number Placeholder 3"/>
          <p:cNvSpPr>
            <a:spLocks noGrp="1"/>
          </p:cNvSpPr>
          <p:nvPr>
            <p:ph type="sldNum" sz="quarter" idx="5"/>
          </p:nvPr>
        </p:nvSpPr>
        <p:spPr/>
        <p:txBody>
          <a:bodyPr/>
          <a:lstStyle/>
          <a:p>
            <a:fld id="{F185666E-06A9-4F38-8CB4-731225DA344C}" type="slidenum">
              <a:rPr lang="en-GB"/>
              <a:t>28</a:t>
            </a:fld>
            <a:endParaRPr lang="en-GB"/>
          </a:p>
        </p:txBody>
      </p:sp>
    </p:spTree>
    <p:extLst>
      <p:ext uri="{BB962C8B-B14F-4D97-AF65-F5344CB8AC3E}">
        <p14:creationId xmlns:p14="http://schemas.microsoft.com/office/powerpoint/2010/main" val="2910400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May be questioning the effects of the Human Rights Act 1998. </a:t>
            </a:r>
          </a:p>
          <a:p>
            <a:endParaRPr lang="en-US" dirty="0">
              <a:cs typeface="Calibri"/>
            </a:endParaRPr>
          </a:p>
          <a:p>
            <a:r>
              <a:rPr lang="en-US" dirty="0">
                <a:cs typeface="Calibri"/>
              </a:rPr>
              <a:t>No new torts are being created so that Human Rights Act 1998 is not breached. However, there is a need to consider that all current tort law is compatible withe Human Rights under the Human Rights Act 1998. </a:t>
            </a:r>
          </a:p>
        </p:txBody>
      </p:sp>
      <p:sp>
        <p:nvSpPr>
          <p:cNvPr id="4" name="Slide Number Placeholder 3"/>
          <p:cNvSpPr>
            <a:spLocks noGrp="1"/>
          </p:cNvSpPr>
          <p:nvPr>
            <p:ph type="sldNum" sz="quarter" idx="5"/>
          </p:nvPr>
        </p:nvSpPr>
        <p:spPr/>
        <p:txBody>
          <a:bodyPr/>
          <a:lstStyle/>
          <a:p>
            <a:fld id="{F185666E-06A9-4F38-8CB4-731225DA344C}" type="slidenum">
              <a:rPr lang="en-GB"/>
              <a:t>33</a:t>
            </a:fld>
            <a:endParaRPr lang="en-GB"/>
          </a:p>
        </p:txBody>
      </p:sp>
    </p:spTree>
    <p:extLst>
      <p:ext uri="{BB962C8B-B14F-4D97-AF65-F5344CB8AC3E}">
        <p14:creationId xmlns:p14="http://schemas.microsoft.com/office/powerpoint/2010/main" val="3296099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References; Tort law by Kirsty Horsey and Ericka Rackley</a:t>
            </a:r>
          </a:p>
        </p:txBody>
      </p:sp>
      <p:sp>
        <p:nvSpPr>
          <p:cNvPr id="4" name="Slide Number Placeholder 3"/>
          <p:cNvSpPr>
            <a:spLocks noGrp="1"/>
          </p:cNvSpPr>
          <p:nvPr>
            <p:ph type="sldNum" sz="quarter" idx="5"/>
          </p:nvPr>
        </p:nvSpPr>
        <p:spPr/>
        <p:txBody>
          <a:bodyPr/>
          <a:lstStyle/>
          <a:p>
            <a:fld id="{F185666E-06A9-4F38-8CB4-731225DA344C}" type="slidenum">
              <a:t>43</a:t>
            </a:fld>
            <a:endParaRPr lang="en-GB"/>
          </a:p>
        </p:txBody>
      </p:sp>
    </p:spTree>
    <p:extLst>
      <p:ext uri="{BB962C8B-B14F-4D97-AF65-F5344CB8AC3E}">
        <p14:creationId xmlns:p14="http://schemas.microsoft.com/office/powerpoint/2010/main" val="2305511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11/23/2024</a:t>
            </a:fld>
            <a:endParaRPr lang="en-US"/>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7460839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11/23/2024</a:t>
            </a:fld>
            <a:endParaRPr lang="en-US"/>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659541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11/23/2024</a:t>
            </a:fld>
            <a:endParaRPr lang="en-US"/>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66928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11/23/2024</a:t>
            </a:fld>
            <a:endParaRPr lang="en-US"/>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6117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11/23/2024</a:t>
            </a:fld>
            <a:endParaRPr lang="en-US"/>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205930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11/23/2024</a:t>
            </a:fld>
            <a:endParaRPr lang="en-US"/>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074357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11/23/2024</a:t>
            </a:fld>
            <a:endParaRPr lang="en-US"/>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81856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11/23/2024</a:t>
            </a:fld>
            <a:endParaRPr lang="en-US"/>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p>
        </p:txBody>
      </p:sp>
    </p:spTree>
    <p:extLst>
      <p:ext uri="{BB962C8B-B14F-4D97-AF65-F5344CB8AC3E}">
        <p14:creationId xmlns:p14="http://schemas.microsoft.com/office/powerpoint/2010/main" val="2986302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11/23/2024</a:t>
            </a:fld>
            <a:endParaRPr lang="en-US"/>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p>
        </p:txBody>
      </p:sp>
    </p:spTree>
    <p:extLst>
      <p:ext uri="{BB962C8B-B14F-4D97-AF65-F5344CB8AC3E}">
        <p14:creationId xmlns:p14="http://schemas.microsoft.com/office/powerpoint/2010/main" val="2451490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11/23/2024</a:t>
            </a:fld>
            <a:endParaRPr lang="en-US"/>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828123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11/23/2024</a:t>
            </a:fld>
            <a:endParaRPr lang="en-US"/>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227111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11/23/2024</a:t>
            </a:fld>
            <a:endParaRPr lang="en-US"/>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359684420"/>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167863103@N02/47970965276/"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www.flickr.com/photos/athomeinscottsdale/3279949186"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mailto:hwb@uwtsd.ac.uk" TargetMode="Externa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11.xml.rels><?xml version="1.0" encoding="UTF-8" standalone="yes"?>
<Relationships xmlns="http://schemas.openxmlformats.org/package/2006/relationships"><Relationship Id="rId3" Type="http://schemas.openxmlformats.org/officeDocument/2006/relationships/hyperlink" Target="http://arkansasgopwing.blogspot.com/2017/05/what-is-rule-of-law-anyway.html" TargetMode="External"/><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hyperlink" Target="mailto:Lisaelis@uwtsd.ac.uk"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diagramLayout" Target="../diagrams/layout4.xml"/><Relationship Id="rId7" Type="http://schemas.openxmlformats.org/officeDocument/2006/relationships/image" Target="../media/image29.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34.sv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7.xml"/><Relationship Id="rId1" Type="http://schemas.openxmlformats.org/officeDocument/2006/relationships/video" Target="https://www.youtube.com/embed/_ds1fruLg3c?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38.svg"/><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knowlaw.in/index.php/2020/09/24/essential-elements-of-tort/" TargetMode="Externa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2016.igem.org/Team:Tianjin/Community/Law"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thebluediamondgallery.com/wooden-tile/c/case-law.html" TargetMode="External"/><Relationship Id="rId2" Type="http://schemas.openxmlformats.org/officeDocument/2006/relationships/image" Target="../media/image43.jpeg"/><Relationship Id="rId1" Type="http://schemas.openxmlformats.org/officeDocument/2006/relationships/slideLayout" Target="../slideLayouts/slideLayout2.xml"/><Relationship Id="rId5" Type="http://schemas.openxmlformats.org/officeDocument/2006/relationships/hyperlink" Target="https://www.casemine.com/judgement/uk/5a8ff8cb60d03e7f57ecd7de" TargetMode="External"/><Relationship Id="rId4" Type="http://schemas.openxmlformats.org/officeDocument/2006/relationships/hyperlink" Target="https://swarb.co.uk/brooks-v-commissioner-of-police-for-the-metropolis-and-others-hl-21-apr-2005/"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iammissusx.blogspot.com/" TargetMode="External"/><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3" Type="http://schemas.openxmlformats.org/officeDocument/2006/relationships/hyperlink" Target="https://courses.lumenlearning.com/wmopen-introbusiness/chapter/tort-law-liability-and-damages/" TargetMode="External"/><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7.xml.rels><?xml version="1.0" encoding="UTF-8" standalone="yes"?>
<Relationships xmlns="http://schemas.openxmlformats.org/package/2006/relationships"><Relationship Id="rId3" Type="http://schemas.openxmlformats.org/officeDocument/2006/relationships/hyperlink" Target="http://biogeocarlos.blogspot.com/2015/05/los-animalillos-de-las-peliculas-de.html" TargetMode="External"/><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hyperlink" Target="http://biogeocarlos.blogspot.com/2015/05/los-animalillos-de-las-peliculas-de.html" TargetMode="External"/><Relationship Id="rId7" Type="http://schemas.openxmlformats.org/officeDocument/2006/relationships/diagramColors" Target="../diagrams/colors16.xml"/><Relationship Id="rId2" Type="http://schemas.openxmlformats.org/officeDocument/2006/relationships/image" Target="../media/image46.jpe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hyperlink" Target="https://creativecommons.org/licenses/by-nc-nd/3.0/" TargetMode="Externa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1.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4.xml.rels><?xml version="1.0" encoding="UTF-8" standalone="yes"?>
<Relationships xmlns="http://schemas.openxmlformats.org/package/2006/relationships"><Relationship Id="rId3" Type="http://schemas.openxmlformats.org/officeDocument/2006/relationships/hyperlink" Target="http://edm310.blogspot.com/2014/11/another-thank-you-i-just-want-to-thank.html" TargetMode="External"/><Relationship Id="rId2" Type="http://schemas.openxmlformats.org/officeDocument/2006/relationships/image" Target="../media/image53.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yellow caution sign on a black surface&#10;&#10;Description automatically generated">
            <a:extLst>
              <a:ext uri="{FF2B5EF4-FFF2-40B4-BE49-F238E27FC236}">
                <a16:creationId xmlns:a16="http://schemas.microsoft.com/office/drawing/2014/main" id="{690773BB-DB43-9040-93D4-54EAE55D27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924" b="16076"/>
          <a:stretch/>
        </p:blipFill>
        <p:spPr>
          <a:xfrm>
            <a:off x="1" y="10"/>
            <a:ext cx="12191999" cy="6857990"/>
          </a:xfrm>
          <a:prstGeom prst="rect">
            <a:avLst/>
          </a:prstGeom>
        </p:spPr>
      </p:pic>
      <p:sp>
        <p:nvSpPr>
          <p:cNvPr id="92" name="Rectangle 91">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Subtitle 2">
            <a:extLst>
              <a:ext uri="{FF2B5EF4-FFF2-40B4-BE49-F238E27FC236}">
                <a16:creationId xmlns:a16="http://schemas.microsoft.com/office/drawing/2014/main" id="{B95C9A0D-F9D3-3A9A-CE94-6B3F6EC2BB9E}"/>
              </a:ext>
            </a:extLst>
          </p:cNvPr>
          <p:cNvSpPr txBox="1">
            <a:spLocks/>
          </p:cNvSpPr>
          <p:nvPr/>
        </p:nvSpPr>
        <p:spPr>
          <a:xfrm>
            <a:off x="758952" y="1143000"/>
            <a:ext cx="4572000" cy="2984701"/>
          </a:xfrm>
          <a:prstGeom prst="rect">
            <a:avLst/>
          </a:prstGeom>
        </p:spPr>
        <p:txBody>
          <a:bodyPr vert="horz" lIns="91440" tIns="45720" rIns="91440" bIns="45720" rtlCol="0" anchor="b">
            <a:normAutofit/>
          </a:bodyPr>
          <a:lstStyle>
            <a:lvl1pPr marL="0" indent="0" algn="l" defTabSz="914400" rtl="0" eaLnBrk="1" latinLnBrk="0" hangingPunct="1">
              <a:lnSpc>
                <a:spcPct val="100000"/>
              </a:lnSpc>
              <a:spcBef>
                <a:spcPts val="400"/>
              </a:spcBef>
              <a:spcAft>
                <a:spcPts val="400"/>
              </a:spcAft>
              <a:buClrTx/>
              <a:buFont typeface="Arial" panose="020B0604020202020204" pitchFamily="34" charset="0"/>
              <a:buNone/>
              <a:defRPr sz="2200" kern="1200">
                <a:solidFill>
                  <a:schemeClr val="tx1">
                    <a:lumMod val="85000"/>
                    <a:lumOff val="15000"/>
                  </a:schemeClr>
                </a:solidFill>
                <a:latin typeface="+mn-lt"/>
                <a:ea typeface="+mn-ea"/>
                <a:cs typeface="+mn-cs"/>
              </a:defRPr>
            </a:lvl1pPr>
            <a:lvl2pPr marL="457200" indent="0" algn="ctr" defTabSz="914400" rtl="0" eaLnBrk="1" latinLnBrk="0" hangingPunct="1">
              <a:lnSpc>
                <a:spcPct val="110000"/>
              </a:lnSpc>
              <a:spcBef>
                <a:spcPts val="400"/>
              </a:spcBef>
              <a:spcAft>
                <a:spcPts val="400"/>
              </a:spcAft>
              <a:buClrTx/>
              <a:buFont typeface="Arial" panose="020B0604020202020204" pitchFamily="34" charset="0"/>
              <a:buNone/>
              <a:defRPr sz="2000" i="1" kern="1200">
                <a:solidFill>
                  <a:schemeClr val="tx1">
                    <a:lumMod val="85000"/>
                    <a:lumOff val="15000"/>
                  </a:schemeClr>
                </a:solidFill>
                <a:latin typeface="+mn-lt"/>
                <a:ea typeface="+mn-ea"/>
                <a:cs typeface="+mn-cs"/>
              </a:defRPr>
            </a:lvl2pPr>
            <a:lvl3pPr marL="914400" indent="0" algn="ctr" defTabSz="914400" rtl="0" eaLnBrk="1" latinLnBrk="0" hangingPunct="1">
              <a:lnSpc>
                <a:spcPct val="110000"/>
              </a:lnSpc>
              <a:spcBef>
                <a:spcPts val="400"/>
              </a:spcBef>
              <a:spcAft>
                <a:spcPts val="400"/>
              </a:spcAft>
              <a:buClrTx/>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10000"/>
              </a:lnSpc>
              <a:spcBef>
                <a:spcPts val="400"/>
              </a:spcBef>
              <a:spcAft>
                <a:spcPts val="400"/>
              </a:spcAft>
              <a:buClrTx/>
              <a:buFont typeface="Arial" panose="020B0604020202020204" pitchFamily="34" charset="0"/>
              <a:buNone/>
              <a:defRPr sz="1600" i="1" kern="1200">
                <a:solidFill>
                  <a:schemeClr val="tx1">
                    <a:lumMod val="85000"/>
                    <a:lumOff val="15000"/>
                  </a:schemeClr>
                </a:solidFill>
                <a:latin typeface="+mn-lt"/>
                <a:ea typeface="+mn-ea"/>
                <a:cs typeface="+mn-cs"/>
              </a:defRPr>
            </a:lvl4pPr>
            <a:lvl5pPr marL="1828800" indent="0" algn="ctr" defTabSz="914400" rtl="0" eaLnBrk="1" latinLnBrk="0" hangingPunct="1">
              <a:lnSpc>
                <a:spcPct val="110000"/>
              </a:lnSpc>
              <a:spcBef>
                <a:spcPts val="400"/>
              </a:spcBef>
              <a:spcAft>
                <a:spcPts val="400"/>
              </a:spcAft>
              <a:buClrTx/>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90000"/>
              </a:lnSpc>
              <a:spcBef>
                <a:spcPct val="0"/>
              </a:spcBef>
            </a:pPr>
            <a:r>
              <a:rPr lang="en-US" sz="6000" b="1" i="1" u="sng" spc="100">
                <a:solidFill>
                  <a:srgbClr val="FFFFFF"/>
                </a:solidFill>
                <a:latin typeface="+mj-lt"/>
                <a:ea typeface="+mj-ea"/>
                <a:cs typeface="+mj-cs"/>
              </a:rPr>
              <a:t>Tort law  </a:t>
            </a:r>
          </a:p>
        </p:txBody>
      </p:sp>
      <p:sp>
        <p:nvSpPr>
          <p:cNvPr id="3" name="Subtitle 2"/>
          <p:cNvSpPr>
            <a:spLocks noGrp="1"/>
          </p:cNvSpPr>
          <p:nvPr>
            <p:ph type="subTitle" idx="1"/>
          </p:nvPr>
        </p:nvSpPr>
        <p:spPr>
          <a:xfrm>
            <a:off x="758952" y="4452109"/>
            <a:ext cx="4571999" cy="1318071"/>
          </a:xfrm>
        </p:spPr>
        <p:txBody>
          <a:bodyPr vert="horz" lIns="91440" tIns="45720" rIns="91440" bIns="45720" rtlCol="0">
            <a:normAutofit/>
          </a:bodyPr>
          <a:lstStyle/>
          <a:p>
            <a:r>
              <a:rPr lang="en-US">
                <a:solidFill>
                  <a:srgbClr val="FFFFFF"/>
                </a:solidFill>
              </a:rPr>
              <a:t>By Zita Draper </a:t>
            </a:r>
          </a:p>
        </p:txBody>
      </p:sp>
      <p:cxnSp>
        <p:nvCxnSpPr>
          <p:cNvPr id="94" name="Straight Connector 93">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96"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4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3" name="Rectangle 12">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yellow sign on a metal pole&#10;&#10;Description automatically generated">
            <a:extLst>
              <a:ext uri="{FF2B5EF4-FFF2-40B4-BE49-F238E27FC236}">
                <a16:creationId xmlns:a16="http://schemas.microsoft.com/office/drawing/2014/main" id="{637DE592-5AD4-253E-2DD3-AC98E71B0C05}"/>
              </a:ext>
            </a:extLst>
          </p:cNvPr>
          <p:cNvPicPr>
            <a:picLocks noChangeAspect="1"/>
          </p:cNvPicPr>
          <p:nvPr/>
        </p:nvPicPr>
        <p:blipFill rotWithShape="1">
          <a:blip r:embed="rId3">
            <a:duotone>
              <a:schemeClr val="bg2">
                <a:shade val="45000"/>
                <a:satMod val="135000"/>
              </a:schemeClr>
              <a:prstClr val="white"/>
            </a:duotone>
            <a:alphaModFix amt="40000"/>
            <a:extLst>
              <a:ext uri="{837473B0-CC2E-450A-ABE3-18F120FF3D39}">
                <a1611:picAttrSrcUrl xmlns:a1611="http://schemas.microsoft.com/office/drawing/2016/11/main" r:id="rId4"/>
              </a:ext>
            </a:extLst>
          </a:blip>
          <a:srcRect t="8114" b="16886"/>
          <a:stretch/>
        </p:blipFill>
        <p:spPr>
          <a:xfrm>
            <a:off x="20" y="10"/>
            <a:ext cx="12191980" cy="6857990"/>
          </a:xfrm>
          <a:prstGeom prst="rect">
            <a:avLst/>
          </a:prstGeom>
        </p:spPr>
      </p:pic>
      <p:sp>
        <p:nvSpPr>
          <p:cNvPr id="44" name="Rectangle 14">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49F790A-09EE-4436-3C46-C7A35EE44A65}"/>
              </a:ext>
            </a:extLst>
          </p:cNvPr>
          <p:cNvSpPr txBox="1"/>
          <p:nvPr/>
        </p:nvSpPr>
        <p:spPr>
          <a:xfrm>
            <a:off x="489077" y="2804377"/>
            <a:ext cx="3828495" cy="13918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7200" b="1" i="1" u="sng" kern="1200" spc="100" baseline="0" dirty="0">
                <a:solidFill>
                  <a:schemeClr val="tx1">
                    <a:lumMod val="85000"/>
                    <a:lumOff val="15000"/>
                  </a:schemeClr>
                </a:solidFill>
                <a:latin typeface="+mj-lt"/>
                <a:ea typeface="+mj-ea"/>
                <a:cs typeface="+mj-cs"/>
              </a:rPr>
              <a:t>Content </a:t>
            </a:r>
            <a:endParaRPr lang="en-US" sz="7200" i="1" kern="1200" spc="100" baseline="0" dirty="0">
              <a:solidFill>
                <a:schemeClr val="tx1">
                  <a:lumMod val="85000"/>
                  <a:lumOff val="15000"/>
                </a:schemeClr>
              </a:solidFill>
              <a:latin typeface="+mj-lt"/>
              <a:ea typeface="+mj-ea"/>
              <a:cs typeface="+mj-cs"/>
            </a:endParaRPr>
          </a:p>
        </p:txBody>
      </p:sp>
      <p:cxnSp>
        <p:nvCxnSpPr>
          <p:cNvPr id="45" name="Straight Connector 16">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47" name="TextBox 5">
            <a:extLst>
              <a:ext uri="{FF2B5EF4-FFF2-40B4-BE49-F238E27FC236}">
                <a16:creationId xmlns:a16="http://schemas.microsoft.com/office/drawing/2014/main" id="{AF72BEC4-B3C0-2A61-A4E9-9023DA4709F4}"/>
              </a:ext>
            </a:extLst>
          </p:cNvPr>
          <p:cNvGraphicFramePr/>
          <p:nvPr>
            <p:extLst>
              <p:ext uri="{D42A27DB-BD31-4B8C-83A1-F6EECF244321}">
                <p14:modId xmlns:p14="http://schemas.microsoft.com/office/powerpoint/2010/main" val="968258136"/>
              </p:ext>
            </p:extLst>
          </p:nvPr>
        </p:nvGraphicFramePr>
        <p:xfrm>
          <a:off x="5156282" y="860934"/>
          <a:ext cx="6197007" cy="56219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127778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C25ED4-14E4-AAD4-6CE1-7EB0CCF8549B}"/>
              </a:ext>
            </a:extLst>
          </p:cNvPr>
          <p:cNvSpPr>
            <a:spLocks noGrp="1"/>
          </p:cNvSpPr>
          <p:nvPr>
            <p:ph type="title"/>
          </p:nvPr>
        </p:nvSpPr>
        <p:spPr>
          <a:xfrm>
            <a:off x="758952" y="758952"/>
            <a:ext cx="3831336" cy="4754880"/>
          </a:xfrm>
        </p:spPr>
        <p:txBody>
          <a:bodyPr anchor="ctr">
            <a:normAutofit/>
          </a:bodyPr>
          <a:lstStyle/>
          <a:p>
            <a:r>
              <a:rPr lang="en-GB" sz="4700" b="1" i="0" u="sng">
                <a:solidFill>
                  <a:schemeClr val="bg1"/>
                </a:solidFill>
              </a:rPr>
              <a:t>Introductions</a:t>
            </a:r>
          </a:p>
        </p:txBody>
      </p:sp>
      <p:sp>
        <p:nvSpPr>
          <p:cNvPr id="3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D71679EB-5FE6-ED9A-3018-8A16DF1182DA}"/>
              </a:ext>
            </a:extLst>
          </p:cNvPr>
          <p:cNvGraphicFramePr>
            <a:graphicFrameLocks noGrp="1"/>
          </p:cNvGraphicFramePr>
          <p:nvPr>
            <p:ph idx="1"/>
            <p:extLst>
              <p:ext uri="{D42A27DB-BD31-4B8C-83A1-F6EECF244321}">
                <p14:modId xmlns:p14="http://schemas.microsoft.com/office/powerpoint/2010/main" val="3403808848"/>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529800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F7878-FC52-5A5E-94D1-081ADD41B18A}"/>
              </a:ext>
            </a:extLst>
          </p:cNvPr>
          <p:cNvSpPr>
            <a:spLocks noGrp="1"/>
          </p:cNvSpPr>
          <p:nvPr>
            <p:ph type="title"/>
          </p:nvPr>
        </p:nvSpPr>
        <p:spPr>
          <a:xfrm>
            <a:off x="1241679" y="601438"/>
            <a:ext cx="5312254" cy="1540106"/>
          </a:xfrm>
        </p:spPr>
        <p:txBody>
          <a:bodyPr>
            <a:noAutofit/>
          </a:bodyPr>
          <a:lstStyle/>
          <a:p>
            <a:pPr algn="ctr"/>
            <a:r>
              <a:rPr lang="en-GB" sz="4000" b="1" i="0" u="sng"/>
              <a:t>Aims and learning objectives of this module!</a:t>
            </a:r>
            <a:endParaRPr lang="en-US" sz="3600"/>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6EC67F-3C7E-7EEF-C804-2C5E6BD4B4D2}"/>
              </a:ext>
            </a:extLst>
          </p:cNvPr>
          <p:cNvSpPr>
            <a:spLocks noGrp="1"/>
          </p:cNvSpPr>
          <p:nvPr>
            <p:ph idx="1"/>
          </p:nvPr>
        </p:nvSpPr>
        <p:spPr>
          <a:xfrm>
            <a:off x="1114679" y="2436935"/>
            <a:ext cx="5312254" cy="2861349"/>
          </a:xfrm>
        </p:spPr>
        <p:txBody>
          <a:bodyPr vert="horz" lIns="91440" tIns="45720" rIns="91440" bIns="45720" rtlCol="0" anchor="t">
            <a:noAutofit/>
          </a:bodyPr>
          <a:lstStyle/>
          <a:p>
            <a:pPr>
              <a:lnSpc>
                <a:spcPct val="100000"/>
              </a:lnSpc>
            </a:pPr>
            <a:r>
              <a:rPr lang="en-GB" sz="1800" dirty="0">
                <a:ea typeface="+mn-lt"/>
                <a:cs typeface="+mn-lt"/>
              </a:rPr>
              <a:t>The aim of this module is to provide an introduction to the law of tort, including its historical origins, theoretical underpinnings and its aims and functions.</a:t>
            </a:r>
            <a:endParaRPr lang="en-GB" sz="1800" dirty="0"/>
          </a:p>
          <a:p>
            <a:pPr>
              <a:lnSpc>
                <a:spcPct val="100000"/>
              </a:lnSpc>
            </a:pPr>
            <a:r>
              <a:rPr lang="en-GB" sz="1800" dirty="0">
                <a:ea typeface="+mn-lt"/>
                <a:cs typeface="+mn-lt"/>
              </a:rPr>
              <a:t>The module will provide the student with the opportunity to consider general principles of tortious liability such as Trespass to the person, Negligence, Occupiers Liability, Nuisance, Defamation, Damages, Personal Injury and Death, Remedies and Land based torts. It will also help to gain an awareness of how a personal injury claim would be managed and carried out.</a:t>
            </a:r>
            <a:endParaRPr lang="en-GB" sz="1600" dirty="0"/>
          </a:p>
          <a:p>
            <a:pPr marL="0" indent="0">
              <a:lnSpc>
                <a:spcPct val="100000"/>
              </a:lnSpc>
              <a:buNone/>
            </a:pPr>
            <a:endParaRPr lang="en-GB" sz="1400" dirty="0"/>
          </a:p>
        </p:txBody>
      </p:sp>
      <p:sp>
        <p:nvSpPr>
          <p:cNvPr id="13" name="Freeform: Shape 12">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4" descr="Bullseye with solid fill">
            <a:extLst>
              <a:ext uri="{FF2B5EF4-FFF2-40B4-BE49-F238E27FC236}">
                <a16:creationId xmlns:a16="http://schemas.microsoft.com/office/drawing/2014/main" id="{3F9D55E4-9542-C717-B557-F6B0BFAFB59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50087" y="1663890"/>
            <a:ext cx="3434963" cy="3434963"/>
          </a:xfrm>
          <a:prstGeom prst="rect">
            <a:avLst/>
          </a:prstGeom>
        </p:spPr>
      </p:pic>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1523923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D8F1E-B963-5B09-9CAA-61D3661203A6}"/>
              </a:ext>
            </a:extLst>
          </p:cNvPr>
          <p:cNvSpPr>
            <a:spLocks noGrp="1"/>
          </p:cNvSpPr>
          <p:nvPr>
            <p:ph type="title"/>
          </p:nvPr>
        </p:nvSpPr>
        <p:spPr>
          <a:xfrm>
            <a:off x="1068497" y="1063256"/>
            <a:ext cx="5312254" cy="1540106"/>
          </a:xfrm>
        </p:spPr>
        <p:txBody>
          <a:bodyPr>
            <a:normAutofit/>
          </a:bodyPr>
          <a:lstStyle/>
          <a:p>
            <a:br>
              <a:rPr lang="en-GB" sz="5100"/>
            </a:br>
            <a:r>
              <a:rPr lang="en-GB" sz="5100" b="1" u="sng"/>
              <a:t>THIS MODULE</a:t>
            </a:r>
            <a:endParaRPr lang="en-US" sz="5100" b="1" u="sng"/>
          </a:p>
        </p:txBody>
      </p:sp>
      <p:cxnSp>
        <p:nvCxnSpPr>
          <p:cNvPr id="23" name="Straight Connector 22">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ECE31C-8DB2-66C7-A659-B23C779625A3}"/>
              </a:ext>
            </a:extLst>
          </p:cNvPr>
          <p:cNvSpPr>
            <a:spLocks noGrp="1"/>
          </p:cNvSpPr>
          <p:nvPr>
            <p:ph idx="1"/>
          </p:nvPr>
        </p:nvSpPr>
        <p:spPr>
          <a:xfrm>
            <a:off x="1068497" y="2933390"/>
            <a:ext cx="5312254" cy="2861349"/>
          </a:xfrm>
        </p:spPr>
        <p:txBody>
          <a:bodyPr vert="horz" lIns="91440" tIns="45720" rIns="91440" bIns="45720" rtlCol="0">
            <a:normAutofit/>
          </a:bodyPr>
          <a:lstStyle/>
          <a:p>
            <a:r>
              <a:rPr lang="en-GB" dirty="0"/>
              <a:t>Scheme of work</a:t>
            </a:r>
          </a:p>
          <a:p>
            <a:r>
              <a:rPr lang="en-GB" dirty="0"/>
              <a:t>Assessments </a:t>
            </a:r>
          </a:p>
          <a:p>
            <a:r>
              <a:rPr lang="en-GB" dirty="0"/>
              <a:t>Assignment 1 </a:t>
            </a:r>
          </a:p>
          <a:p>
            <a:r>
              <a:rPr lang="en-GB" dirty="0"/>
              <a:t>How will the sessions run? </a:t>
            </a:r>
          </a:p>
          <a:p>
            <a:r>
              <a:rPr lang="en-GB" dirty="0"/>
              <a:t>Moodle page</a:t>
            </a:r>
          </a:p>
        </p:txBody>
      </p:sp>
      <p:sp>
        <p:nvSpPr>
          <p:cNvPr id="25" name="Freeform: Shape 24">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Playbook">
            <a:extLst>
              <a:ext uri="{FF2B5EF4-FFF2-40B4-BE49-F238E27FC236}">
                <a16:creationId xmlns:a16="http://schemas.microsoft.com/office/drawing/2014/main" id="{1028E352-DB7F-0129-2F0B-B0151EB803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0087" y="1663890"/>
            <a:ext cx="3434963" cy="3434963"/>
          </a:xfrm>
          <a:prstGeom prst="rect">
            <a:avLst/>
          </a:prstGeom>
        </p:spPr>
      </p:pic>
      <p:sp>
        <p:nvSpPr>
          <p:cNvPr id="27"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9551058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3" name="Straight Connector 2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366EF-974E-3718-26FF-A9F80EAB6AAA}"/>
              </a:ext>
            </a:extLst>
          </p:cNvPr>
          <p:cNvSpPr>
            <a:spLocks noGrp="1"/>
          </p:cNvSpPr>
          <p:nvPr>
            <p:ph type="title"/>
          </p:nvPr>
        </p:nvSpPr>
        <p:spPr>
          <a:xfrm>
            <a:off x="5978914" y="893935"/>
            <a:ext cx="5364937" cy="3339390"/>
          </a:xfrm>
        </p:spPr>
        <p:txBody>
          <a:bodyPr vert="horz" lIns="91440" tIns="45720" rIns="91440" bIns="45720" rtlCol="0" anchor="ctr">
            <a:normAutofit/>
          </a:bodyPr>
          <a:lstStyle/>
          <a:p>
            <a:r>
              <a:rPr lang="en-US" b="1" i="1" u="sng" kern="1200" spc="100" baseline="0">
                <a:solidFill>
                  <a:schemeClr val="bg1"/>
                </a:solidFill>
                <a:latin typeface="+mj-lt"/>
                <a:ea typeface="+mj-ea"/>
                <a:cs typeface="+mj-cs"/>
              </a:rPr>
              <a:t>What will we study?</a:t>
            </a:r>
          </a:p>
        </p:txBody>
      </p:sp>
      <p:sp>
        <p:nvSpPr>
          <p:cNvPr id="4" name="TextBox 3">
            <a:extLst>
              <a:ext uri="{FF2B5EF4-FFF2-40B4-BE49-F238E27FC236}">
                <a16:creationId xmlns:a16="http://schemas.microsoft.com/office/drawing/2014/main" id="{70A74591-F605-BB5B-4F4A-DE070081332B}"/>
              </a:ext>
            </a:extLst>
          </p:cNvPr>
          <p:cNvSpPr txBox="1"/>
          <p:nvPr/>
        </p:nvSpPr>
        <p:spPr>
          <a:xfrm>
            <a:off x="5978915" y="4876803"/>
            <a:ext cx="5364936" cy="909848"/>
          </a:xfrm>
          <a:prstGeom prst="rect">
            <a:avLst/>
          </a:prstGeom>
        </p:spPr>
        <p:txBody>
          <a:bodyPr vert="horz" lIns="91440" tIns="45720" rIns="91440" bIns="45720" rtlCol="0" anchor="t">
            <a:normAutofit/>
          </a:bodyPr>
          <a:lstStyle/>
          <a:p>
            <a:pPr>
              <a:spcBef>
                <a:spcPts val="400"/>
              </a:spcBef>
              <a:spcAft>
                <a:spcPts val="400"/>
              </a:spcAft>
            </a:pPr>
            <a:r>
              <a:rPr lang="en-US" sz="2200">
                <a:solidFill>
                  <a:schemeClr val="bg1"/>
                </a:solidFill>
              </a:rPr>
              <a:t>Let’s take a look at the scheme of work on Moodle. </a:t>
            </a:r>
          </a:p>
        </p:txBody>
      </p:sp>
      <p:sp>
        <p:nvSpPr>
          <p:cNvPr id="27" name="Freeform: Shape 26">
            <a:extLst>
              <a:ext uri="{FF2B5EF4-FFF2-40B4-BE49-F238E27FC236}">
                <a16:creationId xmlns:a16="http://schemas.microsoft.com/office/drawing/2014/main" id="{AAD3D935-ECFC-4862-B395-207C13BAC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Graphic 17" descr="Magnifying glass">
            <a:extLst>
              <a:ext uri="{FF2B5EF4-FFF2-40B4-BE49-F238E27FC236}">
                <a16:creationId xmlns:a16="http://schemas.microsoft.com/office/drawing/2014/main" id="{D31E0766-6D9A-0EF1-A4B1-31CDB6DD40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8401" y="1793908"/>
            <a:ext cx="3491811" cy="3491811"/>
          </a:xfrm>
          <a:prstGeom prst="rect">
            <a:avLst/>
          </a:prstGeom>
        </p:spPr>
      </p:pic>
      <p:cxnSp>
        <p:nvCxnSpPr>
          <p:cNvPr id="29" name="Straight Connector 28">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31"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943147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5E699B-1B2A-1013-3047-5F7D8AD258A5}"/>
              </a:ext>
            </a:extLst>
          </p:cNvPr>
          <p:cNvSpPr>
            <a:spLocks noGrp="1"/>
          </p:cNvSpPr>
          <p:nvPr>
            <p:ph type="title"/>
          </p:nvPr>
        </p:nvSpPr>
        <p:spPr>
          <a:xfrm>
            <a:off x="68529" y="1063256"/>
            <a:ext cx="4508427" cy="4558954"/>
          </a:xfrm>
        </p:spPr>
        <p:txBody>
          <a:bodyPr anchor="ctr">
            <a:normAutofit/>
          </a:bodyPr>
          <a:lstStyle/>
          <a:p>
            <a:r>
              <a:rPr lang="en-GB" b="1" i="0" u="sng" dirty="0">
                <a:solidFill>
                  <a:schemeClr val="bg1"/>
                </a:solidFill>
              </a:rPr>
              <a:t>Assignments</a:t>
            </a:r>
            <a:endParaRPr lang="en-US" dirty="0">
              <a:solidFill>
                <a:schemeClr val="bg1"/>
              </a:solidFill>
            </a:endParaRPr>
          </a:p>
        </p:txBody>
      </p:sp>
      <p:sp useBgFill="1">
        <p:nvSpPr>
          <p:cNvPr id="36" name="Freeform: Shape 35">
            <a:extLst>
              <a:ext uri="{FF2B5EF4-FFF2-40B4-BE49-F238E27FC236}">
                <a16:creationId xmlns:a16="http://schemas.microsoft.com/office/drawing/2014/main" id="{B96B26CA-9949-4D9C-A2F3-DB3CA283A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14" name="Content Placeholder 2">
            <a:extLst>
              <a:ext uri="{FF2B5EF4-FFF2-40B4-BE49-F238E27FC236}">
                <a16:creationId xmlns:a16="http://schemas.microsoft.com/office/drawing/2014/main" id="{3C966648-AD46-B4C1-E46B-C9EA67559ED9}"/>
              </a:ext>
            </a:extLst>
          </p:cNvPr>
          <p:cNvGraphicFramePr>
            <a:graphicFrameLocks noGrp="1"/>
          </p:cNvGraphicFramePr>
          <p:nvPr>
            <p:ph idx="1"/>
            <p:extLst>
              <p:ext uri="{D42A27DB-BD31-4B8C-83A1-F6EECF244321}">
                <p14:modId xmlns:p14="http://schemas.microsoft.com/office/powerpoint/2010/main" val="1333929896"/>
              </p:ext>
            </p:extLst>
          </p:nvPr>
        </p:nvGraphicFramePr>
        <p:xfrm>
          <a:off x="5820770" y="1063256"/>
          <a:ext cx="5609230" cy="4720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064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24ED2-96D3-B698-E1B2-E37C296A260C}"/>
              </a:ext>
            </a:extLst>
          </p:cNvPr>
          <p:cNvSpPr>
            <a:spLocks noGrp="1"/>
          </p:cNvSpPr>
          <p:nvPr>
            <p:ph type="title"/>
          </p:nvPr>
        </p:nvSpPr>
        <p:spPr>
          <a:xfrm>
            <a:off x="1068497" y="1063256"/>
            <a:ext cx="5312254" cy="1540106"/>
          </a:xfrm>
        </p:spPr>
        <p:txBody>
          <a:bodyPr>
            <a:normAutofit/>
          </a:bodyPr>
          <a:lstStyle/>
          <a:p>
            <a:r>
              <a:rPr lang="en-GB" sz="5100" b="1" u="sng"/>
              <a:t>Assignment 1 guidance</a:t>
            </a:r>
            <a:endParaRPr lang="en-US" sz="5100"/>
          </a:p>
        </p:txBody>
      </p:sp>
      <p:cxnSp>
        <p:nvCxnSpPr>
          <p:cNvPr id="19" name="Straight Connector 18">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8892B1-35D9-C12E-CE11-38FB0EC7DCF9}"/>
              </a:ext>
            </a:extLst>
          </p:cNvPr>
          <p:cNvSpPr>
            <a:spLocks noGrp="1"/>
          </p:cNvSpPr>
          <p:nvPr>
            <p:ph idx="1"/>
          </p:nvPr>
        </p:nvSpPr>
        <p:spPr>
          <a:xfrm>
            <a:off x="1068497" y="2933390"/>
            <a:ext cx="5312254" cy="2861349"/>
          </a:xfrm>
        </p:spPr>
        <p:txBody>
          <a:bodyPr vert="horz" lIns="91440" tIns="45720" rIns="91440" bIns="45720" rtlCol="0">
            <a:normAutofit/>
          </a:bodyPr>
          <a:lstStyle/>
          <a:p>
            <a:r>
              <a:rPr lang="en-GB" dirty="0"/>
              <a:t>Guidance is on Moodle under assignment 1.</a:t>
            </a:r>
            <a:endParaRPr lang="en-US" dirty="0"/>
          </a:p>
          <a:p>
            <a:endParaRPr lang="en-GB" dirty="0"/>
          </a:p>
          <a:p>
            <a:r>
              <a:rPr lang="en-GB" dirty="0"/>
              <a:t>Let's take a look. </a:t>
            </a:r>
          </a:p>
          <a:p>
            <a:pPr marL="0" indent="0">
              <a:buNone/>
            </a:pPr>
            <a:endParaRPr lang="en-GB" dirty="0"/>
          </a:p>
          <a:p>
            <a:r>
              <a:rPr lang="en-GB" dirty="0"/>
              <a:t>If there are any question, please ask.</a:t>
            </a:r>
          </a:p>
        </p:txBody>
      </p:sp>
      <p:sp>
        <p:nvSpPr>
          <p:cNvPr id="21" name="Freeform: Shape 20">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4" descr="Compass with solid fill">
            <a:extLst>
              <a:ext uri="{FF2B5EF4-FFF2-40B4-BE49-F238E27FC236}">
                <a16:creationId xmlns:a16="http://schemas.microsoft.com/office/drawing/2014/main" id="{E33EA2B4-E402-4665-4974-B7FFFAD759F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50087" y="1663890"/>
            <a:ext cx="3434963" cy="3434963"/>
          </a:xfrm>
          <a:prstGeom prst="rect">
            <a:avLst/>
          </a:prstGeom>
        </p:spPr>
      </p:pic>
      <p:sp>
        <p:nvSpPr>
          <p:cNvPr id="2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811316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0" name="Straight Connector 1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olourful adhesive taps and pen on open notebook">
            <a:extLst>
              <a:ext uri="{FF2B5EF4-FFF2-40B4-BE49-F238E27FC236}">
                <a16:creationId xmlns:a16="http://schemas.microsoft.com/office/drawing/2014/main" id="{622A36B4-F555-651C-5271-C851E11BF60C}"/>
              </a:ext>
            </a:extLst>
          </p:cNvPr>
          <p:cNvPicPr>
            <a:picLocks noChangeAspect="1"/>
          </p:cNvPicPr>
          <p:nvPr/>
        </p:nvPicPr>
        <p:blipFill rotWithShape="1">
          <a:blip r:embed="rId2"/>
          <a:srcRect t="10768" r="-2" b="4835"/>
          <a:stretch/>
        </p:blipFill>
        <p:spPr>
          <a:xfrm>
            <a:off x="1" y="10"/>
            <a:ext cx="12191999" cy="6857990"/>
          </a:xfrm>
          <a:prstGeom prst="rect">
            <a:avLst/>
          </a:prstGeom>
        </p:spPr>
      </p:pic>
      <p:sp>
        <p:nvSpPr>
          <p:cNvPr id="24" name="Rectangle 23">
            <a:extLst>
              <a:ext uri="{FF2B5EF4-FFF2-40B4-BE49-F238E27FC236}">
                <a16:creationId xmlns:a16="http://schemas.microsoft.com/office/drawing/2014/main" id="{2B76CDF1-6A1E-445E-91B6-686D6C917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60126" y="-1373875"/>
            <a:ext cx="6858000" cy="9605749"/>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97FF6-EC61-0A59-2857-D3995D835BCD}"/>
              </a:ext>
            </a:extLst>
          </p:cNvPr>
          <p:cNvSpPr>
            <a:spLocks noGrp="1"/>
          </p:cNvSpPr>
          <p:nvPr>
            <p:ph type="title"/>
          </p:nvPr>
        </p:nvSpPr>
        <p:spPr>
          <a:xfrm>
            <a:off x="6170624" y="1143000"/>
            <a:ext cx="5303520" cy="2984701"/>
          </a:xfrm>
        </p:spPr>
        <p:txBody>
          <a:bodyPr vert="horz" lIns="91440" tIns="45720" rIns="91440" bIns="45720" rtlCol="0" anchor="b">
            <a:normAutofit/>
          </a:bodyPr>
          <a:lstStyle/>
          <a:p>
            <a:r>
              <a:rPr lang="en-US">
                <a:solidFill>
                  <a:srgbClr val="FFFFFF"/>
                </a:solidFill>
              </a:rPr>
              <a:t>Notes for assignment 1</a:t>
            </a:r>
          </a:p>
        </p:txBody>
      </p:sp>
      <p:cxnSp>
        <p:nvCxnSpPr>
          <p:cNvPr id="26" name="Straight Connector 25">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38864" y="4291242"/>
            <a:ext cx="52120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8"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945667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92962-5489-11E1-7DB4-D7EC3404A6A8}"/>
              </a:ext>
            </a:extLst>
          </p:cNvPr>
          <p:cNvSpPr>
            <a:spLocks noGrp="1"/>
          </p:cNvSpPr>
          <p:nvPr>
            <p:ph type="title"/>
          </p:nvPr>
        </p:nvSpPr>
        <p:spPr>
          <a:xfrm>
            <a:off x="758952" y="379475"/>
            <a:ext cx="10671048" cy="1554480"/>
          </a:xfrm>
        </p:spPr>
        <p:txBody>
          <a:bodyPr anchor="ctr">
            <a:normAutofit/>
          </a:bodyPr>
          <a:lstStyle/>
          <a:p>
            <a:pPr algn="ctr"/>
            <a:r>
              <a:rPr lang="en-GB" b="1" i="0" u="sng">
                <a:solidFill>
                  <a:schemeClr val="bg1"/>
                </a:solidFill>
              </a:rPr>
              <a:t>Take note!</a:t>
            </a:r>
            <a:endParaRPr lang="en-US"/>
          </a:p>
        </p:txBody>
      </p:sp>
      <p:sp>
        <p:nvSpPr>
          <p:cNvPr id="3" name="Content Placeholder 2">
            <a:extLst>
              <a:ext uri="{FF2B5EF4-FFF2-40B4-BE49-F238E27FC236}">
                <a16:creationId xmlns:a16="http://schemas.microsoft.com/office/drawing/2014/main" id="{4A82EDC3-8791-A382-ABCF-49D4DF850A4F}"/>
              </a:ext>
            </a:extLst>
          </p:cNvPr>
          <p:cNvSpPr>
            <a:spLocks noGrp="1"/>
          </p:cNvSpPr>
          <p:nvPr>
            <p:ph idx="1"/>
          </p:nvPr>
        </p:nvSpPr>
        <p:spPr>
          <a:xfrm>
            <a:off x="123824" y="2353732"/>
            <a:ext cx="11968480" cy="4325294"/>
          </a:xfrm>
        </p:spPr>
        <p:txBody>
          <a:bodyPr vert="horz" lIns="91440" tIns="45720" rIns="91440" bIns="45720" rtlCol="0" anchor="t">
            <a:normAutofit/>
          </a:bodyPr>
          <a:lstStyle/>
          <a:p>
            <a:r>
              <a:rPr lang="en-GB" dirty="0"/>
              <a:t>Assignments must be submitted by 23:59pm on the day of submission;</a:t>
            </a:r>
            <a:endParaRPr lang="en-US" dirty="0"/>
          </a:p>
          <a:p>
            <a:r>
              <a:rPr lang="en-GB" dirty="0"/>
              <a:t>Up to one week late, the assignment is capped at 40%; </a:t>
            </a:r>
          </a:p>
          <a:p>
            <a:r>
              <a:rPr lang="en-GB" dirty="0"/>
              <a:t>Over one week late the assignment will score 0; </a:t>
            </a:r>
          </a:p>
          <a:p>
            <a:r>
              <a:rPr lang="en-GB" dirty="0"/>
              <a:t>You need to reference in accordance with Harvard;</a:t>
            </a:r>
          </a:p>
          <a:p>
            <a:r>
              <a:rPr lang="en-GB" dirty="0"/>
              <a:t>Ensure that you proofread your work before submitting it; </a:t>
            </a:r>
          </a:p>
          <a:p>
            <a:r>
              <a:rPr lang="en-GB"/>
              <a:t>Draft deadline</a:t>
            </a:r>
            <a:endParaRPr lang="en-GB" dirty="0"/>
          </a:p>
          <a:p>
            <a:r>
              <a:rPr lang="en-GB" dirty="0"/>
              <a:t>Any draft sent after this will not be marked;</a:t>
            </a:r>
          </a:p>
          <a:p>
            <a:r>
              <a:rPr lang="en-GB" dirty="0"/>
              <a:t>If you are applying for extenuating circumstances, please contact the </a:t>
            </a:r>
            <a:r>
              <a:rPr lang="en-GB" dirty="0">
                <a:hlinkClick r:id="rId2"/>
              </a:rPr>
              <a:t>hwb@uwtsd.ac.uk</a:t>
            </a:r>
            <a:r>
              <a:rPr lang="en-GB" dirty="0"/>
              <a:t>;</a:t>
            </a:r>
          </a:p>
          <a:p>
            <a:r>
              <a:rPr lang="en-GB" dirty="0"/>
              <a:t>We are only concerned with the law in England and Wales.</a:t>
            </a: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4" name="Graphic 4" descr="Postit Notes with solid fill">
            <a:extLst>
              <a:ext uri="{FF2B5EF4-FFF2-40B4-BE49-F238E27FC236}">
                <a16:creationId xmlns:a16="http://schemas.microsoft.com/office/drawing/2014/main" id="{0386B7E1-BCA5-3C38-CC6B-917CB230C4F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51459" y="-121023"/>
            <a:ext cx="1757082" cy="1757081"/>
          </a:xfrm>
          <a:prstGeom prst="rect">
            <a:avLst/>
          </a:prstGeom>
        </p:spPr>
      </p:pic>
      <p:pic>
        <p:nvPicPr>
          <p:cNvPr id="5" name="Graphic 4" descr="Postit Notes with solid fill">
            <a:extLst>
              <a:ext uri="{FF2B5EF4-FFF2-40B4-BE49-F238E27FC236}">
                <a16:creationId xmlns:a16="http://schemas.microsoft.com/office/drawing/2014/main" id="{BAEDC1D1-820C-C2E8-929D-3CCFA73794B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2991" y="-73138"/>
            <a:ext cx="1757082" cy="1757081"/>
          </a:xfrm>
          <a:prstGeom prst="rect">
            <a:avLst/>
          </a:prstGeom>
        </p:spPr>
      </p:pic>
    </p:spTree>
    <p:extLst>
      <p:ext uri="{BB962C8B-B14F-4D97-AF65-F5344CB8AC3E}">
        <p14:creationId xmlns:p14="http://schemas.microsoft.com/office/powerpoint/2010/main" val="531184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8015F-039D-8C42-5D15-12620677F004}"/>
              </a:ext>
            </a:extLst>
          </p:cNvPr>
          <p:cNvSpPr>
            <a:spLocks noGrp="1"/>
          </p:cNvSpPr>
          <p:nvPr>
            <p:ph type="title"/>
          </p:nvPr>
        </p:nvSpPr>
        <p:spPr>
          <a:xfrm>
            <a:off x="5877532" y="1063255"/>
            <a:ext cx="5312254" cy="1806727"/>
          </a:xfrm>
        </p:spPr>
        <p:txBody>
          <a:bodyPr>
            <a:normAutofit/>
          </a:bodyPr>
          <a:lstStyle/>
          <a:p>
            <a:r>
              <a:rPr lang="en-GB" b="1" i="0" u="sng"/>
              <a:t>Referencing</a:t>
            </a:r>
            <a:r>
              <a:rPr lang="en-GB"/>
              <a:t> </a:t>
            </a:r>
            <a:endParaRPr lang="en-US"/>
          </a:p>
        </p:txBody>
      </p:sp>
      <p:pic>
        <p:nvPicPr>
          <p:cNvPr id="4" name="Picture 4">
            <a:extLst>
              <a:ext uri="{FF2B5EF4-FFF2-40B4-BE49-F238E27FC236}">
                <a16:creationId xmlns:a16="http://schemas.microsoft.com/office/drawing/2014/main" id="{1D30B7B0-8113-1FAA-DBF9-1602B4C01F6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19" r="21588"/>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2" name="Straight Connector 11">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3D3149-AD7B-A16F-A1B0-B824EC3A5E4C}"/>
              </a:ext>
            </a:extLst>
          </p:cNvPr>
          <p:cNvSpPr>
            <a:spLocks noGrp="1"/>
          </p:cNvSpPr>
          <p:nvPr>
            <p:ph idx="1"/>
          </p:nvPr>
        </p:nvSpPr>
        <p:spPr>
          <a:xfrm>
            <a:off x="5877532" y="3309582"/>
            <a:ext cx="5312254" cy="2485157"/>
          </a:xfrm>
        </p:spPr>
        <p:txBody>
          <a:bodyPr vert="horz" lIns="91440" tIns="45720" rIns="91440" bIns="45720" rtlCol="0">
            <a:normAutofit/>
          </a:bodyPr>
          <a:lstStyle/>
          <a:p>
            <a:r>
              <a:rPr lang="en-GB"/>
              <a:t>Harvard referencing. </a:t>
            </a:r>
            <a:endParaRPr lang="en-US"/>
          </a:p>
          <a:p>
            <a:r>
              <a:rPr lang="en-GB"/>
              <a:t>Guide on Moodle. </a:t>
            </a:r>
          </a:p>
          <a:p>
            <a:r>
              <a:rPr lang="en-GB"/>
              <a:t>Contact, </a:t>
            </a:r>
            <a:r>
              <a:rPr lang="en-GB">
                <a:hlinkClick r:id="rId4"/>
              </a:rPr>
              <a:t>Lisaelis@uwtsd.ac.uk</a:t>
            </a:r>
            <a:r>
              <a:rPr lang="en-GB"/>
              <a:t>. </a:t>
            </a:r>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5389319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ackboard Chalkboard image - Free stock photo - Public Domain photo ...">
            <a:extLst>
              <a:ext uri="{FF2B5EF4-FFF2-40B4-BE49-F238E27FC236}">
                <a16:creationId xmlns:a16="http://schemas.microsoft.com/office/drawing/2014/main" id="{D4881BC5-B277-F387-D801-9E42A959B354}"/>
              </a:ext>
            </a:extLst>
          </p:cNvPr>
          <p:cNvPicPr>
            <a:picLocks noChangeAspect="1"/>
          </p:cNvPicPr>
          <p:nvPr/>
        </p:nvPicPr>
        <p:blipFill rotWithShape="1">
          <a:blip r:embed="rId2"/>
          <a:srcRect t="13128"/>
          <a:stretch/>
        </p:blipFill>
        <p:spPr>
          <a:xfrm>
            <a:off x="1" y="10"/>
            <a:ext cx="12191999" cy="6857990"/>
          </a:xfrm>
          <a:prstGeom prst="rect">
            <a:avLst/>
          </a:prstGeom>
        </p:spPr>
      </p:pic>
      <p:sp>
        <p:nvSpPr>
          <p:cNvPr id="15" name="Rectangle 14">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13AAF-35F7-8473-9A07-B5D3EF32A011}"/>
              </a:ext>
            </a:extLst>
          </p:cNvPr>
          <p:cNvSpPr>
            <a:spLocks noGrp="1"/>
          </p:cNvSpPr>
          <p:nvPr>
            <p:ph type="title"/>
          </p:nvPr>
        </p:nvSpPr>
        <p:spPr>
          <a:xfrm>
            <a:off x="1313134" y="1177636"/>
            <a:ext cx="4572000" cy="2984701"/>
          </a:xfrm>
        </p:spPr>
        <p:txBody>
          <a:bodyPr vert="horz" lIns="91440" tIns="45720" rIns="91440" bIns="45720" rtlCol="0" anchor="b">
            <a:normAutofit/>
          </a:bodyPr>
          <a:lstStyle/>
          <a:p>
            <a:r>
              <a:rPr lang="en-US">
                <a:solidFill>
                  <a:srgbClr val="FFFFFF"/>
                </a:solidFill>
              </a:rPr>
              <a:t>How will these session run?</a:t>
            </a:r>
          </a:p>
        </p:txBody>
      </p:sp>
      <p:cxnSp>
        <p:nvCxnSpPr>
          <p:cNvPr id="17" name="Straight Connector 16">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56923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7AF9319C-2D9B-4868-AEAE-37298EA0F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DA2636FE-9914-72A2-9764-BA271779FBD2}"/>
              </a:ext>
            </a:extLst>
          </p:cNvPr>
          <p:cNvSpPr>
            <a:spLocks noGrp="1"/>
          </p:cNvSpPr>
          <p:nvPr>
            <p:ph type="ctrTitle"/>
          </p:nvPr>
        </p:nvSpPr>
        <p:spPr>
          <a:xfrm>
            <a:off x="758952" y="1377705"/>
            <a:ext cx="3447288" cy="3342290"/>
          </a:xfrm>
        </p:spPr>
        <p:txBody>
          <a:bodyPr anchor="b">
            <a:normAutofit fontScale="90000"/>
          </a:bodyPr>
          <a:lstStyle/>
          <a:p>
            <a:pPr algn="ctr"/>
            <a:r>
              <a:rPr lang="en-GB" sz="6000" dirty="0">
                <a:solidFill>
                  <a:schemeClr val="bg1"/>
                </a:solidFill>
              </a:rPr>
              <a:t>Let’s take a look at the Moodle page!</a:t>
            </a:r>
          </a:p>
        </p:txBody>
      </p:sp>
      <p:pic>
        <p:nvPicPr>
          <p:cNvPr id="1026" name="Picture 2" descr="Moodle Reviews, Pricing, Key Info, and FAQs">
            <a:extLst>
              <a:ext uri="{FF2B5EF4-FFF2-40B4-BE49-F238E27FC236}">
                <a16:creationId xmlns:a16="http://schemas.microsoft.com/office/drawing/2014/main" id="{A46B8B23-7B4A-E310-C62A-EAE4F933370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82856" y="1467421"/>
            <a:ext cx="6505149" cy="3252574"/>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17929944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3F0DDDC-14E7-F0FF-4C52-27991B7656AF}"/>
              </a:ext>
            </a:extLst>
          </p:cNvPr>
          <p:cNvSpPr>
            <a:spLocks noGrp="1"/>
          </p:cNvSpPr>
          <p:nvPr>
            <p:ph type="title"/>
          </p:nvPr>
        </p:nvSpPr>
        <p:spPr>
          <a:xfrm>
            <a:off x="758953" y="1063256"/>
            <a:ext cx="3382050" cy="4558954"/>
          </a:xfrm>
        </p:spPr>
        <p:txBody>
          <a:bodyPr anchor="ctr">
            <a:normAutofit/>
          </a:bodyPr>
          <a:lstStyle/>
          <a:p>
            <a:r>
              <a:rPr lang="en-GB" b="1" i="0" u="sng">
                <a:solidFill>
                  <a:schemeClr val="bg1"/>
                </a:solidFill>
              </a:rPr>
              <a:t>This weeks lessons</a:t>
            </a:r>
            <a:endParaRPr lang="en-US">
              <a:solidFill>
                <a:schemeClr val="bg1"/>
              </a:solidFill>
            </a:endParaRPr>
          </a:p>
        </p:txBody>
      </p:sp>
      <p:sp useBgFill="1">
        <p:nvSpPr>
          <p:cNvPr id="24" name="Freeform: Shape 23">
            <a:extLst>
              <a:ext uri="{FF2B5EF4-FFF2-40B4-BE49-F238E27FC236}">
                <a16:creationId xmlns:a16="http://schemas.microsoft.com/office/drawing/2014/main" id="{B96B26CA-9949-4D9C-A2F3-DB3CA283A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8E4F2879-E522-C6ED-8D4C-7BEAE1CCAD84}"/>
              </a:ext>
            </a:extLst>
          </p:cNvPr>
          <p:cNvGraphicFramePr>
            <a:graphicFrameLocks noGrp="1"/>
          </p:cNvGraphicFramePr>
          <p:nvPr>
            <p:ph idx="1"/>
            <p:extLst>
              <p:ext uri="{D42A27DB-BD31-4B8C-83A1-F6EECF244321}">
                <p14:modId xmlns:p14="http://schemas.microsoft.com/office/powerpoint/2010/main" val="2133565953"/>
              </p:ext>
            </p:extLst>
          </p:nvPr>
        </p:nvGraphicFramePr>
        <p:xfrm>
          <a:off x="5820770" y="1063256"/>
          <a:ext cx="5609230" cy="4720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5" name="Graphic 35" descr="Scribble with solid fill">
            <a:extLst>
              <a:ext uri="{FF2B5EF4-FFF2-40B4-BE49-F238E27FC236}">
                <a16:creationId xmlns:a16="http://schemas.microsoft.com/office/drawing/2014/main" id="{7B0AA52D-E1B6-BE4E-2E4B-B0FBB6C29F1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292016" y="-117389"/>
            <a:ext cx="914400" cy="914400"/>
          </a:xfrm>
          <a:prstGeom prst="rect">
            <a:avLst/>
          </a:prstGeom>
        </p:spPr>
      </p:pic>
    </p:spTree>
    <p:extLst>
      <p:ext uri="{BB962C8B-B14F-4D97-AF65-F5344CB8AC3E}">
        <p14:creationId xmlns:p14="http://schemas.microsoft.com/office/powerpoint/2010/main" val="3603110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E5AAF1-E7BC-8036-51A0-91C6D55C8F9D}"/>
              </a:ext>
            </a:extLst>
          </p:cNvPr>
          <p:cNvSpPr>
            <a:spLocks noGrp="1"/>
          </p:cNvSpPr>
          <p:nvPr>
            <p:ph type="title"/>
          </p:nvPr>
        </p:nvSpPr>
        <p:spPr>
          <a:xfrm>
            <a:off x="6277681" y="758952"/>
            <a:ext cx="5152317" cy="2142163"/>
          </a:xfrm>
        </p:spPr>
        <p:txBody>
          <a:bodyPr anchor="ctr">
            <a:normAutofit/>
          </a:bodyPr>
          <a:lstStyle/>
          <a:p>
            <a:pPr algn="ctr"/>
            <a:r>
              <a:rPr lang="en-GB" sz="6600" b="1" u="sng" dirty="0"/>
              <a:t>Mind Map </a:t>
            </a:r>
            <a:endParaRPr lang="en-US" sz="6600" dirty="0"/>
          </a:p>
        </p:txBody>
      </p:sp>
      <p:sp>
        <p:nvSpPr>
          <p:cNvPr id="28" name="Freeform: Shape 27">
            <a:extLst>
              <a:ext uri="{FF2B5EF4-FFF2-40B4-BE49-F238E27FC236}">
                <a16:creationId xmlns:a16="http://schemas.microsoft.com/office/drawing/2014/main" id="{DF45094A-C3E3-4323-AFD4-334E50F6E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1262538"/>
            <a:ext cx="2734640" cy="4139156"/>
          </a:xfrm>
          <a:custGeom>
            <a:avLst/>
            <a:gdLst>
              <a:gd name="connsiteX0" fmla="*/ 665062 w 2734640"/>
              <a:gd name="connsiteY0" fmla="*/ 0 h 4139156"/>
              <a:gd name="connsiteX1" fmla="*/ 2734640 w 2734640"/>
              <a:gd name="connsiteY1" fmla="*/ 2069578 h 4139156"/>
              <a:gd name="connsiteX2" fmla="*/ 665062 w 2734640"/>
              <a:gd name="connsiteY2" fmla="*/ 4139156 h 4139156"/>
              <a:gd name="connsiteX3" fmla="*/ 49633 w 2734640"/>
              <a:gd name="connsiteY3" fmla="*/ 4046112 h 4139156"/>
              <a:gd name="connsiteX4" fmla="*/ 0 w 2734640"/>
              <a:gd name="connsiteY4" fmla="*/ 4027946 h 4139156"/>
              <a:gd name="connsiteX5" fmla="*/ 0 w 2734640"/>
              <a:gd name="connsiteY5" fmla="*/ 111210 h 4139156"/>
              <a:gd name="connsiteX6" fmla="*/ 49633 w 2734640"/>
              <a:gd name="connsiteY6" fmla="*/ 93044 h 4139156"/>
              <a:gd name="connsiteX7" fmla="*/ 665062 w 2734640"/>
              <a:gd name="connsiteY7" fmla="*/ 0 h 4139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34640" h="4139156">
                <a:moveTo>
                  <a:pt x="665062" y="0"/>
                </a:moveTo>
                <a:cubicBezTo>
                  <a:pt x="1808058" y="0"/>
                  <a:pt x="2734640" y="926582"/>
                  <a:pt x="2734640" y="2069578"/>
                </a:cubicBezTo>
                <a:cubicBezTo>
                  <a:pt x="2734640" y="3212574"/>
                  <a:pt x="1808058" y="4139156"/>
                  <a:pt x="665062" y="4139156"/>
                </a:cubicBezTo>
                <a:cubicBezTo>
                  <a:pt x="450750" y="4139156"/>
                  <a:pt x="244047" y="4106581"/>
                  <a:pt x="49633" y="4046112"/>
                </a:cubicBezTo>
                <a:lnTo>
                  <a:pt x="0" y="4027946"/>
                </a:lnTo>
                <a:lnTo>
                  <a:pt x="0" y="111210"/>
                </a:lnTo>
                <a:lnTo>
                  <a:pt x="49633" y="93044"/>
                </a:lnTo>
                <a:cubicBezTo>
                  <a:pt x="244047" y="32575"/>
                  <a:pt x="450750" y="0"/>
                  <a:pt x="665062"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276EA51F-0C02-48CC-B4C2-7B7596E7A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912603" y="0"/>
            <a:ext cx="4139156" cy="2372558"/>
          </a:xfrm>
          <a:custGeom>
            <a:avLst/>
            <a:gdLst>
              <a:gd name="connsiteX0" fmla="*/ 24631 w 4139156"/>
              <a:gd name="connsiteY0" fmla="*/ 0 h 2372558"/>
              <a:gd name="connsiteX1" fmla="*/ 4114525 w 4139156"/>
              <a:gd name="connsiteY1" fmla="*/ 0 h 2372558"/>
              <a:gd name="connsiteX2" fmla="*/ 4128471 w 4139156"/>
              <a:gd name="connsiteY2" fmla="*/ 91378 h 2372558"/>
              <a:gd name="connsiteX3" fmla="*/ 4139156 w 4139156"/>
              <a:gd name="connsiteY3" fmla="*/ 302980 h 2372558"/>
              <a:gd name="connsiteX4" fmla="*/ 2069578 w 4139156"/>
              <a:gd name="connsiteY4" fmla="*/ 2372558 h 2372558"/>
              <a:gd name="connsiteX5" fmla="*/ 0 w 4139156"/>
              <a:gd name="connsiteY5" fmla="*/ 302980 h 2372558"/>
              <a:gd name="connsiteX6" fmla="*/ 10685 w 4139156"/>
              <a:gd name="connsiteY6" fmla="*/ 91378 h 237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9156" h="2372558">
                <a:moveTo>
                  <a:pt x="24631" y="0"/>
                </a:moveTo>
                <a:lnTo>
                  <a:pt x="4114525" y="0"/>
                </a:lnTo>
                <a:lnTo>
                  <a:pt x="4128471" y="91378"/>
                </a:lnTo>
                <a:cubicBezTo>
                  <a:pt x="4135537" y="160951"/>
                  <a:pt x="4139156" y="231543"/>
                  <a:pt x="4139156" y="302980"/>
                </a:cubicBezTo>
                <a:cubicBezTo>
                  <a:pt x="4139156" y="1445976"/>
                  <a:pt x="3212574" y="2372558"/>
                  <a:pt x="2069578" y="2372558"/>
                </a:cubicBezTo>
                <a:cubicBezTo>
                  <a:pt x="926582" y="2372558"/>
                  <a:pt x="0" y="1445976"/>
                  <a:pt x="0" y="302980"/>
                </a:cubicBezTo>
                <a:cubicBezTo>
                  <a:pt x="0" y="231543"/>
                  <a:pt x="3620" y="160951"/>
                  <a:pt x="10685" y="9137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5" descr="Scales of justice with solid fill">
            <a:extLst>
              <a:ext uri="{FF2B5EF4-FFF2-40B4-BE49-F238E27FC236}">
                <a16:creationId xmlns:a16="http://schemas.microsoft.com/office/drawing/2014/main" id="{5C200EE5-A5C3-4578-7C7D-140E68D302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207936" y="191068"/>
            <a:ext cx="1450807" cy="1450807"/>
          </a:xfrm>
          <a:prstGeom prst="rect">
            <a:avLst/>
          </a:prstGeom>
        </p:spPr>
      </p:pic>
      <p:pic>
        <p:nvPicPr>
          <p:cNvPr id="6" name="Graphic 5" descr="Scales of justice with solid fill">
            <a:extLst>
              <a:ext uri="{FF2B5EF4-FFF2-40B4-BE49-F238E27FC236}">
                <a16:creationId xmlns:a16="http://schemas.microsoft.com/office/drawing/2014/main" id="{81325260-7515-ABFC-5502-BFB369AEA25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93246" y="2571644"/>
            <a:ext cx="1714711" cy="1714711"/>
          </a:xfrm>
          <a:prstGeom prst="rect">
            <a:avLst/>
          </a:prstGeom>
        </p:spPr>
      </p:pic>
      <p:sp>
        <p:nvSpPr>
          <p:cNvPr id="32" name="Freeform: Shape 31">
            <a:extLst>
              <a:ext uri="{FF2B5EF4-FFF2-40B4-BE49-F238E27FC236}">
                <a16:creationId xmlns:a16="http://schemas.microsoft.com/office/drawing/2014/main" id="{8B034DFB-B4F7-48AB-901A-90646EF3E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848" y="2994644"/>
            <a:ext cx="2788920" cy="2788920"/>
          </a:xfrm>
          <a:custGeom>
            <a:avLst/>
            <a:gdLst>
              <a:gd name="connsiteX0" fmla="*/ 1394460 w 2788920"/>
              <a:gd name="connsiteY0" fmla="*/ 0 h 2788920"/>
              <a:gd name="connsiteX1" fmla="*/ 2788920 w 2788920"/>
              <a:gd name="connsiteY1" fmla="*/ 1394460 h 2788920"/>
              <a:gd name="connsiteX2" fmla="*/ 1394460 w 2788920"/>
              <a:gd name="connsiteY2" fmla="*/ 2788920 h 2788920"/>
              <a:gd name="connsiteX3" fmla="*/ 0 w 2788920"/>
              <a:gd name="connsiteY3" fmla="*/ 1394460 h 2788920"/>
              <a:gd name="connsiteX4" fmla="*/ 1394460 w 2788920"/>
              <a:gd name="connsiteY4" fmla="*/ 0 h 2788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8920" h="2788920">
                <a:moveTo>
                  <a:pt x="1394460" y="0"/>
                </a:moveTo>
                <a:cubicBezTo>
                  <a:pt x="2164599" y="0"/>
                  <a:pt x="2788920" y="624322"/>
                  <a:pt x="2788920" y="1394460"/>
                </a:cubicBezTo>
                <a:cubicBezTo>
                  <a:pt x="2788920" y="2164599"/>
                  <a:pt x="2164599" y="2788920"/>
                  <a:pt x="1394460" y="2788920"/>
                </a:cubicBezTo>
                <a:cubicBezTo>
                  <a:pt x="624322" y="2788920"/>
                  <a:pt x="0" y="2164599"/>
                  <a:pt x="0" y="1394460"/>
                </a:cubicBezTo>
                <a:cubicBezTo>
                  <a:pt x="0" y="624322"/>
                  <a:pt x="624322" y="0"/>
                  <a:pt x="1394460"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34" name="Straight Connector 33">
            <a:extLst>
              <a:ext uri="{FF2B5EF4-FFF2-40B4-BE49-F238E27FC236}">
                <a16:creationId xmlns:a16="http://schemas.microsoft.com/office/drawing/2014/main" id="{F9A8AFB6-9625-4F4F-A78A-DAB4A2AEE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77681" y="3087328"/>
            <a:ext cx="5152317"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Graphic 4" descr="Gavel outline">
            <a:extLst>
              <a:ext uri="{FF2B5EF4-FFF2-40B4-BE49-F238E27FC236}">
                <a16:creationId xmlns:a16="http://schemas.microsoft.com/office/drawing/2014/main" id="{707A8F4D-7695-EACD-6CC2-9CD2CD3F39F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795700" y="3524654"/>
            <a:ext cx="1633214" cy="1633214"/>
          </a:xfrm>
          <a:prstGeom prst="rect">
            <a:avLst/>
          </a:prstGeom>
        </p:spPr>
      </p:pic>
      <p:sp>
        <p:nvSpPr>
          <p:cNvPr id="3" name="Content Placeholder 2">
            <a:extLst>
              <a:ext uri="{FF2B5EF4-FFF2-40B4-BE49-F238E27FC236}">
                <a16:creationId xmlns:a16="http://schemas.microsoft.com/office/drawing/2014/main" id="{B72F08EC-8EDF-41B7-C58B-600774F93BB2}"/>
              </a:ext>
            </a:extLst>
          </p:cNvPr>
          <p:cNvSpPr>
            <a:spLocks noGrp="1"/>
          </p:cNvSpPr>
          <p:nvPr>
            <p:ph idx="1"/>
          </p:nvPr>
        </p:nvSpPr>
        <p:spPr>
          <a:xfrm>
            <a:off x="6277680" y="3348295"/>
            <a:ext cx="5152319" cy="2347770"/>
          </a:xfrm>
        </p:spPr>
        <p:txBody>
          <a:bodyPr vert="horz" lIns="91440" tIns="45720" rIns="91440" bIns="45720" rtlCol="0">
            <a:normAutofit fontScale="85000" lnSpcReduction="10000"/>
          </a:bodyPr>
          <a:lstStyle/>
          <a:p>
            <a:r>
              <a:rPr lang="en-GB" dirty="0"/>
              <a:t>Let's find out what you know.</a:t>
            </a:r>
          </a:p>
          <a:p>
            <a:endParaRPr lang="en-GB" dirty="0"/>
          </a:p>
          <a:p>
            <a:r>
              <a:rPr lang="en-GB" dirty="0"/>
              <a:t>We will revisit this at the end of the module, ensure that you leave them on the desk at the end of the lesson. </a:t>
            </a:r>
          </a:p>
          <a:p>
            <a:endParaRPr lang="en-GB" dirty="0"/>
          </a:p>
          <a:p>
            <a:r>
              <a:rPr lang="en-GB" dirty="0"/>
              <a:t>Please put your name on the back of the sheet.</a:t>
            </a:r>
          </a:p>
        </p:txBody>
      </p:sp>
      <p:sp>
        <p:nvSpPr>
          <p:cNvPr id="3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409578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067"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068" name="Straight Connector 2067">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069" name="Rectangle 206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 group of workers in a warehouse&#10;&#10;Description automatically generated">
            <a:extLst>
              <a:ext uri="{FF2B5EF4-FFF2-40B4-BE49-F238E27FC236}">
                <a16:creationId xmlns:a16="http://schemas.microsoft.com/office/drawing/2014/main" id="{94CEC35A-7ECB-3754-31BE-4D31F0A454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613" b="5118"/>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070" name="Rectangle 2069">
            <a:extLst>
              <a:ext uri="{FF2B5EF4-FFF2-40B4-BE49-F238E27FC236}">
                <a16:creationId xmlns:a16="http://schemas.microsoft.com/office/drawing/2014/main" id="{50828E5B-9EDE-4D1D-8C59-333EDC952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C69D2-D96A-E29D-DB24-96A41D8888A5}"/>
              </a:ext>
            </a:extLst>
          </p:cNvPr>
          <p:cNvSpPr>
            <a:spLocks noGrp="1"/>
          </p:cNvSpPr>
          <p:nvPr>
            <p:ph type="title"/>
          </p:nvPr>
        </p:nvSpPr>
        <p:spPr>
          <a:xfrm>
            <a:off x="1078992" y="3513151"/>
            <a:ext cx="8714346" cy="1334069"/>
          </a:xfrm>
        </p:spPr>
        <p:txBody>
          <a:bodyPr vert="horz" lIns="91440" tIns="45720" rIns="91440" bIns="45720" rtlCol="0" anchor="b">
            <a:normAutofit/>
          </a:bodyPr>
          <a:lstStyle/>
          <a:p>
            <a:pPr algn="ctr"/>
            <a:r>
              <a:rPr lang="en-US" b="1" u="sng" dirty="0">
                <a:solidFill>
                  <a:srgbClr val="FFFFFF"/>
                </a:solidFill>
              </a:rPr>
              <a:t>What is tort law?</a:t>
            </a:r>
            <a:r>
              <a:rPr lang="en-US" dirty="0">
                <a:solidFill>
                  <a:srgbClr val="FFFFFF"/>
                </a:solidFill>
              </a:rPr>
              <a:t> </a:t>
            </a:r>
          </a:p>
        </p:txBody>
      </p:sp>
      <p:cxnSp>
        <p:nvCxnSpPr>
          <p:cNvPr id="2071" name="Straight Connector 2070">
            <a:extLst>
              <a:ext uri="{FF2B5EF4-FFF2-40B4-BE49-F238E27FC236}">
                <a16:creationId xmlns:a16="http://schemas.microsoft.com/office/drawing/2014/main" id="{C56E7048-86CF-445D-8846-414F144FD8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75209" y="5016207"/>
            <a:ext cx="8618129"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072"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248203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FCC6E86-7C37-4FD2-AF0B-C9BDDBC2B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54A98CF-5529-4F3E-A692-2CF1D51F3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825122" cy="6858000"/>
          </a:xfrm>
          <a:custGeom>
            <a:avLst/>
            <a:gdLst>
              <a:gd name="connsiteX0" fmla="*/ 0 w 10825122"/>
              <a:gd name="connsiteY0" fmla="*/ 0 h 6858000"/>
              <a:gd name="connsiteX1" fmla="*/ 9969784 w 10825122"/>
              <a:gd name="connsiteY1" fmla="*/ 0 h 6858000"/>
              <a:gd name="connsiteX2" fmla="*/ 10105415 w 10825122"/>
              <a:gd name="connsiteY2" fmla="*/ 264816 h 6858000"/>
              <a:gd name="connsiteX3" fmla="*/ 10825122 w 10825122"/>
              <a:gd name="connsiteY3" fmla="*/ 3429000 h 6858000"/>
              <a:gd name="connsiteX4" fmla="*/ 10105415 w 10825122"/>
              <a:gd name="connsiteY4" fmla="*/ 6593184 h 6858000"/>
              <a:gd name="connsiteX5" fmla="*/ 9969784 w 10825122"/>
              <a:gd name="connsiteY5" fmla="*/ 6858000 h 6858000"/>
              <a:gd name="connsiteX6" fmla="*/ 0 w 1082512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25122" h="6858000">
                <a:moveTo>
                  <a:pt x="0" y="0"/>
                </a:moveTo>
                <a:lnTo>
                  <a:pt x="9969784" y="0"/>
                </a:lnTo>
                <a:lnTo>
                  <a:pt x="10105415" y="264816"/>
                </a:lnTo>
                <a:cubicBezTo>
                  <a:pt x="10566647" y="1222029"/>
                  <a:pt x="10825122" y="2295330"/>
                  <a:pt x="10825122" y="3429000"/>
                </a:cubicBezTo>
                <a:cubicBezTo>
                  <a:pt x="10825122" y="4562671"/>
                  <a:pt x="10566647" y="5635971"/>
                  <a:pt x="10105415" y="6593184"/>
                </a:cubicBezTo>
                <a:lnTo>
                  <a:pt x="9969784"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What is Tort Law?">
            <a:hlinkClick r:id="" action="ppaction://media"/>
            <a:extLst>
              <a:ext uri="{FF2B5EF4-FFF2-40B4-BE49-F238E27FC236}">
                <a16:creationId xmlns:a16="http://schemas.microsoft.com/office/drawing/2014/main" id="{679CF667-45B0-C03A-F509-95DF173093E3}"/>
              </a:ext>
            </a:extLst>
          </p:cNvPr>
          <p:cNvPicPr>
            <a:picLocks noRot="1" noChangeAspect="1"/>
          </p:cNvPicPr>
          <p:nvPr>
            <a:videoFile r:link="rId1"/>
          </p:nvPr>
        </p:nvPicPr>
        <p:blipFill>
          <a:blip r:embed="rId3"/>
          <a:stretch>
            <a:fillRect/>
          </a:stretch>
        </p:blipFill>
        <p:spPr>
          <a:xfrm>
            <a:off x="396909" y="437679"/>
            <a:ext cx="10428212" cy="5891940"/>
          </a:xfrm>
          <a:prstGeom prst="rect">
            <a:avLst/>
          </a:prstGeom>
        </p:spPr>
      </p:pic>
      <p:sp>
        <p:nvSpPr>
          <p:cNvPr id="13" name="Freeform 6">
            <a:extLst>
              <a:ext uri="{FF2B5EF4-FFF2-40B4-BE49-F238E27FC236}">
                <a16:creationId xmlns:a16="http://schemas.microsoft.com/office/drawing/2014/main" id="{38C2FC07-A260-43C5-ABA2-A9DD5D5A8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Tree>
    <p:extLst>
      <p:ext uri="{BB962C8B-B14F-4D97-AF65-F5344CB8AC3E}">
        <p14:creationId xmlns:p14="http://schemas.microsoft.com/office/powerpoint/2010/main" val="1724753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82762-0E66-D604-CC5A-9E3F10E759F6}"/>
              </a:ext>
            </a:extLst>
          </p:cNvPr>
          <p:cNvSpPr>
            <a:spLocks noGrp="1"/>
          </p:cNvSpPr>
          <p:nvPr>
            <p:ph type="title"/>
          </p:nvPr>
        </p:nvSpPr>
        <p:spPr>
          <a:xfrm>
            <a:off x="5754310" y="771105"/>
            <a:ext cx="5666901" cy="1627472"/>
          </a:xfrm>
        </p:spPr>
        <p:txBody>
          <a:bodyPr anchor="ctr">
            <a:normAutofit/>
          </a:bodyPr>
          <a:lstStyle/>
          <a:p>
            <a:r>
              <a:rPr lang="en-GB" sz="5400" b="1" u="sng"/>
              <a:t>What is tort law?</a:t>
            </a:r>
          </a:p>
        </p:txBody>
      </p:sp>
      <p:sp>
        <p:nvSpPr>
          <p:cNvPr id="13" name="Freeform: Shape 12">
            <a:extLst>
              <a:ext uri="{FF2B5EF4-FFF2-40B4-BE49-F238E27FC236}">
                <a16:creationId xmlns:a16="http://schemas.microsoft.com/office/drawing/2014/main" id="{CD0270FA-08BD-4C5D-AEC6-6CCB2BFDD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4168" y="2918419"/>
            <a:ext cx="2378826" cy="2378826"/>
          </a:xfrm>
          <a:custGeom>
            <a:avLst/>
            <a:gdLst>
              <a:gd name="connsiteX0" fmla="*/ 1394460 w 2788920"/>
              <a:gd name="connsiteY0" fmla="*/ 0 h 2788920"/>
              <a:gd name="connsiteX1" fmla="*/ 2788920 w 2788920"/>
              <a:gd name="connsiteY1" fmla="*/ 1394460 h 2788920"/>
              <a:gd name="connsiteX2" fmla="*/ 1394460 w 2788920"/>
              <a:gd name="connsiteY2" fmla="*/ 2788920 h 2788920"/>
              <a:gd name="connsiteX3" fmla="*/ 0 w 2788920"/>
              <a:gd name="connsiteY3" fmla="*/ 1394460 h 2788920"/>
              <a:gd name="connsiteX4" fmla="*/ 1394460 w 2788920"/>
              <a:gd name="connsiteY4" fmla="*/ 0 h 2788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8920" h="2788920">
                <a:moveTo>
                  <a:pt x="1394460" y="0"/>
                </a:moveTo>
                <a:cubicBezTo>
                  <a:pt x="2164599" y="0"/>
                  <a:pt x="2788920" y="624322"/>
                  <a:pt x="2788920" y="1394460"/>
                </a:cubicBezTo>
                <a:cubicBezTo>
                  <a:pt x="2788920" y="2164599"/>
                  <a:pt x="2164599" y="2788920"/>
                  <a:pt x="1394460" y="2788920"/>
                </a:cubicBezTo>
                <a:cubicBezTo>
                  <a:pt x="624322" y="2788920"/>
                  <a:pt x="0" y="2164599"/>
                  <a:pt x="0" y="1394460"/>
                </a:cubicBezTo>
                <a:cubicBezTo>
                  <a:pt x="0" y="624322"/>
                  <a:pt x="624322" y="0"/>
                  <a:pt x="1394460"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64C7CB7-3EBE-4BE8-8C8D-56217AB6E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67973" cy="338328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Scales of justice with solid fill">
            <a:extLst>
              <a:ext uri="{FF2B5EF4-FFF2-40B4-BE49-F238E27FC236}">
                <a16:creationId xmlns:a16="http://schemas.microsoft.com/office/drawing/2014/main" id="{790A1A72-4D23-95E9-FD29-194ABE80132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55793" y="327547"/>
            <a:ext cx="2169122" cy="2169122"/>
          </a:xfrm>
          <a:prstGeom prst="rect">
            <a:avLst/>
          </a:prstGeom>
        </p:spPr>
      </p:pic>
      <p:sp>
        <p:nvSpPr>
          <p:cNvPr id="17" name="Freeform: Shape 16">
            <a:extLst>
              <a:ext uri="{FF2B5EF4-FFF2-40B4-BE49-F238E27FC236}">
                <a16:creationId xmlns:a16="http://schemas.microsoft.com/office/drawing/2014/main" id="{BFC60976-E47E-49BE-9B3B-535F27639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 y="4007261"/>
            <a:ext cx="3155071" cy="2850749"/>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5" descr="Scales of justice with solid fill">
            <a:extLst>
              <a:ext uri="{FF2B5EF4-FFF2-40B4-BE49-F238E27FC236}">
                <a16:creationId xmlns:a16="http://schemas.microsoft.com/office/drawing/2014/main" id="{F08ADFE3-D085-500D-E5A3-E0526C43D12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9644" y="4681183"/>
            <a:ext cx="1849272" cy="1849272"/>
          </a:xfrm>
          <a:prstGeom prst="rect">
            <a:avLst/>
          </a:prstGeom>
        </p:spPr>
      </p:pic>
      <p:pic>
        <p:nvPicPr>
          <p:cNvPr id="4" name="Graphic 4" descr="Gavel with solid fill">
            <a:extLst>
              <a:ext uri="{FF2B5EF4-FFF2-40B4-BE49-F238E27FC236}">
                <a16:creationId xmlns:a16="http://schemas.microsoft.com/office/drawing/2014/main" id="{9B5DF7D7-2569-97E0-79EB-097EB70EE3D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17051" y="3411302"/>
            <a:ext cx="1393060" cy="1393060"/>
          </a:xfrm>
          <a:prstGeom prst="rect">
            <a:avLst/>
          </a:prstGeom>
        </p:spPr>
      </p:pic>
      <p:sp>
        <p:nvSpPr>
          <p:cNvPr id="3" name="Content Placeholder 2">
            <a:extLst>
              <a:ext uri="{FF2B5EF4-FFF2-40B4-BE49-F238E27FC236}">
                <a16:creationId xmlns:a16="http://schemas.microsoft.com/office/drawing/2014/main" id="{159AB3AB-F6C6-CC8E-47F0-ECBFB2635526}"/>
              </a:ext>
            </a:extLst>
          </p:cNvPr>
          <p:cNvSpPr>
            <a:spLocks noGrp="1"/>
          </p:cNvSpPr>
          <p:nvPr>
            <p:ph idx="1"/>
          </p:nvPr>
        </p:nvSpPr>
        <p:spPr>
          <a:xfrm>
            <a:off x="5754310" y="2763673"/>
            <a:ext cx="5666901" cy="3031068"/>
          </a:xfrm>
        </p:spPr>
        <p:txBody>
          <a:bodyPr vert="horz" lIns="91440" tIns="45720" rIns="91440" bIns="45720" rtlCol="0">
            <a:normAutofit/>
          </a:bodyPr>
          <a:lstStyle/>
          <a:p>
            <a:r>
              <a:rPr lang="en-GB" dirty="0"/>
              <a:t>Difficult to define.</a:t>
            </a:r>
            <a:endParaRPr lang="en-US" dirty="0"/>
          </a:p>
          <a:p>
            <a:r>
              <a:rPr lang="en-GB" dirty="0"/>
              <a:t>John William Salmond,  </a:t>
            </a:r>
            <a:r>
              <a:rPr lang="en-GB" dirty="0">
                <a:ea typeface="+mn-lt"/>
                <a:cs typeface="+mn-lt"/>
              </a:rPr>
              <a:t>“civil wrong for which the remedy is a common law action for unliquidated damages, and which is not exclusively the breach of trust or other merely equitable </a:t>
            </a:r>
            <a:r>
              <a:rPr lang="en-GB">
                <a:ea typeface="+mn-lt"/>
                <a:cs typeface="+mn-lt"/>
              </a:rPr>
              <a:t>obligation.”</a:t>
            </a:r>
            <a:endParaRPr lang="en-GB" dirty="0">
              <a:ea typeface="+mn-lt"/>
              <a:cs typeface="+mn-lt"/>
            </a:endParaRPr>
          </a:p>
          <a:p>
            <a:r>
              <a:rPr lang="en-GB" dirty="0"/>
              <a:t>Usual outcome is damages or injunction. </a:t>
            </a:r>
          </a:p>
        </p:txBody>
      </p:sp>
      <p:sp>
        <p:nvSpPr>
          <p:cNvPr id="19"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975913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CBE696-6488-5B35-BA0E-93B30BDE04D5}"/>
              </a:ext>
            </a:extLst>
          </p:cNvPr>
          <p:cNvSpPr>
            <a:spLocks noGrp="1"/>
          </p:cNvSpPr>
          <p:nvPr>
            <p:ph type="title"/>
          </p:nvPr>
        </p:nvSpPr>
        <p:spPr>
          <a:xfrm>
            <a:off x="7885744" y="691762"/>
            <a:ext cx="3541205" cy="1706649"/>
          </a:xfrm>
        </p:spPr>
        <p:txBody>
          <a:bodyPr anchor="ctr">
            <a:normAutofit/>
          </a:bodyPr>
          <a:lstStyle/>
          <a:p>
            <a:r>
              <a:rPr lang="en-GB" sz="4800" b="1" i="0" u="sng"/>
              <a:t>What is tort law?</a:t>
            </a:r>
            <a:endParaRPr lang="en-US" sz="4800"/>
          </a:p>
        </p:txBody>
      </p:sp>
      <p:pic>
        <p:nvPicPr>
          <p:cNvPr id="4" name="Picture 4" descr="Text, whiteboard&#10;&#10;Description automatically generated">
            <a:extLst>
              <a:ext uri="{FF2B5EF4-FFF2-40B4-BE49-F238E27FC236}">
                <a16:creationId xmlns:a16="http://schemas.microsoft.com/office/drawing/2014/main" id="{9A81A01E-1B62-1B79-574F-FD0F84EF66A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4000" b="-1"/>
          <a:stretch/>
        </p:blipFill>
        <p:spPr>
          <a:xfrm>
            <a:off x="758953" y="1462985"/>
            <a:ext cx="6301805" cy="3544800"/>
          </a:xfrm>
          <a:prstGeom prst="rect">
            <a:avLst/>
          </a:prstGeom>
        </p:spPr>
      </p:pic>
      <p:cxnSp>
        <p:nvCxnSpPr>
          <p:cNvPr id="22" name="Straight Connector 21">
            <a:extLst>
              <a:ext uri="{FF2B5EF4-FFF2-40B4-BE49-F238E27FC236}">
                <a16:creationId xmlns:a16="http://schemas.microsoft.com/office/drawing/2014/main" id="{61A0812C-8DCE-4CA2-904B-A5A5C12CA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005840"/>
            <a:ext cx="0" cy="5852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A18D07-7F56-4940-A54E-31B23A76030F}"/>
              </a:ext>
            </a:extLst>
          </p:cNvPr>
          <p:cNvSpPr>
            <a:spLocks noGrp="1"/>
          </p:cNvSpPr>
          <p:nvPr>
            <p:ph idx="1"/>
          </p:nvPr>
        </p:nvSpPr>
        <p:spPr>
          <a:xfrm>
            <a:off x="7888666" y="2623930"/>
            <a:ext cx="3541205" cy="3158160"/>
          </a:xfrm>
        </p:spPr>
        <p:txBody>
          <a:bodyPr vert="horz" lIns="91440" tIns="45720" rIns="91440" bIns="45720" rtlCol="0">
            <a:normAutofit/>
          </a:bodyPr>
          <a:lstStyle/>
          <a:p>
            <a:pPr>
              <a:lnSpc>
                <a:spcPct val="100000"/>
              </a:lnSpc>
            </a:pPr>
            <a:r>
              <a:rPr lang="en-GB" sz="1300" b="1"/>
              <a:t>Civil law. </a:t>
            </a:r>
            <a:endParaRPr lang="en-US" sz="1300" b="1"/>
          </a:p>
          <a:p>
            <a:pPr>
              <a:lnSpc>
                <a:spcPct val="100000"/>
              </a:lnSpc>
            </a:pPr>
            <a:endParaRPr lang="en-GB" sz="1300" b="1"/>
          </a:p>
          <a:p>
            <a:pPr>
              <a:lnSpc>
                <a:spcPct val="100000"/>
              </a:lnSpc>
            </a:pPr>
            <a:r>
              <a:rPr lang="en-GB" sz="1300" b="1"/>
              <a:t>Concerns a duty. </a:t>
            </a:r>
          </a:p>
          <a:p>
            <a:pPr>
              <a:lnSpc>
                <a:spcPct val="100000"/>
              </a:lnSpc>
            </a:pPr>
            <a:endParaRPr lang="en-GB" sz="1300" b="1"/>
          </a:p>
          <a:p>
            <a:pPr>
              <a:lnSpc>
                <a:spcPct val="100000"/>
              </a:lnSpc>
            </a:pPr>
            <a:r>
              <a:rPr lang="en-GB" sz="1300" b="1"/>
              <a:t>One person claims against another person. </a:t>
            </a:r>
          </a:p>
          <a:p>
            <a:pPr>
              <a:lnSpc>
                <a:spcPct val="100000"/>
              </a:lnSpc>
            </a:pPr>
            <a:endParaRPr lang="en-GB" sz="1300" b="1"/>
          </a:p>
          <a:p>
            <a:pPr>
              <a:lnSpc>
                <a:spcPct val="100000"/>
              </a:lnSpc>
            </a:pPr>
            <a:r>
              <a:rPr lang="en-GB" sz="1300" b="1"/>
              <a:t>Deals with societies issues.</a:t>
            </a:r>
          </a:p>
          <a:p>
            <a:pPr>
              <a:lnSpc>
                <a:spcPct val="100000"/>
              </a:lnSpc>
            </a:pPr>
            <a:endParaRPr lang="en-GB" sz="1300" b="1"/>
          </a:p>
          <a:p>
            <a:pPr>
              <a:lnSpc>
                <a:spcPct val="100000"/>
              </a:lnSpc>
            </a:pPr>
            <a:r>
              <a:rPr lang="en-GB" sz="1300" b="1"/>
              <a:t>Ensures that an individual does not suffer loss.</a:t>
            </a:r>
            <a:r>
              <a:rPr lang="en-GB" sz="1300"/>
              <a:t> </a:t>
            </a:r>
          </a:p>
        </p:txBody>
      </p:sp>
      <p:sp>
        <p:nvSpPr>
          <p:cNvPr id="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1884423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D148A-99E8-5DF2-CA0E-5BB3A4C11C18}"/>
              </a:ext>
            </a:extLst>
          </p:cNvPr>
          <p:cNvSpPr>
            <a:spLocks noGrp="1"/>
          </p:cNvSpPr>
          <p:nvPr>
            <p:ph type="title"/>
          </p:nvPr>
        </p:nvSpPr>
        <p:spPr>
          <a:xfrm>
            <a:off x="758952" y="420625"/>
            <a:ext cx="10667998" cy="1326814"/>
          </a:xfrm>
        </p:spPr>
        <p:txBody>
          <a:bodyPr anchor="ctr">
            <a:normAutofit/>
          </a:bodyPr>
          <a:lstStyle/>
          <a:p>
            <a:r>
              <a:rPr lang="en-GB" b="1" u="sng">
                <a:solidFill>
                  <a:schemeClr val="bg1"/>
                </a:solidFill>
              </a:rPr>
              <a:t>Continued..</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36E5668B-E543-98B7-2DCF-8FF323C64ED7}"/>
              </a:ext>
            </a:extLst>
          </p:cNvPr>
          <p:cNvGraphicFramePr>
            <a:graphicFrameLocks noGrp="1"/>
          </p:cNvGraphicFramePr>
          <p:nvPr>
            <p:ph idx="1"/>
            <p:extLst>
              <p:ext uri="{D42A27DB-BD31-4B8C-83A1-F6EECF244321}">
                <p14:modId xmlns:p14="http://schemas.microsoft.com/office/powerpoint/2010/main" val="3039201618"/>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3996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623D0-3D17-7E33-9446-FBDDE895CF6E}"/>
              </a:ext>
            </a:extLst>
          </p:cNvPr>
          <p:cNvSpPr>
            <a:spLocks noGrp="1"/>
          </p:cNvSpPr>
          <p:nvPr>
            <p:ph type="title"/>
          </p:nvPr>
        </p:nvSpPr>
        <p:spPr>
          <a:xfrm>
            <a:off x="758952" y="420625"/>
            <a:ext cx="10667998" cy="1326814"/>
          </a:xfrm>
        </p:spPr>
        <p:txBody>
          <a:bodyPr anchor="ctr">
            <a:normAutofit/>
          </a:bodyPr>
          <a:lstStyle/>
          <a:p>
            <a:r>
              <a:rPr lang="en-GB" sz="5600" b="1" u="sng">
                <a:solidFill>
                  <a:schemeClr val="bg1"/>
                </a:solidFill>
              </a:rPr>
              <a:t>What is protected under tort law?</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C6143D73-65F9-05FF-E074-D64BF6D19353}"/>
              </a:ext>
            </a:extLst>
          </p:cNvPr>
          <p:cNvGraphicFramePr>
            <a:graphicFrameLocks noGrp="1"/>
          </p:cNvGraphicFramePr>
          <p:nvPr>
            <p:ph idx="1"/>
            <p:extLst>
              <p:ext uri="{D42A27DB-BD31-4B8C-83A1-F6EECF244321}">
                <p14:modId xmlns:p14="http://schemas.microsoft.com/office/powerpoint/2010/main" val="3110413467"/>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408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F7D52D-5250-48C8-F7FE-3487BF953D45}"/>
              </a:ext>
            </a:extLst>
          </p:cNvPr>
          <p:cNvSpPr>
            <a:spLocks noGrp="1"/>
          </p:cNvSpPr>
          <p:nvPr>
            <p:ph type="title"/>
          </p:nvPr>
        </p:nvSpPr>
        <p:spPr>
          <a:xfrm>
            <a:off x="758952" y="420625"/>
            <a:ext cx="10667998" cy="1326814"/>
          </a:xfrm>
        </p:spPr>
        <p:txBody>
          <a:bodyPr anchor="ctr">
            <a:normAutofit/>
          </a:bodyPr>
          <a:lstStyle/>
          <a:p>
            <a:r>
              <a:rPr lang="en-GB" b="1" u="sng">
                <a:solidFill>
                  <a:schemeClr val="bg1"/>
                </a:solidFill>
              </a:rPr>
              <a:t>Continued...</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6013B610-A6B4-1FFE-43AC-088A29FFF5FB}"/>
              </a:ext>
            </a:extLst>
          </p:cNvPr>
          <p:cNvGraphicFramePr>
            <a:graphicFrameLocks noGrp="1"/>
          </p:cNvGraphicFramePr>
          <p:nvPr>
            <p:ph idx="1"/>
            <p:extLst>
              <p:ext uri="{D42A27DB-BD31-4B8C-83A1-F6EECF244321}">
                <p14:modId xmlns:p14="http://schemas.microsoft.com/office/powerpoint/2010/main" val="1742199876"/>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964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4B010-73D4-1067-A44F-9D8E338D44C5}"/>
              </a:ext>
            </a:extLst>
          </p:cNvPr>
          <p:cNvSpPr>
            <a:spLocks noGrp="1"/>
          </p:cNvSpPr>
          <p:nvPr>
            <p:ph type="title"/>
          </p:nvPr>
        </p:nvSpPr>
        <p:spPr>
          <a:xfrm>
            <a:off x="1068497" y="1063256"/>
            <a:ext cx="5312254" cy="1540106"/>
          </a:xfrm>
        </p:spPr>
        <p:txBody>
          <a:bodyPr>
            <a:normAutofit/>
          </a:bodyPr>
          <a:lstStyle/>
          <a:p>
            <a:r>
              <a:rPr lang="en-GB" sz="5100" b="1" u="sng"/>
              <a:t>Woodroffe-Hedley</a:t>
            </a:r>
          </a:p>
        </p:txBody>
      </p:sp>
      <p:cxnSp>
        <p:nvCxnSpPr>
          <p:cNvPr id="2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2" name="Content Placeholder 2">
            <a:extLst>
              <a:ext uri="{FF2B5EF4-FFF2-40B4-BE49-F238E27FC236}">
                <a16:creationId xmlns:a16="http://schemas.microsoft.com/office/drawing/2014/main" id="{108B0297-4DFA-51B3-A1BD-0D09D0169B79}"/>
              </a:ext>
            </a:extLst>
          </p:cNvPr>
          <p:cNvSpPr>
            <a:spLocks noGrp="1"/>
          </p:cNvSpPr>
          <p:nvPr>
            <p:ph idx="1"/>
          </p:nvPr>
        </p:nvSpPr>
        <p:spPr>
          <a:xfrm>
            <a:off x="1068497" y="2933390"/>
            <a:ext cx="5312254" cy="2861349"/>
          </a:xfrm>
        </p:spPr>
        <p:txBody>
          <a:bodyPr vert="horz" lIns="91440" tIns="45720" rIns="91440" bIns="45720" rtlCol="0">
            <a:normAutofit/>
          </a:bodyPr>
          <a:lstStyle/>
          <a:p>
            <a:r>
              <a:rPr lang="en-GB"/>
              <a:t>Demonstrates; </a:t>
            </a:r>
            <a:endParaRPr lang="en-US"/>
          </a:p>
          <a:p>
            <a:r>
              <a:rPr lang="en-GB"/>
              <a:t>Corrective justice; </a:t>
            </a:r>
          </a:p>
          <a:p>
            <a:r>
              <a:rPr lang="en-GB"/>
              <a:t>Compensation;</a:t>
            </a:r>
          </a:p>
          <a:p>
            <a:pPr marL="342900" indent="-342900"/>
            <a:r>
              <a:rPr lang="en-GB"/>
              <a:t>It is up to the courts to decide which of these is suitable for the case presented in court.</a:t>
            </a:r>
          </a:p>
        </p:txBody>
      </p:sp>
      <p:pic>
        <p:nvPicPr>
          <p:cNvPr id="23" name="Picture 4" descr="A vintage weighing scales">
            <a:extLst>
              <a:ext uri="{FF2B5EF4-FFF2-40B4-BE49-F238E27FC236}">
                <a16:creationId xmlns:a16="http://schemas.microsoft.com/office/drawing/2014/main" id="{9198367F-5586-A37F-5593-C01BC7880157}"/>
              </a:ext>
            </a:extLst>
          </p:cNvPr>
          <p:cNvPicPr>
            <a:picLocks noChangeAspect="1"/>
          </p:cNvPicPr>
          <p:nvPr/>
        </p:nvPicPr>
        <p:blipFill rotWithShape="1">
          <a:blip r:embed="rId3"/>
          <a:srcRect r="-16" b="12317"/>
          <a:stretch/>
        </p:blipFill>
        <p:spPr>
          <a:xfrm>
            <a:off x="6976934" y="10"/>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
        <p:nvSpPr>
          <p:cNvPr id="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316367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960CE27-F553-572A-8B53-64CCD7F31FE9}"/>
              </a:ext>
            </a:extLst>
          </p:cNvPr>
          <p:cNvSpPr>
            <a:spLocks noGrp="1"/>
          </p:cNvSpPr>
          <p:nvPr>
            <p:ph type="title"/>
          </p:nvPr>
        </p:nvSpPr>
        <p:spPr>
          <a:xfrm>
            <a:off x="758953" y="1063256"/>
            <a:ext cx="3382050" cy="4558954"/>
          </a:xfrm>
        </p:spPr>
        <p:txBody>
          <a:bodyPr anchor="ctr">
            <a:normAutofit/>
          </a:bodyPr>
          <a:lstStyle/>
          <a:p>
            <a:r>
              <a:rPr lang="en-GB" sz="5100" b="1" u="sng">
                <a:solidFill>
                  <a:schemeClr val="bg1"/>
                </a:solidFill>
              </a:rPr>
              <a:t>Continued..</a:t>
            </a:r>
          </a:p>
        </p:txBody>
      </p:sp>
      <p:sp useBgFill="1">
        <p:nvSpPr>
          <p:cNvPr id="27" name="Freeform: Shape 12">
            <a:extLst>
              <a:ext uri="{FF2B5EF4-FFF2-40B4-BE49-F238E27FC236}">
                <a16:creationId xmlns:a16="http://schemas.microsoft.com/office/drawing/2014/main" id="{B96B26CA-9949-4D9C-A2F3-DB3CA283A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29" name="Content Placeholder 2">
            <a:extLst>
              <a:ext uri="{FF2B5EF4-FFF2-40B4-BE49-F238E27FC236}">
                <a16:creationId xmlns:a16="http://schemas.microsoft.com/office/drawing/2014/main" id="{73E60C7F-6E91-7B05-E802-31439EEFBEA5}"/>
              </a:ext>
            </a:extLst>
          </p:cNvPr>
          <p:cNvGraphicFramePr>
            <a:graphicFrameLocks noGrp="1"/>
          </p:cNvGraphicFramePr>
          <p:nvPr>
            <p:ph idx="1"/>
            <p:extLst>
              <p:ext uri="{D42A27DB-BD31-4B8C-83A1-F6EECF244321}">
                <p14:modId xmlns:p14="http://schemas.microsoft.com/office/powerpoint/2010/main" val="2195963418"/>
              </p:ext>
            </p:extLst>
          </p:nvPr>
        </p:nvGraphicFramePr>
        <p:xfrm>
          <a:off x="5820770" y="1063256"/>
          <a:ext cx="5609230" cy="4720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0547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468C7-41FF-555B-4104-BD278FDC7859}"/>
              </a:ext>
            </a:extLst>
          </p:cNvPr>
          <p:cNvSpPr>
            <a:spLocks noGrp="1"/>
          </p:cNvSpPr>
          <p:nvPr>
            <p:ph type="title"/>
          </p:nvPr>
        </p:nvSpPr>
        <p:spPr>
          <a:xfrm>
            <a:off x="1570521" y="2282454"/>
            <a:ext cx="3122148" cy="1257519"/>
          </a:xfrm>
        </p:spPr>
        <p:txBody>
          <a:bodyPr>
            <a:normAutofit/>
          </a:bodyPr>
          <a:lstStyle/>
          <a:p>
            <a:r>
              <a:rPr lang="en-GB" sz="5400" b="1" u="sng" dirty="0"/>
              <a:t>Activity </a:t>
            </a:r>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5E01CC6E-A865-E756-642B-6EF425B379C6}"/>
              </a:ext>
            </a:extLst>
          </p:cNvPr>
          <p:cNvGraphicFramePr>
            <a:graphicFrameLocks noGrp="1"/>
          </p:cNvGraphicFramePr>
          <p:nvPr>
            <p:ph idx="1"/>
            <p:extLst>
              <p:ext uri="{D42A27DB-BD31-4B8C-83A1-F6EECF244321}">
                <p14:modId xmlns:p14="http://schemas.microsoft.com/office/powerpoint/2010/main" val="1384577910"/>
              </p:ext>
            </p:extLst>
          </p:nvPr>
        </p:nvGraphicFramePr>
        <p:xfrm>
          <a:off x="5765962" y="972642"/>
          <a:ext cx="5664038" cy="49796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4454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FC79AAFD-4E31-F128-1983-B1F234B23B51}"/>
              </a:ext>
            </a:extLst>
          </p:cNvPr>
          <p:cNvPicPr>
            <a:picLocks noChangeAspect="1"/>
          </p:cNvPicPr>
          <p:nvPr/>
        </p:nvPicPr>
        <p:blipFill rotWithShape="1">
          <a:blip r:embed="rId2">
            <a:duotone>
              <a:schemeClr val="bg2">
                <a:shade val="45000"/>
                <a:satMod val="135000"/>
              </a:schemeClr>
              <a:prstClr val="white"/>
            </a:duotone>
            <a:alphaModFix amt="40000"/>
          </a:blip>
          <a:srcRect t="7618" r="-2" b="-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2F750-9AE2-5C24-DA66-AE6A29B03098}"/>
              </a:ext>
            </a:extLst>
          </p:cNvPr>
          <p:cNvSpPr>
            <a:spLocks noGrp="1"/>
          </p:cNvSpPr>
          <p:nvPr>
            <p:ph type="title"/>
          </p:nvPr>
        </p:nvSpPr>
        <p:spPr>
          <a:xfrm>
            <a:off x="498976" y="2626390"/>
            <a:ext cx="3831335" cy="1184147"/>
          </a:xfrm>
        </p:spPr>
        <p:txBody>
          <a:bodyPr>
            <a:normAutofit/>
          </a:bodyPr>
          <a:lstStyle/>
          <a:p>
            <a:r>
              <a:rPr lang="en-GB" b="1" u="sng"/>
              <a:t>Answer</a:t>
            </a:r>
            <a:endParaRPr lang="en-US"/>
          </a:p>
        </p:txBody>
      </p:sp>
      <p:cxnSp>
        <p:nvCxnSpPr>
          <p:cNvPr id="13" name="Straight Connector 12">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C2B2BD-89EB-16FE-72E4-E26E45894AF0}"/>
              </a:ext>
            </a:extLst>
          </p:cNvPr>
          <p:cNvSpPr>
            <a:spLocks noGrp="1"/>
          </p:cNvSpPr>
          <p:nvPr>
            <p:ph idx="1"/>
          </p:nvPr>
        </p:nvSpPr>
        <p:spPr>
          <a:xfrm>
            <a:off x="5232992" y="1201002"/>
            <a:ext cx="6197007" cy="4312829"/>
          </a:xfrm>
        </p:spPr>
        <p:txBody>
          <a:bodyPr vert="horz" lIns="91440" tIns="45720" rIns="91440" bIns="45720" rtlCol="0">
            <a:normAutofit/>
          </a:bodyPr>
          <a:lstStyle/>
          <a:p>
            <a:r>
              <a:rPr lang="en-GB"/>
              <a:t>No one is right and no one is wrong. </a:t>
            </a:r>
          </a:p>
          <a:p>
            <a:endParaRPr lang="en-GB"/>
          </a:p>
          <a:p>
            <a:r>
              <a:rPr lang="en-GB"/>
              <a:t>We do not know the full facts, so it would be for the courts to decide. </a:t>
            </a:r>
          </a:p>
          <a:p>
            <a:endParaRPr lang="en-GB"/>
          </a:p>
          <a:p>
            <a:r>
              <a:rPr lang="en-GB"/>
              <a:t>These are things you need to question as we move through the module. </a:t>
            </a:r>
          </a:p>
          <a:p>
            <a:endParaRPr lang="en-GB"/>
          </a:p>
          <a:p>
            <a:r>
              <a:rPr lang="en-GB"/>
              <a:t>Always consider, who's at fault? Why? Do we know all the fact?</a:t>
            </a:r>
          </a:p>
        </p:txBody>
      </p:sp>
      <p:sp>
        <p:nvSpPr>
          <p:cNvPr id="15"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32849624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D24AF-CF9B-319F-A7A4-25F885E7C290}"/>
              </a:ext>
            </a:extLst>
          </p:cNvPr>
          <p:cNvSpPr>
            <a:spLocks noGrp="1"/>
          </p:cNvSpPr>
          <p:nvPr>
            <p:ph type="title"/>
          </p:nvPr>
        </p:nvSpPr>
        <p:spPr>
          <a:xfrm>
            <a:off x="1213463" y="2587255"/>
            <a:ext cx="3575304" cy="1804365"/>
          </a:xfrm>
        </p:spPr>
        <p:txBody>
          <a:bodyPr>
            <a:normAutofit/>
          </a:bodyPr>
          <a:lstStyle/>
          <a:p>
            <a:r>
              <a:rPr lang="en-GB" b="1" u="sng"/>
              <a:t>Let's continue</a:t>
            </a:r>
          </a:p>
        </p:txBody>
      </p:sp>
      <p:cxnSp>
        <p:nvCxnSpPr>
          <p:cNvPr id="11" name="Straight Connector 10">
            <a:extLst>
              <a:ext uri="{FF2B5EF4-FFF2-40B4-BE49-F238E27FC236}">
                <a16:creationId xmlns:a16="http://schemas.microsoft.com/office/drawing/2014/main" id="{623022EF-4E43-4298-8E3D-DA5EF06176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40FC1BCB-0C9A-4F4B-F80F-8255AED339E7}"/>
              </a:ext>
            </a:extLst>
          </p:cNvPr>
          <p:cNvGraphicFramePr>
            <a:graphicFrameLocks noGrp="1"/>
          </p:cNvGraphicFramePr>
          <p:nvPr>
            <p:ph idx="1"/>
            <p:extLst>
              <p:ext uri="{D42A27DB-BD31-4B8C-83A1-F6EECF244321}">
                <p14:modId xmlns:p14="http://schemas.microsoft.com/office/powerpoint/2010/main" val="2293019528"/>
              </p:ext>
            </p:extLst>
          </p:nvPr>
        </p:nvGraphicFramePr>
        <p:xfrm>
          <a:off x="5297763" y="972642"/>
          <a:ext cx="6132237" cy="5034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624831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text, table, indoor, wooden&#10;&#10;Description automatically generated">
            <a:extLst>
              <a:ext uri="{FF2B5EF4-FFF2-40B4-BE49-F238E27FC236}">
                <a16:creationId xmlns:a16="http://schemas.microsoft.com/office/drawing/2014/main" id="{B7E67D43-947D-ABDC-714C-93212379ABDB}"/>
              </a:ext>
            </a:extLst>
          </p:cNvPr>
          <p:cNvPicPr>
            <a:picLocks noChangeAspect="1"/>
          </p:cNvPicPr>
          <p:nvPr/>
        </p:nvPicPr>
        <p:blipFill rotWithShape="1">
          <a:blip r:embed="rId3">
            <a:duotone>
              <a:schemeClr val="bg2">
                <a:shade val="45000"/>
                <a:satMod val="135000"/>
              </a:schemeClr>
              <a:prstClr val="white"/>
            </a:duotone>
            <a:alphaModFix amt="40000"/>
            <a:extLst>
              <a:ext uri="{837473B0-CC2E-450A-ABE3-18F120FF3D39}">
                <a1611:picAttrSrcUrl xmlns:a1611="http://schemas.microsoft.com/office/drawing/2016/11/main" r:id="rId4"/>
              </a:ext>
            </a:extLst>
          </a:blip>
          <a:srcRect l="4061" r="10606" b="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117366-BA69-0E91-F7CF-D584D968AE74}"/>
              </a:ext>
            </a:extLst>
          </p:cNvPr>
          <p:cNvSpPr>
            <a:spLocks noGrp="1"/>
          </p:cNvSpPr>
          <p:nvPr>
            <p:ph idx="1"/>
          </p:nvPr>
        </p:nvSpPr>
        <p:spPr>
          <a:xfrm>
            <a:off x="5232992" y="1201002"/>
            <a:ext cx="6197007" cy="4312829"/>
          </a:xfrm>
        </p:spPr>
        <p:txBody>
          <a:bodyPr vert="horz" lIns="91440" tIns="45720" rIns="91440" bIns="45720" rtlCol="0" anchor="t">
            <a:noAutofit/>
          </a:bodyPr>
          <a:lstStyle/>
          <a:p>
            <a:pPr>
              <a:lnSpc>
                <a:spcPct val="100000"/>
              </a:lnSpc>
            </a:pPr>
            <a:r>
              <a:rPr lang="en-GB" sz="1800" u="sng" dirty="0"/>
              <a:t>Vindication</a:t>
            </a:r>
            <a:r>
              <a:rPr lang="en-GB" sz="1800" dirty="0"/>
              <a:t> - </a:t>
            </a:r>
          </a:p>
          <a:p>
            <a:pPr>
              <a:lnSpc>
                <a:spcPct val="100000"/>
              </a:lnSpc>
            </a:pPr>
            <a:r>
              <a:rPr lang="en-GB" sz="1800" dirty="0"/>
              <a:t>This is a way for the individual or the courts to discover what happened during the event to get to the point that there is now. </a:t>
            </a:r>
          </a:p>
          <a:p>
            <a:pPr>
              <a:lnSpc>
                <a:spcPct val="100000"/>
              </a:lnSpc>
            </a:pPr>
            <a:r>
              <a:rPr lang="en-GB" sz="1800" dirty="0"/>
              <a:t>For example, </a:t>
            </a:r>
          </a:p>
          <a:p>
            <a:pPr>
              <a:lnSpc>
                <a:spcPct val="100000"/>
              </a:lnSpc>
            </a:pPr>
            <a:r>
              <a:rPr lang="en-GB" sz="1800" dirty="0"/>
              <a:t>  John slipped at work, and as a result fractured his collar bone. </a:t>
            </a:r>
          </a:p>
          <a:p>
            <a:pPr>
              <a:lnSpc>
                <a:spcPct val="100000"/>
              </a:lnSpc>
            </a:pPr>
            <a:endParaRPr lang="en-GB" sz="1800" dirty="0"/>
          </a:p>
          <a:p>
            <a:pPr>
              <a:lnSpc>
                <a:spcPct val="100000"/>
              </a:lnSpc>
            </a:pPr>
            <a:r>
              <a:rPr lang="en-GB" sz="1800" dirty="0"/>
              <a:t>What does the court need to question here?</a:t>
            </a:r>
          </a:p>
          <a:p>
            <a:pPr>
              <a:lnSpc>
                <a:spcPct val="100000"/>
              </a:lnSpc>
            </a:pPr>
            <a:endParaRPr lang="en-GB" sz="1800" dirty="0"/>
          </a:p>
          <a:p>
            <a:pPr>
              <a:lnSpc>
                <a:spcPct val="100000"/>
              </a:lnSpc>
            </a:pPr>
            <a:r>
              <a:rPr lang="en-GB" sz="1800" dirty="0"/>
              <a:t>1. What happened?</a:t>
            </a:r>
          </a:p>
          <a:p>
            <a:pPr>
              <a:lnSpc>
                <a:spcPct val="100000"/>
              </a:lnSpc>
            </a:pPr>
            <a:r>
              <a:rPr lang="en-GB" sz="1800" dirty="0"/>
              <a:t>2. Was there wet floor signs?</a:t>
            </a:r>
          </a:p>
          <a:p>
            <a:pPr>
              <a:lnSpc>
                <a:spcPct val="100000"/>
              </a:lnSpc>
            </a:pPr>
            <a:r>
              <a:rPr lang="en-GB" sz="1800" dirty="0"/>
              <a:t>3. Did John spill something?</a:t>
            </a:r>
          </a:p>
          <a:p>
            <a:pPr>
              <a:lnSpc>
                <a:spcPct val="100000"/>
              </a:lnSpc>
            </a:pPr>
            <a:r>
              <a:rPr lang="en-GB" sz="1800" dirty="0"/>
              <a:t>4. Who was at fault?</a:t>
            </a:r>
          </a:p>
        </p:txBody>
      </p:sp>
      <p:sp>
        <p:nvSpPr>
          <p:cNvPr id="14"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9DBAE010-13A9-EC58-4248-BD2CECC27DC4}"/>
              </a:ext>
            </a:extLst>
          </p:cNvPr>
          <p:cNvSpPr txBox="1"/>
          <p:nvPr/>
        </p:nvSpPr>
        <p:spPr>
          <a:xfrm>
            <a:off x="681318" y="2931459"/>
            <a:ext cx="346037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i="1" u="sng" dirty="0">
                <a:latin typeface="Sitka Banner"/>
              </a:rPr>
              <a:t>Let's continue</a:t>
            </a:r>
            <a:endParaRPr lang="en-GB" sz="4800" u="sng" dirty="0"/>
          </a:p>
        </p:txBody>
      </p:sp>
    </p:spTree>
    <p:extLst>
      <p:ext uri="{BB962C8B-B14F-4D97-AF65-F5344CB8AC3E}">
        <p14:creationId xmlns:p14="http://schemas.microsoft.com/office/powerpoint/2010/main" val="267701668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11A121-5776-D53F-7502-E99852956798}"/>
              </a:ext>
            </a:extLst>
          </p:cNvPr>
          <p:cNvSpPr>
            <a:spLocks noGrp="1"/>
          </p:cNvSpPr>
          <p:nvPr>
            <p:ph type="title"/>
          </p:nvPr>
        </p:nvSpPr>
        <p:spPr>
          <a:xfrm>
            <a:off x="7885744" y="691762"/>
            <a:ext cx="3541205" cy="1706649"/>
          </a:xfrm>
        </p:spPr>
        <p:txBody>
          <a:bodyPr anchor="ctr">
            <a:normAutofit/>
          </a:bodyPr>
          <a:lstStyle/>
          <a:p>
            <a:r>
              <a:rPr lang="en-GB" sz="4800" b="1" u="sng"/>
              <a:t>Some cases.....</a:t>
            </a:r>
          </a:p>
        </p:txBody>
      </p:sp>
      <p:pic>
        <p:nvPicPr>
          <p:cNvPr id="4" name="Picture 4" descr="Calendar&#10;&#10;Description automatically generated">
            <a:extLst>
              <a:ext uri="{FF2B5EF4-FFF2-40B4-BE49-F238E27FC236}">
                <a16:creationId xmlns:a16="http://schemas.microsoft.com/office/drawing/2014/main" id="{B504ABA0-E377-7D41-C066-32C9EBE90D9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8953" y="1132158"/>
            <a:ext cx="6301805" cy="4206454"/>
          </a:xfrm>
          <a:prstGeom prst="rect">
            <a:avLst/>
          </a:prstGeom>
        </p:spPr>
      </p:pic>
      <p:cxnSp>
        <p:nvCxnSpPr>
          <p:cNvPr id="12" name="Straight Connector 11">
            <a:extLst>
              <a:ext uri="{FF2B5EF4-FFF2-40B4-BE49-F238E27FC236}">
                <a16:creationId xmlns:a16="http://schemas.microsoft.com/office/drawing/2014/main" id="{61A0812C-8DCE-4CA2-904B-A5A5C12CA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005840"/>
            <a:ext cx="0" cy="5852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758252-A3E0-9C57-D05A-B05E90CD78E2}"/>
              </a:ext>
            </a:extLst>
          </p:cNvPr>
          <p:cNvSpPr>
            <a:spLocks noGrp="1"/>
          </p:cNvSpPr>
          <p:nvPr>
            <p:ph idx="1"/>
          </p:nvPr>
        </p:nvSpPr>
        <p:spPr>
          <a:xfrm>
            <a:off x="7888666" y="2623930"/>
            <a:ext cx="3541205" cy="3158160"/>
          </a:xfrm>
        </p:spPr>
        <p:txBody>
          <a:bodyPr vert="horz" lIns="91440" tIns="45720" rIns="91440" bIns="45720" rtlCol="0">
            <a:normAutofit/>
          </a:bodyPr>
          <a:lstStyle/>
          <a:p>
            <a:pPr>
              <a:lnSpc>
                <a:spcPct val="100000"/>
              </a:lnSpc>
            </a:pPr>
            <a:r>
              <a:rPr lang="en-GB" sz="1300" u="sng"/>
              <a:t>Research;</a:t>
            </a:r>
            <a:endParaRPr lang="en-GB" sz="1300"/>
          </a:p>
          <a:p>
            <a:pPr>
              <a:lnSpc>
                <a:spcPct val="100000"/>
              </a:lnSpc>
            </a:pPr>
            <a:r>
              <a:rPr lang="en-GB" sz="1300"/>
              <a:t>Stephen Lawrence- </a:t>
            </a:r>
          </a:p>
          <a:p>
            <a:pPr marL="0" indent="0">
              <a:lnSpc>
                <a:spcPct val="100000"/>
              </a:lnSpc>
              <a:buNone/>
            </a:pPr>
            <a:r>
              <a:rPr lang="en-GB" sz="1300"/>
              <a:t>Brooks v Commissioner of police for the metropolis [2005]</a:t>
            </a:r>
          </a:p>
          <a:p>
            <a:pPr marL="0" indent="0">
              <a:lnSpc>
                <a:spcPct val="100000"/>
              </a:lnSpc>
              <a:buNone/>
            </a:pPr>
            <a:r>
              <a:rPr lang="en-GB" sz="1300"/>
              <a:t>Facts; </a:t>
            </a:r>
            <a:r>
              <a:rPr lang="en-GB" sz="1300">
                <a:ea typeface="+mn-lt"/>
                <a:cs typeface="+mn-lt"/>
                <a:hlinkClick r:id="rId4"/>
              </a:rPr>
              <a:t>https://swarb.co.uk/brooks-v-commissioner-of-police-for-the-metropolis-and-others-hl-21-apr-2005/</a:t>
            </a:r>
            <a:r>
              <a:rPr lang="en-GB" sz="1300">
                <a:ea typeface="+mn-lt"/>
                <a:cs typeface="+mn-lt"/>
              </a:rPr>
              <a:t> </a:t>
            </a:r>
          </a:p>
          <a:p>
            <a:pPr marL="0" indent="0">
              <a:lnSpc>
                <a:spcPct val="100000"/>
              </a:lnSpc>
              <a:buNone/>
            </a:pPr>
            <a:endParaRPr lang="en-GB" sz="1300"/>
          </a:p>
          <a:p>
            <a:pPr marL="342900" indent="-342900">
              <a:lnSpc>
                <a:spcPct val="100000"/>
              </a:lnSpc>
              <a:buFont typeface="Wingdings" panose="020B0604020202020204" pitchFamily="34" charset="0"/>
              <a:buChar char="§"/>
            </a:pPr>
            <a:r>
              <a:rPr lang="en-GB" sz="1300"/>
              <a:t>Alcock v Chief Constable of South Yorkshire police [1992] </a:t>
            </a:r>
          </a:p>
          <a:p>
            <a:pPr marL="342900" indent="-342900">
              <a:lnSpc>
                <a:spcPct val="100000"/>
              </a:lnSpc>
              <a:buFont typeface="Wingdings" panose="020B0604020202020204" pitchFamily="34" charset="0"/>
              <a:buChar char="§"/>
            </a:pPr>
            <a:r>
              <a:rPr lang="en-GB" sz="1300"/>
              <a:t>Facts; </a:t>
            </a:r>
            <a:r>
              <a:rPr lang="en-GB" sz="1300">
                <a:ea typeface="+mn-lt"/>
                <a:cs typeface="+mn-lt"/>
                <a:hlinkClick r:id="rId5"/>
              </a:rPr>
              <a:t>https://www.casemine.com/judgement/uk/5a8ff8cb60d03e7f57ecd7de</a:t>
            </a:r>
            <a:r>
              <a:rPr lang="en-GB" sz="1300">
                <a:ea typeface="+mn-lt"/>
                <a:cs typeface="+mn-lt"/>
              </a:rPr>
              <a:t> </a:t>
            </a:r>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444033338"/>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outdoor, sign, clock&#10;&#10;Description automatically generated">
            <a:extLst>
              <a:ext uri="{FF2B5EF4-FFF2-40B4-BE49-F238E27FC236}">
                <a16:creationId xmlns:a16="http://schemas.microsoft.com/office/drawing/2014/main" id="{ED69A637-187E-E308-4046-919E80018E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07085" y="17468"/>
            <a:ext cx="7670103" cy="6833501"/>
          </a:xfrm>
          <a:prstGeom prst="rect">
            <a:avLst/>
          </a:prstGeom>
        </p:spPr>
      </p:pic>
    </p:spTree>
    <p:extLst>
      <p:ext uri="{BB962C8B-B14F-4D97-AF65-F5344CB8AC3E}">
        <p14:creationId xmlns:p14="http://schemas.microsoft.com/office/powerpoint/2010/main" val="27018880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051F3C-62FF-5BE9-7F7E-11646BC2DD39}"/>
              </a:ext>
            </a:extLst>
          </p:cNvPr>
          <p:cNvSpPr>
            <a:spLocks noGrp="1"/>
          </p:cNvSpPr>
          <p:nvPr>
            <p:ph type="title"/>
          </p:nvPr>
        </p:nvSpPr>
        <p:spPr>
          <a:xfrm>
            <a:off x="758952" y="758952"/>
            <a:ext cx="3831336" cy="4754880"/>
          </a:xfrm>
        </p:spPr>
        <p:txBody>
          <a:bodyPr anchor="ctr">
            <a:normAutofit/>
          </a:bodyPr>
          <a:lstStyle/>
          <a:p>
            <a:r>
              <a:rPr lang="en-GB" b="1" u="sng">
                <a:solidFill>
                  <a:schemeClr val="bg1"/>
                </a:solidFill>
              </a:rPr>
              <a:t>Activity</a:t>
            </a:r>
            <a:endParaRPr lang="en-US">
              <a:solidFill>
                <a:schemeClr val="bg1"/>
              </a:solidFill>
            </a:endParaRP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C0F47E32-3F17-D745-F610-02B65DD0950E}"/>
              </a:ext>
            </a:extLst>
          </p:cNvPr>
          <p:cNvGraphicFramePr>
            <a:graphicFrameLocks noGrp="1"/>
          </p:cNvGraphicFramePr>
          <p:nvPr>
            <p:ph idx="1"/>
            <p:extLst>
              <p:ext uri="{D42A27DB-BD31-4B8C-83A1-F6EECF244321}">
                <p14:modId xmlns:p14="http://schemas.microsoft.com/office/powerpoint/2010/main" val="1035505439"/>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10679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8E5A0-877E-6931-7C4E-8DD2ABF8E08B}"/>
              </a:ext>
            </a:extLst>
          </p:cNvPr>
          <p:cNvSpPr>
            <a:spLocks noGrp="1"/>
          </p:cNvSpPr>
          <p:nvPr>
            <p:ph type="title"/>
          </p:nvPr>
        </p:nvSpPr>
        <p:spPr>
          <a:xfrm>
            <a:off x="7885744" y="691762"/>
            <a:ext cx="3541205" cy="1706649"/>
          </a:xfrm>
        </p:spPr>
        <p:txBody>
          <a:bodyPr anchor="ctr">
            <a:normAutofit/>
          </a:bodyPr>
          <a:lstStyle/>
          <a:p>
            <a:r>
              <a:rPr lang="en-GB" sz="3700" b="1" u="sng"/>
              <a:t>Tort law and Human Rights?</a:t>
            </a:r>
          </a:p>
        </p:txBody>
      </p:sp>
      <p:pic>
        <p:nvPicPr>
          <p:cNvPr id="4" name="Picture 4" descr="A picture containing text, sign&#10;&#10;Description automatically generated">
            <a:extLst>
              <a:ext uri="{FF2B5EF4-FFF2-40B4-BE49-F238E27FC236}">
                <a16:creationId xmlns:a16="http://schemas.microsoft.com/office/drawing/2014/main" id="{F4AEC8F7-3F40-2D90-8C17-DBAC9A35F85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8953" y="856454"/>
            <a:ext cx="6301805" cy="4757862"/>
          </a:xfrm>
          <a:prstGeom prst="rect">
            <a:avLst/>
          </a:prstGeom>
        </p:spPr>
      </p:pic>
      <p:cxnSp>
        <p:nvCxnSpPr>
          <p:cNvPr id="12" name="Straight Connector 11">
            <a:extLst>
              <a:ext uri="{FF2B5EF4-FFF2-40B4-BE49-F238E27FC236}">
                <a16:creationId xmlns:a16="http://schemas.microsoft.com/office/drawing/2014/main" id="{61A0812C-8DCE-4CA2-904B-A5A5C12CA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005840"/>
            <a:ext cx="0" cy="5852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310233-0A65-8567-AE04-FF89CED161C3}"/>
              </a:ext>
            </a:extLst>
          </p:cNvPr>
          <p:cNvSpPr>
            <a:spLocks noGrp="1"/>
          </p:cNvSpPr>
          <p:nvPr>
            <p:ph idx="1"/>
          </p:nvPr>
        </p:nvSpPr>
        <p:spPr>
          <a:xfrm>
            <a:off x="7888666" y="2623930"/>
            <a:ext cx="3541205" cy="3158160"/>
          </a:xfrm>
        </p:spPr>
        <p:txBody>
          <a:bodyPr vert="horz" lIns="91440" tIns="45720" rIns="91440" bIns="45720" rtlCol="0">
            <a:normAutofit/>
          </a:bodyPr>
          <a:lstStyle/>
          <a:p>
            <a:pPr>
              <a:lnSpc>
                <a:spcPct val="100000"/>
              </a:lnSpc>
            </a:pPr>
            <a:r>
              <a:rPr lang="en-GB" sz="1700"/>
              <a:t>Human Rights Act 1998.</a:t>
            </a:r>
            <a:endParaRPr lang="en-US" sz="1700"/>
          </a:p>
          <a:p>
            <a:pPr>
              <a:lnSpc>
                <a:spcPct val="100000"/>
              </a:lnSpc>
            </a:pPr>
            <a:r>
              <a:rPr lang="en-GB" sz="1700"/>
              <a:t>Outcome must comply with Human Rights. </a:t>
            </a:r>
          </a:p>
          <a:p>
            <a:pPr>
              <a:lnSpc>
                <a:spcPct val="100000"/>
              </a:lnSpc>
            </a:pPr>
            <a:r>
              <a:rPr lang="en-GB" sz="1700"/>
              <a:t>For example, article 6 of the Human Rights Act 1998. </a:t>
            </a:r>
          </a:p>
          <a:p>
            <a:pPr>
              <a:lnSpc>
                <a:spcPct val="100000"/>
              </a:lnSpc>
            </a:pPr>
            <a:r>
              <a:rPr lang="en-GB" sz="1700"/>
              <a:t>Court did not want new torts, they only wanted to modify the tort to ensure compatibility with the Human Rights Act 1998. </a:t>
            </a:r>
          </a:p>
          <a:p>
            <a:pPr marL="0" indent="0">
              <a:lnSpc>
                <a:spcPct val="100000"/>
              </a:lnSpc>
              <a:buNone/>
            </a:pPr>
            <a:endParaRPr lang="en-GB" sz="1700"/>
          </a:p>
          <a:p>
            <a:pPr>
              <a:lnSpc>
                <a:spcPct val="100000"/>
              </a:lnSpc>
            </a:pPr>
            <a:endParaRPr lang="en-GB" sz="1700"/>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853397750"/>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1AAAD-B6DD-DDF0-D71B-71C612DA14D0}"/>
              </a:ext>
            </a:extLst>
          </p:cNvPr>
          <p:cNvSpPr>
            <a:spLocks noGrp="1"/>
          </p:cNvSpPr>
          <p:nvPr>
            <p:ph type="title"/>
          </p:nvPr>
        </p:nvSpPr>
        <p:spPr>
          <a:xfrm>
            <a:off x="758952" y="758952"/>
            <a:ext cx="3831336" cy="4754880"/>
          </a:xfrm>
        </p:spPr>
        <p:txBody>
          <a:bodyPr anchor="ctr">
            <a:normAutofit/>
          </a:bodyPr>
          <a:lstStyle/>
          <a:p>
            <a:r>
              <a:rPr lang="en-GB" b="1" u="sng">
                <a:solidFill>
                  <a:schemeClr val="bg1"/>
                </a:solidFill>
              </a:rPr>
              <a:t>Human Rights!</a:t>
            </a:r>
            <a:endParaRPr lang="en-US">
              <a:solidFill>
                <a:schemeClr val="bg1"/>
              </a:solidFill>
            </a:endParaRP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78F536AE-DA4D-EC24-2871-74DFA6B40978}"/>
              </a:ext>
            </a:extLst>
          </p:cNvPr>
          <p:cNvGraphicFramePr>
            <a:graphicFrameLocks noGrp="1"/>
          </p:cNvGraphicFramePr>
          <p:nvPr>
            <p:ph idx="1"/>
            <p:extLst>
              <p:ext uri="{D42A27DB-BD31-4B8C-83A1-F6EECF244321}">
                <p14:modId xmlns:p14="http://schemas.microsoft.com/office/powerpoint/2010/main" val="3667056664"/>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03119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3FB55CB-38BE-2AE4-2A32-4BDF7F878E66}"/>
              </a:ext>
            </a:extLst>
          </p:cNvPr>
          <p:cNvSpPr>
            <a:spLocks noGrp="1"/>
          </p:cNvSpPr>
          <p:nvPr>
            <p:ph type="title"/>
          </p:nvPr>
        </p:nvSpPr>
        <p:spPr>
          <a:xfrm>
            <a:off x="758953" y="1063256"/>
            <a:ext cx="3382050" cy="4558954"/>
          </a:xfrm>
        </p:spPr>
        <p:txBody>
          <a:bodyPr anchor="ctr">
            <a:normAutofit/>
          </a:bodyPr>
          <a:lstStyle/>
          <a:p>
            <a:r>
              <a:rPr lang="en-GB" b="1" u="sng">
                <a:solidFill>
                  <a:schemeClr val="bg1"/>
                </a:solidFill>
              </a:rPr>
              <a:t>Activity</a:t>
            </a:r>
            <a:endParaRPr lang="en-US">
              <a:solidFill>
                <a:schemeClr val="bg1"/>
              </a:solidFill>
            </a:endParaRPr>
          </a:p>
        </p:txBody>
      </p:sp>
      <p:sp useBgFill="1">
        <p:nvSpPr>
          <p:cNvPr id="13" name="Freeform: Shape 12">
            <a:extLst>
              <a:ext uri="{FF2B5EF4-FFF2-40B4-BE49-F238E27FC236}">
                <a16:creationId xmlns:a16="http://schemas.microsoft.com/office/drawing/2014/main" id="{B96B26CA-9949-4D9C-A2F3-DB3CA283A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18129D58-89C5-5E2A-07B0-9FEE228C268C}"/>
              </a:ext>
            </a:extLst>
          </p:cNvPr>
          <p:cNvGraphicFramePr>
            <a:graphicFrameLocks noGrp="1"/>
          </p:cNvGraphicFramePr>
          <p:nvPr>
            <p:ph idx="1"/>
            <p:extLst>
              <p:ext uri="{D42A27DB-BD31-4B8C-83A1-F6EECF244321}">
                <p14:modId xmlns:p14="http://schemas.microsoft.com/office/powerpoint/2010/main" val="4108615511"/>
              </p:ext>
            </p:extLst>
          </p:nvPr>
        </p:nvGraphicFramePr>
        <p:xfrm>
          <a:off x="5820770" y="1011769"/>
          <a:ext cx="5609230" cy="4720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63319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A7AAE-FD4B-8154-DDF9-CCFCE12D063B}"/>
              </a:ext>
            </a:extLst>
          </p:cNvPr>
          <p:cNvSpPr>
            <a:spLocks noGrp="1"/>
          </p:cNvSpPr>
          <p:nvPr>
            <p:ph type="title"/>
          </p:nvPr>
        </p:nvSpPr>
        <p:spPr>
          <a:xfrm>
            <a:off x="758952" y="758952"/>
            <a:ext cx="3831336" cy="4754880"/>
          </a:xfrm>
        </p:spPr>
        <p:txBody>
          <a:bodyPr anchor="ctr">
            <a:normAutofit/>
          </a:bodyPr>
          <a:lstStyle/>
          <a:p>
            <a:r>
              <a:rPr lang="en-GB" sz="5100" b="1" u="sng">
                <a:solidFill>
                  <a:schemeClr val="bg1"/>
                </a:solidFill>
              </a:rPr>
              <a:t>Introduction continued...</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E07D3B13-39F3-E6C9-345C-02D3C4EF25D0}"/>
              </a:ext>
            </a:extLst>
          </p:cNvPr>
          <p:cNvGraphicFramePr>
            <a:graphicFrameLocks noGrp="1"/>
          </p:cNvGraphicFramePr>
          <p:nvPr>
            <p:ph idx="1"/>
            <p:extLst>
              <p:ext uri="{D42A27DB-BD31-4B8C-83A1-F6EECF244321}">
                <p14:modId xmlns:p14="http://schemas.microsoft.com/office/powerpoint/2010/main" val="2098858587"/>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3194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B346E-674A-4BBA-A1CF-6AD4175BCC4E}"/>
              </a:ext>
            </a:extLst>
          </p:cNvPr>
          <p:cNvSpPr>
            <a:spLocks noGrp="1"/>
          </p:cNvSpPr>
          <p:nvPr>
            <p:ph type="title"/>
          </p:nvPr>
        </p:nvSpPr>
        <p:spPr>
          <a:xfrm>
            <a:off x="4075893" y="429590"/>
            <a:ext cx="4043081" cy="1326814"/>
          </a:xfrm>
        </p:spPr>
        <p:txBody>
          <a:bodyPr anchor="ctr">
            <a:normAutofit/>
          </a:bodyPr>
          <a:lstStyle/>
          <a:p>
            <a:r>
              <a:rPr lang="en-GB" b="1" u="sng">
                <a:solidFill>
                  <a:schemeClr val="bg1"/>
                </a:solidFill>
              </a:rPr>
              <a:t>Continued..</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AD96ABD6-DC4C-AEAD-0150-F28C0DDB816A}"/>
              </a:ext>
            </a:extLst>
          </p:cNvPr>
          <p:cNvGraphicFramePr>
            <a:graphicFrameLocks noGrp="1"/>
          </p:cNvGraphicFramePr>
          <p:nvPr>
            <p:ph idx="1"/>
            <p:extLst>
              <p:ext uri="{D42A27DB-BD31-4B8C-83A1-F6EECF244321}">
                <p14:modId xmlns:p14="http://schemas.microsoft.com/office/powerpoint/2010/main" val="1346761378"/>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5005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7BD4E-523A-B99F-ED4E-4C3E81D41666}"/>
              </a:ext>
            </a:extLst>
          </p:cNvPr>
          <p:cNvSpPr>
            <a:spLocks noGrp="1"/>
          </p:cNvSpPr>
          <p:nvPr>
            <p:ph type="title"/>
          </p:nvPr>
        </p:nvSpPr>
        <p:spPr>
          <a:xfrm>
            <a:off x="7885744" y="691762"/>
            <a:ext cx="3541205" cy="1706649"/>
          </a:xfrm>
        </p:spPr>
        <p:txBody>
          <a:bodyPr anchor="ctr">
            <a:normAutofit/>
          </a:bodyPr>
          <a:lstStyle/>
          <a:p>
            <a:r>
              <a:rPr lang="en-GB" sz="4800" b="1" u="sng"/>
              <a:t>Donoghue v Stephenson</a:t>
            </a:r>
          </a:p>
        </p:txBody>
      </p:sp>
      <p:pic>
        <p:nvPicPr>
          <p:cNvPr id="4" name="Picture 4">
            <a:extLst>
              <a:ext uri="{FF2B5EF4-FFF2-40B4-BE49-F238E27FC236}">
                <a16:creationId xmlns:a16="http://schemas.microsoft.com/office/drawing/2014/main" id="{29A00277-54B5-0032-BA50-45246A05FA3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52542" y="691763"/>
            <a:ext cx="5514627" cy="5087244"/>
          </a:xfrm>
          <a:prstGeom prst="rect">
            <a:avLst/>
          </a:prstGeom>
        </p:spPr>
      </p:pic>
      <p:cxnSp>
        <p:nvCxnSpPr>
          <p:cNvPr id="12" name="Straight Connector 11">
            <a:extLst>
              <a:ext uri="{FF2B5EF4-FFF2-40B4-BE49-F238E27FC236}">
                <a16:creationId xmlns:a16="http://schemas.microsoft.com/office/drawing/2014/main" id="{61A0812C-8DCE-4CA2-904B-A5A5C12CA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005840"/>
            <a:ext cx="0" cy="5852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4395DC-02D7-4810-E86F-EB7A4DB91047}"/>
              </a:ext>
            </a:extLst>
          </p:cNvPr>
          <p:cNvSpPr>
            <a:spLocks noGrp="1"/>
          </p:cNvSpPr>
          <p:nvPr>
            <p:ph idx="1"/>
          </p:nvPr>
        </p:nvSpPr>
        <p:spPr>
          <a:xfrm>
            <a:off x="7888666" y="2623930"/>
            <a:ext cx="3541205" cy="3158160"/>
          </a:xfrm>
        </p:spPr>
        <p:txBody>
          <a:bodyPr vert="horz" lIns="91440" tIns="45720" rIns="91440" bIns="45720" rtlCol="0" anchor="t">
            <a:normAutofit/>
          </a:bodyPr>
          <a:lstStyle/>
          <a:p>
            <a:pPr>
              <a:lnSpc>
                <a:spcPct val="200000"/>
              </a:lnSpc>
            </a:pPr>
            <a:r>
              <a:rPr lang="en-GB" dirty="0"/>
              <a:t>Activity- research the case and prepare to feedback to the class.</a:t>
            </a:r>
            <a:endParaRPr lang="en-US"/>
          </a:p>
          <a:p>
            <a:pPr>
              <a:lnSpc>
                <a:spcPct val="200000"/>
              </a:lnSpc>
            </a:pPr>
            <a:r>
              <a:rPr lang="en-GB" dirty="0"/>
              <a:t>10 Minutes to do this. </a:t>
            </a:r>
            <a:endParaRPr lang="en-GB"/>
          </a:p>
          <a:p>
            <a:endParaRPr lang="en-GB" dirty="0"/>
          </a:p>
          <a:p>
            <a:endParaRPr lang="en-GB" dirty="0"/>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678046707"/>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24CF2-A083-D9A5-BE18-A4DF82EC3BBA}"/>
              </a:ext>
            </a:extLst>
          </p:cNvPr>
          <p:cNvSpPr>
            <a:spLocks noGrp="1"/>
          </p:cNvSpPr>
          <p:nvPr>
            <p:ph type="title"/>
          </p:nvPr>
        </p:nvSpPr>
        <p:spPr>
          <a:xfrm>
            <a:off x="3918464" y="457796"/>
            <a:ext cx="4404730" cy="1326814"/>
          </a:xfrm>
        </p:spPr>
        <p:txBody>
          <a:bodyPr anchor="ctr">
            <a:normAutofit/>
          </a:bodyPr>
          <a:lstStyle/>
          <a:p>
            <a:r>
              <a:rPr lang="en-GB" b="1" u="sng">
                <a:solidFill>
                  <a:schemeClr val="bg1"/>
                </a:solidFill>
              </a:rPr>
              <a:t>Continued..</a:t>
            </a:r>
          </a:p>
        </p:txBody>
      </p:sp>
      <p:pic>
        <p:nvPicPr>
          <p:cNvPr id="16" name="Picture 16">
            <a:extLst>
              <a:ext uri="{FF2B5EF4-FFF2-40B4-BE49-F238E27FC236}">
                <a16:creationId xmlns:a16="http://schemas.microsoft.com/office/drawing/2014/main" id="{4C5D02E6-DED7-3CF2-55AB-6DCE86E2FC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13678" y="2413169"/>
            <a:ext cx="3653545" cy="3370396"/>
          </a:xfrm>
          <a:prstGeom prst="rect">
            <a:avLst/>
          </a:prstGeom>
        </p:spPr>
      </p:pic>
      <p:sp>
        <p:nvSpPr>
          <p:cNvPr id="2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3BBAE361-D719-0670-326E-507D6C1CC507}"/>
              </a:ext>
            </a:extLst>
          </p:cNvPr>
          <p:cNvGraphicFramePr>
            <a:graphicFrameLocks noGrp="1"/>
          </p:cNvGraphicFramePr>
          <p:nvPr>
            <p:ph idx="1"/>
            <p:extLst>
              <p:ext uri="{D42A27DB-BD31-4B8C-83A1-F6EECF244321}">
                <p14:modId xmlns:p14="http://schemas.microsoft.com/office/powerpoint/2010/main" val="3127383807"/>
              </p:ext>
            </p:extLst>
          </p:nvPr>
        </p:nvGraphicFramePr>
        <p:xfrm>
          <a:off x="758952" y="2413169"/>
          <a:ext cx="6039340" cy="3368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 name="TextBox 16">
            <a:extLst>
              <a:ext uri="{FF2B5EF4-FFF2-40B4-BE49-F238E27FC236}">
                <a16:creationId xmlns:a16="http://schemas.microsoft.com/office/drawing/2014/main" id="{C3B0B787-B3B1-34B4-77A7-8845F7AF04ED}"/>
              </a:ext>
            </a:extLst>
          </p:cNvPr>
          <p:cNvSpPr txBox="1"/>
          <p:nvPr/>
        </p:nvSpPr>
        <p:spPr>
          <a:xfrm>
            <a:off x="8466456" y="5583510"/>
            <a:ext cx="280076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159186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5BBF8-7B3D-A58A-D1E9-EE42E84E820F}"/>
              </a:ext>
            </a:extLst>
          </p:cNvPr>
          <p:cNvSpPr>
            <a:spLocks noGrp="1"/>
          </p:cNvSpPr>
          <p:nvPr>
            <p:ph type="title"/>
          </p:nvPr>
        </p:nvSpPr>
        <p:spPr>
          <a:xfrm>
            <a:off x="758952" y="420625"/>
            <a:ext cx="10667998" cy="1326814"/>
          </a:xfrm>
        </p:spPr>
        <p:txBody>
          <a:bodyPr anchor="ctr">
            <a:normAutofit/>
          </a:bodyPr>
          <a:lstStyle/>
          <a:p>
            <a:r>
              <a:rPr lang="en-GB" b="1" u="sng">
                <a:solidFill>
                  <a:schemeClr val="bg1"/>
                </a:solidFill>
              </a:rPr>
              <a:t>Activity</a:t>
            </a:r>
            <a:endParaRPr lang="en-US">
              <a:solidFill>
                <a:schemeClr val="bg1"/>
              </a:solidFill>
            </a:endParaRP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C75B71CA-3845-EE8D-A95D-A6272F7FA8C7}"/>
              </a:ext>
            </a:extLst>
          </p:cNvPr>
          <p:cNvGraphicFramePr>
            <a:graphicFrameLocks noGrp="1"/>
          </p:cNvGraphicFramePr>
          <p:nvPr>
            <p:ph idx="1"/>
            <p:extLst>
              <p:ext uri="{D42A27DB-BD31-4B8C-83A1-F6EECF244321}">
                <p14:modId xmlns:p14="http://schemas.microsoft.com/office/powerpoint/2010/main" val="1185631990"/>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32634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C222A17-B4C3-AF8C-E8D4-B595256C1100}"/>
              </a:ext>
            </a:extLst>
          </p:cNvPr>
          <p:cNvSpPr>
            <a:spLocks noGrp="1"/>
          </p:cNvSpPr>
          <p:nvPr>
            <p:ph type="title"/>
          </p:nvPr>
        </p:nvSpPr>
        <p:spPr>
          <a:xfrm>
            <a:off x="758953" y="1063256"/>
            <a:ext cx="3382050" cy="4558954"/>
          </a:xfrm>
        </p:spPr>
        <p:txBody>
          <a:bodyPr anchor="ctr">
            <a:normAutofit/>
          </a:bodyPr>
          <a:lstStyle/>
          <a:p>
            <a:r>
              <a:rPr lang="en-GB" sz="4800" b="1" u="sng" dirty="0">
                <a:solidFill>
                  <a:schemeClr val="bg1"/>
                </a:solidFill>
              </a:rPr>
              <a:t>Questions?</a:t>
            </a:r>
          </a:p>
        </p:txBody>
      </p:sp>
      <p:sp useBgFill="1">
        <p:nvSpPr>
          <p:cNvPr id="13" name="Freeform: Shape 12">
            <a:extLst>
              <a:ext uri="{FF2B5EF4-FFF2-40B4-BE49-F238E27FC236}">
                <a16:creationId xmlns:a16="http://schemas.microsoft.com/office/drawing/2014/main" id="{B96B26CA-9949-4D9C-A2F3-DB3CA283A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85864B00-0D1F-004B-FD36-6D7FEADD109D}"/>
              </a:ext>
            </a:extLst>
          </p:cNvPr>
          <p:cNvGraphicFramePr>
            <a:graphicFrameLocks noGrp="1"/>
          </p:cNvGraphicFramePr>
          <p:nvPr>
            <p:ph idx="1"/>
            <p:extLst>
              <p:ext uri="{D42A27DB-BD31-4B8C-83A1-F6EECF244321}">
                <p14:modId xmlns:p14="http://schemas.microsoft.com/office/powerpoint/2010/main" val="2156355244"/>
              </p:ext>
            </p:extLst>
          </p:nvPr>
        </p:nvGraphicFramePr>
        <p:xfrm>
          <a:off x="5820770" y="1063256"/>
          <a:ext cx="5609230" cy="4720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52611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3" name="Straight Connector 1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ands-on top of each other">
            <a:extLst>
              <a:ext uri="{FF2B5EF4-FFF2-40B4-BE49-F238E27FC236}">
                <a16:creationId xmlns:a16="http://schemas.microsoft.com/office/drawing/2014/main" id="{12CC286F-134F-1C83-9EFB-BA2DC05416D7}"/>
              </a:ext>
            </a:extLst>
          </p:cNvPr>
          <p:cNvPicPr>
            <a:picLocks noChangeAspect="1"/>
          </p:cNvPicPr>
          <p:nvPr/>
        </p:nvPicPr>
        <p:blipFill rotWithShape="1">
          <a:blip r:embed="rId2">
            <a:alphaModFix/>
          </a:blip>
          <a:srcRect l="43088" r="389" b="1"/>
          <a:stretch/>
        </p:blipFill>
        <p:spPr>
          <a:xfrm>
            <a:off x="3331593" y="10"/>
            <a:ext cx="8860407" cy="685799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p:spPr>
      </p:pic>
      <p:sp>
        <p:nvSpPr>
          <p:cNvPr id="4" name="Title 3">
            <a:extLst>
              <a:ext uri="{FF2B5EF4-FFF2-40B4-BE49-F238E27FC236}">
                <a16:creationId xmlns:a16="http://schemas.microsoft.com/office/drawing/2014/main" id="{D368D861-BC09-9E1A-8A16-B4C47E3AD6E3}"/>
              </a:ext>
            </a:extLst>
          </p:cNvPr>
          <p:cNvSpPr>
            <a:spLocks noGrp="1"/>
          </p:cNvSpPr>
          <p:nvPr>
            <p:ph type="title"/>
          </p:nvPr>
        </p:nvSpPr>
        <p:spPr>
          <a:xfrm>
            <a:off x="758952" y="1554261"/>
            <a:ext cx="3447288" cy="3342290"/>
          </a:xfrm>
        </p:spPr>
        <p:txBody>
          <a:bodyPr vert="horz" lIns="91440" tIns="45720" rIns="91440" bIns="45720" rtlCol="0" anchor="b">
            <a:normAutofit/>
          </a:bodyPr>
          <a:lstStyle/>
          <a:p>
            <a:r>
              <a:rPr lang="en-US" sz="2600" dirty="0"/>
              <a:t>The University has an amazing student support team who can support you during your time at university. You can contact them via the wellbeing tile on Moodle. </a:t>
            </a:r>
          </a:p>
        </p:txBody>
      </p:sp>
      <p:sp>
        <p:nvSpPr>
          <p:cNvPr id="5" name="Text Placeholder 4">
            <a:extLst>
              <a:ext uri="{FF2B5EF4-FFF2-40B4-BE49-F238E27FC236}">
                <a16:creationId xmlns:a16="http://schemas.microsoft.com/office/drawing/2014/main" id="{74AEF4F7-F5F6-2059-A162-014B288058FF}"/>
              </a:ext>
            </a:extLst>
          </p:cNvPr>
          <p:cNvSpPr>
            <a:spLocks noGrp="1"/>
          </p:cNvSpPr>
          <p:nvPr>
            <p:ph type="body" idx="1"/>
          </p:nvPr>
        </p:nvSpPr>
        <p:spPr>
          <a:xfrm>
            <a:off x="1139953" y="1153634"/>
            <a:ext cx="3447287" cy="1126364"/>
          </a:xfrm>
        </p:spPr>
        <p:txBody>
          <a:bodyPr vert="horz" lIns="91440" tIns="45720" rIns="91440" bIns="45720" rtlCol="0" anchor="t">
            <a:normAutofit/>
          </a:bodyPr>
          <a:lstStyle/>
          <a:p>
            <a:pPr>
              <a:lnSpc>
                <a:spcPct val="100000"/>
              </a:lnSpc>
            </a:pPr>
            <a:r>
              <a:rPr lang="en-US" sz="2200" b="1" u="sng" dirty="0"/>
              <a:t>Student support</a:t>
            </a:r>
          </a:p>
        </p:txBody>
      </p: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7169231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150465-5B92-F353-869E-DA9CCA7B0263}"/>
              </a:ext>
            </a:extLst>
          </p:cNvPr>
          <p:cNvSpPr>
            <a:spLocks noGrp="1"/>
          </p:cNvSpPr>
          <p:nvPr>
            <p:ph type="title"/>
          </p:nvPr>
        </p:nvSpPr>
        <p:spPr>
          <a:xfrm>
            <a:off x="758952" y="758952"/>
            <a:ext cx="3831336" cy="4754880"/>
          </a:xfrm>
        </p:spPr>
        <p:txBody>
          <a:bodyPr anchor="ctr">
            <a:normAutofit/>
          </a:bodyPr>
          <a:lstStyle/>
          <a:p>
            <a:r>
              <a:rPr lang="en-GB" b="1" u="sng">
                <a:solidFill>
                  <a:schemeClr val="bg1"/>
                </a:solidFill>
              </a:rPr>
              <a:t>Summary</a:t>
            </a:r>
          </a:p>
        </p:txBody>
      </p:sp>
      <p:sp>
        <p:nvSpPr>
          <p:cNvPr id="20"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04F18658-7141-31A8-72B2-7BF611FE2D12}"/>
              </a:ext>
            </a:extLst>
          </p:cNvPr>
          <p:cNvGraphicFramePr>
            <a:graphicFrameLocks noGrp="1"/>
          </p:cNvGraphicFramePr>
          <p:nvPr>
            <p:ph idx="1"/>
            <p:extLst>
              <p:ext uri="{D42A27DB-BD31-4B8C-83A1-F6EECF244321}">
                <p14:modId xmlns:p14="http://schemas.microsoft.com/office/powerpoint/2010/main" val="2162010136"/>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67598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B9CCF0-FDC8-4563-ADE4-F400B6BD1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7931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6FEB6-2C06-F151-C644-6F2B85DB8E34}"/>
              </a:ext>
            </a:extLst>
          </p:cNvPr>
          <p:cNvSpPr>
            <a:spLocks noGrp="1"/>
          </p:cNvSpPr>
          <p:nvPr>
            <p:ph type="title"/>
          </p:nvPr>
        </p:nvSpPr>
        <p:spPr>
          <a:xfrm>
            <a:off x="758952" y="758952"/>
            <a:ext cx="3831336" cy="4754880"/>
          </a:xfrm>
        </p:spPr>
        <p:txBody>
          <a:bodyPr anchor="ctr">
            <a:normAutofit/>
          </a:bodyPr>
          <a:lstStyle/>
          <a:p>
            <a:r>
              <a:rPr lang="en-GB" sz="5600" b="1" u="sng">
                <a:solidFill>
                  <a:schemeClr val="bg1"/>
                </a:solidFill>
              </a:rPr>
              <a:t>Contact information</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6157E25C-4FAF-13FA-15A1-AE39A535F782}"/>
              </a:ext>
            </a:extLst>
          </p:cNvPr>
          <p:cNvGraphicFramePr>
            <a:graphicFrameLocks noGrp="1"/>
          </p:cNvGraphicFramePr>
          <p:nvPr>
            <p:ph idx="1"/>
            <p:extLst>
              <p:ext uri="{D42A27DB-BD31-4B8C-83A1-F6EECF244321}">
                <p14:modId xmlns:p14="http://schemas.microsoft.com/office/powerpoint/2010/main" val="110472685"/>
              </p:ext>
            </p:extLst>
          </p:nvPr>
        </p:nvGraphicFramePr>
        <p:xfrm>
          <a:off x="5725236" y="758825"/>
          <a:ext cx="5704764" cy="4762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24075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F9B9A8-6C30-75BE-E323-A2F0968D66E2}"/>
              </a:ext>
            </a:extLst>
          </p:cNvPr>
          <p:cNvSpPr txBox="1"/>
          <p:nvPr/>
        </p:nvSpPr>
        <p:spPr>
          <a:xfrm>
            <a:off x="438727" y="519545"/>
            <a:ext cx="11303000" cy="58881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5" name="Picture 5" descr="A picture containing text, stationary, writing implement, pen&#10;&#10;Description automatically generated">
            <a:extLst>
              <a:ext uri="{FF2B5EF4-FFF2-40B4-BE49-F238E27FC236}">
                <a16:creationId xmlns:a16="http://schemas.microsoft.com/office/drawing/2014/main" id="{364D236A-3B2D-E1F1-F24D-BBD784B3899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88" y="1779"/>
            <a:ext cx="12252324" cy="6838568"/>
          </a:xfrm>
          <a:prstGeom prst="rect">
            <a:avLst/>
          </a:prstGeom>
        </p:spPr>
      </p:pic>
    </p:spTree>
    <p:extLst>
      <p:ext uri="{BB962C8B-B14F-4D97-AF65-F5344CB8AC3E}">
        <p14:creationId xmlns:p14="http://schemas.microsoft.com/office/powerpoint/2010/main" val="2861520526"/>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1824</Words>
  <Application>Microsoft Office PowerPoint</Application>
  <PresentationFormat>Widescreen</PresentationFormat>
  <Paragraphs>239</Paragraphs>
  <Slides>44</Slides>
  <Notes>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Avenir Next LT Pro</vt:lpstr>
      <vt:lpstr>Calibri</vt:lpstr>
      <vt:lpstr>Sitka Banner</vt:lpstr>
      <vt:lpstr>Wingdings</vt:lpstr>
      <vt:lpstr>HeadlinesVTI</vt:lpstr>
      <vt:lpstr>PowerPoint Presentation</vt:lpstr>
      <vt:lpstr>PowerPoint Presentation</vt:lpstr>
      <vt:lpstr>Introductions</vt:lpstr>
      <vt:lpstr>Aims and learning objectives of this module!</vt:lpstr>
      <vt:lpstr> THIS MODULE</vt:lpstr>
      <vt:lpstr>What will we study?</vt:lpstr>
      <vt:lpstr>Assignments</vt:lpstr>
      <vt:lpstr>Assignment 1 guidance</vt:lpstr>
      <vt:lpstr>Notes for assignment 1</vt:lpstr>
      <vt:lpstr>Take note!</vt:lpstr>
      <vt:lpstr>Referencing </vt:lpstr>
      <vt:lpstr>How will these session run?</vt:lpstr>
      <vt:lpstr>Let’s take a look at the Moodle page!</vt:lpstr>
      <vt:lpstr>This weeks lessons</vt:lpstr>
      <vt:lpstr>Mind Map </vt:lpstr>
      <vt:lpstr>What is tort law? </vt:lpstr>
      <vt:lpstr>PowerPoint Presentation</vt:lpstr>
      <vt:lpstr>What is tort law?</vt:lpstr>
      <vt:lpstr>What is tort law?</vt:lpstr>
      <vt:lpstr>Continued..</vt:lpstr>
      <vt:lpstr>What is protected under tort law?</vt:lpstr>
      <vt:lpstr>Continued...</vt:lpstr>
      <vt:lpstr>Woodroffe-Hedley</vt:lpstr>
      <vt:lpstr>Continued..</vt:lpstr>
      <vt:lpstr>Activity </vt:lpstr>
      <vt:lpstr>Answer</vt:lpstr>
      <vt:lpstr>Let's continue</vt:lpstr>
      <vt:lpstr>PowerPoint Presentation</vt:lpstr>
      <vt:lpstr>Some cases.....</vt:lpstr>
      <vt:lpstr>PowerPoint Presentation</vt:lpstr>
      <vt:lpstr>Activity</vt:lpstr>
      <vt:lpstr>Tort law and Human Rights?</vt:lpstr>
      <vt:lpstr>Human Rights!</vt:lpstr>
      <vt:lpstr>Activity</vt:lpstr>
      <vt:lpstr>Introduction continued...</vt:lpstr>
      <vt:lpstr>Continued..</vt:lpstr>
      <vt:lpstr>Donoghue v Stephenson</vt:lpstr>
      <vt:lpstr>Continued..</vt:lpstr>
      <vt:lpstr>Activity</vt:lpstr>
      <vt:lpstr>Questions?</vt:lpstr>
      <vt:lpstr>The University has an amazing student support team who can support you during your time at university. You can contact them via the wellbeing tile on Moodle. </vt:lpstr>
      <vt:lpstr>Summary</vt:lpstr>
      <vt:lpstr>Contact information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505</cp:revision>
  <dcterms:created xsi:type="dcterms:W3CDTF">2022-09-01T15:47:04Z</dcterms:created>
  <dcterms:modified xsi:type="dcterms:W3CDTF">2024-11-23T12:41:08Z</dcterms:modified>
</cp:coreProperties>
</file>