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5"/>
  </p:notesMasterIdLst>
  <p:sldIdLst>
    <p:sldId id="719" r:id="rId6"/>
    <p:sldId id="946" r:id="rId7"/>
    <p:sldId id="945" r:id="rId8"/>
    <p:sldId id="947" r:id="rId9"/>
    <p:sldId id="948" r:id="rId10"/>
    <p:sldId id="950" r:id="rId11"/>
    <p:sldId id="952" r:id="rId12"/>
    <p:sldId id="953" r:id="rId13"/>
    <p:sldId id="7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4F4764-6ABC-4FE7-BB33-6A8A6001380D}" v="248" dt="2025-11-11T12:14:05.4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4F4764-6ABC-4FE7-BB33-6A8A6001380D}"/>
    <pc:docChg chg="custSel addSld delSld modSld sldOrd">
      <pc:chgData name="Jenifer Prince Devaraj" userId="c3fb109c-09d1-42a6-93f4-69472d709861" providerId="ADAL" clId="{F24F4764-6ABC-4FE7-BB33-6A8A6001380D}" dt="2025-11-11T12:14:05.413" v="333" actId="179"/>
      <pc:docMkLst>
        <pc:docMk/>
      </pc:docMkLst>
      <pc:sldChg chg="modSp mod">
        <pc:chgData name="Jenifer Prince Devaraj" userId="c3fb109c-09d1-42a6-93f4-69472d709861" providerId="ADAL" clId="{F24F4764-6ABC-4FE7-BB33-6A8A6001380D}" dt="2025-11-05T01:03:28.145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24F4764-6ABC-4FE7-BB33-6A8A6001380D}" dt="2025-11-05T01:03:28.145" v="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F24F4764-6ABC-4FE7-BB33-6A8A6001380D}" dt="2025-11-05T01:03:32.178" v="3" actId="47"/>
        <pc:sldMkLst>
          <pc:docMk/>
          <pc:sldMk cId="2859460192" sldId="905"/>
        </pc:sldMkLst>
      </pc:sldChg>
      <pc:sldChg chg="del">
        <pc:chgData name="Jenifer Prince Devaraj" userId="c3fb109c-09d1-42a6-93f4-69472d709861" providerId="ADAL" clId="{F24F4764-6ABC-4FE7-BB33-6A8A6001380D}" dt="2025-11-05T01:03:33.904" v="9" actId="47"/>
        <pc:sldMkLst>
          <pc:docMk/>
          <pc:sldMk cId="2850460811" sldId="906"/>
        </pc:sldMkLst>
      </pc:sldChg>
      <pc:sldChg chg="del">
        <pc:chgData name="Jenifer Prince Devaraj" userId="c3fb109c-09d1-42a6-93f4-69472d709861" providerId="ADAL" clId="{F24F4764-6ABC-4FE7-BB33-6A8A6001380D}" dt="2025-11-05T01:03:32.797" v="5" actId="47"/>
        <pc:sldMkLst>
          <pc:docMk/>
          <pc:sldMk cId="1186336627" sldId="932"/>
        </pc:sldMkLst>
      </pc:sldChg>
      <pc:sldChg chg="del">
        <pc:chgData name="Jenifer Prince Devaraj" userId="c3fb109c-09d1-42a6-93f4-69472d709861" providerId="ADAL" clId="{F24F4764-6ABC-4FE7-BB33-6A8A6001380D}" dt="2025-11-05T01:03:33.333" v="7" actId="47"/>
        <pc:sldMkLst>
          <pc:docMk/>
          <pc:sldMk cId="2442132882" sldId="933"/>
        </pc:sldMkLst>
      </pc:sldChg>
      <pc:sldChg chg="del">
        <pc:chgData name="Jenifer Prince Devaraj" userId="c3fb109c-09d1-42a6-93f4-69472d709861" providerId="ADAL" clId="{F24F4764-6ABC-4FE7-BB33-6A8A6001380D}" dt="2025-11-05T01:03:33.605" v="8" actId="47"/>
        <pc:sldMkLst>
          <pc:docMk/>
          <pc:sldMk cId="2085199254" sldId="934"/>
        </pc:sldMkLst>
      </pc:sldChg>
      <pc:sldChg chg="del">
        <pc:chgData name="Jenifer Prince Devaraj" userId="c3fb109c-09d1-42a6-93f4-69472d709861" providerId="ADAL" clId="{F24F4764-6ABC-4FE7-BB33-6A8A6001380D}" dt="2025-11-05T01:03:32.479" v="4" actId="47"/>
        <pc:sldMkLst>
          <pc:docMk/>
          <pc:sldMk cId="2191807512" sldId="935"/>
        </pc:sldMkLst>
      </pc:sldChg>
      <pc:sldChg chg="del">
        <pc:chgData name="Jenifer Prince Devaraj" userId="c3fb109c-09d1-42a6-93f4-69472d709861" providerId="ADAL" clId="{F24F4764-6ABC-4FE7-BB33-6A8A6001380D}" dt="2025-11-05T01:03:33.074" v="6" actId="47"/>
        <pc:sldMkLst>
          <pc:docMk/>
          <pc:sldMk cId="1899707480" sldId="941"/>
        </pc:sldMkLst>
      </pc:sldChg>
      <pc:sldChg chg="addSp delSp modSp mod">
        <pc:chgData name="Jenifer Prince Devaraj" userId="c3fb109c-09d1-42a6-93f4-69472d709861" providerId="ADAL" clId="{F24F4764-6ABC-4FE7-BB33-6A8A6001380D}" dt="2025-11-11T11:34:17.666" v="326" actId="1076"/>
        <pc:sldMkLst>
          <pc:docMk/>
          <pc:sldMk cId="3573361007" sldId="945"/>
        </pc:sldMkLst>
        <pc:picChg chg="add mod">
          <ac:chgData name="Jenifer Prince Devaraj" userId="c3fb109c-09d1-42a6-93f4-69472d709861" providerId="ADAL" clId="{F24F4764-6ABC-4FE7-BB33-6A8A6001380D}" dt="2025-11-11T11:34:17.666" v="326" actId="1076"/>
          <ac:picMkLst>
            <pc:docMk/>
            <pc:sldMk cId="3573361007" sldId="945"/>
            <ac:picMk id="3" creationId="{360E7983-1FFA-44B5-AA80-F039908AFD9A}"/>
          </ac:picMkLst>
        </pc:picChg>
        <pc:picChg chg="del">
          <ac:chgData name="Jenifer Prince Devaraj" userId="c3fb109c-09d1-42a6-93f4-69472d709861" providerId="ADAL" clId="{F24F4764-6ABC-4FE7-BB33-6A8A6001380D}" dt="2025-11-11T11:34:15.968" v="324" actId="478"/>
          <ac:picMkLst>
            <pc:docMk/>
            <pc:sldMk cId="3573361007" sldId="945"/>
            <ac:picMk id="13" creationId="{A1301B4C-A2D9-440E-B667-A81184EBC5E3}"/>
          </ac:picMkLst>
        </pc:picChg>
      </pc:sldChg>
      <pc:sldChg chg="modSp mod ord">
        <pc:chgData name="Jenifer Prince Devaraj" userId="c3fb109c-09d1-42a6-93f4-69472d709861" providerId="ADAL" clId="{F24F4764-6ABC-4FE7-BB33-6A8A6001380D}" dt="2025-11-11T11:28:32.306" v="323" actId="20577"/>
        <pc:sldMkLst>
          <pc:docMk/>
          <pc:sldMk cId="3951817674" sldId="946"/>
        </pc:sldMkLst>
        <pc:spChg chg="mod">
          <ac:chgData name="Jenifer Prince Devaraj" userId="c3fb109c-09d1-42a6-93f4-69472d709861" providerId="ADAL" clId="{F24F4764-6ABC-4FE7-BB33-6A8A6001380D}" dt="2025-11-11T11:25:33.870" v="319" actId="20577"/>
          <ac:spMkLst>
            <pc:docMk/>
            <pc:sldMk cId="3951817674" sldId="946"/>
            <ac:spMk id="3" creationId="{5D7666C8-0F37-4EB2-AD6B-AEE33F2BDD54}"/>
          </ac:spMkLst>
        </pc:spChg>
        <pc:spChg chg="mod">
          <ac:chgData name="Jenifer Prince Devaraj" userId="c3fb109c-09d1-42a6-93f4-69472d709861" providerId="ADAL" clId="{F24F4764-6ABC-4FE7-BB33-6A8A6001380D}" dt="2025-11-11T08:48:34.173" v="312" actId="20577"/>
          <ac:spMkLst>
            <pc:docMk/>
            <pc:sldMk cId="3951817674" sldId="946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F24F4764-6ABC-4FE7-BB33-6A8A6001380D}" dt="2025-11-11T11:28:32.306" v="323" actId="20577"/>
          <ac:spMkLst>
            <pc:docMk/>
            <pc:sldMk cId="3951817674" sldId="946"/>
            <ac:spMk id="14" creationId="{827648B5-C9FC-4B90-BFAD-341BCC0E45BB}"/>
          </ac:spMkLst>
        </pc:spChg>
        <pc:spChg chg="mod">
          <ac:chgData name="Jenifer Prince Devaraj" userId="c3fb109c-09d1-42a6-93f4-69472d709861" providerId="ADAL" clId="{F24F4764-6ABC-4FE7-BB33-6A8A6001380D}" dt="2025-11-10T19:58:27.711" v="74" actId="20577"/>
          <ac:spMkLst>
            <pc:docMk/>
            <pc:sldMk cId="3951817674" sldId="946"/>
            <ac:spMk id="20" creationId="{C6C07757-E4E2-437D-92DE-EA0CBF28127E}"/>
          </ac:spMkLst>
        </pc:spChg>
      </pc:sldChg>
      <pc:sldChg chg="modSp mod">
        <pc:chgData name="Jenifer Prince Devaraj" userId="c3fb109c-09d1-42a6-93f4-69472d709861" providerId="ADAL" clId="{F24F4764-6ABC-4FE7-BB33-6A8A6001380D}" dt="2025-11-10T19:59:22.271" v="84" actId="20577"/>
        <pc:sldMkLst>
          <pc:docMk/>
          <pc:sldMk cId="20074962" sldId="947"/>
        </pc:sldMkLst>
        <pc:spChg chg="mod">
          <ac:chgData name="Jenifer Prince Devaraj" userId="c3fb109c-09d1-42a6-93f4-69472d709861" providerId="ADAL" clId="{F24F4764-6ABC-4FE7-BB33-6A8A6001380D}" dt="2025-11-10T19:59:22.271" v="84" actId="20577"/>
          <ac:spMkLst>
            <pc:docMk/>
            <pc:sldMk cId="20074962" sldId="947"/>
            <ac:spMk id="2" creationId="{1F801C30-2672-4877-8BFB-0D6D4C68A389}"/>
          </ac:spMkLst>
        </pc:spChg>
      </pc:sldChg>
      <pc:sldChg chg="modSp mod">
        <pc:chgData name="Jenifer Prince Devaraj" userId="c3fb109c-09d1-42a6-93f4-69472d709861" providerId="ADAL" clId="{F24F4764-6ABC-4FE7-BB33-6A8A6001380D}" dt="2025-11-11T11:40:53.581" v="327" actId="20577"/>
        <pc:sldMkLst>
          <pc:docMk/>
          <pc:sldMk cId="1759727030" sldId="948"/>
        </pc:sldMkLst>
        <pc:spChg chg="mod">
          <ac:chgData name="Jenifer Prince Devaraj" userId="c3fb109c-09d1-42a6-93f4-69472d709861" providerId="ADAL" clId="{F24F4764-6ABC-4FE7-BB33-6A8A6001380D}" dt="2025-11-11T11:40:53.581" v="327" actId="20577"/>
          <ac:spMkLst>
            <pc:docMk/>
            <pc:sldMk cId="1759727030" sldId="948"/>
            <ac:spMk id="4" creationId="{887E703F-89EC-41FE-A5EC-F716213C35DA}"/>
          </ac:spMkLst>
        </pc:spChg>
      </pc:sldChg>
      <pc:sldChg chg="addSp modSp mod">
        <pc:chgData name="Jenifer Prince Devaraj" userId="c3fb109c-09d1-42a6-93f4-69472d709861" providerId="ADAL" clId="{F24F4764-6ABC-4FE7-BB33-6A8A6001380D}" dt="2025-11-10T20:15:03.553" v="229" actId="1076"/>
        <pc:sldMkLst>
          <pc:docMk/>
          <pc:sldMk cId="1144981815" sldId="950"/>
        </pc:sldMkLst>
        <pc:spChg chg="mod">
          <ac:chgData name="Jenifer Prince Devaraj" userId="c3fb109c-09d1-42a6-93f4-69472d709861" providerId="ADAL" clId="{F24F4764-6ABC-4FE7-BB33-6A8A6001380D}" dt="2025-11-10T20:14:52.873" v="226" actId="255"/>
          <ac:spMkLst>
            <pc:docMk/>
            <pc:sldMk cId="1144981815" sldId="950"/>
            <ac:spMk id="4" creationId="{887E703F-89EC-41FE-A5EC-F716213C35DA}"/>
          </ac:spMkLst>
        </pc:spChg>
        <pc:cxnChg chg="add mod">
          <ac:chgData name="Jenifer Prince Devaraj" userId="c3fb109c-09d1-42a6-93f4-69472d709861" providerId="ADAL" clId="{F24F4764-6ABC-4FE7-BB33-6A8A6001380D}" dt="2025-11-10T20:14:56.786" v="227" actId="1076"/>
          <ac:cxnSpMkLst>
            <pc:docMk/>
            <pc:sldMk cId="1144981815" sldId="950"/>
            <ac:cxnSpMk id="3" creationId="{C306C807-6E48-4378-A459-7D794990BDD7}"/>
          </ac:cxnSpMkLst>
        </pc:cxnChg>
        <pc:cxnChg chg="add mod">
          <ac:chgData name="Jenifer Prince Devaraj" userId="c3fb109c-09d1-42a6-93f4-69472d709861" providerId="ADAL" clId="{F24F4764-6ABC-4FE7-BB33-6A8A6001380D}" dt="2025-11-10T20:15:03.553" v="229" actId="1076"/>
          <ac:cxnSpMkLst>
            <pc:docMk/>
            <pc:sldMk cId="1144981815" sldId="950"/>
            <ac:cxnSpMk id="10" creationId="{206439EC-4E16-451F-B11C-01D6BCB7BEDB}"/>
          </ac:cxnSpMkLst>
        </pc:cxnChg>
        <pc:cxnChg chg="add mod">
          <ac:chgData name="Jenifer Prince Devaraj" userId="c3fb109c-09d1-42a6-93f4-69472d709861" providerId="ADAL" clId="{F24F4764-6ABC-4FE7-BB33-6A8A6001380D}" dt="2025-11-10T20:15:01.497" v="228" actId="1076"/>
          <ac:cxnSpMkLst>
            <pc:docMk/>
            <pc:sldMk cId="1144981815" sldId="950"/>
            <ac:cxnSpMk id="13" creationId="{BE2152CB-ED58-4C05-BE85-B76BBBCA1E20}"/>
          </ac:cxnSpMkLst>
        </pc:cxnChg>
      </pc:sldChg>
      <pc:sldChg chg="del">
        <pc:chgData name="Jenifer Prince Devaraj" userId="c3fb109c-09d1-42a6-93f4-69472d709861" providerId="ADAL" clId="{F24F4764-6ABC-4FE7-BB33-6A8A6001380D}" dt="2025-11-10T20:16:26.550" v="242" actId="47"/>
        <pc:sldMkLst>
          <pc:docMk/>
          <pc:sldMk cId="360024103" sldId="951"/>
        </pc:sldMkLst>
      </pc:sldChg>
      <pc:sldChg chg="modSp mod">
        <pc:chgData name="Jenifer Prince Devaraj" userId="c3fb109c-09d1-42a6-93f4-69472d709861" providerId="ADAL" clId="{F24F4764-6ABC-4FE7-BB33-6A8A6001380D}" dt="2025-11-11T12:14:05.413" v="333" actId="179"/>
        <pc:sldMkLst>
          <pc:docMk/>
          <pc:sldMk cId="3635803351" sldId="952"/>
        </pc:sldMkLst>
        <pc:spChg chg="mod">
          <ac:chgData name="Jenifer Prince Devaraj" userId="c3fb109c-09d1-42a6-93f4-69472d709861" providerId="ADAL" clId="{F24F4764-6ABC-4FE7-BB33-6A8A6001380D}" dt="2025-11-11T12:14:05.413" v="333" actId="179"/>
          <ac:spMkLst>
            <pc:docMk/>
            <pc:sldMk cId="3635803351" sldId="952"/>
            <ac:spMk id="4" creationId="{887E703F-89EC-41FE-A5EC-F716213C35DA}"/>
          </ac:spMkLst>
        </pc:spChg>
        <pc:spChg chg="mod">
          <ac:chgData name="Jenifer Prince Devaraj" userId="c3fb109c-09d1-42a6-93f4-69472d709861" providerId="ADAL" clId="{F24F4764-6ABC-4FE7-BB33-6A8A6001380D}" dt="2025-11-10T20:17:41.139" v="280" actId="20577"/>
          <ac:spMkLst>
            <pc:docMk/>
            <pc:sldMk cId="3635803351" sldId="952"/>
            <ac:spMk id="8" creationId="{EB2225FD-91FA-5291-629C-3F58647D20D5}"/>
          </ac:spMkLst>
        </pc:spChg>
        <pc:spChg chg="mod">
          <ac:chgData name="Jenifer Prince Devaraj" userId="c3fb109c-09d1-42a6-93f4-69472d709861" providerId="ADAL" clId="{F24F4764-6ABC-4FE7-BB33-6A8A6001380D}" dt="2025-11-10T20:18:07.483" v="282" actId="20577"/>
          <ac:spMkLst>
            <pc:docMk/>
            <pc:sldMk cId="3635803351" sldId="952"/>
            <ac:spMk id="11" creationId="{5A301CCB-EF1F-7B7D-7F40-11B983C48D1C}"/>
          </ac:spMkLst>
        </pc:spChg>
      </pc:sldChg>
      <pc:sldChg chg="del">
        <pc:chgData name="Jenifer Prince Devaraj" userId="c3fb109c-09d1-42a6-93f4-69472d709861" providerId="ADAL" clId="{F24F4764-6ABC-4FE7-BB33-6A8A6001380D}" dt="2025-11-05T01:03:34.242" v="10" actId="47"/>
        <pc:sldMkLst>
          <pc:docMk/>
          <pc:sldMk cId="8809763" sldId="954"/>
        </pc:sldMkLst>
      </pc:sldChg>
      <pc:sldChg chg="delSp add del mod">
        <pc:chgData name="Jenifer Prince Devaraj" userId="c3fb109c-09d1-42a6-93f4-69472d709861" providerId="ADAL" clId="{F24F4764-6ABC-4FE7-BB33-6A8A6001380D}" dt="2025-11-11T12:12:22.974" v="330" actId="47"/>
        <pc:sldMkLst>
          <pc:docMk/>
          <pc:sldMk cId="482514778" sldId="954"/>
        </pc:sldMkLst>
        <pc:spChg chg="del">
          <ac:chgData name="Jenifer Prince Devaraj" userId="c3fb109c-09d1-42a6-93f4-69472d709861" providerId="ADAL" clId="{F24F4764-6ABC-4FE7-BB33-6A8A6001380D}" dt="2025-11-11T11:55:21.740" v="329" actId="478"/>
          <ac:spMkLst>
            <pc:docMk/>
            <pc:sldMk cId="482514778" sldId="954"/>
            <ac:spMk id="2" creationId="{CFF07D70-5CF3-48F3-8E32-349E2C409F58}"/>
          </ac:spMkLst>
        </pc:spChg>
      </pc:sldChg>
      <pc:sldChg chg="new del">
        <pc:chgData name="Jenifer Prince Devaraj" userId="c3fb109c-09d1-42a6-93f4-69472d709861" providerId="ADAL" clId="{F24F4764-6ABC-4FE7-BB33-6A8A6001380D}" dt="2025-11-10T19:59:27.022" v="85" actId="47"/>
        <pc:sldMkLst>
          <pc:docMk/>
          <pc:sldMk cId="2405721991" sldId="954"/>
        </pc:sldMkLst>
      </pc:sldChg>
      <pc:sldChg chg="del">
        <pc:chgData name="Jenifer Prince Devaraj" userId="c3fb109c-09d1-42a6-93f4-69472d709861" providerId="ADAL" clId="{F24F4764-6ABC-4FE7-BB33-6A8A6001380D}" dt="2025-11-05T01:03:34.475" v="11" actId="47"/>
        <pc:sldMkLst>
          <pc:docMk/>
          <pc:sldMk cId="1926624243" sldId="955"/>
        </pc:sldMkLst>
      </pc:sldChg>
      <pc:sldChg chg="del">
        <pc:chgData name="Jenifer Prince Devaraj" userId="c3fb109c-09d1-42a6-93f4-69472d709861" providerId="ADAL" clId="{F24F4764-6ABC-4FE7-BB33-6A8A6001380D}" dt="2025-11-05T01:03:35.182" v="13" actId="47"/>
        <pc:sldMkLst>
          <pc:docMk/>
          <pc:sldMk cId="1036863365" sldId="956"/>
        </pc:sldMkLst>
      </pc:sldChg>
      <pc:sldChg chg="del">
        <pc:chgData name="Jenifer Prince Devaraj" userId="c3fb109c-09d1-42a6-93f4-69472d709861" providerId="ADAL" clId="{F24F4764-6ABC-4FE7-BB33-6A8A6001380D}" dt="2025-11-05T01:03:35.684" v="14" actId="47"/>
        <pc:sldMkLst>
          <pc:docMk/>
          <pc:sldMk cId="3570213337" sldId="957"/>
        </pc:sldMkLst>
      </pc:sldChg>
      <pc:sldChg chg="del">
        <pc:chgData name="Jenifer Prince Devaraj" userId="c3fb109c-09d1-42a6-93f4-69472d709861" providerId="ADAL" clId="{F24F4764-6ABC-4FE7-BB33-6A8A6001380D}" dt="2025-11-05T01:03:36.182" v="15" actId="47"/>
        <pc:sldMkLst>
          <pc:docMk/>
          <pc:sldMk cId="2788034762" sldId="958"/>
        </pc:sldMkLst>
      </pc:sldChg>
      <pc:sldChg chg="del">
        <pc:chgData name="Jenifer Prince Devaraj" userId="c3fb109c-09d1-42a6-93f4-69472d709861" providerId="ADAL" clId="{F24F4764-6ABC-4FE7-BB33-6A8A6001380D}" dt="2025-11-05T01:03:36.443" v="16" actId="47"/>
        <pc:sldMkLst>
          <pc:docMk/>
          <pc:sldMk cId="688147979" sldId="959"/>
        </pc:sldMkLst>
      </pc:sldChg>
      <pc:sldChg chg="del">
        <pc:chgData name="Jenifer Prince Devaraj" userId="c3fb109c-09d1-42a6-93f4-69472d709861" providerId="ADAL" clId="{F24F4764-6ABC-4FE7-BB33-6A8A6001380D}" dt="2025-11-05T01:03:34.821" v="12" actId="47"/>
        <pc:sldMkLst>
          <pc:docMk/>
          <pc:sldMk cId="1267311433" sldId="960"/>
        </pc:sldMkLst>
      </pc:sldChg>
      <pc:sldMasterChg chg="delSldLayout">
        <pc:chgData name="Jenifer Prince Devaraj" userId="c3fb109c-09d1-42a6-93f4-69472d709861" providerId="ADAL" clId="{F24F4764-6ABC-4FE7-BB33-6A8A6001380D}" dt="2025-11-10T19:59:27.022" v="85" actId="47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F24F4764-6ABC-4FE7-BB33-6A8A6001380D}" dt="2025-11-10T19:59:27.022" v="85" actId="47"/>
          <pc:sldLayoutMkLst>
            <pc:docMk/>
            <pc:sldMasterMk cId="1800093731" sldId="2147483659"/>
            <pc:sldLayoutMk cId="3399777694" sldId="214748375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105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50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916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90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157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96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9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8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Noise in SSBSC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Power of SSBSC Signal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/>
              <p:nvPr/>
            </p:nvSpPr>
            <p:spPr>
              <a:xfrm>
                <a:off x="181609" y="1632015"/>
                <a:ext cx="6083458" cy="52654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SSBSC Modulated Wave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Instantaneous Power of the Modulated Signal is given by squaring the above equation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func>
                              <m:func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cos</m:t>
                                </m:r>
                              </m:fName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𝜋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(</m:t>
                                        </m:r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−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𝑚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)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e>
                                </m:d>
                              </m:e>
                            </m:func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b="0" dirty="0"/>
              </a:p>
              <a:p>
                <a:pPr marL="1165225">
                  <a:lnSpc>
                    <a:spcPct val="150000"/>
                  </a:lnSpc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[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𝑐𝑜𝑠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/>
                  <a:t>]</a:t>
                </a:r>
              </a:p>
              <a:p>
                <a:pPr marL="1793875"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 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1+</m:t>
                            </m:r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cos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⁡2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𝑚</m:t>
                                    </m:r>
                                  </m:sub>
                                </m:s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dirty="0"/>
              </a:p>
              <a:p>
                <a:pPr marL="1793875" lvl="2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dirty="0"/>
              </a:p>
              <a:p>
                <a:pPr marL="1165225"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D7666C8-0F37-4EB2-AD6B-AEE33F2BDD5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609" y="1632015"/>
                <a:ext cx="6083458" cy="5265416"/>
              </a:xfrm>
              <a:prstGeom prst="rect">
                <a:avLst/>
              </a:prstGeom>
              <a:blipFill>
                <a:blip r:embed="rId3"/>
                <a:stretch>
                  <a:fillRect l="-9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93AAF19-8716-4EB3-92E5-CAA6D50A7704}"/>
              </a:ext>
            </a:extLst>
          </p:cNvPr>
          <p:cNvCxnSpPr/>
          <p:nvPr/>
        </p:nvCxnSpPr>
        <p:spPr>
          <a:xfrm>
            <a:off x="10216055" y="5372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/>
              <p:nvPr/>
            </p:nvSpPr>
            <p:spPr>
              <a:xfrm>
                <a:off x="6013560" y="868646"/>
                <a:ext cx="6165056" cy="29561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endParaRPr lang="en-GB" sz="1800" dirty="0"/>
              </a:p>
              <a:p>
                <a:pPr>
                  <a:lnSpc>
                    <a:spcPct val="150000"/>
                  </a:lnSpc>
                </a:pPr>
                <a:endParaRPr lang="en-GB" b="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higher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frequency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in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above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equations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are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the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components</m:t>
                      </m:r>
                      <m:r>
                        <m:rPr>
                          <m:nor/>
                        </m:rPr>
                        <a:rPr lang="en-GB" dirty="0"/>
                        <m:t> </m:t>
                      </m:r>
                      <m:r>
                        <m:rPr>
                          <m:nor/>
                        </m:rPr>
                        <a:rPr lang="en-GB" dirty="0"/>
                        <m:t>with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m:rPr>
                          <m:nor/>
                        </m:rP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which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is</m:t>
                      </m:r>
                      <m:r>
                        <m:rPr>
                          <m:nor/>
                        </m:rPr>
                        <a:rPr lang="en-GB" b="0" i="0" dirty="0" smtClean="0"/>
                        <m:t> </m:t>
                      </m:r>
                      <m:r>
                        <m:rPr>
                          <m:nor/>
                        </m:rPr>
                        <a:rPr lang="en-GB" b="0" i="0" dirty="0" smtClean="0"/>
                        <m:t>neglected</m:t>
                      </m:r>
                      <m:r>
                        <m:rPr>
                          <m:nor/>
                        </m:rPr>
                        <a:rPr lang="en-GB" b="0" i="0" dirty="0" smtClean="0"/>
                        <m:t>. </m:t>
                      </m:r>
                    </m:oMath>
                  </m:oMathPara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bSup>
                            <m:sSub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6C07757-E4E2-437D-92DE-EA0CBF2812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3560" y="868646"/>
                <a:ext cx="6165056" cy="295619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03C0891-A94D-41EF-9B36-7945E03AAC0E}"/>
              </a:ext>
            </a:extLst>
          </p:cNvPr>
          <p:cNvCxnSpPr>
            <a:cxnSpLocks/>
          </p:cNvCxnSpPr>
          <p:nvPr/>
        </p:nvCxnSpPr>
        <p:spPr>
          <a:xfrm>
            <a:off x="6013560" y="1735931"/>
            <a:ext cx="0" cy="46720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7648B5-C9FC-4B90-BFAD-341BCC0E45BB}"/>
                  </a:ext>
                </a:extLst>
              </p:cNvPr>
              <p:cNvSpPr txBox="1"/>
              <p:nvPr/>
            </p:nvSpPr>
            <p:spPr>
              <a:xfrm>
                <a:off x="6096000" y="3580009"/>
                <a:ext cx="6165056" cy="327275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1800" dirty="0"/>
                  <a:t>Average Power of Noise with respect to Bandwidth is 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𝑛𝑜𝑖𝑠𝑒</m:t>
                          </m:r>
                        </m:sub>
                      </m:sSub>
                      <m:r>
                        <a:rPr lang="en-GB" sz="18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800" i="1">
                          <a:latin typeface="Cambria Math" panose="02040503050406030204" pitchFamily="18" charset="0"/>
                        </a:rPr>
                        <m:t>𝑊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𝑁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For SSBSC, considering single side band,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𝑛𝑜𝑖𝑠𝑒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1800" dirty="0"/>
              </a:p>
              <a:p>
                <a:pPr>
                  <a:lnSpc>
                    <a:spcPct val="150000"/>
                  </a:lnSpc>
                  <a:tabLst>
                    <a:tab pos="1614488" algn="l"/>
                  </a:tabLst>
                </a:pPr>
                <a:r>
                  <a:rPr lang="en-GB" sz="1800" dirty="0"/>
                  <a:t>By using Channel SNR, We can write ,</a:t>
                </a:r>
              </a:p>
              <a:p>
                <a:pPr>
                  <a:lnSpc>
                    <a:spcPct val="150000"/>
                  </a:lnSpc>
                  <a:tabLst>
                    <a:tab pos="1614488" algn="l"/>
                  </a:tabLst>
                </a:pPr>
                <a:r>
                  <a:rPr lang="en-GB" sz="1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𝑆𝑆𝐵𝑆𝐶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𝑀𝑜𝑑𝑢𝑙𝑎𝑡𝑒𝑑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𝑆𝑖𝑔𝑛𝑎𝑙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𝐴𝑣𝑔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𝐵𝑎𝑛𝑑𝑤𝑖𝑑𝑡h</m:t>
                        </m:r>
                      </m:den>
                    </m:f>
                  </m:oMath>
                </a14:m>
                <a:endParaRPr lang="en-GB" sz="1800" dirty="0"/>
              </a:p>
              <a:p>
                <a:pPr marL="85725">
                  <a:lnSpc>
                    <a:spcPct val="150000"/>
                  </a:lnSpc>
                </a:pPr>
                <a:r>
                  <a:rPr lang="en-GB" sz="18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sz="18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827648B5-C9FC-4B90-BFAD-341BCC0E45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3580009"/>
                <a:ext cx="6165056" cy="3272755"/>
              </a:xfrm>
              <a:prstGeom prst="rect">
                <a:avLst/>
              </a:prstGeom>
              <a:blipFill>
                <a:blip r:embed="rId5"/>
                <a:stretch>
                  <a:fillRect l="-7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1817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0E7983-1FFA-44B5-AA80-F039908AFD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5" y="2486701"/>
            <a:ext cx="9878804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361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57349" y="118007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/>
              <p:nvPr/>
            </p:nvSpPr>
            <p:spPr>
              <a:xfrm>
                <a:off x="2020000" y="2486303"/>
                <a:ext cx="9474294" cy="4199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𝑠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b="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Substitute the value of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in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Noise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000" dirty="0"/>
                  <a:t> is the sum of In- phase and Quadrature Components.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000" dirty="0"/>
                  <a:t>is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]</m:t>
                          </m:r>
                        </m:e>
                      </m:func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0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1F801C30-2672-4877-8BFB-0D6D4C68A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0000" y="2486303"/>
                <a:ext cx="9474294" cy="4199611"/>
              </a:xfrm>
              <a:prstGeom prst="rect">
                <a:avLst/>
              </a:prstGeom>
              <a:blipFill>
                <a:blip r:embed="rId3"/>
                <a:stretch>
                  <a:fillRect l="-6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/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b="1" dirty="0"/>
                  <a:t>Find the output of the Bandpass filter </a:t>
                </a:r>
                <a14:m>
                  <m:oMath xmlns:m="http://schemas.openxmlformats.org/officeDocument/2006/math"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6BEEC66C-4FC1-4AFE-A5CE-8945F8F659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28" y="1830736"/>
                <a:ext cx="7636668" cy="546881"/>
              </a:xfrm>
              <a:prstGeom prst="rect">
                <a:avLst/>
              </a:prstGeom>
              <a:blipFill>
                <a:blip r:embed="rId4"/>
                <a:stretch>
                  <a:fillRect l="-1038" b="-222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74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290087" y="1894364"/>
                <a:ext cx="12013324" cy="69227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dirty="0"/>
                  <a:t>The Output of the Product Modulator is</a:t>
                </a:r>
              </a:p>
              <a:p>
                <a:pPr>
                  <a:lnSpc>
                    <a:spcPct val="200000"/>
                  </a:lnSpc>
                  <a:tabLst>
                    <a:tab pos="3314700" algn="l"/>
                  </a:tabLst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b="0" dirty="0"/>
              </a:p>
              <a:p>
                <a:pPr>
                  <a:lnSpc>
                    <a:spcPct val="200000"/>
                  </a:lnSpc>
                  <a:tabLst>
                    <a:tab pos="3314700" algn="l"/>
                  </a:tabLst>
                </a:pPr>
                <a:r>
                  <a:rPr lang="en-GB" b="0" dirty="0"/>
                  <a:t>	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</m:t>
                        </m:r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b="0" dirty="0"/>
              </a:p>
              <a:p>
                <a:pPr>
                  <a:lnSpc>
                    <a:spcPct val="200000"/>
                  </a:lnSpc>
                </a:pPr>
                <a:r>
                  <a:rPr lang="en-GB" b="0" dirty="0"/>
                  <a:t>Now Substitute the Values 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and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/>
                  <a:t> ,</a:t>
                </a:r>
              </a:p>
              <a:p>
                <a:pPr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17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17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7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1700" b="0" i="1" smtClean="0">
                        <a:latin typeface="Cambria Math" panose="02040503050406030204" pitchFamily="18" charset="0"/>
                      </a:rPr>
                      <m:t>=[</m:t>
                    </m:r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7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17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7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1700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17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7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7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70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17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7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17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1700" i="1">
                            <a:latin typeface="Cambria Math" panose="02040503050406030204" pitchFamily="18" charset="0"/>
                          </a:rPr>
                          <m:t>𝐼</m:t>
                        </m:r>
                      </m:sub>
                    </m:sSub>
                    <m:r>
                      <a:rPr lang="en-GB" sz="1700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7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700" i="1">
                        <a:latin typeface="Cambria Math" panose="02040503050406030204" pitchFamily="18" charset="0"/>
                      </a:rPr>
                      <m:t>)</m:t>
                    </m:r>
                    <m:func>
                      <m:func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70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17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7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7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]</m:t>
                        </m:r>
                      </m:e>
                    </m:func>
                  </m:oMath>
                </a14:m>
                <a:r>
                  <a:rPr lang="en-GB" sz="1700" b="0" dirty="0"/>
                  <a:t>*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700" b="0" i="0" smtClean="0">
                            <a:latin typeface="Cambria Math" panose="02040503050406030204" pitchFamily="18" charset="0"/>
                          </a:rPr>
                          <m:t>s</m:t>
                        </m:r>
                        <m:r>
                          <m:rPr>
                            <m:sty m:val="p"/>
                          </m:rPr>
                          <a:rPr lang="en-GB" sz="1700">
                            <a:latin typeface="Cambria Math" panose="02040503050406030204" pitchFamily="18" charset="0"/>
                          </a:rPr>
                          <m:t>in</m:t>
                        </m:r>
                      </m:fName>
                      <m:e>
                        <m:d>
                          <m:dPr>
                            <m:ctrlPr>
                              <a:rPr lang="en-GB" sz="17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7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7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17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func>
                  </m:oMath>
                </a14:m>
                <a:endParaRPr lang="en-GB" sz="1700" b="0" dirty="0"/>
              </a:p>
              <a:p>
                <a:pPr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∗</m:t>
                          </m:r>
                          <m:func>
                            <m:func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7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</m:e>
                      </m:func>
                      <m:r>
                        <a:rPr lang="en-GB" sz="1700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sz="17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∗</m:t>
                          </m:r>
                          <m:r>
                            <a:rPr lang="en-GB" sz="1700">
                              <a:latin typeface="Cambria Math" panose="02040503050406030204" pitchFamily="18" charset="0"/>
                            </a:rPr>
                            <m:t>(</m:t>
                          </m:r>
                          <m:func>
                            <m:func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7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func>
                      <m:r>
                        <a:rPr lang="en-GB" sz="17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17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)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∗</m:t>
                          </m:r>
                          <m:func>
                            <m:func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7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𝜋</m:t>
                                  </m:r>
                                  <m:sSub>
                                    <m:sSubPr>
                                      <m:ctrlP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sz="17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700" b="0" dirty="0"/>
              </a:p>
              <a:p>
                <a:pPr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700" i="1"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en-GB" sz="1700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num>
                        <m:den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𝑠𝑖𝑛</m:t>
                          </m:r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]</m:t>
                          </m:r>
                        </m:e>
                      </m:func>
                      <m:r>
                        <a:rPr lang="en-GB" sz="1700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d>
                        <m:d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𝑖𝑛</m:t>
                      </m:r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2</m:t>
                      </m:r>
                      <m:d>
                        <m:dPr>
                          <m:ctrlPr>
                            <a:rPr lang="en-GB" sz="17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]−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17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)[1−</m:t>
                      </m:r>
                      <m:r>
                        <a:rPr lang="en-GB" sz="1700">
                          <a:latin typeface="Cambria Math" panose="02040503050406030204" pitchFamily="18" charset="0"/>
                        </a:rPr>
                        <m:t>(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func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1700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087" y="1894364"/>
                <a:ext cx="12013324" cy="6922793"/>
              </a:xfrm>
              <a:prstGeom prst="rect">
                <a:avLst/>
              </a:prstGeom>
              <a:blipFill>
                <a:blip r:embed="rId3"/>
                <a:stretch>
                  <a:fillRect l="-4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</p:spTree>
    <p:extLst>
      <p:ext uri="{BB962C8B-B14F-4D97-AF65-F5344CB8AC3E}">
        <p14:creationId xmlns:p14="http://schemas.microsoft.com/office/powerpoint/2010/main" val="1759727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56769" y="2109808"/>
                <a:ext cx="12135231" cy="96127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2">
                  <a:lnSpc>
                    <a:spcPct val="200000"/>
                  </a:lnSpc>
                </a:pPr>
                <a:r>
                  <a:rPr lang="en-GB" b="0" dirty="0"/>
                  <a:t>When the above signal is given to the LPF, we get</a:t>
                </a:r>
              </a:p>
              <a:p>
                <a:pPr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d>
                        <m:d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num>
                        <m:den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𝑠𝑖𝑛</m:t>
                          </m:r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]</m:t>
                          </m:r>
                        </m:e>
                      </m:func>
                      <m:r>
                        <a:rPr lang="en-GB" sz="1700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d>
                        <m:d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𝑖𝑛</m:t>
                      </m:r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2</m:t>
                      </m:r>
                      <m:d>
                        <m:dPr>
                          <m:ctrlPr>
                            <a:rPr lang="en-GB" sz="17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7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sz="17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7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]−</m:t>
                      </m:r>
                      <m:sSub>
                        <m:sSub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1700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sz="17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700" i="1">
                          <a:latin typeface="Cambria Math" panose="02040503050406030204" pitchFamily="18" charset="0"/>
                        </a:rPr>
                        <m:t>)[1−</m:t>
                      </m:r>
                      <m:r>
                        <a:rPr lang="en-GB" sz="1700">
                          <a:latin typeface="Cambria Math" panose="02040503050406030204" pitchFamily="18" charset="0"/>
                        </a:rPr>
                        <m:t>(</m:t>
                      </m:r>
                      <m:func>
                        <m:funcPr>
                          <m:ctrlPr>
                            <a:rPr lang="en-GB" sz="17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70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sz="17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en-GB" sz="17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7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sz="17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  <m:r>
                                <a:rPr lang="en-GB" sz="17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sz="17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func>
                      <m:r>
                        <a:rPr lang="en-GB" sz="17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1700" b="0" dirty="0"/>
              </a:p>
              <a:p>
                <a:pPr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]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𝑓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]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lvl="2">
                  <a:lnSpc>
                    <a:spcPct val="200000"/>
                  </a:lnSpc>
                </a:pPr>
                <a:endParaRPr lang="en-GB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200000"/>
                  </a:lnSpc>
                </a:pPr>
                <a:endParaRPr lang="en-GB" b="0" dirty="0"/>
              </a:p>
              <a:p>
                <a:pPr lvl="2"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69" y="2109808"/>
                <a:ext cx="12135231" cy="961276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Find the Output of the Product Modulator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306C807-6E48-4378-A459-7D794990BDD7}"/>
              </a:ext>
            </a:extLst>
          </p:cNvPr>
          <p:cNvCxnSpPr/>
          <p:nvPr/>
        </p:nvCxnSpPr>
        <p:spPr>
          <a:xfrm flipH="1">
            <a:off x="2465727" y="3229165"/>
            <a:ext cx="2017986" cy="31283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6439EC-4E16-451F-B11C-01D6BCB7BEDB}"/>
              </a:ext>
            </a:extLst>
          </p:cNvPr>
          <p:cNvCxnSpPr>
            <a:cxnSpLocks/>
          </p:cNvCxnSpPr>
          <p:nvPr/>
        </p:nvCxnSpPr>
        <p:spPr>
          <a:xfrm flipH="1">
            <a:off x="10619653" y="3176238"/>
            <a:ext cx="592782" cy="3657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E2152CB-ED58-4C05-BE85-B76BBBCA1E20}"/>
              </a:ext>
            </a:extLst>
          </p:cNvPr>
          <p:cNvCxnSpPr/>
          <p:nvPr/>
        </p:nvCxnSpPr>
        <p:spPr>
          <a:xfrm flipH="1">
            <a:off x="7051390" y="3129144"/>
            <a:ext cx="2017986" cy="31283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4981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0" y="1131339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SSB SC Receivers using Coherent Detection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/>
              <p:nvPr/>
            </p:nvSpPr>
            <p:spPr>
              <a:xfrm>
                <a:off x="106680" y="2104982"/>
                <a:ext cx="6186388" cy="5095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69875"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719138"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𝑁𝑜𝑖𝑠𝑒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𝐴𝑣𝑒𝑟𝑎𝑔𝑒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𝑤𝑖𝑡h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𝑠𝑐𝑎𝑙𝑖𝑛𝑔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𝑓𝑎𝑐𝑡𝑜𝑟</m:t>
                      </m:r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719138" lvl="2"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𝑛𝑜𝑖𝑠𝑒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𝑖𝑛𝑐𝑙𝑢𝑑𝑒𝑑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𝑔𝑖𝑣𝑒𝑛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b="0" dirty="0"/>
              </a:p>
              <a:p>
                <a:pPr marL="719138" lvl="2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𝑛𝑜𝑖𝑠𝑒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*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 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87E703F-89EC-41FE-A5EC-F716213C35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2104982"/>
                <a:ext cx="6186388" cy="509549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460240C6-E5E7-45C7-941C-7B445F78CE1D}"/>
              </a:ext>
            </a:extLst>
          </p:cNvPr>
          <p:cNvSpPr txBox="1"/>
          <p:nvPr/>
        </p:nvSpPr>
        <p:spPr>
          <a:xfrm>
            <a:off x="106680" y="1678921"/>
            <a:ext cx="76366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Average Power of demodulated Signal is 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637571D-422A-64A0-2C7A-40FB4799F37B}"/>
              </a:ext>
            </a:extLst>
          </p:cNvPr>
          <p:cNvCxnSpPr>
            <a:cxnSpLocks/>
          </p:cNvCxnSpPr>
          <p:nvPr/>
        </p:nvCxnSpPr>
        <p:spPr>
          <a:xfrm>
            <a:off x="6782488" y="2063245"/>
            <a:ext cx="0" cy="467201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4917C04-2800-4F9D-C67D-FE116897D124}"/>
                  </a:ext>
                </a:extLst>
              </p:cNvPr>
              <p:cNvSpPr txBox="1"/>
              <p:nvPr/>
            </p:nvSpPr>
            <p:spPr>
              <a:xfrm>
                <a:off x="6998277" y="2393952"/>
                <a:ext cx="7647708" cy="5268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0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4917C04-2800-4F9D-C67D-FE116897D12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8277" y="2393952"/>
                <a:ext cx="7647708" cy="526876"/>
              </a:xfrm>
              <a:prstGeom prst="rect">
                <a:avLst/>
              </a:prstGeom>
              <a:blipFill>
                <a:blip r:embed="rId4"/>
                <a:stretch>
                  <a:fillRect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B2225FD-91FA-5291-629C-3F58647D20D5}"/>
                  </a:ext>
                </a:extLst>
              </p:cNvPr>
              <p:cNvSpPr txBox="1"/>
              <p:nvPr/>
            </p:nvSpPr>
            <p:spPr>
              <a:xfrm>
                <a:off x="6998277" y="3323681"/>
                <a:ext cx="7647708" cy="12327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6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/>
                  <a:t>/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en-GB" dirty="0"/>
              </a:p>
              <a:p>
                <a:r>
                  <a:rPr lang="en-GB" dirty="0"/>
                  <a:t>       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𝑊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B2225FD-91FA-5291-629C-3F58647D20D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8277" y="3323681"/>
                <a:ext cx="7647708" cy="1232773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A301CCB-EF1F-7B7D-7F40-11B983C48D1C}"/>
                  </a:ext>
                </a:extLst>
              </p:cNvPr>
              <p:cNvSpPr txBox="1"/>
              <p:nvPr/>
            </p:nvSpPr>
            <p:spPr>
              <a:xfrm>
                <a:off x="8503228" y="5930099"/>
                <a:ext cx="7647708" cy="58214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𝑊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/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sSubSup>
                              <m:sSub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𝑊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GB" dirty="0"/>
                  <a:t> = 1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A301CCB-EF1F-7B7D-7F40-11B983C48D1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03228" y="5930099"/>
                <a:ext cx="7647708" cy="58214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1D5F07C-584A-1752-4201-CD8C460391C0}"/>
                  </a:ext>
                </a:extLst>
              </p:cNvPr>
              <p:cNvSpPr txBox="1"/>
              <p:nvPr/>
            </p:nvSpPr>
            <p:spPr>
              <a:xfrm>
                <a:off x="6915440" y="4556454"/>
                <a:ext cx="4494875" cy="12138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1" dirty="0"/>
                  <a:t>Figure of Merit</a:t>
                </a:r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1D5F07C-584A-1752-4201-CD8C460391C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5440" y="4556454"/>
                <a:ext cx="4494875" cy="1213858"/>
              </a:xfrm>
              <a:prstGeom prst="rect">
                <a:avLst/>
              </a:prstGeom>
              <a:blipFill>
                <a:blip r:embed="rId7"/>
                <a:stretch>
                  <a:fillRect l="-1084" t="-2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5803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F07D70-5CF3-48F3-8E32-349E2C409F58}"/>
              </a:ext>
            </a:extLst>
          </p:cNvPr>
          <p:cNvSpPr txBox="1"/>
          <p:nvPr/>
        </p:nvSpPr>
        <p:spPr>
          <a:xfrm>
            <a:off x="330200" y="2000250"/>
            <a:ext cx="11398250" cy="2015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References: </a:t>
            </a:r>
          </a:p>
          <a:p>
            <a:pPr>
              <a:lnSpc>
                <a:spcPct val="200000"/>
              </a:lnSpc>
            </a:pPr>
            <a:r>
              <a:rPr lang="en-GB" dirty="0"/>
              <a:t>[1] S. </a:t>
            </a:r>
            <a:r>
              <a:rPr lang="en-GB" dirty="0" err="1"/>
              <a:t>Haykin</a:t>
            </a:r>
            <a:r>
              <a:rPr lang="en-GB" dirty="0"/>
              <a:t> and M. Moher, Introduction to Analog &amp; Digital Communications, 2nd ed. Hoboken, NJ: Wiley, 2007.</a:t>
            </a:r>
          </a:p>
          <a:p>
            <a:pPr>
              <a:lnSpc>
                <a:spcPct val="200000"/>
              </a:lnSpc>
            </a:pPr>
            <a:r>
              <a:rPr lang="en-GB" dirty="0"/>
              <a:t>[2] </a:t>
            </a:r>
            <a:r>
              <a:rPr lang="en-GB" dirty="0" err="1"/>
              <a:t>Tutorialspoint</a:t>
            </a:r>
            <a:r>
              <a:rPr lang="en-GB" dirty="0"/>
              <a:t>, "Angle Modulation - Principles of Communication," Tutorialspoint.com. https://www.tutorialspoint.com/principles_of_communication/principles_of_communication_angle_modulation.htm. </a:t>
            </a:r>
          </a:p>
        </p:txBody>
      </p:sp>
    </p:spTree>
    <p:extLst>
      <p:ext uri="{BB962C8B-B14F-4D97-AF65-F5344CB8AC3E}">
        <p14:creationId xmlns:p14="http://schemas.microsoft.com/office/powerpoint/2010/main" val="2301649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2893</TotalTime>
  <Words>690</Words>
  <Application>Microsoft Office PowerPoint</Application>
  <PresentationFormat>Widescreen</PresentationFormat>
  <Paragraphs>129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22</cp:revision>
  <dcterms:created xsi:type="dcterms:W3CDTF">2021-03-09T15:35:42Z</dcterms:created>
  <dcterms:modified xsi:type="dcterms:W3CDTF">2025-11-11T12:14:08Z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