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sldIdLst>
    <p:sldId id="405" r:id="rId5"/>
    <p:sldId id="282" r:id="rId6"/>
    <p:sldId id="258" r:id="rId7"/>
    <p:sldId id="257" r:id="rId8"/>
    <p:sldId id="259" r:id="rId9"/>
    <p:sldId id="260" r:id="rId10"/>
    <p:sldId id="256" r:id="rId11"/>
    <p:sldId id="261" r:id="rId12"/>
    <p:sldId id="262" r:id="rId13"/>
    <p:sldId id="263" r:id="rId14"/>
    <p:sldId id="265" r:id="rId15"/>
    <p:sldId id="264" r:id="rId16"/>
    <p:sldId id="266" r:id="rId17"/>
    <p:sldId id="407" r:id="rId18"/>
    <p:sldId id="408" r:id="rId19"/>
    <p:sldId id="40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0" d="100"/>
          <a:sy n="100" d="100"/>
        </p:scale>
        <p:origin x="96"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D3E79C-E408-4B70-BA9D-CE9E654187C2}" type="doc">
      <dgm:prSet loTypeId="urn:microsoft.com/office/officeart/2005/8/layout/hierarchy3" loCatId="hierarchy" qsTypeId="urn:microsoft.com/office/officeart/2005/8/quickstyle/simple1" qsCatId="simple" csTypeId="urn:microsoft.com/office/officeart/2005/8/colors/accent1_2" csCatId="accent1" phldr="1"/>
      <dgm:spPr/>
      <dgm:t>
        <a:bodyPr/>
        <a:lstStyle/>
        <a:p>
          <a:endParaRPr lang="en-GB"/>
        </a:p>
      </dgm:t>
    </dgm:pt>
    <dgm:pt modelId="{FEC8EF47-EAE1-4F6B-825F-47D6EA24148D}">
      <dgm:prSet phldrT="[Text]"/>
      <dgm:spPr/>
      <dgm:t>
        <a:bodyPr/>
        <a:lstStyle/>
        <a:p>
          <a:r>
            <a:rPr lang="cy-GB" noProof="0" dirty="0"/>
            <a:t>Ymholiad
</a:t>
          </a:r>
        </a:p>
      </dgm:t>
    </dgm:pt>
    <dgm:pt modelId="{AB5DE539-E9DB-4465-9D50-E5950C1BE5D4}" type="parTrans" cxnId="{EF108ADB-5784-490E-810C-D9FE481DA0B4}">
      <dgm:prSet/>
      <dgm:spPr/>
      <dgm:t>
        <a:bodyPr/>
        <a:lstStyle/>
        <a:p>
          <a:endParaRPr lang="en-GB"/>
        </a:p>
      </dgm:t>
    </dgm:pt>
    <dgm:pt modelId="{81FB2C4C-4B90-40BF-BD19-11D2C23FF9C1}" type="sibTrans" cxnId="{EF108ADB-5784-490E-810C-D9FE481DA0B4}">
      <dgm:prSet/>
      <dgm:spPr/>
      <dgm:t>
        <a:bodyPr/>
        <a:lstStyle/>
        <a:p>
          <a:endParaRPr lang="en-GB"/>
        </a:p>
      </dgm:t>
    </dgm:pt>
    <dgm:pt modelId="{6674CA58-0F1D-450B-B8AD-9360B06EECC4}">
      <dgm:prSet phldrT="[Text]"/>
      <dgm:spPr/>
      <dgm:t>
        <a:bodyPr/>
        <a:lstStyle/>
        <a:p>
          <a:r>
            <a:rPr lang="cy-GB" noProof="0" dirty="0"/>
            <a:t>Chwilfrydedd</a:t>
          </a:r>
          <a:r>
            <a:rPr lang="en-GB" dirty="0"/>
            <a:t>
</a:t>
          </a:r>
        </a:p>
      </dgm:t>
    </dgm:pt>
    <dgm:pt modelId="{F04C98F6-1137-4266-9D5B-9EB2BD1F31AD}" type="parTrans" cxnId="{5445CC7A-9824-4A55-9D65-69114EE0F18E}">
      <dgm:prSet/>
      <dgm:spPr/>
      <dgm:t>
        <a:bodyPr/>
        <a:lstStyle/>
        <a:p>
          <a:endParaRPr lang="en-GB"/>
        </a:p>
      </dgm:t>
    </dgm:pt>
    <dgm:pt modelId="{E3F55A86-8A5D-4A54-A723-D42063411152}" type="sibTrans" cxnId="{5445CC7A-9824-4A55-9D65-69114EE0F18E}">
      <dgm:prSet/>
      <dgm:spPr/>
      <dgm:t>
        <a:bodyPr/>
        <a:lstStyle/>
        <a:p>
          <a:endParaRPr lang="en-GB"/>
        </a:p>
      </dgm:t>
    </dgm:pt>
    <dgm:pt modelId="{F4136D86-63EF-4B52-A7F7-08094C83FA17}">
      <dgm:prSet phldrT="[Text]"/>
      <dgm:spPr/>
      <dgm:t>
        <a:bodyPr/>
        <a:lstStyle/>
        <a:p>
          <a:r>
            <a:rPr lang="cy-GB" noProof="0" dirty="0"/>
            <a:t>Modelu</a:t>
          </a:r>
          <a:r>
            <a:rPr lang="en-GB" dirty="0"/>
            <a:t>
</a:t>
          </a:r>
        </a:p>
      </dgm:t>
    </dgm:pt>
    <dgm:pt modelId="{6DAA1465-54CA-41D9-BB41-653B356049E5}" type="parTrans" cxnId="{A1F693EE-9E89-47B7-951A-9DC80ED503DC}">
      <dgm:prSet/>
      <dgm:spPr/>
      <dgm:t>
        <a:bodyPr/>
        <a:lstStyle/>
        <a:p>
          <a:endParaRPr lang="en-GB"/>
        </a:p>
      </dgm:t>
    </dgm:pt>
    <dgm:pt modelId="{CBFD67F8-224B-4546-A9E3-E42BA93DD161}" type="sibTrans" cxnId="{A1F693EE-9E89-47B7-951A-9DC80ED503DC}">
      <dgm:prSet/>
      <dgm:spPr/>
      <dgm:t>
        <a:bodyPr/>
        <a:lstStyle/>
        <a:p>
          <a:endParaRPr lang="en-GB"/>
        </a:p>
      </dgm:t>
    </dgm:pt>
    <dgm:pt modelId="{3024A223-015D-437F-B0C0-B69EBF5A603E}">
      <dgm:prSet phldrT="[Text]"/>
      <dgm:spPr/>
      <dgm:t>
        <a:bodyPr/>
        <a:lstStyle/>
        <a:p>
          <a:r>
            <a:rPr lang="cy-GB" noProof="0" dirty="0"/>
            <a:t>Ymchwiliad</a:t>
          </a:r>
          <a:r>
            <a:rPr lang="en-GB" dirty="0"/>
            <a:t>
</a:t>
          </a:r>
        </a:p>
      </dgm:t>
    </dgm:pt>
    <dgm:pt modelId="{5206FCD1-0809-489E-AAD2-5F6A9C7E36B2}" type="parTrans" cxnId="{FFC5E15F-B441-4338-BA02-D64ACB80D9DD}">
      <dgm:prSet/>
      <dgm:spPr/>
      <dgm:t>
        <a:bodyPr/>
        <a:lstStyle/>
        <a:p>
          <a:endParaRPr lang="en-GB"/>
        </a:p>
      </dgm:t>
    </dgm:pt>
    <dgm:pt modelId="{03D4C6C9-EBD0-4719-974B-096CAF5DE655}" type="sibTrans" cxnId="{FFC5E15F-B441-4338-BA02-D64ACB80D9DD}">
      <dgm:prSet/>
      <dgm:spPr/>
      <dgm:t>
        <a:bodyPr/>
        <a:lstStyle/>
        <a:p>
          <a:endParaRPr lang="en-GB"/>
        </a:p>
      </dgm:t>
    </dgm:pt>
    <dgm:pt modelId="{5A37D3E0-8378-45D9-BEA7-9F184AB42B68}">
      <dgm:prSet phldrT="[Text]"/>
      <dgm:spPr/>
      <dgm:t>
        <a:bodyPr/>
        <a:lstStyle/>
        <a:p>
          <a:r>
            <a:rPr lang="cy-GB" noProof="0" dirty="0"/>
            <a:t>Effaith</a:t>
          </a:r>
        </a:p>
      </dgm:t>
    </dgm:pt>
    <dgm:pt modelId="{98F1460D-F66D-4C4E-B047-1868BC8268D7}" type="parTrans" cxnId="{A649AD4D-9BA7-4D99-B2E2-D26FAF27F837}">
      <dgm:prSet/>
      <dgm:spPr/>
      <dgm:t>
        <a:bodyPr/>
        <a:lstStyle/>
        <a:p>
          <a:endParaRPr lang="en-GB"/>
        </a:p>
      </dgm:t>
    </dgm:pt>
    <dgm:pt modelId="{20475EEB-4E68-4F18-9F85-48A182F038EB}" type="sibTrans" cxnId="{A649AD4D-9BA7-4D99-B2E2-D26FAF27F837}">
      <dgm:prSet/>
      <dgm:spPr/>
      <dgm:t>
        <a:bodyPr/>
        <a:lstStyle/>
        <a:p>
          <a:endParaRPr lang="en-GB"/>
        </a:p>
      </dgm:t>
    </dgm:pt>
    <dgm:pt modelId="{5EFCED64-4DD6-46FA-9144-DA8355C5402F}">
      <dgm:prSet phldrT="[Text]"/>
      <dgm:spPr/>
      <dgm:t>
        <a:bodyPr/>
        <a:lstStyle/>
        <a:p>
          <a:r>
            <a:rPr lang="cy-GB" noProof="0" dirty="0"/>
            <a:t>Dylunio a Thechnoleg</a:t>
          </a:r>
        </a:p>
      </dgm:t>
    </dgm:pt>
    <dgm:pt modelId="{060B89DA-5773-4E18-BCD0-41170C6DA349}" type="parTrans" cxnId="{E980AD76-2A15-4682-951A-3633F6E5F240}">
      <dgm:prSet/>
      <dgm:spPr/>
      <dgm:t>
        <a:bodyPr/>
        <a:lstStyle/>
        <a:p>
          <a:endParaRPr lang="en-GB"/>
        </a:p>
      </dgm:t>
    </dgm:pt>
    <dgm:pt modelId="{B883AB3C-DEFA-48D8-BE09-EE700A62D828}" type="sibTrans" cxnId="{E980AD76-2A15-4682-951A-3633F6E5F240}">
      <dgm:prSet/>
      <dgm:spPr/>
      <dgm:t>
        <a:bodyPr/>
        <a:lstStyle/>
        <a:p>
          <a:endParaRPr lang="en-GB"/>
        </a:p>
      </dgm:t>
    </dgm:pt>
    <dgm:pt modelId="{4E5BF2ED-2889-4D85-A80E-73DC42A6D8D8}">
      <dgm:prSet phldrT="[Text]"/>
      <dgm:spPr/>
      <dgm:t>
        <a:bodyPr/>
        <a:lstStyle/>
        <a:p>
          <a:r>
            <a:rPr lang="cy-GB" noProof="0" dirty="0"/>
            <a:t>Cyd-destun
</a:t>
          </a:r>
        </a:p>
      </dgm:t>
    </dgm:pt>
    <dgm:pt modelId="{28C76DD7-190D-4B40-B452-F3BB5B4314B0}" type="parTrans" cxnId="{3DA75CAB-1D5F-4571-82F7-4217297955D9}">
      <dgm:prSet/>
      <dgm:spPr/>
      <dgm:t>
        <a:bodyPr/>
        <a:lstStyle/>
        <a:p>
          <a:endParaRPr lang="en-GB"/>
        </a:p>
      </dgm:t>
    </dgm:pt>
    <dgm:pt modelId="{C77477F2-18F9-4221-89E8-DCB87A500C19}" type="sibTrans" cxnId="{3DA75CAB-1D5F-4571-82F7-4217297955D9}">
      <dgm:prSet/>
      <dgm:spPr/>
      <dgm:t>
        <a:bodyPr/>
        <a:lstStyle/>
        <a:p>
          <a:endParaRPr lang="en-GB"/>
        </a:p>
      </dgm:t>
    </dgm:pt>
    <dgm:pt modelId="{2E231379-D781-4FC7-BBB8-6D48F83C6E0E}">
      <dgm:prSet phldrT="[Text]"/>
      <dgm:spPr/>
      <dgm:t>
        <a:bodyPr/>
        <a:lstStyle/>
        <a:p>
          <a:r>
            <a:rPr lang="cy-GB" noProof="0" dirty="0"/>
            <a:t>Gwneud Penderfyniadau
</a:t>
          </a:r>
        </a:p>
      </dgm:t>
    </dgm:pt>
    <dgm:pt modelId="{D0970C15-078F-4156-A4D8-EFFDDC1F3783}" type="parTrans" cxnId="{6FA5E95A-1C3A-46CB-B593-CACB198271DD}">
      <dgm:prSet/>
      <dgm:spPr/>
      <dgm:t>
        <a:bodyPr/>
        <a:lstStyle/>
        <a:p>
          <a:endParaRPr lang="en-GB"/>
        </a:p>
      </dgm:t>
    </dgm:pt>
    <dgm:pt modelId="{CA7171A9-431E-4687-80ED-4CCED1AC041C}" type="sibTrans" cxnId="{6FA5E95A-1C3A-46CB-B593-CACB198271DD}">
      <dgm:prSet/>
      <dgm:spPr/>
      <dgm:t>
        <a:bodyPr/>
        <a:lstStyle/>
        <a:p>
          <a:endParaRPr lang="en-GB"/>
        </a:p>
      </dgm:t>
    </dgm:pt>
    <dgm:pt modelId="{272867D4-81F3-49ED-AADD-BD7EBD3B1258}">
      <dgm:prSet phldrT="[Text]"/>
      <dgm:spPr/>
      <dgm:t>
        <a:bodyPr/>
        <a:lstStyle/>
        <a:p>
          <a:r>
            <a:rPr lang="cy-GB" noProof="0" dirty="0"/>
            <a:t>Cyfathrebu
</a:t>
          </a:r>
        </a:p>
      </dgm:t>
    </dgm:pt>
    <dgm:pt modelId="{39E37A0C-04CC-46C2-89FA-0ADD105B7936}" type="parTrans" cxnId="{1EED21A0-E984-4BBE-A026-372285BFD21E}">
      <dgm:prSet/>
      <dgm:spPr/>
      <dgm:t>
        <a:bodyPr/>
        <a:lstStyle/>
        <a:p>
          <a:endParaRPr lang="en-GB"/>
        </a:p>
      </dgm:t>
    </dgm:pt>
    <dgm:pt modelId="{E33BF182-435A-40E8-A601-4FCB41A00307}" type="sibTrans" cxnId="{1EED21A0-E984-4BBE-A026-372285BFD21E}">
      <dgm:prSet/>
      <dgm:spPr/>
      <dgm:t>
        <a:bodyPr/>
        <a:lstStyle/>
        <a:p>
          <a:endParaRPr lang="en-GB"/>
        </a:p>
      </dgm:t>
    </dgm:pt>
    <dgm:pt modelId="{A4FBFBD3-7CB4-4D6E-A5F1-AEBFF1AD3500}">
      <dgm:prSet phldrT="[Text]"/>
      <dgm:spPr/>
      <dgm:t>
        <a:bodyPr/>
        <a:lstStyle/>
        <a:p>
          <a:r>
            <a:rPr lang="cy-GB" noProof="0" dirty="0"/>
            <a:t>Cydrannau</a:t>
          </a:r>
          <a:r>
            <a:rPr lang="en-GB" dirty="0"/>
            <a:t>
</a:t>
          </a:r>
        </a:p>
      </dgm:t>
    </dgm:pt>
    <dgm:pt modelId="{4A1950EE-8258-4D61-9BBB-E797DD13FCD0}" type="parTrans" cxnId="{F4FA1986-AD0C-489F-8ACF-DF546E55DEC3}">
      <dgm:prSet/>
      <dgm:spPr/>
      <dgm:t>
        <a:bodyPr/>
        <a:lstStyle/>
        <a:p>
          <a:endParaRPr lang="en-GB"/>
        </a:p>
      </dgm:t>
    </dgm:pt>
    <dgm:pt modelId="{5AC5EECB-A778-4D91-A69E-FD5B0C386CA5}" type="sibTrans" cxnId="{F4FA1986-AD0C-489F-8ACF-DF546E55DEC3}">
      <dgm:prSet/>
      <dgm:spPr/>
      <dgm:t>
        <a:bodyPr/>
        <a:lstStyle/>
        <a:p>
          <a:endParaRPr lang="en-GB"/>
        </a:p>
      </dgm:t>
    </dgm:pt>
    <dgm:pt modelId="{F917B038-38A9-4CE9-BD61-6186B1C4DF17}">
      <dgm:prSet phldrT="[Text]"/>
      <dgm:spPr/>
      <dgm:t>
        <a:bodyPr/>
        <a:lstStyle/>
        <a:p>
          <a:r>
            <a:rPr lang="cy-GB" noProof="0" dirty="0"/>
            <a:t>Prototeipiau</a:t>
          </a:r>
          <a:r>
            <a:rPr lang="en-GB" dirty="0"/>
            <a:t>
</a:t>
          </a:r>
        </a:p>
      </dgm:t>
    </dgm:pt>
    <dgm:pt modelId="{65449207-8A93-4A68-91A4-51D08E8E3CBB}" type="parTrans" cxnId="{BDE2618F-86E6-4183-BBD7-EA35594AC82A}">
      <dgm:prSet/>
      <dgm:spPr/>
      <dgm:t>
        <a:bodyPr/>
        <a:lstStyle/>
        <a:p>
          <a:endParaRPr lang="en-GB"/>
        </a:p>
      </dgm:t>
    </dgm:pt>
    <dgm:pt modelId="{66DC3375-4C04-4484-A91C-EDC8649958C8}" type="sibTrans" cxnId="{BDE2618F-86E6-4183-BBD7-EA35594AC82A}">
      <dgm:prSet/>
      <dgm:spPr/>
      <dgm:t>
        <a:bodyPr/>
        <a:lstStyle/>
        <a:p>
          <a:endParaRPr lang="en-GB"/>
        </a:p>
      </dgm:t>
    </dgm:pt>
    <dgm:pt modelId="{B1D1E67F-99B4-408B-8C06-82EB89C6A93F}">
      <dgm:prSet phldrT="[Text]"/>
      <dgm:spPr/>
      <dgm:t>
        <a:bodyPr/>
        <a:lstStyle/>
        <a:p>
          <a:r>
            <a:rPr lang="cy-GB" noProof="0" dirty="0"/>
            <a:t>Bioleg</a:t>
          </a:r>
          <a:r>
            <a:rPr lang="en-GB" dirty="0"/>
            <a:t>
</a:t>
          </a:r>
        </a:p>
      </dgm:t>
    </dgm:pt>
    <dgm:pt modelId="{47B467A5-C952-44A1-9CAF-F58F2DC548DA}" type="parTrans" cxnId="{574F6473-D636-4CA7-99CA-E4A119141044}">
      <dgm:prSet/>
      <dgm:spPr/>
      <dgm:t>
        <a:bodyPr/>
        <a:lstStyle/>
        <a:p>
          <a:endParaRPr lang="en-GB"/>
        </a:p>
      </dgm:t>
    </dgm:pt>
    <dgm:pt modelId="{9EA7183B-3AF5-4314-AF99-D03E3FD43D43}" type="sibTrans" cxnId="{574F6473-D636-4CA7-99CA-E4A119141044}">
      <dgm:prSet/>
      <dgm:spPr/>
      <dgm:t>
        <a:bodyPr/>
        <a:lstStyle/>
        <a:p>
          <a:endParaRPr lang="en-GB"/>
        </a:p>
      </dgm:t>
    </dgm:pt>
    <dgm:pt modelId="{B99B722B-E6A6-4C55-8D42-5169D76F6B68}">
      <dgm:prSet phldrT="[Text]"/>
      <dgm:spPr/>
      <dgm:t>
        <a:bodyPr/>
        <a:lstStyle/>
        <a:p>
          <a:r>
            <a:rPr lang="cy-GB" noProof="0" dirty="0"/>
            <a:t>Pethau byw
</a:t>
          </a:r>
        </a:p>
      </dgm:t>
    </dgm:pt>
    <dgm:pt modelId="{15AE1BE8-4DCA-4E38-8509-532D9AC6614C}" type="parTrans" cxnId="{7F872DC2-73F7-4201-99A0-96A7A90F557D}">
      <dgm:prSet/>
      <dgm:spPr/>
      <dgm:t>
        <a:bodyPr/>
        <a:lstStyle/>
        <a:p>
          <a:endParaRPr lang="en-GB"/>
        </a:p>
      </dgm:t>
    </dgm:pt>
    <dgm:pt modelId="{41010B11-6A72-4911-B27D-7A018FAAF242}" type="sibTrans" cxnId="{7F872DC2-73F7-4201-99A0-96A7A90F557D}">
      <dgm:prSet/>
      <dgm:spPr/>
      <dgm:t>
        <a:bodyPr/>
        <a:lstStyle/>
        <a:p>
          <a:endParaRPr lang="en-GB"/>
        </a:p>
      </dgm:t>
    </dgm:pt>
    <dgm:pt modelId="{F1B2A61D-6758-4098-8B7C-D2748973C950}">
      <dgm:prSet phldrT="[Text]"/>
      <dgm:spPr/>
      <dgm:t>
        <a:bodyPr/>
        <a:lstStyle/>
        <a:p>
          <a:r>
            <a:rPr lang="cy-GB" noProof="0" dirty="0"/>
            <a:t>Ecosystemau
</a:t>
          </a:r>
        </a:p>
      </dgm:t>
    </dgm:pt>
    <dgm:pt modelId="{4F404B04-8CD8-4912-BCC8-326EC624A022}" type="parTrans" cxnId="{14D3CCFB-D86D-4B28-9773-D719EAF157B3}">
      <dgm:prSet/>
      <dgm:spPr/>
      <dgm:t>
        <a:bodyPr/>
        <a:lstStyle/>
        <a:p>
          <a:endParaRPr lang="en-GB"/>
        </a:p>
      </dgm:t>
    </dgm:pt>
    <dgm:pt modelId="{095C168B-C5A6-4AE4-9781-C9C486B6ED25}" type="sibTrans" cxnId="{14D3CCFB-D86D-4B28-9773-D719EAF157B3}">
      <dgm:prSet/>
      <dgm:spPr/>
      <dgm:t>
        <a:bodyPr/>
        <a:lstStyle/>
        <a:p>
          <a:endParaRPr lang="en-GB"/>
        </a:p>
      </dgm:t>
    </dgm:pt>
    <dgm:pt modelId="{B4EF34D4-77C5-407D-9894-E62EF5FDD44B}">
      <dgm:prSet phldrT="[Text]"/>
      <dgm:spPr/>
      <dgm:t>
        <a:bodyPr/>
        <a:lstStyle/>
        <a:p>
          <a:r>
            <a:rPr lang="cy-GB" noProof="0"/>
            <a:t>Clefydau</a:t>
          </a:r>
          <a:r>
            <a:rPr lang="cy-GB" noProof="0" dirty="0"/>
            <a:t>
</a:t>
          </a:r>
        </a:p>
      </dgm:t>
    </dgm:pt>
    <dgm:pt modelId="{EC0090F7-A8C8-4495-BD7A-D44923C5B3F5}" type="parTrans" cxnId="{C4E87D95-4699-42B2-817E-B90C4809EEAA}">
      <dgm:prSet/>
      <dgm:spPr/>
      <dgm:t>
        <a:bodyPr/>
        <a:lstStyle/>
        <a:p>
          <a:endParaRPr lang="en-GB"/>
        </a:p>
      </dgm:t>
    </dgm:pt>
    <dgm:pt modelId="{7BA88875-2BF1-41D3-82D2-AD717025AA1B}" type="sibTrans" cxnId="{C4E87D95-4699-42B2-817E-B90C4809EEAA}">
      <dgm:prSet/>
      <dgm:spPr/>
      <dgm:t>
        <a:bodyPr/>
        <a:lstStyle/>
        <a:p>
          <a:endParaRPr lang="en-GB"/>
        </a:p>
      </dgm:t>
    </dgm:pt>
    <dgm:pt modelId="{14EC417D-CBD1-4AAA-8E40-73C3E988664F}">
      <dgm:prSet phldrT="[Text]"/>
      <dgm:spPr/>
      <dgm:t>
        <a:bodyPr/>
        <a:lstStyle/>
        <a:p>
          <a:r>
            <a:rPr lang="cy-GB" noProof="0" dirty="0"/>
            <a:t>Cemeg</a:t>
          </a:r>
          <a:r>
            <a:rPr lang="en-GB" dirty="0"/>
            <a:t>
</a:t>
          </a:r>
        </a:p>
      </dgm:t>
    </dgm:pt>
    <dgm:pt modelId="{C6DE8832-B3DE-48F8-925E-3CFBFD62A317}" type="parTrans" cxnId="{7D376764-1730-42BF-8337-F63303E3D4DB}">
      <dgm:prSet/>
      <dgm:spPr/>
      <dgm:t>
        <a:bodyPr/>
        <a:lstStyle/>
        <a:p>
          <a:endParaRPr lang="en-GB"/>
        </a:p>
      </dgm:t>
    </dgm:pt>
    <dgm:pt modelId="{B575D66B-21C6-40BD-B833-DFEE68D02C14}" type="sibTrans" cxnId="{7D376764-1730-42BF-8337-F63303E3D4DB}">
      <dgm:prSet/>
      <dgm:spPr/>
      <dgm:t>
        <a:bodyPr/>
        <a:lstStyle/>
        <a:p>
          <a:endParaRPr lang="en-GB"/>
        </a:p>
      </dgm:t>
    </dgm:pt>
    <dgm:pt modelId="{95D5C466-1011-47A5-8A24-262ABC7EC505}">
      <dgm:prSet phldrT="[Text]"/>
      <dgm:spPr/>
      <dgm:t>
        <a:bodyPr/>
        <a:lstStyle/>
        <a:p>
          <a:r>
            <a:rPr lang="cy-GB" noProof="0" dirty="0"/>
            <a:t>Priodweddau deunyddiau
</a:t>
          </a:r>
        </a:p>
      </dgm:t>
    </dgm:pt>
    <dgm:pt modelId="{28CC3CAC-2A39-43FA-B422-1FD0F58F86F8}" type="parTrans" cxnId="{E975E0F8-D065-4930-B306-6E8C940884B0}">
      <dgm:prSet/>
      <dgm:spPr/>
      <dgm:t>
        <a:bodyPr/>
        <a:lstStyle/>
        <a:p>
          <a:endParaRPr lang="en-GB"/>
        </a:p>
      </dgm:t>
    </dgm:pt>
    <dgm:pt modelId="{893FC654-CD70-4E0B-A03F-00811D222FBD}" type="sibTrans" cxnId="{E975E0F8-D065-4930-B306-6E8C940884B0}">
      <dgm:prSet/>
      <dgm:spPr/>
      <dgm:t>
        <a:bodyPr/>
        <a:lstStyle/>
        <a:p>
          <a:endParaRPr lang="en-GB"/>
        </a:p>
      </dgm:t>
    </dgm:pt>
    <dgm:pt modelId="{B968C1DF-2394-405D-AEE0-451597C8E270}">
      <dgm:prSet phldrT="[Text]"/>
      <dgm:spPr/>
      <dgm:t>
        <a:bodyPr/>
        <a:lstStyle/>
        <a:p>
          <a:r>
            <a:rPr lang="cy-GB" noProof="0" dirty="0"/>
            <a:t>Proses gemegol ac adweithiau
</a:t>
          </a:r>
        </a:p>
      </dgm:t>
    </dgm:pt>
    <dgm:pt modelId="{48BB785E-5DB5-4D85-88E3-360C184ADB01}" type="parTrans" cxnId="{AF322F73-3732-46FD-8008-DFD75FDE98CA}">
      <dgm:prSet/>
      <dgm:spPr/>
      <dgm:t>
        <a:bodyPr/>
        <a:lstStyle/>
        <a:p>
          <a:endParaRPr lang="en-GB"/>
        </a:p>
      </dgm:t>
    </dgm:pt>
    <dgm:pt modelId="{4BEABA13-F90C-467E-BAC4-441469A18547}" type="sibTrans" cxnId="{AF322F73-3732-46FD-8008-DFD75FDE98CA}">
      <dgm:prSet/>
      <dgm:spPr/>
      <dgm:t>
        <a:bodyPr/>
        <a:lstStyle/>
        <a:p>
          <a:endParaRPr lang="en-GB"/>
        </a:p>
      </dgm:t>
    </dgm:pt>
    <dgm:pt modelId="{2A5CA378-DE6A-443E-9BF3-E7A70DC04863}">
      <dgm:prSet phldrT="[Text]"/>
      <dgm:spPr/>
      <dgm:t>
        <a:bodyPr/>
        <a:lstStyle/>
        <a:p>
          <a:r>
            <a:rPr lang="cy-GB" noProof="0" dirty="0"/>
            <a:t>Deunyddiau naturiol a rhai wedi eu gwneud gan ddyn
</a:t>
          </a:r>
        </a:p>
      </dgm:t>
    </dgm:pt>
    <dgm:pt modelId="{10CF07E1-574A-4CE6-84CF-0C261A9DFFF9}" type="parTrans" cxnId="{6FC9C9DB-E945-494C-99F3-80A2237E5D3F}">
      <dgm:prSet/>
      <dgm:spPr/>
      <dgm:t>
        <a:bodyPr/>
        <a:lstStyle/>
        <a:p>
          <a:endParaRPr lang="en-GB"/>
        </a:p>
      </dgm:t>
    </dgm:pt>
    <dgm:pt modelId="{94A66435-8F66-4CBF-AAFC-84980153E11A}" type="sibTrans" cxnId="{6FC9C9DB-E945-494C-99F3-80A2237E5D3F}">
      <dgm:prSet/>
      <dgm:spPr/>
      <dgm:t>
        <a:bodyPr/>
        <a:lstStyle/>
        <a:p>
          <a:endParaRPr lang="en-GB"/>
        </a:p>
      </dgm:t>
    </dgm:pt>
    <dgm:pt modelId="{D53FB038-B66E-4085-BAF9-755DCAC84344}">
      <dgm:prSet phldrT="[Text]"/>
      <dgm:spPr/>
      <dgm:t>
        <a:bodyPr/>
        <a:lstStyle/>
        <a:p>
          <a:r>
            <a:rPr lang="cy-GB" noProof="0" dirty="0"/>
            <a:t>Ffiseg</a:t>
          </a:r>
          <a:r>
            <a:rPr lang="en-GB" dirty="0"/>
            <a:t>
</a:t>
          </a:r>
        </a:p>
      </dgm:t>
    </dgm:pt>
    <dgm:pt modelId="{C803D151-5B79-410E-8911-FE351ACB4DD3}" type="parTrans" cxnId="{02204D66-75C6-4358-A67E-1C78E58F7D3F}">
      <dgm:prSet/>
      <dgm:spPr/>
      <dgm:t>
        <a:bodyPr/>
        <a:lstStyle/>
        <a:p>
          <a:endParaRPr lang="en-GB"/>
        </a:p>
      </dgm:t>
    </dgm:pt>
    <dgm:pt modelId="{36255E04-C0F2-4178-A69F-E08162AF5B27}" type="sibTrans" cxnId="{02204D66-75C6-4358-A67E-1C78E58F7D3F}">
      <dgm:prSet/>
      <dgm:spPr/>
      <dgm:t>
        <a:bodyPr/>
        <a:lstStyle/>
        <a:p>
          <a:endParaRPr lang="en-GB"/>
        </a:p>
      </dgm:t>
    </dgm:pt>
    <dgm:pt modelId="{6BA68242-B590-4162-9F3B-38CF9B16914E}">
      <dgm:prSet phldrT="[Text]"/>
      <dgm:spPr/>
      <dgm:t>
        <a:bodyPr/>
        <a:lstStyle/>
        <a:p>
          <a:r>
            <a:rPr lang="cy-GB" noProof="0" dirty="0"/>
            <a:t>Grymoedd a symudiad
</a:t>
          </a:r>
        </a:p>
      </dgm:t>
    </dgm:pt>
    <dgm:pt modelId="{51977D42-F0FC-4DFF-B63A-372EA19DEB99}" type="parTrans" cxnId="{D78AE0AC-7DAF-439B-9166-6E70C7C991C5}">
      <dgm:prSet/>
      <dgm:spPr/>
      <dgm:t>
        <a:bodyPr/>
        <a:lstStyle/>
        <a:p>
          <a:endParaRPr lang="en-GB"/>
        </a:p>
      </dgm:t>
    </dgm:pt>
    <dgm:pt modelId="{C495051A-7A1B-459D-A0D5-A39A345D4CE1}" type="sibTrans" cxnId="{D78AE0AC-7DAF-439B-9166-6E70C7C991C5}">
      <dgm:prSet/>
      <dgm:spPr/>
      <dgm:t>
        <a:bodyPr/>
        <a:lstStyle/>
        <a:p>
          <a:endParaRPr lang="en-GB"/>
        </a:p>
      </dgm:t>
    </dgm:pt>
    <dgm:pt modelId="{EF6B2393-4A1E-497C-9C59-3C9FCFA57209}">
      <dgm:prSet phldrT="[Text]"/>
      <dgm:spPr/>
      <dgm:t>
        <a:bodyPr/>
        <a:lstStyle/>
        <a:p>
          <a:r>
            <a:rPr lang="cy-GB" noProof="0" dirty="0"/>
            <a:t>Egni</a:t>
          </a:r>
          <a:r>
            <a:rPr lang="en-GB" dirty="0"/>
            <a:t>
</a:t>
          </a:r>
        </a:p>
      </dgm:t>
    </dgm:pt>
    <dgm:pt modelId="{0ADBABFC-B4FA-4D4A-A8D4-C373E0591581}" type="parTrans" cxnId="{646C6475-1D05-46E8-B07B-8DFDF4D37D78}">
      <dgm:prSet/>
      <dgm:spPr/>
      <dgm:t>
        <a:bodyPr/>
        <a:lstStyle/>
        <a:p>
          <a:endParaRPr lang="en-GB"/>
        </a:p>
      </dgm:t>
    </dgm:pt>
    <dgm:pt modelId="{B08A027C-D970-4388-B1C6-E36D5A8C42E3}" type="sibTrans" cxnId="{646C6475-1D05-46E8-B07B-8DFDF4D37D78}">
      <dgm:prSet/>
      <dgm:spPr/>
      <dgm:t>
        <a:bodyPr/>
        <a:lstStyle/>
        <a:p>
          <a:endParaRPr lang="en-GB"/>
        </a:p>
      </dgm:t>
    </dgm:pt>
    <dgm:pt modelId="{1397E6B6-1D2C-48AC-B57D-EEB2B0C8D70F}">
      <dgm:prSet phldrT="[Text]"/>
      <dgm:spPr/>
      <dgm:t>
        <a:bodyPr/>
        <a:lstStyle/>
        <a:p>
          <a:r>
            <a:rPr lang="cy-GB" noProof="0" dirty="0"/>
            <a:t>Cyfrifiadureg</a:t>
          </a:r>
          <a:r>
            <a:rPr lang="en-GB" dirty="0"/>
            <a:t>
</a:t>
          </a:r>
        </a:p>
      </dgm:t>
    </dgm:pt>
    <dgm:pt modelId="{35E03036-3B02-429C-9527-1D2EA9356BCD}" type="parTrans" cxnId="{929A09A4-6E34-4903-8235-ADCC346033C5}">
      <dgm:prSet/>
      <dgm:spPr/>
      <dgm:t>
        <a:bodyPr/>
        <a:lstStyle/>
        <a:p>
          <a:endParaRPr lang="en-GB"/>
        </a:p>
      </dgm:t>
    </dgm:pt>
    <dgm:pt modelId="{539F7044-44D2-449D-944E-2AC142234B64}" type="sibTrans" cxnId="{929A09A4-6E34-4903-8235-ADCC346033C5}">
      <dgm:prSet/>
      <dgm:spPr/>
      <dgm:t>
        <a:bodyPr/>
        <a:lstStyle/>
        <a:p>
          <a:endParaRPr lang="en-GB"/>
        </a:p>
      </dgm:t>
    </dgm:pt>
    <dgm:pt modelId="{70EF05EB-BDE5-4952-910B-D4972D7CF8C1}">
      <dgm:prSet phldrT="[Text]"/>
      <dgm:spPr/>
      <dgm:t>
        <a:bodyPr/>
        <a:lstStyle/>
        <a:p>
          <a:r>
            <a:rPr lang="cy-GB" noProof="0" dirty="0"/>
            <a:t>Algorithmau
</a:t>
          </a:r>
        </a:p>
      </dgm:t>
    </dgm:pt>
    <dgm:pt modelId="{4C25EB52-87DB-403A-A726-44A55A1540AE}" type="parTrans" cxnId="{D5277615-34F1-4802-9912-B9993059606A}">
      <dgm:prSet/>
      <dgm:spPr/>
      <dgm:t>
        <a:bodyPr/>
        <a:lstStyle/>
        <a:p>
          <a:endParaRPr lang="en-GB"/>
        </a:p>
      </dgm:t>
    </dgm:pt>
    <dgm:pt modelId="{DB9CBDD8-3C7B-4DD8-932C-95424E11E19F}" type="sibTrans" cxnId="{D5277615-34F1-4802-9912-B9993059606A}">
      <dgm:prSet/>
      <dgm:spPr/>
      <dgm:t>
        <a:bodyPr/>
        <a:lstStyle/>
        <a:p>
          <a:endParaRPr lang="en-GB"/>
        </a:p>
      </dgm:t>
    </dgm:pt>
    <dgm:pt modelId="{8FC6DCC6-B26C-461B-A2E8-F12304C8F81C}">
      <dgm:prSet phldrT="[Text]"/>
      <dgm:spPr/>
      <dgm:t>
        <a:bodyPr/>
        <a:lstStyle/>
        <a:p>
          <a:r>
            <a:rPr lang="cy-GB" noProof="0" dirty="0"/>
            <a:t>Cyfrifiadura Ffisegol</a:t>
          </a:r>
          <a:r>
            <a:rPr lang="en-GB" dirty="0"/>
            <a:t>
</a:t>
          </a:r>
        </a:p>
      </dgm:t>
    </dgm:pt>
    <dgm:pt modelId="{96C4DDF0-F255-4E44-91A8-05C89148D327}" type="parTrans" cxnId="{85C7D018-92AD-428D-BD9A-1536B10C2AC1}">
      <dgm:prSet/>
      <dgm:spPr/>
      <dgm:t>
        <a:bodyPr/>
        <a:lstStyle/>
        <a:p>
          <a:endParaRPr lang="en-GB"/>
        </a:p>
      </dgm:t>
    </dgm:pt>
    <dgm:pt modelId="{96B0134F-3B06-4A48-B33E-8FE9489E9A4C}" type="sibTrans" cxnId="{85C7D018-92AD-428D-BD9A-1536B10C2AC1}">
      <dgm:prSet/>
      <dgm:spPr/>
      <dgm:t>
        <a:bodyPr/>
        <a:lstStyle/>
        <a:p>
          <a:endParaRPr lang="en-GB"/>
        </a:p>
      </dgm:t>
    </dgm:pt>
    <dgm:pt modelId="{B139065C-B8E7-46AD-BE92-5979412C37EC}">
      <dgm:prSet phldrT="[Text]"/>
      <dgm:spPr/>
      <dgm:t>
        <a:bodyPr/>
        <a:lstStyle/>
        <a:p>
          <a:r>
            <a:rPr lang="cy-GB" noProof="0" dirty="0"/>
            <a:t>Diogelwch </a:t>
          </a:r>
          <a:r>
            <a:rPr lang="cy-GB" noProof="0" dirty="0" err="1"/>
            <a:t>seiber</a:t>
          </a:r>
          <a:r>
            <a:rPr lang="cy-GB" noProof="0" dirty="0"/>
            <a:t> a rhwydweithio
</a:t>
          </a:r>
        </a:p>
      </dgm:t>
    </dgm:pt>
    <dgm:pt modelId="{3863E69E-3425-41D2-8437-725189FAFA96}" type="parTrans" cxnId="{AA76F431-C027-44D2-95B8-F6E040248EE1}">
      <dgm:prSet/>
      <dgm:spPr/>
      <dgm:t>
        <a:bodyPr/>
        <a:lstStyle/>
        <a:p>
          <a:endParaRPr lang="en-GB"/>
        </a:p>
      </dgm:t>
    </dgm:pt>
    <dgm:pt modelId="{7A50059F-369B-4B7B-A099-60BC2FB96BAE}" type="sibTrans" cxnId="{AA76F431-C027-44D2-95B8-F6E040248EE1}">
      <dgm:prSet/>
      <dgm:spPr/>
      <dgm:t>
        <a:bodyPr/>
        <a:lstStyle/>
        <a:p>
          <a:endParaRPr lang="en-GB"/>
        </a:p>
      </dgm:t>
    </dgm:pt>
    <dgm:pt modelId="{D376B6C1-F307-406B-BF37-B6C6C4B17959}">
      <dgm:prSet phldrT="[Text]"/>
      <dgm:spPr/>
      <dgm:t>
        <a:bodyPr/>
        <a:lstStyle/>
        <a:p>
          <a:r>
            <a:rPr lang="cy-GB" noProof="0" dirty="0"/>
            <a:t>Data
</a:t>
          </a:r>
        </a:p>
      </dgm:t>
    </dgm:pt>
    <dgm:pt modelId="{25148349-C6D6-4599-9B43-9D3AB9485081}" type="parTrans" cxnId="{757351BC-AB27-42E2-97FC-87EF3BFD7BF8}">
      <dgm:prSet/>
      <dgm:spPr/>
      <dgm:t>
        <a:bodyPr/>
        <a:lstStyle/>
        <a:p>
          <a:endParaRPr lang="en-GB"/>
        </a:p>
      </dgm:t>
    </dgm:pt>
    <dgm:pt modelId="{92A3A36A-A277-4CDD-9FCF-E2632F7FEA79}" type="sibTrans" cxnId="{757351BC-AB27-42E2-97FC-87EF3BFD7BF8}">
      <dgm:prSet/>
      <dgm:spPr/>
      <dgm:t>
        <a:bodyPr/>
        <a:lstStyle/>
        <a:p>
          <a:endParaRPr lang="en-GB"/>
        </a:p>
      </dgm:t>
    </dgm:pt>
    <dgm:pt modelId="{F2A7D308-3265-4C5E-B59C-1F5A42D9BA02}">
      <dgm:prSet phldrT="[Text]"/>
      <dgm:spPr/>
      <dgm:t>
        <a:bodyPr/>
        <a:lstStyle/>
        <a:p>
          <a:r>
            <a:rPr lang="cy-GB" noProof="0" dirty="0"/>
            <a:t>Defnyddio Offer yn ddiogel</a:t>
          </a:r>
          <a:r>
            <a:rPr lang="en-GB" dirty="0"/>
            <a:t>
</a:t>
          </a:r>
        </a:p>
      </dgm:t>
    </dgm:pt>
    <dgm:pt modelId="{85D7BAEB-D5B6-4289-B8C6-A2B84481E768}" type="parTrans" cxnId="{1BFA190C-4E07-4D8E-98FF-E0E15ED079D6}">
      <dgm:prSet/>
      <dgm:spPr/>
      <dgm:t>
        <a:bodyPr/>
        <a:lstStyle/>
        <a:p>
          <a:endParaRPr lang="en-GB"/>
        </a:p>
      </dgm:t>
    </dgm:pt>
    <dgm:pt modelId="{D5A47E56-6510-4192-989B-FD2AC51DE1A7}" type="sibTrans" cxnId="{1BFA190C-4E07-4D8E-98FF-E0E15ED079D6}">
      <dgm:prSet/>
      <dgm:spPr/>
      <dgm:t>
        <a:bodyPr/>
        <a:lstStyle/>
        <a:p>
          <a:endParaRPr lang="en-GB"/>
        </a:p>
      </dgm:t>
    </dgm:pt>
    <dgm:pt modelId="{35B40E87-0C1B-4651-80FA-DFA2B2734242}">
      <dgm:prSet phldrT="[Text]"/>
      <dgm:spPr/>
      <dgm:t>
        <a:bodyPr/>
        <a:lstStyle/>
        <a:p>
          <a:r>
            <a:rPr lang="cy-GB" noProof="0" dirty="0"/>
            <a:t>Trydan</a:t>
          </a:r>
          <a:r>
            <a:rPr lang="en-GB" dirty="0"/>
            <a:t>
</a:t>
          </a:r>
        </a:p>
      </dgm:t>
    </dgm:pt>
    <dgm:pt modelId="{6D66E5BC-ADF3-472B-A72E-FEA74BD44DFC}" type="parTrans" cxnId="{32827000-7F69-4B2D-BD5F-BFE654DEE21D}">
      <dgm:prSet/>
      <dgm:spPr/>
      <dgm:t>
        <a:bodyPr/>
        <a:lstStyle/>
        <a:p>
          <a:endParaRPr lang="en-GB"/>
        </a:p>
      </dgm:t>
    </dgm:pt>
    <dgm:pt modelId="{C6BCDA2C-7401-4555-98B5-4D8F934393D9}" type="sibTrans" cxnId="{32827000-7F69-4B2D-BD5F-BFE654DEE21D}">
      <dgm:prSet/>
      <dgm:spPr/>
      <dgm:t>
        <a:bodyPr/>
        <a:lstStyle/>
        <a:p>
          <a:endParaRPr lang="en-GB"/>
        </a:p>
      </dgm:t>
    </dgm:pt>
    <dgm:pt modelId="{1A1CFBF4-FCCC-40EA-A4A3-3A60A1704722}">
      <dgm:prSet phldrT="[Text]"/>
      <dgm:spPr/>
      <dgm:t>
        <a:bodyPr/>
        <a:lstStyle/>
        <a:p>
          <a:r>
            <a:rPr lang="cy-GB" noProof="0" dirty="0"/>
            <a:t>Tonnau</a:t>
          </a:r>
          <a:r>
            <a:rPr lang="en-GB" dirty="0"/>
            <a:t>
</a:t>
          </a:r>
        </a:p>
      </dgm:t>
    </dgm:pt>
    <dgm:pt modelId="{51CFDF08-0AC1-4230-916E-B64E6109258C}" type="parTrans" cxnId="{98CC937C-6EDD-4C6C-8C82-CCA7F2354CC1}">
      <dgm:prSet/>
      <dgm:spPr/>
      <dgm:t>
        <a:bodyPr/>
        <a:lstStyle/>
        <a:p>
          <a:endParaRPr lang="en-GB"/>
        </a:p>
      </dgm:t>
    </dgm:pt>
    <dgm:pt modelId="{059D47E0-1B91-4036-ACB4-5076DD6FA646}" type="sibTrans" cxnId="{98CC937C-6EDD-4C6C-8C82-CCA7F2354CC1}">
      <dgm:prSet/>
      <dgm:spPr/>
      <dgm:t>
        <a:bodyPr/>
        <a:lstStyle/>
        <a:p>
          <a:endParaRPr lang="en-GB"/>
        </a:p>
      </dgm:t>
    </dgm:pt>
    <dgm:pt modelId="{AA982270-8D61-47CF-821E-52D41375DEC4}">
      <dgm:prSet phldrT="[Text]"/>
      <dgm:spPr/>
      <dgm:t>
        <a:bodyPr/>
        <a:lstStyle/>
        <a:p>
          <a:r>
            <a:rPr lang="cy-GB" noProof="0" dirty="0"/>
            <a:t>Magneteg
</a:t>
          </a:r>
        </a:p>
      </dgm:t>
    </dgm:pt>
    <dgm:pt modelId="{80CE3818-3660-43CA-BCD9-A066F1A8BF5A}" type="parTrans" cxnId="{B51E6A4B-386B-4523-B642-8CC5DD1F2ECD}">
      <dgm:prSet/>
      <dgm:spPr/>
      <dgm:t>
        <a:bodyPr/>
        <a:lstStyle/>
        <a:p>
          <a:endParaRPr lang="en-GB"/>
        </a:p>
      </dgm:t>
    </dgm:pt>
    <dgm:pt modelId="{DA174E56-0CA3-4E3A-BF8B-9D32B6BC15BE}" type="sibTrans" cxnId="{B51E6A4B-386B-4523-B642-8CC5DD1F2ECD}">
      <dgm:prSet/>
      <dgm:spPr/>
      <dgm:t>
        <a:bodyPr/>
        <a:lstStyle/>
        <a:p>
          <a:endParaRPr lang="en-GB"/>
        </a:p>
      </dgm:t>
    </dgm:pt>
    <dgm:pt modelId="{925D65F2-E3B3-431D-9379-7FE9FAA93F8C}" type="pres">
      <dgm:prSet presAssocID="{AAD3E79C-E408-4B70-BA9D-CE9E654187C2}" presName="diagram" presStyleCnt="0">
        <dgm:presLayoutVars>
          <dgm:chPref val="1"/>
          <dgm:dir/>
          <dgm:animOne val="branch"/>
          <dgm:animLvl val="lvl"/>
          <dgm:resizeHandles/>
        </dgm:presLayoutVars>
      </dgm:prSet>
      <dgm:spPr/>
    </dgm:pt>
    <dgm:pt modelId="{0B038A54-BEF9-4C74-856D-57A17D7C66AF}" type="pres">
      <dgm:prSet presAssocID="{FEC8EF47-EAE1-4F6B-825F-47D6EA24148D}" presName="root" presStyleCnt="0"/>
      <dgm:spPr/>
    </dgm:pt>
    <dgm:pt modelId="{D37530DD-C787-474A-88BE-CEED46E8C2FB}" type="pres">
      <dgm:prSet presAssocID="{FEC8EF47-EAE1-4F6B-825F-47D6EA24148D}" presName="rootComposite" presStyleCnt="0"/>
      <dgm:spPr/>
    </dgm:pt>
    <dgm:pt modelId="{9D710D93-44DD-4BD4-ACA0-E9779F3C38DD}" type="pres">
      <dgm:prSet presAssocID="{FEC8EF47-EAE1-4F6B-825F-47D6EA24148D}" presName="rootText" presStyleLbl="node1" presStyleIdx="0" presStyleCnt="6"/>
      <dgm:spPr/>
    </dgm:pt>
    <dgm:pt modelId="{F176D4AC-0A08-42B8-93C1-0BE698397CC8}" type="pres">
      <dgm:prSet presAssocID="{FEC8EF47-EAE1-4F6B-825F-47D6EA24148D}" presName="rootConnector" presStyleLbl="node1" presStyleIdx="0" presStyleCnt="6"/>
      <dgm:spPr/>
    </dgm:pt>
    <dgm:pt modelId="{04F6C6A9-757E-42B8-ABA1-B829E3B4A472}" type="pres">
      <dgm:prSet presAssocID="{FEC8EF47-EAE1-4F6B-825F-47D6EA24148D}" presName="childShape" presStyleCnt="0"/>
      <dgm:spPr/>
    </dgm:pt>
    <dgm:pt modelId="{1D70555D-A9FC-440B-A325-52BE8268E640}" type="pres">
      <dgm:prSet presAssocID="{F04C98F6-1137-4266-9D5B-9EB2BD1F31AD}" presName="Name13" presStyleLbl="parChTrans1D2" presStyleIdx="0" presStyleCnt="25"/>
      <dgm:spPr/>
    </dgm:pt>
    <dgm:pt modelId="{59F35C16-BE80-448D-8EA9-3644940401C2}" type="pres">
      <dgm:prSet presAssocID="{6674CA58-0F1D-450B-B8AD-9360B06EECC4}" presName="childText" presStyleLbl="bgAcc1" presStyleIdx="0" presStyleCnt="25">
        <dgm:presLayoutVars>
          <dgm:bulletEnabled val="1"/>
        </dgm:presLayoutVars>
      </dgm:prSet>
      <dgm:spPr/>
    </dgm:pt>
    <dgm:pt modelId="{EC5D3900-53F2-4153-A269-B10B030A450F}" type="pres">
      <dgm:prSet presAssocID="{6DAA1465-54CA-41D9-BB41-653B356049E5}" presName="Name13" presStyleLbl="parChTrans1D2" presStyleIdx="1" presStyleCnt="25"/>
      <dgm:spPr/>
    </dgm:pt>
    <dgm:pt modelId="{DDF2E640-D573-430A-B5D6-4548DD6699A3}" type="pres">
      <dgm:prSet presAssocID="{F4136D86-63EF-4B52-A7F7-08094C83FA17}" presName="childText" presStyleLbl="bgAcc1" presStyleIdx="1" presStyleCnt="25">
        <dgm:presLayoutVars>
          <dgm:bulletEnabled val="1"/>
        </dgm:presLayoutVars>
      </dgm:prSet>
      <dgm:spPr/>
    </dgm:pt>
    <dgm:pt modelId="{6F928E4E-5A17-46C7-9CEA-76B6F921915F}" type="pres">
      <dgm:prSet presAssocID="{5206FCD1-0809-489E-AAD2-5F6A9C7E36B2}" presName="Name13" presStyleLbl="parChTrans1D2" presStyleIdx="2" presStyleCnt="25"/>
      <dgm:spPr/>
    </dgm:pt>
    <dgm:pt modelId="{1CC4980C-FCDC-46AD-A168-69EFA5189163}" type="pres">
      <dgm:prSet presAssocID="{3024A223-015D-437F-B0C0-B69EBF5A603E}" presName="childText" presStyleLbl="bgAcc1" presStyleIdx="2" presStyleCnt="25">
        <dgm:presLayoutVars>
          <dgm:bulletEnabled val="1"/>
        </dgm:presLayoutVars>
      </dgm:prSet>
      <dgm:spPr/>
    </dgm:pt>
    <dgm:pt modelId="{2334BE71-7B73-4BAD-AE57-1B2B22D83AE4}" type="pres">
      <dgm:prSet presAssocID="{98F1460D-F66D-4C4E-B047-1868BC8268D7}" presName="Name13" presStyleLbl="parChTrans1D2" presStyleIdx="3" presStyleCnt="25"/>
      <dgm:spPr/>
    </dgm:pt>
    <dgm:pt modelId="{F26D84B9-8F7B-42BA-BBDD-624634E9447F}" type="pres">
      <dgm:prSet presAssocID="{5A37D3E0-8378-45D9-BEA7-9F184AB42B68}" presName="childText" presStyleLbl="bgAcc1" presStyleIdx="3" presStyleCnt="25">
        <dgm:presLayoutVars>
          <dgm:bulletEnabled val="1"/>
        </dgm:presLayoutVars>
      </dgm:prSet>
      <dgm:spPr/>
    </dgm:pt>
    <dgm:pt modelId="{A6650A62-695E-409B-8E57-E23038498273}" type="pres">
      <dgm:prSet presAssocID="{5EFCED64-4DD6-46FA-9144-DA8355C5402F}" presName="root" presStyleCnt="0"/>
      <dgm:spPr/>
    </dgm:pt>
    <dgm:pt modelId="{861DDDCC-1FD2-49D2-A518-D52D5B795155}" type="pres">
      <dgm:prSet presAssocID="{5EFCED64-4DD6-46FA-9144-DA8355C5402F}" presName="rootComposite" presStyleCnt="0"/>
      <dgm:spPr/>
    </dgm:pt>
    <dgm:pt modelId="{32AE679B-A08C-4110-94D5-B57A2750DE6D}" type="pres">
      <dgm:prSet presAssocID="{5EFCED64-4DD6-46FA-9144-DA8355C5402F}" presName="rootText" presStyleLbl="node1" presStyleIdx="1" presStyleCnt="6"/>
      <dgm:spPr/>
    </dgm:pt>
    <dgm:pt modelId="{973E0813-8EBA-42E8-BED2-95CE6999334B}" type="pres">
      <dgm:prSet presAssocID="{5EFCED64-4DD6-46FA-9144-DA8355C5402F}" presName="rootConnector" presStyleLbl="node1" presStyleIdx="1" presStyleCnt="6"/>
      <dgm:spPr/>
    </dgm:pt>
    <dgm:pt modelId="{17B6EBD8-E1FC-4199-8E83-2F213C6C0686}" type="pres">
      <dgm:prSet presAssocID="{5EFCED64-4DD6-46FA-9144-DA8355C5402F}" presName="childShape" presStyleCnt="0"/>
      <dgm:spPr/>
    </dgm:pt>
    <dgm:pt modelId="{8939A02E-FAD7-40AB-81B3-ED6EC1B4699D}" type="pres">
      <dgm:prSet presAssocID="{28C76DD7-190D-4B40-B452-F3BB5B4314B0}" presName="Name13" presStyleLbl="parChTrans1D2" presStyleIdx="4" presStyleCnt="25"/>
      <dgm:spPr/>
    </dgm:pt>
    <dgm:pt modelId="{10FE2C3F-426B-4792-8D18-D21D6A708751}" type="pres">
      <dgm:prSet presAssocID="{4E5BF2ED-2889-4D85-A80E-73DC42A6D8D8}" presName="childText" presStyleLbl="bgAcc1" presStyleIdx="4" presStyleCnt="25">
        <dgm:presLayoutVars>
          <dgm:bulletEnabled val="1"/>
        </dgm:presLayoutVars>
      </dgm:prSet>
      <dgm:spPr/>
    </dgm:pt>
    <dgm:pt modelId="{C984C22B-794E-4FA3-AA0B-7FA2B479EFBB}" type="pres">
      <dgm:prSet presAssocID="{D0970C15-078F-4156-A4D8-EFFDDC1F3783}" presName="Name13" presStyleLbl="parChTrans1D2" presStyleIdx="5" presStyleCnt="25"/>
      <dgm:spPr/>
    </dgm:pt>
    <dgm:pt modelId="{CECB9FD9-5F85-4D59-8F49-ED1FFFCD1760}" type="pres">
      <dgm:prSet presAssocID="{2E231379-D781-4FC7-BBB8-6D48F83C6E0E}" presName="childText" presStyleLbl="bgAcc1" presStyleIdx="5" presStyleCnt="25">
        <dgm:presLayoutVars>
          <dgm:bulletEnabled val="1"/>
        </dgm:presLayoutVars>
      </dgm:prSet>
      <dgm:spPr/>
    </dgm:pt>
    <dgm:pt modelId="{7F5EA7CD-D15F-47CE-ACBA-25691393385B}" type="pres">
      <dgm:prSet presAssocID="{39E37A0C-04CC-46C2-89FA-0ADD105B7936}" presName="Name13" presStyleLbl="parChTrans1D2" presStyleIdx="6" presStyleCnt="25"/>
      <dgm:spPr/>
    </dgm:pt>
    <dgm:pt modelId="{F5C13EA7-0EED-4A2F-B7DA-D4F9CD900158}" type="pres">
      <dgm:prSet presAssocID="{272867D4-81F3-49ED-AADD-BD7EBD3B1258}" presName="childText" presStyleLbl="bgAcc1" presStyleIdx="6" presStyleCnt="25">
        <dgm:presLayoutVars>
          <dgm:bulletEnabled val="1"/>
        </dgm:presLayoutVars>
      </dgm:prSet>
      <dgm:spPr/>
    </dgm:pt>
    <dgm:pt modelId="{C869799D-F913-420A-9FB6-A9CA70D40CC6}" type="pres">
      <dgm:prSet presAssocID="{4A1950EE-8258-4D61-9BBB-E797DD13FCD0}" presName="Name13" presStyleLbl="parChTrans1D2" presStyleIdx="7" presStyleCnt="25"/>
      <dgm:spPr/>
    </dgm:pt>
    <dgm:pt modelId="{58207A33-2ED5-4A5E-A2A7-28CC03454422}" type="pres">
      <dgm:prSet presAssocID="{A4FBFBD3-7CB4-4D6E-A5F1-AEBFF1AD3500}" presName="childText" presStyleLbl="bgAcc1" presStyleIdx="7" presStyleCnt="25">
        <dgm:presLayoutVars>
          <dgm:bulletEnabled val="1"/>
        </dgm:presLayoutVars>
      </dgm:prSet>
      <dgm:spPr/>
    </dgm:pt>
    <dgm:pt modelId="{9515D45A-2CC9-4FD9-84D6-62C362383CD6}" type="pres">
      <dgm:prSet presAssocID="{65449207-8A93-4A68-91A4-51D08E8E3CBB}" presName="Name13" presStyleLbl="parChTrans1D2" presStyleIdx="8" presStyleCnt="25"/>
      <dgm:spPr/>
    </dgm:pt>
    <dgm:pt modelId="{FBCD8033-A25C-497C-989A-06F3689AEB90}" type="pres">
      <dgm:prSet presAssocID="{F917B038-38A9-4CE9-BD61-6186B1C4DF17}" presName="childText" presStyleLbl="bgAcc1" presStyleIdx="8" presStyleCnt="25">
        <dgm:presLayoutVars>
          <dgm:bulletEnabled val="1"/>
        </dgm:presLayoutVars>
      </dgm:prSet>
      <dgm:spPr/>
    </dgm:pt>
    <dgm:pt modelId="{D97DE583-9E3F-4C1C-A498-E8352847EC73}" type="pres">
      <dgm:prSet presAssocID="{85D7BAEB-D5B6-4289-B8C6-A2B84481E768}" presName="Name13" presStyleLbl="parChTrans1D2" presStyleIdx="9" presStyleCnt="25"/>
      <dgm:spPr/>
    </dgm:pt>
    <dgm:pt modelId="{846B340F-6618-49B6-8A97-AD164ADFE1BD}" type="pres">
      <dgm:prSet presAssocID="{F2A7D308-3265-4C5E-B59C-1F5A42D9BA02}" presName="childText" presStyleLbl="bgAcc1" presStyleIdx="9" presStyleCnt="25">
        <dgm:presLayoutVars>
          <dgm:bulletEnabled val="1"/>
        </dgm:presLayoutVars>
      </dgm:prSet>
      <dgm:spPr/>
    </dgm:pt>
    <dgm:pt modelId="{092FB95E-6944-41A6-BA32-41B5CC244757}" type="pres">
      <dgm:prSet presAssocID="{B1D1E67F-99B4-408B-8C06-82EB89C6A93F}" presName="root" presStyleCnt="0"/>
      <dgm:spPr/>
    </dgm:pt>
    <dgm:pt modelId="{A183905B-A165-4732-B7FC-0829E79286B0}" type="pres">
      <dgm:prSet presAssocID="{B1D1E67F-99B4-408B-8C06-82EB89C6A93F}" presName="rootComposite" presStyleCnt="0"/>
      <dgm:spPr/>
    </dgm:pt>
    <dgm:pt modelId="{46F4F2C0-F49F-450F-9283-4AD8DDFBDDCA}" type="pres">
      <dgm:prSet presAssocID="{B1D1E67F-99B4-408B-8C06-82EB89C6A93F}" presName="rootText" presStyleLbl="node1" presStyleIdx="2" presStyleCnt="6"/>
      <dgm:spPr/>
    </dgm:pt>
    <dgm:pt modelId="{C0FBD76F-A2BF-46E0-AC57-EF1BCD640619}" type="pres">
      <dgm:prSet presAssocID="{B1D1E67F-99B4-408B-8C06-82EB89C6A93F}" presName="rootConnector" presStyleLbl="node1" presStyleIdx="2" presStyleCnt="6"/>
      <dgm:spPr/>
    </dgm:pt>
    <dgm:pt modelId="{EEC5847E-28C8-4581-BE15-C30904B06BD7}" type="pres">
      <dgm:prSet presAssocID="{B1D1E67F-99B4-408B-8C06-82EB89C6A93F}" presName="childShape" presStyleCnt="0"/>
      <dgm:spPr/>
    </dgm:pt>
    <dgm:pt modelId="{59EFB39E-5D32-4516-BD70-F69807A56F4D}" type="pres">
      <dgm:prSet presAssocID="{15AE1BE8-4DCA-4E38-8509-532D9AC6614C}" presName="Name13" presStyleLbl="parChTrans1D2" presStyleIdx="10" presStyleCnt="25"/>
      <dgm:spPr/>
    </dgm:pt>
    <dgm:pt modelId="{2CEDE896-594B-448E-AF77-D6AD8363D43C}" type="pres">
      <dgm:prSet presAssocID="{B99B722B-E6A6-4C55-8D42-5169D76F6B68}" presName="childText" presStyleLbl="bgAcc1" presStyleIdx="10" presStyleCnt="25">
        <dgm:presLayoutVars>
          <dgm:bulletEnabled val="1"/>
        </dgm:presLayoutVars>
      </dgm:prSet>
      <dgm:spPr/>
    </dgm:pt>
    <dgm:pt modelId="{ADE27C47-FB5D-49EF-A2C4-C5DEEB7BEFF7}" type="pres">
      <dgm:prSet presAssocID="{4F404B04-8CD8-4912-BCC8-326EC624A022}" presName="Name13" presStyleLbl="parChTrans1D2" presStyleIdx="11" presStyleCnt="25"/>
      <dgm:spPr/>
    </dgm:pt>
    <dgm:pt modelId="{76B25A17-25A5-47D2-90EB-123C3A2EF40F}" type="pres">
      <dgm:prSet presAssocID="{F1B2A61D-6758-4098-8B7C-D2748973C950}" presName="childText" presStyleLbl="bgAcc1" presStyleIdx="11" presStyleCnt="25">
        <dgm:presLayoutVars>
          <dgm:bulletEnabled val="1"/>
        </dgm:presLayoutVars>
      </dgm:prSet>
      <dgm:spPr/>
    </dgm:pt>
    <dgm:pt modelId="{71D07FB1-1B09-413F-8750-E6BC1E5955FD}" type="pres">
      <dgm:prSet presAssocID="{EC0090F7-A8C8-4495-BD7A-D44923C5B3F5}" presName="Name13" presStyleLbl="parChTrans1D2" presStyleIdx="12" presStyleCnt="25"/>
      <dgm:spPr/>
    </dgm:pt>
    <dgm:pt modelId="{7E0E7CFC-588B-4A57-B9B8-1B6E02CC4215}" type="pres">
      <dgm:prSet presAssocID="{B4EF34D4-77C5-407D-9894-E62EF5FDD44B}" presName="childText" presStyleLbl="bgAcc1" presStyleIdx="12" presStyleCnt="25">
        <dgm:presLayoutVars>
          <dgm:bulletEnabled val="1"/>
        </dgm:presLayoutVars>
      </dgm:prSet>
      <dgm:spPr/>
    </dgm:pt>
    <dgm:pt modelId="{BF2713EC-6065-4BE2-A5F5-07C1A4F171F3}" type="pres">
      <dgm:prSet presAssocID="{14EC417D-CBD1-4AAA-8E40-73C3E988664F}" presName="root" presStyleCnt="0"/>
      <dgm:spPr/>
    </dgm:pt>
    <dgm:pt modelId="{EFCCAD6C-A86D-4B55-A1CD-237B7FED5200}" type="pres">
      <dgm:prSet presAssocID="{14EC417D-CBD1-4AAA-8E40-73C3E988664F}" presName="rootComposite" presStyleCnt="0"/>
      <dgm:spPr/>
    </dgm:pt>
    <dgm:pt modelId="{932439ED-41B2-493F-B075-C4F3D01A215D}" type="pres">
      <dgm:prSet presAssocID="{14EC417D-CBD1-4AAA-8E40-73C3E988664F}" presName="rootText" presStyleLbl="node1" presStyleIdx="3" presStyleCnt="6"/>
      <dgm:spPr/>
    </dgm:pt>
    <dgm:pt modelId="{4CF3825D-9EE9-4051-B30F-1CE10E4E5EAF}" type="pres">
      <dgm:prSet presAssocID="{14EC417D-CBD1-4AAA-8E40-73C3E988664F}" presName="rootConnector" presStyleLbl="node1" presStyleIdx="3" presStyleCnt="6"/>
      <dgm:spPr/>
    </dgm:pt>
    <dgm:pt modelId="{40D4A94B-ADF0-46D3-80BA-1D5E6556D166}" type="pres">
      <dgm:prSet presAssocID="{14EC417D-CBD1-4AAA-8E40-73C3E988664F}" presName="childShape" presStyleCnt="0"/>
      <dgm:spPr/>
    </dgm:pt>
    <dgm:pt modelId="{4EB1DD94-8EE5-4AAA-9644-21576885599E}" type="pres">
      <dgm:prSet presAssocID="{28CC3CAC-2A39-43FA-B422-1FD0F58F86F8}" presName="Name13" presStyleLbl="parChTrans1D2" presStyleIdx="13" presStyleCnt="25"/>
      <dgm:spPr/>
    </dgm:pt>
    <dgm:pt modelId="{21106285-0CC1-4245-9B33-1D856673CCC7}" type="pres">
      <dgm:prSet presAssocID="{95D5C466-1011-47A5-8A24-262ABC7EC505}" presName="childText" presStyleLbl="bgAcc1" presStyleIdx="13" presStyleCnt="25">
        <dgm:presLayoutVars>
          <dgm:bulletEnabled val="1"/>
        </dgm:presLayoutVars>
      </dgm:prSet>
      <dgm:spPr/>
    </dgm:pt>
    <dgm:pt modelId="{1789451B-BB0B-435F-839B-C4356E22968F}" type="pres">
      <dgm:prSet presAssocID="{48BB785E-5DB5-4D85-88E3-360C184ADB01}" presName="Name13" presStyleLbl="parChTrans1D2" presStyleIdx="14" presStyleCnt="25"/>
      <dgm:spPr/>
    </dgm:pt>
    <dgm:pt modelId="{CA3FE376-CF5F-4CCB-BC01-327F1B5FB5B1}" type="pres">
      <dgm:prSet presAssocID="{B968C1DF-2394-405D-AEE0-451597C8E270}" presName="childText" presStyleLbl="bgAcc1" presStyleIdx="14" presStyleCnt="25">
        <dgm:presLayoutVars>
          <dgm:bulletEnabled val="1"/>
        </dgm:presLayoutVars>
      </dgm:prSet>
      <dgm:spPr/>
    </dgm:pt>
    <dgm:pt modelId="{56600221-D931-4A11-8EAE-0DEF4E48E203}" type="pres">
      <dgm:prSet presAssocID="{10CF07E1-574A-4CE6-84CF-0C261A9DFFF9}" presName="Name13" presStyleLbl="parChTrans1D2" presStyleIdx="15" presStyleCnt="25"/>
      <dgm:spPr/>
    </dgm:pt>
    <dgm:pt modelId="{D9D19A2B-F10B-4B34-9A56-9BF05B939B7A}" type="pres">
      <dgm:prSet presAssocID="{2A5CA378-DE6A-443E-9BF3-E7A70DC04863}" presName="childText" presStyleLbl="bgAcc1" presStyleIdx="15" presStyleCnt="25">
        <dgm:presLayoutVars>
          <dgm:bulletEnabled val="1"/>
        </dgm:presLayoutVars>
      </dgm:prSet>
      <dgm:spPr/>
    </dgm:pt>
    <dgm:pt modelId="{0137E0DB-3307-43BB-9C01-8C7DEC2390CF}" type="pres">
      <dgm:prSet presAssocID="{D53FB038-B66E-4085-BAF9-755DCAC84344}" presName="root" presStyleCnt="0"/>
      <dgm:spPr/>
    </dgm:pt>
    <dgm:pt modelId="{67A7E307-33F2-46C9-B24F-604B4DCCC2C3}" type="pres">
      <dgm:prSet presAssocID="{D53FB038-B66E-4085-BAF9-755DCAC84344}" presName="rootComposite" presStyleCnt="0"/>
      <dgm:spPr/>
    </dgm:pt>
    <dgm:pt modelId="{1FC2FA64-F4F8-45F8-8931-B56BB3CE7DB4}" type="pres">
      <dgm:prSet presAssocID="{D53FB038-B66E-4085-BAF9-755DCAC84344}" presName="rootText" presStyleLbl="node1" presStyleIdx="4" presStyleCnt="6"/>
      <dgm:spPr/>
    </dgm:pt>
    <dgm:pt modelId="{AC44A305-B9F8-4F73-9525-9CB28E115F50}" type="pres">
      <dgm:prSet presAssocID="{D53FB038-B66E-4085-BAF9-755DCAC84344}" presName="rootConnector" presStyleLbl="node1" presStyleIdx="4" presStyleCnt="6"/>
      <dgm:spPr/>
    </dgm:pt>
    <dgm:pt modelId="{61D735AF-C44D-4920-AF6B-62608456EC3A}" type="pres">
      <dgm:prSet presAssocID="{D53FB038-B66E-4085-BAF9-755DCAC84344}" presName="childShape" presStyleCnt="0"/>
      <dgm:spPr/>
    </dgm:pt>
    <dgm:pt modelId="{3CDCC595-CF63-441A-92DB-7BD63DF99514}" type="pres">
      <dgm:prSet presAssocID="{51977D42-F0FC-4DFF-B63A-372EA19DEB99}" presName="Name13" presStyleLbl="parChTrans1D2" presStyleIdx="16" presStyleCnt="25"/>
      <dgm:spPr/>
    </dgm:pt>
    <dgm:pt modelId="{73F45252-DC7E-4C6A-AFC1-88D08D03979D}" type="pres">
      <dgm:prSet presAssocID="{6BA68242-B590-4162-9F3B-38CF9B16914E}" presName="childText" presStyleLbl="bgAcc1" presStyleIdx="16" presStyleCnt="25">
        <dgm:presLayoutVars>
          <dgm:bulletEnabled val="1"/>
        </dgm:presLayoutVars>
      </dgm:prSet>
      <dgm:spPr/>
    </dgm:pt>
    <dgm:pt modelId="{2264D3D3-85C8-41A9-B743-E09BECBAEF42}" type="pres">
      <dgm:prSet presAssocID="{0ADBABFC-B4FA-4D4A-A8D4-C373E0591581}" presName="Name13" presStyleLbl="parChTrans1D2" presStyleIdx="17" presStyleCnt="25"/>
      <dgm:spPr/>
    </dgm:pt>
    <dgm:pt modelId="{D74D31D0-ADDD-471F-8584-DE6280AE3137}" type="pres">
      <dgm:prSet presAssocID="{EF6B2393-4A1E-497C-9C59-3C9FCFA57209}" presName="childText" presStyleLbl="bgAcc1" presStyleIdx="17" presStyleCnt="25">
        <dgm:presLayoutVars>
          <dgm:bulletEnabled val="1"/>
        </dgm:presLayoutVars>
      </dgm:prSet>
      <dgm:spPr/>
    </dgm:pt>
    <dgm:pt modelId="{FCA8FB68-893C-40EB-AA64-2EEAB410528C}" type="pres">
      <dgm:prSet presAssocID="{6D66E5BC-ADF3-472B-A72E-FEA74BD44DFC}" presName="Name13" presStyleLbl="parChTrans1D2" presStyleIdx="18" presStyleCnt="25"/>
      <dgm:spPr/>
    </dgm:pt>
    <dgm:pt modelId="{152FC86F-A597-417C-A44D-A00FCEDCFB4E}" type="pres">
      <dgm:prSet presAssocID="{35B40E87-0C1B-4651-80FA-DFA2B2734242}" presName="childText" presStyleLbl="bgAcc1" presStyleIdx="18" presStyleCnt="25">
        <dgm:presLayoutVars>
          <dgm:bulletEnabled val="1"/>
        </dgm:presLayoutVars>
      </dgm:prSet>
      <dgm:spPr/>
    </dgm:pt>
    <dgm:pt modelId="{884070B7-5140-42F3-ACBD-E9E24E0B4350}" type="pres">
      <dgm:prSet presAssocID="{51CFDF08-0AC1-4230-916E-B64E6109258C}" presName="Name13" presStyleLbl="parChTrans1D2" presStyleIdx="19" presStyleCnt="25"/>
      <dgm:spPr/>
    </dgm:pt>
    <dgm:pt modelId="{96D8D449-2DBA-40DC-86CD-29E0EC4F036D}" type="pres">
      <dgm:prSet presAssocID="{1A1CFBF4-FCCC-40EA-A4A3-3A60A1704722}" presName="childText" presStyleLbl="bgAcc1" presStyleIdx="19" presStyleCnt="25">
        <dgm:presLayoutVars>
          <dgm:bulletEnabled val="1"/>
        </dgm:presLayoutVars>
      </dgm:prSet>
      <dgm:spPr/>
    </dgm:pt>
    <dgm:pt modelId="{2A2F14E7-2BB5-4115-838B-4182AB2F5FE3}" type="pres">
      <dgm:prSet presAssocID="{80CE3818-3660-43CA-BCD9-A066F1A8BF5A}" presName="Name13" presStyleLbl="parChTrans1D2" presStyleIdx="20" presStyleCnt="25"/>
      <dgm:spPr/>
    </dgm:pt>
    <dgm:pt modelId="{7573EE36-0748-4B75-8E52-A5C5F16A900D}" type="pres">
      <dgm:prSet presAssocID="{AA982270-8D61-47CF-821E-52D41375DEC4}" presName="childText" presStyleLbl="bgAcc1" presStyleIdx="20" presStyleCnt="25">
        <dgm:presLayoutVars>
          <dgm:bulletEnabled val="1"/>
        </dgm:presLayoutVars>
      </dgm:prSet>
      <dgm:spPr/>
    </dgm:pt>
    <dgm:pt modelId="{16480307-F65A-4B87-B899-5F8D279715DD}" type="pres">
      <dgm:prSet presAssocID="{1397E6B6-1D2C-48AC-B57D-EEB2B0C8D70F}" presName="root" presStyleCnt="0"/>
      <dgm:spPr/>
    </dgm:pt>
    <dgm:pt modelId="{2A3C6014-909E-4F0B-86F6-D91FCF8A67AF}" type="pres">
      <dgm:prSet presAssocID="{1397E6B6-1D2C-48AC-B57D-EEB2B0C8D70F}" presName="rootComposite" presStyleCnt="0"/>
      <dgm:spPr/>
    </dgm:pt>
    <dgm:pt modelId="{53AC4128-C107-48E9-A4BF-90B206D1959D}" type="pres">
      <dgm:prSet presAssocID="{1397E6B6-1D2C-48AC-B57D-EEB2B0C8D70F}" presName="rootText" presStyleLbl="node1" presStyleIdx="5" presStyleCnt="6"/>
      <dgm:spPr/>
    </dgm:pt>
    <dgm:pt modelId="{4D46BB0C-1536-4193-8D53-A49009A89AE1}" type="pres">
      <dgm:prSet presAssocID="{1397E6B6-1D2C-48AC-B57D-EEB2B0C8D70F}" presName="rootConnector" presStyleLbl="node1" presStyleIdx="5" presStyleCnt="6"/>
      <dgm:spPr/>
    </dgm:pt>
    <dgm:pt modelId="{059C2E9E-C84A-4350-A305-B86848D8C77F}" type="pres">
      <dgm:prSet presAssocID="{1397E6B6-1D2C-48AC-B57D-EEB2B0C8D70F}" presName="childShape" presStyleCnt="0"/>
      <dgm:spPr/>
    </dgm:pt>
    <dgm:pt modelId="{BB2C0DA4-3457-4543-A838-EFC6D79C2436}" type="pres">
      <dgm:prSet presAssocID="{4C25EB52-87DB-403A-A726-44A55A1540AE}" presName="Name13" presStyleLbl="parChTrans1D2" presStyleIdx="21" presStyleCnt="25"/>
      <dgm:spPr/>
    </dgm:pt>
    <dgm:pt modelId="{4BB920A9-308D-474F-B964-9E7F28CFD10A}" type="pres">
      <dgm:prSet presAssocID="{70EF05EB-BDE5-4952-910B-D4972D7CF8C1}" presName="childText" presStyleLbl="bgAcc1" presStyleIdx="21" presStyleCnt="25">
        <dgm:presLayoutVars>
          <dgm:bulletEnabled val="1"/>
        </dgm:presLayoutVars>
      </dgm:prSet>
      <dgm:spPr/>
    </dgm:pt>
    <dgm:pt modelId="{E405B014-8991-4721-9A1E-1AABB5CE3750}" type="pres">
      <dgm:prSet presAssocID="{96C4DDF0-F255-4E44-91A8-05C89148D327}" presName="Name13" presStyleLbl="parChTrans1D2" presStyleIdx="22" presStyleCnt="25"/>
      <dgm:spPr/>
    </dgm:pt>
    <dgm:pt modelId="{35FB4AD2-6B6D-4B3A-B961-064BE9A1B42C}" type="pres">
      <dgm:prSet presAssocID="{8FC6DCC6-B26C-461B-A2E8-F12304C8F81C}" presName="childText" presStyleLbl="bgAcc1" presStyleIdx="22" presStyleCnt="25">
        <dgm:presLayoutVars>
          <dgm:bulletEnabled val="1"/>
        </dgm:presLayoutVars>
      </dgm:prSet>
      <dgm:spPr/>
    </dgm:pt>
    <dgm:pt modelId="{C982C3ED-AE7B-474F-BB7A-E25AE540A2B4}" type="pres">
      <dgm:prSet presAssocID="{3863E69E-3425-41D2-8437-725189FAFA96}" presName="Name13" presStyleLbl="parChTrans1D2" presStyleIdx="23" presStyleCnt="25"/>
      <dgm:spPr/>
    </dgm:pt>
    <dgm:pt modelId="{FCFBDF81-2D1A-4A5C-9AAF-DEC95CFFADC7}" type="pres">
      <dgm:prSet presAssocID="{B139065C-B8E7-46AD-BE92-5979412C37EC}" presName="childText" presStyleLbl="bgAcc1" presStyleIdx="23" presStyleCnt="25">
        <dgm:presLayoutVars>
          <dgm:bulletEnabled val="1"/>
        </dgm:presLayoutVars>
      </dgm:prSet>
      <dgm:spPr/>
    </dgm:pt>
    <dgm:pt modelId="{D711B843-1EA4-4499-889B-456A220DC209}" type="pres">
      <dgm:prSet presAssocID="{25148349-C6D6-4599-9B43-9D3AB9485081}" presName="Name13" presStyleLbl="parChTrans1D2" presStyleIdx="24" presStyleCnt="25"/>
      <dgm:spPr/>
    </dgm:pt>
    <dgm:pt modelId="{769967D9-7385-45E1-8F99-7C228C48B89F}" type="pres">
      <dgm:prSet presAssocID="{D376B6C1-F307-406B-BF37-B6C6C4B17959}" presName="childText" presStyleLbl="bgAcc1" presStyleIdx="24" presStyleCnt="25">
        <dgm:presLayoutVars>
          <dgm:bulletEnabled val="1"/>
        </dgm:presLayoutVars>
      </dgm:prSet>
      <dgm:spPr/>
    </dgm:pt>
  </dgm:ptLst>
  <dgm:cxnLst>
    <dgm:cxn modelId="{32827000-7F69-4B2D-BD5F-BFE654DEE21D}" srcId="{D53FB038-B66E-4085-BAF9-755DCAC84344}" destId="{35B40E87-0C1B-4651-80FA-DFA2B2734242}" srcOrd="2" destOrd="0" parTransId="{6D66E5BC-ADF3-472B-A72E-FEA74BD44DFC}" sibTransId="{C6BCDA2C-7401-4555-98B5-4D8F934393D9}"/>
    <dgm:cxn modelId="{5A76CB00-977D-4264-B638-49DB135F24A5}" type="presOf" srcId="{B1D1E67F-99B4-408B-8C06-82EB89C6A93F}" destId="{46F4F2C0-F49F-450F-9283-4AD8DDFBDDCA}" srcOrd="0" destOrd="0" presId="urn:microsoft.com/office/officeart/2005/8/layout/hierarchy3"/>
    <dgm:cxn modelId="{1788B907-6D58-4BCA-90D2-5AC4176D526B}" type="presOf" srcId="{14EC417D-CBD1-4AAA-8E40-73C3E988664F}" destId="{4CF3825D-9EE9-4051-B30F-1CE10E4E5EAF}" srcOrd="1" destOrd="0" presId="urn:microsoft.com/office/officeart/2005/8/layout/hierarchy3"/>
    <dgm:cxn modelId="{B727FB0B-926D-4F72-8A59-FA5916A69AA0}" type="presOf" srcId="{5EFCED64-4DD6-46FA-9144-DA8355C5402F}" destId="{973E0813-8EBA-42E8-BED2-95CE6999334B}" srcOrd="1" destOrd="0" presId="urn:microsoft.com/office/officeart/2005/8/layout/hierarchy3"/>
    <dgm:cxn modelId="{1BFA190C-4E07-4D8E-98FF-E0E15ED079D6}" srcId="{5EFCED64-4DD6-46FA-9144-DA8355C5402F}" destId="{F2A7D308-3265-4C5E-B59C-1F5A42D9BA02}" srcOrd="5" destOrd="0" parTransId="{85D7BAEB-D5B6-4289-B8C6-A2B84481E768}" sibTransId="{D5A47E56-6510-4192-989B-FD2AC51DE1A7}"/>
    <dgm:cxn modelId="{22B46D0D-0453-4284-975A-4182BE57FB16}" type="presOf" srcId="{F4136D86-63EF-4B52-A7F7-08094C83FA17}" destId="{DDF2E640-D573-430A-B5D6-4548DD6699A3}" srcOrd="0" destOrd="0" presId="urn:microsoft.com/office/officeart/2005/8/layout/hierarchy3"/>
    <dgm:cxn modelId="{24F06C10-2DD4-4809-8DE0-DDE919E3946D}" type="presOf" srcId="{51CFDF08-0AC1-4230-916E-B64E6109258C}" destId="{884070B7-5140-42F3-ACBD-E9E24E0B4350}" srcOrd="0" destOrd="0" presId="urn:microsoft.com/office/officeart/2005/8/layout/hierarchy3"/>
    <dgm:cxn modelId="{4360EF12-3861-47F4-B466-5D5D9061F940}" type="presOf" srcId="{AAD3E79C-E408-4B70-BA9D-CE9E654187C2}" destId="{925D65F2-E3B3-431D-9379-7FE9FAA93F8C}" srcOrd="0" destOrd="0" presId="urn:microsoft.com/office/officeart/2005/8/layout/hierarchy3"/>
    <dgm:cxn modelId="{D5277615-34F1-4802-9912-B9993059606A}" srcId="{1397E6B6-1D2C-48AC-B57D-EEB2B0C8D70F}" destId="{70EF05EB-BDE5-4952-910B-D4972D7CF8C1}" srcOrd="0" destOrd="0" parTransId="{4C25EB52-87DB-403A-A726-44A55A1540AE}" sibTransId="{DB9CBDD8-3C7B-4DD8-932C-95424E11E19F}"/>
    <dgm:cxn modelId="{85C7D018-92AD-428D-BD9A-1536B10C2AC1}" srcId="{1397E6B6-1D2C-48AC-B57D-EEB2B0C8D70F}" destId="{8FC6DCC6-B26C-461B-A2E8-F12304C8F81C}" srcOrd="1" destOrd="0" parTransId="{96C4DDF0-F255-4E44-91A8-05C89148D327}" sibTransId="{96B0134F-3B06-4A48-B33E-8FE9489E9A4C}"/>
    <dgm:cxn modelId="{D81E0D1E-7051-4FC6-87A7-865A568037CC}" type="presOf" srcId="{F2A7D308-3265-4C5E-B59C-1F5A42D9BA02}" destId="{846B340F-6618-49B6-8A97-AD164ADFE1BD}" srcOrd="0" destOrd="0" presId="urn:microsoft.com/office/officeart/2005/8/layout/hierarchy3"/>
    <dgm:cxn modelId="{E51C5723-509C-4A6C-B001-319188A124BE}" type="presOf" srcId="{B968C1DF-2394-405D-AEE0-451597C8E270}" destId="{CA3FE376-CF5F-4CCB-BC01-327F1B5FB5B1}" srcOrd="0" destOrd="0" presId="urn:microsoft.com/office/officeart/2005/8/layout/hierarchy3"/>
    <dgm:cxn modelId="{AA76F431-C027-44D2-95B8-F6E040248EE1}" srcId="{1397E6B6-1D2C-48AC-B57D-EEB2B0C8D70F}" destId="{B139065C-B8E7-46AD-BE92-5979412C37EC}" srcOrd="2" destOrd="0" parTransId="{3863E69E-3425-41D2-8437-725189FAFA96}" sibTransId="{7A50059F-369B-4B7B-A099-60BC2FB96BAE}"/>
    <dgm:cxn modelId="{A006193B-B242-49B9-9E92-2827A9398E01}" type="presOf" srcId="{98F1460D-F66D-4C4E-B047-1868BC8268D7}" destId="{2334BE71-7B73-4BAD-AE57-1B2B22D83AE4}" srcOrd="0" destOrd="0" presId="urn:microsoft.com/office/officeart/2005/8/layout/hierarchy3"/>
    <dgm:cxn modelId="{05A3323E-5C58-4AF3-A10A-076A30C273F8}" type="presOf" srcId="{2E231379-D781-4FC7-BBB8-6D48F83C6E0E}" destId="{CECB9FD9-5F85-4D59-8F49-ED1FFFCD1760}" srcOrd="0" destOrd="0" presId="urn:microsoft.com/office/officeart/2005/8/layout/hierarchy3"/>
    <dgm:cxn modelId="{2B197540-FE46-4C64-984E-ABEC799EFF03}" type="presOf" srcId="{95D5C466-1011-47A5-8A24-262ABC7EC505}" destId="{21106285-0CC1-4245-9B33-1D856673CCC7}" srcOrd="0" destOrd="0" presId="urn:microsoft.com/office/officeart/2005/8/layout/hierarchy3"/>
    <dgm:cxn modelId="{FFC5E15F-B441-4338-BA02-D64ACB80D9DD}" srcId="{FEC8EF47-EAE1-4F6B-825F-47D6EA24148D}" destId="{3024A223-015D-437F-B0C0-B69EBF5A603E}" srcOrd="2" destOrd="0" parTransId="{5206FCD1-0809-489E-AAD2-5F6A9C7E36B2}" sibTransId="{03D4C6C9-EBD0-4719-974B-096CAF5DE655}"/>
    <dgm:cxn modelId="{C1325041-19AF-4EB9-B7A6-4E22C3493666}" type="presOf" srcId="{272867D4-81F3-49ED-AADD-BD7EBD3B1258}" destId="{F5C13EA7-0EED-4A2F-B7DA-D4F9CD900158}" srcOrd="0" destOrd="0" presId="urn:microsoft.com/office/officeart/2005/8/layout/hierarchy3"/>
    <dgm:cxn modelId="{7D376764-1730-42BF-8337-F63303E3D4DB}" srcId="{AAD3E79C-E408-4B70-BA9D-CE9E654187C2}" destId="{14EC417D-CBD1-4AAA-8E40-73C3E988664F}" srcOrd="3" destOrd="0" parTransId="{C6DE8832-B3DE-48F8-925E-3CFBFD62A317}" sibTransId="{B575D66B-21C6-40BD-B833-DFEE68D02C14}"/>
    <dgm:cxn modelId="{050CFC64-1177-41BD-8A6E-EF71D74F261C}" type="presOf" srcId="{10CF07E1-574A-4CE6-84CF-0C261A9DFFF9}" destId="{56600221-D931-4A11-8EAE-0DEF4E48E203}" srcOrd="0" destOrd="0" presId="urn:microsoft.com/office/officeart/2005/8/layout/hierarchy3"/>
    <dgm:cxn modelId="{02204D66-75C6-4358-A67E-1C78E58F7D3F}" srcId="{AAD3E79C-E408-4B70-BA9D-CE9E654187C2}" destId="{D53FB038-B66E-4085-BAF9-755DCAC84344}" srcOrd="4" destOrd="0" parTransId="{C803D151-5B79-410E-8911-FE351ACB4DD3}" sibTransId="{36255E04-C0F2-4178-A69F-E08162AF5B27}"/>
    <dgm:cxn modelId="{7DAFA467-0BEF-46B8-B477-B5B7209B6A71}" type="presOf" srcId="{2A5CA378-DE6A-443E-9BF3-E7A70DC04863}" destId="{D9D19A2B-F10B-4B34-9A56-9BF05B939B7A}" srcOrd="0" destOrd="0" presId="urn:microsoft.com/office/officeart/2005/8/layout/hierarchy3"/>
    <dgm:cxn modelId="{BE2D5F6A-76B4-499E-AD8A-369C0C98FE0C}" type="presOf" srcId="{6BA68242-B590-4162-9F3B-38CF9B16914E}" destId="{73F45252-DC7E-4C6A-AFC1-88D08D03979D}" srcOrd="0" destOrd="0" presId="urn:microsoft.com/office/officeart/2005/8/layout/hierarchy3"/>
    <dgm:cxn modelId="{B51E6A4B-386B-4523-B642-8CC5DD1F2ECD}" srcId="{D53FB038-B66E-4085-BAF9-755DCAC84344}" destId="{AA982270-8D61-47CF-821E-52D41375DEC4}" srcOrd="4" destOrd="0" parTransId="{80CE3818-3660-43CA-BCD9-A066F1A8BF5A}" sibTransId="{DA174E56-0CA3-4E3A-BF8B-9D32B6BC15BE}"/>
    <dgm:cxn modelId="{A649AD4D-9BA7-4D99-B2E2-D26FAF27F837}" srcId="{FEC8EF47-EAE1-4F6B-825F-47D6EA24148D}" destId="{5A37D3E0-8378-45D9-BEA7-9F184AB42B68}" srcOrd="3" destOrd="0" parTransId="{98F1460D-F66D-4C4E-B047-1868BC8268D7}" sibTransId="{20475EEB-4E68-4F18-9F85-48A182F038EB}"/>
    <dgm:cxn modelId="{25AF9C70-9F33-48BF-9300-849647CAE27F}" type="presOf" srcId="{D53FB038-B66E-4085-BAF9-755DCAC84344}" destId="{AC44A305-B9F8-4F73-9525-9CB28E115F50}" srcOrd="1" destOrd="0" presId="urn:microsoft.com/office/officeart/2005/8/layout/hierarchy3"/>
    <dgm:cxn modelId="{AB84A850-EA0B-48D9-8CF8-4EE586FE4D54}" type="presOf" srcId="{1397E6B6-1D2C-48AC-B57D-EEB2B0C8D70F}" destId="{4D46BB0C-1536-4193-8D53-A49009A89AE1}" srcOrd="1" destOrd="0" presId="urn:microsoft.com/office/officeart/2005/8/layout/hierarchy3"/>
    <dgm:cxn modelId="{AF322F73-3732-46FD-8008-DFD75FDE98CA}" srcId="{14EC417D-CBD1-4AAA-8E40-73C3E988664F}" destId="{B968C1DF-2394-405D-AEE0-451597C8E270}" srcOrd="1" destOrd="0" parTransId="{48BB785E-5DB5-4D85-88E3-360C184ADB01}" sibTransId="{4BEABA13-F90C-467E-BAC4-441469A18547}"/>
    <dgm:cxn modelId="{574F6473-D636-4CA7-99CA-E4A119141044}" srcId="{AAD3E79C-E408-4B70-BA9D-CE9E654187C2}" destId="{B1D1E67F-99B4-408B-8C06-82EB89C6A93F}" srcOrd="2" destOrd="0" parTransId="{47B467A5-C952-44A1-9CAF-F58F2DC548DA}" sibTransId="{9EA7183B-3AF5-4314-AF99-D03E3FD43D43}"/>
    <dgm:cxn modelId="{646C6475-1D05-46E8-B07B-8DFDF4D37D78}" srcId="{D53FB038-B66E-4085-BAF9-755DCAC84344}" destId="{EF6B2393-4A1E-497C-9C59-3C9FCFA57209}" srcOrd="1" destOrd="0" parTransId="{0ADBABFC-B4FA-4D4A-A8D4-C373E0591581}" sibTransId="{B08A027C-D970-4388-B1C6-E36D5A8C42E3}"/>
    <dgm:cxn modelId="{1F961D76-1D4D-4D33-AA62-C203E5521DCF}" type="presOf" srcId="{65449207-8A93-4A68-91A4-51D08E8E3CBB}" destId="{9515D45A-2CC9-4FD9-84D6-62C362383CD6}" srcOrd="0" destOrd="0" presId="urn:microsoft.com/office/officeart/2005/8/layout/hierarchy3"/>
    <dgm:cxn modelId="{E980AD76-2A15-4682-951A-3633F6E5F240}" srcId="{AAD3E79C-E408-4B70-BA9D-CE9E654187C2}" destId="{5EFCED64-4DD6-46FA-9144-DA8355C5402F}" srcOrd="1" destOrd="0" parTransId="{060B89DA-5773-4E18-BCD0-41170C6DA349}" sibTransId="{B883AB3C-DEFA-48D8-BE09-EE700A62D828}"/>
    <dgm:cxn modelId="{03F37558-7CBA-4AEE-8611-8EA9F216F759}" type="presOf" srcId="{AA982270-8D61-47CF-821E-52D41375DEC4}" destId="{7573EE36-0748-4B75-8E52-A5C5F16A900D}" srcOrd="0" destOrd="0" presId="urn:microsoft.com/office/officeart/2005/8/layout/hierarchy3"/>
    <dgm:cxn modelId="{5445CC7A-9824-4A55-9D65-69114EE0F18E}" srcId="{FEC8EF47-EAE1-4F6B-825F-47D6EA24148D}" destId="{6674CA58-0F1D-450B-B8AD-9360B06EECC4}" srcOrd="0" destOrd="0" parTransId="{F04C98F6-1137-4266-9D5B-9EB2BD1F31AD}" sibTransId="{E3F55A86-8A5D-4A54-A723-D42063411152}"/>
    <dgm:cxn modelId="{6FA5E95A-1C3A-46CB-B593-CACB198271DD}" srcId="{5EFCED64-4DD6-46FA-9144-DA8355C5402F}" destId="{2E231379-D781-4FC7-BBB8-6D48F83C6E0E}" srcOrd="1" destOrd="0" parTransId="{D0970C15-078F-4156-A4D8-EFFDDC1F3783}" sibTransId="{CA7171A9-431E-4687-80ED-4CCED1AC041C}"/>
    <dgm:cxn modelId="{98CC937C-6EDD-4C6C-8C82-CCA7F2354CC1}" srcId="{D53FB038-B66E-4085-BAF9-755DCAC84344}" destId="{1A1CFBF4-FCCC-40EA-A4A3-3A60A1704722}" srcOrd="3" destOrd="0" parTransId="{51CFDF08-0AC1-4230-916E-B64E6109258C}" sibTransId="{059D47E0-1B91-4036-ACB4-5076DD6FA646}"/>
    <dgm:cxn modelId="{D525597D-B13D-4E8B-9002-3C220E2C213C}" type="presOf" srcId="{6674CA58-0F1D-450B-B8AD-9360B06EECC4}" destId="{59F35C16-BE80-448D-8EA9-3644940401C2}" srcOrd="0" destOrd="0" presId="urn:microsoft.com/office/officeart/2005/8/layout/hierarchy3"/>
    <dgm:cxn modelId="{F21C7D7E-4768-420B-89D4-2D51D4EF8B24}" type="presOf" srcId="{F04C98F6-1137-4266-9D5B-9EB2BD1F31AD}" destId="{1D70555D-A9FC-440B-A325-52BE8268E640}" srcOrd="0" destOrd="0" presId="urn:microsoft.com/office/officeart/2005/8/layout/hierarchy3"/>
    <dgm:cxn modelId="{33A7EB80-7B1D-44E3-99D3-F2C95EC43BB9}" type="presOf" srcId="{D53FB038-B66E-4085-BAF9-755DCAC84344}" destId="{1FC2FA64-F4F8-45F8-8931-B56BB3CE7DB4}" srcOrd="0" destOrd="0" presId="urn:microsoft.com/office/officeart/2005/8/layout/hierarchy3"/>
    <dgm:cxn modelId="{3C58E083-93CF-4FDF-A59C-0A838C7132B6}" type="presOf" srcId="{B1D1E67F-99B4-408B-8C06-82EB89C6A93F}" destId="{C0FBD76F-A2BF-46E0-AC57-EF1BCD640619}" srcOrd="1" destOrd="0" presId="urn:microsoft.com/office/officeart/2005/8/layout/hierarchy3"/>
    <dgm:cxn modelId="{650AB584-39B7-4141-8442-480812D52AB6}" type="presOf" srcId="{EF6B2393-4A1E-497C-9C59-3C9FCFA57209}" destId="{D74D31D0-ADDD-471F-8584-DE6280AE3137}" srcOrd="0" destOrd="0" presId="urn:microsoft.com/office/officeart/2005/8/layout/hierarchy3"/>
    <dgm:cxn modelId="{F4FA1986-AD0C-489F-8ACF-DF546E55DEC3}" srcId="{5EFCED64-4DD6-46FA-9144-DA8355C5402F}" destId="{A4FBFBD3-7CB4-4D6E-A5F1-AEBFF1AD3500}" srcOrd="3" destOrd="0" parTransId="{4A1950EE-8258-4D61-9BBB-E797DD13FCD0}" sibTransId="{5AC5EECB-A778-4D91-A69E-FD5B0C386CA5}"/>
    <dgm:cxn modelId="{A92E2286-5F48-425C-9409-8341D7E31062}" type="presOf" srcId="{48BB785E-5DB5-4D85-88E3-360C184ADB01}" destId="{1789451B-BB0B-435F-839B-C4356E22968F}" srcOrd="0" destOrd="0" presId="urn:microsoft.com/office/officeart/2005/8/layout/hierarchy3"/>
    <dgm:cxn modelId="{94F18788-43D0-4E33-A702-CF68B0AA9450}" type="presOf" srcId="{8FC6DCC6-B26C-461B-A2E8-F12304C8F81C}" destId="{35FB4AD2-6B6D-4B3A-B961-064BE9A1B42C}" srcOrd="0" destOrd="0" presId="urn:microsoft.com/office/officeart/2005/8/layout/hierarchy3"/>
    <dgm:cxn modelId="{E34FD788-C6DE-4B52-8DF7-097ED7EBE56E}" type="presOf" srcId="{A4FBFBD3-7CB4-4D6E-A5F1-AEBFF1AD3500}" destId="{58207A33-2ED5-4A5E-A2A7-28CC03454422}" srcOrd="0" destOrd="0" presId="urn:microsoft.com/office/officeart/2005/8/layout/hierarchy3"/>
    <dgm:cxn modelId="{BDE2618F-86E6-4183-BBD7-EA35594AC82A}" srcId="{5EFCED64-4DD6-46FA-9144-DA8355C5402F}" destId="{F917B038-38A9-4CE9-BD61-6186B1C4DF17}" srcOrd="4" destOrd="0" parTransId="{65449207-8A93-4A68-91A4-51D08E8E3CBB}" sibTransId="{66DC3375-4C04-4484-A91C-EDC8649958C8}"/>
    <dgm:cxn modelId="{99492890-5CEB-4645-903D-E161D10BD351}" type="presOf" srcId="{85D7BAEB-D5B6-4289-B8C6-A2B84481E768}" destId="{D97DE583-9E3F-4C1C-A498-E8352847EC73}" srcOrd="0" destOrd="0" presId="urn:microsoft.com/office/officeart/2005/8/layout/hierarchy3"/>
    <dgm:cxn modelId="{5C9D1691-4984-47C7-9024-C975E2629E95}" type="presOf" srcId="{35B40E87-0C1B-4651-80FA-DFA2B2734242}" destId="{152FC86F-A597-417C-A44D-A00FCEDCFB4E}" srcOrd="0" destOrd="0" presId="urn:microsoft.com/office/officeart/2005/8/layout/hierarchy3"/>
    <dgm:cxn modelId="{C4E87D95-4699-42B2-817E-B90C4809EEAA}" srcId="{B1D1E67F-99B4-408B-8C06-82EB89C6A93F}" destId="{B4EF34D4-77C5-407D-9894-E62EF5FDD44B}" srcOrd="2" destOrd="0" parTransId="{EC0090F7-A8C8-4495-BD7A-D44923C5B3F5}" sibTransId="{7BA88875-2BF1-41D3-82D2-AD717025AA1B}"/>
    <dgm:cxn modelId="{07A07F99-1D73-4DA9-A426-6C9E7FE5800E}" type="presOf" srcId="{28C76DD7-190D-4B40-B452-F3BB5B4314B0}" destId="{8939A02E-FAD7-40AB-81B3-ED6EC1B4699D}" srcOrd="0" destOrd="0" presId="urn:microsoft.com/office/officeart/2005/8/layout/hierarchy3"/>
    <dgm:cxn modelId="{18EBED9F-4D9C-4A53-8FB9-30CA30460516}" type="presOf" srcId="{4C25EB52-87DB-403A-A726-44A55A1540AE}" destId="{BB2C0DA4-3457-4543-A838-EFC6D79C2436}" srcOrd="0" destOrd="0" presId="urn:microsoft.com/office/officeart/2005/8/layout/hierarchy3"/>
    <dgm:cxn modelId="{1EED21A0-E984-4BBE-A026-372285BFD21E}" srcId="{5EFCED64-4DD6-46FA-9144-DA8355C5402F}" destId="{272867D4-81F3-49ED-AADD-BD7EBD3B1258}" srcOrd="2" destOrd="0" parTransId="{39E37A0C-04CC-46C2-89FA-0ADD105B7936}" sibTransId="{E33BF182-435A-40E8-A601-4FCB41A00307}"/>
    <dgm:cxn modelId="{929A09A4-6E34-4903-8235-ADCC346033C5}" srcId="{AAD3E79C-E408-4B70-BA9D-CE9E654187C2}" destId="{1397E6B6-1D2C-48AC-B57D-EEB2B0C8D70F}" srcOrd="5" destOrd="0" parTransId="{35E03036-3B02-429C-9527-1D2EA9356BCD}" sibTransId="{539F7044-44D2-449D-944E-2AC142234B64}"/>
    <dgm:cxn modelId="{36A6E5A6-0A14-4793-BBEB-E14AE21B05E6}" type="presOf" srcId="{FEC8EF47-EAE1-4F6B-825F-47D6EA24148D}" destId="{F176D4AC-0A08-42B8-93C1-0BE698397CC8}" srcOrd="1" destOrd="0" presId="urn:microsoft.com/office/officeart/2005/8/layout/hierarchy3"/>
    <dgm:cxn modelId="{5102B0A7-79CB-46D0-860C-940BE8D5EF99}" type="presOf" srcId="{B4EF34D4-77C5-407D-9894-E62EF5FDD44B}" destId="{7E0E7CFC-588B-4A57-B9B8-1B6E02CC4215}" srcOrd="0" destOrd="0" presId="urn:microsoft.com/office/officeart/2005/8/layout/hierarchy3"/>
    <dgm:cxn modelId="{35D643AA-64ED-4D1A-A804-0C54BAB29BD6}" type="presOf" srcId="{3024A223-015D-437F-B0C0-B69EBF5A603E}" destId="{1CC4980C-FCDC-46AD-A168-69EFA5189163}" srcOrd="0" destOrd="0" presId="urn:microsoft.com/office/officeart/2005/8/layout/hierarchy3"/>
    <dgm:cxn modelId="{D58869AA-549E-4551-8762-3D20362BA6D1}" type="presOf" srcId="{1397E6B6-1D2C-48AC-B57D-EEB2B0C8D70F}" destId="{53AC4128-C107-48E9-A4BF-90B206D1959D}" srcOrd="0" destOrd="0" presId="urn:microsoft.com/office/officeart/2005/8/layout/hierarchy3"/>
    <dgm:cxn modelId="{3DA75CAB-1D5F-4571-82F7-4217297955D9}" srcId="{5EFCED64-4DD6-46FA-9144-DA8355C5402F}" destId="{4E5BF2ED-2889-4D85-A80E-73DC42A6D8D8}" srcOrd="0" destOrd="0" parTransId="{28C76DD7-190D-4B40-B452-F3BB5B4314B0}" sibTransId="{C77477F2-18F9-4221-89E8-DCB87A500C19}"/>
    <dgm:cxn modelId="{D78AE0AC-7DAF-439B-9166-6E70C7C991C5}" srcId="{D53FB038-B66E-4085-BAF9-755DCAC84344}" destId="{6BA68242-B590-4162-9F3B-38CF9B16914E}" srcOrd="0" destOrd="0" parTransId="{51977D42-F0FC-4DFF-B63A-372EA19DEB99}" sibTransId="{C495051A-7A1B-459D-A0D5-A39A345D4CE1}"/>
    <dgm:cxn modelId="{5880E3AC-892A-44EC-8330-CA6E0C68D9E5}" type="presOf" srcId="{F1B2A61D-6758-4098-8B7C-D2748973C950}" destId="{76B25A17-25A5-47D2-90EB-123C3A2EF40F}" srcOrd="0" destOrd="0" presId="urn:microsoft.com/office/officeart/2005/8/layout/hierarchy3"/>
    <dgm:cxn modelId="{015ADBB4-8323-4C75-9013-8D5595D6638E}" type="presOf" srcId="{D0970C15-078F-4156-A4D8-EFFDDC1F3783}" destId="{C984C22B-794E-4FA3-AA0B-7FA2B479EFBB}" srcOrd="0" destOrd="0" presId="urn:microsoft.com/office/officeart/2005/8/layout/hierarchy3"/>
    <dgm:cxn modelId="{798D33B7-9D9A-4A66-A5BB-5B33097155F6}" type="presOf" srcId="{4A1950EE-8258-4D61-9BBB-E797DD13FCD0}" destId="{C869799D-F913-420A-9FB6-A9CA70D40CC6}" srcOrd="0" destOrd="0" presId="urn:microsoft.com/office/officeart/2005/8/layout/hierarchy3"/>
    <dgm:cxn modelId="{4532A4BA-693F-4160-9930-49FD93E65111}" type="presOf" srcId="{1A1CFBF4-FCCC-40EA-A4A3-3A60A1704722}" destId="{96D8D449-2DBA-40DC-86CD-29E0EC4F036D}" srcOrd="0" destOrd="0" presId="urn:microsoft.com/office/officeart/2005/8/layout/hierarchy3"/>
    <dgm:cxn modelId="{13386ABC-C3C5-4E9C-A060-0ADC8F853DC4}" type="presOf" srcId="{5EFCED64-4DD6-46FA-9144-DA8355C5402F}" destId="{32AE679B-A08C-4110-94D5-B57A2750DE6D}" srcOrd="0" destOrd="0" presId="urn:microsoft.com/office/officeart/2005/8/layout/hierarchy3"/>
    <dgm:cxn modelId="{757351BC-AB27-42E2-97FC-87EF3BFD7BF8}" srcId="{1397E6B6-1D2C-48AC-B57D-EEB2B0C8D70F}" destId="{D376B6C1-F307-406B-BF37-B6C6C4B17959}" srcOrd="3" destOrd="0" parTransId="{25148349-C6D6-4599-9B43-9D3AB9485081}" sibTransId="{92A3A36A-A277-4CDD-9FCF-E2632F7FEA79}"/>
    <dgm:cxn modelId="{7F872DC2-73F7-4201-99A0-96A7A90F557D}" srcId="{B1D1E67F-99B4-408B-8C06-82EB89C6A93F}" destId="{B99B722B-E6A6-4C55-8D42-5169D76F6B68}" srcOrd="0" destOrd="0" parTransId="{15AE1BE8-4DCA-4E38-8509-532D9AC6614C}" sibTransId="{41010B11-6A72-4911-B27D-7A018FAAF242}"/>
    <dgm:cxn modelId="{F83125C4-53FC-4B02-85BA-3E2383DB27A5}" type="presOf" srcId="{B139065C-B8E7-46AD-BE92-5979412C37EC}" destId="{FCFBDF81-2D1A-4A5C-9AAF-DEC95CFFADC7}" srcOrd="0" destOrd="0" presId="urn:microsoft.com/office/officeart/2005/8/layout/hierarchy3"/>
    <dgm:cxn modelId="{9B8EBDCC-52BC-429F-90F6-8C75FAEA51F6}" type="presOf" srcId="{96C4DDF0-F255-4E44-91A8-05C89148D327}" destId="{E405B014-8991-4721-9A1E-1AABB5CE3750}" srcOrd="0" destOrd="0" presId="urn:microsoft.com/office/officeart/2005/8/layout/hierarchy3"/>
    <dgm:cxn modelId="{C6A985CE-30FD-4881-8E7E-281109AC533C}" type="presOf" srcId="{5A37D3E0-8378-45D9-BEA7-9F184AB42B68}" destId="{F26D84B9-8F7B-42BA-BBDD-624634E9447F}" srcOrd="0" destOrd="0" presId="urn:microsoft.com/office/officeart/2005/8/layout/hierarchy3"/>
    <dgm:cxn modelId="{66E718CF-13B6-4E8A-A60B-14DB0304074A}" type="presOf" srcId="{6D66E5BC-ADF3-472B-A72E-FEA74BD44DFC}" destId="{FCA8FB68-893C-40EB-AA64-2EEAB410528C}" srcOrd="0" destOrd="0" presId="urn:microsoft.com/office/officeart/2005/8/layout/hierarchy3"/>
    <dgm:cxn modelId="{411C1BCF-AD90-4403-A6F7-1B4A49C9BD12}" type="presOf" srcId="{5206FCD1-0809-489E-AAD2-5F6A9C7E36B2}" destId="{6F928E4E-5A17-46C7-9CEA-76B6F921915F}" srcOrd="0" destOrd="0" presId="urn:microsoft.com/office/officeart/2005/8/layout/hierarchy3"/>
    <dgm:cxn modelId="{206D3ED0-AEF1-4D36-BA25-95D2DACC90F8}" type="presOf" srcId="{80CE3818-3660-43CA-BCD9-A066F1A8BF5A}" destId="{2A2F14E7-2BB5-4115-838B-4182AB2F5FE3}" srcOrd="0" destOrd="0" presId="urn:microsoft.com/office/officeart/2005/8/layout/hierarchy3"/>
    <dgm:cxn modelId="{5BF66FD1-2B34-40AA-B875-3A537F13DDCF}" type="presOf" srcId="{25148349-C6D6-4599-9B43-9D3AB9485081}" destId="{D711B843-1EA4-4499-889B-456A220DC209}" srcOrd="0" destOrd="0" presId="urn:microsoft.com/office/officeart/2005/8/layout/hierarchy3"/>
    <dgm:cxn modelId="{9C173CD2-81BF-4758-830A-EBBA131D3963}" type="presOf" srcId="{3863E69E-3425-41D2-8437-725189FAFA96}" destId="{C982C3ED-AE7B-474F-BB7A-E25AE540A2B4}" srcOrd="0" destOrd="0" presId="urn:microsoft.com/office/officeart/2005/8/layout/hierarchy3"/>
    <dgm:cxn modelId="{A828F7D8-6C96-4CD5-886A-76DA62CEDB42}" type="presOf" srcId="{51977D42-F0FC-4DFF-B63A-372EA19DEB99}" destId="{3CDCC595-CF63-441A-92DB-7BD63DF99514}" srcOrd="0" destOrd="0" presId="urn:microsoft.com/office/officeart/2005/8/layout/hierarchy3"/>
    <dgm:cxn modelId="{EF108ADB-5784-490E-810C-D9FE481DA0B4}" srcId="{AAD3E79C-E408-4B70-BA9D-CE9E654187C2}" destId="{FEC8EF47-EAE1-4F6B-825F-47D6EA24148D}" srcOrd="0" destOrd="0" parTransId="{AB5DE539-E9DB-4465-9D50-E5950C1BE5D4}" sibTransId="{81FB2C4C-4B90-40BF-BD19-11D2C23FF9C1}"/>
    <dgm:cxn modelId="{6FC9C9DB-E945-494C-99F3-80A2237E5D3F}" srcId="{14EC417D-CBD1-4AAA-8E40-73C3E988664F}" destId="{2A5CA378-DE6A-443E-9BF3-E7A70DC04863}" srcOrd="2" destOrd="0" parTransId="{10CF07E1-574A-4CE6-84CF-0C261A9DFFF9}" sibTransId="{94A66435-8F66-4CBF-AAFC-84980153E11A}"/>
    <dgm:cxn modelId="{976609DE-5FF3-4A36-8CF8-C688B286A2FA}" type="presOf" srcId="{39E37A0C-04CC-46C2-89FA-0ADD105B7936}" destId="{7F5EA7CD-D15F-47CE-ACBA-25691393385B}" srcOrd="0" destOrd="0" presId="urn:microsoft.com/office/officeart/2005/8/layout/hierarchy3"/>
    <dgm:cxn modelId="{494F46E0-2822-43B8-B31E-2F9E52DC3773}" type="presOf" srcId="{6DAA1465-54CA-41D9-BB41-653B356049E5}" destId="{EC5D3900-53F2-4153-A269-B10B030A450F}" srcOrd="0" destOrd="0" presId="urn:microsoft.com/office/officeart/2005/8/layout/hierarchy3"/>
    <dgm:cxn modelId="{F2C071E5-48C5-4931-853E-E3DBCB78175A}" type="presOf" srcId="{28CC3CAC-2A39-43FA-B422-1FD0F58F86F8}" destId="{4EB1DD94-8EE5-4AAA-9644-21576885599E}" srcOrd="0" destOrd="0" presId="urn:microsoft.com/office/officeart/2005/8/layout/hierarchy3"/>
    <dgm:cxn modelId="{3F2DC9E8-A5C0-45C3-9E9C-972ECF1C68C2}" type="presOf" srcId="{B99B722B-E6A6-4C55-8D42-5169D76F6B68}" destId="{2CEDE896-594B-448E-AF77-D6AD8363D43C}" srcOrd="0" destOrd="0" presId="urn:microsoft.com/office/officeart/2005/8/layout/hierarchy3"/>
    <dgm:cxn modelId="{3B93ABE9-2F66-41A1-8F28-FE410BE27985}" type="presOf" srcId="{D376B6C1-F307-406B-BF37-B6C6C4B17959}" destId="{769967D9-7385-45E1-8F99-7C228C48B89F}" srcOrd="0" destOrd="0" presId="urn:microsoft.com/office/officeart/2005/8/layout/hierarchy3"/>
    <dgm:cxn modelId="{28A20CEE-1ABB-4961-AB8F-25CE630F05BE}" type="presOf" srcId="{4E5BF2ED-2889-4D85-A80E-73DC42A6D8D8}" destId="{10FE2C3F-426B-4792-8D18-D21D6A708751}" srcOrd="0" destOrd="0" presId="urn:microsoft.com/office/officeart/2005/8/layout/hierarchy3"/>
    <dgm:cxn modelId="{A1F693EE-9E89-47B7-951A-9DC80ED503DC}" srcId="{FEC8EF47-EAE1-4F6B-825F-47D6EA24148D}" destId="{F4136D86-63EF-4B52-A7F7-08094C83FA17}" srcOrd="1" destOrd="0" parTransId="{6DAA1465-54CA-41D9-BB41-653B356049E5}" sibTransId="{CBFD67F8-224B-4546-A9E3-E42BA93DD161}"/>
    <dgm:cxn modelId="{3A109BF5-0699-40DA-8484-3CC3575AFC7E}" type="presOf" srcId="{EC0090F7-A8C8-4495-BD7A-D44923C5B3F5}" destId="{71D07FB1-1B09-413F-8750-E6BC1E5955FD}" srcOrd="0" destOrd="0" presId="urn:microsoft.com/office/officeart/2005/8/layout/hierarchy3"/>
    <dgm:cxn modelId="{D2AED6F5-67BC-4FB7-9182-D52E5F53F37A}" type="presOf" srcId="{70EF05EB-BDE5-4952-910B-D4972D7CF8C1}" destId="{4BB920A9-308D-474F-B964-9E7F28CFD10A}" srcOrd="0" destOrd="0" presId="urn:microsoft.com/office/officeart/2005/8/layout/hierarchy3"/>
    <dgm:cxn modelId="{E975E0F8-D065-4930-B306-6E8C940884B0}" srcId="{14EC417D-CBD1-4AAA-8E40-73C3E988664F}" destId="{95D5C466-1011-47A5-8A24-262ABC7EC505}" srcOrd="0" destOrd="0" parTransId="{28CC3CAC-2A39-43FA-B422-1FD0F58F86F8}" sibTransId="{893FC654-CD70-4E0B-A03F-00811D222FBD}"/>
    <dgm:cxn modelId="{885E77FA-310A-48D5-BC85-EBDDA56426E3}" type="presOf" srcId="{0ADBABFC-B4FA-4D4A-A8D4-C373E0591581}" destId="{2264D3D3-85C8-41A9-B743-E09BECBAEF42}" srcOrd="0" destOrd="0" presId="urn:microsoft.com/office/officeart/2005/8/layout/hierarchy3"/>
    <dgm:cxn modelId="{5BDEF6FA-91CE-4DE4-B38E-0FA0A1FEA8C1}" type="presOf" srcId="{15AE1BE8-4DCA-4E38-8509-532D9AC6614C}" destId="{59EFB39E-5D32-4516-BD70-F69807A56F4D}" srcOrd="0" destOrd="0" presId="urn:microsoft.com/office/officeart/2005/8/layout/hierarchy3"/>
    <dgm:cxn modelId="{14D3CCFB-D86D-4B28-9773-D719EAF157B3}" srcId="{B1D1E67F-99B4-408B-8C06-82EB89C6A93F}" destId="{F1B2A61D-6758-4098-8B7C-D2748973C950}" srcOrd="1" destOrd="0" parTransId="{4F404B04-8CD8-4912-BCC8-326EC624A022}" sibTransId="{095C168B-C5A6-4AE4-9781-C9C486B6ED25}"/>
    <dgm:cxn modelId="{2541A2FC-873A-4B6E-B076-24F31D38B630}" type="presOf" srcId="{F917B038-38A9-4CE9-BD61-6186B1C4DF17}" destId="{FBCD8033-A25C-497C-989A-06F3689AEB90}" srcOrd="0" destOrd="0" presId="urn:microsoft.com/office/officeart/2005/8/layout/hierarchy3"/>
    <dgm:cxn modelId="{8255FAFD-7FC3-44E5-B90E-D36004EA955B}" type="presOf" srcId="{FEC8EF47-EAE1-4F6B-825F-47D6EA24148D}" destId="{9D710D93-44DD-4BD4-ACA0-E9779F3C38DD}" srcOrd="0" destOrd="0" presId="urn:microsoft.com/office/officeart/2005/8/layout/hierarchy3"/>
    <dgm:cxn modelId="{F66B3AFE-512F-4E8E-9C1F-6489D4B7B811}" type="presOf" srcId="{14EC417D-CBD1-4AAA-8E40-73C3E988664F}" destId="{932439ED-41B2-493F-B075-C4F3D01A215D}" srcOrd="0" destOrd="0" presId="urn:microsoft.com/office/officeart/2005/8/layout/hierarchy3"/>
    <dgm:cxn modelId="{3DFC7AFF-F952-49B6-AB99-0C67385D3C80}" type="presOf" srcId="{4F404B04-8CD8-4912-BCC8-326EC624A022}" destId="{ADE27C47-FB5D-49EF-A2C4-C5DEEB7BEFF7}" srcOrd="0" destOrd="0" presId="urn:microsoft.com/office/officeart/2005/8/layout/hierarchy3"/>
    <dgm:cxn modelId="{F3291834-F15B-48BA-BA3D-D79E1E07C7D9}" type="presParOf" srcId="{925D65F2-E3B3-431D-9379-7FE9FAA93F8C}" destId="{0B038A54-BEF9-4C74-856D-57A17D7C66AF}" srcOrd="0" destOrd="0" presId="urn:microsoft.com/office/officeart/2005/8/layout/hierarchy3"/>
    <dgm:cxn modelId="{EA4FD86D-6AFB-4EF7-92C6-F7F98A211BC7}" type="presParOf" srcId="{0B038A54-BEF9-4C74-856D-57A17D7C66AF}" destId="{D37530DD-C787-474A-88BE-CEED46E8C2FB}" srcOrd="0" destOrd="0" presId="urn:microsoft.com/office/officeart/2005/8/layout/hierarchy3"/>
    <dgm:cxn modelId="{AC14A285-6D19-4D3C-A581-D0936D38BC60}" type="presParOf" srcId="{D37530DD-C787-474A-88BE-CEED46E8C2FB}" destId="{9D710D93-44DD-4BD4-ACA0-E9779F3C38DD}" srcOrd="0" destOrd="0" presId="urn:microsoft.com/office/officeart/2005/8/layout/hierarchy3"/>
    <dgm:cxn modelId="{EC3BFAD5-9B6F-46ED-B7CF-42F6AADC1299}" type="presParOf" srcId="{D37530DD-C787-474A-88BE-CEED46E8C2FB}" destId="{F176D4AC-0A08-42B8-93C1-0BE698397CC8}" srcOrd="1" destOrd="0" presId="urn:microsoft.com/office/officeart/2005/8/layout/hierarchy3"/>
    <dgm:cxn modelId="{3E84CF8E-8ACE-41A2-B789-34128EC8BABE}" type="presParOf" srcId="{0B038A54-BEF9-4C74-856D-57A17D7C66AF}" destId="{04F6C6A9-757E-42B8-ABA1-B829E3B4A472}" srcOrd="1" destOrd="0" presId="urn:microsoft.com/office/officeart/2005/8/layout/hierarchy3"/>
    <dgm:cxn modelId="{53098A8E-B489-4BC6-A7D9-C8972D100027}" type="presParOf" srcId="{04F6C6A9-757E-42B8-ABA1-B829E3B4A472}" destId="{1D70555D-A9FC-440B-A325-52BE8268E640}" srcOrd="0" destOrd="0" presId="urn:microsoft.com/office/officeart/2005/8/layout/hierarchy3"/>
    <dgm:cxn modelId="{FAD6F783-73AA-49C5-9CF8-0F4442A00E66}" type="presParOf" srcId="{04F6C6A9-757E-42B8-ABA1-B829E3B4A472}" destId="{59F35C16-BE80-448D-8EA9-3644940401C2}" srcOrd="1" destOrd="0" presId="urn:microsoft.com/office/officeart/2005/8/layout/hierarchy3"/>
    <dgm:cxn modelId="{21C6F37D-9E4A-40C4-BF93-44DFBB68252E}" type="presParOf" srcId="{04F6C6A9-757E-42B8-ABA1-B829E3B4A472}" destId="{EC5D3900-53F2-4153-A269-B10B030A450F}" srcOrd="2" destOrd="0" presId="urn:microsoft.com/office/officeart/2005/8/layout/hierarchy3"/>
    <dgm:cxn modelId="{2566CA0C-17D2-4523-8C43-92A38A86CB01}" type="presParOf" srcId="{04F6C6A9-757E-42B8-ABA1-B829E3B4A472}" destId="{DDF2E640-D573-430A-B5D6-4548DD6699A3}" srcOrd="3" destOrd="0" presId="urn:microsoft.com/office/officeart/2005/8/layout/hierarchy3"/>
    <dgm:cxn modelId="{663D038E-499B-4F1E-A9F8-45FC7DF20FFA}" type="presParOf" srcId="{04F6C6A9-757E-42B8-ABA1-B829E3B4A472}" destId="{6F928E4E-5A17-46C7-9CEA-76B6F921915F}" srcOrd="4" destOrd="0" presId="urn:microsoft.com/office/officeart/2005/8/layout/hierarchy3"/>
    <dgm:cxn modelId="{7DFE62E7-B938-47AF-B13E-051C81454A07}" type="presParOf" srcId="{04F6C6A9-757E-42B8-ABA1-B829E3B4A472}" destId="{1CC4980C-FCDC-46AD-A168-69EFA5189163}" srcOrd="5" destOrd="0" presId="urn:microsoft.com/office/officeart/2005/8/layout/hierarchy3"/>
    <dgm:cxn modelId="{3969B688-FD88-4F75-ABAA-049685C98221}" type="presParOf" srcId="{04F6C6A9-757E-42B8-ABA1-B829E3B4A472}" destId="{2334BE71-7B73-4BAD-AE57-1B2B22D83AE4}" srcOrd="6" destOrd="0" presId="urn:microsoft.com/office/officeart/2005/8/layout/hierarchy3"/>
    <dgm:cxn modelId="{DC4A5209-5B85-4FAE-80E5-A5C8FE5647B9}" type="presParOf" srcId="{04F6C6A9-757E-42B8-ABA1-B829E3B4A472}" destId="{F26D84B9-8F7B-42BA-BBDD-624634E9447F}" srcOrd="7" destOrd="0" presId="urn:microsoft.com/office/officeart/2005/8/layout/hierarchy3"/>
    <dgm:cxn modelId="{504E5D72-79DE-45B0-81C7-064F19432145}" type="presParOf" srcId="{925D65F2-E3B3-431D-9379-7FE9FAA93F8C}" destId="{A6650A62-695E-409B-8E57-E23038498273}" srcOrd="1" destOrd="0" presId="urn:microsoft.com/office/officeart/2005/8/layout/hierarchy3"/>
    <dgm:cxn modelId="{5D0FCED9-BF86-410E-96BB-6BBC18E6DE07}" type="presParOf" srcId="{A6650A62-695E-409B-8E57-E23038498273}" destId="{861DDDCC-1FD2-49D2-A518-D52D5B795155}" srcOrd="0" destOrd="0" presId="urn:microsoft.com/office/officeart/2005/8/layout/hierarchy3"/>
    <dgm:cxn modelId="{85EF2CBC-B861-47E8-B2FB-67E8370F76A0}" type="presParOf" srcId="{861DDDCC-1FD2-49D2-A518-D52D5B795155}" destId="{32AE679B-A08C-4110-94D5-B57A2750DE6D}" srcOrd="0" destOrd="0" presId="urn:microsoft.com/office/officeart/2005/8/layout/hierarchy3"/>
    <dgm:cxn modelId="{0DA9E687-70EF-4DCE-B4FB-6AAA22D950FF}" type="presParOf" srcId="{861DDDCC-1FD2-49D2-A518-D52D5B795155}" destId="{973E0813-8EBA-42E8-BED2-95CE6999334B}" srcOrd="1" destOrd="0" presId="urn:microsoft.com/office/officeart/2005/8/layout/hierarchy3"/>
    <dgm:cxn modelId="{12531A4B-0B91-4897-B0AE-F3D2875D3793}" type="presParOf" srcId="{A6650A62-695E-409B-8E57-E23038498273}" destId="{17B6EBD8-E1FC-4199-8E83-2F213C6C0686}" srcOrd="1" destOrd="0" presId="urn:microsoft.com/office/officeart/2005/8/layout/hierarchy3"/>
    <dgm:cxn modelId="{F0E6F57C-4B5C-4C21-9519-6C6165135441}" type="presParOf" srcId="{17B6EBD8-E1FC-4199-8E83-2F213C6C0686}" destId="{8939A02E-FAD7-40AB-81B3-ED6EC1B4699D}" srcOrd="0" destOrd="0" presId="urn:microsoft.com/office/officeart/2005/8/layout/hierarchy3"/>
    <dgm:cxn modelId="{103E2AB0-77F2-40D8-A099-98EE31AD7A62}" type="presParOf" srcId="{17B6EBD8-E1FC-4199-8E83-2F213C6C0686}" destId="{10FE2C3F-426B-4792-8D18-D21D6A708751}" srcOrd="1" destOrd="0" presId="urn:microsoft.com/office/officeart/2005/8/layout/hierarchy3"/>
    <dgm:cxn modelId="{5F83AFB6-00AD-4047-8DC0-F01AC4065C7C}" type="presParOf" srcId="{17B6EBD8-E1FC-4199-8E83-2F213C6C0686}" destId="{C984C22B-794E-4FA3-AA0B-7FA2B479EFBB}" srcOrd="2" destOrd="0" presId="urn:microsoft.com/office/officeart/2005/8/layout/hierarchy3"/>
    <dgm:cxn modelId="{59CD054E-3A73-426C-AFA4-5692B290DB69}" type="presParOf" srcId="{17B6EBD8-E1FC-4199-8E83-2F213C6C0686}" destId="{CECB9FD9-5F85-4D59-8F49-ED1FFFCD1760}" srcOrd="3" destOrd="0" presId="urn:microsoft.com/office/officeart/2005/8/layout/hierarchy3"/>
    <dgm:cxn modelId="{7F2680EB-4B32-40AA-A43A-7EDEFF48FBEA}" type="presParOf" srcId="{17B6EBD8-E1FC-4199-8E83-2F213C6C0686}" destId="{7F5EA7CD-D15F-47CE-ACBA-25691393385B}" srcOrd="4" destOrd="0" presId="urn:microsoft.com/office/officeart/2005/8/layout/hierarchy3"/>
    <dgm:cxn modelId="{87C2AC8B-CBC7-4B2A-8370-1EA13C796A75}" type="presParOf" srcId="{17B6EBD8-E1FC-4199-8E83-2F213C6C0686}" destId="{F5C13EA7-0EED-4A2F-B7DA-D4F9CD900158}" srcOrd="5" destOrd="0" presId="urn:microsoft.com/office/officeart/2005/8/layout/hierarchy3"/>
    <dgm:cxn modelId="{89EC55DC-F697-49C8-A3B6-2A68A128E697}" type="presParOf" srcId="{17B6EBD8-E1FC-4199-8E83-2F213C6C0686}" destId="{C869799D-F913-420A-9FB6-A9CA70D40CC6}" srcOrd="6" destOrd="0" presId="urn:microsoft.com/office/officeart/2005/8/layout/hierarchy3"/>
    <dgm:cxn modelId="{D4F7AF2F-4578-4CEA-8E40-13DF067C2EC3}" type="presParOf" srcId="{17B6EBD8-E1FC-4199-8E83-2F213C6C0686}" destId="{58207A33-2ED5-4A5E-A2A7-28CC03454422}" srcOrd="7" destOrd="0" presId="urn:microsoft.com/office/officeart/2005/8/layout/hierarchy3"/>
    <dgm:cxn modelId="{71B4C021-558E-4294-8FCA-73997D8AB29C}" type="presParOf" srcId="{17B6EBD8-E1FC-4199-8E83-2F213C6C0686}" destId="{9515D45A-2CC9-4FD9-84D6-62C362383CD6}" srcOrd="8" destOrd="0" presId="urn:microsoft.com/office/officeart/2005/8/layout/hierarchy3"/>
    <dgm:cxn modelId="{4C06EFE9-F7C3-4630-B44B-5BA5AC52B8A3}" type="presParOf" srcId="{17B6EBD8-E1FC-4199-8E83-2F213C6C0686}" destId="{FBCD8033-A25C-497C-989A-06F3689AEB90}" srcOrd="9" destOrd="0" presId="urn:microsoft.com/office/officeart/2005/8/layout/hierarchy3"/>
    <dgm:cxn modelId="{3C873A45-C8B8-41BA-9C73-C100A212E9A4}" type="presParOf" srcId="{17B6EBD8-E1FC-4199-8E83-2F213C6C0686}" destId="{D97DE583-9E3F-4C1C-A498-E8352847EC73}" srcOrd="10" destOrd="0" presId="urn:microsoft.com/office/officeart/2005/8/layout/hierarchy3"/>
    <dgm:cxn modelId="{44B4E34B-5E92-44A3-9643-71EBFF90BF8B}" type="presParOf" srcId="{17B6EBD8-E1FC-4199-8E83-2F213C6C0686}" destId="{846B340F-6618-49B6-8A97-AD164ADFE1BD}" srcOrd="11" destOrd="0" presId="urn:microsoft.com/office/officeart/2005/8/layout/hierarchy3"/>
    <dgm:cxn modelId="{B259D368-F589-4F0C-A6A4-CE619C49DE1B}" type="presParOf" srcId="{925D65F2-E3B3-431D-9379-7FE9FAA93F8C}" destId="{092FB95E-6944-41A6-BA32-41B5CC244757}" srcOrd="2" destOrd="0" presId="urn:microsoft.com/office/officeart/2005/8/layout/hierarchy3"/>
    <dgm:cxn modelId="{7D3F799E-4178-48AB-B594-44B321BFC4FC}" type="presParOf" srcId="{092FB95E-6944-41A6-BA32-41B5CC244757}" destId="{A183905B-A165-4732-B7FC-0829E79286B0}" srcOrd="0" destOrd="0" presId="urn:microsoft.com/office/officeart/2005/8/layout/hierarchy3"/>
    <dgm:cxn modelId="{E923903B-1851-4087-B57A-C4A0835CF2CE}" type="presParOf" srcId="{A183905B-A165-4732-B7FC-0829E79286B0}" destId="{46F4F2C0-F49F-450F-9283-4AD8DDFBDDCA}" srcOrd="0" destOrd="0" presId="urn:microsoft.com/office/officeart/2005/8/layout/hierarchy3"/>
    <dgm:cxn modelId="{8F92DB69-B9A2-49AE-AFF5-7B5C21C70E7A}" type="presParOf" srcId="{A183905B-A165-4732-B7FC-0829E79286B0}" destId="{C0FBD76F-A2BF-46E0-AC57-EF1BCD640619}" srcOrd="1" destOrd="0" presId="urn:microsoft.com/office/officeart/2005/8/layout/hierarchy3"/>
    <dgm:cxn modelId="{21388B8E-283E-43EE-98E8-0F885CF4B762}" type="presParOf" srcId="{092FB95E-6944-41A6-BA32-41B5CC244757}" destId="{EEC5847E-28C8-4581-BE15-C30904B06BD7}" srcOrd="1" destOrd="0" presId="urn:microsoft.com/office/officeart/2005/8/layout/hierarchy3"/>
    <dgm:cxn modelId="{017AF0B2-8DD9-4C66-9555-54CB78C5D79A}" type="presParOf" srcId="{EEC5847E-28C8-4581-BE15-C30904B06BD7}" destId="{59EFB39E-5D32-4516-BD70-F69807A56F4D}" srcOrd="0" destOrd="0" presId="urn:microsoft.com/office/officeart/2005/8/layout/hierarchy3"/>
    <dgm:cxn modelId="{B1DAF325-69F3-4BC6-BA7D-72CD58EA0C05}" type="presParOf" srcId="{EEC5847E-28C8-4581-BE15-C30904B06BD7}" destId="{2CEDE896-594B-448E-AF77-D6AD8363D43C}" srcOrd="1" destOrd="0" presId="urn:microsoft.com/office/officeart/2005/8/layout/hierarchy3"/>
    <dgm:cxn modelId="{D86BCA8F-B5FA-4C85-B51F-7111CC200F0D}" type="presParOf" srcId="{EEC5847E-28C8-4581-BE15-C30904B06BD7}" destId="{ADE27C47-FB5D-49EF-A2C4-C5DEEB7BEFF7}" srcOrd="2" destOrd="0" presId="urn:microsoft.com/office/officeart/2005/8/layout/hierarchy3"/>
    <dgm:cxn modelId="{EC1009E4-EB8A-4DB7-8D7C-1263B50AF5B9}" type="presParOf" srcId="{EEC5847E-28C8-4581-BE15-C30904B06BD7}" destId="{76B25A17-25A5-47D2-90EB-123C3A2EF40F}" srcOrd="3" destOrd="0" presId="urn:microsoft.com/office/officeart/2005/8/layout/hierarchy3"/>
    <dgm:cxn modelId="{436A1E3D-D6AE-4966-8289-653075AED8C0}" type="presParOf" srcId="{EEC5847E-28C8-4581-BE15-C30904B06BD7}" destId="{71D07FB1-1B09-413F-8750-E6BC1E5955FD}" srcOrd="4" destOrd="0" presId="urn:microsoft.com/office/officeart/2005/8/layout/hierarchy3"/>
    <dgm:cxn modelId="{DF0228B9-CC38-4A82-AA72-6AB495047425}" type="presParOf" srcId="{EEC5847E-28C8-4581-BE15-C30904B06BD7}" destId="{7E0E7CFC-588B-4A57-B9B8-1B6E02CC4215}" srcOrd="5" destOrd="0" presId="urn:microsoft.com/office/officeart/2005/8/layout/hierarchy3"/>
    <dgm:cxn modelId="{41C7E2C4-8D13-46E8-B022-F05CFE01C3E0}" type="presParOf" srcId="{925D65F2-E3B3-431D-9379-7FE9FAA93F8C}" destId="{BF2713EC-6065-4BE2-A5F5-07C1A4F171F3}" srcOrd="3" destOrd="0" presId="urn:microsoft.com/office/officeart/2005/8/layout/hierarchy3"/>
    <dgm:cxn modelId="{1CB1DD09-079B-4158-AF5A-2165DBA74494}" type="presParOf" srcId="{BF2713EC-6065-4BE2-A5F5-07C1A4F171F3}" destId="{EFCCAD6C-A86D-4B55-A1CD-237B7FED5200}" srcOrd="0" destOrd="0" presId="urn:microsoft.com/office/officeart/2005/8/layout/hierarchy3"/>
    <dgm:cxn modelId="{E4DDCD61-92AE-4F7C-9EA1-B8E587C6D982}" type="presParOf" srcId="{EFCCAD6C-A86D-4B55-A1CD-237B7FED5200}" destId="{932439ED-41B2-493F-B075-C4F3D01A215D}" srcOrd="0" destOrd="0" presId="urn:microsoft.com/office/officeart/2005/8/layout/hierarchy3"/>
    <dgm:cxn modelId="{91AD2558-5FB6-4892-91A6-05549E633DD4}" type="presParOf" srcId="{EFCCAD6C-A86D-4B55-A1CD-237B7FED5200}" destId="{4CF3825D-9EE9-4051-B30F-1CE10E4E5EAF}" srcOrd="1" destOrd="0" presId="urn:microsoft.com/office/officeart/2005/8/layout/hierarchy3"/>
    <dgm:cxn modelId="{14D3D11D-EB9F-4532-9409-7E1CE4582A4C}" type="presParOf" srcId="{BF2713EC-6065-4BE2-A5F5-07C1A4F171F3}" destId="{40D4A94B-ADF0-46D3-80BA-1D5E6556D166}" srcOrd="1" destOrd="0" presId="urn:microsoft.com/office/officeart/2005/8/layout/hierarchy3"/>
    <dgm:cxn modelId="{B86FA27F-4125-4740-8602-982FAB3275C7}" type="presParOf" srcId="{40D4A94B-ADF0-46D3-80BA-1D5E6556D166}" destId="{4EB1DD94-8EE5-4AAA-9644-21576885599E}" srcOrd="0" destOrd="0" presId="urn:microsoft.com/office/officeart/2005/8/layout/hierarchy3"/>
    <dgm:cxn modelId="{1C8ABDB8-0ED4-4E1C-8A9C-568419618576}" type="presParOf" srcId="{40D4A94B-ADF0-46D3-80BA-1D5E6556D166}" destId="{21106285-0CC1-4245-9B33-1D856673CCC7}" srcOrd="1" destOrd="0" presId="urn:microsoft.com/office/officeart/2005/8/layout/hierarchy3"/>
    <dgm:cxn modelId="{391EBEF1-19E0-4C6B-9313-188756750227}" type="presParOf" srcId="{40D4A94B-ADF0-46D3-80BA-1D5E6556D166}" destId="{1789451B-BB0B-435F-839B-C4356E22968F}" srcOrd="2" destOrd="0" presId="urn:microsoft.com/office/officeart/2005/8/layout/hierarchy3"/>
    <dgm:cxn modelId="{2ADA5DB6-3E61-4D22-9FBA-E8A866C9A21D}" type="presParOf" srcId="{40D4A94B-ADF0-46D3-80BA-1D5E6556D166}" destId="{CA3FE376-CF5F-4CCB-BC01-327F1B5FB5B1}" srcOrd="3" destOrd="0" presId="urn:microsoft.com/office/officeart/2005/8/layout/hierarchy3"/>
    <dgm:cxn modelId="{943DB57C-8CCB-4648-8E67-3CC57F549C49}" type="presParOf" srcId="{40D4A94B-ADF0-46D3-80BA-1D5E6556D166}" destId="{56600221-D931-4A11-8EAE-0DEF4E48E203}" srcOrd="4" destOrd="0" presId="urn:microsoft.com/office/officeart/2005/8/layout/hierarchy3"/>
    <dgm:cxn modelId="{6C52AFF7-30CB-4383-A9E8-161F1719C4D7}" type="presParOf" srcId="{40D4A94B-ADF0-46D3-80BA-1D5E6556D166}" destId="{D9D19A2B-F10B-4B34-9A56-9BF05B939B7A}" srcOrd="5" destOrd="0" presId="urn:microsoft.com/office/officeart/2005/8/layout/hierarchy3"/>
    <dgm:cxn modelId="{46343F89-6F5D-4BA0-AED0-B9C04645638F}" type="presParOf" srcId="{925D65F2-E3B3-431D-9379-7FE9FAA93F8C}" destId="{0137E0DB-3307-43BB-9C01-8C7DEC2390CF}" srcOrd="4" destOrd="0" presId="urn:microsoft.com/office/officeart/2005/8/layout/hierarchy3"/>
    <dgm:cxn modelId="{83B7E0AF-F70B-4C24-9197-5AB79D451284}" type="presParOf" srcId="{0137E0DB-3307-43BB-9C01-8C7DEC2390CF}" destId="{67A7E307-33F2-46C9-B24F-604B4DCCC2C3}" srcOrd="0" destOrd="0" presId="urn:microsoft.com/office/officeart/2005/8/layout/hierarchy3"/>
    <dgm:cxn modelId="{99EC47DF-117C-465C-92ED-41C9F873CB7B}" type="presParOf" srcId="{67A7E307-33F2-46C9-B24F-604B4DCCC2C3}" destId="{1FC2FA64-F4F8-45F8-8931-B56BB3CE7DB4}" srcOrd="0" destOrd="0" presId="urn:microsoft.com/office/officeart/2005/8/layout/hierarchy3"/>
    <dgm:cxn modelId="{C61E1819-DCBB-44C7-9492-B2328DBF2AE4}" type="presParOf" srcId="{67A7E307-33F2-46C9-B24F-604B4DCCC2C3}" destId="{AC44A305-B9F8-4F73-9525-9CB28E115F50}" srcOrd="1" destOrd="0" presId="urn:microsoft.com/office/officeart/2005/8/layout/hierarchy3"/>
    <dgm:cxn modelId="{21BACD04-BDB7-4A54-A69E-68367E52029C}" type="presParOf" srcId="{0137E0DB-3307-43BB-9C01-8C7DEC2390CF}" destId="{61D735AF-C44D-4920-AF6B-62608456EC3A}" srcOrd="1" destOrd="0" presId="urn:microsoft.com/office/officeart/2005/8/layout/hierarchy3"/>
    <dgm:cxn modelId="{19234857-49DC-4929-BC0D-0ACF19FB15C4}" type="presParOf" srcId="{61D735AF-C44D-4920-AF6B-62608456EC3A}" destId="{3CDCC595-CF63-441A-92DB-7BD63DF99514}" srcOrd="0" destOrd="0" presId="urn:microsoft.com/office/officeart/2005/8/layout/hierarchy3"/>
    <dgm:cxn modelId="{0FB5F910-E8BC-4E7E-8C86-389E275BF26C}" type="presParOf" srcId="{61D735AF-C44D-4920-AF6B-62608456EC3A}" destId="{73F45252-DC7E-4C6A-AFC1-88D08D03979D}" srcOrd="1" destOrd="0" presId="urn:microsoft.com/office/officeart/2005/8/layout/hierarchy3"/>
    <dgm:cxn modelId="{7A20F649-95C5-4080-9E6A-03AD52CAFB22}" type="presParOf" srcId="{61D735AF-C44D-4920-AF6B-62608456EC3A}" destId="{2264D3D3-85C8-41A9-B743-E09BECBAEF42}" srcOrd="2" destOrd="0" presId="urn:microsoft.com/office/officeart/2005/8/layout/hierarchy3"/>
    <dgm:cxn modelId="{EFEE7B60-3A93-47AA-8B54-FCECF66C403A}" type="presParOf" srcId="{61D735AF-C44D-4920-AF6B-62608456EC3A}" destId="{D74D31D0-ADDD-471F-8584-DE6280AE3137}" srcOrd="3" destOrd="0" presId="urn:microsoft.com/office/officeart/2005/8/layout/hierarchy3"/>
    <dgm:cxn modelId="{C155A946-781B-44FA-9A85-3C8AE50023D0}" type="presParOf" srcId="{61D735AF-C44D-4920-AF6B-62608456EC3A}" destId="{FCA8FB68-893C-40EB-AA64-2EEAB410528C}" srcOrd="4" destOrd="0" presId="urn:microsoft.com/office/officeart/2005/8/layout/hierarchy3"/>
    <dgm:cxn modelId="{5725E734-D965-4760-8E9F-2C323018B913}" type="presParOf" srcId="{61D735AF-C44D-4920-AF6B-62608456EC3A}" destId="{152FC86F-A597-417C-A44D-A00FCEDCFB4E}" srcOrd="5" destOrd="0" presId="urn:microsoft.com/office/officeart/2005/8/layout/hierarchy3"/>
    <dgm:cxn modelId="{C785DE37-6AF3-4976-81AC-9092A7C75C07}" type="presParOf" srcId="{61D735AF-C44D-4920-AF6B-62608456EC3A}" destId="{884070B7-5140-42F3-ACBD-E9E24E0B4350}" srcOrd="6" destOrd="0" presId="urn:microsoft.com/office/officeart/2005/8/layout/hierarchy3"/>
    <dgm:cxn modelId="{7E15F167-684E-4A4E-B5AE-C8655BBCDBB1}" type="presParOf" srcId="{61D735AF-C44D-4920-AF6B-62608456EC3A}" destId="{96D8D449-2DBA-40DC-86CD-29E0EC4F036D}" srcOrd="7" destOrd="0" presId="urn:microsoft.com/office/officeart/2005/8/layout/hierarchy3"/>
    <dgm:cxn modelId="{1223E827-7BDF-4B9D-B126-181C4E06366B}" type="presParOf" srcId="{61D735AF-C44D-4920-AF6B-62608456EC3A}" destId="{2A2F14E7-2BB5-4115-838B-4182AB2F5FE3}" srcOrd="8" destOrd="0" presId="urn:microsoft.com/office/officeart/2005/8/layout/hierarchy3"/>
    <dgm:cxn modelId="{67A67F07-A8E2-45DC-A401-89F39BF5773C}" type="presParOf" srcId="{61D735AF-C44D-4920-AF6B-62608456EC3A}" destId="{7573EE36-0748-4B75-8E52-A5C5F16A900D}" srcOrd="9" destOrd="0" presId="urn:microsoft.com/office/officeart/2005/8/layout/hierarchy3"/>
    <dgm:cxn modelId="{2B6F6C9B-76FB-4421-84D6-8C5D7A447EC5}" type="presParOf" srcId="{925D65F2-E3B3-431D-9379-7FE9FAA93F8C}" destId="{16480307-F65A-4B87-B899-5F8D279715DD}" srcOrd="5" destOrd="0" presId="urn:microsoft.com/office/officeart/2005/8/layout/hierarchy3"/>
    <dgm:cxn modelId="{92F99D3D-A254-4B7B-8B35-D08B509083A3}" type="presParOf" srcId="{16480307-F65A-4B87-B899-5F8D279715DD}" destId="{2A3C6014-909E-4F0B-86F6-D91FCF8A67AF}" srcOrd="0" destOrd="0" presId="urn:microsoft.com/office/officeart/2005/8/layout/hierarchy3"/>
    <dgm:cxn modelId="{D859B5C7-75B2-42EB-86B2-04BC957950FF}" type="presParOf" srcId="{2A3C6014-909E-4F0B-86F6-D91FCF8A67AF}" destId="{53AC4128-C107-48E9-A4BF-90B206D1959D}" srcOrd="0" destOrd="0" presId="urn:microsoft.com/office/officeart/2005/8/layout/hierarchy3"/>
    <dgm:cxn modelId="{4C20B760-A43B-4B85-BF6A-9F81E4348971}" type="presParOf" srcId="{2A3C6014-909E-4F0B-86F6-D91FCF8A67AF}" destId="{4D46BB0C-1536-4193-8D53-A49009A89AE1}" srcOrd="1" destOrd="0" presId="urn:microsoft.com/office/officeart/2005/8/layout/hierarchy3"/>
    <dgm:cxn modelId="{87663ABB-76E2-4DED-8CB7-CC2670B3F57C}" type="presParOf" srcId="{16480307-F65A-4B87-B899-5F8D279715DD}" destId="{059C2E9E-C84A-4350-A305-B86848D8C77F}" srcOrd="1" destOrd="0" presId="urn:microsoft.com/office/officeart/2005/8/layout/hierarchy3"/>
    <dgm:cxn modelId="{19611240-58C0-4263-BB5B-1AF905A45CFD}" type="presParOf" srcId="{059C2E9E-C84A-4350-A305-B86848D8C77F}" destId="{BB2C0DA4-3457-4543-A838-EFC6D79C2436}" srcOrd="0" destOrd="0" presId="urn:microsoft.com/office/officeart/2005/8/layout/hierarchy3"/>
    <dgm:cxn modelId="{21473AAF-FAE5-453C-8214-6BF9BC817A28}" type="presParOf" srcId="{059C2E9E-C84A-4350-A305-B86848D8C77F}" destId="{4BB920A9-308D-474F-B964-9E7F28CFD10A}" srcOrd="1" destOrd="0" presId="urn:microsoft.com/office/officeart/2005/8/layout/hierarchy3"/>
    <dgm:cxn modelId="{05FCAD13-692F-41E1-A9B4-A56DD54C41F9}" type="presParOf" srcId="{059C2E9E-C84A-4350-A305-B86848D8C77F}" destId="{E405B014-8991-4721-9A1E-1AABB5CE3750}" srcOrd="2" destOrd="0" presId="urn:microsoft.com/office/officeart/2005/8/layout/hierarchy3"/>
    <dgm:cxn modelId="{78855233-6774-4D10-B8C7-3B3BBACB11D7}" type="presParOf" srcId="{059C2E9E-C84A-4350-A305-B86848D8C77F}" destId="{35FB4AD2-6B6D-4B3A-B961-064BE9A1B42C}" srcOrd="3" destOrd="0" presId="urn:microsoft.com/office/officeart/2005/8/layout/hierarchy3"/>
    <dgm:cxn modelId="{7FA48681-A729-44A9-ACF3-B827ECA25462}" type="presParOf" srcId="{059C2E9E-C84A-4350-A305-B86848D8C77F}" destId="{C982C3ED-AE7B-474F-BB7A-E25AE540A2B4}" srcOrd="4" destOrd="0" presId="urn:microsoft.com/office/officeart/2005/8/layout/hierarchy3"/>
    <dgm:cxn modelId="{D63AC1BB-A922-4338-83E4-7BBE813FD5C1}" type="presParOf" srcId="{059C2E9E-C84A-4350-A305-B86848D8C77F}" destId="{FCFBDF81-2D1A-4A5C-9AAF-DEC95CFFADC7}" srcOrd="5" destOrd="0" presId="urn:microsoft.com/office/officeart/2005/8/layout/hierarchy3"/>
    <dgm:cxn modelId="{BE8AD595-0C79-4304-A7D6-6611889A9BA2}" type="presParOf" srcId="{059C2E9E-C84A-4350-A305-B86848D8C77F}" destId="{D711B843-1EA4-4499-889B-456A220DC209}" srcOrd="6" destOrd="0" presId="urn:microsoft.com/office/officeart/2005/8/layout/hierarchy3"/>
    <dgm:cxn modelId="{43CD6C8E-F484-4DB1-BF83-164505FC1F14}" type="presParOf" srcId="{059C2E9E-C84A-4350-A305-B86848D8C77F}" destId="{769967D9-7385-45E1-8F99-7C228C48B89F}" srcOrd="7"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AD3E79C-E408-4B70-BA9D-CE9E654187C2}" type="doc">
      <dgm:prSet loTypeId="urn:microsoft.com/office/officeart/2005/8/layout/hierarchy3" loCatId="hierarchy" qsTypeId="urn:microsoft.com/office/officeart/2005/8/quickstyle/simple1" qsCatId="simple" csTypeId="urn:microsoft.com/office/officeart/2005/8/colors/accent1_2" csCatId="accent1" phldr="1"/>
      <dgm:spPr/>
      <dgm:t>
        <a:bodyPr/>
        <a:lstStyle/>
        <a:p>
          <a:endParaRPr lang="en-GB"/>
        </a:p>
      </dgm:t>
    </dgm:pt>
    <dgm:pt modelId="{FEC8EF47-EAE1-4F6B-825F-47D6EA24148D}">
      <dgm:prSet phldrT="[Text]"/>
      <dgm:spPr/>
      <dgm:t>
        <a:bodyPr/>
        <a:lstStyle/>
        <a:p>
          <a:r>
            <a:rPr lang="en-GB" dirty="0"/>
            <a:t>Enquiry</a:t>
          </a:r>
        </a:p>
      </dgm:t>
    </dgm:pt>
    <dgm:pt modelId="{AB5DE539-E9DB-4465-9D50-E5950C1BE5D4}" type="parTrans" cxnId="{EF108ADB-5784-490E-810C-D9FE481DA0B4}">
      <dgm:prSet/>
      <dgm:spPr/>
      <dgm:t>
        <a:bodyPr/>
        <a:lstStyle/>
        <a:p>
          <a:endParaRPr lang="en-GB"/>
        </a:p>
      </dgm:t>
    </dgm:pt>
    <dgm:pt modelId="{81FB2C4C-4B90-40BF-BD19-11D2C23FF9C1}" type="sibTrans" cxnId="{EF108ADB-5784-490E-810C-D9FE481DA0B4}">
      <dgm:prSet/>
      <dgm:spPr/>
      <dgm:t>
        <a:bodyPr/>
        <a:lstStyle/>
        <a:p>
          <a:endParaRPr lang="en-GB"/>
        </a:p>
      </dgm:t>
    </dgm:pt>
    <dgm:pt modelId="{6674CA58-0F1D-450B-B8AD-9360B06EECC4}">
      <dgm:prSet phldrT="[Text]"/>
      <dgm:spPr/>
      <dgm:t>
        <a:bodyPr/>
        <a:lstStyle/>
        <a:p>
          <a:r>
            <a:rPr lang="en-GB" dirty="0"/>
            <a:t>Curiosity</a:t>
          </a:r>
        </a:p>
      </dgm:t>
    </dgm:pt>
    <dgm:pt modelId="{F04C98F6-1137-4266-9D5B-9EB2BD1F31AD}" type="parTrans" cxnId="{5445CC7A-9824-4A55-9D65-69114EE0F18E}">
      <dgm:prSet/>
      <dgm:spPr/>
      <dgm:t>
        <a:bodyPr/>
        <a:lstStyle/>
        <a:p>
          <a:endParaRPr lang="en-GB"/>
        </a:p>
      </dgm:t>
    </dgm:pt>
    <dgm:pt modelId="{E3F55A86-8A5D-4A54-A723-D42063411152}" type="sibTrans" cxnId="{5445CC7A-9824-4A55-9D65-69114EE0F18E}">
      <dgm:prSet/>
      <dgm:spPr/>
      <dgm:t>
        <a:bodyPr/>
        <a:lstStyle/>
        <a:p>
          <a:endParaRPr lang="en-GB"/>
        </a:p>
      </dgm:t>
    </dgm:pt>
    <dgm:pt modelId="{F4136D86-63EF-4B52-A7F7-08094C83FA17}">
      <dgm:prSet phldrT="[Text]"/>
      <dgm:spPr/>
      <dgm:t>
        <a:bodyPr/>
        <a:lstStyle/>
        <a:p>
          <a:r>
            <a:rPr lang="en-GB" dirty="0"/>
            <a:t>Modelling</a:t>
          </a:r>
        </a:p>
      </dgm:t>
    </dgm:pt>
    <dgm:pt modelId="{6DAA1465-54CA-41D9-BB41-653B356049E5}" type="parTrans" cxnId="{A1F693EE-9E89-47B7-951A-9DC80ED503DC}">
      <dgm:prSet/>
      <dgm:spPr/>
      <dgm:t>
        <a:bodyPr/>
        <a:lstStyle/>
        <a:p>
          <a:endParaRPr lang="en-GB"/>
        </a:p>
      </dgm:t>
    </dgm:pt>
    <dgm:pt modelId="{CBFD67F8-224B-4546-A9E3-E42BA93DD161}" type="sibTrans" cxnId="{A1F693EE-9E89-47B7-951A-9DC80ED503DC}">
      <dgm:prSet/>
      <dgm:spPr/>
      <dgm:t>
        <a:bodyPr/>
        <a:lstStyle/>
        <a:p>
          <a:endParaRPr lang="en-GB"/>
        </a:p>
      </dgm:t>
    </dgm:pt>
    <dgm:pt modelId="{3024A223-015D-437F-B0C0-B69EBF5A603E}">
      <dgm:prSet phldrT="[Text]"/>
      <dgm:spPr/>
      <dgm:t>
        <a:bodyPr/>
        <a:lstStyle/>
        <a:p>
          <a:r>
            <a:rPr lang="en-GB" dirty="0"/>
            <a:t>Investigation</a:t>
          </a:r>
        </a:p>
      </dgm:t>
    </dgm:pt>
    <dgm:pt modelId="{5206FCD1-0809-489E-AAD2-5F6A9C7E36B2}" type="parTrans" cxnId="{FFC5E15F-B441-4338-BA02-D64ACB80D9DD}">
      <dgm:prSet/>
      <dgm:spPr/>
      <dgm:t>
        <a:bodyPr/>
        <a:lstStyle/>
        <a:p>
          <a:endParaRPr lang="en-GB"/>
        </a:p>
      </dgm:t>
    </dgm:pt>
    <dgm:pt modelId="{03D4C6C9-EBD0-4719-974B-096CAF5DE655}" type="sibTrans" cxnId="{FFC5E15F-B441-4338-BA02-D64ACB80D9DD}">
      <dgm:prSet/>
      <dgm:spPr/>
      <dgm:t>
        <a:bodyPr/>
        <a:lstStyle/>
        <a:p>
          <a:endParaRPr lang="en-GB"/>
        </a:p>
      </dgm:t>
    </dgm:pt>
    <dgm:pt modelId="{5A37D3E0-8378-45D9-BEA7-9F184AB42B68}">
      <dgm:prSet phldrT="[Text]"/>
      <dgm:spPr/>
      <dgm:t>
        <a:bodyPr/>
        <a:lstStyle/>
        <a:p>
          <a:r>
            <a:rPr lang="en-GB" dirty="0"/>
            <a:t>Impact</a:t>
          </a:r>
        </a:p>
      </dgm:t>
    </dgm:pt>
    <dgm:pt modelId="{98F1460D-F66D-4C4E-B047-1868BC8268D7}" type="parTrans" cxnId="{A649AD4D-9BA7-4D99-B2E2-D26FAF27F837}">
      <dgm:prSet/>
      <dgm:spPr/>
      <dgm:t>
        <a:bodyPr/>
        <a:lstStyle/>
        <a:p>
          <a:endParaRPr lang="en-GB"/>
        </a:p>
      </dgm:t>
    </dgm:pt>
    <dgm:pt modelId="{20475EEB-4E68-4F18-9F85-48A182F038EB}" type="sibTrans" cxnId="{A649AD4D-9BA7-4D99-B2E2-D26FAF27F837}">
      <dgm:prSet/>
      <dgm:spPr/>
      <dgm:t>
        <a:bodyPr/>
        <a:lstStyle/>
        <a:p>
          <a:endParaRPr lang="en-GB"/>
        </a:p>
      </dgm:t>
    </dgm:pt>
    <dgm:pt modelId="{5EFCED64-4DD6-46FA-9144-DA8355C5402F}">
      <dgm:prSet phldrT="[Text]"/>
      <dgm:spPr/>
      <dgm:t>
        <a:bodyPr/>
        <a:lstStyle/>
        <a:p>
          <a:r>
            <a:rPr lang="en-GB" dirty="0"/>
            <a:t>Design technology</a:t>
          </a:r>
        </a:p>
      </dgm:t>
    </dgm:pt>
    <dgm:pt modelId="{060B89DA-5773-4E18-BCD0-41170C6DA349}" type="parTrans" cxnId="{E980AD76-2A15-4682-951A-3633F6E5F240}">
      <dgm:prSet/>
      <dgm:spPr/>
      <dgm:t>
        <a:bodyPr/>
        <a:lstStyle/>
        <a:p>
          <a:endParaRPr lang="en-GB"/>
        </a:p>
      </dgm:t>
    </dgm:pt>
    <dgm:pt modelId="{B883AB3C-DEFA-48D8-BE09-EE700A62D828}" type="sibTrans" cxnId="{E980AD76-2A15-4682-951A-3633F6E5F240}">
      <dgm:prSet/>
      <dgm:spPr/>
      <dgm:t>
        <a:bodyPr/>
        <a:lstStyle/>
        <a:p>
          <a:endParaRPr lang="en-GB"/>
        </a:p>
      </dgm:t>
    </dgm:pt>
    <dgm:pt modelId="{4E5BF2ED-2889-4D85-A80E-73DC42A6D8D8}">
      <dgm:prSet phldrT="[Text]"/>
      <dgm:spPr/>
      <dgm:t>
        <a:bodyPr/>
        <a:lstStyle/>
        <a:p>
          <a:r>
            <a:rPr lang="en-GB" dirty="0"/>
            <a:t>Context</a:t>
          </a:r>
        </a:p>
      </dgm:t>
    </dgm:pt>
    <dgm:pt modelId="{28C76DD7-190D-4B40-B452-F3BB5B4314B0}" type="parTrans" cxnId="{3DA75CAB-1D5F-4571-82F7-4217297955D9}">
      <dgm:prSet/>
      <dgm:spPr/>
      <dgm:t>
        <a:bodyPr/>
        <a:lstStyle/>
        <a:p>
          <a:endParaRPr lang="en-GB"/>
        </a:p>
      </dgm:t>
    </dgm:pt>
    <dgm:pt modelId="{C77477F2-18F9-4221-89E8-DCB87A500C19}" type="sibTrans" cxnId="{3DA75CAB-1D5F-4571-82F7-4217297955D9}">
      <dgm:prSet/>
      <dgm:spPr/>
      <dgm:t>
        <a:bodyPr/>
        <a:lstStyle/>
        <a:p>
          <a:endParaRPr lang="en-GB"/>
        </a:p>
      </dgm:t>
    </dgm:pt>
    <dgm:pt modelId="{2E231379-D781-4FC7-BBB8-6D48F83C6E0E}">
      <dgm:prSet phldrT="[Text]"/>
      <dgm:spPr/>
      <dgm:t>
        <a:bodyPr/>
        <a:lstStyle/>
        <a:p>
          <a:r>
            <a:rPr lang="en-GB" dirty="0"/>
            <a:t>Decision making</a:t>
          </a:r>
        </a:p>
      </dgm:t>
    </dgm:pt>
    <dgm:pt modelId="{D0970C15-078F-4156-A4D8-EFFDDC1F3783}" type="parTrans" cxnId="{6FA5E95A-1C3A-46CB-B593-CACB198271DD}">
      <dgm:prSet/>
      <dgm:spPr/>
      <dgm:t>
        <a:bodyPr/>
        <a:lstStyle/>
        <a:p>
          <a:endParaRPr lang="en-GB"/>
        </a:p>
      </dgm:t>
    </dgm:pt>
    <dgm:pt modelId="{CA7171A9-431E-4687-80ED-4CCED1AC041C}" type="sibTrans" cxnId="{6FA5E95A-1C3A-46CB-B593-CACB198271DD}">
      <dgm:prSet/>
      <dgm:spPr/>
      <dgm:t>
        <a:bodyPr/>
        <a:lstStyle/>
        <a:p>
          <a:endParaRPr lang="en-GB"/>
        </a:p>
      </dgm:t>
    </dgm:pt>
    <dgm:pt modelId="{272867D4-81F3-49ED-AADD-BD7EBD3B1258}">
      <dgm:prSet phldrT="[Text]"/>
      <dgm:spPr/>
      <dgm:t>
        <a:bodyPr/>
        <a:lstStyle/>
        <a:p>
          <a:r>
            <a:rPr lang="en-GB" dirty="0"/>
            <a:t>Communication</a:t>
          </a:r>
        </a:p>
      </dgm:t>
    </dgm:pt>
    <dgm:pt modelId="{39E37A0C-04CC-46C2-89FA-0ADD105B7936}" type="parTrans" cxnId="{1EED21A0-E984-4BBE-A026-372285BFD21E}">
      <dgm:prSet/>
      <dgm:spPr/>
      <dgm:t>
        <a:bodyPr/>
        <a:lstStyle/>
        <a:p>
          <a:endParaRPr lang="en-GB"/>
        </a:p>
      </dgm:t>
    </dgm:pt>
    <dgm:pt modelId="{E33BF182-435A-40E8-A601-4FCB41A00307}" type="sibTrans" cxnId="{1EED21A0-E984-4BBE-A026-372285BFD21E}">
      <dgm:prSet/>
      <dgm:spPr/>
      <dgm:t>
        <a:bodyPr/>
        <a:lstStyle/>
        <a:p>
          <a:endParaRPr lang="en-GB"/>
        </a:p>
      </dgm:t>
    </dgm:pt>
    <dgm:pt modelId="{A4FBFBD3-7CB4-4D6E-A5F1-AEBFF1AD3500}">
      <dgm:prSet phldrT="[Text]"/>
      <dgm:spPr/>
      <dgm:t>
        <a:bodyPr/>
        <a:lstStyle/>
        <a:p>
          <a:r>
            <a:rPr lang="en-GB" dirty="0"/>
            <a:t>Components</a:t>
          </a:r>
        </a:p>
      </dgm:t>
    </dgm:pt>
    <dgm:pt modelId="{4A1950EE-8258-4D61-9BBB-E797DD13FCD0}" type="parTrans" cxnId="{F4FA1986-AD0C-489F-8ACF-DF546E55DEC3}">
      <dgm:prSet/>
      <dgm:spPr/>
      <dgm:t>
        <a:bodyPr/>
        <a:lstStyle/>
        <a:p>
          <a:endParaRPr lang="en-GB"/>
        </a:p>
      </dgm:t>
    </dgm:pt>
    <dgm:pt modelId="{5AC5EECB-A778-4D91-A69E-FD5B0C386CA5}" type="sibTrans" cxnId="{F4FA1986-AD0C-489F-8ACF-DF546E55DEC3}">
      <dgm:prSet/>
      <dgm:spPr/>
      <dgm:t>
        <a:bodyPr/>
        <a:lstStyle/>
        <a:p>
          <a:endParaRPr lang="en-GB"/>
        </a:p>
      </dgm:t>
    </dgm:pt>
    <dgm:pt modelId="{F917B038-38A9-4CE9-BD61-6186B1C4DF17}">
      <dgm:prSet phldrT="[Text]"/>
      <dgm:spPr/>
      <dgm:t>
        <a:bodyPr/>
        <a:lstStyle/>
        <a:p>
          <a:r>
            <a:rPr lang="en-GB" dirty="0"/>
            <a:t>Prototypes</a:t>
          </a:r>
        </a:p>
      </dgm:t>
    </dgm:pt>
    <dgm:pt modelId="{65449207-8A93-4A68-91A4-51D08E8E3CBB}" type="parTrans" cxnId="{BDE2618F-86E6-4183-BBD7-EA35594AC82A}">
      <dgm:prSet/>
      <dgm:spPr/>
      <dgm:t>
        <a:bodyPr/>
        <a:lstStyle/>
        <a:p>
          <a:endParaRPr lang="en-GB"/>
        </a:p>
      </dgm:t>
    </dgm:pt>
    <dgm:pt modelId="{66DC3375-4C04-4484-A91C-EDC8649958C8}" type="sibTrans" cxnId="{BDE2618F-86E6-4183-BBD7-EA35594AC82A}">
      <dgm:prSet/>
      <dgm:spPr/>
      <dgm:t>
        <a:bodyPr/>
        <a:lstStyle/>
        <a:p>
          <a:endParaRPr lang="en-GB"/>
        </a:p>
      </dgm:t>
    </dgm:pt>
    <dgm:pt modelId="{B1D1E67F-99B4-408B-8C06-82EB89C6A93F}">
      <dgm:prSet phldrT="[Text]"/>
      <dgm:spPr/>
      <dgm:t>
        <a:bodyPr/>
        <a:lstStyle/>
        <a:p>
          <a:r>
            <a:rPr lang="en-GB" dirty="0"/>
            <a:t>Biology</a:t>
          </a:r>
        </a:p>
      </dgm:t>
    </dgm:pt>
    <dgm:pt modelId="{47B467A5-C952-44A1-9CAF-F58F2DC548DA}" type="parTrans" cxnId="{574F6473-D636-4CA7-99CA-E4A119141044}">
      <dgm:prSet/>
      <dgm:spPr/>
      <dgm:t>
        <a:bodyPr/>
        <a:lstStyle/>
        <a:p>
          <a:endParaRPr lang="en-GB"/>
        </a:p>
      </dgm:t>
    </dgm:pt>
    <dgm:pt modelId="{9EA7183B-3AF5-4314-AF99-D03E3FD43D43}" type="sibTrans" cxnId="{574F6473-D636-4CA7-99CA-E4A119141044}">
      <dgm:prSet/>
      <dgm:spPr/>
      <dgm:t>
        <a:bodyPr/>
        <a:lstStyle/>
        <a:p>
          <a:endParaRPr lang="en-GB"/>
        </a:p>
      </dgm:t>
    </dgm:pt>
    <dgm:pt modelId="{B99B722B-E6A6-4C55-8D42-5169D76F6B68}">
      <dgm:prSet phldrT="[Text]"/>
      <dgm:spPr/>
      <dgm:t>
        <a:bodyPr/>
        <a:lstStyle/>
        <a:p>
          <a:r>
            <a:rPr lang="en-GB" dirty="0"/>
            <a:t>Living things</a:t>
          </a:r>
        </a:p>
      </dgm:t>
    </dgm:pt>
    <dgm:pt modelId="{15AE1BE8-4DCA-4E38-8509-532D9AC6614C}" type="parTrans" cxnId="{7F872DC2-73F7-4201-99A0-96A7A90F557D}">
      <dgm:prSet/>
      <dgm:spPr/>
      <dgm:t>
        <a:bodyPr/>
        <a:lstStyle/>
        <a:p>
          <a:endParaRPr lang="en-GB"/>
        </a:p>
      </dgm:t>
    </dgm:pt>
    <dgm:pt modelId="{41010B11-6A72-4911-B27D-7A018FAAF242}" type="sibTrans" cxnId="{7F872DC2-73F7-4201-99A0-96A7A90F557D}">
      <dgm:prSet/>
      <dgm:spPr/>
      <dgm:t>
        <a:bodyPr/>
        <a:lstStyle/>
        <a:p>
          <a:endParaRPr lang="en-GB"/>
        </a:p>
      </dgm:t>
    </dgm:pt>
    <dgm:pt modelId="{F1B2A61D-6758-4098-8B7C-D2748973C950}">
      <dgm:prSet phldrT="[Text]"/>
      <dgm:spPr/>
      <dgm:t>
        <a:bodyPr/>
        <a:lstStyle/>
        <a:p>
          <a:r>
            <a:rPr lang="en-GB" dirty="0"/>
            <a:t>Ecosystems</a:t>
          </a:r>
        </a:p>
      </dgm:t>
    </dgm:pt>
    <dgm:pt modelId="{4F404B04-8CD8-4912-BCC8-326EC624A022}" type="parTrans" cxnId="{14D3CCFB-D86D-4B28-9773-D719EAF157B3}">
      <dgm:prSet/>
      <dgm:spPr/>
      <dgm:t>
        <a:bodyPr/>
        <a:lstStyle/>
        <a:p>
          <a:endParaRPr lang="en-GB"/>
        </a:p>
      </dgm:t>
    </dgm:pt>
    <dgm:pt modelId="{095C168B-C5A6-4AE4-9781-C9C486B6ED25}" type="sibTrans" cxnId="{14D3CCFB-D86D-4B28-9773-D719EAF157B3}">
      <dgm:prSet/>
      <dgm:spPr/>
      <dgm:t>
        <a:bodyPr/>
        <a:lstStyle/>
        <a:p>
          <a:endParaRPr lang="en-GB"/>
        </a:p>
      </dgm:t>
    </dgm:pt>
    <dgm:pt modelId="{B4EF34D4-77C5-407D-9894-E62EF5FDD44B}">
      <dgm:prSet phldrT="[Text]"/>
      <dgm:spPr/>
      <dgm:t>
        <a:bodyPr/>
        <a:lstStyle/>
        <a:p>
          <a:r>
            <a:rPr lang="en-GB" dirty="0"/>
            <a:t>Disease</a:t>
          </a:r>
        </a:p>
      </dgm:t>
    </dgm:pt>
    <dgm:pt modelId="{EC0090F7-A8C8-4495-BD7A-D44923C5B3F5}" type="parTrans" cxnId="{C4E87D95-4699-42B2-817E-B90C4809EEAA}">
      <dgm:prSet/>
      <dgm:spPr/>
      <dgm:t>
        <a:bodyPr/>
        <a:lstStyle/>
        <a:p>
          <a:endParaRPr lang="en-GB"/>
        </a:p>
      </dgm:t>
    </dgm:pt>
    <dgm:pt modelId="{7BA88875-2BF1-41D3-82D2-AD717025AA1B}" type="sibTrans" cxnId="{C4E87D95-4699-42B2-817E-B90C4809EEAA}">
      <dgm:prSet/>
      <dgm:spPr/>
      <dgm:t>
        <a:bodyPr/>
        <a:lstStyle/>
        <a:p>
          <a:endParaRPr lang="en-GB"/>
        </a:p>
      </dgm:t>
    </dgm:pt>
    <dgm:pt modelId="{14EC417D-CBD1-4AAA-8E40-73C3E988664F}">
      <dgm:prSet phldrT="[Text]"/>
      <dgm:spPr/>
      <dgm:t>
        <a:bodyPr/>
        <a:lstStyle/>
        <a:p>
          <a:r>
            <a:rPr lang="en-GB" dirty="0"/>
            <a:t>Chemistry</a:t>
          </a:r>
        </a:p>
      </dgm:t>
    </dgm:pt>
    <dgm:pt modelId="{C6DE8832-B3DE-48F8-925E-3CFBFD62A317}" type="parTrans" cxnId="{7D376764-1730-42BF-8337-F63303E3D4DB}">
      <dgm:prSet/>
      <dgm:spPr/>
      <dgm:t>
        <a:bodyPr/>
        <a:lstStyle/>
        <a:p>
          <a:endParaRPr lang="en-GB"/>
        </a:p>
      </dgm:t>
    </dgm:pt>
    <dgm:pt modelId="{B575D66B-21C6-40BD-B833-DFEE68D02C14}" type="sibTrans" cxnId="{7D376764-1730-42BF-8337-F63303E3D4DB}">
      <dgm:prSet/>
      <dgm:spPr/>
      <dgm:t>
        <a:bodyPr/>
        <a:lstStyle/>
        <a:p>
          <a:endParaRPr lang="en-GB"/>
        </a:p>
      </dgm:t>
    </dgm:pt>
    <dgm:pt modelId="{95D5C466-1011-47A5-8A24-262ABC7EC505}">
      <dgm:prSet phldrT="[Text]"/>
      <dgm:spPr/>
      <dgm:t>
        <a:bodyPr/>
        <a:lstStyle/>
        <a:p>
          <a:r>
            <a:rPr lang="en-GB" dirty="0"/>
            <a:t>Properties of materials</a:t>
          </a:r>
        </a:p>
      </dgm:t>
    </dgm:pt>
    <dgm:pt modelId="{28CC3CAC-2A39-43FA-B422-1FD0F58F86F8}" type="parTrans" cxnId="{E975E0F8-D065-4930-B306-6E8C940884B0}">
      <dgm:prSet/>
      <dgm:spPr/>
      <dgm:t>
        <a:bodyPr/>
        <a:lstStyle/>
        <a:p>
          <a:endParaRPr lang="en-GB"/>
        </a:p>
      </dgm:t>
    </dgm:pt>
    <dgm:pt modelId="{893FC654-CD70-4E0B-A03F-00811D222FBD}" type="sibTrans" cxnId="{E975E0F8-D065-4930-B306-6E8C940884B0}">
      <dgm:prSet/>
      <dgm:spPr/>
      <dgm:t>
        <a:bodyPr/>
        <a:lstStyle/>
        <a:p>
          <a:endParaRPr lang="en-GB"/>
        </a:p>
      </dgm:t>
    </dgm:pt>
    <dgm:pt modelId="{B968C1DF-2394-405D-AEE0-451597C8E270}">
      <dgm:prSet phldrT="[Text]"/>
      <dgm:spPr/>
      <dgm:t>
        <a:bodyPr/>
        <a:lstStyle/>
        <a:p>
          <a:r>
            <a:rPr lang="en-GB" dirty="0"/>
            <a:t>Chemical process and reactions</a:t>
          </a:r>
        </a:p>
      </dgm:t>
    </dgm:pt>
    <dgm:pt modelId="{48BB785E-5DB5-4D85-88E3-360C184ADB01}" type="parTrans" cxnId="{AF322F73-3732-46FD-8008-DFD75FDE98CA}">
      <dgm:prSet/>
      <dgm:spPr/>
      <dgm:t>
        <a:bodyPr/>
        <a:lstStyle/>
        <a:p>
          <a:endParaRPr lang="en-GB"/>
        </a:p>
      </dgm:t>
    </dgm:pt>
    <dgm:pt modelId="{4BEABA13-F90C-467E-BAC4-441469A18547}" type="sibTrans" cxnId="{AF322F73-3732-46FD-8008-DFD75FDE98CA}">
      <dgm:prSet/>
      <dgm:spPr/>
      <dgm:t>
        <a:bodyPr/>
        <a:lstStyle/>
        <a:p>
          <a:endParaRPr lang="en-GB"/>
        </a:p>
      </dgm:t>
    </dgm:pt>
    <dgm:pt modelId="{2A5CA378-DE6A-443E-9BF3-E7A70DC04863}">
      <dgm:prSet phldrT="[Text]"/>
      <dgm:spPr/>
      <dgm:t>
        <a:bodyPr/>
        <a:lstStyle/>
        <a:p>
          <a:r>
            <a:rPr lang="en-GB" dirty="0"/>
            <a:t>Natural and man-made materials</a:t>
          </a:r>
        </a:p>
      </dgm:t>
    </dgm:pt>
    <dgm:pt modelId="{10CF07E1-574A-4CE6-84CF-0C261A9DFFF9}" type="parTrans" cxnId="{6FC9C9DB-E945-494C-99F3-80A2237E5D3F}">
      <dgm:prSet/>
      <dgm:spPr/>
      <dgm:t>
        <a:bodyPr/>
        <a:lstStyle/>
        <a:p>
          <a:endParaRPr lang="en-GB"/>
        </a:p>
      </dgm:t>
    </dgm:pt>
    <dgm:pt modelId="{94A66435-8F66-4CBF-AAFC-84980153E11A}" type="sibTrans" cxnId="{6FC9C9DB-E945-494C-99F3-80A2237E5D3F}">
      <dgm:prSet/>
      <dgm:spPr/>
      <dgm:t>
        <a:bodyPr/>
        <a:lstStyle/>
        <a:p>
          <a:endParaRPr lang="en-GB"/>
        </a:p>
      </dgm:t>
    </dgm:pt>
    <dgm:pt modelId="{D53FB038-B66E-4085-BAF9-755DCAC84344}">
      <dgm:prSet phldrT="[Text]"/>
      <dgm:spPr/>
      <dgm:t>
        <a:bodyPr/>
        <a:lstStyle/>
        <a:p>
          <a:r>
            <a:rPr lang="en-GB" dirty="0"/>
            <a:t>Physics</a:t>
          </a:r>
        </a:p>
      </dgm:t>
    </dgm:pt>
    <dgm:pt modelId="{C803D151-5B79-410E-8911-FE351ACB4DD3}" type="parTrans" cxnId="{02204D66-75C6-4358-A67E-1C78E58F7D3F}">
      <dgm:prSet/>
      <dgm:spPr/>
      <dgm:t>
        <a:bodyPr/>
        <a:lstStyle/>
        <a:p>
          <a:endParaRPr lang="en-GB"/>
        </a:p>
      </dgm:t>
    </dgm:pt>
    <dgm:pt modelId="{36255E04-C0F2-4178-A69F-E08162AF5B27}" type="sibTrans" cxnId="{02204D66-75C6-4358-A67E-1C78E58F7D3F}">
      <dgm:prSet/>
      <dgm:spPr/>
      <dgm:t>
        <a:bodyPr/>
        <a:lstStyle/>
        <a:p>
          <a:endParaRPr lang="en-GB"/>
        </a:p>
      </dgm:t>
    </dgm:pt>
    <dgm:pt modelId="{6BA68242-B590-4162-9F3B-38CF9B16914E}">
      <dgm:prSet phldrT="[Text]"/>
      <dgm:spPr/>
      <dgm:t>
        <a:bodyPr/>
        <a:lstStyle/>
        <a:p>
          <a:r>
            <a:rPr lang="en-GB" dirty="0"/>
            <a:t>Forces and motion</a:t>
          </a:r>
        </a:p>
      </dgm:t>
    </dgm:pt>
    <dgm:pt modelId="{51977D42-F0FC-4DFF-B63A-372EA19DEB99}" type="parTrans" cxnId="{D78AE0AC-7DAF-439B-9166-6E70C7C991C5}">
      <dgm:prSet/>
      <dgm:spPr/>
      <dgm:t>
        <a:bodyPr/>
        <a:lstStyle/>
        <a:p>
          <a:endParaRPr lang="en-GB"/>
        </a:p>
      </dgm:t>
    </dgm:pt>
    <dgm:pt modelId="{C495051A-7A1B-459D-A0D5-A39A345D4CE1}" type="sibTrans" cxnId="{D78AE0AC-7DAF-439B-9166-6E70C7C991C5}">
      <dgm:prSet/>
      <dgm:spPr/>
      <dgm:t>
        <a:bodyPr/>
        <a:lstStyle/>
        <a:p>
          <a:endParaRPr lang="en-GB"/>
        </a:p>
      </dgm:t>
    </dgm:pt>
    <dgm:pt modelId="{EF6B2393-4A1E-497C-9C59-3C9FCFA57209}">
      <dgm:prSet phldrT="[Text]"/>
      <dgm:spPr/>
      <dgm:t>
        <a:bodyPr/>
        <a:lstStyle/>
        <a:p>
          <a:r>
            <a:rPr lang="en-GB" dirty="0"/>
            <a:t>Energy</a:t>
          </a:r>
        </a:p>
      </dgm:t>
    </dgm:pt>
    <dgm:pt modelId="{0ADBABFC-B4FA-4D4A-A8D4-C373E0591581}" type="parTrans" cxnId="{646C6475-1D05-46E8-B07B-8DFDF4D37D78}">
      <dgm:prSet/>
      <dgm:spPr/>
      <dgm:t>
        <a:bodyPr/>
        <a:lstStyle/>
        <a:p>
          <a:endParaRPr lang="en-GB"/>
        </a:p>
      </dgm:t>
    </dgm:pt>
    <dgm:pt modelId="{B08A027C-D970-4388-B1C6-E36D5A8C42E3}" type="sibTrans" cxnId="{646C6475-1D05-46E8-B07B-8DFDF4D37D78}">
      <dgm:prSet/>
      <dgm:spPr/>
      <dgm:t>
        <a:bodyPr/>
        <a:lstStyle/>
        <a:p>
          <a:endParaRPr lang="en-GB"/>
        </a:p>
      </dgm:t>
    </dgm:pt>
    <dgm:pt modelId="{1397E6B6-1D2C-48AC-B57D-EEB2B0C8D70F}">
      <dgm:prSet phldrT="[Text]"/>
      <dgm:spPr/>
      <dgm:t>
        <a:bodyPr/>
        <a:lstStyle/>
        <a:p>
          <a:r>
            <a:rPr lang="en-GB" dirty="0"/>
            <a:t>Computer Science</a:t>
          </a:r>
        </a:p>
      </dgm:t>
    </dgm:pt>
    <dgm:pt modelId="{35E03036-3B02-429C-9527-1D2EA9356BCD}" type="parTrans" cxnId="{929A09A4-6E34-4903-8235-ADCC346033C5}">
      <dgm:prSet/>
      <dgm:spPr/>
      <dgm:t>
        <a:bodyPr/>
        <a:lstStyle/>
        <a:p>
          <a:endParaRPr lang="en-GB"/>
        </a:p>
      </dgm:t>
    </dgm:pt>
    <dgm:pt modelId="{539F7044-44D2-449D-944E-2AC142234B64}" type="sibTrans" cxnId="{929A09A4-6E34-4903-8235-ADCC346033C5}">
      <dgm:prSet/>
      <dgm:spPr/>
      <dgm:t>
        <a:bodyPr/>
        <a:lstStyle/>
        <a:p>
          <a:endParaRPr lang="en-GB"/>
        </a:p>
      </dgm:t>
    </dgm:pt>
    <dgm:pt modelId="{70EF05EB-BDE5-4952-910B-D4972D7CF8C1}">
      <dgm:prSet phldrT="[Text]"/>
      <dgm:spPr/>
      <dgm:t>
        <a:bodyPr/>
        <a:lstStyle/>
        <a:p>
          <a:r>
            <a:rPr lang="en-GB" dirty="0"/>
            <a:t>Algorithms</a:t>
          </a:r>
        </a:p>
      </dgm:t>
    </dgm:pt>
    <dgm:pt modelId="{4C25EB52-87DB-403A-A726-44A55A1540AE}" type="parTrans" cxnId="{D5277615-34F1-4802-9912-B9993059606A}">
      <dgm:prSet/>
      <dgm:spPr/>
      <dgm:t>
        <a:bodyPr/>
        <a:lstStyle/>
        <a:p>
          <a:endParaRPr lang="en-GB"/>
        </a:p>
      </dgm:t>
    </dgm:pt>
    <dgm:pt modelId="{DB9CBDD8-3C7B-4DD8-932C-95424E11E19F}" type="sibTrans" cxnId="{D5277615-34F1-4802-9912-B9993059606A}">
      <dgm:prSet/>
      <dgm:spPr/>
      <dgm:t>
        <a:bodyPr/>
        <a:lstStyle/>
        <a:p>
          <a:endParaRPr lang="en-GB"/>
        </a:p>
      </dgm:t>
    </dgm:pt>
    <dgm:pt modelId="{8FC6DCC6-B26C-461B-A2E8-F12304C8F81C}">
      <dgm:prSet phldrT="[Text]"/>
      <dgm:spPr/>
      <dgm:t>
        <a:bodyPr/>
        <a:lstStyle/>
        <a:p>
          <a:r>
            <a:rPr lang="en-GB" dirty="0"/>
            <a:t>Physical Computing</a:t>
          </a:r>
        </a:p>
      </dgm:t>
    </dgm:pt>
    <dgm:pt modelId="{96C4DDF0-F255-4E44-91A8-05C89148D327}" type="parTrans" cxnId="{85C7D018-92AD-428D-BD9A-1536B10C2AC1}">
      <dgm:prSet/>
      <dgm:spPr/>
      <dgm:t>
        <a:bodyPr/>
        <a:lstStyle/>
        <a:p>
          <a:endParaRPr lang="en-GB"/>
        </a:p>
      </dgm:t>
    </dgm:pt>
    <dgm:pt modelId="{96B0134F-3B06-4A48-B33E-8FE9489E9A4C}" type="sibTrans" cxnId="{85C7D018-92AD-428D-BD9A-1536B10C2AC1}">
      <dgm:prSet/>
      <dgm:spPr/>
      <dgm:t>
        <a:bodyPr/>
        <a:lstStyle/>
        <a:p>
          <a:endParaRPr lang="en-GB"/>
        </a:p>
      </dgm:t>
    </dgm:pt>
    <dgm:pt modelId="{B139065C-B8E7-46AD-BE92-5979412C37EC}">
      <dgm:prSet phldrT="[Text]"/>
      <dgm:spPr/>
      <dgm:t>
        <a:bodyPr/>
        <a:lstStyle/>
        <a:p>
          <a:r>
            <a:rPr lang="en-GB" dirty="0"/>
            <a:t>Cyber security &amp; Networking</a:t>
          </a:r>
        </a:p>
      </dgm:t>
    </dgm:pt>
    <dgm:pt modelId="{3863E69E-3425-41D2-8437-725189FAFA96}" type="parTrans" cxnId="{AA76F431-C027-44D2-95B8-F6E040248EE1}">
      <dgm:prSet/>
      <dgm:spPr/>
      <dgm:t>
        <a:bodyPr/>
        <a:lstStyle/>
        <a:p>
          <a:endParaRPr lang="en-GB"/>
        </a:p>
      </dgm:t>
    </dgm:pt>
    <dgm:pt modelId="{7A50059F-369B-4B7B-A099-60BC2FB96BAE}" type="sibTrans" cxnId="{AA76F431-C027-44D2-95B8-F6E040248EE1}">
      <dgm:prSet/>
      <dgm:spPr/>
      <dgm:t>
        <a:bodyPr/>
        <a:lstStyle/>
        <a:p>
          <a:endParaRPr lang="en-GB"/>
        </a:p>
      </dgm:t>
    </dgm:pt>
    <dgm:pt modelId="{D376B6C1-F307-406B-BF37-B6C6C4B17959}">
      <dgm:prSet phldrT="[Text]"/>
      <dgm:spPr/>
      <dgm:t>
        <a:bodyPr/>
        <a:lstStyle/>
        <a:p>
          <a:r>
            <a:rPr lang="en-GB" dirty="0"/>
            <a:t>Data</a:t>
          </a:r>
        </a:p>
      </dgm:t>
    </dgm:pt>
    <dgm:pt modelId="{25148349-C6D6-4599-9B43-9D3AB9485081}" type="parTrans" cxnId="{757351BC-AB27-42E2-97FC-87EF3BFD7BF8}">
      <dgm:prSet/>
      <dgm:spPr/>
      <dgm:t>
        <a:bodyPr/>
        <a:lstStyle/>
        <a:p>
          <a:endParaRPr lang="en-GB"/>
        </a:p>
      </dgm:t>
    </dgm:pt>
    <dgm:pt modelId="{92A3A36A-A277-4CDD-9FCF-E2632F7FEA79}" type="sibTrans" cxnId="{757351BC-AB27-42E2-97FC-87EF3BFD7BF8}">
      <dgm:prSet/>
      <dgm:spPr/>
      <dgm:t>
        <a:bodyPr/>
        <a:lstStyle/>
        <a:p>
          <a:endParaRPr lang="en-GB"/>
        </a:p>
      </dgm:t>
    </dgm:pt>
    <dgm:pt modelId="{F2A7D308-3265-4C5E-B59C-1F5A42D9BA02}">
      <dgm:prSet phldrT="[Text]"/>
      <dgm:spPr/>
      <dgm:t>
        <a:bodyPr/>
        <a:lstStyle/>
        <a:p>
          <a:r>
            <a:rPr lang="en-GB" dirty="0"/>
            <a:t>Safe use of Tools</a:t>
          </a:r>
        </a:p>
      </dgm:t>
    </dgm:pt>
    <dgm:pt modelId="{85D7BAEB-D5B6-4289-B8C6-A2B84481E768}" type="parTrans" cxnId="{1BFA190C-4E07-4D8E-98FF-E0E15ED079D6}">
      <dgm:prSet/>
      <dgm:spPr/>
      <dgm:t>
        <a:bodyPr/>
        <a:lstStyle/>
        <a:p>
          <a:endParaRPr lang="en-GB"/>
        </a:p>
      </dgm:t>
    </dgm:pt>
    <dgm:pt modelId="{D5A47E56-6510-4192-989B-FD2AC51DE1A7}" type="sibTrans" cxnId="{1BFA190C-4E07-4D8E-98FF-E0E15ED079D6}">
      <dgm:prSet/>
      <dgm:spPr/>
      <dgm:t>
        <a:bodyPr/>
        <a:lstStyle/>
        <a:p>
          <a:endParaRPr lang="en-GB"/>
        </a:p>
      </dgm:t>
    </dgm:pt>
    <dgm:pt modelId="{35B40E87-0C1B-4651-80FA-DFA2B2734242}">
      <dgm:prSet phldrT="[Text]"/>
      <dgm:spPr/>
      <dgm:t>
        <a:bodyPr/>
        <a:lstStyle/>
        <a:p>
          <a:r>
            <a:rPr lang="en-GB" dirty="0"/>
            <a:t>Electricity</a:t>
          </a:r>
        </a:p>
      </dgm:t>
    </dgm:pt>
    <dgm:pt modelId="{6D66E5BC-ADF3-472B-A72E-FEA74BD44DFC}" type="parTrans" cxnId="{32827000-7F69-4B2D-BD5F-BFE654DEE21D}">
      <dgm:prSet/>
      <dgm:spPr/>
      <dgm:t>
        <a:bodyPr/>
        <a:lstStyle/>
        <a:p>
          <a:endParaRPr lang="en-GB"/>
        </a:p>
      </dgm:t>
    </dgm:pt>
    <dgm:pt modelId="{C6BCDA2C-7401-4555-98B5-4D8F934393D9}" type="sibTrans" cxnId="{32827000-7F69-4B2D-BD5F-BFE654DEE21D}">
      <dgm:prSet/>
      <dgm:spPr/>
      <dgm:t>
        <a:bodyPr/>
        <a:lstStyle/>
        <a:p>
          <a:endParaRPr lang="en-GB"/>
        </a:p>
      </dgm:t>
    </dgm:pt>
    <dgm:pt modelId="{1A1CFBF4-FCCC-40EA-A4A3-3A60A1704722}">
      <dgm:prSet phldrT="[Text]"/>
      <dgm:spPr/>
      <dgm:t>
        <a:bodyPr/>
        <a:lstStyle/>
        <a:p>
          <a:r>
            <a:rPr lang="en-GB" dirty="0"/>
            <a:t>Waves</a:t>
          </a:r>
        </a:p>
      </dgm:t>
    </dgm:pt>
    <dgm:pt modelId="{51CFDF08-0AC1-4230-916E-B64E6109258C}" type="parTrans" cxnId="{98CC937C-6EDD-4C6C-8C82-CCA7F2354CC1}">
      <dgm:prSet/>
      <dgm:spPr/>
      <dgm:t>
        <a:bodyPr/>
        <a:lstStyle/>
        <a:p>
          <a:endParaRPr lang="en-GB"/>
        </a:p>
      </dgm:t>
    </dgm:pt>
    <dgm:pt modelId="{059D47E0-1B91-4036-ACB4-5076DD6FA646}" type="sibTrans" cxnId="{98CC937C-6EDD-4C6C-8C82-CCA7F2354CC1}">
      <dgm:prSet/>
      <dgm:spPr/>
      <dgm:t>
        <a:bodyPr/>
        <a:lstStyle/>
        <a:p>
          <a:endParaRPr lang="en-GB"/>
        </a:p>
      </dgm:t>
    </dgm:pt>
    <dgm:pt modelId="{AA982270-8D61-47CF-821E-52D41375DEC4}">
      <dgm:prSet phldrT="[Text]"/>
      <dgm:spPr/>
      <dgm:t>
        <a:bodyPr/>
        <a:lstStyle/>
        <a:p>
          <a:r>
            <a:rPr lang="en-GB" dirty="0"/>
            <a:t>Magnetism</a:t>
          </a:r>
        </a:p>
      </dgm:t>
    </dgm:pt>
    <dgm:pt modelId="{80CE3818-3660-43CA-BCD9-A066F1A8BF5A}" type="parTrans" cxnId="{B51E6A4B-386B-4523-B642-8CC5DD1F2ECD}">
      <dgm:prSet/>
      <dgm:spPr/>
      <dgm:t>
        <a:bodyPr/>
        <a:lstStyle/>
        <a:p>
          <a:endParaRPr lang="en-GB"/>
        </a:p>
      </dgm:t>
    </dgm:pt>
    <dgm:pt modelId="{DA174E56-0CA3-4E3A-BF8B-9D32B6BC15BE}" type="sibTrans" cxnId="{B51E6A4B-386B-4523-B642-8CC5DD1F2ECD}">
      <dgm:prSet/>
      <dgm:spPr/>
      <dgm:t>
        <a:bodyPr/>
        <a:lstStyle/>
        <a:p>
          <a:endParaRPr lang="en-GB"/>
        </a:p>
      </dgm:t>
    </dgm:pt>
    <dgm:pt modelId="{925D65F2-E3B3-431D-9379-7FE9FAA93F8C}" type="pres">
      <dgm:prSet presAssocID="{AAD3E79C-E408-4B70-BA9D-CE9E654187C2}" presName="diagram" presStyleCnt="0">
        <dgm:presLayoutVars>
          <dgm:chPref val="1"/>
          <dgm:dir/>
          <dgm:animOne val="branch"/>
          <dgm:animLvl val="lvl"/>
          <dgm:resizeHandles/>
        </dgm:presLayoutVars>
      </dgm:prSet>
      <dgm:spPr/>
    </dgm:pt>
    <dgm:pt modelId="{0B038A54-BEF9-4C74-856D-57A17D7C66AF}" type="pres">
      <dgm:prSet presAssocID="{FEC8EF47-EAE1-4F6B-825F-47D6EA24148D}" presName="root" presStyleCnt="0"/>
      <dgm:spPr/>
    </dgm:pt>
    <dgm:pt modelId="{D37530DD-C787-474A-88BE-CEED46E8C2FB}" type="pres">
      <dgm:prSet presAssocID="{FEC8EF47-EAE1-4F6B-825F-47D6EA24148D}" presName="rootComposite" presStyleCnt="0"/>
      <dgm:spPr/>
    </dgm:pt>
    <dgm:pt modelId="{9D710D93-44DD-4BD4-ACA0-E9779F3C38DD}" type="pres">
      <dgm:prSet presAssocID="{FEC8EF47-EAE1-4F6B-825F-47D6EA24148D}" presName="rootText" presStyleLbl="node1" presStyleIdx="0" presStyleCnt="6"/>
      <dgm:spPr/>
    </dgm:pt>
    <dgm:pt modelId="{F176D4AC-0A08-42B8-93C1-0BE698397CC8}" type="pres">
      <dgm:prSet presAssocID="{FEC8EF47-EAE1-4F6B-825F-47D6EA24148D}" presName="rootConnector" presStyleLbl="node1" presStyleIdx="0" presStyleCnt="6"/>
      <dgm:spPr/>
    </dgm:pt>
    <dgm:pt modelId="{04F6C6A9-757E-42B8-ABA1-B829E3B4A472}" type="pres">
      <dgm:prSet presAssocID="{FEC8EF47-EAE1-4F6B-825F-47D6EA24148D}" presName="childShape" presStyleCnt="0"/>
      <dgm:spPr/>
    </dgm:pt>
    <dgm:pt modelId="{1D70555D-A9FC-440B-A325-52BE8268E640}" type="pres">
      <dgm:prSet presAssocID="{F04C98F6-1137-4266-9D5B-9EB2BD1F31AD}" presName="Name13" presStyleLbl="parChTrans1D2" presStyleIdx="0" presStyleCnt="25"/>
      <dgm:spPr/>
    </dgm:pt>
    <dgm:pt modelId="{59F35C16-BE80-448D-8EA9-3644940401C2}" type="pres">
      <dgm:prSet presAssocID="{6674CA58-0F1D-450B-B8AD-9360B06EECC4}" presName="childText" presStyleLbl="bgAcc1" presStyleIdx="0" presStyleCnt="25">
        <dgm:presLayoutVars>
          <dgm:bulletEnabled val="1"/>
        </dgm:presLayoutVars>
      </dgm:prSet>
      <dgm:spPr/>
    </dgm:pt>
    <dgm:pt modelId="{EC5D3900-53F2-4153-A269-B10B030A450F}" type="pres">
      <dgm:prSet presAssocID="{6DAA1465-54CA-41D9-BB41-653B356049E5}" presName="Name13" presStyleLbl="parChTrans1D2" presStyleIdx="1" presStyleCnt="25"/>
      <dgm:spPr/>
    </dgm:pt>
    <dgm:pt modelId="{DDF2E640-D573-430A-B5D6-4548DD6699A3}" type="pres">
      <dgm:prSet presAssocID="{F4136D86-63EF-4B52-A7F7-08094C83FA17}" presName="childText" presStyleLbl="bgAcc1" presStyleIdx="1" presStyleCnt="25">
        <dgm:presLayoutVars>
          <dgm:bulletEnabled val="1"/>
        </dgm:presLayoutVars>
      </dgm:prSet>
      <dgm:spPr/>
    </dgm:pt>
    <dgm:pt modelId="{6F928E4E-5A17-46C7-9CEA-76B6F921915F}" type="pres">
      <dgm:prSet presAssocID="{5206FCD1-0809-489E-AAD2-5F6A9C7E36B2}" presName="Name13" presStyleLbl="parChTrans1D2" presStyleIdx="2" presStyleCnt="25"/>
      <dgm:spPr/>
    </dgm:pt>
    <dgm:pt modelId="{1CC4980C-FCDC-46AD-A168-69EFA5189163}" type="pres">
      <dgm:prSet presAssocID="{3024A223-015D-437F-B0C0-B69EBF5A603E}" presName="childText" presStyleLbl="bgAcc1" presStyleIdx="2" presStyleCnt="25">
        <dgm:presLayoutVars>
          <dgm:bulletEnabled val="1"/>
        </dgm:presLayoutVars>
      </dgm:prSet>
      <dgm:spPr/>
    </dgm:pt>
    <dgm:pt modelId="{2334BE71-7B73-4BAD-AE57-1B2B22D83AE4}" type="pres">
      <dgm:prSet presAssocID="{98F1460D-F66D-4C4E-B047-1868BC8268D7}" presName="Name13" presStyleLbl="parChTrans1D2" presStyleIdx="3" presStyleCnt="25"/>
      <dgm:spPr/>
    </dgm:pt>
    <dgm:pt modelId="{F26D84B9-8F7B-42BA-BBDD-624634E9447F}" type="pres">
      <dgm:prSet presAssocID="{5A37D3E0-8378-45D9-BEA7-9F184AB42B68}" presName="childText" presStyleLbl="bgAcc1" presStyleIdx="3" presStyleCnt="25">
        <dgm:presLayoutVars>
          <dgm:bulletEnabled val="1"/>
        </dgm:presLayoutVars>
      </dgm:prSet>
      <dgm:spPr/>
    </dgm:pt>
    <dgm:pt modelId="{A6650A62-695E-409B-8E57-E23038498273}" type="pres">
      <dgm:prSet presAssocID="{5EFCED64-4DD6-46FA-9144-DA8355C5402F}" presName="root" presStyleCnt="0"/>
      <dgm:spPr/>
    </dgm:pt>
    <dgm:pt modelId="{861DDDCC-1FD2-49D2-A518-D52D5B795155}" type="pres">
      <dgm:prSet presAssocID="{5EFCED64-4DD6-46FA-9144-DA8355C5402F}" presName="rootComposite" presStyleCnt="0"/>
      <dgm:spPr/>
    </dgm:pt>
    <dgm:pt modelId="{32AE679B-A08C-4110-94D5-B57A2750DE6D}" type="pres">
      <dgm:prSet presAssocID="{5EFCED64-4DD6-46FA-9144-DA8355C5402F}" presName="rootText" presStyleLbl="node1" presStyleIdx="1" presStyleCnt="6"/>
      <dgm:spPr/>
    </dgm:pt>
    <dgm:pt modelId="{973E0813-8EBA-42E8-BED2-95CE6999334B}" type="pres">
      <dgm:prSet presAssocID="{5EFCED64-4DD6-46FA-9144-DA8355C5402F}" presName="rootConnector" presStyleLbl="node1" presStyleIdx="1" presStyleCnt="6"/>
      <dgm:spPr/>
    </dgm:pt>
    <dgm:pt modelId="{17B6EBD8-E1FC-4199-8E83-2F213C6C0686}" type="pres">
      <dgm:prSet presAssocID="{5EFCED64-4DD6-46FA-9144-DA8355C5402F}" presName="childShape" presStyleCnt="0"/>
      <dgm:spPr/>
    </dgm:pt>
    <dgm:pt modelId="{8939A02E-FAD7-40AB-81B3-ED6EC1B4699D}" type="pres">
      <dgm:prSet presAssocID="{28C76DD7-190D-4B40-B452-F3BB5B4314B0}" presName="Name13" presStyleLbl="parChTrans1D2" presStyleIdx="4" presStyleCnt="25"/>
      <dgm:spPr/>
    </dgm:pt>
    <dgm:pt modelId="{10FE2C3F-426B-4792-8D18-D21D6A708751}" type="pres">
      <dgm:prSet presAssocID="{4E5BF2ED-2889-4D85-A80E-73DC42A6D8D8}" presName="childText" presStyleLbl="bgAcc1" presStyleIdx="4" presStyleCnt="25">
        <dgm:presLayoutVars>
          <dgm:bulletEnabled val="1"/>
        </dgm:presLayoutVars>
      </dgm:prSet>
      <dgm:spPr/>
    </dgm:pt>
    <dgm:pt modelId="{C984C22B-794E-4FA3-AA0B-7FA2B479EFBB}" type="pres">
      <dgm:prSet presAssocID="{D0970C15-078F-4156-A4D8-EFFDDC1F3783}" presName="Name13" presStyleLbl="parChTrans1D2" presStyleIdx="5" presStyleCnt="25"/>
      <dgm:spPr/>
    </dgm:pt>
    <dgm:pt modelId="{CECB9FD9-5F85-4D59-8F49-ED1FFFCD1760}" type="pres">
      <dgm:prSet presAssocID="{2E231379-D781-4FC7-BBB8-6D48F83C6E0E}" presName="childText" presStyleLbl="bgAcc1" presStyleIdx="5" presStyleCnt="25">
        <dgm:presLayoutVars>
          <dgm:bulletEnabled val="1"/>
        </dgm:presLayoutVars>
      </dgm:prSet>
      <dgm:spPr/>
    </dgm:pt>
    <dgm:pt modelId="{7F5EA7CD-D15F-47CE-ACBA-25691393385B}" type="pres">
      <dgm:prSet presAssocID="{39E37A0C-04CC-46C2-89FA-0ADD105B7936}" presName="Name13" presStyleLbl="parChTrans1D2" presStyleIdx="6" presStyleCnt="25"/>
      <dgm:spPr/>
    </dgm:pt>
    <dgm:pt modelId="{F5C13EA7-0EED-4A2F-B7DA-D4F9CD900158}" type="pres">
      <dgm:prSet presAssocID="{272867D4-81F3-49ED-AADD-BD7EBD3B1258}" presName="childText" presStyleLbl="bgAcc1" presStyleIdx="6" presStyleCnt="25">
        <dgm:presLayoutVars>
          <dgm:bulletEnabled val="1"/>
        </dgm:presLayoutVars>
      </dgm:prSet>
      <dgm:spPr/>
    </dgm:pt>
    <dgm:pt modelId="{C869799D-F913-420A-9FB6-A9CA70D40CC6}" type="pres">
      <dgm:prSet presAssocID="{4A1950EE-8258-4D61-9BBB-E797DD13FCD0}" presName="Name13" presStyleLbl="parChTrans1D2" presStyleIdx="7" presStyleCnt="25"/>
      <dgm:spPr/>
    </dgm:pt>
    <dgm:pt modelId="{58207A33-2ED5-4A5E-A2A7-28CC03454422}" type="pres">
      <dgm:prSet presAssocID="{A4FBFBD3-7CB4-4D6E-A5F1-AEBFF1AD3500}" presName="childText" presStyleLbl="bgAcc1" presStyleIdx="7" presStyleCnt="25">
        <dgm:presLayoutVars>
          <dgm:bulletEnabled val="1"/>
        </dgm:presLayoutVars>
      </dgm:prSet>
      <dgm:spPr/>
    </dgm:pt>
    <dgm:pt modelId="{9515D45A-2CC9-4FD9-84D6-62C362383CD6}" type="pres">
      <dgm:prSet presAssocID="{65449207-8A93-4A68-91A4-51D08E8E3CBB}" presName="Name13" presStyleLbl="parChTrans1D2" presStyleIdx="8" presStyleCnt="25"/>
      <dgm:spPr/>
    </dgm:pt>
    <dgm:pt modelId="{FBCD8033-A25C-497C-989A-06F3689AEB90}" type="pres">
      <dgm:prSet presAssocID="{F917B038-38A9-4CE9-BD61-6186B1C4DF17}" presName="childText" presStyleLbl="bgAcc1" presStyleIdx="8" presStyleCnt="25">
        <dgm:presLayoutVars>
          <dgm:bulletEnabled val="1"/>
        </dgm:presLayoutVars>
      </dgm:prSet>
      <dgm:spPr/>
    </dgm:pt>
    <dgm:pt modelId="{D97DE583-9E3F-4C1C-A498-E8352847EC73}" type="pres">
      <dgm:prSet presAssocID="{85D7BAEB-D5B6-4289-B8C6-A2B84481E768}" presName="Name13" presStyleLbl="parChTrans1D2" presStyleIdx="9" presStyleCnt="25"/>
      <dgm:spPr/>
    </dgm:pt>
    <dgm:pt modelId="{846B340F-6618-49B6-8A97-AD164ADFE1BD}" type="pres">
      <dgm:prSet presAssocID="{F2A7D308-3265-4C5E-B59C-1F5A42D9BA02}" presName="childText" presStyleLbl="bgAcc1" presStyleIdx="9" presStyleCnt="25">
        <dgm:presLayoutVars>
          <dgm:bulletEnabled val="1"/>
        </dgm:presLayoutVars>
      </dgm:prSet>
      <dgm:spPr/>
    </dgm:pt>
    <dgm:pt modelId="{092FB95E-6944-41A6-BA32-41B5CC244757}" type="pres">
      <dgm:prSet presAssocID="{B1D1E67F-99B4-408B-8C06-82EB89C6A93F}" presName="root" presStyleCnt="0"/>
      <dgm:spPr/>
    </dgm:pt>
    <dgm:pt modelId="{A183905B-A165-4732-B7FC-0829E79286B0}" type="pres">
      <dgm:prSet presAssocID="{B1D1E67F-99B4-408B-8C06-82EB89C6A93F}" presName="rootComposite" presStyleCnt="0"/>
      <dgm:spPr/>
    </dgm:pt>
    <dgm:pt modelId="{46F4F2C0-F49F-450F-9283-4AD8DDFBDDCA}" type="pres">
      <dgm:prSet presAssocID="{B1D1E67F-99B4-408B-8C06-82EB89C6A93F}" presName="rootText" presStyleLbl="node1" presStyleIdx="2" presStyleCnt="6"/>
      <dgm:spPr/>
    </dgm:pt>
    <dgm:pt modelId="{C0FBD76F-A2BF-46E0-AC57-EF1BCD640619}" type="pres">
      <dgm:prSet presAssocID="{B1D1E67F-99B4-408B-8C06-82EB89C6A93F}" presName="rootConnector" presStyleLbl="node1" presStyleIdx="2" presStyleCnt="6"/>
      <dgm:spPr/>
    </dgm:pt>
    <dgm:pt modelId="{EEC5847E-28C8-4581-BE15-C30904B06BD7}" type="pres">
      <dgm:prSet presAssocID="{B1D1E67F-99B4-408B-8C06-82EB89C6A93F}" presName="childShape" presStyleCnt="0"/>
      <dgm:spPr/>
    </dgm:pt>
    <dgm:pt modelId="{59EFB39E-5D32-4516-BD70-F69807A56F4D}" type="pres">
      <dgm:prSet presAssocID="{15AE1BE8-4DCA-4E38-8509-532D9AC6614C}" presName="Name13" presStyleLbl="parChTrans1D2" presStyleIdx="10" presStyleCnt="25"/>
      <dgm:spPr/>
    </dgm:pt>
    <dgm:pt modelId="{2CEDE896-594B-448E-AF77-D6AD8363D43C}" type="pres">
      <dgm:prSet presAssocID="{B99B722B-E6A6-4C55-8D42-5169D76F6B68}" presName="childText" presStyleLbl="bgAcc1" presStyleIdx="10" presStyleCnt="25">
        <dgm:presLayoutVars>
          <dgm:bulletEnabled val="1"/>
        </dgm:presLayoutVars>
      </dgm:prSet>
      <dgm:spPr/>
    </dgm:pt>
    <dgm:pt modelId="{ADE27C47-FB5D-49EF-A2C4-C5DEEB7BEFF7}" type="pres">
      <dgm:prSet presAssocID="{4F404B04-8CD8-4912-BCC8-326EC624A022}" presName="Name13" presStyleLbl="parChTrans1D2" presStyleIdx="11" presStyleCnt="25"/>
      <dgm:spPr/>
    </dgm:pt>
    <dgm:pt modelId="{76B25A17-25A5-47D2-90EB-123C3A2EF40F}" type="pres">
      <dgm:prSet presAssocID="{F1B2A61D-6758-4098-8B7C-D2748973C950}" presName="childText" presStyleLbl="bgAcc1" presStyleIdx="11" presStyleCnt="25">
        <dgm:presLayoutVars>
          <dgm:bulletEnabled val="1"/>
        </dgm:presLayoutVars>
      </dgm:prSet>
      <dgm:spPr/>
    </dgm:pt>
    <dgm:pt modelId="{71D07FB1-1B09-413F-8750-E6BC1E5955FD}" type="pres">
      <dgm:prSet presAssocID="{EC0090F7-A8C8-4495-BD7A-D44923C5B3F5}" presName="Name13" presStyleLbl="parChTrans1D2" presStyleIdx="12" presStyleCnt="25"/>
      <dgm:spPr/>
    </dgm:pt>
    <dgm:pt modelId="{7E0E7CFC-588B-4A57-B9B8-1B6E02CC4215}" type="pres">
      <dgm:prSet presAssocID="{B4EF34D4-77C5-407D-9894-E62EF5FDD44B}" presName="childText" presStyleLbl="bgAcc1" presStyleIdx="12" presStyleCnt="25">
        <dgm:presLayoutVars>
          <dgm:bulletEnabled val="1"/>
        </dgm:presLayoutVars>
      </dgm:prSet>
      <dgm:spPr/>
    </dgm:pt>
    <dgm:pt modelId="{BF2713EC-6065-4BE2-A5F5-07C1A4F171F3}" type="pres">
      <dgm:prSet presAssocID="{14EC417D-CBD1-4AAA-8E40-73C3E988664F}" presName="root" presStyleCnt="0"/>
      <dgm:spPr/>
    </dgm:pt>
    <dgm:pt modelId="{EFCCAD6C-A86D-4B55-A1CD-237B7FED5200}" type="pres">
      <dgm:prSet presAssocID="{14EC417D-CBD1-4AAA-8E40-73C3E988664F}" presName="rootComposite" presStyleCnt="0"/>
      <dgm:spPr/>
    </dgm:pt>
    <dgm:pt modelId="{932439ED-41B2-493F-B075-C4F3D01A215D}" type="pres">
      <dgm:prSet presAssocID="{14EC417D-CBD1-4AAA-8E40-73C3E988664F}" presName="rootText" presStyleLbl="node1" presStyleIdx="3" presStyleCnt="6"/>
      <dgm:spPr/>
    </dgm:pt>
    <dgm:pt modelId="{4CF3825D-9EE9-4051-B30F-1CE10E4E5EAF}" type="pres">
      <dgm:prSet presAssocID="{14EC417D-CBD1-4AAA-8E40-73C3E988664F}" presName="rootConnector" presStyleLbl="node1" presStyleIdx="3" presStyleCnt="6"/>
      <dgm:spPr/>
    </dgm:pt>
    <dgm:pt modelId="{40D4A94B-ADF0-46D3-80BA-1D5E6556D166}" type="pres">
      <dgm:prSet presAssocID="{14EC417D-CBD1-4AAA-8E40-73C3E988664F}" presName="childShape" presStyleCnt="0"/>
      <dgm:spPr/>
    </dgm:pt>
    <dgm:pt modelId="{4EB1DD94-8EE5-4AAA-9644-21576885599E}" type="pres">
      <dgm:prSet presAssocID="{28CC3CAC-2A39-43FA-B422-1FD0F58F86F8}" presName="Name13" presStyleLbl="parChTrans1D2" presStyleIdx="13" presStyleCnt="25"/>
      <dgm:spPr/>
    </dgm:pt>
    <dgm:pt modelId="{21106285-0CC1-4245-9B33-1D856673CCC7}" type="pres">
      <dgm:prSet presAssocID="{95D5C466-1011-47A5-8A24-262ABC7EC505}" presName="childText" presStyleLbl="bgAcc1" presStyleIdx="13" presStyleCnt="25">
        <dgm:presLayoutVars>
          <dgm:bulletEnabled val="1"/>
        </dgm:presLayoutVars>
      </dgm:prSet>
      <dgm:spPr/>
    </dgm:pt>
    <dgm:pt modelId="{1789451B-BB0B-435F-839B-C4356E22968F}" type="pres">
      <dgm:prSet presAssocID="{48BB785E-5DB5-4D85-88E3-360C184ADB01}" presName="Name13" presStyleLbl="parChTrans1D2" presStyleIdx="14" presStyleCnt="25"/>
      <dgm:spPr/>
    </dgm:pt>
    <dgm:pt modelId="{CA3FE376-CF5F-4CCB-BC01-327F1B5FB5B1}" type="pres">
      <dgm:prSet presAssocID="{B968C1DF-2394-405D-AEE0-451597C8E270}" presName="childText" presStyleLbl="bgAcc1" presStyleIdx="14" presStyleCnt="25">
        <dgm:presLayoutVars>
          <dgm:bulletEnabled val="1"/>
        </dgm:presLayoutVars>
      </dgm:prSet>
      <dgm:spPr/>
    </dgm:pt>
    <dgm:pt modelId="{56600221-D931-4A11-8EAE-0DEF4E48E203}" type="pres">
      <dgm:prSet presAssocID="{10CF07E1-574A-4CE6-84CF-0C261A9DFFF9}" presName="Name13" presStyleLbl="parChTrans1D2" presStyleIdx="15" presStyleCnt="25"/>
      <dgm:spPr/>
    </dgm:pt>
    <dgm:pt modelId="{D9D19A2B-F10B-4B34-9A56-9BF05B939B7A}" type="pres">
      <dgm:prSet presAssocID="{2A5CA378-DE6A-443E-9BF3-E7A70DC04863}" presName="childText" presStyleLbl="bgAcc1" presStyleIdx="15" presStyleCnt="25">
        <dgm:presLayoutVars>
          <dgm:bulletEnabled val="1"/>
        </dgm:presLayoutVars>
      </dgm:prSet>
      <dgm:spPr/>
    </dgm:pt>
    <dgm:pt modelId="{0137E0DB-3307-43BB-9C01-8C7DEC2390CF}" type="pres">
      <dgm:prSet presAssocID="{D53FB038-B66E-4085-BAF9-755DCAC84344}" presName="root" presStyleCnt="0"/>
      <dgm:spPr/>
    </dgm:pt>
    <dgm:pt modelId="{67A7E307-33F2-46C9-B24F-604B4DCCC2C3}" type="pres">
      <dgm:prSet presAssocID="{D53FB038-B66E-4085-BAF9-755DCAC84344}" presName="rootComposite" presStyleCnt="0"/>
      <dgm:spPr/>
    </dgm:pt>
    <dgm:pt modelId="{1FC2FA64-F4F8-45F8-8931-B56BB3CE7DB4}" type="pres">
      <dgm:prSet presAssocID="{D53FB038-B66E-4085-BAF9-755DCAC84344}" presName="rootText" presStyleLbl="node1" presStyleIdx="4" presStyleCnt="6"/>
      <dgm:spPr/>
    </dgm:pt>
    <dgm:pt modelId="{AC44A305-B9F8-4F73-9525-9CB28E115F50}" type="pres">
      <dgm:prSet presAssocID="{D53FB038-B66E-4085-BAF9-755DCAC84344}" presName="rootConnector" presStyleLbl="node1" presStyleIdx="4" presStyleCnt="6"/>
      <dgm:spPr/>
    </dgm:pt>
    <dgm:pt modelId="{61D735AF-C44D-4920-AF6B-62608456EC3A}" type="pres">
      <dgm:prSet presAssocID="{D53FB038-B66E-4085-BAF9-755DCAC84344}" presName="childShape" presStyleCnt="0"/>
      <dgm:spPr/>
    </dgm:pt>
    <dgm:pt modelId="{3CDCC595-CF63-441A-92DB-7BD63DF99514}" type="pres">
      <dgm:prSet presAssocID="{51977D42-F0FC-4DFF-B63A-372EA19DEB99}" presName="Name13" presStyleLbl="parChTrans1D2" presStyleIdx="16" presStyleCnt="25"/>
      <dgm:spPr/>
    </dgm:pt>
    <dgm:pt modelId="{73F45252-DC7E-4C6A-AFC1-88D08D03979D}" type="pres">
      <dgm:prSet presAssocID="{6BA68242-B590-4162-9F3B-38CF9B16914E}" presName="childText" presStyleLbl="bgAcc1" presStyleIdx="16" presStyleCnt="25">
        <dgm:presLayoutVars>
          <dgm:bulletEnabled val="1"/>
        </dgm:presLayoutVars>
      </dgm:prSet>
      <dgm:spPr/>
    </dgm:pt>
    <dgm:pt modelId="{2264D3D3-85C8-41A9-B743-E09BECBAEF42}" type="pres">
      <dgm:prSet presAssocID="{0ADBABFC-B4FA-4D4A-A8D4-C373E0591581}" presName="Name13" presStyleLbl="parChTrans1D2" presStyleIdx="17" presStyleCnt="25"/>
      <dgm:spPr/>
    </dgm:pt>
    <dgm:pt modelId="{D74D31D0-ADDD-471F-8584-DE6280AE3137}" type="pres">
      <dgm:prSet presAssocID="{EF6B2393-4A1E-497C-9C59-3C9FCFA57209}" presName="childText" presStyleLbl="bgAcc1" presStyleIdx="17" presStyleCnt="25">
        <dgm:presLayoutVars>
          <dgm:bulletEnabled val="1"/>
        </dgm:presLayoutVars>
      </dgm:prSet>
      <dgm:spPr/>
    </dgm:pt>
    <dgm:pt modelId="{FCA8FB68-893C-40EB-AA64-2EEAB410528C}" type="pres">
      <dgm:prSet presAssocID="{6D66E5BC-ADF3-472B-A72E-FEA74BD44DFC}" presName="Name13" presStyleLbl="parChTrans1D2" presStyleIdx="18" presStyleCnt="25"/>
      <dgm:spPr/>
    </dgm:pt>
    <dgm:pt modelId="{152FC86F-A597-417C-A44D-A00FCEDCFB4E}" type="pres">
      <dgm:prSet presAssocID="{35B40E87-0C1B-4651-80FA-DFA2B2734242}" presName="childText" presStyleLbl="bgAcc1" presStyleIdx="18" presStyleCnt="25">
        <dgm:presLayoutVars>
          <dgm:bulletEnabled val="1"/>
        </dgm:presLayoutVars>
      </dgm:prSet>
      <dgm:spPr/>
    </dgm:pt>
    <dgm:pt modelId="{884070B7-5140-42F3-ACBD-E9E24E0B4350}" type="pres">
      <dgm:prSet presAssocID="{51CFDF08-0AC1-4230-916E-B64E6109258C}" presName="Name13" presStyleLbl="parChTrans1D2" presStyleIdx="19" presStyleCnt="25"/>
      <dgm:spPr/>
    </dgm:pt>
    <dgm:pt modelId="{96D8D449-2DBA-40DC-86CD-29E0EC4F036D}" type="pres">
      <dgm:prSet presAssocID="{1A1CFBF4-FCCC-40EA-A4A3-3A60A1704722}" presName="childText" presStyleLbl="bgAcc1" presStyleIdx="19" presStyleCnt="25">
        <dgm:presLayoutVars>
          <dgm:bulletEnabled val="1"/>
        </dgm:presLayoutVars>
      </dgm:prSet>
      <dgm:spPr/>
    </dgm:pt>
    <dgm:pt modelId="{2A2F14E7-2BB5-4115-838B-4182AB2F5FE3}" type="pres">
      <dgm:prSet presAssocID="{80CE3818-3660-43CA-BCD9-A066F1A8BF5A}" presName="Name13" presStyleLbl="parChTrans1D2" presStyleIdx="20" presStyleCnt="25"/>
      <dgm:spPr/>
    </dgm:pt>
    <dgm:pt modelId="{7573EE36-0748-4B75-8E52-A5C5F16A900D}" type="pres">
      <dgm:prSet presAssocID="{AA982270-8D61-47CF-821E-52D41375DEC4}" presName="childText" presStyleLbl="bgAcc1" presStyleIdx="20" presStyleCnt="25">
        <dgm:presLayoutVars>
          <dgm:bulletEnabled val="1"/>
        </dgm:presLayoutVars>
      </dgm:prSet>
      <dgm:spPr/>
    </dgm:pt>
    <dgm:pt modelId="{16480307-F65A-4B87-B899-5F8D279715DD}" type="pres">
      <dgm:prSet presAssocID="{1397E6B6-1D2C-48AC-B57D-EEB2B0C8D70F}" presName="root" presStyleCnt="0"/>
      <dgm:spPr/>
    </dgm:pt>
    <dgm:pt modelId="{2A3C6014-909E-4F0B-86F6-D91FCF8A67AF}" type="pres">
      <dgm:prSet presAssocID="{1397E6B6-1D2C-48AC-B57D-EEB2B0C8D70F}" presName="rootComposite" presStyleCnt="0"/>
      <dgm:spPr/>
    </dgm:pt>
    <dgm:pt modelId="{53AC4128-C107-48E9-A4BF-90B206D1959D}" type="pres">
      <dgm:prSet presAssocID="{1397E6B6-1D2C-48AC-B57D-EEB2B0C8D70F}" presName="rootText" presStyleLbl="node1" presStyleIdx="5" presStyleCnt="6"/>
      <dgm:spPr/>
    </dgm:pt>
    <dgm:pt modelId="{4D46BB0C-1536-4193-8D53-A49009A89AE1}" type="pres">
      <dgm:prSet presAssocID="{1397E6B6-1D2C-48AC-B57D-EEB2B0C8D70F}" presName="rootConnector" presStyleLbl="node1" presStyleIdx="5" presStyleCnt="6"/>
      <dgm:spPr/>
    </dgm:pt>
    <dgm:pt modelId="{059C2E9E-C84A-4350-A305-B86848D8C77F}" type="pres">
      <dgm:prSet presAssocID="{1397E6B6-1D2C-48AC-B57D-EEB2B0C8D70F}" presName="childShape" presStyleCnt="0"/>
      <dgm:spPr/>
    </dgm:pt>
    <dgm:pt modelId="{BB2C0DA4-3457-4543-A838-EFC6D79C2436}" type="pres">
      <dgm:prSet presAssocID="{4C25EB52-87DB-403A-A726-44A55A1540AE}" presName="Name13" presStyleLbl="parChTrans1D2" presStyleIdx="21" presStyleCnt="25"/>
      <dgm:spPr/>
    </dgm:pt>
    <dgm:pt modelId="{4BB920A9-308D-474F-B964-9E7F28CFD10A}" type="pres">
      <dgm:prSet presAssocID="{70EF05EB-BDE5-4952-910B-D4972D7CF8C1}" presName="childText" presStyleLbl="bgAcc1" presStyleIdx="21" presStyleCnt="25">
        <dgm:presLayoutVars>
          <dgm:bulletEnabled val="1"/>
        </dgm:presLayoutVars>
      </dgm:prSet>
      <dgm:spPr/>
    </dgm:pt>
    <dgm:pt modelId="{E405B014-8991-4721-9A1E-1AABB5CE3750}" type="pres">
      <dgm:prSet presAssocID="{96C4DDF0-F255-4E44-91A8-05C89148D327}" presName="Name13" presStyleLbl="parChTrans1D2" presStyleIdx="22" presStyleCnt="25"/>
      <dgm:spPr/>
    </dgm:pt>
    <dgm:pt modelId="{35FB4AD2-6B6D-4B3A-B961-064BE9A1B42C}" type="pres">
      <dgm:prSet presAssocID="{8FC6DCC6-B26C-461B-A2E8-F12304C8F81C}" presName="childText" presStyleLbl="bgAcc1" presStyleIdx="22" presStyleCnt="25">
        <dgm:presLayoutVars>
          <dgm:bulletEnabled val="1"/>
        </dgm:presLayoutVars>
      </dgm:prSet>
      <dgm:spPr/>
    </dgm:pt>
    <dgm:pt modelId="{C982C3ED-AE7B-474F-BB7A-E25AE540A2B4}" type="pres">
      <dgm:prSet presAssocID="{3863E69E-3425-41D2-8437-725189FAFA96}" presName="Name13" presStyleLbl="parChTrans1D2" presStyleIdx="23" presStyleCnt="25"/>
      <dgm:spPr/>
    </dgm:pt>
    <dgm:pt modelId="{FCFBDF81-2D1A-4A5C-9AAF-DEC95CFFADC7}" type="pres">
      <dgm:prSet presAssocID="{B139065C-B8E7-46AD-BE92-5979412C37EC}" presName="childText" presStyleLbl="bgAcc1" presStyleIdx="23" presStyleCnt="25">
        <dgm:presLayoutVars>
          <dgm:bulletEnabled val="1"/>
        </dgm:presLayoutVars>
      </dgm:prSet>
      <dgm:spPr/>
    </dgm:pt>
    <dgm:pt modelId="{D711B843-1EA4-4499-889B-456A220DC209}" type="pres">
      <dgm:prSet presAssocID="{25148349-C6D6-4599-9B43-9D3AB9485081}" presName="Name13" presStyleLbl="parChTrans1D2" presStyleIdx="24" presStyleCnt="25"/>
      <dgm:spPr/>
    </dgm:pt>
    <dgm:pt modelId="{769967D9-7385-45E1-8F99-7C228C48B89F}" type="pres">
      <dgm:prSet presAssocID="{D376B6C1-F307-406B-BF37-B6C6C4B17959}" presName="childText" presStyleLbl="bgAcc1" presStyleIdx="24" presStyleCnt="25">
        <dgm:presLayoutVars>
          <dgm:bulletEnabled val="1"/>
        </dgm:presLayoutVars>
      </dgm:prSet>
      <dgm:spPr/>
    </dgm:pt>
  </dgm:ptLst>
  <dgm:cxnLst>
    <dgm:cxn modelId="{32827000-7F69-4B2D-BD5F-BFE654DEE21D}" srcId="{D53FB038-B66E-4085-BAF9-755DCAC84344}" destId="{35B40E87-0C1B-4651-80FA-DFA2B2734242}" srcOrd="2" destOrd="0" parTransId="{6D66E5BC-ADF3-472B-A72E-FEA74BD44DFC}" sibTransId="{C6BCDA2C-7401-4555-98B5-4D8F934393D9}"/>
    <dgm:cxn modelId="{5A76CB00-977D-4264-B638-49DB135F24A5}" type="presOf" srcId="{B1D1E67F-99B4-408B-8C06-82EB89C6A93F}" destId="{46F4F2C0-F49F-450F-9283-4AD8DDFBDDCA}" srcOrd="0" destOrd="0" presId="urn:microsoft.com/office/officeart/2005/8/layout/hierarchy3"/>
    <dgm:cxn modelId="{1788B907-6D58-4BCA-90D2-5AC4176D526B}" type="presOf" srcId="{14EC417D-CBD1-4AAA-8E40-73C3E988664F}" destId="{4CF3825D-9EE9-4051-B30F-1CE10E4E5EAF}" srcOrd="1" destOrd="0" presId="urn:microsoft.com/office/officeart/2005/8/layout/hierarchy3"/>
    <dgm:cxn modelId="{B727FB0B-926D-4F72-8A59-FA5916A69AA0}" type="presOf" srcId="{5EFCED64-4DD6-46FA-9144-DA8355C5402F}" destId="{973E0813-8EBA-42E8-BED2-95CE6999334B}" srcOrd="1" destOrd="0" presId="urn:microsoft.com/office/officeart/2005/8/layout/hierarchy3"/>
    <dgm:cxn modelId="{1BFA190C-4E07-4D8E-98FF-E0E15ED079D6}" srcId="{5EFCED64-4DD6-46FA-9144-DA8355C5402F}" destId="{F2A7D308-3265-4C5E-B59C-1F5A42D9BA02}" srcOrd="5" destOrd="0" parTransId="{85D7BAEB-D5B6-4289-B8C6-A2B84481E768}" sibTransId="{D5A47E56-6510-4192-989B-FD2AC51DE1A7}"/>
    <dgm:cxn modelId="{22B46D0D-0453-4284-975A-4182BE57FB16}" type="presOf" srcId="{F4136D86-63EF-4B52-A7F7-08094C83FA17}" destId="{DDF2E640-D573-430A-B5D6-4548DD6699A3}" srcOrd="0" destOrd="0" presId="urn:microsoft.com/office/officeart/2005/8/layout/hierarchy3"/>
    <dgm:cxn modelId="{24F06C10-2DD4-4809-8DE0-DDE919E3946D}" type="presOf" srcId="{51CFDF08-0AC1-4230-916E-B64E6109258C}" destId="{884070B7-5140-42F3-ACBD-E9E24E0B4350}" srcOrd="0" destOrd="0" presId="urn:microsoft.com/office/officeart/2005/8/layout/hierarchy3"/>
    <dgm:cxn modelId="{4360EF12-3861-47F4-B466-5D5D9061F940}" type="presOf" srcId="{AAD3E79C-E408-4B70-BA9D-CE9E654187C2}" destId="{925D65F2-E3B3-431D-9379-7FE9FAA93F8C}" srcOrd="0" destOrd="0" presId="urn:microsoft.com/office/officeart/2005/8/layout/hierarchy3"/>
    <dgm:cxn modelId="{D5277615-34F1-4802-9912-B9993059606A}" srcId="{1397E6B6-1D2C-48AC-B57D-EEB2B0C8D70F}" destId="{70EF05EB-BDE5-4952-910B-D4972D7CF8C1}" srcOrd="0" destOrd="0" parTransId="{4C25EB52-87DB-403A-A726-44A55A1540AE}" sibTransId="{DB9CBDD8-3C7B-4DD8-932C-95424E11E19F}"/>
    <dgm:cxn modelId="{85C7D018-92AD-428D-BD9A-1536B10C2AC1}" srcId="{1397E6B6-1D2C-48AC-B57D-EEB2B0C8D70F}" destId="{8FC6DCC6-B26C-461B-A2E8-F12304C8F81C}" srcOrd="1" destOrd="0" parTransId="{96C4DDF0-F255-4E44-91A8-05C89148D327}" sibTransId="{96B0134F-3B06-4A48-B33E-8FE9489E9A4C}"/>
    <dgm:cxn modelId="{D81E0D1E-7051-4FC6-87A7-865A568037CC}" type="presOf" srcId="{F2A7D308-3265-4C5E-B59C-1F5A42D9BA02}" destId="{846B340F-6618-49B6-8A97-AD164ADFE1BD}" srcOrd="0" destOrd="0" presId="urn:microsoft.com/office/officeart/2005/8/layout/hierarchy3"/>
    <dgm:cxn modelId="{E51C5723-509C-4A6C-B001-319188A124BE}" type="presOf" srcId="{B968C1DF-2394-405D-AEE0-451597C8E270}" destId="{CA3FE376-CF5F-4CCB-BC01-327F1B5FB5B1}" srcOrd="0" destOrd="0" presId="urn:microsoft.com/office/officeart/2005/8/layout/hierarchy3"/>
    <dgm:cxn modelId="{AA76F431-C027-44D2-95B8-F6E040248EE1}" srcId="{1397E6B6-1D2C-48AC-B57D-EEB2B0C8D70F}" destId="{B139065C-B8E7-46AD-BE92-5979412C37EC}" srcOrd="2" destOrd="0" parTransId="{3863E69E-3425-41D2-8437-725189FAFA96}" sibTransId="{7A50059F-369B-4B7B-A099-60BC2FB96BAE}"/>
    <dgm:cxn modelId="{A006193B-B242-49B9-9E92-2827A9398E01}" type="presOf" srcId="{98F1460D-F66D-4C4E-B047-1868BC8268D7}" destId="{2334BE71-7B73-4BAD-AE57-1B2B22D83AE4}" srcOrd="0" destOrd="0" presId="urn:microsoft.com/office/officeart/2005/8/layout/hierarchy3"/>
    <dgm:cxn modelId="{05A3323E-5C58-4AF3-A10A-076A30C273F8}" type="presOf" srcId="{2E231379-D781-4FC7-BBB8-6D48F83C6E0E}" destId="{CECB9FD9-5F85-4D59-8F49-ED1FFFCD1760}" srcOrd="0" destOrd="0" presId="urn:microsoft.com/office/officeart/2005/8/layout/hierarchy3"/>
    <dgm:cxn modelId="{2B197540-FE46-4C64-984E-ABEC799EFF03}" type="presOf" srcId="{95D5C466-1011-47A5-8A24-262ABC7EC505}" destId="{21106285-0CC1-4245-9B33-1D856673CCC7}" srcOrd="0" destOrd="0" presId="urn:microsoft.com/office/officeart/2005/8/layout/hierarchy3"/>
    <dgm:cxn modelId="{FFC5E15F-B441-4338-BA02-D64ACB80D9DD}" srcId="{FEC8EF47-EAE1-4F6B-825F-47D6EA24148D}" destId="{3024A223-015D-437F-B0C0-B69EBF5A603E}" srcOrd="2" destOrd="0" parTransId="{5206FCD1-0809-489E-AAD2-5F6A9C7E36B2}" sibTransId="{03D4C6C9-EBD0-4719-974B-096CAF5DE655}"/>
    <dgm:cxn modelId="{C1325041-19AF-4EB9-B7A6-4E22C3493666}" type="presOf" srcId="{272867D4-81F3-49ED-AADD-BD7EBD3B1258}" destId="{F5C13EA7-0EED-4A2F-B7DA-D4F9CD900158}" srcOrd="0" destOrd="0" presId="urn:microsoft.com/office/officeart/2005/8/layout/hierarchy3"/>
    <dgm:cxn modelId="{7D376764-1730-42BF-8337-F63303E3D4DB}" srcId="{AAD3E79C-E408-4B70-BA9D-CE9E654187C2}" destId="{14EC417D-CBD1-4AAA-8E40-73C3E988664F}" srcOrd="3" destOrd="0" parTransId="{C6DE8832-B3DE-48F8-925E-3CFBFD62A317}" sibTransId="{B575D66B-21C6-40BD-B833-DFEE68D02C14}"/>
    <dgm:cxn modelId="{050CFC64-1177-41BD-8A6E-EF71D74F261C}" type="presOf" srcId="{10CF07E1-574A-4CE6-84CF-0C261A9DFFF9}" destId="{56600221-D931-4A11-8EAE-0DEF4E48E203}" srcOrd="0" destOrd="0" presId="urn:microsoft.com/office/officeart/2005/8/layout/hierarchy3"/>
    <dgm:cxn modelId="{02204D66-75C6-4358-A67E-1C78E58F7D3F}" srcId="{AAD3E79C-E408-4B70-BA9D-CE9E654187C2}" destId="{D53FB038-B66E-4085-BAF9-755DCAC84344}" srcOrd="4" destOrd="0" parTransId="{C803D151-5B79-410E-8911-FE351ACB4DD3}" sibTransId="{36255E04-C0F2-4178-A69F-E08162AF5B27}"/>
    <dgm:cxn modelId="{7DAFA467-0BEF-46B8-B477-B5B7209B6A71}" type="presOf" srcId="{2A5CA378-DE6A-443E-9BF3-E7A70DC04863}" destId="{D9D19A2B-F10B-4B34-9A56-9BF05B939B7A}" srcOrd="0" destOrd="0" presId="urn:microsoft.com/office/officeart/2005/8/layout/hierarchy3"/>
    <dgm:cxn modelId="{BE2D5F6A-76B4-499E-AD8A-369C0C98FE0C}" type="presOf" srcId="{6BA68242-B590-4162-9F3B-38CF9B16914E}" destId="{73F45252-DC7E-4C6A-AFC1-88D08D03979D}" srcOrd="0" destOrd="0" presId="urn:microsoft.com/office/officeart/2005/8/layout/hierarchy3"/>
    <dgm:cxn modelId="{B51E6A4B-386B-4523-B642-8CC5DD1F2ECD}" srcId="{D53FB038-B66E-4085-BAF9-755DCAC84344}" destId="{AA982270-8D61-47CF-821E-52D41375DEC4}" srcOrd="4" destOrd="0" parTransId="{80CE3818-3660-43CA-BCD9-A066F1A8BF5A}" sibTransId="{DA174E56-0CA3-4E3A-BF8B-9D32B6BC15BE}"/>
    <dgm:cxn modelId="{A649AD4D-9BA7-4D99-B2E2-D26FAF27F837}" srcId="{FEC8EF47-EAE1-4F6B-825F-47D6EA24148D}" destId="{5A37D3E0-8378-45D9-BEA7-9F184AB42B68}" srcOrd="3" destOrd="0" parTransId="{98F1460D-F66D-4C4E-B047-1868BC8268D7}" sibTransId="{20475EEB-4E68-4F18-9F85-48A182F038EB}"/>
    <dgm:cxn modelId="{25AF9C70-9F33-48BF-9300-849647CAE27F}" type="presOf" srcId="{D53FB038-B66E-4085-BAF9-755DCAC84344}" destId="{AC44A305-B9F8-4F73-9525-9CB28E115F50}" srcOrd="1" destOrd="0" presId="urn:microsoft.com/office/officeart/2005/8/layout/hierarchy3"/>
    <dgm:cxn modelId="{AB84A850-EA0B-48D9-8CF8-4EE586FE4D54}" type="presOf" srcId="{1397E6B6-1D2C-48AC-B57D-EEB2B0C8D70F}" destId="{4D46BB0C-1536-4193-8D53-A49009A89AE1}" srcOrd="1" destOrd="0" presId="urn:microsoft.com/office/officeart/2005/8/layout/hierarchy3"/>
    <dgm:cxn modelId="{AF322F73-3732-46FD-8008-DFD75FDE98CA}" srcId="{14EC417D-CBD1-4AAA-8E40-73C3E988664F}" destId="{B968C1DF-2394-405D-AEE0-451597C8E270}" srcOrd="1" destOrd="0" parTransId="{48BB785E-5DB5-4D85-88E3-360C184ADB01}" sibTransId="{4BEABA13-F90C-467E-BAC4-441469A18547}"/>
    <dgm:cxn modelId="{574F6473-D636-4CA7-99CA-E4A119141044}" srcId="{AAD3E79C-E408-4B70-BA9D-CE9E654187C2}" destId="{B1D1E67F-99B4-408B-8C06-82EB89C6A93F}" srcOrd="2" destOrd="0" parTransId="{47B467A5-C952-44A1-9CAF-F58F2DC548DA}" sibTransId="{9EA7183B-3AF5-4314-AF99-D03E3FD43D43}"/>
    <dgm:cxn modelId="{646C6475-1D05-46E8-B07B-8DFDF4D37D78}" srcId="{D53FB038-B66E-4085-BAF9-755DCAC84344}" destId="{EF6B2393-4A1E-497C-9C59-3C9FCFA57209}" srcOrd="1" destOrd="0" parTransId="{0ADBABFC-B4FA-4D4A-A8D4-C373E0591581}" sibTransId="{B08A027C-D970-4388-B1C6-E36D5A8C42E3}"/>
    <dgm:cxn modelId="{1F961D76-1D4D-4D33-AA62-C203E5521DCF}" type="presOf" srcId="{65449207-8A93-4A68-91A4-51D08E8E3CBB}" destId="{9515D45A-2CC9-4FD9-84D6-62C362383CD6}" srcOrd="0" destOrd="0" presId="urn:microsoft.com/office/officeart/2005/8/layout/hierarchy3"/>
    <dgm:cxn modelId="{E980AD76-2A15-4682-951A-3633F6E5F240}" srcId="{AAD3E79C-E408-4B70-BA9D-CE9E654187C2}" destId="{5EFCED64-4DD6-46FA-9144-DA8355C5402F}" srcOrd="1" destOrd="0" parTransId="{060B89DA-5773-4E18-BCD0-41170C6DA349}" sibTransId="{B883AB3C-DEFA-48D8-BE09-EE700A62D828}"/>
    <dgm:cxn modelId="{03F37558-7CBA-4AEE-8611-8EA9F216F759}" type="presOf" srcId="{AA982270-8D61-47CF-821E-52D41375DEC4}" destId="{7573EE36-0748-4B75-8E52-A5C5F16A900D}" srcOrd="0" destOrd="0" presId="urn:microsoft.com/office/officeart/2005/8/layout/hierarchy3"/>
    <dgm:cxn modelId="{5445CC7A-9824-4A55-9D65-69114EE0F18E}" srcId="{FEC8EF47-EAE1-4F6B-825F-47D6EA24148D}" destId="{6674CA58-0F1D-450B-B8AD-9360B06EECC4}" srcOrd="0" destOrd="0" parTransId="{F04C98F6-1137-4266-9D5B-9EB2BD1F31AD}" sibTransId="{E3F55A86-8A5D-4A54-A723-D42063411152}"/>
    <dgm:cxn modelId="{6FA5E95A-1C3A-46CB-B593-CACB198271DD}" srcId="{5EFCED64-4DD6-46FA-9144-DA8355C5402F}" destId="{2E231379-D781-4FC7-BBB8-6D48F83C6E0E}" srcOrd="1" destOrd="0" parTransId="{D0970C15-078F-4156-A4D8-EFFDDC1F3783}" sibTransId="{CA7171A9-431E-4687-80ED-4CCED1AC041C}"/>
    <dgm:cxn modelId="{98CC937C-6EDD-4C6C-8C82-CCA7F2354CC1}" srcId="{D53FB038-B66E-4085-BAF9-755DCAC84344}" destId="{1A1CFBF4-FCCC-40EA-A4A3-3A60A1704722}" srcOrd="3" destOrd="0" parTransId="{51CFDF08-0AC1-4230-916E-B64E6109258C}" sibTransId="{059D47E0-1B91-4036-ACB4-5076DD6FA646}"/>
    <dgm:cxn modelId="{D525597D-B13D-4E8B-9002-3C220E2C213C}" type="presOf" srcId="{6674CA58-0F1D-450B-B8AD-9360B06EECC4}" destId="{59F35C16-BE80-448D-8EA9-3644940401C2}" srcOrd="0" destOrd="0" presId="urn:microsoft.com/office/officeart/2005/8/layout/hierarchy3"/>
    <dgm:cxn modelId="{F21C7D7E-4768-420B-89D4-2D51D4EF8B24}" type="presOf" srcId="{F04C98F6-1137-4266-9D5B-9EB2BD1F31AD}" destId="{1D70555D-A9FC-440B-A325-52BE8268E640}" srcOrd="0" destOrd="0" presId="urn:microsoft.com/office/officeart/2005/8/layout/hierarchy3"/>
    <dgm:cxn modelId="{33A7EB80-7B1D-44E3-99D3-F2C95EC43BB9}" type="presOf" srcId="{D53FB038-B66E-4085-BAF9-755DCAC84344}" destId="{1FC2FA64-F4F8-45F8-8931-B56BB3CE7DB4}" srcOrd="0" destOrd="0" presId="urn:microsoft.com/office/officeart/2005/8/layout/hierarchy3"/>
    <dgm:cxn modelId="{3C58E083-93CF-4FDF-A59C-0A838C7132B6}" type="presOf" srcId="{B1D1E67F-99B4-408B-8C06-82EB89C6A93F}" destId="{C0FBD76F-A2BF-46E0-AC57-EF1BCD640619}" srcOrd="1" destOrd="0" presId="urn:microsoft.com/office/officeart/2005/8/layout/hierarchy3"/>
    <dgm:cxn modelId="{650AB584-39B7-4141-8442-480812D52AB6}" type="presOf" srcId="{EF6B2393-4A1E-497C-9C59-3C9FCFA57209}" destId="{D74D31D0-ADDD-471F-8584-DE6280AE3137}" srcOrd="0" destOrd="0" presId="urn:microsoft.com/office/officeart/2005/8/layout/hierarchy3"/>
    <dgm:cxn modelId="{F4FA1986-AD0C-489F-8ACF-DF546E55DEC3}" srcId="{5EFCED64-4DD6-46FA-9144-DA8355C5402F}" destId="{A4FBFBD3-7CB4-4D6E-A5F1-AEBFF1AD3500}" srcOrd="3" destOrd="0" parTransId="{4A1950EE-8258-4D61-9BBB-E797DD13FCD0}" sibTransId="{5AC5EECB-A778-4D91-A69E-FD5B0C386CA5}"/>
    <dgm:cxn modelId="{A92E2286-5F48-425C-9409-8341D7E31062}" type="presOf" srcId="{48BB785E-5DB5-4D85-88E3-360C184ADB01}" destId="{1789451B-BB0B-435F-839B-C4356E22968F}" srcOrd="0" destOrd="0" presId="urn:microsoft.com/office/officeart/2005/8/layout/hierarchy3"/>
    <dgm:cxn modelId="{94F18788-43D0-4E33-A702-CF68B0AA9450}" type="presOf" srcId="{8FC6DCC6-B26C-461B-A2E8-F12304C8F81C}" destId="{35FB4AD2-6B6D-4B3A-B961-064BE9A1B42C}" srcOrd="0" destOrd="0" presId="urn:microsoft.com/office/officeart/2005/8/layout/hierarchy3"/>
    <dgm:cxn modelId="{E34FD788-C6DE-4B52-8DF7-097ED7EBE56E}" type="presOf" srcId="{A4FBFBD3-7CB4-4D6E-A5F1-AEBFF1AD3500}" destId="{58207A33-2ED5-4A5E-A2A7-28CC03454422}" srcOrd="0" destOrd="0" presId="urn:microsoft.com/office/officeart/2005/8/layout/hierarchy3"/>
    <dgm:cxn modelId="{BDE2618F-86E6-4183-BBD7-EA35594AC82A}" srcId="{5EFCED64-4DD6-46FA-9144-DA8355C5402F}" destId="{F917B038-38A9-4CE9-BD61-6186B1C4DF17}" srcOrd="4" destOrd="0" parTransId="{65449207-8A93-4A68-91A4-51D08E8E3CBB}" sibTransId="{66DC3375-4C04-4484-A91C-EDC8649958C8}"/>
    <dgm:cxn modelId="{99492890-5CEB-4645-903D-E161D10BD351}" type="presOf" srcId="{85D7BAEB-D5B6-4289-B8C6-A2B84481E768}" destId="{D97DE583-9E3F-4C1C-A498-E8352847EC73}" srcOrd="0" destOrd="0" presId="urn:microsoft.com/office/officeart/2005/8/layout/hierarchy3"/>
    <dgm:cxn modelId="{5C9D1691-4984-47C7-9024-C975E2629E95}" type="presOf" srcId="{35B40E87-0C1B-4651-80FA-DFA2B2734242}" destId="{152FC86F-A597-417C-A44D-A00FCEDCFB4E}" srcOrd="0" destOrd="0" presId="urn:microsoft.com/office/officeart/2005/8/layout/hierarchy3"/>
    <dgm:cxn modelId="{C4E87D95-4699-42B2-817E-B90C4809EEAA}" srcId="{B1D1E67F-99B4-408B-8C06-82EB89C6A93F}" destId="{B4EF34D4-77C5-407D-9894-E62EF5FDD44B}" srcOrd="2" destOrd="0" parTransId="{EC0090F7-A8C8-4495-BD7A-D44923C5B3F5}" sibTransId="{7BA88875-2BF1-41D3-82D2-AD717025AA1B}"/>
    <dgm:cxn modelId="{07A07F99-1D73-4DA9-A426-6C9E7FE5800E}" type="presOf" srcId="{28C76DD7-190D-4B40-B452-F3BB5B4314B0}" destId="{8939A02E-FAD7-40AB-81B3-ED6EC1B4699D}" srcOrd="0" destOrd="0" presId="urn:microsoft.com/office/officeart/2005/8/layout/hierarchy3"/>
    <dgm:cxn modelId="{18EBED9F-4D9C-4A53-8FB9-30CA30460516}" type="presOf" srcId="{4C25EB52-87DB-403A-A726-44A55A1540AE}" destId="{BB2C0DA4-3457-4543-A838-EFC6D79C2436}" srcOrd="0" destOrd="0" presId="urn:microsoft.com/office/officeart/2005/8/layout/hierarchy3"/>
    <dgm:cxn modelId="{1EED21A0-E984-4BBE-A026-372285BFD21E}" srcId="{5EFCED64-4DD6-46FA-9144-DA8355C5402F}" destId="{272867D4-81F3-49ED-AADD-BD7EBD3B1258}" srcOrd="2" destOrd="0" parTransId="{39E37A0C-04CC-46C2-89FA-0ADD105B7936}" sibTransId="{E33BF182-435A-40E8-A601-4FCB41A00307}"/>
    <dgm:cxn modelId="{929A09A4-6E34-4903-8235-ADCC346033C5}" srcId="{AAD3E79C-E408-4B70-BA9D-CE9E654187C2}" destId="{1397E6B6-1D2C-48AC-B57D-EEB2B0C8D70F}" srcOrd="5" destOrd="0" parTransId="{35E03036-3B02-429C-9527-1D2EA9356BCD}" sibTransId="{539F7044-44D2-449D-944E-2AC142234B64}"/>
    <dgm:cxn modelId="{36A6E5A6-0A14-4793-BBEB-E14AE21B05E6}" type="presOf" srcId="{FEC8EF47-EAE1-4F6B-825F-47D6EA24148D}" destId="{F176D4AC-0A08-42B8-93C1-0BE698397CC8}" srcOrd="1" destOrd="0" presId="urn:microsoft.com/office/officeart/2005/8/layout/hierarchy3"/>
    <dgm:cxn modelId="{5102B0A7-79CB-46D0-860C-940BE8D5EF99}" type="presOf" srcId="{B4EF34D4-77C5-407D-9894-E62EF5FDD44B}" destId="{7E0E7CFC-588B-4A57-B9B8-1B6E02CC4215}" srcOrd="0" destOrd="0" presId="urn:microsoft.com/office/officeart/2005/8/layout/hierarchy3"/>
    <dgm:cxn modelId="{35D643AA-64ED-4D1A-A804-0C54BAB29BD6}" type="presOf" srcId="{3024A223-015D-437F-B0C0-B69EBF5A603E}" destId="{1CC4980C-FCDC-46AD-A168-69EFA5189163}" srcOrd="0" destOrd="0" presId="urn:microsoft.com/office/officeart/2005/8/layout/hierarchy3"/>
    <dgm:cxn modelId="{D58869AA-549E-4551-8762-3D20362BA6D1}" type="presOf" srcId="{1397E6B6-1D2C-48AC-B57D-EEB2B0C8D70F}" destId="{53AC4128-C107-48E9-A4BF-90B206D1959D}" srcOrd="0" destOrd="0" presId="urn:microsoft.com/office/officeart/2005/8/layout/hierarchy3"/>
    <dgm:cxn modelId="{3DA75CAB-1D5F-4571-82F7-4217297955D9}" srcId="{5EFCED64-4DD6-46FA-9144-DA8355C5402F}" destId="{4E5BF2ED-2889-4D85-A80E-73DC42A6D8D8}" srcOrd="0" destOrd="0" parTransId="{28C76DD7-190D-4B40-B452-F3BB5B4314B0}" sibTransId="{C77477F2-18F9-4221-89E8-DCB87A500C19}"/>
    <dgm:cxn modelId="{D78AE0AC-7DAF-439B-9166-6E70C7C991C5}" srcId="{D53FB038-B66E-4085-BAF9-755DCAC84344}" destId="{6BA68242-B590-4162-9F3B-38CF9B16914E}" srcOrd="0" destOrd="0" parTransId="{51977D42-F0FC-4DFF-B63A-372EA19DEB99}" sibTransId="{C495051A-7A1B-459D-A0D5-A39A345D4CE1}"/>
    <dgm:cxn modelId="{5880E3AC-892A-44EC-8330-CA6E0C68D9E5}" type="presOf" srcId="{F1B2A61D-6758-4098-8B7C-D2748973C950}" destId="{76B25A17-25A5-47D2-90EB-123C3A2EF40F}" srcOrd="0" destOrd="0" presId="urn:microsoft.com/office/officeart/2005/8/layout/hierarchy3"/>
    <dgm:cxn modelId="{015ADBB4-8323-4C75-9013-8D5595D6638E}" type="presOf" srcId="{D0970C15-078F-4156-A4D8-EFFDDC1F3783}" destId="{C984C22B-794E-4FA3-AA0B-7FA2B479EFBB}" srcOrd="0" destOrd="0" presId="urn:microsoft.com/office/officeart/2005/8/layout/hierarchy3"/>
    <dgm:cxn modelId="{798D33B7-9D9A-4A66-A5BB-5B33097155F6}" type="presOf" srcId="{4A1950EE-8258-4D61-9BBB-E797DD13FCD0}" destId="{C869799D-F913-420A-9FB6-A9CA70D40CC6}" srcOrd="0" destOrd="0" presId="urn:microsoft.com/office/officeart/2005/8/layout/hierarchy3"/>
    <dgm:cxn modelId="{4532A4BA-693F-4160-9930-49FD93E65111}" type="presOf" srcId="{1A1CFBF4-FCCC-40EA-A4A3-3A60A1704722}" destId="{96D8D449-2DBA-40DC-86CD-29E0EC4F036D}" srcOrd="0" destOrd="0" presId="urn:microsoft.com/office/officeart/2005/8/layout/hierarchy3"/>
    <dgm:cxn modelId="{13386ABC-C3C5-4E9C-A060-0ADC8F853DC4}" type="presOf" srcId="{5EFCED64-4DD6-46FA-9144-DA8355C5402F}" destId="{32AE679B-A08C-4110-94D5-B57A2750DE6D}" srcOrd="0" destOrd="0" presId="urn:microsoft.com/office/officeart/2005/8/layout/hierarchy3"/>
    <dgm:cxn modelId="{757351BC-AB27-42E2-97FC-87EF3BFD7BF8}" srcId="{1397E6B6-1D2C-48AC-B57D-EEB2B0C8D70F}" destId="{D376B6C1-F307-406B-BF37-B6C6C4B17959}" srcOrd="3" destOrd="0" parTransId="{25148349-C6D6-4599-9B43-9D3AB9485081}" sibTransId="{92A3A36A-A277-4CDD-9FCF-E2632F7FEA79}"/>
    <dgm:cxn modelId="{7F872DC2-73F7-4201-99A0-96A7A90F557D}" srcId="{B1D1E67F-99B4-408B-8C06-82EB89C6A93F}" destId="{B99B722B-E6A6-4C55-8D42-5169D76F6B68}" srcOrd="0" destOrd="0" parTransId="{15AE1BE8-4DCA-4E38-8509-532D9AC6614C}" sibTransId="{41010B11-6A72-4911-B27D-7A018FAAF242}"/>
    <dgm:cxn modelId="{F83125C4-53FC-4B02-85BA-3E2383DB27A5}" type="presOf" srcId="{B139065C-B8E7-46AD-BE92-5979412C37EC}" destId="{FCFBDF81-2D1A-4A5C-9AAF-DEC95CFFADC7}" srcOrd="0" destOrd="0" presId="urn:microsoft.com/office/officeart/2005/8/layout/hierarchy3"/>
    <dgm:cxn modelId="{9B8EBDCC-52BC-429F-90F6-8C75FAEA51F6}" type="presOf" srcId="{96C4DDF0-F255-4E44-91A8-05C89148D327}" destId="{E405B014-8991-4721-9A1E-1AABB5CE3750}" srcOrd="0" destOrd="0" presId="urn:microsoft.com/office/officeart/2005/8/layout/hierarchy3"/>
    <dgm:cxn modelId="{C6A985CE-30FD-4881-8E7E-281109AC533C}" type="presOf" srcId="{5A37D3E0-8378-45D9-BEA7-9F184AB42B68}" destId="{F26D84B9-8F7B-42BA-BBDD-624634E9447F}" srcOrd="0" destOrd="0" presId="urn:microsoft.com/office/officeart/2005/8/layout/hierarchy3"/>
    <dgm:cxn modelId="{66E718CF-13B6-4E8A-A60B-14DB0304074A}" type="presOf" srcId="{6D66E5BC-ADF3-472B-A72E-FEA74BD44DFC}" destId="{FCA8FB68-893C-40EB-AA64-2EEAB410528C}" srcOrd="0" destOrd="0" presId="urn:microsoft.com/office/officeart/2005/8/layout/hierarchy3"/>
    <dgm:cxn modelId="{411C1BCF-AD90-4403-A6F7-1B4A49C9BD12}" type="presOf" srcId="{5206FCD1-0809-489E-AAD2-5F6A9C7E36B2}" destId="{6F928E4E-5A17-46C7-9CEA-76B6F921915F}" srcOrd="0" destOrd="0" presId="urn:microsoft.com/office/officeart/2005/8/layout/hierarchy3"/>
    <dgm:cxn modelId="{206D3ED0-AEF1-4D36-BA25-95D2DACC90F8}" type="presOf" srcId="{80CE3818-3660-43CA-BCD9-A066F1A8BF5A}" destId="{2A2F14E7-2BB5-4115-838B-4182AB2F5FE3}" srcOrd="0" destOrd="0" presId="urn:microsoft.com/office/officeart/2005/8/layout/hierarchy3"/>
    <dgm:cxn modelId="{5BF66FD1-2B34-40AA-B875-3A537F13DDCF}" type="presOf" srcId="{25148349-C6D6-4599-9B43-9D3AB9485081}" destId="{D711B843-1EA4-4499-889B-456A220DC209}" srcOrd="0" destOrd="0" presId="urn:microsoft.com/office/officeart/2005/8/layout/hierarchy3"/>
    <dgm:cxn modelId="{9C173CD2-81BF-4758-830A-EBBA131D3963}" type="presOf" srcId="{3863E69E-3425-41D2-8437-725189FAFA96}" destId="{C982C3ED-AE7B-474F-BB7A-E25AE540A2B4}" srcOrd="0" destOrd="0" presId="urn:microsoft.com/office/officeart/2005/8/layout/hierarchy3"/>
    <dgm:cxn modelId="{A828F7D8-6C96-4CD5-886A-76DA62CEDB42}" type="presOf" srcId="{51977D42-F0FC-4DFF-B63A-372EA19DEB99}" destId="{3CDCC595-CF63-441A-92DB-7BD63DF99514}" srcOrd="0" destOrd="0" presId="urn:microsoft.com/office/officeart/2005/8/layout/hierarchy3"/>
    <dgm:cxn modelId="{EF108ADB-5784-490E-810C-D9FE481DA0B4}" srcId="{AAD3E79C-E408-4B70-BA9D-CE9E654187C2}" destId="{FEC8EF47-EAE1-4F6B-825F-47D6EA24148D}" srcOrd="0" destOrd="0" parTransId="{AB5DE539-E9DB-4465-9D50-E5950C1BE5D4}" sibTransId="{81FB2C4C-4B90-40BF-BD19-11D2C23FF9C1}"/>
    <dgm:cxn modelId="{6FC9C9DB-E945-494C-99F3-80A2237E5D3F}" srcId="{14EC417D-CBD1-4AAA-8E40-73C3E988664F}" destId="{2A5CA378-DE6A-443E-9BF3-E7A70DC04863}" srcOrd="2" destOrd="0" parTransId="{10CF07E1-574A-4CE6-84CF-0C261A9DFFF9}" sibTransId="{94A66435-8F66-4CBF-AAFC-84980153E11A}"/>
    <dgm:cxn modelId="{976609DE-5FF3-4A36-8CF8-C688B286A2FA}" type="presOf" srcId="{39E37A0C-04CC-46C2-89FA-0ADD105B7936}" destId="{7F5EA7CD-D15F-47CE-ACBA-25691393385B}" srcOrd="0" destOrd="0" presId="urn:microsoft.com/office/officeart/2005/8/layout/hierarchy3"/>
    <dgm:cxn modelId="{494F46E0-2822-43B8-B31E-2F9E52DC3773}" type="presOf" srcId="{6DAA1465-54CA-41D9-BB41-653B356049E5}" destId="{EC5D3900-53F2-4153-A269-B10B030A450F}" srcOrd="0" destOrd="0" presId="urn:microsoft.com/office/officeart/2005/8/layout/hierarchy3"/>
    <dgm:cxn modelId="{F2C071E5-48C5-4931-853E-E3DBCB78175A}" type="presOf" srcId="{28CC3CAC-2A39-43FA-B422-1FD0F58F86F8}" destId="{4EB1DD94-8EE5-4AAA-9644-21576885599E}" srcOrd="0" destOrd="0" presId="urn:microsoft.com/office/officeart/2005/8/layout/hierarchy3"/>
    <dgm:cxn modelId="{3F2DC9E8-A5C0-45C3-9E9C-972ECF1C68C2}" type="presOf" srcId="{B99B722B-E6A6-4C55-8D42-5169D76F6B68}" destId="{2CEDE896-594B-448E-AF77-D6AD8363D43C}" srcOrd="0" destOrd="0" presId="urn:microsoft.com/office/officeart/2005/8/layout/hierarchy3"/>
    <dgm:cxn modelId="{3B93ABE9-2F66-41A1-8F28-FE410BE27985}" type="presOf" srcId="{D376B6C1-F307-406B-BF37-B6C6C4B17959}" destId="{769967D9-7385-45E1-8F99-7C228C48B89F}" srcOrd="0" destOrd="0" presId="urn:microsoft.com/office/officeart/2005/8/layout/hierarchy3"/>
    <dgm:cxn modelId="{28A20CEE-1ABB-4961-AB8F-25CE630F05BE}" type="presOf" srcId="{4E5BF2ED-2889-4D85-A80E-73DC42A6D8D8}" destId="{10FE2C3F-426B-4792-8D18-D21D6A708751}" srcOrd="0" destOrd="0" presId="urn:microsoft.com/office/officeart/2005/8/layout/hierarchy3"/>
    <dgm:cxn modelId="{A1F693EE-9E89-47B7-951A-9DC80ED503DC}" srcId="{FEC8EF47-EAE1-4F6B-825F-47D6EA24148D}" destId="{F4136D86-63EF-4B52-A7F7-08094C83FA17}" srcOrd="1" destOrd="0" parTransId="{6DAA1465-54CA-41D9-BB41-653B356049E5}" sibTransId="{CBFD67F8-224B-4546-A9E3-E42BA93DD161}"/>
    <dgm:cxn modelId="{3A109BF5-0699-40DA-8484-3CC3575AFC7E}" type="presOf" srcId="{EC0090F7-A8C8-4495-BD7A-D44923C5B3F5}" destId="{71D07FB1-1B09-413F-8750-E6BC1E5955FD}" srcOrd="0" destOrd="0" presId="urn:microsoft.com/office/officeart/2005/8/layout/hierarchy3"/>
    <dgm:cxn modelId="{D2AED6F5-67BC-4FB7-9182-D52E5F53F37A}" type="presOf" srcId="{70EF05EB-BDE5-4952-910B-D4972D7CF8C1}" destId="{4BB920A9-308D-474F-B964-9E7F28CFD10A}" srcOrd="0" destOrd="0" presId="urn:microsoft.com/office/officeart/2005/8/layout/hierarchy3"/>
    <dgm:cxn modelId="{E975E0F8-D065-4930-B306-6E8C940884B0}" srcId="{14EC417D-CBD1-4AAA-8E40-73C3E988664F}" destId="{95D5C466-1011-47A5-8A24-262ABC7EC505}" srcOrd="0" destOrd="0" parTransId="{28CC3CAC-2A39-43FA-B422-1FD0F58F86F8}" sibTransId="{893FC654-CD70-4E0B-A03F-00811D222FBD}"/>
    <dgm:cxn modelId="{885E77FA-310A-48D5-BC85-EBDDA56426E3}" type="presOf" srcId="{0ADBABFC-B4FA-4D4A-A8D4-C373E0591581}" destId="{2264D3D3-85C8-41A9-B743-E09BECBAEF42}" srcOrd="0" destOrd="0" presId="urn:microsoft.com/office/officeart/2005/8/layout/hierarchy3"/>
    <dgm:cxn modelId="{5BDEF6FA-91CE-4DE4-B38E-0FA0A1FEA8C1}" type="presOf" srcId="{15AE1BE8-4DCA-4E38-8509-532D9AC6614C}" destId="{59EFB39E-5D32-4516-BD70-F69807A56F4D}" srcOrd="0" destOrd="0" presId="urn:microsoft.com/office/officeart/2005/8/layout/hierarchy3"/>
    <dgm:cxn modelId="{14D3CCFB-D86D-4B28-9773-D719EAF157B3}" srcId="{B1D1E67F-99B4-408B-8C06-82EB89C6A93F}" destId="{F1B2A61D-6758-4098-8B7C-D2748973C950}" srcOrd="1" destOrd="0" parTransId="{4F404B04-8CD8-4912-BCC8-326EC624A022}" sibTransId="{095C168B-C5A6-4AE4-9781-C9C486B6ED25}"/>
    <dgm:cxn modelId="{2541A2FC-873A-4B6E-B076-24F31D38B630}" type="presOf" srcId="{F917B038-38A9-4CE9-BD61-6186B1C4DF17}" destId="{FBCD8033-A25C-497C-989A-06F3689AEB90}" srcOrd="0" destOrd="0" presId="urn:microsoft.com/office/officeart/2005/8/layout/hierarchy3"/>
    <dgm:cxn modelId="{8255FAFD-7FC3-44E5-B90E-D36004EA955B}" type="presOf" srcId="{FEC8EF47-EAE1-4F6B-825F-47D6EA24148D}" destId="{9D710D93-44DD-4BD4-ACA0-E9779F3C38DD}" srcOrd="0" destOrd="0" presId="urn:microsoft.com/office/officeart/2005/8/layout/hierarchy3"/>
    <dgm:cxn modelId="{F66B3AFE-512F-4E8E-9C1F-6489D4B7B811}" type="presOf" srcId="{14EC417D-CBD1-4AAA-8E40-73C3E988664F}" destId="{932439ED-41B2-493F-B075-C4F3D01A215D}" srcOrd="0" destOrd="0" presId="urn:microsoft.com/office/officeart/2005/8/layout/hierarchy3"/>
    <dgm:cxn modelId="{3DFC7AFF-F952-49B6-AB99-0C67385D3C80}" type="presOf" srcId="{4F404B04-8CD8-4912-BCC8-326EC624A022}" destId="{ADE27C47-FB5D-49EF-A2C4-C5DEEB7BEFF7}" srcOrd="0" destOrd="0" presId="urn:microsoft.com/office/officeart/2005/8/layout/hierarchy3"/>
    <dgm:cxn modelId="{F3291834-F15B-48BA-BA3D-D79E1E07C7D9}" type="presParOf" srcId="{925D65F2-E3B3-431D-9379-7FE9FAA93F8C}" destId="{0B038A54-BEF9-4C74-856D-57A17D7C66AF}" srcOrd="0" destOrd="0" presId="urn:microsoft.com/office/officeart/2005/8/layout/hierarchy3"/>
    <dgm:cxn modelId="{EA4FD86D-6AFB-4EF7-92C6-F7F98A211BC7}" type="presParOf" srcId="{0B038A54-BEF9-4C74-856D-57A17D7C66AF}" destId="{D37530DD-C787-474A-88BE-CEED46E8C2FB}" srcOrd="0" destOrd="0" presId="urn:microsoft.com/office/officeart/2005/8/layout/hierarchy3"/>
    <dgm:cxn modelId="{AC14A285-6D19-4D3C-A581-D0936D38BC60}" type="presParOf" srcId="{D37530DD-C787-474A-88BE-CEED46E8C2FB}" destId="{9D710D93-44DD-4BD4-ACA0-E9779F3C38DD}" srcOrd="0" destOrd="0" presId="urn:microsoft.com/office/officeart/2005/8/layout/hierarchy3"/>
    <dgm:cxn modelId="{EC3BFAD5-9B6F-46ED-B7CF-42F6AADC1299}" type="presParOf" srcId="{D37530DD-C787-474A-88BE-CEED46E8C2FB}" destId="{F176D4AC-0A08-42B8-93C1-0BE698397CC8}" srcOrd="1" destOrd="0" presId="urn:microsoft.com/office/officeart/2005/8/layout/hierarchy3"/>
    <dgm:cxn modelId="{3E84CF8E-8ACE-41A2-B789-34128EC8BABE}" type="presParOf" srcId="{0B038A54-BEF9-4C74-856D-57A17D7C66AF}" destId="{04F6C6A9-757E-42B8-ABA1-B829E3B4A472}" srcOrd="1" destOrd="0" presId="urn:microsoft.com/office/officeart/2005/8/layout/hierarchy3"/>
    <dgm:cxn modelId="{53098A8E-B489-4BC6-A7D9-C8972D100027}" type="presParOf" srcId="{04F6C6A9-757E-42B8-ABA1-B829E3B4A472}" destId="{1D70555D-A9FC-440B-A325-52BE8268E640}" srcOrd="0" destOrd="0" presId="urn:microsoft.com/office/officeart/2005/8/layout/hierarchy3"/>
    <dgm:cxn modelId="{FAD6F783-73AA-49C5-9CF8-0F4442A00E66}" type="presParOf" srcId="{04F6C6A9-757E-42B8-ABA1-B829E3B4A472}" destId="{59F35C16-BE80-448D-8EA9-3644940401C2}" srcOrd="1" destOrd="0" presId="urn:microsoft.com/office/officeart/2005/8/layout/hierarchy3"/>
    <dgm:cxn modelId="{21C6F37D-9E4A-40C4-BF93-44DFBB68252E}" type="presParOf" srcId="{04F6C6A9-757E-42B8-ABA1-B829E3B4A472}" destId="{EC5D3900-53F2-4153-A269-B10B030A450F}" srcOrd="2" destOrd="0" presId="urn:microsoft.com/office/officeart/2005/8/layout/hierarchy3"/>
    <dgm:cxn modelId="{2566CA0C-17D2-4523-8C43-92A38A86CB01}" type="presParOf" srcId="{04F6C6A9-757E-42B8-ABA1-B829E3B4A472}" destId="{DDF2E640-D573-430A-B5D6-4548DD6699A3}" srcOrd="3" destOrd="0" presId="urn:microsoft.com/office/officeart/2005/8/layout/hierarchy3"/>
    <dgm:cxn modelId="{663D038E-499B-4F1E-A9F8-45FC7DF20FFA}" type="presParOf" srcId="{04F6C6A9-757E-42B8-ABA1-B829E3B4A472}" destId="{6F928E4E-5A17-46C7-9CEA-76B6F921915F}" srcOrd="4" destOrd="0" presId="urn:microsoft.com/office/officeart/2005/8/layout/hierarchy3"/>
    <dgm:cxn modelId="{7DFE62E7-B938-47AF-B13E-051C81454A07}" type="presParOf" srcId="{04F6C6A9-757E-42B8-ABA1-B829E3B4A472}" destId="{1CC4980C-FCDC-46AD-A168-69EFA5189163}" srcOrd="5" destOrd="0" presId="urn:microsoft.com/office/officeart/2005/8/layout/hierarchy3"/>
    <dgm:cxn modelId="{3969B688-FD88-4F75-ABAA-049685C98221}" type="presParOf" srcId="{04F6C6A9-757E-42B8-ABA1-B829E3B4A472}" destId="{2334BE71-7B73-4BAD-AE57-1B2B22D83AE4}" srcOrd="6" destOrd="0" presId="urn:microsoft.com/office/officeart/2005/8/layout/hierarchy3"/>
    <dgm:cxn modelId="{DC4A5209-5B85-4FAE-80E5-A5C8FE5647B9}" type="presParOf" srcId="{04F6C6A9-757E-42B8-ABA1-B829E3B4A472}" destId="{F26D84B9-8F7B-42BA-BBDD-624634E9447F}" srcOrd="7" destOrd="0" presId="urn:microsoft.com/office/officeart/2005/8/layout/hierarchy3"/>
    <dgm:cxn modelId="{504E5D72-79DE-45B0-81C7-064F19432145}" type="presParOf" srcId="{925D65F2-E3B3-431D-9379-7FE9FAA93F8C}" destId="{A6650A62-695E-409B-8E57-E23038498273}" srcOrd="1" destOrd="0" presId="urn:microsoft.com/office/officeart/2005/8/layout/hierarchy3"/>
    <dgm:cxn modelId="{5D0FCED9-BF86-410E-96BB-6BBC18E6DE07}" type="presParOf" srcId="{A6650A62-695E-409B-8E57-E23038498273}" destId="{861DDDCC-1FD2-49D2-A518-D52D5B795155}" srcOrd="0" destOrd="0" presId="urn:microsoft.com/office/officeart/2005/8/layout/hierarchy3"/>
    <dgm:cxn modelId="{85EF2CBC-B861-47E8-B2FB-67E8370F76A0}" type="presParOf" srcId="{861DDDCC-1FD2-49D2-A518-D52D5B795155}" destId="{32AE679B-A08C-4110-94D5-B57A2750DE6D}" srcOrd="0" destOrd="0" presId="urn:microsoft.com/office/officeart/2005/8/layout/hierarchy3"/>
    <dgm:cxn modelId="{0DA9E687-70EF-4DCE-B4FB-6AAA22D950FF}" type="presParOf" srcId="{861DDDCC-1FD2-49D2-A518-D52D5B795155}" destId="{973E0813-8EBA-42E8-BED2-95CE6999334B}" srcOrd="1" destOrd="0" presId="urn:microsoft.com/office/officeart/2005/8/layout/hierarchy3"/>
    <dgm:cxn modelId="{12531A4B-0B91-4897-B0AE-F3D2875D3793}" type="presParOf" srcId="{A6650A62-695E-409B-8E57-E23038498273}" destId="{17B6EBD8-E1FC-4199-8E83-2F213C6C0686}" srcOrd="1" destOrd="0" presId="urn:microsoft.com/office/officeart/2005/8/layout/hierarchy3"/>
    <dgm:cxn modelId="{F0E6F57C-4B5C-4C21-9519-6C6165135441}" type="presParOf" srcId="{17B6EBD8-E1FC-4199-8E83-2F213C6C0686}" destId="{8939A02E-FAD7-40AB-81B3-ED6EC1B4699D}" srcOrd="0" destOrd="0" presId="urn:microsoft.com/office/officeart/2005/8/layout/hierarchy3"/>
    <dgm:cxn modelId="{103E2AB0-77F2-40D8-A099-98EE31AD7A62}" type="presParOf" srcId="{17B6EBD8-E1FC-4199-8E83-2F213C6C0686}" destId="{10FE2C3F-426B-4792-8D18-D21D6A708751}" srcOrd="1" destOrd="0" presId="urn:microsoft.com/office/officeart/2005/8/layout/hierarchy3"/>
    <dgm:cxn modelId="{5F83AFB6-00AD-4047-8DC0-F01AC4065C7C}" type="presParOf" srcId="{17B6EBD8-E1FC-4199-8E83-2F213C6C0686}" destId="{C984C22B-794E-4FA3-AA0B-7FA2B479EFBB}" srcOrd="2" destOrd="0" presId="urn:microsoft.com/office/officeart/2005/8/layout/hierarchy3"/>
    <dgm:cxn modelId="{59CD054E-3A73-426C-AFA4-5692B290DB69}" type="presParOf" srcId="{17B6EBD8-E1FC-4199-8E83-2F213C6C0686}" destId="{CECB9FD9-5F85-4D59-8F49-ED1FFFCD1760}" srcOrd="3" destOrd="0" presId="urn:microsoft.com/office/officeart/2005/8/layout/hierarchy3"/>
    <dgm:cxn modelId="{7F2680EB-4B32-40AA-A43A-7EDEFF48FBEA}" type="presParOf" srcId="{17B6EBD8-E1FC-4199-8E83-2F213C6C0686}" destId="{7F5EA7CD-D15F-47CE-ACBA-25691393385B}" srcOrd="4" destOrd="0" presId="urn:microsoft.com/office/officeart/2005/8/layout/hierarchy3"/>
    <dgm:cxn modelId="{87C2AC8B-CBC7-4B2A-8370-1EA13C796A75}" type="presParOf" srcId="{17B6EBD8-E1FC-4199-8E83-2F213C6C0686}" destId="{F5C13EA7-0EED-4A2F-B7DA-D4F9CD900158}" srcOrd="5" destOrd="0" presId="urn:microsoft.com/office/officeart/2005/8/layout/hierarchy3"/>
    <dgm:cxn modelId="{89EC55DC-F697-49C8-A3B6-2A68A128E697}" type="presParOf" srcId="{17B6EBD8-E1FC-4199-8E83-2F213C6C0686}" destId="{C869799D-F913-420A-9FB6-A9CA70D40CC6}" srcOrd="6" destOrd="0" presId="urn:microsoft.com/office/officeart/2005/8/layout/hierarchy3"/>
    <dgm:cxn modelId="{D4F7AF2F-4578-4CEA-8E40-13DF067C2EC3}" type="presParOf" srcId="{17B6EBD8-E1FC-4199-8E83-2F213C6C0686}" destId="{58207A33-2ED5-4A5E-A2A7-28CC03454422}" srcOrd="7" destOrd="0" presId="urn:microsoft.com/office/officeart/2005/8/layout/hierarchy3"/>
    <dgm:cxn modelId="{71B4C021-558E-4294-8FCA-73997D8AB29C}" type="presParOf" srcId="{17B6EBD8-E1FC-4199-8E83-2F213C6C0686}" destId="{9515D45A-2CC9-4FD9-84D6-62C362383CD6}" srcOrd="8" destOrd="0" presId="urn:microsoft.com/office/officeart/2005/8/layout/hierarchy3"/>
    <dgm:cxn modelId="{4C06EFE9-F7C3-4630-B44B-5BA5AC52B8A3}" type="presParOf" srcId="{17B6EBD8-E1FC-4199-8E83-2F213C6C0686}" destId="{FBCD8033-A25C-497C-989A-06F3689AEB90}" srcOrd="9" destOrd="0" presId="urn:microsoft.com/office/officeart/2005/8/layout/hierarchy3"/>
    <dgm:cxn modelId="{3C873A45-C8B8-41BA-9C73-C100A212E9A4}" type="presParOf" srcId="{17B6EBD8-E1FC-4199-8E83-2F213C6C0686}" destId="{D97DE583-9E3F-4C1C-A498-E8352847EC73}" srcOrd="10" destOrd="0" presId="urn:microsoft.com/office/officeart/2005/8/layout/hierarchy3"/>
    <dgm:cxn modelId="{44B4E34B-5E92-44A3-9643-71EBFF90BF8B}" type="presParOf" srcId="{17B6EBD8-E1FC-4199-8E83-2F213C6C0686}" destId="{846B340F-6618-49B6-8A97-AD164ADFE1BD}" srcOrd="11" destOrd="0" presId="urn:microsoft.com/office/officeart/2005/8/layout/hierarchy3"/>
    <dgm:cxn modelId="{B259D368-F589-4F0C-A6A4-CE619C49DE1B}" type="presParOf" srcId="{925D65F2-E3B3-431D-9379-7FE9FAA93F8C}" destId="{092FB95E-6944-41A6-BA32-41B5CC244757}" srcOrd="2" destOrd="0" presId="urn:microsoft.com/office/officeart/2005/8/layout/hierarchy3"/>
    <dgm:cxn modelId="{7D3F799E-4178-48AB-B594-44B321BFC4FC}" type="presParOf" srcId="{092FB95E-6944-41A6-BA32-41B5CC244757}" destId="{A183905B-A165-4732-B7FC-0829E79286B0}" srcOrd="0" destOrd="0" presId="urn:microsoft.com/office/officeart/2005/8/layout/hierarchy3"/>
    <dgm:cxn modelId="{E923903B-1851-4087-B57A-C4A0835CF2CE}" type="presParOf" srcId="{A183905B-A165-4732-B7FC-0829E79286B0}" destId="{46F4F2C0-F49F-450F-9283-4AD8DDFBDDCA}" srcOrd="0" destOrd="0" presId="urn:microsoft.com/office/officeart/2005/8/layout/hierarchy3"/>
    <dgm:cxn modelId="{8F92DB69-B9A2-49AE-AFF5-7B5C21C70E7A}" type="presParOf" srcId="{A183905B-A165-4732-B7FC-0829E79286B0}" destId="{C0FBD76F-A2BF-46E0-AC57-EF1BCD640619}" srcOrd="1" destOrd="0" presId="urn:microsoft.com/office/officeart/2005/8/layout/hierarchy3"/>
    <dgm:cxn modelId="{21388B8E-283E-43EE-98E8-0F885CF4B762}" type="presParOf" srcId="{092FB95E-6944-41A6-BA32-41B5CC244757}" destId="{EEC5847E-28C8-4581-BE15-C30904B06BD7}" srcOrd="1" destOrd="0" presId="urn:microsoft.com/office/officeart/2005/8/layout/hierarchy3"/>
    <dgm:cxn modelId="{017AF0B2-8DD9-4C66-9555-54CB78C5D79A}" type="presParOf" srcId="{EEC5847E-28C8-4581-BE15-C30904B06BD7}" destId="{59EFB39E-5D32-4516-BD70-F69807A56F4D}" srcOrd="0" destOrd="0" presId="urn:microsoft.com/office/officeart/2005/8/layout/hierarchy3"/>
    <dgm:cxn modelId="{B1DAF325-69F3-4BC6-BA7D-72CD58EA0C05}" type="presParOf" srcId="{EEC5847E-28C8-4581-BE15-C30904B06BD7}" destId="{2CEDE896-594B-448E-AF77-D6AD8363D43C}" srcOrd="1" destOrd="0" presId="urn:microsoft.com/office/officeart/2005/8/layout/hierarchy3"/>
    <dgm:cxn modelId="{D86BCA8F-B5FA-4C85-B51F-7111CC200F0D}" type="presParOf" srcId="{EEC5847E-28C8-4581-BE15-C30904B06BD7}" destId="{ADE27C47-FB5D-49EF-A2C4-C5DEEB7BEFF7}" srcOrd="2" destOrd="0" presId="urn:microsoft.com/office/officeart/2005/8/layout/hierarchy3"/>
    <dgm:cxn modelId="{EC1009E4-EB8A-4DB7-8D7C-1263B50AF5B9}" type="presParOf" srcId="{EEC5847E-28C8-4581-BE15-C30904B06BD7}" destId="{76B25A17-25A5-47D2-90EB-123C3A2EF40F}" srcOrd="3" destOrd="0" presId="urn:microsoft.com/office/officeart/2005/8/layout/hierarchy3"/>
    <dgm:cxn modelId="{436A1E3D-D6AE-4966-8289-653075AED8C0}" type="presParOf" srcId="{EEC5847E-28C8-4581-BE15-C30904B06BD7}" destId="{71D07FB1-1B09-413F-8750-E6BC1E5955FD}" srcOrd="4" destOrd="0" presId="urn:microsoft.com/office/officeart/2005/8/layout/hierarchy3"/>
    <dgm:cxn modelId="{DF0228B9-CC38-4A82-AA72-6AB495047425}" type="presParOf" srcId="{EEC5847E-28C8-4581-BE15-C30904B06BD7}" destId="{7E0E7CFC-588B-4A57-B9B8-1B6E02CC4215}" srcOrd="5" destOrd="0" presId="urn:microsoft.com/office/officeart/2005/8/layout/hierarchy3"/>
    <dgm:cxn modelId="{41C7E2C4-8D13-46E8-B022-F05CFE01C3E0}" type="presParOf" srcId="{925D65F2-E3B3-431D-9379-7FE9FAA93F8C}" destId="{BF2713EC-6065-4BE2-A5F5-07C1A4F171F3}" srcOrd="3" destOrd="0" presId="urn:microsoft.com/office/officeart/2005/8/layout/hierarchy3"/>
    <dgm:cxn modelId="{1CB1DD09-079B-4158-AF5A-2165DBA74494}" type="presParOf" srcId="{BF2713EC-6065-4BE2-A5F5-07C1A4F171F3}" destId="{EFCCAD6C-A86D-4B55-A1CD-237B7FED5200}" srcOrd="0" destOrd="0" presId="urn:microsoft.com/office/officeart/2005/8/layout/hierarchy3"/>
    <dgm:cxn modelId="{E4DDCD61-92AE-4F7C-9EA1-B8E587C6D982}" type="presParOf" srcId="{EFCCAD6C-A86D-4B55-A1CD-237B7FED5200}" destId="{932439ED-41B2-493F-B075-C4F3D01A215D}" srcOrd="0" destOrd="0" presId="urn:microsoft.com/office/officeart/2005/8/layout/hierarchy3"/>
    <dgm:cxn modelId="{91AD2558-5FB6-4892-91A6-05549E633DD4}" type="presParOf" srcId="{EFCCAD6C-A86D-4B55-A1CD-237B7FED5200}" destId="{4CF3825D-9EE9-4051-B30F-1CE10E4E5EAF}" srcOrd="1" destOrd="0" presId="urn:microsoft.com/office/officeart/2005/8/layout/hierarchy3"/>
    <dgm:cxn modelId="{14D3D11D-EB9F-4532-9409-7E1CE4582A4C}" type="presParOf" srcId="{BF2713EC-6065-4BE2-A5F5-07C1A4F171F3}" destId="{40D4A94B-ADF0-46D3-80BA-1D5E6556D166}" srcOrd="1" destOrd="0" presId="urn:microsoft.com/office/officeart/2005/8/layout/hierarchy3"/>
    <dgm:cxn modelId="{B86FA27F-4125-4740-8602-982FAB3275C7}" type="presParOf" srcId="{40D4A94B-ADF0-46D3-80BA-1D5E6556D166}" destId="{4EB1DD94-8EE5-4AAA-9644-21576885599E}" srcOrd="0" destOrd="0" presId="urn:microsoft.com/office/officeart/2005/8/layout/hierarchy3"/>
    <dgm:cxn modelId="{1C8ABDB8-0ED4-4E1C-8A9C-568419618576}" type="presParOf" srcId="{40D4A94B-ADF0-46D3-80BA-1D5E6556D166}" destId="{21106285-0CC1-4245-9B33-1D856673CCC7}" srcOrd="1" destOrd="0" presId="urn:microsoft.com/office/officeart/2005/8/layout/hierarchy3"/>
    <dgm:cxn modelId="{391EBEF1-19E0-4C6B-9313-188756750227}" type="presParOf" srcId="{40D4A94B-ADF0-46D3-80BA-1D5E6556D166}" destId="{1789451B-BB0B-435F-839B-C4356E22968F}" srcOrd="2" destOrd="0" presId="urn:microsoft.com/office/officeart/2005/8/layout/hierarchy3"/>
    <dgm:cxn modelId="{2ADA5DB6-3E61-4D22-9FBA-E8A866C9A21D}" type="presParOf" srcId="{40D4A94B-ADF0-46D3-80BA-1D5E6556D166}" destId="{CA3FE376-CF5F-4CCB-BC01-327F1B5FB5B1}" srcOrd="3" destOrd="0" presId="urn:microsoft.com/office/officeart/2005/8/layout/hierarchy3"/>
    <dgm:cxn modelId="{943DB57C-8CCB-4648-8E67-3CC57F549C49}" type="presParOf" srcId="{40D4A94B-ADF0-46D3-80BA-1D5E6556D166}" destId="{56600221-D931-4A11-8EAE-0DEF4E48E203}" srcOrd="4" destOrd="0" presId="urn:microsoft.com/office/officeart/2005/8/layout/hierarchy3"/>
    <dgm:cxn modelId="{6C52AFF7-30CB-4383-A9E8-161F1719C4D7}" type="presParOf" srcId="{40D4A94B-ADF0-46D3-80BA-1D5E6556D166}" destId="{D9D19A2B-F10B-4B34-9A56-9BF05B939B7A}" srcOrd="5" destOrd="0" presId="urn:microsoft.com/office/officeart/2005/8/layout/hierarchy3"/>
    <dgm:cxn modelId="{46343F89-6F5D-4BA0-AED0-B9C04645638F}" type="presParOf" srcId="{925D65F2-E3B3-431D-9379-7FE9FAA93F8C}" destId="{0137E0DB-3307-43BB-9C01-8C7DEC2390CF}" srcOrd="4" destOrd="0" presId="urn:microsoft.com/office/officeart/2005/8/layout/hierarchy3"/>
    <dgm:cxn modelId="{83B7E0AF-F70B-4C24-9197-5AB79D451284}" type="presParOf" srcId="{0137E0DB-3307-43BB-9C01-8C7DEC2390CF}" destId="{67A7E307-33F2-46C9-B24F-604B4DCCC2C3}" srcOrd="0" destOrd="0" presId="urn:microsoft.com/office/officeart/2005/8/layout/hierarchy3"/>
    <dgm:cxn modelId="{99EC47DF-117C-465C-92ED-41C9F873CB7B}" type="presParOf" srcId="{67A7E307-33F2-46C9-B24F-604B4DCCC2C3}" destId="{1FC2FA64-F4F8-45F8-8931-B56BB3CE7DB4}" srcOrd="0" destOrd="0" presId="urn:microsoft.com/office/officeart/2005/8/layout/hierarchy3"/>
    <dgm:cxn modelId="{C61E1819-DCBB-44C7-9492-B2328DBF2AE4}" type="presParOf" srcId="{67A7E307-33F2-46C9-B24F-604B4DCCC2C3}" destId="{AC44A305-B9F8-4F73-9525-9CB28E115F50}" srcOrd="1" destOrd="0" presId="urn:microsoft.com/office/officeart/2005/8/layout/hierarchy3"/>
    <dgm:cxn modelId="{21BACD04-BDB7-4A54-A69E-68367E52029C}" type="presParOf" srcId="{0137E0DB-3307-43BB-9C01-8C7DEC2390CF}" destId="{61D735AF-C44D-4920-AF6B-62608456EC3A}" srcOrd="1" destOrd="0" presId="urn:microsoft.com/office/officeart/2005/8/layout/hierarchy3"/>
    <dgm:cxn modelId="{19234857-49DC-4929-BC0D-0ACF19FB15C4}" type="presParOf" srcId="{61D735AF-C44D-4920-AF6B-62608456EC3A}" destId="{3CDCC595-CF63-441A-92DB-7BD63DF99514}" srcOrd="0" destOrd="0" presId="urn:microsoft.com/office/officeart/2005/8/layout/hierarchy3"/>
    <dgm:cxn modelId="{0FB5F910-E8BC-4E7E-8C86-389E275BF26C}" type="presParOf" srcId="{61D735AF-C44D-4920-AF6B-62608456EC3A}" destId="{73F45252-DC7E-4C6A-AFC1-88D08D03979D}" srcOrd="1" destOrd="0" presId="urn:microsoft.com/office/officeart/2005/8/layout/hierarchy3"/>
    <dgm:cxn modelId="{7A20F649-95C5-4080-9E6A-03AD52CAFB22}" type="presParOf" srcId="{61D735AF-C44D-4920-AF6B-62608456EC3A}" destId="{2264D3D3-85C8-41A9-B743-E09BECBAEF42}" srcOrd="2" destOrd="0" presId="urn:microsoft.com/office/officeart/2005/8/layout/hierarchy3"/>
    <dgm:cxn modelId="{EFEE7B60-3A93-47AA-8B54-FCECF66C403A}" type="presParOf" srcId="{61D735AF-C44D-4920-AF6B-62608456EC3A}" destId="{D74D31D0-ADDD-471F-8584-DE6280AE3137}" srcOrd="3" destOrd="0" presId="urn:microsoft.com/office/officeart/2005/8/layout/hierarchy3"/>
    <dgm:cxn modelId="{C155A946-781B-44FA-9A85-3C8AE50023D0}" type="presParOf" srcId="{61D735AF-C44D-4920-AF6B-62608456EC3A}" destId="{FCA8FB68-893C-40EB-AA64-2EEAB410528C}" srcOrd="4" destOrd="0" presId="urn:microsoft.com/office/officeart/2005/8/layout/hierarchy3"/>
    <dgm:cxn modelId="{5725E734-D965-4760-8E9F-2C323018B913}" type="presParOf" srcId="{61D735AF-C44D-4920-AF6B-62608456EC3A}" destId="{152FC86F-A597-417C-A44D-A00FCEDCFB4E}" srcOrd="5" destOrd="0" presId="urn:microsoft.com/office/officeart/2005/8/layout/hierarchy3"/>
    <dgm:cxn modelId="{C785DE37-6AF3-4976-81AC-9092A7C75C07}" type="presParOf" srcId="{61D735AF-C44D-4920-AF6B-62608456EC3A}" destId="{884070B7-5140-42F3-ACBD-E9E24E0B4350}" srcOrd="6" destOrd="0" presId="urn:microsoft.com/office/officeart/2005/8/layout/hierarchy3"/>
    <dgm:cxn modelId="{7E15F167-684E-4A4E-B5AE-C8655BBCDBB1}" type="presParOf" srcId="{61D735AF-C44D-4920-AF6B-62608456EC3A}" destId="{96D8D449-2DBA-40DC-86CD-29E0EC4F036D}" srcOrd="7" destOrd="0" presId="urn:microsoft.com/office/officeart/2005/8/layout/hierarchy3"/>
    <dgm:cxn modelId="{1223E827-7BDF-4B9D-B126-181C4E06366B}" type="presParOf" srcId="{61D735AF-C44D-4920-AF6B-62608456EC3A}" destId="{2A2F14E7-2BB5-4115-838B-4182AB2F5FE3}" srcOrd="8" destOrd="0" presId="urn:microsoft.com/office/officeart/2005/8/layout/hierarchy3"/>
    <dgm:cxn modelId="{67A67F07-A8E2-45DC-A401-89F39BF5773C}" type="presParOf" srcId="{61D735AF-C44D-4920-AF6B-62608456EC3A}" destId="{7573EE36-0748-4B75-8E52-A5C5F16A900D}" srcOrd="9" destOrd="0" presId="urn:microsoft.com/office/officeart/2005/8/layout/hierarchy3"/>
    <dgm:cxn modelId="{2B6F6C9B-76FB-4421-84D6-8C5D7A447EC5}" type="presParOf" srcId="{925D65F2-E3B3-431D-9379-7FE9FAA93F8C}" destId="{16480307-F65A-4B87-B899-5F8D279715DD}" srcOrd="5" destOrd="0" presId="urn:microsoft.com/office/officeart/2005/8/layout/hierarchy3"/>
    <dgm:cxn modelId="{92F99D3D-A254-4B7B-8B35-D08B509083A3}" type="presParOf" srcId="{16480307-F65A-4B87-B899-5F8D279715DD}" destId="{2A3C6014-909E-4F0B-86F6-D91FCF8A67AF}" srcOrd="0" destOrd="0" presId="urn:microsoft.com/office/officeart/2005/8/layout/hierarchy3"/>
    <dgm:cxn modelId="{D859B5C7-75B2-42EB-86B2-04BC957950FF}" type="presParOf" srcId="{2A3C6014-909E-4F0B-86F6-D91FCF8A67AF}" destId="{53AC4128-C107-48E9-A4BF-90B206D1959D}" srcOrd="0" destOrd="0" presId="urn:microsoft.com/office/officeart/2005/8/layout/hierarchy3"/>
    <dgm:cxn modelId="{4C20B760-A43B-4B85-BF6A-9F81E4348971}" type="presParOf" srcId="{2A3C6014-909E-4F0B-86F6-D91FCF8A67AF}" destId="{4D46BB0C-1536-4193-8D53-A49009A89AE1}" srcOrd="1" destOrd="0" presId="urn:microsoft.com/office/officeart/2005/8/layout/hierarchy3"/>
    <dgm:cxn modelId="{87663ABB-76E2-4DED-8CB7-CC2670B3F57C}" type="presParOf" srcId="{16480307-F65A-4B87-B899-5F8D279715DD}" destId="{059C2E9E-C84A-4350-A305-B86848D8C77F}" srcOrd="1" destOrd="0" presId="urn:microsoft.com/office/officeart/2005/8/layout/hierarchy3"/>
    <dgm:cxn modelId="{19611240-58C0-4263-BB5B-1AF905A45CFD}" type="presParOf" srcId="{059C2E9E-C84A-4350-A305-B86848D8C77F}" destId="{BB2C0DA4-3457-4543-A838-EFC6D79C2436}" srcOrd="0" destOrd="0" presId="urn:microsoft.com/office/officeart/2005/8/layout/hierarchy3"/>
    <dgm:cxn modelId="{21473AAF-FAE5-453C-8214-6BF9BC817A28}" type="presParOf" srcId="{059C2E9E-C84A-4350-A305-B86848D8C77F}" destId="{4BB920A9-308D-474F-B964-9E7F28CFD10A}" srcOrd="1" destOrd="0" presId="urn:microsoft.com/office/officeart/2005/8/layout/hierarchy3"/>
    <dgm:cxn modelId="{05FCAD13-692F-41E1-A9B4-A56DD54C41F9}" type="presParOf" srcId="{059C2E9E-C84A-4350-A305-B86848D8C77F}" destId="{E405B014-8991-4721-9A1E-1AABB5CE3750}" srcOrd="2" destOrd="0" presId="urn:microsoft.com/office/officeart/2005/8/layout/hierarchy3"/>
    <dgm:cxn modelId="{78855233-6774-4D10-B8C7-3B3BBACB11D7}" type="presParOf" srcId="{059C2E9E-C84A-4350-A305-B86848D8C77F}" destId="{35FB4AD2-6B6D-4B3A-B961-064BE9A1B42C}" srcOrd="3" destOrd="0" presId="urn:microsoft.com/office/officeart/2005/8/layout/hierarchy3"/>
    <dgm:cxn modelId="{7FA48681-A729-44A9-ACF3-B827ECA25462}" type="presParOf" srcId="{059C2E9E-C84A-4350-A305-B86848D8C77F}" destId="{C982C3ED-AE7B-474F-BB7A-E25AE540A2B4}" srcOrd="4" destOrd="0" presId="urn:microsoft.com/office/officeart/2005/8/layout/hierarchy3"/>
    <dgm:cxn modelId="{D63AC1BB-A922-4338-83E4-7BBE813FD5C1}" type="presParOf" srcId="{059C2E9E-C84A-4350-A305-B86848D8C77F}" destId="{FCFBDF81-2D1A-4A5C-9AAF-DEC95CFFADC7}" srcOrd="5" destOrd="0" presId="urn:microsoft.com/office/officeart/2005/8/layout/hierarchy3"/>
    <dgm:cxn modelId="{BE8AD595-0C79-4304-A7D6-6611889A9BA2}" type="presParOf" srcId="{059C2E9E-C84A-4350-A305-B86848D8C77F}" destId="{D711B843-1EA4-4499-889B-456A220DC209}" srcOrd="6" destOrd="0" presId="urn:microsoft.com/office/officeart/2005/8/layout/hierarchy3"/>
    <dgm:cxn modelId="{43CD6C8E-F484-4DB1-BF83-164505FC1F14}" type="presParOf" srcId="{059C2E9E-C84A-4350-A305-B86848D8C77F}" destId="{769967D9-7385-45E1-8F99-7C228C48B89F}" srcOrd="7"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710D93-44DD-4BD4-ACA0-E9779F3C38DD}">
      <dsp:nvSpPr>
        <dsp:cNvPr id="0" name=""/>
        <dsp:cNvSpPr/>
      </dsp:nvSpPr>
      <dsp:spPr>
        <a:xfrm>
          <a:off x="420439" y="2632"/>
          <a:ext cx="1565671" cy="7828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cy-GB" sz="2000" kern="1200" noProof="0" dirty="0"/>
            <a:t>Ymholiad
</a:t>
          </a:r>
        </a:p>
      </dsp:txBody>
      <dsp:txXfrm>
        <a:off x="443367" y="25560"/>
        <a:ext cx="1519815" cy="736979"/>
      </dsp:txXfrm>
    </dsp:sp>
    <dsp:sp modelId="{1D70555D-A9FC-440B-A325-52BE8268E640}">
      <dsp:nvSpPr>
        <dsp:cNvPr id="0" name=""/>
        <dsp:cNvSpPr/>
      </dsp:nvSpPr>
      <dsp:spPr>
        <a:xfrm>
          <a:off x="577006" y="785468"/>
          <a:ext cx="156567" cy="587126"/>
        </a:xfrm>
        <a:custGeom>
          <a:avLst/>
          <a:gdLst/>
          <a:ahLst/>
          <a:cxnLst/>
          <a:rect l="0" t="0" r="0" b="0"/>
          <a:pathLst>
            <a:path>
              <a:moveTo>
                <a:pt x="0" y="0"/>
              </a:moveTo>
              <a:lnTo>
                <a:pt x="0" y="587126"/>
              </a:lnTo>
              <a:lnTo>
                <a:pt x="156567" y="587126"/>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9F35C16-BE80-448D-8EA9-3644940401C2}">
      <dsp:nvSpPr>
        <dsp:cNvPr id="0" name=""/>
        <dsp:cNvSpPr/>
      </dsp:nvSpPr>
      <dsp:spPr>
        <a:xfrm>
          <a:off x="733573" y="981177"/>
          <a:ext cx="1252537" cy="78283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cy-GB" sz="1000" kern="1200" noProof="0" dirty="0"/>
            <a:t>Chwilfrydedd</a:t>
          </a:r>
          <a:r>
            <a:rPr lang="en-GB" sz="1000" kern="1200" dirty="0"/>
            <a:t>
</a:t>
          </a:r>
        </a:p>
      </dsp:txBody>
      <dsp:txXfrm>
        <a:off x="756501" y="1004105"/>
        <a:ext cx="1206681" cy="736979"/>
      </dsp:txXfrm>
    </dsp:sp>
    <dsp:sp modelId="{EC5D3900-53F2-4153-A269-B10B030A450F}">
      <dsp:nvSpPr>
        <dsp:cNvPr id="0" name=""/>
        <dsp:cNvSpPr/>
      </dsp:nvSpPr>
      <dsp:spPr>
        <a:xfrm>
          <a:off x="577006" y="785468"/>
          <a:ext cx="156567" cy="1565671"/>
        </a:xfrm>
        <a:custGeom>
          <a:avLst/>
          <a:gdLst/>
          <a:ahLst/>
          <a:cxnLst/>
          <a:rect l="0" t="0" r="0" b="0"/>
          <a:pathLst>
            <a:path>
              <a:moveTo>
                <a:pt x="0" y="0"/>
              </a:moveTo>
              <a:lnTo>
                <a:pt x="0" y="1565671"/>
              </a:lnTo>
              <a:lnTo>
                <a:pt x="156567" y="1565671"/>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DF2E640-D573-430A-B5D6-4548DD6699A3}">
      <dsp:nvSpPr>
        <dsp:cNvPr id="0" name=""/>
        <dsp:cNvSpPr/>
      </dsp:nvSpPr>
      <dsp:spPr>
        <a:xfrm>
          <a:off x="733573" y="1959722"/>
          <a:ext cx="1252537" cy="78283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cy-GB" sz="1000" kern="1200" noProof="0" dirty="0"/>
            <a:t>Modelu</a:t>
          </a:r>
          <a:r>
            <a:rPr lang="en-GB" sz="1000" kern="1200" dirty="0"/>
            <a:t>
</a:t>
          </a:r>
        </a:p>
      </dsp:txBody>
      <dsp:txXfrm>
        <a:off x="756501" y="1982650"/>
        <a:ext cx="1206681" cy="736979"/>
      </dsp:txXfrm>
    </dsp:sp>
    <dsp:sp modelId="{6F928E4E-5A17-46C7-9CEA-76B6F921915F}">
      <dsp:nvSpPr>
        <dsp:cNvPr id="0" name=""/>
        <dsp:cNvSpPr/>
      </dsp:nvSpPr>
      <dsp:spPr>
        <a:xfrm>
          <a:off x="577006" y="785468"/>
          <a:ext cx="156567" cy="2544216"/>
        </a:xfrm>
        <a:custGeom>
          <a:avLst/>
          <a:gdLst/>
          <a:ahLst/>
          <a:cxnLst/>
          <a:rect l="0" t="0" r="0" b="0"/>
          <a:pathLst>
            <a:path>
              <a:moveTo>
                <a:pt x="0" y="0"/>
              </a:moveTo>
              <a:lnTo>
                <a:pt x="0" y="2544216"/>
              </a:lnTo>
              <a:lnTo>
                <a:pt x="156567" y="2544216"/>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CC4980C-FCDC-46AD-A168-69EFA5189163}">
      <dsp:nvSpPr>
        <dsp:cNvPr id="0" name=""/>
        <dsp:cNvSpPr/>
      </dsp:nvSpPr>
      <dsp:spPr>
        <a:xfrm>
          <a:off x="733573" y="2938267"/>
          <a:ext cx="1252537" cy="78283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cy-GB" sz="1000" kern="1200" noProof="0" dirty="0"/>
            <a:t>Ymchwiliad</a:t>
          </a:r>
          <a:r>
            <a:rPr lang="en-GB" sz="1000" kern="1200" dirty="0"/>
            <a:t>
</a:t>
          </a:r>
        </a:p>
      </dsp:txBody>
      <dsp:txXfrm>
        <a:off x="756501" y="2961195"/>
        <a:ext cx="1206681" cy="736979"/>
      </dsp:txXfrm>
    </dsp:sp>
    <dsp:sp modelId="{2334BE71-7B73-4BAD-AE57-1B2B22D83AE4}">
      <dsp:nvSpPr>
        <dsp:cNvPr id="0" name=""/>
        <dsp:cNvSpPr/>
      </dsp:nvSpPr>
      <dsp:spPr>
        <a:xfrm>
          <a:off x="577006" y="785468"/>
          <a:ext cx="156567" cy="3522761"/>
        </a:xfrm>
        <a:custGeom>
          <a:avLst/>
          <a:gdLst/>
          <a:ahLst/>
          <a:cxnLst/>
          <a:rect l="0" t="0" r="0" b="0"/>
          <a:pathLst>
            <a:path>
              <a:moveTo>
                <a:pt x="0" y="0"/>
              </a:moveTo>
              <a:lnTo>
                <a:pt x="0" y="3522761"/>
              </a:lnTo>
              <a:lnTo>
                <a:pt x="156567" y="3522761"/>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26D84B9-8F7B-42BA-BBDD-624634E9447F}">
      <dsp:nvSpPr>
        <dsp:cNvPr id="0" name=""/>
        <dsp:cNvSpPr/>
      </dsp:nvSpPr>
      <dsp:spPr>
        <a:xfrm>
          <a:off x="733573" y="3916811"/>
          <a:ext cx="1252537" cy="78283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cy-GB" sz="1000" kern="1200" noProof="0" dirty="0"/>
            <a:t>Effaith</a:t>
          </a:r>
        </a:p>
      </dsp:txBody>
      <dsp:txXfrm>
        <a:off x="756501" y="3939739"/>
        <a:ext cx="1206681" cy="736979"/>
      </dsp:txXfrm>
    </dsp:sp>
    <dsp:sp modelId="{32AE679B-A08C-4110-94D5-B57A2750DE6D}">
      <dsp:nvSpPr>
        <dsp:cNvPr id="0" name=""/>
        <dsp:cNvSpPr/>
      </dsp:nvSpPr>
      <dsp:spPr>
        <a:xfrm>
          <a:off x="2377529" y="2632"/>
          <a:ext cx="1565671" cy="7828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cy-GB" sz="2000" kern="1200" noProof="0" dirty="0"/>
            <a:t>Dylunio a Thechnoleg</a:t>
          </a:r>
        </a:p>
      </dsp:txBody>
      <dsp:txXfrm>
        <a:off x="2400457" y="25560"/>
        <a:ext cx="1519815" cy="736979"/>
      </dsp:txXfrm>
    </dsp:sp>
    <dsp:sp modelId="{8939A02E-FAD7-40AB-81B3-ED6EC1B4699D}">
      <dsp:nvSpPr>
        <dsp:cNvPr id="0" name=""/>
        <dsp:cNvSpPr/>
      </dsp:nvSpPr>
      <dsp:spPr>
        <a:xfrm>
          <a:off x="2534096" y="785468"/>
          <a:ext cx="156567" cy="587126"/>
        </a:xfrm>
        <a:custGeom>
          <a:avLst/>
          <a:gdLst/>
          <a:ahLst/>
          <a:cxnLst/>
          <a:rect l="0" t="0" r="0" b="0"/>
          <a:pathLst>
            <a:path>
              <a:moveTo>
                <a:pt x="0" y="0"/>
              </a:moveTo>
              <a:lnTo>
                <a:pt x="0" y="587126"/>
              </a:lnTo>
              <a:lnTo>
                <a:pt x="156567" y="587126"/>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0FE2C3F-426B-4792-8D18-D21D6A708751}">
      <dsp:nvSpPr>
        <dsp:cNvPr id="0" name=""/>
        <dsp:cNvSpPr/>
      </dsp:nvSpPr>
      <dsp:spPr>
        <a:xfrm>
          <a:off x="2690663" y="981177"/>
          <a:ext cx="1252537" cy="78283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cy-GB" sz="1000" kern="1200" noProof="0" dirty="0"/>
            <a:t>Cyd-destun
</a:t>
          </a:r>
        </a:p>
      </dsp:txBody>
      <dsp:txXfrm>
        <a:off x="2713591" y="1004105"/>
        <a:ext cx="1206681" cy="736979"/>
      </dsp:txXfrm>
    </dsp:sp>
    <dsp:sp modelId="{C984C22B-794E-4FA3-AA0B-7FA2B479EFBB}">
      <dsp:nvSpPr>
        <dsp:cNvPr id="0" name=""/>
        <dsp:cNvSpPr/>
      </dsp:nvSpPr>
      <dsp:spPr>
        <a:xfrm>
          <a:off x="2534096" y="785468"/>
          <a:ext cx="156567" cy="1565671"/>
        </a:xfrm>
        <a:custGeom>
          <a:avLst/>
          <a:gdLst/>
          <a:ahLst/>
          <a:cxnLst/>
          <a:rect l="0" t="0" r="0" b="0"/>
          <a:pathLst>
            <a:path>
              <a:moveTo>
                <a:pt x="0" y="0"/>
              </a:moveTo>
              <a:lnTo>
                <a:pt x="0" y="1565671"/>
              </a:lnTo>
              <a:lnTo>
                <a:pt x="156567" y="1565671"/>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ECB9FD9-5F85-4D59-8F49-ED1FFFCD1760}">
      <dsp:nvSpPr>
        <dsp:cNvPr id="0" name=""/>
        <dsp:cNvSpPr/>
      </dsp:nvSpPr>
      <dsp:spPr>
        <a:xfrm>
          <a:off x="2690663" y="1959722"/>
          <a:ext cx="1252537" cy="78283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cy-GB" sz="1000" kern="1200" noProof="0" dirty="0"/>
            <a:t>Gwneud Penderfyniadau
</a:t>
          </a:r>
        </a:p>
      </dsp:txBody>
      <dsp:txXfrm>
        <a:off x="2713591" y="1982650"/>
        <a:ext cx="1206681" cy="736979"/>
      </dsp:txXfrm>
    </dsp:sp>
    <dsp:sp modelId="{7F5EA7CD-D15F-47CE-ACBA-25691393385B}">
      <dsp:nvSpPr>
        <dsp:cNvPr id="0" name=""/>
        <dsp:cNvSpPr/>
      </dsp:nvSpPr>
      <dsp:spPr>
        <a:xfrm>
          <a:off x="2534096" y="785468"/>
          <a:ext cx="156567" cy="2544216"/>
        </a:xfrm>
        <a:custGeom>
          <a:avLst/>
          <a:gdLst/>
          <a:ahLst/>
          <a:cxnLst/>
          <a:rect l="0" t="0" r="0" b="0"/>
          <a:pathLst>
            <a:path>
              <a:moveTo>
                <a:pt x="0" y="0"/>
              </a:moveTo>
              <a:lnTo>
                <a:pt x="0" y="2544216"/>
              </a:lnTo>
              <a:lnTo>
                <a:pt x="156567" y="2544216"/>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5C13EA7-0EED-4A2F-B7DA-D4F9CD900158}">
      <dsp:nvSpPr>
        <dsp:cNvPr id="0" name=""/>
        <dsp:cNvSpPr/>
      </dsp:nvSpPr>
      <dsp:spPr>
        <a:xfrm>
          <a:off x="2690663" y="2938267"/>
          <a:ext cx="1252537" cy="78283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cy-GB" sz="1000" kern="1200" noProof="0" dirty="0"/>
            <a:t>Cyfathrebu
</a:t>
          </a:r>
        </a:p>
      </dsp:txBody>
      <dsp:txXfrm>
        <a:off x="2713591" y="2961195"/>
        <a:ext cx="1206681" cy="736979"/>
      </dsp:txXfrm>
    </dsp:sp>
    <dsp:sp modelId="{C869799D-F913-420A-9FB6-A9CA70D40CC6}">
      <dsp:nvSpPr>
        <dsp:cNvPr id="0" name=""/>
        <dsp:cNvSpPr/>
      </dsp:nvSpPr>
      <dsp:spPr>
        <a:xfrm>
          <a:off x="2534096" y="785468"/>
          <a:ext cx="156567" cy="3522761"/>
        </a:xfrm>
        <a:custGeom>
          <a:avLst/>
          <a:gdLst/>
          <a:ahLst/>
          <a:cxnLst/>
          <a:rect l="0" t="0" r="0" b="0"/>
          <a:pathLst>
            <a:path>
              <a:moveTo>
                <a:pt x="0" y="0"/>
              </a:moveTo>
              <a:lnTo>
                <a:pt x="0" y="3522761"/>
              </a:lnTo>
              <a:lnTo>
                <a:pt x="156567" y="3522761"/>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8207A33-2ED5-4A5E-A2A7-28CC03454422}">
      <dsp:nvSpPr>
        <dsp:cNvPr id="0" name=""/>
        <dsp:cNvSpPr/>
      </dsp:nvSpPr>
      <dsp:spPr>
        <a:xfrm>
          <a:off x="2690663" y="3916811"/>
          <a:ext cx="1252537" cy="78283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cy-GB" sz="1000" kern="1200" noProof="0" dirty="0"/>
            <a:t>Cydrannau</a:t>
          </a:r>
          <a:r>
            <a:rPr lang="en-GB" sz="1000" kern="1200" dirty="0"/>
            <a:t>
</a:t>
          </a:r>
        </a:p>
      </dsp:txBody>
      <dsp:txXfrm>
        <a:off x="2713591" y="3939739"/>
        <a:ext cx="1206681" cy="736979"/>
      </dsp:txXfrm>
    </dsp:sp>
    <dsp:sp modelId="{9515D45A-2CC9-4FD9-84D6-62C362383CD6}">
      <dsp:nvSpPr>
        <dsp:cNvPr id="0" name=""/>
        <dsp:cNvSpPr/>
      </dsp:nvSpPr>
      <dsp:spPr>
        <a:xfrm>
          <a:off x="2534096" y="785468"/>
          <a:ext cx="156567" cy="4501306"/>
        </a:xfrm>
        <a:custGeom>
          <a:avLst/>
          <a:gdLst/>
          <a:ahLst/>
          <a:cxnLst/>
          <a:rect l="0" t="0" r="0" b="0"/>
          <a:pathLst>
            <a:path>
              <a:moveTo>
                <a:pt x="0" y="0"/>
              </a:moveTo>
              <a:lnTo>
                <a:pt x="0" y="4501306"/>
              </a:lnTo>
              <a:lnTo>
                <a:pt x="156567" y="4501306"/>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BCD8033-A25C-497C-989A-06F3689AEB90}">
      <dsp:nvSpPr>
        <dsp:cNvPr id="0" name=""/>
        <dsp:cNvSpPr/>
      </dsp:nvSpPr>
      <dsp:spPr>
        <a:xfrm>
          <a:off x="2690663" y="4895356"/>
          <a:ext cx="1252537" cy="78283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cy-GB" sz="1000" kern="1200" noProof="0" dirty="0"/>
            <a:t>Prototeipiau</a:t>
          </a:r>
          <a:r>
            <a:rPr lang="en-GB" sz="1000" kern="1200" dirty="0"/>
            <a:t>
</a:t>
          </a:r>
        </a:p>
      </dsp:txBody>
      <dsp:txXfrm>
        <a:off x="2713591" y="4918284"/>
        <a:ext cx="1206681" cy="736979"/>
      </dsp:txXfrm>
    </dsp:sp>
    <dsp:sp modelId="{D97DE583-9E3F-4C1C-A498-E8352847EC73}">
      <dsp:nvSpPr>
        <dsp:cNvPr id="0" name=""/>
        <dsp:cNvSpPr/>
      </dsp:nvSpPr>
      <dsp:spPr>
        <a:xfrm>
          <a:off x="2534096" y="785468"/>
          <a:ext cx="156567" cy="5479851"/>
        </a:xfrm>
        <a:custGeom>
          <a:avLst/>
          <a:gdLst/>
          <a:ahLst/>
          <a:cxnLst/>
          <a:rect l="0" t="0" r="0" b="0"/>
          <a:pathLst>
            <a:path>
              <a:moveTo>
                <a:pt x="0" y="0"/>
              </a:moveTo>
              <a:lnTo>
                <a:pt x="0" y="5479851"/>
              </a:lnTo>
              <a:lnTo>
                <a:pt x="156567" y="5479851"/>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46B340F-6618-49B6-8A97-AD164ADFE1BD}">
      <dsp:nvSpPr>
        <dsp:cNvPr id="0" name=""/>
        <dsp:cNvSpPr/>
      </dsp:nvSpPr>
      <dsp:spPr>
        <a:xfrm>
          <a:off x="2690663" y="5873901"/>
          <a:ext cx="1252537" cy="78283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cy-GB" sz="1000" kern="1200" noProof="0" dirty="0"/>
            <a:t>Defnyddio Offer yn ddiogel</a:t>
          </a:r>
          <a:r>
            <a:rPr lang="en-GB" sz="1000" kern="1200" dirty="0"/>
            <a:t>
</a:t>
          </a:r>
        </a:p>
      </dsp:txBody>
      <dsp:txXfrm>
        <a:off x="2713591" y="5896829"/>
        <a:ext cx="1206681" cy="736979"/>
      </dsp:txXfrm>
    </dsp:sp>
    <dsp:sp modelId="{46F4F2C0-F49F-450F-9283-4AD8DDFBDDCA}">
      <dsp:nvSpPr>
        <dsp:cNvPr id="0" name=""/>
        <dsp:cNvSpPr/>
      </dsp:nvSpPr>
      <dsp:spPr>
        <a:xfrm>
          <a:off x="4334619" y="2632"/>
          <a:ext cx="1565671" cy="7828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cy-GB" sz="2000" kern="1200" noProof="0" dirty="0"/>
            <a:t>Bioleg</a:t>
          </a:r>
          <a:r>
            <a:rPr lang="en-GB" sz="2000" kern="1200" dirty="0"/>
            <a:t>
</a:t>
          </a:r>
        </a:p>
      </dsp:txBody>
      <dsp:txXfrm>
        <a:off x="4357547" y="25560"/>
        <a:ext cx="1519815" cy="736979"/>
      </dsp:txXfrm>
    </dsp:sp>
    <dsp:sp modelId="{59EFB39E-5D32-4516-BD70-F69807A56F4D}">
      <dsp:nvSpPr>
        <dsp:cNvPr id="0" name=""/>
        <dsp:cNvSpPr/>
      </dsp:nvSpPr>
      <dsp:spPr>
        <a:xfrm>
          <a:off x="4491186" y="785468"/>
          <a:ext cx="156567" cy="587126"/>
        </a:xfrm>
        <a:custGeom>
          <a:avLst/>
          <a:gdLst/>
          <a:ahLst/>
          <a:cxnLst/>
          <a:rect l="0" t="0" r="0" b="0"/>
          <a:pathLst>
            <a:path>
              <a:moveTo>
                <a:pt x="0" y="0"/>
              </a:moveTo>
              <a:lnTo>
                <a:pt x="0" y="587126"/>
              </a:lnTo>
              <a:lnTo>
                <a:pt x="156567" y="587126"/>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CEDE896-594B-448E-AF77-D6AD8363D43C}">
      <dsp:nvSpPr>
        <dsp:cNvPr id="0" name=""/>
        <dsp:cNvSpPr/>
      </dsp:nvSpPr>
      <dsp:spPr>
        <a:xfrm>
          <a:off x="4647753" y="981177"/>
          <a:ext cx="1252537" cy="78283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cy-GB" sz="1000" kern="1200" noProof="0" dirty="0"/>
            <a:t>Pethau byw
</a:t>
          </a:r>
        </a:p>
      </dsp:txBody>
      <dsp:txXfrm>
        <a:off x="4670681" y="1004105"/>
        <a:ext cx="1206681" cy="736979"/>
      </dsp:txXfrm>
    </dsp:sp>
    <dsp:sp modelId="{ADE27C47-FB5D-49EF-A2C4-C5DEEB7BEFF7}">
      <dsp:nvSpPr>
        <dsp:cNvPr id="0" name=""/>
        <dsp:cNvSpPr/>
      </dsp:nvSpPr>
      <dsp:spPr>
        <a:xfrm>
          <a:off x="4491186" y="785468"/>
          <a:ext cx="156567" cy="1565671"/>
        </a:xfrm>
        <a:custGeom>
          <a:avLst/>
          <a:gdLst/>
          <a:ahLst/>
          <a:cxnLst/>
          <a:rect l="0" t="0" r="0" b="0"/>
          <a:pathLst>
            <a:path>
              <a:moveTo>
                <a:pt x="0" y="0"/>
              </a:moveTo>
              <a:lnTo>
                <a:pt x="0" y="1565671"/>
              </a:lnTo>
              <a:lnTo>
                <a:pt x="156567" y="1565671"/>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6B25A17-25A5-47D2-90EB-123C3A2EF40F}">
      <dsp:nvSpPr>
        <dsp:cNvPr id="0" name=""/>
        <dsp:cNvSpPr/>
      </dsp:nvSpPr>
      <dsp:spPr>
        <a:xfrm>
          <a:off x="4647753" y="1959722"/>
          <a:ext cx="1252537" cy="78283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cy-GB" sz="1000" kern="1200" noProof="0" dirty="0"/>
            <a:t>Ecosystemau
</a:t>
          </a:r>
        </a:p>
      </dsp:txBody>
      <dsp:txXfrm>
        <a:off x="4670681" y="1982650"/>
        <a:ext cx="1206681" cy="736979"/>
      </dsp:txXfrm>
    </dsp:sp>
    <dsp:sp modelId="{71D07FB1-1B09-413F-8750-E6BC1E5955FD}">
      <dsp:nvSpPr>
        <dsp:cNvPr id="0" name=""/>
        <dsp:cNvSpPr/>
      </dsp:nvSpPr>
      <dsp:spPr>
        <a:xfrm>
          <a:off x="4491186" y="785468"/>
          <a:ext cx="156567" cy="2544216"/>
        </a:xfrm>
        <a:custGeom>
          <a:avLst/>
          <a:gdLst/>
          <a:ahLst/>
          <a:cxnLst/>
          <a:rect l="0" t="0" r="0" b="0"/>
          <a:pathLst>
            <a:path>
              <a:moveTo>
                <a:pt x="0" y="0"/>
              </a:moveTo>
              <a:lnTo>
                <a:pt x="0" y="2544216"/>
              </a:lnTo>
              <a:lnTo>
                <a:pt x="156567" y="2544216"/>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E0E7CFC-588B-4A57-B9B8-1B6E02CC4215}">
      <dsp:nvSpPr>
        <dsp:cNvPr id="0" name=""/>
        <dsp:cNvSpPr/>
      </dsp:nvSpPr>
      <dsp:spPr>
        <a:xfrm>
          <a:off x="4647753" y="2938267"/>
          <a:ext cx="1252537" cy="78283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cy-GB" sz="1000" kern="1200" noProof="0"/>
            <a:t>Clefydau</a:t>
          </a:r>
          <a:r>
            <a:rPr lang="cy-GB" sz="1000" kern="1200" noProof="0" dirty="0"/>
            <a:t>
</a:t>
          </a:r>
        </a:p>
      </dsp:txBody>
      <dsp:txXfrm>
        <a:off x="4670681" y="2961195"/>
        <a:ext cx="1206681" cy="736979"/>
      </dsp:txXfrm>
    </dsp:sp>
    <dsp:sp modelId="{932439ED-41B2-493F-B075-C4F3D01A215D}">
      <dsp:nvSpPr>
        <dsp:cNvPr id="0" name=""/>
        <dsp:cNvSpPr/>
      </dsp:nvSpPr>
      <dsp:spPr>
        <a:xfrm>
          <a:off x="6291708" y="2632"/>
          <a:ext cx="1565671" cy="7828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cy-GB" sz="2000" kern="1200" noProof="0" dirty="0"/>
            <a:t>Cemeg</a:t>
          </a:r>
          <a:r>
            <a:rPr lang="en-GB" sz="2000" kern="1200" dirty="0"/>
            <a:t>
</a:t>
          </a:r>
        </a:p>
      </dsp:txBody>
      <dsp:txXfrm>
        <a:off x="6314636" y="25560"/>
        <a:ext cx="1519815" cy="736979"/>
      </dsp:txXfrm>
    </dsp:sp>
    <dsp:sp modelId="{4EB1DD94-8EE5-4AAA-9644-21576885599E}">
      <dsp:nvSpPr>
        <dsp:cNvPr id="0" name=""/>
        <dsp:cNvSpPr/>
      </dsp:nvSpPr>
      <dsp:spPr>
        <a:xfrm>
          <a:off x="6448276" y="785468"/>
          <a:ext cx="156567" cy="587126"/>
        </a:xfrm>
        <a:custGeom>
          <a:avLst/>
          <a:gdLst/>
          <a:ahLst/>
          <a:cxnLst/>
          <a:rect l="0" t="0" r="0" b="0"/>
          <a:pathLst>
            <a:path>
              <a:moveTo>
                <a:pt x="0" y="0"/>
              </a:moveTo>
              <a:lnTo>
                <a:pt x="0" y="587126"/>
              </a:lnTo>
              <a:lnTo>
                <a:pt x="156567" y="587126"/>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1106285-0CC1-4245-9B33-1D856673CCC7}">
      <dsp:nvSpPr>
        <dsp:cNvPr id="0" name=""/>
        <dsp:cNvSpPr/>
      </dsp:nvSpPr>
      <dsp:spPr>
        <a:xfrm>
          <a:off x="6604843" y="981177"/>
          <a:ext cx="1252537" cy="78283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cy-GB" sz="1000" kern="1200" noProof="0" dirty="0"/>
            <a:t>Priodweddau deunyddiau
</a:t>
          </a:r>
        </a:p>
      </dsp:txBody>
      <dsp:txXfrm>
        <a:off x="6627771" y="1004105"/>
        <a:ext cx="1206681" cy="736979"/>
      </dsp:txXfrm>
    </dsp:sp>
    <dsp:sp modelId="{1789451B-BB0B-435F-839B-C4356E22968F}">
      <dsp:nvSpPr>
        <dsp:cNvPr id="0" name=""/>
        <dsp:cNvSpPr/>
      </dsp:nvSpPr>
      <dsp:spPr>
        <a:xfrm>
          <a:off x="6448276" y="785468"/>
          <a:ext cx="156567" cy="1565671"/>
        </a:xfrm>
        <a:custGeom>
          <a:avLst/>
          <a:gdLst/>
          <a:ahLst/>
          <a:cxnLst/>
          <a:rect l="0" t="0" r="0" b="0"/>
          <a:pathLst>
            <a:path>
              <a:moveTo>
                <a:pt x="0" y="0"/>
              </a:moveTo>
              <a:lnTo>
                <a:pt x="0" y="1565671"/>
              </a:lnTo>
              <a:lnTo>
                <a:pt x="156567" y="1565671"/>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A3FE376-CF5F-4CCB-BC01-327F1B5FB5B1}">
      <dsp:nvSpPr>
        <dsp:cNvPr id="0" name=""/>
        <dsp:cNvSpPr/>
      </dsp:nvSpPr>
      <dsp:spPr>
        <a:xfrm>
          <a:off x="6604843" y="1959722"/>
          <a:ext cx="1252537" cy="78283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cy-GB" sz="1000" kern="1200" noProof="0" dirty="0"/>
            <a:t>Proses gemegol ac adweithiau
</a:t>
          </a:r>
        </a:p>
      </dsp:txBody>
      <dsp:txXfrm>
        <a:off x="6627771" y="1982650"/>
        <a:ext cx="1206681" cy="736979"/>
      </dsp:txXfrm>
    </dsp:sp>
    <dsp:sp modelId="{56600221-D931-4A11-8EAE-0DEF4E48E203}">
      <dsp:nvSpPr>
        <dsp:cNvPr id="0" name=""/>
        <dsp:cNvSpPr/>
      </dsp:nvSpPr>
      <dsp:spPr>
        <a:xfrm>
          <a:off x="6448276" y="785468"/>
          <a:ext cx="156567" cy="2544216"/>
        </a:xfrm>
        <a:custGeom>
          <a:avLst/>
          <a:gdLst/>
          <a:ahLst/>
          <a:cxnLst/>
          <a:rect l="0" t="0" r="0" b="0"/>
          <a:pathLst>
            <a:path>
              <a:moveTo>
                <a:pt x="0" y="0"/>
              </a:moveTo>
              <a:lnTo>
                <a:pt x="0" y="2544216"/>
              </a:lnTo>
              <a:lnTo>
                <a:pt x="156567" y="2544216"/>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9D19A2B-F10B-4B34-9A56-9BF05B939B7A}">
      <dsp:nvSpPr>
        <dsp:cNvPr id="0" name=""/>
        <dsp:cNvSpPr/>
      </dsp:nvSpPr>
      <dsp:spPr>
        <a:xfrm>
          <a:off x="6604843" y="2938267"/>
          <a:ext cx="1252537" cy="78283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cy-GB" sz="1000" kern="1200" noProof="0" dirty="0"/>
            <a:t>Deunyddiau naturiol a rhai wedi eu gwneud gan ddyn
</a:t>
          </a:r>
        </a:p>
      </dsp:txBody>
      <dsp:txXfrm>
        <a:off x="6627771" y="2961195"/>
        <a:ext cx="1206681" cy="736979"/>
      </dsp:txXfrm>
    </dsp:sp>
    <dsp:sp modelId="{1FC2FA64-F4F8-45F8-8931-B56BB3CE7DB4}">
      <dsp:nvSpPr>
        <dsp:cNvPr id="0" name=""/>
        <dsp:cNvSpPr/>
      </dsp:nvSpPr>
      <dsp:spPr>
        <a:xfrm>
          <a:off x="8248798" y="2632"/>
          <a:ext cx="1565671" cy="7828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cy-GB" sz="2000" kern="1200" noProof="0" dirty="0"/>
            <a:t>Ffiseg</a:t>
          </a:r>
          <a:r>
            <a:rPr lang="en-GB" sz="2000" kern="1200" dirty="0"/>
            <a:t>
</a:t>
          </a:r>
        </a:p>
      </dsp:txBody>
      <dsp:txXfrm>
        <a:off x="8271726" y="25560"/>
        <a:ext cx="1519815" cy="736979"/>
      </dsp:txXfrm>
    </dsp:sp>
    <dsp:sp modelId="{3CDCC595-CF63-441A-92DB-7BD63DF99514}">
      <dsp:nvSpPr>
        <dsp:cNvPr id="0" name=""/>
        <dsp:cNvSpPr/>
      </dsp:nvSpPr>
      <dsp:spPr>
        <a:xfrm>
          <a:off x="8405366" y="785468"/>
          <a:ext cx="156567" cy="587126"/>
        </a:xfrm>
        <a:custGeom>
          <a:avLst/>
          <a:gdLst/>
          <a:ahLst/>
          <a:cxnLst/>
          <a:rect l="0" t="0" r="0" b="0"/>
          <a:pathLst>
            <a:path>
              <a:moveTo>
                <a:pt x="0" y="0"/>
              </a:moveTo>
              <a:lnTo>
                <a:pt x="0" y="587126"/>
              </a:lnTo>
              <a:lnTo>
                <a:pt x="156567" y="587126"/>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3F45252-DC7E-4C6A-AFC1-88D08D03979D}">
      <dsp:nvSpPr>
        <dsp:cNvPr id="0" name=""/>
        <dsp:cNvSpPr/>
      </dsp:nvSpPr>
      <dsp:spPr>
        <a:xfrm>
          <a:off x="8561933" y="981177"/>
          <a:ext cx="1252537" cy="78283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cy-GB" sz="1000" kern="1200" noProof="0" dirty="0"/>
            <a:t>Grymoedd a symudiad
</a:t>
          </a:r>
        </a:p>
      </dsp:txBody>
      <dsp:txXfrm>
        <a:off x="8584861" y="1004105"/>
        <a:ext cx="1206681" cy="736979"/>
      </dsp:txXfrm>
    </dsp:sp>
    <dsp:sp modelId="{2264D3D3-85C8-41A9-B743-E09BECBAEF42}">
      <dsp:nvSpPr>
        <dsp:cNvPr id="0" name=""/>
        <dsp:cNvSpPr/>
      </dsp:nvSpPr>
      <dsp:spPr>
        <a:xfrm>
          <a:off x="8405366" y="785468"/>
          <a:ext cx="156567" cy="1565671"/>
        </a:xfrm>
        <a:custGeom>
          <a:avLst/>
          <a:gdLst/>
          <a:ahLst/>
          <a:cxnLst/>
          <a:rect l="0" t="0" r="0" b="0"/>
          <a:pathLst>
            <a:path>
              <a:moveTo>
                <a:pt x="0" y="0"/>
              </a:moveTo>
              <a:lnTo>
                <a:pt x="0" y="1565671"/>
              </a:lnTo>
              <a:lnTo>
                <a:pt x="156567" y="1565671"/>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74D31D0-ADDD-471F-8584-DE6280AE3137}">
      <dsp:nvSpPr>
        <dsp:cNvPr id="0" name=""/>
        <dsp:cNvSpPr/>
      </dsp:nvSpPr>
      <dsp:spPr>
        <a:xfrm>
          <a:off x="8561933" y="1959722"/>
          <a:ext cx="1252537" cy="78283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cy-GB" sz="1000" kern="1200" noProof="0" dirty="0"/>
            <a:t>Egni</a:t>
          </a:r>
          <a:r>
            <a:rPr lang="en-GB" sz="1000" kern="1200" dirty="0"/>
            <a:t>
</a:t>
          </a:r>
        </a:p>
      </dsp:txBody>
      <dsp:txXfrm>
        <a:off x="8584861" y="1982650"/>
        <a:ext cx="1206681" cy="736979"/>
      </dsp:txXfrm>
    </dsp:sp>
    <dsp:sp modelId="{FCA8FB68-893C-40EB-AA64-2EEAB410528C}">
      <dsp:nvSpPr>
        <dsp:cNvPr id="0" name=""/>
        <dsp:cNvSpPr/>
      </dsp:nvSpPr>
      <dsp:spPr>
        <a:xfrm>
          <a:off x="8405366" y="785468"/>
          <a:ext cx="156567" cy="2544216"/>
        </a:xfrm>
        <a:custGeom>
          <a:avLst/>
          <a:gdLst/>
          <a:ahLst/>
          <a:cxnLst/>
          <a:rect l="0" t="0" r="0" b="0"/>
          <a:pathLst>
            <a:path>
              <a:moveTo>
                <a:pt x="0" y="0"/>
              </a:moveTo>
              <a:lnTo>
                <a:pt x="0" y="2544216"/>
              </a:lnTo>
              <a:lnTo>
                <a:pt x="156567" y="2544216"/>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52FC86F-A597-417C-A44D-A00FCEDCFB4E}">
      <dsp:nvSpPr>
        <dsp:cNvPr id="0" name=""/>
        <dsp:cNvSpPr/>
      </dsp:nvSpPr>
      <dsp:spPr>
        <a:xfrm>
          <a:off x="8561933" y="2938267"/>
          <a:ext cx="1252537" cy="78283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cy-GB" sz="1000" kern="1200" noProof="0" dirty="0"/>
            <a:t>Trydan</a:t>
          </a:r>
          <a:r>
            <a:rPr lang="en-GB" sz="1000" kern="1200" dirty="0"/>
            <a:t>
</a:t>
          </a:r>
        </a:p>
      </dsp:txBody>
      <dsp:txXfrm>
        <a:off x="8584861" y="2961195"/>
        <a:ext cx="1206681" cy="736979"/>
      </dsp:txXfrm>
    </dsp:sp>
    <dsp:sp modelId="{884070B7-5140-42F3-ACBD-E9E24E0B4350}">
      <dsp:nvSpPr>
        <dsp:cNvPr id="0" name=""/>
        <dsp:cNvSpPr/>
      </dsp:nvSpPr>
      <dsp:spPr>
        <a:xfrm>
          <a:off x="8405366" y="785468"/>
          <a:ext cx="156567" cy="3522761"/>
        </a:xfrm>
        <a:custGeom>
          <a:avLst/>
          <a:gdLst/>
          <a:ahLst/>
          <a:cxnLst/>
          <a:rect l="0" t="0" r="0" b="0"/>
          <a:pathLst>
            <a:path>
              <a:moveTo>
                <a:pt x="0" y="0"/>
              </a:moveTo>
              <a:lnTo>
                <a:pt x="0" y="3522761"/>
              </a:lnTo>
              <a:lnTo>
                <a:pt x="156567" y="3522761"/>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6D8D449-2DBA-40DC-86CD-29E0EC4F036D}">
      <dsp:nvSpPr>
        <dsp:cNvPr id="0" name=""/>
        <dsp:cNvSpPr/>
      </dsp:nvSpPr>
      <dsp:spPr>
        <a:xfrm>
          <a:off x="8561933" y="3916811"/>
          <a:ext cx="1252537" cy="78283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cy-GB" sz="1000" kern="1200" noProof="0" dirty="0"/>
            <a:t>Tonnau</a:t>
          </a:r>
          <a:r>
            <a:rPr lang="en-GB" sz="1000" kern="1200" dirty="0"/>
            <a:t>
</a:t>
          </a:r>
        </a:p>
      </dsp:txBody>
      <dsp:txXfrm>
        <a:off x="8584861" y="3939739"/>
        <a:ext cx="1206681" cy="736979"/>
      </dsp:txXfrm>
    </dsp:sp>
    <dsp:sp modelId="{2A2F14E7-2BB5-4115-838B-4182AB2F5FE3}">
      <dsp:nvSpPr>
        <dsp:cNvPr id="0" name=""/>
        <dsp:cNvSpPr/>
      </dsp:nvSpPr>
      <dsp:spPr>
        <a:xfrm>
          <a:off x="8405366" y="785468"/>
          <a:ext cx="156567" cy="4501306"/>
        </a:xfrm>
        <a:custGeom>
          <a:avLst/>
          <a:gdLst/>
          <a:ahLst/>
          <a:cxnLst/>
          <a:rect l="0" t="0" r="0" b="0"/>
          <a:pathLst>
            <a:path>
              <a:moveTo>
                <a:pt x="0" y="0"/>
              </a:moveTo>
              <a:lnTo>
                <a:pt x="0" y="4501306"/>
              </a:lnTo>
              <a:lnTo>
                <a:pt x="156567" y="4501306"/>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573EE36-0748-4B75-8E52-A5C5F16A900D}">
      <dsp:nvSpPr>
        <dsp:cNvPr id="0" name=""/>
        <dsp:cNvSpPr/>
      </dsp:nvSpPr>
      <dsp:spPr>
        <a:xfrm>
          <a:off x="8561933" y="4895356"/>
          <a:ext cx="1252537" cy="78283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cy-GB" sz="1000" kern="1200" noProof="0" dirty="0"/>
            <a:t>Magneteg
</a:t>
          </a:r>
        </a:p>
      </dsp:txBody>
      <dsp:txXfrm>
        <a:off x="8584861" y="4918284"/>
        <a:ext cx="1206681" cy="736979"/>
      </dsp:txXfrm>
    </dsp:sp>
    <dsp:sp modelId="{53AC4128-C107-48E9-A4BF-90B206D1959D}">
      <dsp:nvSpPr>
        <dsp:cNvPr id="0" name=""/>
        <dsp:cNvSpPr/>
      </dsp:nvSpPr>
      <dsp:spPr>
        <a:xfrm>
          <a:off x="10205888" y="2632"/>
          <a:ext cx="1565671" cy="7828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a:lnSpc>
              <a:spcPct val="90000"/>
            </a:lnSpc>
            <a:spcBef>
              <a:spcPct val="0"/>
            </a:spcBef>
            <a:spcAft>
              <a:spcPct val="35000"/>
            </a:spcAft>
            <a:buNone/>
          </a:pPr>
          <a:r>
            <a:rPr lang="cy-GB" sz="2000" kern="1200" noProof="0" dirty="0"/>
            <a:t>Cyfrifiadureg</a:t>
          </a:r>
          <a:r>
            <a:rPr lang="en-GB" sz="2000" kern="1200" dirty="0"/>
            <a:t>
</a:t>
          </a:r>
        </a:p>
      </dsp:txBody>
      <dsp:txXfrm>
        <a:off x="10228816" y="25560"/>
        <a:ext cx="1519815" cy="736979"/>
      </dsp:txXfrm>
    </dsp:sp>
    <dsp:sp modelId="{BB2C0DA4-3457-4543-A838-EFC6D79C2436}">
      <dsp:nvSpPr>
        <dsp:cNvPr id="0" name=""/>
        <dsp:cNvSpPr/>
      </dsp:nvSpPr>
      <dsp:spPr>
        <a:xfrm>
          <a:off x="10362455" y="785468"/>
          <a:ext cx="156567" cy="587126"/>
        </a:xfrm>
        <a:custGeom>
          <a:avLst/>
          <a:gdLst/>
          <a:ahLst/>
          <a:cxnLst/>
          <a:rect l="0" t="0" r="0" b="0"/>
          <a:pathLst>
            <a:path>
              <a:moveTo>
                <a:pt x="0" y="0"/>
              </a:moveTo>
              <a:lnTo>
                <a:pt x="0" y="587126"/>
              </a:lnTo>
              <a:lnTo>
                <a:pt x="156567" y="587126"/>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BB920A9-308D-474F-B964-9E7F28CFD10A}">
      <dsp:nvSpPr>
        <dsp:cNvPr id="0" name=""/>
        <dsp:cNvSpPr/>
      </dsp:nvSpPr>
      <dsp:spPr>
        <a:xfrm>
          <a:off x="10519023" y="981177"/>
          <a:ext cx="1252537" cy="78283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cy-GB" sz="1000" kern="1200" noProof="0" dirty="0"/>
            <a:t>Algorithmau
</a:t>
          </a:r>
        </a:p>
      </dsp:txBody>
      <dsp:txXfrm>
        <a:off x="10541951" y="1004105"/>
        <a:ext cx="1206681" cy="736979"/>
      </dsp:txXfrm>
    </dsp:sp>
    <dsp:sp modelId="{E405B014-8991-4721-9A1E-1AABB5CE3750}">
      <dsp:nvSpPr>
        <dsp:cNvPr id="0" name=""/>
        <dsp:cNvSpPr/>
      </dsp:nvSpPr>
      <dsp:spPr>
        <a:xfrm>
          <a:off x="10362455" y="785468"/>
          <a:ext cx="156567" cy="1565671"/>
        </a:xfrm>
        <a:custGeom>
          <a:avLst/>
          <a:gdLst/>
          <a:ahLst/>
          <a:cxnLst/>
          <a:rect l="0" t="0" r="0" b="0"/>
          <a:pathLst>
            <a:path>
              <a:moveTo>
                <a:pt x="0" y="0"/>
              </a:moveTo>
              <a:lnTo>
                <a:pt x="0" y="1565671"/>
              </a:lnTo>
              <a:lnTo>
                <a:pt x="156567" y="1565671"/>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5FB4AD2-6B6D-4B3A-B961-064BE9A1B42C}">
      <dsp:nvSpPr>
        <dsp:cNvPr id="0" name=""/>
        <dsp:cNvSpPr/>
      </dsp:nvSpPr>
      <dsp:spPr>
        <a:xfrm>
          <a:off x="10519023" y="1959722"/>
          <a:ext cx="1252537" cy="78283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cy-GB" sz="1000" kern="1200" noProof="0" dirty="0"/>
            <a:t>Cyfrifiadura Ffisegol</a:t>
          </a:r>
          <a:r>
            <a:rPr lang="en-GB" sz="1000" kern="1200" dirty="0"/>
            <a:t>
</a:t>
          </a:r>
        </a:p>
      </dsp:txBody>
      <dsp:txXfrm>
        <a:off x="10541951" y="1982650"/>
        <a:ext cx="1206681" cy="736979"/>
      </dsp:txXfrm>
    </dsp:sp>
    <dsp:sp modelId="{C982C3ED-AE7B-474F-BB7A-E25AE540A2B4}">
      <dsp:nvSpPr>
        <dsp:cNvPr id="0" name=""/>
        <dsp:cNvSpPr/>
      </dsp:nvSpPr>
      <dsp:spPr>
        <a:xfrm>
          <a:off x="10362455" y="785468"/>
          <a:ext cx="156567" cy="2544216"/>
        </a:xfrm>
        <a:custGeom>
          <a:avLst/>
          <a:gdLst/>
          <a:ahLst/>
          <a:cxnLst/>
          <a:rect l="0" t="0" r="0" b="0"/>
          <a:pathLst>
            <a:path>
              <a:moveTo>
                <a:pt x="0" y="0"/>
              </a:moveTo>
              <a:lnTo>
                <a:pt x="0" y="2544216"/>
              </a:lnTo>
              <a:lnTo>
                <a:pt x="156567" y="2544216"/>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CFBDF81-2D1A-4A5C-9AAF-DEC95CFFADC7}">
      <dsp:nvSpPr>
        <dsp:cNvPr id="0" name=""/>
        <dsp:cNvSpPr/>
      </dsp:nvSpPr>
      <dsp:spPr>
        <a:xfrm>
          <a:off x="10519023" y="2938267"/>
          <a:ext cx="1252537" cy="78283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cy-GB" sz="1000" kern="1200" noProof="0" dirty="0"/>
            <a:t>Diogelwch </a:t>
          </a:r>
          <a:r>
            <a:rPr lang="cy-GB" sz="1000" kern="1200" noProof="0" dirty="0" err="1"/>
            <a:t>seiber</a:t>
          </a:r>
          <a:r>
            <a:rPr lang="cy-GB" sz="1000" kern="1200" noProof="0" dirty="0"/>
            <a:t> a rhwydweithio
</a:t>
          </a:r>
        </a:p>
      </dsp:txBody>
      <dsp:txXfrm>
        <a:off x="10541951" y="2961195"/>
        <a:ext cx="1206681" cy="736979"/>
      </dsp:txXfrm>
    </dsp:sp>
    <dsp:sp modelId="{D711B843-1EA4-4499-889B-456A220DC209}">
      <dsp:nvSpPr>
        <dsp:cNvPr id="0" name=""/>
        <dsp:cNvSpPr/>
      </dsp:nvSpPr>
      <dsp:spPr>
        <a:xfrm>
          <a:off x="10362455" y="785468"/>
          <a:ext cx="156567" cy="3522761"/>
        </a:xfrm>
        <a:custGeom>
          <a:avLst/>
          <a:gdLst/>
          <a:ahLst/>
          <a:cxnLst/>
          <a:rect l="0" t="0" r="0" b="0"/>
          <a:pathLst>
            <a:path>
              <a:moveTo>
                <a:pt x="0" y="0"/>
              </a:moveTo>
              <a:lnTo>
                <a:pt x="0" y="3522761"/>
              </a:lnTo>
              <a:lnTo>
                <a:pt x="156567" y="3522761"/>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69967D9-7385-45E1-8F99-7C228C48B89F}">
      <dsp:nvSpPr>
        <dsp:cNvPr id="0" name=""/>
        <dsp:cNvSpPr/>
      </dsp:nvSpPr>
      <dsp:spPr>
        <a:xfrm>
          <a:off x="10519023" y="3916811"/>
          <a:ext cx="1252537" cy="78283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cy-GB" sz="1000" kern="1200" noProof="0" dirty="0"/>
            <a:t>Data
</a:t>
          </a:r>
        </a:p>
      </dsp:txBody>
      <dsp:txXfrm>
        <a:off x="10541951" y="3939739"/>
        <a:ext cx="1206681" cy="7369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710D93-44DD-4BD4-ACA0-E9779F3C38DD}">
      <dsp:nvSpPr>
        <dsp:cNvPr id="0" name=""/>
        <dsp:cNvSpPr/>
      </dsp:nvSpPr>
      <dsp:spPr>
        <a:xfrm>
          <a:off x="460725" y="3337"/>
          <a:ext cx="1469797" cy="73489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GB" sz="2200" kern="1200" dirty="0"/>
            <a:t>Enquiry</a:t>
          </a:r>
        </a:p>
      </dsp:txBody>
      <dsp:txXfrm>
        <a:off x="482249" y="24861"/>
        <a:ext cx="1426749" cy="691850"/>
      </dsp:txXfrm>
    </dsp:sp>
    <dsp:sp modelId="{1D70555D-A9FC-440B-A325-52BE8268E640}">
      <dsp:nvSpPr>
        <dsp:cNvPr id="0" name=""/>
        <dsp:cNvSpPr/>
      </dsp:nvSpPr>
      <dsp:spPr>
        <a:xfrm>
          <a:off x="607704" y="738236"/>
          <a:ext cx="146979" cy="551174"/>
        </a:xfrm>
        <a:custGeom>
          <a:avLst/>
          <a:gdLst/>
          <a:ahLst/>
          <a:cxnLst/>
          <a:rect l="0" t="0" r="0" b="0"/>
          <a:pathLst>
            <a:path>
              <a:moveTo>
                <a:pt x="0" y="0"/>
              </a:moveTo>
              <a:lnTo>
                <a:pt x="0" y="551174"/>
              </a:lnTo>
              <a:lnTo>
                <a:pt x="146979" y="551174"/>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9F35C16-BE80-448D-8EA9-3644940401C2}">
      <dsp:nvSpPr>
        <dsp:cNvPr id="0" name=""/>
        <dsp:cNvSpPr/>
      </dsp:nvSpPr>
      <dsp:spPr>
        <a:xfrm>
          <a:off x="754684" y="921960"/>
          <a:ext cx="1175838" cy="734898"/>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Curiosity</a:t>
          </a:r>
        </a:p>
      </dsp:txBody>
      <dsp:txXfrm>
        <a:off x="776208" y="943484"/>
        <a:ext cx="1132790" cy="691850"/>
      </dsp:txXfrm>
    </dsp:sp>
    <dsp:sp modelId="{EC5D3900-53F2-4153-A269-B10B030A450F}">
      <dsp:nvSpPr>
        <dsp:cNvPr id="0" name=""/>
        <dsp:cNvSpPr/>
      </dsp:nvSpPr>
      <dsp:spPr>
        <a:xfrm>
          <a:off x="607704" y="738236"/>
          <a:ext cx="146979" cy="1469797"/>
        </a:xfrm>
        <a:custGeom>
          <a:avLst/>
          <a:gdLst/>
          <a:ahLst/>
          <a:cxnLst/>
          <a:rect l="0" t="0" r="0" b="0"/>
          <a:pathLst>
            <a:path>
              <a:moveTo>
                <a:pt x="0" y="0"/>
              </a:moveTo>
              <a:lnTo>
                <a:pt x="0" y="1469797"/>
              </a:lnTo>
              <a:lnTo>
                <a:pt x="146979" y="146979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DF2E640-D573-430A-B5D6-4548DD6699A3}">
      <dsp:nvSpPr>
        <dsp:cNvPr id="0" name=""/>
        <dsp:cNvSpPr/>
      </dsp:nvSpPr>
      <dsp:spPr>
        <a:xfrm>
          <a:off x="754684" y="1840584"/>
          <a:ext cx="1175838" cy="734898"/>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Modelling</a:t>
          </a:r>
        </a:p>
      </dsp:txBody>
      <dsp:txXfrm>
        <a:off x="776208" y="1862108"/>
        <a:ext cx="1132790" cy="691850"/>
      </dsp:txXfrm>
    </dsp:sp>
    <dsp:sp modelId="{6F928E4E-5A17-46C7-9CEA-76B6F921915F}">
      <dsp:nvSpPr>
        <dsp:cNvPr id="0" name=""/>
        <dsp:cNvSpPr/>
      </dsp:nvSpPr>
      <dsp:spPr>
        <a:xfrm>
          <a:off x="607704" y="738236"/>
          <a:ext cx="146979" cy="2388421"/>
        </a:xfrm>
        <a:custGeom>
          <a:avLst/>
          <a:gdLst/>
          <a:ahLst/>
          <a:cxnLst/>
          <a:rect l="0" t="0" r="0" b="0"/>
          <a:pathLst>
            <a:path>
              <a:moveTo>
                <a:pt x="0" y="0"/>
              </a:moveTo>
              <a:lnTo>
                <a:pt x="0" y="2388421"/>
              </a:lnTo>
              <a:lnTo>
                <a:pt x="146979" y="2388421"/>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CC4980C-FCDC-46AD-A168-69EFA5189163}">
      <dsp:nvSpPr>
        <dsp:cNvPr id="0" name=""/>
        <dsp:cNvSpPr/>
      </dsp:nvSpPr>
      <dsp:spPr>
        <a:xfrm>
          <a:off x="754684" y="2759208"/>
          <a:ext cx="1175838" cy="734898"/>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Investigation</a:t>
          </a:r>
        </a:p>
      </dsp:txBody>
      <dsp:txXfrm>
        <a:off x="776208" y="2780732"/>
        <a:ext cx="1132790" cy="691850"/>
      </dsp:txXfrm>
    </dsp:sp>
    <dsp:sp modelId="{2334BE71-7B73-4BAD-AE57-1B2B22D83AE4}">
      <dsp:nvSpPr>
        <dsp:cNvPr id="0" name=""/>
        <dsp:cNvSpPr/>
      </dsp:nvSpPr>
      <dsp:spPr>
        <a:xfrm>
          <a:off x="607704" y="738236"/>
          <a:ext cx="146979" cy="3307044"/>
        </a:xfrm>
        <a:custGeom>
          <a:avLst/>
          <a:gdLst/>
          <a:ahLst/>
          <a:cxnLst/>
          <a:rect l="0" t="0" r="0" b="0"/>
          <a:pathLst>
            <a:path>
              <a:moveTo>
                <a:pt x="0" y="0"/>
              </a:moveTo>
              <a:lnTo>
                <a:pt x="0" y="3307044"/>
              </a:lnTo>
              <a:lnTo>
                <a:pt x="146979" y="3307044"/>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26D84B9-8F7B-42BA-BBDD-624634E9447F}">
      <dsp:nvSpPr>
        <dsp:cNvPr id="0" name=""/>
        <dsp:cNvSpPr/>
      </dsp:nvSpPr>
      <dsp:spPr>
        <a:xfrm>
          <a:off x="754684" y="3677831"/>
          <a:ext cx="1175838" cy="734898"/>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Impact</a:t>
          </a:r>
        </a:p>
      </dsp:txBody>
      <dsp:txXfrm>
        <a:off x="776208" y="3699355"/>
        <a:ext cx="1132790" cy="691850"/>
      </dsp:txXfrm>
    </dsp:sp>
    <dsp:sp modelId="{32AE679B-A08C-4110-94D5-B57A2750DE6D}">
      <dsp:nvSpPr>
        <dsp:cNvPr id="0" name=""/>
        <dsp:cNvSpPr/>
      </dsp:nvSpPr>
      <dsp:spPr>
        <a:xfrm>
          <a:off x="2297972" y="3337"/>
          <a:ext cx="1469797" cy="73489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GB" sz="2200" kern="1200" dirty="0"/>
            <a:t>Design technology</a:t>
          </a:r>
        </a:p>
      </dsp:txBody>
      <dsp:txXfrm>
        <a:off x="2319496" y="24861"/>
        <a:ext cx="1426749" cy="691850"/>
      </dsp:txXfrm>
    </dsp:sp>
    <dsp:sp modelId="{8939A02E-FAD7-40AB-81B3-ED6EC1B4699D}">
      <dsp:nvSpPr>
        <dsp:cNvPr id="0" name=""/>
        <dsp:cNvSpPr/>
      </dsp:nvSpPr>
      <dsp:spPr>
        <a:xfrm>
          <a:off x="2444952" y="738236"/>
          <a:ext cx="146979" cy="551174"/>
        </a:xfrm>
        <a:custGeom>
          <a:avLst/>
          <a:gdLst/>
          <a:ahLst/>
          <a:cxnLst/>
          <a:rect l="0" t="0" r="0" b="0"/>
          <a:pathLst>
            <a:path>
              <a:moveTo>
                <a:pt x="0" y="0"/>
              </a:moveTo>
              <a:lnTo>
                <a:pt x="0" y="551174"/>
              </a:lnTo>
              <a:lnTo>
                <a:pt x="146979" y="551174"/>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0FE2C3F-426B-4792-8D18-D21D6A708751}">
      <dsp:nvSpPr>
        <dsp:cNvPr id="0" name=""/>
        <dsp:cNvSpPr/>
      </dsp:nvSpPr>
      <dsp:spPr>
        <a:xfrm>
          <a:off x="2591931" y="921960"/>
          <a:ext cx="1175838" cy="734898"/>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Context</a:t>
          </a:r>
        </a:p>
      </dsp:txBody>
      <dsp:txXfrm>
        <a:off x="2613455" y="943484"/>
        <a:ext cx="1132790" cy="691850"/>
      </dsp:txXfrm>
    </dsp:sp>
    <dsp:sp modelId="{C984C22B-794E-4FA3-AA0B-7FA2B479EFBB}">
      <dsp:nvSpPr>
        <dsp:cNvPr id="0" name=""/>
        <dsp:cNvSpPr/>
      </dsp:nvSpPr>
      <dsp:spPr>
        <a:xfrm>
          <a:off x="2444952" y="738236"/>
          <a:ext cx="146979" cy="1469797"/>
        </a:xfrm>
        <a:custGeom>
          <a:avLst/>
          <a:gdLst/>
          <a:ahLst/>
          <a:cxnLst/>
          <a:rect l="0" t="0" r="0" b="0"/>
          <a:pathLst>
            <a:path>
              <a:moveTo>
                <a:pt x="0" y="0"/>
              </a:moveTo>
              <a:lnTo>
                <a:pt x="0" y="1469797"/>
              </a:lnTo>
              <a:lnTo>
                <a:pt x="146979" y="146979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ECB9FD9-5F85-4D59-8F49-ED1FFFCD1760}">
      <dsp:nvSpPr>
        <dsp:cNvPr id="0" name=""/>
        <dsp:cNvSpPr/>
      </dsp:nvSpPr>
      <dsp:spPr>
        <a:xfrm>
          <a:off x="2591931" y="1840584"/>
          <a:ext cx="1175838" cy="734898"/>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Decision making</a:t>
          </a:r>
        </a:p>
      </dsp:txBody>
      <dsp:txXfrm>
        <a:off x="2613455" y="1862108"/>
        <a:ext cx="1132790" cy="691850"/>
      </dsp:txXfrm>
    </dsp:sp>
    <dsp:sp modelId="{7F5EA7CD-D15F-47CE-ACBA-25691393385B}">
      <dsp:nvSpPr>
        <dsp:cNvPr id="0" name=""/>
        <dsp:cNvSpPr/>
      </dsp:nvSpPr>
      <dsp:spPr>
        <a:xfrm>
          <a:off x="2444952" y="738236"/>
          <a:ext cx="146979" cy="2388421"/>
        </a:xfrm>
        <a:custGeom>
          <a:avLst/>
          <a:gdLst/>
          <a:ahLst/>
          <a:cxnLst/>
          <a:rect l="0" t="0" r="0" b="0"/>
          <a:pathLst>
            <a:path>
              <a:moveTo>
                <a:pt x="0" y="0"/>
              </a:moveTo>
              <a:lnTo>
                <a:pt x="0" y="2388421"/>
              </a:lnTo>
              <a:lnTo>
                <a:pt x="146979" y="2388421"/>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5C13EA7-0EED-4A2F-B7DA-D4F9CD900158}">
      <dsp:nvSpPr>
        <dsp:cNvPr id="0" name=""/>
        <dsp:cNvSpPr/>
      </dsp:nvSpPr>
      <dsp:spPr>
        <a:xfrm>
          <a:off x="2591931" y="2759208"/>
          <a:ext cx="1175838" cy="734898"/>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Communication</a:t>
          </a:r>
        </a:p>
      </dsp:txBody>
      <dsp:txXfrm>
        <a:off x="2613455" y="2780732"/>
        <a:ext cx="1132790" cy="691850"/>
      </dsp:txXfrm>
    </dsp:sp>
    <dsp:sp modelId="{C869799D-F913-420A-9FB6-A9CA70D40CC6}">
      <dsp:nvSpPr>
        <dsp:cNvPr id="0" name=""/>
        <dsp:cNvSpPr/>
      </dsp:nvSpPr>
      <dsp:spPr>
        <a:xfrm>
          <a:off x="2444952" y="738236"/>
          <a:ext cx="146979" cy="3307044"/>
        </a:xfrm>
        <a:custGeom>
          <a:avLst/>
          <a:gdLst/>
          <a:ahLst/>
          <a:cxnLst/>
          <a:rect l="0" t="0" r="0" b="0"/>
          <a:pathLst>
            <a:path>
              <a:moveTo>
                <a:pt x="0" y="0"/>
              </a:moveTo>
              <a:lnTo>
                <a:pt x="0" y="3307044"/>
              </a:lnTo>
              <a:lnTo>
                <a:pt x="146979" y="3307044"/>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8207A33-2ED5-4A5E-A2A7-28CC03454422}">
      <dsp:nvSpPr>
        <dsp:cNvPr id="0" name=""/>
        <dsp:cNvSpPr/>
      </dsp:nvSpPr>
      <dsp:spPr>
        <a:xfrm>
          <a:off x="2591931" y="3677831"/>
          <a:ext cx="1175838" cy="734898"/>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Components</a:t>
          </a:r>
        </a:p>
      </dsp:txBody>
      <dsp:txXfrm>
        <a:off x="2613455" y="3699355"/>
        <a:ext cx="1132790" cy="691850"/>
      </dsp:txXfrm>
    </dsp:sp>
    <dsp:sp modelId="{9515D45A-2CC9-4FD9-84D6-62C362383CD6}">
      <dsp:nvSpPr>
        <dsp:cNvPr id="0" name=""/>
        <dsp:cNvSpPr/>
      </dsp:nvSpPr>
      <dsp:spPr>
        <a:xfrm>
          <a:off x="2444952" y="738236"/>
          <a:ext cx="146979" cy="4225668"/>
        </a:xfrm>
        <a:custGeom>
          <a:avLst/>
          <a:gdLst/>
          <a:ahLst/>
          <a:cxnLst/>
          <a:rect l="0" t="0" r="0" b="0"/>
          <a:pathLst>
            <a:path>
              <a:moveTo>
                <a:pt x="0" y="0"/>
              </a:moveTo>
              <a:lnTo>
                <a:pt x="0" y="4225668"/>
              </a:lnTo>
              <a:lnTo>
                <a:pt x="146979" y="4225668"/>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BCD8033-A25C-497C-989A-06F3689AEB90}">
      <dsp:nvSpPr>
        <dsp:cNvPr id="0" name=""/>
        <dsp:cNvSpPr/>
      </dsp:nvSpPr>
      <dsp:spPr>
        <a:xfrm>
          <a:off x="2591931" y="4596455"/>
          <a:ext cx="1175838" cy="734898"/>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Prototypes</a:t>
          </a:r>
        </a:p>
      </dsp:txBody>
      <dsp:txXfrm>
        <a:off x="2613455" y="4617979"/>
        <a:ext cx="1132790" cy="691850"/>
      </dsp:txXfrm>
    </dsp:sp>
    <dsp:sp modelId="{D97DE583-9E3F-4C1C-A498-E8352847EC73}">
      <dsp:nvSpPr>
        <dsp:cNvPr id="0" name=""/>
        <dsp:cNvSpPr/>
      </dsp:nvSpPr>
      <dsp:spPr>
        <a:xfrm>
          <a:off x="2444952" y="738236"/>
          <a:ext cx="146979" cy="5144292"/>
        </a:xfrm>
        <a:custGeom>
          <a:avLst/>
          <a:gdLst/>
          <a:ahLst/>
          <a:cxnLst/>
          <a:rect l="0" t="0" r="0" b="0"/>
          <a:pathLst>
            <a:path>
              <a:moveTo>
                <a:pt x="0" y="0"/>
              </a:moveTo>
              <a:lnTo>
                <a:pt x="0" y="5144292"/>
              </a:lnTo>
              <a:lnTo>
                <a:pt x="146979" y="5144292"/>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46B340F-6618-49B6-8A97-AD164ADFE1BD}">
      <dsp:nvSpPr>
        <dsp:cNvPr id="0" name=""/>
        <dsp:cNvSpPr/>
      </dsp:nvSpPr>
      <dsp:spPr>
        <a:xfrm>
          <a:off x="2591931" y="5515078"/>
          <a:ext cx="1175838" cy="734898"/>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Safe use of Tools</a:t>
          </a:r>
        </a:p>
      </dsp:txBody>
      <dsp:txXfrm>
        <a:off x="2613455" y="5536602"/>
        <a:ext cx="1132790" cy="691850"/>
      </dsp:txXfrm>
    </dsp:sp>
    <dsp:sp modelId="{46F4F2C0-F49F-450F-9283-4AD8DDFBDDCA}">
      <dsp:nvSpPr>
        <dsp:cNvPr id="0" name=""/>
        <dsp:cNvSpPr/>
      </dsp:nvSpPr>
      <dsp:spPr>
        <a:xfrm>
          <a:off x="4135219" y="3337"/>
          <a:ext cx="1469797" cy="73489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GB" sz="2200" kern="1200" dirty="0"/>
            <a:t>Biology</a:t>
          </a:r>
        </a:p>
      </dsp:txBody>
      <dsp:txXfrm>
        <a:off x="4156743" y="24861"/>
        <a:ext cx="1426749" cy="691850"/>
      </dsp:txXfrm>
    </dsp:sp>
    <dsp:sp modelId="{59EFB39E-5D32-4516-BD70-F69807A56F4D}">
      <dsp:nvSpPr>
        <dsp:cNvPr id="0" name=""/>
        <dsp:cNvSpPr/>
      </dsp:nvSpPr>
      <dsp:spPr>
        <a:xfrm>
          <a:off x="4282199" y="738236"/>
          <a:ext cx="146979" cy="551174"/>
        </a:xfrm>
        <a:custGeom>
          <a:avLst/>
          <a:gdLst/>
          <a:ahLst/>
          <a:cxnLst/>
          <a:rect l="0" t="0" r="0" b="0"/>
          <a:pathLst>
            <a:path>
              <a:moveTo>
                <a:pt x="0" y="0"/>
              </a:moveTo>
              <a:lnTo>
                <a:pt x="0" y="551174"/>
              </a:lnTo>
              <a:lnTo>
                <a:pt x="146979" y="551174"/>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CEDE896-594B-448E-AF77-D6AD8363D43C}">
      <dsp:nvSpPr>
        <dsp:cNvPr id="0" name=""/>
        <dsp:cNvSpPr/>
      </dsp:nvSpPr>
      <dsp:spPr>
        <a:xfrm>
          <a:off x="4429179" y="921960"/>
          <a:ext cx="1175838" cy="734898"/>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Living things</a:t>
          </a:r>
        </a:p>
      </dsp:txBody>
      <dsp:txXfrm>
        <a:off x="4450703" y="943484"/>
        <a:ext cx="1132790" cy="691850"/>
      </dsp:txXfrm>
    </dsp:sp>
    <dsp:sp modelId="{ADE27C47-FB5D-49EF-A2C4-C5DEEB7BEFF7}">
      <dsp:nvSpPr>
        <dsp:cNvPr id="0" name=""/>
        <dsp:cNvSpPr/>
      </dsp:nvSpPr>
      <dsp:spPr>
        <a:xfrm>
          <a:off x="4282199" y="738236"/>
          <a:ext cx="146979" cy="1469797"/>
        </a:xfrm>
        <a:custGeom>
          <a:avLst/>
          <a:gdLst/>
          <a:ahLst/>
          <a:cxnLst/>
          <a:rect l="0" t="0" r="0" b="0"/>
          <a:pathLst>
            <a:path>
              <a:moveTo>
                <a:pt x="0" y="0"/>
              </a:moveTo>
              <a:lnTo>
                <a:pt x="0" y="1469797"/>
              </a:lnTo>
              <a:lnTo>
                <a:pt x="146979" y="146979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6B25A17-25A5-47D2-90EB-123C3A2EF40F}">
      <dsp:nvSpPr>
        <dsp:cNvPr id="0" name=""/>
        <dsp:cNvSpPr/>
      </dsp:nvSpPr>
      <dsp:spPr>
        <a:xfrm>
          <a:off x="4429179" y="1840584"/>
          <a:ext cx="1175838" cy="734898"/>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Ecosystems</a:t>
          </a:r>
        </a:p>
      </dsp:txBody>
      <dsp:txXfrm>
        <a:off x="4450703" y="1862108"/>
        <a:ext cx="1132790" cy="691850"/>
      </dsp:txXfrm>
    </dsp:sp>
    <dsp:sp modelId="{71D07FB1-1B09-413F-8750-E6BC1E5955FD}">
      <dsp:nvSpPr>
        <dsp:cNvPr id="0" name=""/>
        <dsp:cNvSpPr/>
      </dsp:nvSpPr>
      <dsp:spPr>
        <a:xfrm>
          <a:off x="4282199" y="738236"/>
          <a:ext cx="146979" cy="2388421"/>
        </a:xfrm>
        <a:custGeom>
          <a:avLst/>
          <a:gdLst/>
          <a:ahLst/>
          <a:cxnLst/>
          <a:rect l="0" t="0" r="0" b="0"/>
          <a:pathLst>
            <a:path>
              <a:moveTo>
                <a:pt x="0" y="0"/>
              </a:moveTo>
              <a:lnTo>
                <a:pt x="0" y="2388421"/>
              </a:lnTo>
              <a:lnTo>
                <a:pt x="146979" y="2388421"/>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E0E7CFC-588B-4A57-B9B8-1B6E02CC4215}">
      <dsp:nvSpPr>
        <dsp:cNvPr id="0" name=""/>
        <dsp:cNvSpPr/>
      </dsp:nvSpPr>
      <dsp:spPr>
        <a:xfrm>
          <a:off x="4429179" y="2759208"/>
          <a:ext cx="1175838" cy="734898"/>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Disease</a:t>
          </a:r>
        </a:p>
      </dsp:txBody>
      <dsp:txXfrm>
        <a:off x="4450703" y="2780732"/>
        <a:ext cx="1132790" cy="691850"/>
      </dsp:txXfrm>
    </dsp:sp>
    <dsp:sp modelId="{932439ED-41B2-493F-B075-C4F3D01A215D}">
      <dsp:nvSpPr>
        <dsp:cNvPr id="0" name=""/>
        <dsp:cNvSpPr/>
      </dsp:nvSpPr>
      <dsp:spPr>
        <a:xfrm>
          <a:off x="5972466" y="3337"/>
          <a:ext cx="1469797" cy="73489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GB" sz="2200" kern="1200" dirty="0"/>
            <a:t>Chemistry</a:t>
          </a:r>
        </a:p>
      </dsp:txBody>
      <dsp:txXfrm>
        <a:off x="5993990" y="24861"/>
        <a:ext cx="1426749" cy="691850"/>
      </dsp:txXfrm>
    </dsp:sp>
    <dsp:sp modelId="{4EB1DD94-8EE5-4AAA-9644-21576885599E}">
      <dsp:nvSpPr>
        <dsp:cNvPr id="0" name=""/>
        <dsp:cNvSpPr/>
      </dsp:nvSpPr>
      <dsp:spPr>
        <a:xfrm>
          <a:off x="6119446" y="738236"/>
          <a:ext cx="146979" cy="551174"/>
        </a:xfrm>
        <a:custGeom>
          <a:avLst/>
          <a:gdLst/>
          <a:ahLst/>
          <a:cxnLst/>
          <a:rect l="0" t="0" r="0" b="0"/>
          <a:pathLst>
            <a:path>
              <a:moveTo>
                <a:pt x="0" y="0"/>
              </a:moveTo>
              <a:lnTo>
                <a:pt x="0" y="551174"/>
              </a:lnTo>
              <a:lnTo>
                <a:pt x="146979" y="551174"/>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1106285-0CC1-4245-9B33-1D856673CCC7}">
      <dsp:nvSpPr>
        <dsp:cNvPr id="0" name=""/>
        <dsp:cNvSpPr/>
      </dsp:nvSpPr>
      <dsp:spPr>
        <a:xfrm>
          <a:off x="6266426" y="921960"/>
          <a:ext cx="1175838" cy="734898"/>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Properties of materials</a:t>
          </a:r>
        </a:p>
      </dsp:txBody>
      <dsp:txXfrm>
        <a:off x="6287950" y="943484"/>
        <a:ext cx="1132790" cy="691850"/>
      </dsp:txXfrm>
    </dsp:sp>
    <dsp:sp modelId="{1789451B-BB0B-435F-839B-C4356E22968F}">
      <dsp:nvSpPr>
        <dsp:cNvPr id="0" name=""/>
        <dsp:cNvSpPr/>
      </dsp:nvSpPr>
      <dsp:spPr>
        <a:xfrm>
          <a:off x="6119446" y="738236"/>
          <a:ext cx="146979" cy="1469797"/>
        </a:xfrm>
        <a:custGeom>
          <a:avLst/>
          <a:gdLst/>
          <a:ahLst/>
          <a:cxnLst/>
          <a:rect l="0" t="0" r="0" b="0"/>
          <a:pathLst>
            <a:path>
              <a:moveTo>
                <a:pt x="0" y="0"/>
              </a:moveTo>
              <a:lnTo>
                <a:pt x="0" y="1469797"/>
              </a:lnTo>
              <a:lnTo>
                <a:pt x="146979" y="146979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A3FE376-CF5F-4CCB-BC01-327F1B5FB5B1}">
      <dsp:nvSpPr>
        <dsp:cNvPr id="0" name=""/>
        <dsp:cNvSpPr/>
      </dsp:nvSpPr>
      <dsp:spPr>
        <a:xfrm>
          <a:off x="6266426" y="1840584"/>
          <a:ext cx="1175838" cy="734898"/>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Chemical process and reactions</a:t>
          </a:r>
        </a:p>
      </dsp:txBody>
      <dsp:txXfrm>
        <a:off x="6287950" y="1862108"/>
        <a:ext cx="1132790" cy="691850"/>
      </dsp:txXfrm>
    </dsp:sp>
    <dsp:sp modelId="{56600221-D931-4A11-8EAE-0DEF4E48E203}">
      <dsp:nvSpPr>
        <dsp:cNvPr id="0" name=""/>
        <dsp:cNvSpPr/>
      </dsp:nvSpPr>
      <dsp:spPr>
        <a:xfrm>
          <a:off x="6119446" y="738236"/>
          <a:ext cx="146979" cy="2388421"/>
        </a:xfrm>
        <a:custGeom>
          <a:avLst/>
          <a:gdLst/>
          <a:ahLst/>
          <a:cxnLst/>
          <a:rect l="0" t="0" r="0" b="0"/>
          <a:pathLst>
            <a:path>
              <a:moveTo>
                <a:pt x="0" y="0"/>
              </a:moveTo>
              <a:lnTo>
                <a:pt x="0" y="2388421"/>
              </a:lnTo>
              <a:lnTo>
                <a:pt x="146979" y="2388421"/>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9D19A2B-F10B-4B34-9A56-9BF05B939B7A}">
      <dsp:nvSpPr>
        <dsp:cNvPr id="0" name=""/>
        <dsp:cNvSpPr/>
      </dsp:nvSpPr>
      <dsp:spPr>
        <a:xfrm>
          <a:off x="6266426" y="2759208"/>
          <a:ext cx="1175838" cy="734898"/>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Natural and man-made materials</a:t>
          </a:r>
        </a:p>
      </dsp:txBody>
      <dsp:txXfrm>
        <a:off x="6287950" y="2780732"/>
        <a:ext cx="1132790" cy="691850"/>
      </dsp:txXfrm>
    </dsp:sp>
    <dsp:sp modelId="{1FC2FA64-F4F8-45F8-8931-B56BB3CE7DB4}">
      <dsp:nvSpPr>
        <dsp:cNvPr id="0" name=""/>
        <dsp:cNvSpPr/>
      </dsp:nvSpPr>
      <dsp:spPr>
        <a:xfrm>
          <a:off x="7809713" y="3337"/>
          <a:ext cx="1469797" cy="73489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GB" sz="2200" kern="1200" dirty="0"/>
            <a:t>Physics</a:t>
          </a:r>
        </a:p>
      </dsp:txBody>
      <dsp:txXfrm>
        <a:off x="7831237" y="24861"/>
        <a:ext cx="1426749" cy="691850"/>
      </dsp:txXfrm>
    </dsp:sp>
    <dsp:sp modelId="{3CDCC595-CF63-441A-92DB-7BD63DF99514}">
      <dsp:nvSpPr>
        <dsp:cNvPr id="0" name=""/>
        <dsp:cNvSpPr/>
      </dsp:nvSpPr>
      <dsp:spPr>
        <a:xfrm>
          <a:off x="7956693" y="738236"/>
          <a:ext cx="146979" cy="551174"/>
        </a:xfrm>
        <a:custGeom>
          <a:avLst/>
          <a:gdLst/>
          <a:ahLst/>
          <a:cxnLst/>
          <a:rect l="0" t="0" r="0" b="0"/>
          <a:pathLst>
            <a:path>
              <a:moveTo>
                <a:pt x="0" y="0"/>
              </a:moveTo>
              <a:lnTo>
                <a:pt x="0" y="551174"/>
              </a:lnTo>
              <a:lnTo>
                <a:pt x="146979" y="551174"/>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3F45252-DC7E-4C6A-AFC1-88D08D03979D}">
      <dsp:nvSpPr>
        <dsp:cNvPr id="0" name=""/>
        <dsp:cNvSpPr/>
      </dsp:nvSpPr>
      <dsp:spPr>
        <a:xfrm>
          <a:off x="8103673" y="921960"/>
          <a:ext cx="1175838" cy="734898"/>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Forces and motion</a:t>
          </a:r>
        </a:p>
      </dsp:txBody>
      <dsp:txXfrm>
        <a:off x="8125197" y="943484"/>
        <a:ext cx="1132790" cy="691850"/>
      </dsp:txXfrm>
    </dsp:sp>
    <dsp:sp modelId="{2264D3D3-85C8-41A9-B743-E09BECBAEF42}">
      <dsp:nvSpPr>
        <dsp:cNvPr id="0" name=""/>
        <dsp:cNvSpPr/>
      </dsp:nvSpPr>
      <dsp:spPr>
        <a:xfrm>
          <a:off x="7956693" y="738236"/>
          <a:ext cx="146979" cy="1469797"/>
        </a:xfrm>
        <a:custGeom>
          <a:avLst/>
          <a:gdLst/>
          <a:ahLst/>
          <a:cxnLst/>
          <a:rect l="0" t="0" r="0" b="0"/>
          <a:pathLst>
            <a:path>
              <a:moveTo>
                <a:pt x="0" y="0"/>
              </a:moveTo>
              <a:lnTo>
                <a:pt x="0" y="1469797"/>
              </a:lnTo>
              <a:lnTo>
                <a:pt x="146979" y="146979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74D31D0-ADDD-471F-8584-DE6280AE3137}">
      <dsp:nvSpPr>
        <dsp:cNvPr id="0" name=""/>
        <dsp:cNvSpPr/>
      </dsp:nvSpPr>
      <dsp:spPr>
        <a:xfrm>
          <a:off x="8103673" y="1840584"/>
          <a:ext cx="1175838" cy="734898"/>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Energy</a:t>
          </a:r>
        </a:p>
      </dsp:txBody>
      <dsp:txXfrm>
        <a:off x="8125197" y="1862108"/>
        <a:ext cx="1132790" cy="691850"/>
      </dsp:txXfrm>
    </dsp:sp>
    <dsp:sp modelId="{FCA8FB68-893C-40EB-AA64-2EEAB410528C}">
      <dsp:nvSpPr>
        <dsp:cNvPr id="0" name=""/>
        <dsp:cNvSpPr/>
      </dsp:nvSpPr>
      <dsp:spPr>
        <a:xfrm>
          <a:off x="7956693" y="738236"/>
          <a:ext cx="146979" cy="2388421"/>
        </a:xfrm>
        <a:custGeom>
          <a:avLst/>
          <a:gdLst/>
          <a:ahLst/>
          <a:cxnLst/>
          <a:rect l="0" t="0" r="0" b="0"/>
          <a:pathLst>
            <a:path>
              <a:moveTo>
                <a:pt x="0" y="0"/>
              </a:moveTo>
              <a:lnTo>
                <a:pt x="0" y="2388421"/>
              </a:lnTo>
              <a:lnTo>
                <a:pt x="146979" y="2388421"/>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52FC86F-A597-417C-A44D-A00FCEDCFB4E}">
      <dsp:nvSpPr>
        <dsp:cNvPr id="0" name=""/>
        <dsp:cNvSpPr/>
      </dsp:nvSpPr>
      <dsp:spPr>
        <a:xfrm>
          <a:off x="8103673" y="2759208"/>
          <a:ext cx="1175838" cy="734898"/>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Electricity</a:t>
          </a:r>
        </a:p>
      </dsp:txBody>
      <dsp:txXfrm>
        <a:off x="8125197" y="2780732"/>
        <a:ext cx="1132790" cy="691850"/>
      </dsp:txXfrm>
    </dsp:sp>
    <dsp:sp modelId="{884070B7-5140-42F3-ACBD-E9E24E0B4350}">
      <dsp:nvSpPr>
        <dsp:cNvPr id="0" name=""/>
        <dsp:cNvSpPr/>
      </dsp:nvSpPr>
      <dsp:spPr>
        <a:xfrm>
          <a:off x="7956693" y="738236"/>
          <a:ext cx="146979" cy="3307044"/>
        </a:xfrm>
        <a:custGeom>
          <a:avLst/>
          <a:gdLst/>
          <a:ahLst/>
          <a:cxnLst/>
          <a:rect l="0" t="0" r="0" b="0"/>
          <a:pathLst>
            <a:path>
              <a:moveTo>
                <a:pt x="0" y="0"/>
              </a:moveTo>
              <a:lnTo>
                <a:pt x="0" y="3307044"/>
              </a:lnTo>
              <a:lnTo>
                <a:pt x="146979" y="3307044"/>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6D8D449-2DBA-40DC-86CD-29E0EC4F036D}">
      <dsp:nvSpPr>
        <dsp:cNvPr id="0" name=""/>
        <dsp:cNvSpPr/>
      </dsp:nvSpPr>
      <dsp:spPr>
        <a:xfrm>
          <a:off x="8103673" y="3677831"/>
          <a:ext cx="1175838" cy="734898"/>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Waves</a:t>
          </a:r>
        </a:p>
      </dsp:txBody>
      <dsp:txXfrm>
        <a:off x="8125197" y="3699355"/>
        <a:ext cx="1132790" cy="691850"/>
      </dsp:txXfrm>
    </dsp:sp>
    <dsp:sp modelId="{2A2F14E7-2BB5-4115-838B-4182AB2F5FE3}">
      <dsp:nvSpPr>
        <dsp:cNvPr id="0" name=""/>
        <dsp:cNvSpPr/>
      </dsp:nvSpPr>
      <dsp:spPr>
        <a:xfrm>
          <a:off x="7956693" y="738236"/>
          <a:ext cx="146979" cy="4225668"/>
        </a:xfrm>
        <a:custGeom>
          <a:avLst/>
          <a:gdLst/>
          <a:ahLst/>
          <a:cxnLst/>
          <a:rect l="0" t="0" r="0" b="0"/>
          <a:pathLst>
            <a:path>
              <a:moveTo>
                <a:pt x="0" y="0"/>
              </a:moveTo>
              <a:lnTo>
                <a:pt x="0" y="4225668"/>
              </a:lnTo>
              <a:lnTo>
                <a:pt x="146979" y="4225668"/>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573EE36-0748-4B75-8E52-A5C5F16A900D}">
      <dsp:nvSpPr>
        <dsp:cNvPr id="0" name=""/>
        <dsp:cNvSpPr/>
      </dsp:nvSpPr>
      <dsp:spPr>
        <a:xfrm>
          <a:off x="8103673" y="4596455"/>
          <a:ext cx="1175838" cy="734898"/>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Magnetism</a:t>
          </a:r>
        </a:p>
      </dsp:txBody>
      <dsp:txXfrm>
        <a:off x="8125197" y="4617979"/>
        <a:ext cx="1132790" cy="691850"/>
      </dsp:txXfrm>
    </dsp:sp>
    <dsp:sp modelId="{53AC4128-C107-48E9-A4BF-90B206D1959D}">
      <dsp:nvSpPr>
        <dsp:cNvPr id="0" name=""/>
        <dsp:cNvSpPr/>
      </dsp:nvSpPr>
      <dsp:spPr>
        <a:xfrm>
          <a:off x="9646961" y="3337"/>
          <a:ext cx="1469797" cy="73489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27940" rIns="41910" bIns="27940" numCol="1" spcCol="1270" anchor="ctr" anchorCtr="0">
          <a:noAutofit/>
        </a:bodyPr>
        <a:lstStyle/>
        <a:p>
          <a:pPr marL="0" lvl="0" indent="0" algn="ctr" defTabSz="977900">
            <a:lnSpc>
              <a:spcPct val="90000"/>
            </a:lnSpc>
            <a:spcBef>
              <a:spcPct val="0"/>
            </a:spcBef>
            <a:spcAft>
              <a:spcPct val="35000"/>
            </a:spcAft>
            <a:buNone/>
          </a:pPr>
          <a:r>
            <a:rPr lang="en-GB" sz="2200" kern="1200" dirty="0"/>
            <a:t>Computer Science</a:t>
          </a:r>
        </a:p>
      </dsp:txBody>
      <dsp:txXfrm>
        <a:off x="9668485" y="24861"/>
        <a:ext cx="1426749" cy="691850"/>
      </dsp:txXfrm>
    </dsp:sp>
    <dsp:sp modelId="{BB2C0DA4-3457-4543-A838-EFC6D79C2436}">
      <dsp:nvSpPr>
        <dsp:cNvPr id="0" name=""/>
        <dsp:cNvSpPr/>
      </dsp:nvSpPr>
      <dsp:spPr>
        <a:xfrm>
          <a:off x="9793940" y="738236"/>
          <a:ext cx="146979" cy="551174"/>
        </a:xfrm>
        <a:custGeom>
          <a:avLst/>
          <a:gdLst/>
          <a:ahLst/>
          <a:cxnLst/>
          <a:rect l="0" t="0" r="0" b="0"/>
          <a:pathLst>
            <a:path>
              <a:moveTo>
                <a:pt x="0" y="0"/>
              </a:moveTo>
              <a:lnTo>
                <a:pt x="0" y="551174"/>
              </a:lnTo>
              <a:lnTo>
                <a:pt x="146979" y="551174"/>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BB920A9-308D-474F-B964-9E7F28CFD10A}">
      <dsp:nvSpPr>
        <dsp:cNvPr id="0" name=""/>
        <dsp:cNvSpPr/>
      </dsp:nvSpPr>
      <dsp:spPr>
        <a:xfrm>
          <a:off x="9940920" y="921960"/>
          <a:ext cx="1175838" cy="734898"/>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Algorithms</a:t>
          </a:r>
        </a:p>
      </dsp:txBody>
      <dsp:txXfrm>
        <a:off x="9962444" y="943484"/>
        <a:ext cx="1132790" cy="691850"/>
      </dsp:txXfrm>
    </dsp:sp>
    <dsp:sp modelId="{E405B014-8991-4721-9A1E-1AABB5CE3750}">
      <dsp:nvSpPr>
        <dsp:cNvPr id="0" name=""/>
        <dsp:cNvSpPr/>
      </dsp:nvSpPr>
      <dsp:spPr>
        <a:xfrm>
          <a:off x="9793940" y="738236"/>
          <a:ext cx="146979" cy="1469797"/>
        </a:xfrm>
        <a:custGeom>
          <a:avLst/>
          <a:gdLst/>
          <a:ahLst/>
          <a:cxnLst/>
          <a:rect l="0" t="0" r="0" b="0"/>
          <a:pathLst>
            <a:path>
              <a:moveTo>
                <a:pt x="0" y="0"/>
              </a:moveTo>
              <a:lnTo>
                <a:pt x="0" y="1469797"/>
              </a:lnTo>
              <a:lnTo>
                <a:pt x="146979" y="1469797"/>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5FB4AD2-6B6D-4B3A-B961-064BE9A1B42C}">
      <dsp:nvSpPr>
        <dsp:cNvPr id="0" name=""/>
        <dsp:cNvSpPr/>
      </dsp:nvSpPr>
      <dsp:spPr>
        <a:xfrm>
          <a:off x="9940920" y="1840584"/>
          <a:ext cx="1175838" cy="734898"/>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Physical Computing</a:t>
          </a:r>
        </a:p>
      </dsp:txBody>
      <dsp:txXfrm>
        <a:off x="9962444" y="1862108"/>
        <a:ext cx="1132790" cy="691850"/>
      </dsp:txXfrm>
    </dsp:sp>
    <dsp:sp modelId="{C982C3ED-AE7B-474F-BB7A-E25AE540A2B4}">
      <dsp:nvSpPr>
        <dsp:cNvPr id="0" name=""/>
        <dsp:cNvSpPr/>
      </dsp:nvSpPr>
      <dsp:spPr>
        <a:xfrm>
          <a:off x="9793940" y="738236"/>
          <a:ext cx="146979" cy="2388421"/>
        </a:xfrm>
        <a:custGeom>
          <a:avLst/>
          <a:gdLst/>
          <a:ahLst/>
          <a:cxnLst/>
          <a:rect l="0" t="0" r="0" b="0"/>
          <a:pathLst>
            <a:path>
              <a:moveTo>
                <a:pt x="0" y="0"/>
              </a:moveTo>
              <a:lnTo>
                <a:pt x="0" y="2388421"/>
              </a:lnTo>
              <a:lnTo>
                <a:pt x="146979" y="2388421"/>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CFBDF81-2D1A-4A5C-9AAF-DEC95CFFADC7}">
      <dsp:nvSpPr>
        <dsp:cNvPr id="0" name=""/>
        <dsp:cNvSpPr/>
      </dsp:nvSpPr>
      <dsp:spPr>
        <a:xfrm>
          <a:off x="9940920" y="2759208"/>
          <a:ext cx="1175838" cy="734898"/>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Cyber security &amp; Networking</a:t>
          </a:r>
        </a:p>
      </dsp:txBody>
      <dsp:txXfrm>
        <a:off x="9962444" y="2780732"/>
        <a:ext cx="1132790" cy="691850"/>
      </dsp:txXfrm>
    </dsp:sp>
    <dsp:sp modelId="{D711B843-1EA4-4499-889B-456A220DC209}">
      <dsp:nvSpPr>
        <dsp:cNvPr id="0" name=""/>
        <dsp:cNvSpPr/>
      </dsp:nvSpPr>
      <dsp:spPr>
        <a:xfrm>
          <a:off x="9793940" y="738236"/>
          <a:ext cx="146979" cy="3307044"/>
        </a:xfrm>
        <a:custGeom>
          <a:avLst/>
          <a:gdLst/>
          <a:ahLst/>
          <a:cxnLst/>
          <a:rect l="0" t="0" r="0" b="0"/>
          <a:pathLst>
            <a:path>
              <a:moveTo>
                <a:pt x="0" y="0"/>
              </a:moveTo>
              <a:lnTo>
                <a:pt x="0" y="3307044"/>
              </a:lnTo>
              <a:lnTo>
                <a:pt x="146979" y="3307044"/>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69967D9-7385-45E1-8F99-7C228C48B89F}">
      <dsp:nvSpPr>
        <dsp:cNvPr id="0" name=""/>
        <dsp:cNvSpPr/>
      </dsp:nvSpPr>
      <dsp:spPr>
        <a:xfrm>
          <a:off x="9940920" y="3677831"/>
          <a:ext cx="1175838" cy="734898"/>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kern="1200" dirty="0"/>
            <a:t>Data</a:t>
          </a:r>
        </a:p>
      </dsp:txBody>
      <dsp:txXfrm>
        <a:off x="9962444" y="3699355"/>
        <a:ext cx="1132790" cy="69185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36BF4A-A48F-401A-B5A6-162FA12700F4}" type="datetimeFigureOut">
              <a:rPr lang="en-GB" smtClean="0"/>
              <a:t>05/10/2025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F9F96F-BBF4-433F-9C00-E589A29CD8A5}" type="slidenum">
              <a:rPr lang="en-GB" smtClean="0"/>
              <a:t>‹#›</a:t>
            </a:fld>
            <a:endParaRPr lang="en-GB"/>
          </a:p>
        </p:txBody>
      </p:sp>
    </p:spTree>
    <p:extLst>
      <p:ext uri="{BB962C8B-B14F-4D97-AF65-F5344CB8AC3E}">
        <p14:creationId xmlns:p14="http://schemas.microsoft.com/office/powerpoint/2010/main" val="14237912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F7FBCA-4BE8-4FB5-91BD-69C6AC6BDB5D}" type="slidenum">
              <a:rPr lang="en-US" smtClean="0"/>
              <a:t>1</a:t>
            </a:fld>
            <a:endParaRPr lang="en-US" dirty="0"/>
          </a:p>
        </p:txBody>
      </p:sp>
    </p:spTree>
    <p:extLst>
      <p:ext uri="{BB962C8B-B14F-4D97-AF65-F5344CB8AC3E}">
        <p14:creationId xmlns:p14="http://schemas.microsoft.com/office/powerpoint/2010/main" val="35037318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Overview but you need to read it to notice the details. Also note that space is not listed in physics, even though it may be a topic of interest to some children.</a:t>
            </a:r>
          </a:p>
        </p:txBody>
      </p:sp>
      <p:sp>
        <p:nvSpPr>
          <p:cNvPr id="4" name="Slide Number Placeholder 3"/>
          <p:cNvSpPr>
            <a:spLocks noGrp="1"/>
          </p:cNvSpPr>
          <p:nvPr>
            <p:ph type="sldNum" sz="quarter" idx="5"/>
          </p:nvPr>
        </p:nvSpPr>
        <p:spPr/>
        <p:txBody>
          <a:bodyPr/>
          <a:lstStyle/>
          <a:p>
            <a:fld id="{52F7FBCA-4BE8-4FB5-91BD-69C6AC6BDB5D}" type="slidenum">
              <a:rPr lang="en-US" smtClean="0"/>
              <a:t>2</a:t>
            </a:fld>
            <a:endParaRPr lang="en-US" dirty="0"/>
          </a:p>
        </p:txBody>
      </p:sp>
    </p:spTree>
    <p:extLst>
      <p:ext uri="{BB962C8B-B14F-4D97-AF65-F5344CB8AC3E}">
        <p14:creationId xmlns:p14="http://schemas.microsoft.com/office/powerpoint/2010/main" val="13785281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Links to sudan and </a:t>
            </a:r>
            <a:r>
              <a:rPr lang="en-GB" dirty="0" err="1"/>
              <a:t>egypt</a:t>
            </a:r>
            <a:endParaRPr lang="en-GB" dirty="0"/>
          </a:p>
        </p:txBody>
      </p:sp>
      <p:sp>
        <p:nvSpPr>
          <p:cNvPr id="4" name="Slide Number Placeholder 3"/>
          <p:cNvSpPr>
            <a:spLocks noGrp="1"/>
          </p:cNvSpPr>
          <p:nvPr>
            <p:ph type="sldNum" sz="quarter" idx="5"/>
          </p:nvPr>
        </p:nvSpPr>
        <p:spPr/>
        <p:txBody>
          <a:bodyPr/>
          <a:lstStyle/>
          <a:p>
            <a:fld id="{EDF9F96F-BBF4-433F-9C00-E589A29CD8A5}" type="slidenum">
              <a:rPr lang="en-GB" smtClean="0"/>
              <a:t>8</a:t>
            </a:fld>
            <a:endParaRPr lang="en-GB"/>
          </a:p>
        </p:txBody>
      </p:sp>
    </p:spTree>
    <p:extLst>
      <p:ext uri="{BB962C8B-B14F-4D97-AF65-F5344CB8AC3E}">
        <p14:creationId xmlns:p14="http://schemas.microsoft.com/office/powerpoint/2010/main" val="12477688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D1FC8-045B-F20E-81FA-F52527419A1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3ECE289-5674-96BC-4CF2-970FD43EA5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FEE661A-570F-5355-8C23-5F6508F2B78C}"/>
              </a:ext>
            </a:extLst>
          </p:cNvPr>
          <p:cNvSpPr>
            <a:spLocks noGrp="1"/>
          </p:cNvSpPr>
          <p:nvPr>
            <p:ph type="dt" sz="half" idx="10"/>
          </p:nvPr>
        </p:nvSpPr>
        <p:spPr/>
        <p:txBody>
          <a:bodyPr/>
          <a:lstStyle/>
          <a:p>
            <a:fld id="{8F4767A9-C9BD-45E8-ABD6-F33AFD8BC60C}" type="datetimeFigureOut">
              <a:rPr lang="en-GB" smtClean="0"/>
              <a:t>05/10/2025</a:t>
            </a:fld>
            <a:endParaRPr lang="en-GB"/>
          </a:p>
        </p:txBody>
      </p:sp>
      <p:sp>
        <p:nvSpPr>
          <p:cNvPr id="5" name="Footer Placeholder 4">
            <a:extLst>
              <a:ext uri="{FF2B5EF4-FFF2-40B4-BE49-F238E27FC236}">
                <a16:creationId xmlns:a16="http://schemas.microsoft.com/office/drawing/2014/main" id="{8EC466D9-4CA5-900F-827C-556C64BE8E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CEF481-40AC-2D4C-E63F-782B078DD89C}"/>
              </a:ext>
            </a:extLst>
          </p:cNvPr>
          <p:cNvSpPr>
            <a:spLocks noGrp="1"/>
          </p:cNvSpPr>
          <p:nvPr>
            <p:ph type="sldNum" sz="quarter" idx="12"/>
          </p:nvPr>
        </p:nvSpPr>
        <p:spPr/>
        <p:txBody>
          <a:bodyPr/>
          <a:lstStyle/>
          <a:p>
            <a:fld id="{574F80DD-E3DD-4533-8DEE-B77335329727}" type="slidenum">
              <a:rPr lang="en-GB" smtClean="0"/>
              <a:t>‹#›</a:t>
            </a:fld>
            <a:endParaRPr lang="en-GB"/>
          </a:p>
        </p:txBody>
      </p:sp>
    </p:spTree>
    <p:extLst>
      <p:ext uri="{BB962C8B-B14F-4D97-AF65-F5344CB8AC3E}">
        <p14:creationId xmlns:p14="http://schemas.microsoft.com/office/powerpoint/2010/main" val="1674856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2A9E6-AC43-4147-EFC8-D29D3407AC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F92287B-D806-EB57-95D2-DD36780EB8A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EDF8D7-0FDF-4C2B-FA39-9DF03B73DBB5}"/>
              </a:ext>
            </a:extLst>
          </p:cNvPr>
          <p:cNvSpPr>
            <a:spLocks noGrp="1"/>
          </p:cNvSpPr>
          <p:nvPr>
            <p:ph type="dt" sz="half" idx="10"/>
          </p:nvPr>
        </p:nvSpPr>
        <p:spPr/>
        <p:txBody>
          <a:bodyPr/>
          <a:lstStyle/>
          <a:p>
            <a:fld id="{8F4767A9-C9BD-45E8-ABD6-F33AFD8BC60C}" type="datetimeFigureOut">
              <a:rPr lang="en-GB" smtClean="0"/>
              <a:t>05/10/2025</a:t>
            </a:fld>
            <a:endParaRPr lang="en-GB"/>
          </a:p>
        </p:txBody>
      </p:sp>
      <p:sp>
        <p:nvSpPr>
          <p:cNvPr id="5" name="Footer Placeholder 4">
            <a:extLst>
              <a:ext uri="{FF2B5EF4-FFF2-40B4-BE49-F238E27FC236}">
                <a16:creationId xmlns:a16="http://schemas.microsoft.com/office/drawing/2014/main" id="{72F7EB6C-F2DA-BE0C-C55A-A062589671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55D50D-E7AD-8344-139A-76A8108251DE}"/>
              </a:ext>
            </a:extLst>
          </p:cNvPr>
          <p:cNvSpPr>
            <a:spLocks noGrp="1"/>
          </p:cNvSpPr>
          <p:nvPr>
            <p:ph type="sldNum" sz="quarter" idx="12"/>
          </p:nvPr>
        </p:nvSpPr>
        <p:spPr/>
        <p:txBody>
          <a:bodyPr/>
          <a:lstStyle/>
          <a:p>
            <a:fld id="{574F80DD-E3DD-4533-8DEE-B77335329727}" type="slidenum">
              <a:rPr lang="en-GB" smtClean="0"/>
              <a:t>‹#›</a:t>
            </a:fld>
            <a:endParaRPr lang="en-GB"/>
          </a:p>
        </p:txBody>
      </p:sp>
    </p:spTree>
    <p:extLst>
      <p:ext uri="{BB962C8B-B14F-4D97-AF65-F5344CB8AC3E}">
        <p14:creationId xmlns:p14="http://schemas.microsoft.com/office/powerpoint/2010/main" val="2358832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7FA3C-7B66-101A-E7A7-86156AE6236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7941072-FC2A-759C-7468-9C1EA03F117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E1C73CD-022D-F626-9C31-769B7AC13D77}"/>
              </a:ext>
            </a:extLst>
          </p:cNvPr>
          <p:cNvSpPr>
            <a:spLocks noGrp="1"/>
          </p:cNvSpPr>
          <p:nvPr>
            <p:ph type="dt" sz="half" idx="10"/>
          </p:nvPr>
        </p:nvSpPr>
        <p:spPr/>
        <p:txBody>
          <a:bodyPr/>
          <a:lstStyle/>
          <a:p>
            <a:fld id="{8F4767A9-C9BD-45E8-ABD6-F33AFD8BC60C}" type="datetimeFigureOut">
              <a:rPr lang="en-GB" smtClean="0"/>
              <a:t>05/10/2025</a:t>
            </a:fld>
            <a:endParaRPr lang="en-GB"/>
          </a:p>
        </p:txBody>
      </p:sp>
      <p:sp>
        <p:nvSpPr>
          <p:cNvPr id="5" name="Footer Placeholder 4">
            <a:extLst>
              <a:ext uri="{FF2B5EF4-FFF2-40B4-BE49-F238E27FC236}">
                <a16:creationId xmlns:a16="http://schemas.microsoft.com/office/drawing/2014/main" id="{73BB6E4D-85FE-2783-4FC6-FCF63DF8B5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317C4C-B835-2DDA-1B3C-3E8959056391}"/>
              </a:ext>
            </a:extLst>
          </p:cNvPr>
          <p:cNvSpPr>
            <a:spLocks noGrp="1"/>
          </p:cNvSpPr>
          <p:nvPr>
            <p:ph type="sldNum" sz="quarter" idx="12"/>
          </p:nvPr>
        </p:nvSpPr>
        <p:spPr/>
        <p:txBody>
          <a:bodyPr/>
          <a:lstStyle/>
          <a:p>
            <a:fld id="{574F80DD-E3DD-4533-8DEE-B77335329727}" type="slidenum">
              <a:rPr lang="en-GB" smtClean="0"/>
              <a:t>‹#›</a:t>
            </a:fld>
            <a:endParaRPr lang="en-GB"/>
          </a:p>
        </p:txBody>
      </p:sp>
    </p:spTree>
    <p:extLst>
      <p:ext uri="{BB962C8B-B14F-4D97-AF65-F5344CB8AC3E}">
        <p14:creationId xmlns:p14="http://schemas.microsoft.com/office/powerpoint/2010/main" val="28491502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3DB9C-D8BC-6A21-DBAE-DDBCE5543E7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38F2DDE-401D-46B1-38A2-50145ED9073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DBA71F0-80F2-9AD0-251F-AB745718611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A04EA03-F18C-55B0-1126-E20F6750A70E}"/>
              </a:ext>
            </a:extLst>
          </p:cNvPr>
          <p:cNvSpPr>
            <a:spLocks noGrp="1"/>
          </p:cNvSpPr>
          <p:nvPr>
            <p:ph type="dt" sz="half" idx="10"/>
          </p:nvPr>
        </p:nvSpPr>
        <p:spPr/>
        <p:txBody>
          <a:bodyPr/>
          <a:lstStyle/>
          <a:p>
            <a:fld id="{8F4767A9-C9BD-45E8-ABD6-F33AFD8BC60C}" type="datetimeFigureOut">
              <a:rPr lang="en-GB" smtClean="0"/>
              <a:t>05/10/2025</a:t>
            </a:fld>
            <a:endParaRPr lang="en-GB"/>
          </a:p>
        </p:txBody>
      </p:sp>
      <p:sp>
        <p:nvSpPr>
          <p:cNvPr id="6" name="Footer Placeholder 5">
            <a:extLst>
              <a:ext uri="{FF2B5EF4-FFF2-40B4-BE49-F238E27FC236}">
                <a16:creationId xmlns:a16="http://schemas.microsoft.com/office/drawing/2014/main" id="{C8F7D90D-EDF9-201F-748C-91C40CC268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31646B-E9BB-55FC-74D8-D946E9A3E135}"/>
              </a:ext>
            </a:extLst>
          </p:cNvPr>
          <p:cNvSpPr>
            <a:spLocks noGrp="1"/>
          </p:cNvSpPr>
          <p:nvPr>
            <p:ph type="sldNum" sz="quarter" idx="12"/>
          </p:nvPr>
        </p:nvSpPr>
        <p:spPr/>
        <p:txBody>
          <a:bodyPr/>
          <a:lstStyle/>
          <a:p>
            <a:fld id="{574F80DD-E3DD-4533-8DEE-B77335329727}" type="slidenum">
              <a:rPr lang="en-GB" smtClean="0"/>
              <a:t>‹#›</a:t>
            </a:fld>
            <a:endParaRPr lang="en-GB"/>
          </a:p>
        </p:txBody>
      </p:sp>
    </p:spTree>
    <p:extLst>
      <p:ext uri="{BB962C8B-B14F-4D97-AF65-F5344CB8AC3E}">
        <p14:creationId xmlns:p14="http://schemas.microsoft.com/office/powerpoint/2010/main" val="18089053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0C150-78A7-A51F-3874-1BBF96C95F3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2B20D61-C913-480C-3D36-99334310A18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FCD3E75-0BE7-A842-6E16-62FACA64BCC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163AED8-A2A6-E242-86A3-8F43FE04639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DBDBE48-6E1B-3D69-7C9A-61EEA2C6857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D984660-1089-C962-9A2E-A7B71EF329DA}"/>
              </a:ext>
            </a:extLst>
          </p:cNvPr>
          <p:cNvSpPr>
            <a:spLocks noGrp="1"/>
          </p:cNvSpPr>
          <p:nvPr>
            <p:ph type="dt" sz="half" idx="10"/>
          </p:nvPr>
        </p:nvSpPr>
        <p:spPr/>
        <p:txBody>
          <a:bodyPr/>
          <a:lstStyle/>
          <a:p>
            <a:fld id="{8F4767A9-C9BD-45E8-ABD6-F33AFD8BC60C}" type="datetimeFigureOut">
              <a:rPr lang="en-GB" smtClean="0"/>
              <a:t>05/10/2025</a:t>
            </a:fld>
            <a:endParaRPr lang="en-GB"/>
          </a:p>
        </p:txBody>
      </p:sp>
      <p:sp>
        <p:nvSpPr>
          <p:cNvPr id="8" name="Footer Placeholder 7">
            <a:extLst>
              <a:ext uri="{FF2B5EF4-FFF2-40B4-BE49-F238E27FC236}">
                <a16:creationId xmlns:a16="http://schemas.microsoft.com/office/drawing/2014/main" id="{CDEF6C76-DB9D-3939-D326-12A193430E6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A020F1B-01D6-4D73-275E-C0D49908D46D}"/>
              </a:ext>
            </a:extLst>
          </p:cNvPr>
          <p:cNvSpPr>
            <a:spLocks noGrp="1"/>
          </p:cNvSpPr>
          <p:nvPr>
            <p:ph type="sldNum" sz="quarter" idx="12"/>
          </p:nvPr>
        </p:nvSpPr>
        <p:spPr/>
        <p:txBody>
          <a:bodyPr/>
          <a:lstStyle/>
          <a:p>
            <a:fld id="{574F80DD-E3DD-4533-8DEE-B77335329727}" type="slidenum">
              <a:rPr lang="en-GB" smtClean="0"/>
              <a:t>‹#›</a:t>
            </a:fld>
            <a:endParaRPr lang="en-GB"/>
          </a:p>
        </p:txBody>
      </p:sp>
    </p:spTree>
    <p:extLst>
      <p:ext uri="{BB962C8B-B14F-4D97-AF65-F5344CB8AC3E}">
        <p14:creationId xmlns:p14="http://schemas.microsoft.com/office/powerpoint/2010/main" val="39706232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85C4D-8EA5-BC00-0E27-E8E43E35AFD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8438FFB-6342-3BDA-252F-94812F77CD6C}"/>
              </a:ext>
            </a:extLst>
          </p:cNvPr>
          <p:cNvSpPr>
            <a:spLocks noGrp="1"/>
          </p:cNvSpPr>
          <p:nvPr>
            <p:ph type="dt" sz="half" idx="10"/>
          </p:nvPr>
        </p:nvSpPr>
        <p:spPr/>
        <p:txBody>
          <a:bodyPr/>
          <a:lstStyle/>
          <a:p>
            <a:fld id="{8F4767A9-C9BD-45E8-ABD6-F33AFD8BC60C}" type="datetimeFigureOut">
              <a:rPr lang="en-GB" smtClean="0"/>
              <a:t>05/10/2025</a:t>
            </a:fld>
            <a:endParaRPr lang="en-GB"/>
          </a:p>
        </p:txBody>
      </p:sp>
      <p:sp>
        <p:nvSpPr>
          <p:cNvPr id="4" name="Footer Placeholder 3">
            <a:extLst>
              <a:ext uri="{FF2B5EF4-FFF2-40B4-BE49-F238E27FC236}">
                <a16:creationId xmlns:a16="http://schemas.microsoft.com/office/drawing/2014/main" id="{90C9C367-6F5E-0E80-5A90-C33ACFB03CF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739F48F-24FC-35D0-BF14-A434EE132ED4}"/>
              </a:ext>
            </a:extLst>
          </p:cNvPr>
          <p:cNvSpPr>
            <a:spLocks noGrp="1"/>
          </p:cNvSpPr>
          <p:nvPr>
            <p:ph type="sldNum" sz="quarter" idx="12"/>
          </p:nvPr>
        </p:nvSpPr>
        <p:spPr/>
        <p:txBody>
          <a:bodyPr/>
          <a:lstStyle/>
          <a:p>
            <a:fld id="{574F80DD-E3DD-4533-8DEE-B77335329727}" type="slidenum">
              <a:rPr lang="en-GB" smtClean="0"/>
              <a:t>‹#›</a:t>
            </a:fld>
            <a:endParaRPr lang="en-GB"/>
          </a:p>
        </p:txBody>
      </p:sp>
    </p:spTree>
    <p:extLst>
      <p:ext uri="{BB962C8B-B14F-4D97-AF65-F5344CB8AC3E}">
        <p14:creationId xmlns:p14="http://schemas.microsoft.com/office/powerpoint/2010/main" val="2421981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7CDFB1-00C3-3FDE-6335-9BF42FA19C43}"/>
              </a:ext>
            </a:extLst>
          </p:cNvPr>
          <p:cNvSpPr>
            <a:spLocks noGrp="1"/>
          </p:cNvSpPr>
          <p:nvPr>
            <p:ph type="dt" sz="half" idx="10"/>
          </p:nvPr>
        </p:nvSpPr>
        <p:spPr/>
        <p:txBody>
          <a:bodyPr/>
          <a:lstStyle/>
          <a:p>
            <a:fld id="{8F4767A9-C9BD-45E8-ABD6-F33AFD8BC60C}" type="datetimeFigureOut">
              <a:rPr lang="en-GB" smtClean="0"/>
              <a:t>05/10/2025</a:t>
            </a:fld>
            <a:endParaRPr lang="en-GB"/>
          </a:p>
        </p:txBody>
      </p:sp>
      <p:sp>
        <p:nvSpPr>
          <p:cNvPr id="3" name="Footer Placeholder 2">
            <a:extLst>
              <a:ext uri="{FF2B5EF4-FFF2-40B4-BE49-F238E27FC236}">
                <a16:creationId xmlns:a16="http://schemas.microsoft.com/office/drawing/2014/main" id="{98B617A4-4E43-4204-6AD0-2C8A31A770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EACEC2C-8209-2AAF-6BDD-303470685DDE}"/>
              </a:ext>
            </a:extLst>
          </p:cNvPr>
          <p:cNvSpPr>
            <a:spLocks noGrp="1"/>
          </p:cNvSpPr>
          <p:nvPr>
            <p:ph type="sldNum" sz="quarter" idx="12"/>
          </p:nvPr>
        </p:nvSpPr>
        <p:spPr/>
        <p:txBody>
          <a:bodyPr/>
          <a:lstStyle/>
          <a:p>
            <a:fld id="{574F80DD-E3DD-4533-8DEE-B77335329727}" type="slidenum">
              <a:rPr lang="en-GB" smtClean="0"/>
              <a:t>‹#›</a:t>
            </a:fld>
            <a:endParaRPr lang="en-GB"/>
          </a:p>
        </p:txBody>
      </p:sp>
    </p:spTree>
    <p:extLst>
      <p:ext uri="{BB962C8B-B14F-4D97-AF65-F5344CB8AC3E}">
        <p14:creationId xmlns:p14="http://schemas.microsoft.com/office/powerpoint/2010/main" val="24170379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E906C-1299-CA00-CCD9-F141805C34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8F9719F-ED01-9445-4F86-4BB818C1C89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B52CA21-A4D8-52FD-02A0-E39BE93231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271071-E892-6C90-E137-42247A0197CD}"/>
              </a:ext>
            </a:extLst>
          </p:cNvPr>
          <p:cNvSpPr>
            <a:spLocks noGrp="1"/>
          </p:cNvSpPr>
          <p:nvPr>
            <p:ph type="dt" sz="half" idx="10"/>
          </p:nvPr>
        </p:nvSpPr>
        <p:spPr/>
        <p:txBody>
          <a:bodyPr/>
          <a:lstStyle/>
          <a:p>
            <a:fld id="{8F4767A9-C9BD-45E8-ABD6-F33AFD8BC60C}" type="datetimeFigureOut">
              <a:rPr lang="en-GB" smtClean="0"/>
              <a:t>05/10/2025</a:t>
            </a:fld>
            <a:endParaRPr lang="en-GB"/>
          </a:p>
        </p:txBody>
      </p:sp>
      <p:sp>
        <p:nvSpPr>
          <p:cNvPr id="6" name="Footer Placeholder 5">
            <a:extLst>
              <a:ext uri="{FF2B5EF4-FFF2-40B4-BE49-F238E27FC236}">
                <a16:creationId xmlns:a16="http://schemas.microsoft.com/office/drawing/2014/main" id="{3A65E81E-C170-1969-26E5-A8CF5F79A0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1B13B3E-1B59-6626-918D-9A6CD5527700}"/>
              </a:ext>
            </a:extLst>
          </p:cNvPr>
          <p:cNvSpPr>
            <a:spLocks noGrp="1"/>
          </p:cNvSpPr>
          <p:nvPr>
            <p:ph type="sldNum" sz="quarter" idx="12"/>
          </p:nvPr>
        </p:nvSpPr>
        <p:spPr/>
        <p:txBody>
          <a:bodyPr/>
          <a:lstStyle/>
          <a:p>
            <a:fld id="{574F80DD-E3DD-4533-8DEE-B77335329727}" type="slidenum">
              <a:rPr lang="en-GB" smtClean="0"/>
              <a:t>‹#›</a:t>
            </a:fld>
            <a:endParaRPr lang="en-GB"/>
          </a:p>
        </p:txBody>
      </p:sp>
    </p:spTree>
    <p:extLst>
      <p:ext uri="{BB962C8B-B14F-4D97-AF65-F5344CB8AC3E}">
        <p14:creationId xmlns:p14="http://schemas.microsoft.com/office/powerpoint/2010/main" val="34483564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406F0-B7DE-EC6C-96A7-C070CD6EF0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AD2E31D-4CA4-7D2F-6AC4-69C47D2BAE3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3B415F7-3431-876A-79A6-9AE70143CE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8BE1A16-D7C2-992D-482C-08A77FCA60A7}"/>
              </a:ext>
            </a:extLst>
          </p:cNvPr>
          <p:cNvSpPr>
            <a:spLocks noGrp="1"/>
          </p:cNvSpPr>
          <p:nvPr>
            <p:ph type="dt" sz="half" idx="10"/>
          </p:nvPr>
        </p:nvSpPr>
        <p:spPr/>
        <p:txBody>
          <a:bodyPr/>
          <a:lstStyle/>
          <a:p>
            <a:fld id="{8F4767A9-C9BD-45E8-ABD6-F33AFD8BC60C}" type="datetimeFigureOut">
              <a:rPr lang="en-GB" smtClean="0"/>
              <a:t>05/10/2025</a:t>
            </a:fld>
            <a:endParaRPr lang="en-GB"/>
          </a:p>
        </p:txBody>
      </p:sp>
      <p:sp>
        <p:nvSpPr>
          <p:cNvPr id="6" name="Footer Placeholder 5">
            <a:extLst>
              <a:ext uri="{FF2B5EF4-FFF2-40B4-BE49-F238E27FC236}">
                <a16:creationId xmlns:a16="http://schemas.microsoft.com/office/drawing/2014/main" id="{E2922F2A-36A6-A432-738E-0A92096C29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325343-1E0E-27AD-A6FE-D6EECAE72C96}"/>
              </a:ext>
            </a:extLst>
          </p:cNvPr>
          <p:cNvSpPr>
            <a:spLocks noGrp="1"/>
          </p:cNvSpPr>
          <p:nvPr>
            <p:ph type="sldNum" sz="quarter" idx="12"/>
          </p:nvPr>
        </p:nvSpPr>
        <p:spPr/>
        <p:txBody>
          <a:bodyPr/>
          <a:lstStyle/>
          <a:p>
            <a:fld id="{574F80DD-E3DD-4533-8DEE-B77335329727}" type="slidenum">
              <a:rPr lang="en-GB" smtClean="0"/>
              <a:t>‹#›</a:t>
            </a:fld>
            <a:endParaRPr lang="en-GB"/>
          </a:p>
        </p:txBody>
      </p:sp>
    </p:spTree>
    <p:extLst>
      <p:ext uri="{BB962C8B-B14F-4D97-AF65-F5344CB8AC3E}">
        <p14:creationId xmlns:p14="http://schemas.microsoft.com/office/powerpoint/2010/main" val="1707169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D5CD6-10E0-5E8E-C71C-C395CB073FE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F7ADAC1-3F3E-5515-43BA-C01EA9DBDC1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8798F1-089D-34C6-30B3-AE0CEA3A8E1D}"/>
              </a:ext>
            </a:extLst>
          </p:cNvPr>
          <p:cNvSpPr>
            <a:spLocks noGrp="1"/>
          </p:cNvSpPr>
          <p:nvPr>
            <p:ph type="dt" sz="half" idx="10"/>
          </p:nvPr>
        </p:nvSpPr>
        <p:spPr/>
        <p:txBody>
          <a:bodyPr/>
          <a:lstStyle/>
          <a:p>
            <a:fld id="{8F4767A9-C9BD-45E8-ABD6-F33AFD8BC60C}" type="datetimeFigureOut">
              <a:rPr lang="en-GB" smtClean="0"/>
              <a:t>05/10/2025</a:t>
            </a:fld>
            <a:endParaRPr lang="en-GB"/>
          </a:p>
        </p:txBody>
      </p:sp>
      <p:sp>
        <p:nvSpPr>
          <p:cNvPr id="5" name="Footer Placeholder 4">
            <a:extLst>
              <a:ext uri="{FF2B5EF4-FFF2-40B4-BE49-F238E27FC236}">
                <a16:creationId xmlns:a16="http://schemas.microsoft.com/office/drawing/2014/main" id="{B80CC50D-4677-9397-F823-D26F308240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B50459-6BE2-DB71-A64E-E704F0BB69BC}"/>
              </a:ext>
            </a:extLst>
          </p:cNvPr>
          <p:cNvSpPr>
            <a:spLocks noGrp="1"/>
          </p:cNvSpPr>
          <p:nvPr>
            <p:ph type="sldNum" sz="quarter" idx="12"/>
          </p:nvPr>
        </p:nvSpPr>
        <p:spPr/>
        <p:txBody>
          <a:bodyPr/>
          <a:lstStyle/>
          <a:p>
            <a:fld id="{574F80DD-E3DD-4533-8DEE-B77335329727}" type="slidenum">
              <a:rPr lang="en-GB" smtClean="0"/>
              <a:t>‹#›</a:t>
            </a:fld>
            <a:endParaRPr lang="en-GB"/>
          </a:p>
        </p:txBody>
      </p:sp>
    </p:spTree>
    <p:extLst>
      <p:ext uri="{BB962C8B-B14F-4D97-AF65-F5344CB8AC3E}">
        <p14:creationId xmlns:p14="http://schemas.microsoft.com/office/powerpoint/2010/main" val="22536241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5C1DB4B-B1AA-CACE-ED5F-5DC6D9B2C7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BF7359F-DEC2-82C0-53DE-BB76F4C88C3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A361F2-39BC-CE46-FC6C-8133CAA9B373}"/>
              </a:ext>
            </a:extLst>
          </p:cNvPr>
          <p:cNvSpPr>
            <a:spLocks noGrp="1"/>
          </p:cNvSpPr>
          <p:nvPr>
            <p:ph type="dt" sz="half" idx="10"/>
          </p:nvPr>
        </p:nvSpPr>
        <p:spPr/>
        <p:txBody>
          <a:bodyPr/>
          <a:lstStyle/>
          <a:p>
            <a:fld id="{8F4767A9-C9BD-45E8-ABD6-F33AFD8BC60C}" type="datetimeFigureOut">
              <a:rPr lang="en-GB" smtClean="0"/>
              <a:t>05/10/2025</a:t>
            </a:fld>
            <a:endParaRPr lang="en-GB"/>
          </a:p>
        </p:txBody>
      </p:sp>
      <p:sp>
        <p:nvSpPr>
          <p:cNvPr id="5" name="Footer Placeholder 4">
            <a:extLst>
              <a:ext uri="{FF2B5EF4-FFF2-40B4-BE49-F238E27FC236}">
                <a16:creationId xmlns:a16="http://schemas.microsoft.com/office/drawing/2014/main" id="{BC0EB2F8-CA25-8995-139C-0F7C44CF6C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E4B747-8366-79E0-C96D-DBF02C1C1381}"/>
              </a:ext>
            </a:extLst>
          </p:cNvPr>
          <p:cNvSpPr>
            <a:spLocks noGrp="1"/>
          </p:cNvSpPr>
          <p:nvPr>
            <p:ph type="sldNum" sz="quarter" idx="12"/>
          </p:nvPr>
        </p:nvSpPr>
        <p:spPr/>
        <p:txBody>
          <a:bodyPr/>
          <a:lstStyle/>
          <a:p>
            <a:fld id="{574F80DD-E3DD-4533-8DEE-B77335329727}" type="slidenum">
              <a:rPr lang="en-GB" smtClean="0"/>
              <a:t>‹#›</a:t>
            </a:fld>
            <a:endParaRPr lang="en-GB"/>
          </a:p>
        </p:txBody>
      </p:sp>
    </p:spTree>
    <p:extLst>
      <p:ext uri="{BB962C8B-B14F-4D97-AF65-F5344CB8AC3E}">
        <p14:creationId xmlns:p14="http://schemas.microsoft.com/office/powerpoint/2010/main" val="30356787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71C8CF-61F5-961D-AC18-709DE4A5206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0171D43-9858-D313-783E-28A2297E75F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3A8982-22A4-042A-A866-B26A4612628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F4767A9-C9BD-45E8-ABD6-F33AFD8BC60C}" type="datetimeFigureOut">
              <a:rPr lang="en-GB" smtClean="0"/>
              <a:t>05/10/2025</a:t>
            </a:fld>
            <a:endParaRPr lang="en-GB"/>
          </a:p>
        </p:txBody>
      </p:sp>
      <p:sp>
        <p:nvSpPr>
          <p:cNvPr id="5" name="Footer Placeholder 4">
            <a:extLst>
              <a:ext uri="{FF2B5EF4-FFF2-40B4-BE49-F238E27FC236}">
                <a16:creationId xmlns:a16="http://schemas.microsoft.com/office/drawing/2014/main" id="{DAF1471B-7263-DFDB-6B70-D834EA3C02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DD902B1-C99E-BAF0-C29D-AC4D0B2DFF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74F80DD-E3DD-4533-8DEE-B77335329727}" type="slidenum">
              <a:rPr lang="en-GB" smtClean="0"/>
              <a:t>‹#›</a:t>
            </a:fld>
            <a:endParaRPr lang="en-GB"/>
          </a:p>
        </p:txBody>
      </p:sp>
    </p:spTree>
    <p:extLst>
      <p:ext uri="{BB962C8B-B14F-4D97-AF65-F5344CB8AC3E}">
        <p14:creationId xmlns:p14="http://schemas.microsoft.com/office/powerpoint/2010/main" val="16612842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hwb.gov.wales/curriculum-for-wales/science-and-technology/statements-of-what-matters/" TargetMode="External"/><Relationship Id="rId2" Type="http://schemas.openxmlformats.org/officeDocument/2006/relationships/image" Target="../media/image1.png"/><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hyperlink" Target="https://www.stem.org.uk/" TargetMode="External"/><Relationship Id="rId3" Type="http://schemas.openxmlformats.org/officeDocument/2006/relationships/image" Target="../media/image5.png"/><Relationship Id="rId7" Type="http://schemas.openxmlformats.org/officeDocument/2006/relationships/hyperlink" Target="https://see-science.co.uk/" TargetMode="External"/><Relationship Id="rId2" Type="http://schemas.openxmlformats.org/officeDocument/2006/relationships/image" Target="../media/image4.png"/><Relationship Id="rId1" Type="http://schemas.openxmlformats.org/officeDocument/2006/relationships/slideLayout" Target="../slideLayouts/slideLayout4.xml"/><Relationship Id="rId6" Type="http://schemas.openxmlformats.org/officeDocument/2006/relationships/image" Target="../media/image8.png"/><Relationship Id="rId11" Type="http://schemas.openxmlformats.org/officeDocument/2006/relationships/image" Target="../media/image10.png"/><Relationship Id="rId5" Type="http://schemas.openxmlformats.org/officeDocument/2006/relationships/image" Target="../media/image7.png"/><Relationship Id="rId10" Type="http://schemas.openxmlformats.org/officeDocument/2006/relationships/image" Target="../media/image9.png"/><Relationship Id="rId4" Type="http://schemas.openxmlformats.org/officeDocument/2006/relationships/image" Target="../media/image6.png"/><Relationship Id="rId9" Type="http://schemas.openxmlformats.org/officeDocument/2006/relationships/hyperlink" Target="https://www.technocamps.com/en/"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bylines.cymru/voices-lleisiau/frances-hoggan/" TargetMode="External"/><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blockly.games/" TargetMode="Externa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makecode.microbit.org/"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codeclub.org/en" TargetMode="External"/><Relationship Id="rId2" Type="http://schemas.openxmlformats.org/officeDocument/2006/relationships/hyperlink" Target="https://projects.raspberrypi.org/en/collections/scratch?utm_source=codeclub&amp;utm_medium=website&amp;utm_campaign=learntocode" TargetMode="External"/><Relationship Id="rId1" Type="http://schemas.openxmlformats.org/officeDocument/2006/relationships/slideLayout" Target="../slideLayouts/slideLayout4.xml"/><Relationship Id="rId4" Type="http://schemas.openxmlformats.org/officeDocument/2006/relationships/hyperlink" Target="https://youtu.be/rfQqh7iCcOU"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computingeducationresearch.org/blog-tice-project-2024/" TargetMode="External"/><Relationship Id="rId2" Type="http://schemas.openxmlformats.org/officeDocument/2006/relationships/hyperlink" Target="https://www.raspberrypi.org/blog/support-new-computing-teachers-debugging-scratch-litterbox/" TargetMode="External"/><Relationship Id="rId1" Type="http://schemas.openxmlformats.org/officeDocument/2006/relationships/slideLayout" Target="../slideLayouts/slideLayout2.xml"/><Relationship Id="rId5" Type="http://schemas.openxmlformats.org/officeDocument/2006/relationships/hyperlink" Target="https://www.raspberrypi.org/blog/teaching-programming-in-primary-school-tippsee/" TargetMode="External"/><Relationship Id="rId4" Type="http://schemas.openxmlformats.org/officeDocument/2006/relationships/hyperlink" Target="https://computingeducationresearch.org/projects/prim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D811D24-82C6-16D9-22F5-EDB8FECD3007}"/>
              </a:ext>
            </a:extLst>
          </p:cNvPr>
          <p:cNvSpPr/>
          <p:nvPr/>
        </p:nvSpPr>
        <p:spPr>
          <a:xfrm>
            <a:off x="0" y="0"/>
            <a:ext cx="12192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4" name="Diagram 3">
            <a:extLst>
              <a:ext uri="{FF2B5EF4-FFF2-40B4-BE49-F238E27FC236}">
                <a16:creationId xmlns:a16="http://schemas.microsoft.com/office/drawing/2014/main" id="{234E17D4-1182-F098-AE9C-AFF738E04161}"/>
              </a:ext>
            </a:extLst>
          </p:cNvPr>
          <p:cNvGraphicFramePr/>
          <p:nvPr/>
        </p:nvGraphicFramePr>
        <p:xfrm>
          <a:off x="0" y="198630"/>
          <a:ext cx="12192000" cy="66593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E8CDA745-0DEA-671C-1DE3-A341A69AB0A9}"/>
              </a:ext>
            </a:extLst>
          </p:cNvPr>
          <p:cNvSpPr txBox="1"/>
          <p:nvPr/>
        </p:nvSpPr>
        <p:spPr>
          <a:xfrm>
            <a:off x="5755585" y="6150065"/>
            <a:ext cx="8291218" cy="1200329"/>
          </a:xfrm>
          <a:prstGeom prst="rect">
            <a:avLst/>
          </a:prstGeom>
          <a:noFill/>
        </p:spPr>
        <p:txBody>
          <a:bodyPr wrap="square">
            <a:spAutoFit/>
          </a:bodyPr>
          <a:lstStyle/>
          <a:p>
            <a:pPr lvl="0">
              <a:defRPr/>
            </a:pPr>
            <a:r>
              <a:rPr lang="cy-GB" sz="3600" b="1" dirty="0">
                <a:solidFill>
                  <a:srgbClr val="002060"/>
                </a:solidFill>
                <a:cs typeface="Arial" panose="020B0604020202020204" pitchFamily="34" charset="0"/>
              </a:rPr>
              <a:t>Gwyddoniaeth a Thechnoleg </a:t>
            </a:r>
            <a:r>
              <a:rPr lang="en-GB" sz="3600" b="1" dirty="0">
                <a:solidFill>
                  <a:srgbClr val="002060"/>
                </a:solidFill>
                <a:cs typeface="Arial" panose="020B0604020202020204" pitchFamily="34" charset="0"/>
              </a:rPr>
              <a:t>
</a:t>
            </a:r>
            <a:endParaRPr kumimoji="0" lang="en-GB" sz="3600" b="1"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15361537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D811D24-82C6-16D9-22F5-EDB8FECD3007}"/>
              </a:ext>
            </a:extLst>
          </p:cNvPr>
          <p:cNvSpPr/>
          <p:nvPr/>
        </p:nvSpPr>
        <p:spPr>
          <a:xfrm>
            <a:off x="0" y="0"/>
            <a:ext cx="12192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4" name="Diagram 3">
            <a:extLst>
              <a:ext uri="{FF2B5EF4-FFF2-40B4-BE49-F238E27FC236}">
                <a16:creationId xmlns:a16="http://schemas.microsoft.com/office/drawing/2014/main" id="{234E17D4-1182-F098-AE9C-AFF738E04161}"/>
              </a:ext>
            </a:extLst>
          </p:cNvPr>
          <p:cNvGraphicFramePr/>
          <p:nvPr/>
        </p:nvGraphicFramePr>
        <p:xfrm>
          <a:off x="431762" y="198630"/>
          <a:ext cx="11577484" cy="62533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E8CDA745-0DEA-671C-1DE3-A341A69AB0A9}"/>
              </a:ext>
            </a:extLst>
          </p:cNvPr>
          <p:cNvSpPr txBox="1"/>
          <p:nvPr/>
        </p:nvSpPr>
        <p:spPr>
          <a:xfrm>
            <a:off x="6885894" y="6128779"/>
            <a:ext cx="7783526"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Science and </a:t>
            </a:r>
            <a:r>
              <a:rPr lang="en-GB" sz="3600" b="1" dirty="0">
                <a:solidFill>
                  <a:srgbClr val="002060"/>
                </a:solidFill>
                <a:latin typeface="Calibri" panose="020F0502020204030204"/>
                <a:cs typeface="Arial" panose="020B0604020202020204" pitchFamily="34" charset="0"/>
              </a:rPr>
              <a:t>Technology</a:t>
            </a:r>
            <a:endParaRPr kumimoji="0" lang="en-GB" sz="3600" b="1"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9868346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5AC88-5A77-2BB1-D83F-DD8353631AD8}"/>
              </a:ext>
            </a:extLst>
          </p:cNvPr>
          <p:cNvSpPr>
            <a:spLocks noGrp="1"/>
          </p:cNvSpPr>
          <p:nvPr>
            <p:ph type="title"/>
          </p:nvPr>
        </p:nvSpPr>
        <p:spPr/>
        <p:txBody>
          <a:bodyPr/>
          <a:lstStyle/>
          <a:p>
            <a:r>
              <a:rPr lang="en-GB" dirty="0"/>
              <a:t>Curriculum links</a:t>
            </a:r>
          </a:p>
        </p:txBody>
      </p:sp>
      <p:pic>
        <p:nvPicPr>
          <p:cNvPr id="5" name="Content Placeholder 4">
            <a:extLst>
              <a:ext uri="{FF2B5EF4-FFF2-40B4-BE49-F238E27FC236}">
                <a16:creationId xmlns:a16="http://schemas.microsoft.com/office/drawing/2014/main" id="{F44F2190-FB62-7FAA-4B13-5CE4F1852E76}"/>
              </a:ext>
            </a:extLst>
          </p:cNvPr>
          <p:cNvPicPr>
            <a:picLocks noGrp="1" noChangeAspect="1"/>
          </p:cNvPicPr>
          <p:nvPr>
            <p:ph sz="half" idx="1"/>
          </p:nvPr>
        </p:nvPicPr>
        <p:blipFill>
          <a:blip r:embed="rId2"/>
          <a:stretch>
            <a:fillRect/>
          </a:stretch>
        </p:blipFill>
        <p:spPr>
          <a:xfrm>
            <a:off x="10210882" y="279127"/>
            <a:ext cx="1411561" cy="1411561"/>
          </a:xfrm>
        </p:spPr>
      </p:pic>
      <p:sp>
        <p:nvSpPr>
          <p:cNvPr id="4" name="Content Placeholder 3">
            <a:extLst>
              <a:ext uri="{FF2B5EF4-FFF2-40B4-BE49-F238E27FC236}">
                <a16:creationId xmlns:a16="http://schemas.microsoft.com/office/drawing/2014/main" id="{9F6BD178-043C-2763-AA56-C8F240B0BF8E}"/>
              </a:ext>
            </a:extLst>
          </p:cNvPr>
          <p:cNvSpPr>
            <a:spLocks noGrp="1"/>
          </p:cNvSpPr>
          <p:nvPr>
            <p:ph sz="half" idx="2"/>
          </p:nvPr>
        </p:nvSpPr>
        <p:spPr>
          <a:xfrm>
            <a:off x="838200" y="1825625"/>
            <a:ext cx="10515600" cy="4351338"/>
          </a:xfrm>
        </p:spPr>
        <p:txBody>
          <a:bodyPr/>
          <a:lstStyle/>
          <a:p>
            <a:r>
              <a:rPr lang="en-GB" dirty="0">
                <a:hlinkClick r:id="rId3"/>
              </a:rPr>
              <a:t>Science and Technology: Statements of what matters - Hwb</a:t>
            </a:r>
            <a:endParaRPr lang="en-GB" dirty="0"/>
          </a:p>
        </p:txBody>
      </p:sp>
      <p:pic>
        <p:nvPicPr>
          <p:cNvPr id="8" name="Picture 7">
            <a:extLst>
              <a:ext uri="{FF2B5EF4-FFF2-40B4-BE49-F238E27FC236}">
                <a16:creationId xmlns:a16="http://schemas.microsoft.com/office/drawing/2014/main" id="{79013355-C0B4-B32B-59CB-4CF4B0AD29E3}"/>
              </a:ext>
            </a:extLst>
          </p:cNvPr>
          <p:cNvPicPr>
            <a:picLocks noChangeAspect="1"/>
          </p:cNvPicPr>
          <p:nvPr/>
        </p:nvPicPr>
        <p:blipFill>
          <a:blip r:embed="rId4"/>
          <a:stretch>
            <a:fillRect/>
          </a:stretch>
        </p:blipFill>
        <p:spPr>
          <a:xfrm>
            <a:off x="800628" y="2924504"/>
            <a:ext cx="10590744" cy="2929758"/>
          </a:xfrm>
          <a:prstGeom prst="rect">
            <a:avLst/>
          </a:prstGeom>
        </p:spPr>
      </p:pic>
    </p:spTree>
    <p:extLst>
      <p:ext uri="{BB962C8B-B14F-4D97-AF65-F5344CB8AC3E}">
        <p14:creationId xmlns:p14="http://schemas.microsoft.com/office/powerpoint/2010/main" val="24951866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F5F56-D5B4-F1CF-8059-E3B67248A405}"/>
              </a:ext>
            </a:extLst>
          </p:cNvPr>
          <p:cNvSpPr>
            <a:spLocks noGrp="1"/>
          </p:cNvSpPr>
          <p:nvPr>
            <p:ph type="title"/>
          </p:nvPr>
        </p:nvSpPr>
        <p:spPr/>
        <p:txBody>
          <a:bodyPr/>
          <a:lstStyle/>
          <a:p>
            <a:r>
              <a:rPr lang="en-GB" dirty="0"/>
              <a:t>Designing your curriculum</a:t>
            </a:r>
          </a:p>
        </p:txBody>
      </p:sp>
      <p:sp>
        <p:nvSpPr>
          <p:cNvPr id="3" name="Content Placeholder 2">
            <a:extLst>
              <a:ext uri="{FF2B5EF4-FFF2-40B4-BE49-F238E27FC236}">
                <a16:creationId xmlns:a16="http://schemas.microsoft.com/office/drawing/2014/main" id="{FC1DA58D-A1BE-F9B3-041C-B0709B30761C}"/>
              </a:ext>
            </a:extLst>
          </p:cNvPr>
          <p:cNvSpPr>
            <a:spLocks noGrp="1"/>
          </p:cNvSpPr>
          <p:nvPr>
            <p:ph sz="half" idx="1"/>
          </p:nvPr>
        </p:nvSpPr>
        <p:spPr>
          <a:xfrm>
            <a:off x="838200" y="1825625"/>
            <a:ext cx="8810298" cy="4351338"/>
          </a:xfrm>
        </p:spPr>
        <p:txBody>
          <a:bodyPr>
            <a:normAutofit fontScale="85000" lnSpcReduction="10000"/>
          </a:bodyPr>
          <a:lstStyle/>
          <a:p>
            <a:pPr>
              <a:lnSpc>
                <a:spcPct val="150000"/>
              </a:lnSpc>
            </a:pPr>
            <a:r>
              <a:rPr lang="en-GB" sz="2400" dirty="0"/>
              <a:t>Developing a range of </a:t>
            </a:r>
            <a:r>
              <a:rPr lang="en-GB" sz="2400" b="1" dirty="0"/>
              <a:t>partnerships</a:t>
            </a:r>
            <a:r>
              <a:rPr lang="en-GB" sz="2400" dirty="0"/>
              <a:t> and engaging with science and technology </a:t>
            </a:r>
            <a:r>
              <a:rPr lang="en-GB" sz="2400" b="1" dirty="0"/>
              <a:t>professionals and experts</a:t>
            </a:r>
            <a:r>
              <a:rPr lang="en-GB" sz="2400" dirty="0"/>
              <a:t>, including but not limited to </a:t>
            </a:r>
            <a:r>
              <a:rPr lang="en-GB" sz="2400" b="1" dirty="0"/>
              <a:t>designers</a:t>
            </a:r>
            <a:r>
              <a:rPr lang="en-GB" sz="2400" dirty="0"/>
              <a:t>, </a:t>
            </a:r>
            <a:r>
              <a:rPr lang="en-GB" sz="2400" b="1" dirty="0"/>
              <a:t>scientists</a:t>
            </a:r>
            <a:r>
              <a:rPr lang="en-GB" sz="2400" dirty="0"/>
              <a:t>, </a:t>
            </a:r>
            <a:r>
              <a:rPr lang="en-GB" sz="2400" b="1" dirty="0"/>
              <a:t>engineers, computer scientists </a:t>
            </a:r>
            <a:r>
              <a:rPr lang="en-GB" sz="2400" dirty="0"/>
              <a:t>and </a:t>
            </a:r>
            <a:r>
              <a:rPr lang="en-GB" sz="2400" b="1" dirty="0"/>
              <a:t>craftspeople</a:t>
            </a:r>
            <a:r>
              <a:rPr lang="en-GB" sz="2400" dirty="0"/>
              <a:t>, can broaden experiences to deepen learners’ understanding. Seeking opportunities to collaborate with a range of experts and science and technology stakeholders when engaging in curriculum design and planning (including local industry and third sector organisations) can therefore be helpful to schools. Drawing on subject specialist expertise across schools to help inform curriculum design and development can also be explored.</a:t>
            </a:r>
          </a:p>
          <a:p>
            <a:pPr marL="0" indent="0">
              <a:lnSpc>
                <a:spcPct val="150000"/>
              </a:lnSpc>
              <a:buNone/>
            </a:pPr>
            <a:endParaRPr lang="en-GB" sz="2400" dirty="0"/>
          </a:p>
        </p:txBody>
      </p:sp>
      <p:pic>
        <p:nvPicPr>
          <p:cNvPr id="5" name="Picture 4">
            <a:extLst>
              <a:ext uri="{FF2B5EF4-FFF2-40B4-BE49-F238E27FC236}">
                <a16:creationId xmlns:a16="http://schemas.microsoft.com/office/drawing/2014/main" id="{BF62DBEB-BC95-B4F8-E96A-E06E042BD168}"/>
              </a:ext>
            </a:extLst>
          </p:cNvPr>
          <p:cNvPicPr>
            <a:picLocks noChangeAspect="1"/>
          </p:cNvPicPr>
          <p:nvPr/>
        </p:nvPicPr>
        <p:blipFill>
          <a:blip r:embed="rId2"/>
          <a:stretch>
            <a:fillRect/>
          </a:stretch>
        </p:blipFill>
        <p:spPr>
          <a:xfrm>
            <a:off x="10216055" y="365125"/>
            <a:ext cx="1363635" cy="1363635"/>
          </a:xfrm>
          <a:prstGeom prst="rect">
            <a:avLst/>
          </a:prstGeom>
        </p:spPr>
      </p:pic>
    </p:spTree>
    <p:extLst>
      <p:ext uri="{BB962C8B-B14F-4D97-AF65-F5344CB8AC3E}">
        <p14:creationId xmlns:p14="http://schemas.microsoft.com/office/powerpoint/2010/main" val="15364475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75CEA-6E35-8144-F76D-C0C9CDD6E9E2}"/>
              </a:ext>
            </a:extLst>
          </p:cNvPr>
          <p:cNvSpPr>
            <a:spLocks noGrp="1"/>
          </p:cNvSpPr>
          <p:nvPr>
            <p:ph type="title"/>
          </p:nvPr>
        </p:nvSpPr>
        <p:spPr>
          <a:xfrm>
            <a:off x="8017254" y="525439"/>
            <a:ext cx="3336545" cy="1657614"/>
          </a:xfrm>
        </p:spPr>
        <p:txBody>
          <a:bodyPr vert="horz" lIns="91440" tIns="45720" rIns="91440" bIns="45720" rtlCol="0" anchor="ctr">
            <a:normAutofit/>
          </a:bodyPr>
          <a:lstStyle/>
          <a:p>
            <a:r>
              <a:rPr lang="en-US" sz="3600" kern="1200">
                <a:solidFill>
                  <a:schemeClr val="tx1"/>
                </a:solidFill>
                <a:latin typeface="+mj-lt"/>
                <a:ea typeface="+mj-ea"/>
                <a:cs typeface="+mj-cs"/>
              </a:rPr>
              <a:t>Partnerships</a:t>
            </a:r>
          </a:p>
        </p:txBody>
      </p:sp>
      <p:pic>
        <p:nvPicPr>
          <p:cNvPr id="6" name="Content Placeholder 5">
            <a:extLst>
              <a:ext uri="{FF2B5EF4-FFF2-40B4-BE49-F238E27FC236}">
                <a16:creationId xmlns:a16="http://schemas.microsoft.com/office/drawing/2014/main" id="{B9F190EB-B31C-A4C5-4E98-76B37562B16B}"/>
              </a:ext>
            </a:extLst>
          </p:cNvPr>
          <p:cNvPicPr>
            <a:picLocks noGrp="1" noChangeAspect="1"/>
          </p:cNvPicPr>
          <p:nvPr>
            <p:ph sz="half" idx="2"/>
          </p:nvPr>
        </p:nvPicPr>
        <p:blipFill>
          <a:blip r:embed="rId2"/>
          <a:stretch>
            <a:fillRect/>
          </a:stretch>
        </p:blipFill>
        <p:spPr>
          <a:xfrm>
            <a:off x="367830" y="1552916"/>
            <a:ext cx="3917965" cy="2409548"/>
          </a:xfrm>
          <a:prstGeom prst="rect">
            <a:avLst/>
          </a:prstGeom>
        </p:spPr>
      </p:pic>
      <p:cxnSp>
        <p:nvCxnSpPr>
          <p:cNvPr id="19" name="Straight Connector 18">
            <a:extLst>
              <a:ext uri="{FF2B5EF4-FFF2-40B4-BE49-F238E27FC236}">
                <a16:creationId xmlns:a16="http://schemas.microsoft.com/office/drawing/2014/main" id="{822A5670-0F7B-4199-AEAB-33FBA9CEA4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1"/>
            <a:ext cx="0" cy="4572000"/>
          </a:xfrm>
          <a:prstGeom prst="line">
            <a:avLst/>
          </a:prstGeom>
          <a:ln w="3810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2" name="Picture 11">
            <a:extLst>
              <a:ext uri="{FF2B5EF4-FFF2-40B4-BE49-F238E27FC236}">
                <a16:creationId xmlns:a16="http://schemas.microsoft.com/office/drawing/2014/main" id="{D9732C16-0BD9-9F5F-CEA8-995620B34762}"/>
              </a:ext>
            </a:extLst>
          </p:cNvPr>
          <p:cNvPicPr>
            <a:picLocks noChangeAspect="1"/>
          </p:cNvPicPr>
          <p:nvPr/>
        </p:nvPicPr>
        <p:blipFill>
          <a:blip r:embed="rId3"/>
          <a:stretch>
            <a:fillRect/>
          </a:stretch>
        </p:blipFill>
        <p:spPr>
          <a:xfrm>
            <a:off x="4906370" y="554521"/>
            <a:ext cx="2628285" cy="1299209"/>
          </a:xfrm>
          <a:prstGeom prst="rect">
            <a:avLst/>
          </a:prstGeom>
        </p:spPr>
      </p:pic>
      <p:cxnSp>
        <p:nvCxnSpPr>
          <p:cNvPr id="21" name="Straight Connector 20">
            <a:extLst>
              <a:ext uri="{FF2B5EF4-FFF2-40B4-BE49-F238E27FC236}">
                <a16:creationId xmlns:a16="http://schemas.microsoft.com/office/drawing/2014/main" id="{8BB1744D-A7DF-4B65-B6E3-DCF12BB2D8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2228770"/>
            <a:ext cx="2877035"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0" name="Picture 9">
            <a:extLst>
              <a:ext uri="{FF2B5EF4-FFF2-40B4-BE49-F238E27FC236}">
                <a16:creationId xmlns:a16="http://schemas.microsoft.com/office/drawing/2014/main" id="{54BCA367-21AF-2BB6-E8C8-52E19C5E6A6E}"/>
              </a:ext>
            </a:extLst>
          </p:cNvPr>
          <p:cNvPicPr>
            <a:picLocks noChangeAspect="1"/>
          </p:cNvPicPr>
          <p:nvPr/>
        </p:nvPicPr>
        <p:blipFill>
          <a:blip r:embed="rId4"/>
          <a:srcRect t="18485"/>
          <a:stretch>
            <a:fillRect/>
          </a:stretch>
        </p:blipFill>
        <p:spPr>
          <a:xfrm>
            <a:off x="4902652" y="2681558"/>
            <a:ext cx="2628286" cy="1285468"/>
          </a:xfrm>
          <a:prstGeom prst="rect">
            <a:avLst/>
          </a:prstGeom>
        </p:spPr>
      </p:pic>
      <p:cxnSp>
        <p:nvCxnSpPr>
          <p:cNvPr id="23" name="Straight Connector 22">
            <a:extLst>
              <a:ext uri="{FF2B5EF4-FFF2-40B4-BE49-F238E27FC236}">
                <a16:creationId xmlns:a16="http://schemas.microsoft.com/office/drawing/2014/main" id="{882DD753-EA38-4E86-91FB-05041A44A2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567905"/>
            <a:ext cx="7530662"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CD39F308-7DE5-FA13-677B-E9C2796F0394}"/>
              </a:ext>
            </a:extLst>
          </p:cNvPr>
          <p:cNvPicPr>
            <a:picLocks noChangeAspect="1"/>
          </p:cNvPicPr>
          <p:nvPr/>
        </p:nvPicPr>
        <p:blipFill>
          <a:blip r:embed="rId5"/>
          <a:stretch>
            <a:fillRect/>
          </a:stretch>
        </p:blipFill>
        <p:spPr>
          <a:xfrm>
            <a:off x="402609" y="5016724"/>
            <a:ext cx="2221053" cy="1238236"/>
          </a:xfrm>
          <a:prstGeom prst="rect">
            <a:avLst/>
          </a:prstGeom>
        </p:spPr>
      </p:pic>
      <p:pic>
        <p:nvPicPr>
          <p:cNvPr id="8" name="Picture 7">
            <a:extLst>
              <a:ext uri="{FF2B5EF4-FFF2-40B4-BE49-F238E27FC236}">
                <a16:creationId xmlns:a16="http://schemas.microsoft.com/office/drawing/2014/main" id="{0D69E2AD-871F-23E8-68D6-6C7193F2D4F1}"/>
              </a:ext>
            </a:extLst>
          </p:cNvPr>
          <p:cNvPicPr>
            <a:picLocks noChangeAspect="1"/>
          </p:cNvPicPr>
          <p:nvPr/>
        </p:nvPicPr>
        <p:blipFill>
          <a:blip r:embed="rId6"/>
          <a:stretch>
            <a:fillRect/>
          </a:stretch>
        </p:blipFill>
        <p:spPr>
          <a:xfrm>
            <a:off x="3162822" y="5024786"/>
            <a:ext cx="4184706" cy="1276950"/>
          </a:xfrm>
          <a:prstGeom prst="rect">
            <a:avLst/>
          </a:prstGeom>
        </p:spPr>
      </p:pic>
      <p:sp>
        <p:nvSpPr>
          <p:cNvPr id="3" name="Content Placeholder 2">
            <a:extLst>
              <a:ext uri="{FF2B5EF4-FFF2-40B4-BE49-F238E27FC236}">
                <a16:creationId xmlns:a16="http://schemas.microsoft.com/office/drawing/2014/main" id="{C5314738-E4BA-0296-E641-F700E0C57AE1}"/>
              </a:ext>
            </a:extLst>
          </p:cNvPr>
          <p:cNvSpPr>
            <a:spLocks noGrp="1"/>
          </p:cNvSpPr>
          <p:nvPr>
            <p:ph sz="half" idx="1"/>
          </p:nvPr>
        </p:nvSpPr>
        <p:spPr>
          <a:xfrm>
            <a:off x="8017254" y="2274491"/>
            <a:ext cx="3336546" cy="3902472"/>
          </a:xfrm>
        </p:spPr>
        <p:txBody>
          <a:bodyPr vert="horz" lIns="91440" tIns="45720" rIns="91440" bIns="45720" rtlCol="0">
            <a:normAutofit/>
          </a:bodyPr>
          <a:lstStyle/>
          <a:p>
            <a:r>
              <a:rPr lang="en-US" sz="2000">
                <a:hlinkClick r:id="rId7"/>
              </a:rPr>
              <a:t>See Science: educational and enrichment consultancy in Wales</a:t>
            </a:r>
            <a:endParaRPr lang="en-US" sz="2000"/>
          </a:p>
          <a:p>
            <a:r>
              <a:rPr lang="en-US" sz="2000">
                <a:hlinkClick r:id="rId8"/>
              </a:rPr>
              <a:t>STEM Learning</a:t>
            </a:r>
            <a:r>
              <a:rPr lang="en-US" sz="2000"/>
              <a:t> - Ambassadors</a:t>
            </a:r>
          </a:p>
          <a:p>
            <a:r>
              <a:rPr lang="en-US" sz="2000">
                <a:hlinkClick r:id="rId9"/>
              </a:rPr>
              <a:t>Home - Technocamps</a:t>
            </a:r>
            <a:endParaRPr lang="en-US" sz="2000"/>
          </a:p>
        </p:txBody>
      </p:sp>
      <p:cxnSp>
        <p:nvCxnSpPr>
          <p:cNvPr id="25" name="Straight Connector 24">
            <a:extLst>
              <a:ext uri="{FF2B5EF4-FFF2-40B4-BE49-F238E27FC236}">
                <a16:creationId xmlns:a16="http://schemas.microsoft.com/office/drawing/2014/main" id="{6DA63E78-7704-45EF-B5D3-EADDF5D826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1730262" y="5706812"/>
            <a:ext cx="2286000"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6" name="Picture 15">
            <a:extLst>
              <a:ext uri="{FF2B5EF4-FFF2-40B4-BE49-F238E27FC236}">
                <a16:creationId xmlns:a16="http://schemas.microsoft.com/office/drawing/2014/main" id="{641105AA-2F14-5FF9-B132-6B9A09909A53}"/>
              </a:ext>
            </a:extLst>
          </p:cNvPr>
          <p:cNvPicPr>
            <a:picLocks noChangeAspect="1"/>
          </p:cNvPicPr>
          <p:nvPr/>
        </p:nvPicPr>
        <p:blipFill>
          <a:blip r:embed="rId10"/>
          <a:stretch>
            <a:fillRect/>
          </a:stretch>
        </p:blipFill>
        <p:spPr>
          <a:xfrm>
            <a:off x="674865" y="328264"/>
            <a:ext cx="3496163" cy="619211"/>
          </a:xfrm>
          <a:prstGeom prst="rect">
            <a:avLst/>
          </a:prstGeom>
        </p:spPr>
      </p:pic>
      <p:pic>
        <p:nvPicPr>
          <p:cNvPr id="18" name="Picture 17">
            <a:extLst>
              <a:ext uri="{FF2B5EF4-FFF2-40B4-BE49-F238E27FC236}">
                <a16:creationId xmlns:a16="http://schemas.microsoft.com/office/drawing/2014/main" id="{A797C96F-461E-0C42-57B9-CFB1748289CF}"/>
              </a:ext>
            </a:extLst>
          </p:cNvPr>
          <p:cNvPicPr>
            <a:picLocks noChangeAspect="1"/>
          </p:cNvPicPr>
          <p:nvPr/>
        </p:nvPicPr>
        <p:blipFill>
          <a:blip r:embed="rId11"/>
          <a:stretch>
            <a:fillRect/>
          </a:stretch>
        </p:blipFill>
        <p:spPr>
          <a:xfrm>
            <a:off x="7602194" y="5143585"/>
            <a:ext cx="4187197" cy="952416"/>
          </a:xfrm>
          <a:prstGeom prst="rect">
            <a:avLst/>
          </a:prstGeom>
        </p:spPr>
      </p:pic>
    </p:spTree>
    <p:extLst>
      <p:ext uri="{BB962C8B-B14F-4D97-AF65-F5344CB8AC3E}">
        <p14:creationId xmlns:p14="http://schemas.microsoft.com/office/powerpoint/2010/main" val="15829420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A74BE90-63D7-8424-E0C4-65B52744D734}"/>
              </a:ext>
            </a:extLst>
          </p:cNvPr>
          <p:cNvSpPr>
            <a:spLocks noGrp="1"/>
          </p:cNvSpPr>
          <p:nvPr>
            <p:ph type="title"/>
          </p:nvPr>
        </p:nvSpPr>
        <p:spPr/>
        <p:txBody>
          <a:bodyPr/>
          <a:lstStyle/>
          <a:p>
            <a:r>
              <a:rPr lang="en-GB" dirty="0"/>
              <a:t>Illustrating Breadth</a:t>
            </a:r>
          </a:p>
        </p:txBody>
      </p:sp>
      <p:sp>
        <p:nvSpPr>
          <p:cNvPr id="6" name="Content Placeholder 5">
            <a:extLst>
              <a:ext uri="{FF2B5EF4-FFF2-40B4-BE49-F238E27FC236}">
                <a16:creationId xmlns:a16="http://schemas.microsoft.com/office/drawing/2014/main" id="{0D7E3D11-0BFF-0A3F-C5FA-D7CD272DEB00}"/>
              </a:ext>
            </a:extLst>
          </p:cNvPr>
          <p:cNvSpPr>
            <a:spLocks noGrp="1"/>
          </p:cNvSpPr>
          <p:nvPr>
            <p:ph idx="1"/>
          </p:nvPr>
        </p:nvSpPr>
        <p:spPr/>
        <p:txBody>
          <a:bodyPr>
            <a:normAutofit fontScale="70000" lnSpcReduction="20000"/>
          </a:bodyPr>
          <a:lstStyle/>
          <a:p>
            <a:pPr>
              <a:lnSpc>
                <a:spcPct val="160000"/>
              </a:lnSpc>
            </a:pPr>
            <a:r>
              <a:rPr lang="en-GB" dirty="0"/>
              <a:t>Encouraging learners to evaluate scientific and technological developments in relation to the climate emergency can lead to understanding the relationships between science, personal agency, </a:t>
            </a:r>
            <a:r>
              <a:rPr lang="en-GB" b="1" dirty="0"/>
              <a:t>government action and economic factors </a:t>
            </a:r>
            <a:r>
              <a:rPr lang="en-GB" dirty="0"/>
              <a:t>here in Wales and at an international level. Evaluation of scientific and technological evidence, as well as </a:t>
            </a:r>
            <a:r>
              <a:rPr lang="en-GB" b="1" dirty="0"/>
              <a:t>the history of science </a:t>
            </a:r>
            <a:r>
              <a:rPr lang="en-GB" dirty="0"/>
              <a:t>and technology, could lead learners to discover the </a:t>
            </a:r>
            <a:r>
              <a:rPr lang="en-GB" b="1" dirty="0"/>
              <a:t>contributions</a:t>
            </a:r>
            <a:r>
              <a:rPr lang="en-GB" dirty="0"/>
              <a:t> of figures such as </a:t>
            </a:r>
            <a:r>
              <a:rPr lang="en-GB" b="1" dirty="0"/>
              <a:t>Frances Elizabeth Hoggan, Dorothy Hodgkin, Alan Turing and Alfred Russel Wallace</a:t>
            </a:r>
            <a:r>
              <a:rPr lang="en-GB" dirty="0"/>
              <a:t>. In developing </a:t>
            </a:r>
            <a:r>
              <a:rPr lang="en-GB" b="1" dirty="0"/>
              <a:t>coding skills</a:t>
            </a:r>
            <a:r>
              <a:rPr lang="en-GB" dirty="0"/>
              <a:t>, learners can also </a:t>
            </a:r>
            <a:r>
              <a:rPr lang="en-GB" b="1" dirty="0"/>
              <a:t>understand</a:t>
            </a:r>
            <a:r>
              <a:rPr lang="en-GB" dirty="0"/>
              <a:t> and </a:t>
            </a:r>
            <a:r>
              <a:rPr lang="en-GB" b="1" dirty="0"/>
              <a:t>evaluate</a:t>
            </a:r>
            <a:r>
              <a:rPr lang="en-GB" dirty="0"/>
              <a:t> how computational process have changed, and continue to </a:t>
            </a:r>
            <a:r>
              <a:rPr lang="en-GB" b="1" dirty="0"/>
              <a:t>change, the way we live, work and study</a:t>
            </a:r>
            <a:r>
              <a:rPr lang="en-GB" dirty="0"/>
              <a:t>. This can include the </a:t>
            </a:r>
            <a:r>
              <a:rPr lang="en-GB" b="1" dirty="0"/>
              <a:t>legal and ethical </a:t>
            </a:r>
            <a:r>
              <a:rPr lang="en-GB" dirty="0"/>
              <a:t>considerations around social networking, misinformation and big data.</a:t>
            </a:r>
          </a:p>
        </p:txBody>
      </p:sp>
      <p:pic>
        <p:nvPicPr>
          <p:cNvPr id="7" name="Picture 6">
            <a:extLst>
              <a:ext uri="{FF2B5EF4-FFF2-40B4-BE49-F238E27FC236}">
                <a16:creationId xmlns:a16="http://schemas.microsoft.com/office/drawing/2014/main" id="{6094B340-E258-3560-0B57-FC12F7A0D238}"/>
              </a:ext>
            </a:extLst>
          </p:cNvPr>
          <p:cNvPicPr>
            <a:picLocks noChangeAspect="1"/>
          </p:cNvPicPr>
          <p:nvPr/>
        </p:nvPicPr>
        <p:blipFill>
          <a:blip r:embed="rId2"/>
          <a:stretch>
            <a:fillRect/>
          </a:stretch>
        </p:blipFill>
        <p:spPr>
          <a:xfrm>
            <a:off x="9772323" y="230188"/>
            <a:ext cx="1400370" cy="1400370"/>
          </a:xfrm>
          <a:prstGeom prst="rect">
            <a:avLst/>
          </a:prstGeom>
        </p:spPr>
      </p:pic>
    </p:spTree>
    <p:extLst>
      <p:ext uri="{BB962C8B-B14F-4D97-AF65-F5344CB8AC3E}">
        <p14:creationId xmlns:p14="http://schemas.microsoft.com/office/powerpoint/2010/main" val="13090648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2E84E43-CC1A-F5C7-59C7-3988C44A529D}"/>
              </a:ext>
            </a:extLst>
          </p:cNvPr>
          <p:cNvSpPr>
            <a:spLocks noGrp="1"/>
          </p:cNvSpPr>
          <p:nvPr>
            <p:ph type="title"/>
          </p:nvPr>
        </p:nvSpPr>
        <p:spPr/>
        <p:txBody>
          <a:bodyPr/>
          <a:lstStyle/>
          <a:p>
            <a:r>
              <a:rPr lang="en-GB" b="1" dirty="0"/>
              <a:t>Dr Frances Hoggan</a:t>
            </a:r>
            <a:endParaRPr lang="en-GB" dirty="0"/>
          </a:p>
        </p:txBody>
      </p:sp>
      <p:sp>
        <p:nvSpPr>
          <p:cNvPr id="6" name="Content Placeholder 5">
            <a:extLst>
              <a:ext uri="{FF2B5EF4-FFF2-40B4-BE49-F238E27FC236}">
                <a16:creationId xmlns:a16="http://schemas.microsoft.com/office/drawing/2014/main" id="{A29ACE04-8D81-B7A9-E5AD-7FE5F8336EF4}"/>
              </a:ext>
            </a:extLst>
          </p:cNvPr>
          <p:cNvSpPr>
            <a:spLocks noGrp="1"/>
          </p:cNvSpPr>
          <p:nvPr>
            <p:ph sz="half" idx="2"/>
          </p:nvPr>
        </p:nvSpPr>
        <p:spPr/>
        <p:txBody>
          <a:bodyPr>
            <a:normAutofit fontScale="92500" lnSpcReduction="10000"/>
          </a:bodyPr>
          <a:lstStyle/>
          <a:p>
            <a:r>
              <a:rPr lang="en-GB" dirty="0"/>
              <a:t>Brecon (1843)</a:t>
            </a:r>
          </a:p>
          <a:p>
            <a:r>
              <a:rPr lang="en-GB" dirty="0"/>
              <a:t>1870 First woman to get a medical degree but had to get it from Zurich</a:t>
            </a:r>
          </a:p>
          <a:p>
            <a:r>
              <a:rPr lang="en-GB" dirty="0"/>
              <a:t>1876 removal of gender as a barrier</a:t>
            </a:r>
          </a:p>
          <a:p>
            <a:pPr lvl="1"/>
            <a:r>
              <a:rPr lang="en-GB" dirty="0"/>
              <a:t>Note that Queen Victoria objected.</a:t>
            </a:r>
          </a:p>
          <a:p>
            <a:r>
              <a:rPr lang="en-GB" dirty="0"/>
              <a:t>Biopsies and staining, muscular dystrophy, </a:t>
            </a:r>
          </a:p>
          <a:p>
            <a:r>
              <a:rPr lang="en-GB" dirty="0"/>
              <a:t>Activism: Equality e.g. breastfeeding</a:t>
            </a:r>
          </a:p>
        </p:txBody>
      </p:sp>
      <p:pic>
        <p:nvPicPr>
          <p:cNvPr id="1026" name="Picture 2" descr="Frances Hoggan">
            <a:extLst>
              <a:ext uri="{FF2B5EF4-FFF2-40B4-BE49-F238E27FC236}">
                <a16:creationId xmlns:a16="http://schemas.microsoft.com/office/drawing/2014/main" id="{CD2C2C2F-6BB6-763E-DAB6-BD5ECC882CE7}"/>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838200" y="1825625"/>
            <a:ext cx="5181600" cy="370311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F689A1BC-818E-564B-0505-BB1ED67A3A7D}"/>
              </a:ext>
            </a:extLst>
          </p:cNvPr>
          <p:cNvSpPr txBox="1"/>
          <p:nvPr/>
        </p:nvSpPr>
        <p:spPr>
          <a:xfrm>
            <a:off x="726750" y="5530632"/>
            <a:ext cx="5293050" cy="646331"/>
          </a:xfrm>
          <a:prstGeom prst="rect">
            <a:avLst/>
          </a:prstGeom>
          <a:noFill/>
        </p:spPr>
        <p:txBody>
          <a:bodyPr wrap="square">
            <a:spAutoFit/>
          </a:bodyPr>
          <a:lstStyle/>
          <a:p>
            <a:r>
              <a:rPr lang="en-GB" dirty="0">
                <a:hlinkClick r:id="rId3"/>
              </a:rPr>
              <a:t>Where science meets compassion: Dr Frances Hoggan and equality in medicine</a:t>
            </a:r>
            <a:r>
              <a:rPr lang="en-GB" dirty="0"/>
              <a:t> (2023)</a:t>
            </a:r>
          </a:p>
        </p:txBody>
      </p:sp>
    </p:spTree>
    <p:extLst>
      <p:ext uri="{BB962C8B-B14F-4D97-AF65-F5344CB8AC3E}">
        <p14:creationId xmlns:p14="http://schemas.microsoft.com/office/powerpoint/2010/main" val="2072523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331141-C60C-79AF-F033-7FC29DA787D1}"/>
              </a:ext>
            </a:extLst>
          </p:cNvPr>
          <p:cNvSpPr>
            <a:spLocks noGrp="1"/>
          </p:cNvSpPr>
          <p:nvPr>
            <p:ph type="title"/>
          </p:nvPr>
        </p:nvSpPr>
        <p:spPr>
          <a:xfrm>
            <a:off x="838202" y="365125"/>
            <a:ext cx="4564115" cy="1938076"/>
          </a:xfrm>
        </p:spPr>
        <p:txBody>
          <a:bodyPr vert="horz" lIns="91440" tIns="45720" rIns="91440" bIns="45720" rtlCol="0" anchor="ctr">
            <a:normAutofit/>
          </a:bodyPr>
          <a:lstStyle/>
          <a:p>
            <a:r>
              <a:rPr lang="en-US" kern="1200" dirty="0">
                <a:solidFill>
                  <a:schemeClr val="tx1"/>
                </a:solidFill>
                <a:latin typeface="+mj-lt"/>
                <a:ea typeface="+mj-ea"/>
                <a:cs typeface="+mj-cs"/>
              </a:rPr>
              <a:t>Dorothy </a:t>
            </a:r>
            <a:br>
              <a:rPr lang="en-US" kern="1200" dirty="0">
                <a:solidFill>
                  <a:schemeClr val="tx1"/>
                </a:solidFill>
                <a:latin typeface="+mj-lt"/>
                <a:ea typeface="+mj-ea"/>
                <a:cs typeface="+mj-cs"/>
              </a:rPr>
            </a:br>
            <a:r>
              <a:rPr lang="en-US" kern="1200" dirty="0">
                <a:solidFill>
                  <a:schemeClr val="tx1"/>
                </a:solidFill>
                <a:latin typeface="+mj-lt"/>
                <a:ea typeface="+mj-ea"/>
                <a:cs typeface="+mj-cs"/>
              </a:rPr>
              <a:t>Crowfoo</a:t>
            </a:r>
            <a:r>
              <a:rPr lang="en-US" dirty="0"/>
              <a:t>t-</a:t>
            </a:r>
            <a:r>
              <a:rPr lang="en-US" kern="1200" dirty="0">
                <a:solidFill>
                  <a:schemeClr val="tx1"/>
                </a:solidFill>
                <a:latin typeface="+mj-lt"/>
                <a:ea typeface="+mj-ea"/>
                <a:cs typeface="+mj-cs"/>
              </a:rPr>
              <a:t>Hodgkin</a:t>
            </a:r>
          </a:p>
        </p:txBody>
      </p:sp>
      <p:sp>
        <p:nvSpPr>
          <p:cNvPr id="4" name="Content Placeholder 3">
            <a:extLst>
              <a:ext uri="{FF2B5EF4-FFF2-40B4-BE49-F238E27FC236}">
                <a16:creationId xmlns:a16="http://schemas.microsoft.com/office/drawing/2014/main" id="{786DAC3E-5B18-8ED5-3EE8-4EDBD0BA3798}"/>
              </a:ext>
            </a:extLst>
          </p:cNvPr>
          <p:cNvSpPr>
            <a:spLocks noGrp="1"/>
          </p:cNvSpPr>
          <p:nvPr>
            <p:ph sz="half" idx="2"/>
          </p:nvPr>
        </p:nvSpPr>
        <p:spPr>
          <a:xfrm>
            <a:off x="838201" y="2482589"/>
            <a:ext cx="3816096" cy="3694373"/>
          </a:xfrm>
        </p:spPr>
        <p:txBody>
          <a:bodyPr vert="horz" lIns="91440" tIns="45720" rIns="91440" bIns="45720" rtlCol="0">
            <a:normAutofit/>
          </a:bodyPr>
          <a:lstStyle/>
          <a:p>
            <a:r>
              <a:rPr lang="en-US" sz="2000" dirty="0"/>
              <a:t>X Ray Crystallography</a:t>
            </a:r>
          </a:p>
          <a:p>
            <a:r>
              <a:rPr lang="en-US" sz="2000" dirty="0"/>
              <a:t>Structure of biomolecules</a:t>
            </a:r>
          </a:p>
          <a:p>
            <a:r>
              <a:rPr lang="en-US" sz="2000" dirty="0"/>
              <a:t>Early adoption of computers</a:t>
            </a:r>
          </a:p>
          <a:p>
            <a:r>
              <a:rPr lang="en-US" sz="2000" dirty="0"/>
              <a:t>Advanced computer modelling</a:t>
            </a:r>
          </a:p>
          <a:p>
            <a:endParaRPr lang="en-US" sz="2000" dirty="0"/>
          </a:p>
          <a:p>
            <a:r>
              <a:rPr lang="en-US" sz="2000" dirty="0"/>
              <a:t>Structural Analysis</a:t>
            </a:r>
          </a:p>
          <a:p>
            <a:r>
              <a:rPr lang="en-US" sz="2000" dirty="0"/>
              <a:t>Penicillin / B12/ Insulin</a:t>
            </a:r>
          </a:p>
          <a:p>
            <a:r>
              <a:rPr lang="en-US" sz="2000" dirty="0"/>
              <a:t>Target Based Drug Discovery</a:t>
            </a:r>
          </a:p>
        </p:txBody>
      </p:sp>
      <p:pic>
        <p:nvPicPr>
          <p:cNvPr id="2050" name="Picture 2">
            <a:extLst>
              <a:ext uri="{FF2B5EF4-FFF2-40B4-BE49-F238E27FC236}">
                <a16:creationId xmlns:a16="http://schemas.microsoft.com/office/drawing/2014/main" id="{D4932C30-D71A-6594-69D0-354A5CFA9D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9766"/>
          <a:stretch>
            <a:fillRect/>
          </a:stretch>
        </p:blipFill>
        <p:spPr bwMode="auto">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a:noFill/>
          <a:extLst>
            <a:ext uri="{909E8E84-426E-40DD-AFC4-6F175D3DCCD1}">
              <a14:hiddenFill xmlns:a14="http://schemas.microsoft.com/office/drawing/2010/main">
                <a:solidFill>
                  <a:srgbClr val="FFFFFF"/>
                </a:solidFill>
              </a14:hiddenFill>
            </a:ext>
          </a:extLst>
        </p:spPr>
      </p:pic>
      <p:pic>
        <p:nvPicPr>
          <p:cNvPr id="6" name="Content Placeholder 5">
            <a:extLst>
              <a:ext uri="{FF2B5EF4-FFF2-40B4-BE49-F238E27FC236}">
                <a16:creationId xmlns:a16="http://schemas.microsoft.com/office/drawing/2014/main" id="{2EE96147-9BE1-125E-8FF9-CF4FD5E17E04}"/>
              </a:ext>
            </a:extLst>
          </p:cNvPr>
          <p:cNvPicPr>
            <a:picLocks noGrp="1" noChangeAspect="1"/>
          </p:cNvPicPr>
          <p:nvPr>
            <p:ph sz="half" idx="1"/>
          </p:nvPr>
        </p:nvPicPr>
        <p:blipFill>
          <a:blip r:embed="rId4"/>
          <a:srcRect b="13012"/>
          <a:stretch>
            <a:fillRect/>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21925695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EF4E4-13D8-1A68-FE15-2E3B977B17D5}"/>
              </a:ext>
            </a:extLst>
          </p:cNvPr>
          <p:cNvSpPr>
            <a:spLocks noGrp="1"/>
          </p:cNvSpPr>
          <p:nvPr>
            <p:ph type="title"/>
          </p:nvPr>
        </p:nvSpPr>
        <p:spPr>
          <a:xfrm>
            <a:off x="761840" y="1138265"/>
            <a:ext cx="4544762" cy="1401183"/>
          </a:xfrm>
        </p:spPr>
        <p:txBody>
          <a:bodyPr vert="horz" lIns="91440" tIns="45720" rIns="91440" bIns="45720" rtlCol="0" anchor="t">
            <a:normAutofit/>
          </a:bodyPr>
          <a:lstStyle/>
          <a:p>
            <a:r>
              <a:rPr lang="en-US" sz="3200" kern="1200">
                <a:solidFill>
                  <a:schemeClr val="tx1"/>
                </a:solidFill>
                <a:latin typeface="+mj-lt"/>
                <a:ea typeface="+mj-ea"/>
                <a:cs typeface="+mj-cs"/>
              </a:rPr>
              <a:t>Science and Technology</a:t>
            </a:r>
          </a:p>
        </p:txBody>
      </p:sp>
      <p:cxnSp>
        <p:nvCxnSpPr>
          <p:cNvPr id="11" name="Straight Connector 10">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30FAA2A-0A9E-CCBC-1B1F-BD5CD6766B01}"/>
              </a:ext>
            </a:extLst>
          </p:cNvPr>
          <p:cNvSpPr>
            <a:spLocks noGrp="1"/>
          </p:cNvSpPr>
          <p:nvPr>
            <p:ph sz="half" idx="1"/>
          </p:nvPr>
        </p:nvSpPr>
        <p:spPr>
          <a:xfrm>
            <a:off x="761840" y="2551176"/>
            <a:ext cx="4544762" cy="3602935"/>
          </a:xfrm>
        </p:spPr>
        <p:txBody>
          <a:bodyPr vert="horz" lIns="91440" tIns="45720" rIns="91440" bIns="45720" rtlCol="0">
            <a:normAutofit/>
          </a:bodyPr>
          <a:lstStyle/>
          <a:p>
            <a:r>
              <a:rPr lang="en-US" sz="2000"/>
              <a:t>In practice it is interconnected.</a:t>
            </a:r>
          </a:p>
          <a:p>
            <a:r>
              <a:rPr lang="en-US" sz="2000"/>
              <a:t>This can be modelled in what you present and the way you work. </a:t>
            </a:r>
          </a:p>
        </p:txBody>
      </p:sp>
      <p:pic>
        <p:nvPicPr>
          <p:cNvPr id="6" name="Content Placeholder 5" descr="Binary outline">
            <a:extLst>
              <a:ext uri="{FF2B5EF4-FFF2-40B4-BE49-F238E27FC236}">
                <a16:creationId xmlns:a16="http://schemas.microsoft.com/office/drawing/2014/main" id="{72F40299-9FE6-D43C-7ADB-F448F9FC2E18}"/>
              </a:ext>
            </a:extLst>
          </p:cNvPr>
          <p:cNvPicPr>
            <a:picLocks noGrp="1" noChangeAspect="1"/>
          </p:cNvPicPr>
          <p:nvPr>
            <p:ph sz="half" idx="2"/>
          </p:nvPr>
        </p:nvPicPr>
        <p:blipFill>
          <a:blip r:embed="rId2">
            <a:extLst>
              <a:ext uri="{96DAC541-7B7A-43D3-8B79-37D633B846F1}">
                <asvg:svgBlip xmlns:asvg="http://schemas.microsoft.com/office/drawing/2016/SVG/main" r:embed="rId3"/>
              </a:ext>
            </a:extLst>
          </a:blip>
          <a:stretch>
            <a:fillRect/>
          </a:stretch>
        </p:blipFill>
        <p:spPr>
          <a:xfrm>
            <a:off x="6091780" y="771753"/>
            <a:ext cx="5316095" cy="5316095"/>
          </a:xfrm>
          <a:prstGeom prst="rect">
            <a:avLst/>
          </a:prstGeom>
        </p:spPr>
      </p:pic>
    </p:spTree>
    <p:extLst>
      <p:ext uri="{BB962C8B-B14F-4D97-AF65-F5344CB8AC3E}">
        <p14:creationId xmlns:p14="http://schemas.microsoft.com/office/powerpoint/2010/main" val="25709365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CAB6D7AF-734C-43E5-AE74-E8EC5D462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98E3596-58D8-3246-0D4F-5CB58D7123D8}"/>
              </a:ext>
            </a:extLst>
          </p:cNvPr>
          <p:cNvSpPr>
            <a:spLocks noGrp="1"/>
          </p:cNvSpPr>
          <p:nvPr>
            <p:ph type="title"/>
          </p:nvPr>
        </p:nvSpPr>
        <p:spPr>
          <a:xfrm>
            <a:off x="762001" y="762001"/>
            <a:ext cx="7877502" cy="1475116"/>
          </a:xfrm>
        </p:spPr>
        <p:txBody>
          <a:bodyPr vert="horz" lIns="91440" tIns="45720" rIns="91440" bIns="45720" rtlCol="0" anchor="t">
            <a:normAutofit/>
          </a:bodyPr>
          <a:lstStyle/>
          <a:p>
            <a:r>
              <a:rPr lang="en-US" sz="2800" b="1" dirty="0"/>
              <a:t>Digital Competence Framework (DCF)</a:t>
            </a:r>
            <a:br>
              <a:rPr lang="en-US" sz="2800" b="1" dirty="0"/>
            </a:br>
            <a:r>
              <a:rPr lang="en-US" sz="2800" b="1" dirty="0" err="1"/>
              <a:t>Fframwaith</a:t>
            </a:r>
            <a:r>
              <a:rPr lang="en-US" sz="2800" b="1" dirty="0"/>
              <a:t> </a:t>
            </a:r>
            <a:r>
              <a:rPr lang="en-US" sz="2800" b="1" dirty="0" err="1"/>
              <a:t>Cymhwysedd</a:t>
            </a:r>
            <a:r>
              <a:rPr lang="en-US" sz="2800" b="1" dirty="0"/>
              <a:t> </a:t>
            </a:r>
            <a:r>
              <a:rPr lang="en-US" sz="2800" b="1" dirty="0" err="1"/>
              <a:t>Digidol</a:t>
            </a:r>
            <a:endParaRPr lang="en-US" sz="2800" dirty="0"/>
          </a:p>
        </p:txBody>
      </p:sp>
      <p:sp useBgFill="1">
        <p:nvSpPr>
          <p:cNvPr id="14" name="Rectangle 13">
            <a:extLst>
              <a:ext uri="{FF2B5EF4-FFF2-40B4-BE49-F238E27FC236}">
                <a16:creationId xmlns:a16="http://schemas.microsoft.com/office/drawing/2014/main" id="{36830A5B-65B2-40C0-80F8-67EFC8A6B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1" y="0"/>
            <a:ext cx="5410196" cy="6862190"/>
          </a:xfrm>
          <a:prstGeom prst="rect">
            <a:avLst/>
          </a:prstGeom>
          <a:ln>
            <a:noFill/>
          </a:ln>
          <a:effectLst>
            <a:outerShdw blurRad="317500" dist="254000" dir="858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6CA0DF47-AD0B-F41B-6785-19D8A3D9C1EB}"/>
              </a:ext>
            </a:extLst>
          </p:cNvPr>
          <p:cNvPicPr>
            <a:picLocks noGrp="1" noChangeAspect="1"/>
          </p:cNvPicPr>
          <p:nvPr>
            <p:ph sz="half" idx="1"/>
          </p:nvPr>
        </p:nvPicPr>
        <p:blipFill>
          <a:blip r:embed="rId2"/>
          <a:stretch>
            <a:fillRect/>
          </a:stretch>
        </p:blipFill>
        <p:spPr>
          <a:xfrm>
            <a:off x="955541" y="2708448"/>
            <a:ext cx="4976316" cy="3421218"/>
          </a:xfrm>
          <a:prstGeom prst="rect">
            <a:avLst/>
          </a:prstGeom>
        </p:spPr>
      </p:pic>
      <p:pic>
        <p:nvPicPr>
          <p:cNvPr id="7" name="Content Placeholder 6">
            <a:extLst>
              <a:ext uri="{FF2B5EF4-FFF2-40B4-BE49-F238E27FC236}">
                <a16:creationId xmlns:a16="http://schemas.microsoft.com/office/drawing/2014/main" id="{A9A47489-A1BC-8031-772F-808ADEF9F1E7}"/>
              </a:ext>
            </a:extLst>
          </p:cNvPr>
          <p:cNvPicPr>
            <a:picLocks noGrp="1" noChangeAspect="1"/>
          </p:cNvPicPr>
          <p:nvPr>
            <p:ph sz="half" idx="2"/>
          </p:nvPr>
        </p:nvPicPr>
        <p:blipFill>
          <a:blip r:embed="rId3"/>
          <a:stretch>
            <a:fillRect/>
          </a:stretch>
        </p:blipFill>
        <p:spPr>
          <a:xfrm>
            <a:off x="7828906" y="2708448"/>
            <a:ext cx="3421218" cy="3421218"/>
          </a:xfrm>
          <a:prstGeom prst="rect">
            <a:avLst/>
          </a:prstGeom>
        </p:spPr>
      </p:pic>
    </p:spTree>
    <p:extLst>
      <p:ext uri="{BB962C8B-B14F-4D97-AF65-F5344CB8AC3E}">
        <p14:creationId xmlns:p14="http://schemas.microsoft.com/office/powerpoint/2010/main" val="26443102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ight Triangle 12">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4A8EA2-79BF-9BDF-36C1-9DA8522036CF}"/>
              </a:ext>
            </a:extLst>
          </p:cNvPr>
          <p:cNvSpPr>
            <a:spLocks noGrp="1"/>
          </p:cNvSpPr>
          <p:nvPr>
            <p:ph type="title"/>
          </p:nvPr>
        </p:nvSpPr>
        <p:spPr>
          <a:xfrm>
            <a:off x="965200" y="1383528"/>
            <a:ext cx="5925989" cy="3167510"/>
          </a:xfrm>
        </p:spPr>
        <p:txBody>
          <a:bodyPr vert="horz" lIns="91440" tIns="45720" rIns="91440" bIns="45720" rtlCol="0" anchor="b">
            <a:normAutofit/>
          </a:bodyPr>
          <a:lstStyle/>
          <a:p>
            <a:pPr algn="r"/>
            <a:r>
              <a:rPr lang="en-US" sz="7400" kern="1200">
                <a:solidFill>
                  <a:schemeClr val="tx1"/>
                </a:solidFill>
                <a:latin typeface="+mj-lt"/>
                <a:ea typeface="+mj-ea"/>
                <a:cs typeface="+mj-cs"/>
              </a:rPr>
              <a:t>DCF or Computer Science?</a:t>
            </a:r>
          </a:p>
        </p:txBody>
      </p:sp>
      <p:pic>
        <p:nvPicPr>
          <p:cNvPr id="6" name="Content Placeholder 5" descr="Filter with solid fill">
            <a:extLst>
              <a:ext uri="{FF2B5EF4-FFF2-40B4-BE49-F238E27FC236}">
                <a16:creationId xmlns:a16="http://schemas.microsoft.com/office/drawing/2014/main" id="{E53902DA-B4FA-587F-F3A3-D819FAF3D979}"/>
              </a:ext>
            </a:extLst>
          </p:cNvPr>
          <p:cNvPicPr>
            <a:picLocks noGrp="1" noChangeAspect="1"/>
          </p:cNvPicPr>
          <p:nvPr>
            <p:ph sz="half" idx="1"/>
          </p:nvPr>
        </p:nvPicPr>
        <p:blipFill>
          <a:blip r:embed="rId2">
            <a:extLst>
              <a:ext uri="{96DAC541-7B7A-43D3-8B79-37D633B846F1}">
                <asvg:svgBlip xmlns:asvg="http://schemas.microsoft.com/office/drawing/2016/SVG/main" r:embed="rId3"/>
              </a:ext>
            </a:extLst>
          </a:blip>
          <a:stretch>
            <a:fillRect/>
          </a:stretch>
        </p:blipFill>
        <p:spPr>
          <a:xfrm>
            <a:off x="7599140" y="2209474"/>
            <a:ext cx="2489416" cy="2489416"/>
          </a:xfrm>
          <a:prstGeom prst="rect">
            <a:avLst/>
          </a:prstGeom>
        </p:spPr>
      </p:pic>
      <p:graphicFrame>
        <p:nvGraphicFramePr>
          <p:cNvPr id="7" name="Table 6">
            <a:extLst>
              <a:ext uri="{FF2B5EF4-FFF2-40B4-BE49-F238E27FC236}">
                <a16:creationId xmlns:a16="http://schemas.microsoft.com/office/drawing/2014/main" id="{253BA1E3-7BAC-B89E-56B5-D9ED8A3192F7}"/>
              </a:ext>
            </a:extLst>
          </p:cNvPr>
          <p:cNvGraphicFramePr>
            <a:graphicFrameLocks noGrp="1"/>
          </p:cNvGraphicFramePr>
          <p:nvPr>
            <p:extLst>
              <p:ext uri="{D42A27DB-BD31-4B8C-83A1-F6EECF244321}">
                <p14:modId xmlns:p14="http://schemas.microsoft.com/office/powerpoint/2010/main" val="1614793003"/>
              </p:ext>
            </p:extLst>
          </p:nvPr>
        </p:nvGraphicFramePr>
        <p:xfrm>
          <a:off x="711199" y="4871947"/>
          <a:ext cx="10652126" cy="1265290"/>
        </p:xfrm>
        <a:graphic>
          <a:graphicData uri="http://schemas.openxmlformats.org/drawingml/2006/table">
            <a:tbl>
              <a:tblPr>
                <a:tableStyleId>{2D5ABB26-0587-4C30-8999-92F81FD0307C}</a:tableStyleId>
              </a:tblPr>
              <a:tblGrid>
                <a:gridCol w="5326063">
                  <a:extLst>
                    <a:ext uri="{9D8B030D-6E8A-4147-A177-3AD203B41FA5}">
                      <a16:colId xmlns:a16="http://schemas.microsoft.com/office/drawing/2014/main" val="559349863"/>
                    </a:ext>
                  </a:extLst>
                </a:gridCol>
                <a:gridCol w="5326063">
                  <a:extLst>
                    <a:ext uri="{9D8B030D-6E8A-4147-A177-3AD203B41FA5}">
                      <a16:colId xmlns:a16="http://schemas.microsoft.com/office/drawing/2014/main" val="523758479"/>
                    </a:ext>
                  </a:extLst>
                </a:gridCol>
              </a:tblGrid>
              <a:tr h="460105">
                <a:tc>
                  <a:txBody>
                    <a:bodyPr/>
                    <a:lstStyle/>
                    <a:p>
                      <a:pPr>
                        <a:buNone/>
                      </a:pPr>
                      <a:r>
                        <a:rPr lang="en-GB" b="1"/>
                        <a:t>Computer Science (CS)</a:t>
                      </a:r>
                      <a:endParaRPr lang="en-GB"/>
                    </a:p>
                  </a:txBody>
                  <a:tcPr anchor="ctr">
                    <a:solidFill>
                      <a:schemeClr val="bg1"/>
                    </a:solidFill>
                  </a:tcPr>
                </a:tc>
                <a:tc>
                  <a:txBody>
                    <a:bodyPr/>
                    <a:lstStyle/>
                    <a:p>
                      <a:pPr>
                        <a:buNone/>
                      </a:pPr>
                      <a:r>
                        <a:rPr lang="en-GB" b="1"/>
                        <a:t>Digital Competence Framework (DCF)</a:t>
                      </a:r>
                      <a:endParaRPr lang="en-GB"/>
                    </a:p>
                  </a:txBody>
                  <a:tcPr anchor="ctr">
                    <a:solidFill>
                      <a:schemeClr val="bg1"/>
                    </a:solidFill>
                  </a:tcPr>
                </a:tc>
                <a:extLst>
                  <a:ext uri="{0D108BD9-81ED-4DB2-BD59-A6C34878D82A}">
                    <a16:rowId xmlns:a16="http://schemas.microsoft.com/office/drawing/2014/main" val="3397972741"/>
                  </a:ext>
                </a:extLst>
              </a:tr>
              <a:tr h="805185">
                <a:tc>
                  <a:txBody>
                    <a:bodyPr/>
                    <a:lstStyle/>
                    <a:p>
                      <a:pPr>
                        <a:buNone/>
                      </a:pPr>
                      <a:r>
                        <a:rPr lang="en-GB" b="1"/>
                        <a:t>Focus:</a:t>
                      </a:r>
                      <a:r>
                        <a:rPr lang="en-GB"/>
                        <a:t> How computers, systems, and algorithms work.</a:t>
                      </a:r>
                    </a:p>
                  </a:txBody>
                  <a:tcPr anchor="ctr">
                    <a:solidFill>
                      <a:schemeClr val="bg1"/>
                    </a:solidFill>
                  </a:tcPr>
                </a:tc>
                <a:tc>
                  <a:txBody>
                    <a:bodyPr/>
                    <a:lstStyle/>
                    <a:p>
                      <a:pPr>
                        <a:buNone/>
                      </a:pPr>
                      <a:r>
                        <a:rPr lang="en-GB" b="1" dirty="0"/>
                        <a:t>Focus:</a:t>
                      </a:r>
                      <a:r>
                        <a:rPr lang="en-GB" dirty="0"/>
                        <a:t> How we use digital tools, information, and online systems safely, creatively and critically.</a:t>
                      </a:r>
                    </a:p>
                  </a:txBody>
                  <a:tcPr anchor="ctr">
                    <a:solidFill>
                      <a:schemeClr val="bg1"/>
                    </a:solidFill>
                  </a:tcPr>
                </a:tc>
                <a:extLst>
                  <a:ext uri="{0D108BD9-81ED-4DB2-BD59-A6C34878D82A}">
                    <a16:rowId xmlns:a16="http://schemas.microsoft.com/office/drawing/2014/main" val="1844476454"/>
                  </a:ext>
                </a:extLst>
              </a:tr>
            </a:tbl>
          </a:graphicData>
        </a:graphic>
      </p:graphicFrame>
    </p:spTree>
    <p:extLst>
      <p:ext uri="{BB962C8B-B14F-4D97-AF65-F5344CB8AC3E}">
        <p14:creationId xmlns:p14="http://schemas.microsoft.com/office/powerpoint/2010/main" val="29805561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E97D4-8FA0-CD7C-9B04-9367BC17C83D}"/>
              </a:ext>
            </a:extLst>
          </p:cNvPr>
          <p:cNvSpPr>
            <a:spLocks noGrp="1"/>
          </p:cNvSpPr>
          <p:nvPr>
            <p:ph type="title"/>
          </p:nvPr>
        </p:nvSpPr>
        <p:spPr/>
        <p:txBody>
          <a:bodyPr/>
          <a:lstStyle/>
          <a:p>
            <a:r>
              <a:rPr lang="en-GB" dirty="0"/>
              <a:t>DCF or Computer Science?</a:t>
            </a:r>
          </a:p>
        </p:txBody>
      </p:sp>
      <p:sp>
        <p:nvSpPr>
          <p:cNvPr id="3" name="Content Placeholder 2">
            <a:extLst>
              <a:ext uri="{FF2B5EF4-FFF2-40B4-BE49-F238E27FC236}">
                <a16:creationId xmlns:a16="http://schemas.microsoft.com/office/drawing/2014/main" id="{4CCF0195-BD6D-A8B5-A833-123BA1851C79}"/>
              </a:ext>
            </a:extLst>
          </p:cNvPr>
          <p:cNvSpPr>
            <a:spLocks noGrp="1"/>
          </p:cNvSpPr>
          <p:nvPr>
            <p:ph sz="half" idx="1"/>
          </p:nvPr>
        </p:nvSpPr>
        <p:spPr>
          <a:xfrm>
            <a:off x="838200" y="1825624"/>
            <a:ext cx="4667250" cy="4937125"/>
          </a:xfrm>
        </p:spPr>
        <p:txBody>
          <a:bodyPr>
            <a:normAutofit lnSpcReduction="10000"/>
          </a:bodyPr>
          <a:lstStyle/>
          <a:p>
            <a:pPr rtl="0" fontAlgn="ctr">
              <a:buFont typeface="+mj-lt"/>
              <a:buAutoNum type="arabicPeriod"/>
            </a:pPr>
            <a:r>
              <a:rPr lang="en-GB" sz="1400" b="0" i="0" dirty="0">
                <a:effectLst/>
                <a:latin typeface="Calibri" panose="020F0502020204030204" pitchFamily="34" charset="0"/>
              </a:rPr>
              <a:t>I can decompose given problems and select appropriate constructs to express solutions in a variety of environments.</a:t>
            </a:r>
          </a:p>
          <a:p>
            <a:pPr rtl="0" fontAlgn="ctr">
              <a:buFont typeface="+mj-lt"/>
              <a:buAutoNum type="arabicPeriod"/>
            </a:pPr>
            <a:r>
              <a:rPr lang="en-GB" sz="1400" b="0" i="0" dirty="0">
                <a:effectLst/>
                <a:latin typeface="Calibri" panose="020F0502020204030204" pitchFamily="34" charset="0"/>
              </a:rPr>
              <a:t>I can select and use data structures that effectively manage data in algorithms.</a:t>
            </a:r>
          </a:p>
          <a:p>
            <a:pPr rtl="0" fontAlgn="ctr">
              <a:buFont typeface="+mj-lt"/>
              <a:buAutoNum type="arabicPeriod"/>
            </a:pPr>
            <a:r>
              <a:rPr lang="en-GB" sz="1400" b="0" i="0" dirty="0">
                <a:effectLst/>
                <a:latin typeface="Calibri" panose="020F0502020204030204" pitchFamily="34" charset="0"/>
              </a:rPr>
              <a:t>I can plan and implement test strategies to identify errors in solutions.</a:t>
            </a:r>
          </a:p>
          <a:p>
            <a:pPr rtl="0" fontAlgn="ctr">
              <a:buFont typeface="+mj-lt"/>
              <a:buAutoNum type="arabicPeriod"/>
            </a:pPr>
            <a:r>
              <a:rPr lang="en-GB" sz="1400" b="0" i="0" dirty="0">
                <a:effectLst/>
                <a:latin typeface="Calibri" panose="020F0502020204030204" pitchFamily="34" charset="0"/>
              </a:rPr>
              <a:t>I can select and use multiple sensors and actuators that allow computer systems to interact with the world around them.</a:t>
            </a:r>
          </a:p>
          <a:p>
            <a:pPr rtl="0" fontAlgn="ctr">
              <a:buFont typeface="+mj-lt"/>
              <a:buAutoNum type="arabicPeriod"/>
            </a:pPr>
            <a:r>
              <a:rPr lang="en-GB" sz="1400" b="0" i="0" dirty="0">
                <a:effectLst/>
                <a:latin typeface="Calibri" panose="020F0502020204030204" pitchFamily="34" charset="0"/>
              </a:rPr>
              <a:t>I can apply design principles in order to design a range of efficient user interactions.</a:t>
            </a:r>
          </a:p>
          <a:p>
            <a:pPr rtl="0" fontAlgn="ctr">
              <a:buFont typeface="+mj-lt"/>
              <a:buAutoNum type="arabicPeriod"/>
            </a:pPr>
            <a:r>
              <a:rPr lang="en-GB" sz="1400" b="0" i="0" dirty="0">
                <a:effectLst/>
                <a:latin typeface="Calibri" panose="020F0502020204030204" pitchFamily="34" charset="0"/>
              </a:rPr>
              <a:t>I can explain how systems communicate, in order to design a network.</a:t>
            </a:r>
          </a:p>
          <a:p>
            <a:pPr rtl="0" fontAlgn="ctr">
              <a:buFont typeface="+mj-lt"/>
              <a:buAutoNum type="arabicPeriod"/>
            </a:pPr>
            <a:r>
              <a:rPr lang="en-GB" sz="1400" b="0" i="0" dirty="0">
                <a:effectLst/>
                <a:latin typeface="Calibri" panose="020F0502020204030204" pitchFamily="34" charset="0"/>
              </a:rPr>
              <a:t>I can explain the techniques used to store and transfer data and understand their vulnerabilities.</a:t>
            </a:r>
          </a:p>
          <a:p>
            <a:pPr rtl="0" fontAlgn="ctr">
              <a:buFont typeface="+mj-lt"/>
              <a:buAutoNum type="arabicPeriod"/>
            </a:pPr>
            <a:r>
              <a:rPr lang="en-GB" sz="1400" b="0" i="0" dirty="0">
                <a:effectLst/>
                <a:latin typeface="Calibri" panose="020F0502020204030204" pitchFamily="34" charset="0"/>
              </a:rPr>
              <a:t>I can choose the most appropriate format for the storage and interrogation of data.</a:t>
            </a:r>
          </a:p>
          <a:p>
            <a:pPr rtl="0" fontAlgn="ctr">
              <a:buFont typeface="+mj-lt"/>
              <a:buAutoNum type="arabicPeriod"/>
            </a:pPr>
            <a:r>
              <a:rPr lang="en-GB" sz="1400" b="0" i="0" dirty="0">
                <a:effectLst/>
                <a:latin typeface="Calibri" panose="020F0502020204030204" pitchFamily="34" charset="0"/>
              </a:rPr>
              <a:t>I can make use of mathematical and logical operators in different software tools to investigate a line of inquiry independently.</a:t>
            </a:r>
          </a:p>
        </p:txBody>
      </p:sp>
      <p:sp>
        <p:nvSpPr>
          <p:cNvPr id="4" name="Content Placeholder 3">
            <a:extLst>
              <a:ext uri="{FF2B5EF4-FFF2-40B4-BE49-F238E27FC236}">
                <a16:creationId xmlns:a16="http://schemas.microsoft.com/office/drawing/2014/main" id="{22C9DB1A-C328-E989-EE81-AD485E5DB3F3}"/>
              </a:ext>
            </a:extLst>
          </p:cNvPr>
          <p:cNvSpPr>
            <a:spLocks noGrp="1"/>
          </p:cNvSpPr>
          <p:nvPr>
            <p:ph sz="half" idx="2"/>
          </p:nvPr>
        </p:nvSpPr>
        <p:spPr>
          <a:xfrm>
            <a:off x="6172199" y="1825625"/>
            <a:ext cx="5686425" cy="5032666"/>
          </a:xfrm>
        </p:spPr>
        <p:txBody>
          <a:bodyPr>
            <a:noAutofit/>
          </a:bodyPr>
          <a:lstStyle/>
          <a:p>
            <a:pPr marL="514350" indent="-514350" fontAlgn="ctr">
              <a:buFont typeface="+mj-lt"/>
              <a:buAutoNum type="alphaUcPeriod"/>
            </a:pPr>
            <a:r>
              <a:rPr lang="en-GB" sz="1200" b="0" i="0" dirty="0">
                <a:effectLst/>
                <a:latin typeface="Calibri" panose="020F0502020204030204" pitchFamily="34" charset="0"/>
              </a:rPr>
              <a:t>I can search efficiently for information for my digital work and evaluate the reliability of sources of information, justifying opinions and reasons for choices, and I can reference work using appropriate methods.</a:t>
            </a:r>
          </a:p>
          <a:p>
            <a:pPr marL="514350" indent="-514350" fontAlgn="ctr">
              <a:buFont typeface="+mj-lt"/>
              <a:buAutoNum type="alphaUcPeriod"/>
            </a:pPr>
            <a:r>
              <a:rPr lang="en-GB" sz="1200" b="0" i="0" dirty="0">
                <a:effectLst/>
                <a:latin typeface="Calibri" panose="020F0502020204030204" pitchFamily="34" charset="0"/>
              </a:rPr>
              <a:t>I can select and effectively use a variety of planning techniques.</a:t>
            </a:r>
          </a:p>
          <a:p>
            <a:pPr marL="514350" indent="-514350" fontAlgn="ctr">
              <a:buFont typeface="+mj-lt"/>
              <a:buAutoNum type="alphaUcPeriod"/>
            </a:pPr>
            <a:r>
              <a:rPr lang="en-GB" sz="1200" b="0" i="0" dirty="0">
                <a:effectLst/>
                <a:latin typeface="Calibri" panose="020F0502020204030204" pitchFamily="34" charset="0"/>
              </a:rPr>
              <a:t>I can select and use a variety of appropriate software, tools and techniques to create, modify and combine multimedia components for a range of audiences and purposes.</a:t>
            </a:r>
          </a:p>
          <a:p>
            <a:pPr marL="514350" indent="-514350" fontAlgn="ctr">
              <a:buFont typeface="+mj-lt"/>
              <a:buAutoNum type="alphaUcPeriod"/>
            </a:pPr>
            <a:r>
              <a:rPr lang="en-GB" sz="1200" b="0" i="0" dirty="0">
                <a:effectLst/>
                <a:latin typeface="Calibri" panose="020F0502020204030204" pitchFamily="34" charset="0"/>
              </a:rPr>
              <a:t>I can use appropriate indexing and referencing tools to enhance documents.</a:t>
            </a:r>
          </a:p>
          <a:p>
            <a:pPr marL="514350" indent="-514350" fontAlgn="ctr">
              <a:buFont typeface="+mj-lt"/>
              <a:buAutoNum type="alphaUcPeriod"/>
            </a:pPr>
            <a:r>
              <a:rPr lang="en-GB" sz="1200" b="0" i="0" dirty="0">
                <a:effectLst/>
                <a:latin typeface="Calibri" panose="020F0502020204030204" pitchFamily="34" charset="0"/>
              </a:rPr>
              <a:t>I can make detailed and specific changes to my digital work based upon feedback and self-evaluation, as relevant.</a:t>
            </a:r>
          </a:p>
          <a:p>
            <a:pPr marL="514350" indent="-514350" fontAlgn="ctr">
              <a:buFont typeface="+mj-lt"/>
              <a:buAutoNum type="alphaUcPeriod"/>
            </a:pPr>
            <a:r>
              <a:rPr lang="en-GB" sz="1200" b="0" i="0" dirty="0">
                <a:effectLst/>
                <a:latin typeface="Calibri" panose="020F0502020204030204" pitchFamily="34" charset="0"/>
              </a:rPr>
              <a:t>I can use appropriate advanced file management techniques, e.g. version history, restore previous version, tagging, compression.</a:t>
            </a:r>
          </a:p>
          <a:p>
            <a:pPr marL="514350" indent="-514350" fontAlgn="ctr">
              <a:buFont typeface="+mj-lt"/>
              <a:buAutoNum type="alphaUcPeriod"/>
            </a:pPr>
            <a:r>
              <a:rPr lang="en-GB" sz="1200" b="0" i="0" dirty="0">
                <a:effectLst/>
                <a:latin typeface="Calibri" panose="020F0502020204030204" pitchFamily="34" charset="0"/>
              </a:rPr>
              <a:t>I can make informed choices about file types and understand compatibility issues, e.g. the difficulties of editing PDFs, differences between sound files.</a:t>
            </a:r>
          </a:p>
          <a:p>
            <a:pPr marL="514350" indent="-514350" fontAlgn="ctr">
              <a:buFont typeface="+mj-lt"/>
              <a:buAutoNum type="alphaUcPeriod"/>
            </a:pPr>
            <a:r>
              <a:rPr lang="en-GB" sz="1200" b="0" i="0" dirty="0">
                <a:effectLst/>
                <a:latin typeface="Calibri" panose="020F0502020204030204" pitchFamily="34" charset="0"/>
              </a:rPr>
              <a:t>I can create a data capture form, capture data, search data and create a database and spreadsheet with appropriate data input method.</a:t>
            </a:r>
          </a:p>
          <a:p>
            <a:pPr marL="514350" indent="-514350" fontAlgn="ctr">
              <a:buFont typeface="+mj-lt"/>
              <a:buAutoNum type="alphaUcPeriod"/>
            </a:pPr>
            <a:r>
              <a:rPr lang="en-GB" sz="1200" b="0" i="0" dirty="0">
                <a:effectLst/>
                <a:latin typeface="Calibri" panose="020F0502020204030204" pitchFamily="34" charset="0"/>
              </a:rPr>
              <a:t>I can use appropriate programs to produce statistical evidence based on my own collected data or identified scenarios and justify reasoning.</a:t>
            </a:r>
          </a:p>
          <a:p>
            <a:pPr marL="514350" indent="-514350" fontAlgn="ctr">
              <a:buFont typeface="+mj-lt"/>
              <a:buAutoNum type="alphaUcPeriod"/>
            </a:pPr>
            <a:r>
              <a:rPr lang="en-GB" sz="1200" b="0" i="0" dirty="0">
                <a:effectLst/>
                <a:latin typeface="Calibri" panose="020F0502020204030204" pitchFamily="34" charset="0"/>
              </a:rPr>
              <a:t>I can analyse large data sets and identify trends where appropriate.</a:t>
            </a:r>
          </a:p>
        </p:txBody>
      </p:sp>
    </p:spTree>
    <p:extLst>
      <p:ext uri="{BB962C8B-B14F-4D97-AF65-F5344CB8AC3E}">
        <p14:creationId xmlns:p14="http://schemas.microsoft.com/office/powerpoint/2010/main" val="16397739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30234-C7E8-FA13-101A-A4E3E8780E5E}"/>
              </a:ext>
            </a:extLst>
          </p:cNvPr>
          <p:cNvSpPr>
            <a:spLocks noGrp="1"/>
          </p:cNvSpPr>
          <p:nvPr>
            <p:ph type="title"/>
          </p:nvPr>
        </p:nvSpPr>
        <p:spPr/>
        <p:txBody>
          <a:bodyPr/>
          <a:lstStyle/>
          <a:p>
            <a:r>
              <a:rPr lang="en-GB" dirty="0"/>
              <a:t>Task 1</a:t>
            </a:r>
          </a:p>
        </p:txBody>
      </p:sp>
      <p:sp>
        <p:nvSpPr>
          <p:cNvPr id="3" name="Content Placeholder 2">
            <a:extLst>
              <a:ext uri="{FF2B5EF4-FFF2-40B4-BE49-F238E27FC236}">
                <a16:creationId xmlns:a16="http://schemas.microsoft.com/office/drawing/2014/main" id="{369D8D75-63B9-9D27-70EB-E03D9F18577C}"/>
              </a:ext>
            </a:extLst>
          </p:cNvPr>
          <p:cNvSpPr>
            <a:spLocks noGrp="1"/>
          </p:cNvSpPr>
          <p:nvPr>
            <p:ph sz="half" idx="1"/>
          </p:nvPr>
        </p:nvSpPr>
        <p:spPr/>
        <p:txBody>
          <a:bodyPr/>
          <a:lstStyle/>
          <a:p>
            <a:r>
              <a:rPr lang="en-GB" u="sng" dirty="0">
                <a:hlinkClick r:id="rId2"/>
              </a:rPr>
              <a:t>https://blockly.games/</a:t>
            </a:r>
            <a:endParaRPr lang="en-GB" dirty="0"/>
          </a:p>
          <a:p>
            <a:endParaRPr lang="en-GB" dirty="0"/>
          </a:p>
        </p:txBody>
      </p:sp>
      <p:pic>
        <p:nvPicPr>
          <p:cNvPr id="5" name="Content Placeholder 4">
            <a:extLst>
              <a:ext uri="{FF2B5EF4-FFF2-40B4-BE49-F238E27FC236}">
                <a16:creationId xmlns:a16="http://schemas.microsoft.com/office/drawing/2014/main" id="{EE510008-5828-CE72-BD82-8604E7B4102D}"/>
              </a:ext>
            </a:extLst>
          </p:cNvPr>
          <p:cNvPicPr>
            <a:picLocks noGrp="1" noChangeAspect="1"/>
          </p:cNvPicPr>
          <p:nvPr>
            <p:ph sz="half" idx="2"/>
          </p:nvPr>
        </p:nvPicPr>
        <p:blipFill>
          <a:blip r:embed="rId3"/>
          <a:stretch>
            <a:fillRect/>
          </a:stretch>
        </p:blipFill>
        <p:spPr>
          <a:xfrm>
            <a:off x="6616291" y="2145455"/>
            <a:ext cx="3255296" cy="3255296"/>
          </a:xfrm>
        </p:spPr>
      </p:pic>
    </p:spTree>
    <p:extLst>
      <p:ext uri="{BB962C8B-B14F-4D97-AF65-F5344CB8AC3E}">
        <p14:creationId xmlns:p14="http://schemas.microsoft.com/office/powerpoint/2010/main" val="1795084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45355-92DE-125E-D2C3-B02BC519B1C7}"/>
              </a:ext>
            </a:extLst>
          </p:cNvPr>
          <p:cNvSpPr>
            <a:spLocks noGrp="1"/>
          </p:cNvSpPr>
          <p:nvPr>
            <p:ph type="title"/>
          </p:nvPr>
        </p:nvSpPr>
        <p:spPr/>
        <p:txBody>
          <a:bodyPr/>
          <a:lstStyle/>
          <a:p>
            <a:r>
              <a:rPr lang="en-GB" dirty="0"/>
              <a:t>Task 2</a:t>
            </a:r>
          </a:p>
        </p:txBody>
      </p:sp>
      <p:sp>
        <p:nvSpPr>
          <p:cNvPr id="3" name="Content Placeholder 2">
            <a:extLst>
              <a:ext uri="{FF2B5EF4-FFF2-40B4-BE49-F238E27FC236}">
                <a16:creationId xmlns:a16="http://schemas.microsoft.com/office/drawing/2014/main" id="{80A8A383-8266-5FB4-5645-F62072386862}"/>
              </a:ext>
            </a:extLst>
          </p:cNvPr>
          <p:cNvSpPr>
            <a:spLocks noGrp="1"/>
          </p:cNvSpPr>
          <p:nvPr>
            <p:ph sz="half" idx="1"/>
          </p:nvPr>
        </p:nvSpPr>
        <p:spPr/>
        <p:txBody>
          <a:bodyPr/>
          <a:lstStyle/>
          <a:p>
            <a:r>
              <a:rPr lang="en-GB" u="sng" dirty="0">
                <a:hlinkClick r:id="rId2"/>
              </a:rPr>
              <a:t>https://makecode.microbit.org/#</a:t>
            </a:r>
            <a:endParaRPr lang="en-GB" dirty="0"/>
          </a:p>
          <a:p>
            <a:endParaRPr lang="en-GB" dirty="0"/>
          </a:p>
        </p:txBody>
      </p:sp>
      <p:pic>
        <p:nvPicPr>
          <p:cNvPr id="5" name="Content Placeholder 4">
            <a:extLst>
              <a:ext uri="{FF2B5EF4-FFF2-40B4-BE49-F238E27FC236}">
                <a16:creationId xmlns:a16="http://schemas.microsoft.com/office/drawing/2014/main" id="{424F386E-EEEF-622D-F5C9-15E02E5DBE35}"/>
              </a:ext>
            </a:extLst>
          </p:cNvPr>
          <p:cNvPicPr>
            <a:picLocks noGrp="1" noChangeAspect="1"/>
          </p:cNvPicPr>
          <p:nvPr>
            <p:ph sz="half" idx="2"/>
          </p:nvPr>
        </p:nvPicPr>
        <p:blipFill>
          <a:blip r:embed="rId3"/>
          <a:stretch>
            <a:fillRect/>
          </a:stretch>
        </p:blipFill>
        <p:spPr>
          <a:xfrm>
            <a:off x="7345714" y="1890760"/>
            <a:ext cx="3076480" cy="3076480"/>
          </a:xfrm>
        </p:spPr>
      </p:pic>
    </p:spTree>
    <p:extLst>
      <p:ext uri="{BB962C8B-B14F-4D97-AF65-F5344CB8AC3E}">
        <p14:creationId xmlns:p14="http://schemas.microsoft.com/office/powerpoint/2010/main" val="40624333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AE7B4-A4F1-27C0-432C-FB8300FA76B8}"/>
              </a:ext>
            </a:extLst>
          </p:cNvPr>
          <p:cNvSpPr>
            <a:spLocks noGrp="1"/>
          </p:cNvSpPr>
          <p:nvPr>
            <p:ph type="title"/>
          </p:nvPr>
        </p:nvSpPr>
        <p:spPr/>
        <p:txBody>
          <a:bodyPr/>
          <a:lstStyle/>
          <a:p>
            <a:r>
              <a:rPr lang="en-GB" dirty="0"/>
              <a:t>Task 3</a:t>
            </a:r>
          </a:p>
        </p:txBody>
      </p:sp>
      <p:sp>
        <p:nvSpPr>
          <p:cNvPr id="3" name="Content Placeholder 2">
            <a:extLst>
              <a:ext uri="{FF2B5EF4-FFF2-40B4-BE49-F238E27FC236}">
                <a16:creationId xmlns:a16="http://schemas.microsoft.com/office/drawing/2014/main" id="{FEA99230-9F5B-90C8-4D4B-BF55FA0DEF5D}"/>
              </a:ext>
            </a:extLst>
          </p:cNvPr>
          <p:cNvSpPr>
            <a:spLocks noGrp="1"/>
          </p:cNvSpPr>
          <p:nvPr>
            <p:ph sz="half" idx="1"/>
          </p:nvPr>
        </p:nvSpPr>
        <p:spPr/>
        <p:txBody>
          <a:bodyPr>
            <a:normAutofit fontScale="92500" lnSpcReduction="20000"/>
          </a:bodyPr>
          <a:lstStyle/>
          <a:p>
            <a:r>
              <a:rPr lang="en-GB" dirty="0"/>
              <a:t>Scratch </a:t>
            </a:r>
            <a:r>
              <a:rPr lang="en-GB" u="sng" dirty="0">
                <a:hlinkClick r:id="rId2"/>
              </a:rPr>
              <a:t>Learn to Code</a:t>
            </a:r>
            <a:endParaRPr lang="en-GB" dirty="0"/>
          </a:p>
          <a:p>
            <a:endParaRPr lang="en-GB" dirty="0"/>
          </a:p>
          <a:p>
            <a:r>
              <a:rPr lang="en-GB" dirty="0"/>
              <a:t>More:</a:t>
            </a:r>
          </a:p>
          <a:p>
            <a:r>
              <a:rPr lang="en-GB" dirty="0" err="1"/>
              <a:t>Rhedeg</a:t>
            </a:r>
            <a:r>
              <a:rPr lang="en-GB" dirty="0"/>
              <a:t> </a:t>
            </a:r>
            <a:r>
              <a:rPr lang="en-GB" dirty="0" err="1"/>
              <a:t>eich</a:t>
            </a:r>
            <a:r>
              <a:rPr lang="en-GB" dirty="0"/>
              <a:t> </a:t>
            </a:r>
            <a:r>
              <a:rPr lang="en-GB" dirty="0" err="1"/>
              <a:t>clwb</a:t>
            </a:r>
            <a:r>
              <a:rPr lang="en-GB" dirty="0"/>
              <a:t> </a:t>
            </a:r>
            <a:r>
              <a:rPr lang="en-GB" dirty="0" err="1"/>
              <a:t>eich</a:t>
            </a:r>
            <a:r>
              <a:rPr lang="en-GB" dirty="0"/>
              <a:t> </a:t>
            </a:r>
            <a:r>
              <a:rPr lang="en-GB" dirty="0" err="1"/>
              <a:t>hun</a:t>
            </a:r>
            <a:endParaRPr lang="en-GB" dirty="0"/>
          </a:p>
          <a:p>
            <a:r>
              <a:rPr lang="en-GB" dirty="0"/>
              <a:t>Running your own club</a:t>
            </a:r>
          </a:p>
          <a:p>
            <a:r>
              <a:rPr lang="en-GB" dirty="0"/>
              <a:t> </a:t>
            </a:r>
          </a:p>
          <a:p>
            <a:r>
              <a:rPr lang="en-GB" u="sng" dirty="0">
                <a:hlinkClick r:id="rId3"/>
              </a:rPr>
              <a:t>https://codeclub.org/en</a:t>
            </a:r>
            <a:r>
              <a:rPr lang="en-GB" dirty="0"/>
              <a:t> </a:t>
            </a:r>
          </a:p>
          <a:p>
            <a:r>
              <a:rPr lang="en-GB" dirty="0"/>
              <a:t> </a:t>
            </a:r>
          </a:p>
          <a:p>
            <a:r>
              <a:rPr lang="en-GB" b="1" dirty="0"/>
              <a:t>Makey </a:t>
            </a:r>
            <a:r>
              <a:rPr lang="en-GB" b="1" dirty="0" err="1"/>
              <a:t>Makey</a:t>
            </a:r>
            <a:endParaRPr lang="en-GB" dirty="0"/>
          </a:p>
          <a:p>
            <a:r>
              <a:rPr lang="en-GB" u="sng" dirty="0">
                <a:hlinkClick r:id="rId4"/>
              </a:rPr>
              <a:t>https://youtu.be/rfQqh7iCcOU</a:t>
            </a:r>
            <a:endParaRPr lang="en-GB" dirty="0"/>
          </a:p>
          <a:p>
            <a:endParaRPr lang="en-GB" dirty="0"/>
          </a:p>
        </p:txBody>
      </p:sp>
      <p:sp>
        <p:nvSpPr>
          <p:cNvPr id="4" name="Content Placeholder 3">
            <a:extLst>
              <a:ext uri="{FF2B5EF4-FFF2-40B4-BE49-F238E27FC236}">
                <a16:creationId xmlns:a16="http://schemas.microsoft.com/office/drawing/2014/main" id="{2A78C399-7E72-5804-03DB-C35738613748}"/>
              </a:ext>
            </a:extLst>
          </p:cNvPr>
          <p:cNvSpPr>
            <a:spLocks noGrp="1"/>
          </p:cNvSpPr>
          <p:nvPr>
            <p:ph sz="half" idx="2"/>
          </p:nvPr>
        </p:nvSpPr>
        <p:spPr/>
        <p:txBody>
          <a:bodyPr>
            <a:normAutofit fontScale="92500" lnSpcReduction="20000"/>
          </a:bodyPr>
          <a:lstStyle/>
          <a:p>
            <a:endParaRPr lang="en-GB"/>
          </a:p>
        </p:txBody>
      </p:sp>
    </p:spTree>
    <p:extLst>
      <p:ext uri="{BB962C8B-B14F-4D97-AF65-F5344CB8AC3E}">
        <p14:creationId xmlns:p14="http://schemas.microsoft.com/office/powerpoint/2010/main" val="32758738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3A052-2401-1BB1-1539-02D36C0EA36A}"/>
              </a:ext>
            </a:extLst>
          </p:cNvPr>
          <p:cNvSpPr>
            <a:spLocks noGrp="1"/>
          </p:cNvSpPr>
          <p:nvPr>
            <p:ph type="title"/>
          </p:nvPr>
        </p:nvSpPr>
        <p:spPr/>
        <p:txBody>
          <a:bodyPr/>
          <a:lstStyle/>
          <a:p>
            <a:r>
              <a:rPr lang="en-GB" dirty="0"/>
              <a:t>Readings</a:t>
            </a:r>
          </a:p>
        </p:txBody>
      </p:sp>
      <p:sp>
        <p:nvSpPr>
          <p:cNvPr id="3" name="Content Placeholder 2">
            <a:extLst>
              <a:ext uri="{FF2B5EF4-FFF2-40B4-BE49-F238E27FC236}">
                <a16:creationId xmlns:a16="http://schemas.microsoft.com/office/drawing/2014/main" id="{173006E7-E2F9-E3B8-A17C-5CC6A6B05E0D}"/>
              </a:ext>
            </a:extLst>
          </p:cNvPr>
          <p:cNvSpPr>
            <a:spLocks noGrp="1"/>
          </p:cNvSpPr>
          <p:nvPr>
            <p:ph idx="1"/>
          </p:nvPr>
        </p:nvSpPr>
        <p:spPr/>
        <p:txBody>
          <a:bodyPr>
            <a:normAutofit lnSpcReduction="10000"/>
          </a:bodyPr>
          <a:lstStyle/>
          <a:p>
            <a:r>
              <a:rPr lang="en-GB" u="sng" dirty="0">
                <a:hlinkClick r:id="rId2"/>
              </a:rPr>
              <a:t>Support for new computing teachers: A tool to find Scratch programming errors - Raspberry Pi Foundation</a:t>
            </a:r>
            <a:endParaRPr lang="en-GB" dirty="0"/>
          </a:p>
          <a:p>
            <a:r>
              <a:rPr lang="en-GB" u="sng" dirty="0">
                <a:hlinkClick r:id="rId3"/>
              </a:rPr>
              <a:t>Teacher Inquiry in Computing Education: Empowering teachers to conduct action research - Raspberry Pi Computing Education Research Centre</a:t>
            </a:r>
            <a:endParaRPr lang="en-GB" dirty="0"/>
          </a:p>
          <a:p>
            <a:r>
              <a:rPr lang="en-GB" u="sng" dirty="0">
                <a:hlinkClick r:id="rId4"/>
              </a:rPr>
              <a:t>Since its introduction in 2017, PRIMM Is now a widely used approach for structuring programming lessons. The concept has had a wide reach and impacted many students of programming. PRIMM</a:t>
            </a:r>
            <a:endParaRPr lang="en-GB" dirty="0"/>
          </a:p>
          <a:p>
            <a:r>
              <a:rPr lang="en-GB" u="sng" dirty="0">
                <a:hlinkClick r:id="rId5"/>
              </a:rPr>
              <a:t>Supporting beginner programmers in primary school using TIPP-SEE - Raspberry Pi Foundation</a:t>
            </a:r>
            <a:endParaRPr lang="en-GB" dirty="0"/>
          </a:p>
          <a:p>
            <a:pPr marL="0" indent="0">
              <a:buNone/>
            </a:pPr>
            <a:endParaRPr lang="en-GB" dirty="0"/>
          </a:p>
        </p:txBody>
      </p:sp>
    </p:spTree>
    <p:extLst>
      <p:ext uri="{BB962C8B-B14F-4D97-AF65-F5344CB8AC3E}">
        <p14:creationId xmlns:p14="http://schemas.microsoft.com/office/powerpoint/2010/main" val="26824576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1"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62DF8721-8BC4-4631-9959-D9C53A2C1E9F}">
  <we:reference id="wa104051163" version="1.2.0.3" store="en-US" storeType="OMEX"/>
  <we:alternateReferences>
    <we:reference id="WA104051163" version="1.2.0.3" store=""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379F4DF4C23D64BB72CCA2EBD7C55DA" ma:contentTypeVersion="7" ma:contentTypeDescription="Create a new document." ma:contentTypeScope="" ma:versionID="d8fe66700ca969dc7c650aae0be63551">
  <xsd:schema xmlns:xsd="http://www.w3.org/2001/XMLSchema" xmlns:xs="http://www.w3.org/2001/XMLSchema" xmlns:p="http://schemas.microsoft.com/office/2006/metadata/properties" xmlns:ns2="c9412f1f-c5de-433b-90f0-e30b35783b17" targetNamespace="http://schemas.microsoft.com/office/2006/metadata/properties" ma:root="true" ma:fieldsID="b503a0d11adfe33eb962ba41689ec5af" ns2:_="">
    <xsd:import namespace="c9412f1f-c5de-433b-90f0-e30b35783b17"/>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9412f1f-c5de-433b-90f0-e30b35783b1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EA54912-8CBA-449B-839A-CC8DEEFE4F7D}">
  <ds:schemaRefs>
    <ds:schemaRef ds:uri="http://schemas.microsoft.com/office/2006/documentManagement/types"/>
    <ds:schemaRef ds:uri="c9412f1f-c5de-433b-90f0-e30b35783b17"/>
    <ds:schemaRef ds:uri="http://purl.org/dc/elements/1.1/"/>
    <ds:schemaRef ds:uri="http://www.w3.org/XML/1998/namespace"/>
    <ds:schemaRef ds:uri="http://purl.org/dc/dcmitype/"/>
    <ds:schemaRef ds:uri="http://purl.org/dc/terms/"/>
    <ds:schemaRef ds:uri="http://schemas.microsoft.com/office/infopath/2007/PartnerControls"/>
    <ds:schemaRef ds:uri="http://schemas.openxmlformats.org/package/2006/metadata/core-properties"/>
    <ds:schemaRef ds:uri="http://schemas.microsoft.com/office/2006/metadata/properties"/>
  </ds:schemaRefs>
</ds:datastoreItem>
</file>

<file path=customXml/itemProps2.xml><?xml version="1.0" encoding="utf-8"?>
<ds:datastoreItem xmlns:ds="http://schemas.openxmlformats.org/officeDocument/2006/customXml" ds:itemID="{DA6974DC-D5A0-421C-970B-693B792908BA}">
  <ds:schemaRefs>
    <ds:schemaRef ds:uri="http://schemas.microsoft.com/sharepoint/v3/contenttype/forms"/>
  </ds:schemaRefs>
</ds:datastoreItem>
</file>

<file path=customXml/itemProps3.xml><?xml version="1.0" encoding="utf-8"?>
<ds:datastoreItem xmlns:ds="http://schemas.openxmlformats.org/officeDocument/2006/customXml" ds:itemID="{E88FDED6-4010-4AE7-AF39-6745F62AC24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9412f1f-c5de-433b-90f0-e30b35783b1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496</TotalTime>
  <Words>1126</Words>
  <Application>Microsoft Office PowerPoint</Application>
  <PresentationFormat>Widescreen</PresentationFormat>
  <Paragraphs>145</Paragraphs>
  <Slides>16</Slides>
  <Notes>3</Notes>
  <HiddenSlides>1</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Aptos Display</vt:lpstr>
      <vt:lpstr>Arial</vt:lpstr>
      <vt:lpstr>Calibri</vt:lpstr>
      <vt:lpstr>Office Theme</vt:lpstr>
      <vt:lpstr>PowerPoint Presentation</vt:lpstr>
      <vt:lpstr>PowerPoint Presentation</vt:lpstr>
      <vt:lpstr>Curriculum links</vt:lpstr>
      <vt:lpstr>Designing your curriculum</vt:lpstr>
      <vt:lpstr>Partnerships</vt:lpstr>
      <vt:lpstr>Illustrating Breadth</vt:lpstr>
      <vt:lpstr>Dr Frances Hoggan</vt:lpstr>
      <vt:lpstr>Dorothy  Crowfoot-Hodgkin</vt:lpstr>
      <vt:lpstr>Science and Technology</vt:lpstr>
      <vt:lpstr>Digital Competence Framework (DCF) Fframwaith Cymhwysedd Digidol</vt:lpstr>
      <vt:lpstr>DCF or Computer Science?</vt:lpstr>
      <vt:lpstr>DCF or Computer Science?</vt:lpstr>
      <vt:lpstr>Task 1</vt:lpstr>
      <vt:lpstr>Task 2</vt:lpstr>
      <vt:lpstr>Task 3</vt:lpstr>
      <vt:lpstr>Readings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Lilian Martin</dc:creator>
  <cp:lastModifiedBy>Lilian Martin</cp:lastModifiedBy>
  <cp:revision>2</cp:revision>
  <dcterms:created xsi:type="dcterms:W3CDTF">2025-10-05T13:38:46Z</dcterms:created>
  <dcterms:modified xsi:type="dcterms:W3CDTF">2025-10-05T22:10:44Z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0x010100B379F4DF4C23D64BB72CCA2EBD7C55DA</vt:lpwstr>
  </property>
</Properties>
</file>