
<file path=[Content_Types].xml><?xml version="1.0" encoding="utf-8"?>
<Types xmlns="http://schemas.openxmlformats.org/package/2006/content-types">
  <Default ContentType="image/jpeg" Extension="jpg"/>
  <Default ContentType="application/x-fontdata" Extension="fntdata"/>
  <Default ContentType="application/xml" Extension="xml"/>
  <Default ContentType="application/vnd.openxmlformats-package.relationships+xml" Extension="rels"/>
  <Override ContentType="application/vnd.openxmlformats-officedocument.presentationml.notesSlide+xml" PartName="/ppt/notesSlides/notesSlide18.xml"/>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15.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5.xml"/>
  <Override ContentType="application/vnd.openxmlformats-officedocument.presentationml.notesSlide+xml" PartName="/ppt/notesSlides/notesSlide12.xml"/>
  <Override ContentType="application/vnd.openxmlformats-officedocument.presentationml.notesSlide+xml" PartName="/ppt/notesSlides/notesSlide20.xml"/>
  <Override ContentType="application/vnd.openxmlformats-officedocument.presentationml.notesSlide+xml" PartName="/ppt/notesSlides/notesSlide17.xml"/>
  <Override ContentType="application/vnd.openxmlformats-officedocument.presentationml.notesSlide+xml" PartName="/ppt/notesSlides/notesSlide19.xml"/>
  <Override ContentType="application/vnd.openxmlformats-officedocument.presentationml.notesSlide+xml" PartName="/ppt/notesSlides/notesSlide16.xml"/>
  <Override ContentType="application/vnd.openxmlformats-officedocument.presentationml.notesSlide+xml" PartName="/ppt/notesSlides/notesSlide21.xml"/>
  <Override ContentType="application/vnd.openxmlformats-officedocument.presentationml.notesSlide+xml" PartName="/ppt/notesSlides/notesSlide8.xml"/>
  <Override ContentType="application/vnd.openxmlformats-officedocument.presentationml.notesSlide+xml" PartName="/ppt/notesSlides/notesSlide14.xml"/>
  <Override ContentType="application/vnd.openxmlformats-officedocument.presentationml.notesSlide+xml" PartName="/ppt/notesSlides/notesSlide2.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8.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19.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7.xml"/>
  <Override ContentType="application/vnd.openxmlformats-officedocument.presentationml.slide+xml" PartName="/ppt/slides/slide15.xml"/>
  <Override ContentType="application/vnd.openxmlformats-officedocument.presentationml.slide+xml" PartName="/ppt/slides/slide12.xml"/>
  <Override ContentType="application/vnd.openxmlformats-officedocument.presentationml.slide+xml" PartName="/ppt/slides/slide17.xml"/>
  <Override ContentType="application/vnd.openxmlformats-officedocument.presentationml.slide+xml" PartName="/ppt/slides/slide20.xml"/>
  <Override ContentType="application/vnd.openxmlformats-officedocument.presentationml.slide+xml" PartName="/ppt/slides/slide21.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16.xml"/>
  <Override ContentType="application/vnd.openxmlformats-officedocument.presentationml.slide+xml" PartName="/ppt/slides/slide8.xml"/>
  <Override ContentType="application/vnd.openxmlformats-officedocument.presentationml.slide+xml" PartName="/ppt/slides/slide14.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59" r:id="rId4"/>
  </p:sldMasterIdLst>
  <p:notesMasterIdLst>
    <p:notesMasterId r:id="rId5"/>
  </p:notes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 id="269" r:id="rId19"/>
    <p:sldId id="270" r:id="rId20"/>
    <p:sldId id="271" r:id="rId21"/>
    <p:sldId id="272" r:id="rId22"/>
    <p:sldId id="273" r:id="rId23"/>
    <p:sldId id="274" r:id="rId24"/>
    <p:sldId id="275" r:id="rId25"/>
    <p:sldId id="276" r:id="rId26"/>
  </p:sldIdLst>
  <p:sldSz cy="5143500" cx="9144000"/>
  <p:notesSz cx="6858000" cy="9144000"/>
  <p:embeddedFontLst>
    <p:embeddedFont>
      <p:font typeface="Roboto"/>
      <p:regular r:id="rId27"/>
      <p:bold r:id="rId28"/>
      <p:italic r:id="rId29"/>
      <p:boldItalic r:id="rId30"/>
    </p:embeddedFont>
    <p:embeddedFont>
      <p:font typeface="Merriweather"/>
      <p:regular r:id="rId31"/>
      <p:bold r:id="rId32"/>
      <p:italic r:id="rId33"/>
      <p:boldItalic r:id="rId34"/>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n="100" d="100"/>
          <a:sy n="100" d="100"/>
        </p:scale>
        <p:origin x="0" y="0"/>
      </p:cViewPr>
      <p:guideLst>
        <p:guide pos="1620" orient="horz"/>
        <p:guide pos="2880"/>
      </p:guideLst>
    </p:cSldViewPr>
  </p:slideViewPr>
</p:viewPr>
</file>

<file path=ppt/_rels/presentation.xml.rels><?xml version="1.0" encoding="UTF-8" standalone="yes"?><Relationships xmlns="http://schemas.openxmlformats.org/package/2006/relationships"><Relationship Id="rId20" Type="http://schemas.openxmlformats.org/officeDocument/2006/relationships/slide" Target="slides/slide15.xml"/><Relationship Id="rId22" Type="http://schemas.openxmlformats.org/officeDocument/2006/relationships/slide" Target="slides/slide17.xml"/><Relationship Id="rId21" Type="http://schemas.openxmlformats.org/officeDocument/2006/relationships/slide" Target="slides/slide16.xml"/><Relationship Id="rId24" Type="http://schemas.openxmlformats.org/officeDocument/2006/relationships/slide" Target="slides/slide19.xml"/><Relationship Id="rId23" Type="http://schemas.openxmlformats.org/officeDocument/2006/relationships/slide" Target="slides/slide18.xml"/><Relationship Id="rId1" Type="http://schemas.openxmlformats.org/officeDocument/2006/relationships/theme" Target="theme/theme1.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4.xml"/><Relationship Id="rId26" Type="http://schemas.openxmlformats.org/officeDocument/2006/relationships/slide" Target="slides/slide21.xml"/><Relationship Id="rId25" Type="http://schemas.openxmlformats.org/officeDocument/2006/relationships/slide" Target="slides/slide20.xml"/><Relationship Id="rId28" Type="http://schemas.openxmlformats.org/officeDocument/2006/relationships/font" Target="fonts/Roboto-bold.fntdata"/><Relationship Id="rId27" Type="http://schemas.openxmlformats.org/officeDocument/2006/relationships/font" Target="fonts/Roboto-regular.fntdata"/><Relationship Id="rId5" Type="http://schemas.openxmlformats.org/officeDocument/2006/relationships/notesMaster" Target="notesMasters/notesMaster1.xml"/><Relationship Id="rId6" Type="http://schemas.openxmlformats.org/officeDocument/2006/relationships/slide" Target="slides/slide1.xml"/><Relationship Id="rId29" Type="http://schemas.openxmlformats.org/officeDocument/2006/relationships/font" Target="fonts/Roboto-italic.fntdata"/><Relationship Id="rId7" Type="http://schemas.openxmlformats.org/officeDocument/2006/relationships/slide" Target="slides/slide2.xml"/><Relationship Id="rId8" Type="http://schemas.openxmlformats.org/officeDocument/2006/relationships/slide" Target="slides/slide3.xml"/><Relationship Id="rId31" Type="http://schemas.openxmlformats.org/officeDocument/2006/relationships/font" Target="fonts/Merriweather-regular.fntdata"/><Relationship Id="rId30" Type="http://schemas.openxmlformats.org/officeDocument/2006/relationships/font" Target="fonts/Roboto-boldItalic.fntdata"/><Relationship Id="rId11" Type="http://schemas.openxmlformats.org/officeDocument/2006/relationships/slide" Target="slides/slide6.xml"/><Relationship Id="rId33" Type="http://schemas.openxmlformats.org/officeDocument/2006/relationships/font" Target="fonts/Merriweather-italic.fntdata"/><Relationship Id="rId10" Type="http://schemas.openxmlformats.org/officeDocument/2006/relationships/slide" Target="slides/slide5.xml"/><Relationship Id="rId32" Type="http://schemas.openxmlformats.org/officeDocument/2006/relationships/font" Target="fonts/Merriweather-bold.fntdata"/><Relationship Id="rId13" Type="http://schemas.openxmlformats.org/officeDocument/2006/relationships/slide" Target="slides/slide8.xml"/><Relationship Id="rId12" Type="http://schemas.openxmlformats.org/officeDocument/2006/relationships/slide" Target="slides/slide7.xml"/><Relationship Id="rId34" Type="http://schemas.openxmlformats.org/officeDocument/2006/relationships/font" Target="fonts/Merriweather-boldItalic.fntdata"/><Relationship Id="rId15" Type="http://schemas.openxmlformats.org/officeDocument/2006/relationships/slide" Target="slides/slide10.xml"/><Relationship Id="rId14" Type="http://schemas.openxmlformats.org/officeDocument/2006/relationships/slide" Target="slides/slide9.xml"/><Relationship Id="rId17" Type="http://schemas.openxmlformats.org/officeDocument/2006/relationships/slide" Target="slides/slide12.xml"/><Relationship Id="rId16" Type="http://schemas.openxmlformats.org/officeDocument/2006/relationships/slide" Target="slides/slide11.xml"/><Relationship Id="rId19" Type="http://schemas.openxmlformats.org/officeDocument/2006/relationships/slide" Target="slides/slide14.xml"/><Relationship Id="rId18"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 name="Shape 2"/>
        <p:cNvGrpSpPr/>
        <p:nvPr/>
      </p:nvGrpSpPr>
      <p:grpSpPr>
        <a:xfrm>
          <a:off x="0" y="0"/>
          <a:ext cx="0" cy="0"/>
          <a:chOff x="0" y="0"/>
          <a:chExt cx="0" cy="0"/>
        </a:xfrm>
      </p:grpSpPr>
      <p:sp>
        <p:nvSpPr>
          <p:cNvPr id="3" name="Google Shape;3;n"/>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a:spcBef>
                <a:spcPts val="0"/>
              </a:spcBef>
              <a:spcAft>
                <a:spcPts val="0"/>
              </a:spcAft>
              <a:buSzPts val="1100"/>
              <a:buChar char="●"/>
              <a:defRPr sz="1100"/>
            </a:lvl1pPr>
            <a:lvl2pPr indent="-298450" lvl="1" marL="914400">
              <a:spcBef>
                <a:spcPts val="0"/>
              </a:spcBef>
              <a:spcAft>
                <a:spcPts val="0"/>
              </a:spcAft>
              <a:buSzPts val="1100"/>
              <a:buChar char="○"/>
              <a:defRPr sz="1100"/>
            </a:lvl2pPr>
            <a:lvl3pPr indent="-298450" lvl="2" marL="1371600">
              <a:spcBef>
                <a:spcPts val="0"/>
              </a:spcBef>
              <a:spcAft>
                <a:spcPts val="0"/>
              </a:spcAft>
              <a:buSzPts val="1100"/>
              <a:buChar char="■"/>
              <a:defRPr sz="1100"/>
            </a:lvl3pPr>
            <a:lvl4pPr indent="-298450" lvl="3" marL="1828800">
              <a:spcBef>
                <a:spcPts val="0"/>
              </a:spcBef>
              <a:spcAft>
                <a:spcPts val="0"/>
              </a:spcAft>
              <a:buSzPts val="1100"/>
              <a:buChar char="●"/>
              <a:defRPr sz="1100"/>
            </a:lvl4pPr>
            <a:lvl5pPr indent="-298450" lvl="4" marL="2286000">
              <a:spcBef>
                <a:spcPts val="0"/>
              </a:spcBef>
              <a:spcAft>
                <a:spcPts val="0"/>
              </a:spcAft>
              <a:buSzPts val="1100"/>
              <a:buChar char="○"/>
              <a:defRPr sz="1100"/>
            </a:lvl5pPr>
            <a:lvl6pPr indent="-298450" lvl="5" marL="2743200">
              <a:spcBef>
                <a:spcPts val="0"/>
              </a:spcBef>
              <a:spcAft>
                <a:spcPts val="0"/>
              </a:spcAft>
              <a:buSzPts val="1100"/>
              <a:buChar char="■"/>
              <a:defRPr sz="1100"/>
            </a:lvl6pPr>
            <a:lvl7pPr indent="-298450" lvl="6" marL="3200400">
              <a:spcBef>
                <a:spcPts val="0"/>
              </a:spcBef>
              <a:spcAft>
                <a:spcPts val="0"/>
              </a:spcAft>
              <a:buSzPts val="1100"/>
              <a:buChar char="●"/>
              <a:defRPr sz="1100"/>
            </a:lvl7pPr>
            <a:lvl8pPr indent="-298450" lvl="7" marL="3657600">
              <a:spcBef>
                <a:spcPts val="0"/>
              </a:spcBef>
              <a:spcAft>
                <a:spcPts val="0"/>
              </a:spcAft>
              <a:buSzPts val="1100"/>
              <a:buChar char="○"/>
              <a:defRPr sz="1100"/>
            </a:lvl8pPr>
            <a:lvl9pPr indent="-298450" lvl="8" marL="4114800">
              <a:spcBef>
                <a:spcPts val="0"/>
              </a:spcBef>
              <a:spcAft>
                <a:spcPts val="0"/>
              </a:spcAft>
              <a:buSzPts val="11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0" name="Shape 60"/>
        <p:cNvGrpSpPr/>
        <p:nvPr/>
      </p:nvGrpSpPr>
      <p:grpSpPr>
        <a:xfrm>
          <a:off x="0" y="0"/>
          <a:ext cx="0" cy="0"/>
          <a:chOff x="0" y="0"/>
          <a:chExt cx="0" cy="0"/>
        </a:xfrm>
      </p:grpSpPr>
      <p:sp>
        <p:nvSpPr>
          <p:cNvPr id="61" name="Google Shape;61;p:notes"/>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p:spPr>
      </p:sp>
      <p:sp>
        <p:nvSpPr>
          <p:cNvPr id="62" name="Google Shape;62;p: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6" name="Shape 66"/>
        <p:cNvGrpSpPr/>
        <p:nvPr/>
      </p:nvGrpSpPr>
      <p:grpSpPr>
        <a:xfrm>
          <a:off x="0" y="0"/>
          <a:ext cx="0" cy="0"/>
          <a:chOff x="0" y="0"/>
          <a:chExt cx="0" cy="0"/>
        </a:xfrm>
      </p:grpSpPr>
      <p:sp>
        <p:nvSpPr>
          <p:cNvPr id="67" name="Google Shape;67;g1e03121480251852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68" name="Google Shape;68;g1e03121480251852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3" name="Shape 73"/>
        <p:cNvGrpSpPr/>
        <p:nvPr/>
      </p:nvGrpSpPr>
      <p:grpSpPr>
        <a:xfrm>
          <a:off x="0" y="0"/>
          <a:ext cx="0" cy="0"/>
          <a:chOff x="0" y="0"/>
          <a:chExt cx="0" cy="0"/>
        </a:xfrm>
      </p:grpSpPr>
      <p:sp>
        <p:nvSpPr>
          <p:cNvPr id="74" name="Google Shape;74;g10cb576f1eb_0_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75" name="Google Shape;75;g10cb576f1eb_0_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0" name="Shape 80"/>
        <p:cNvGrpSpPr/>
        <p:nvPr/>
      </p:nvGrpSpPr>
      <p:grpSpPr>
        <a:xfrm>
          <a:off x="0" y="0"/>
          <a:ext cx="0" cy="0"/>
          <a:chOff x="0" y="0"/>
          <a:chExt cx="0" cy="0"/>
        </a:xfrm>
      </p:grpSpPr>
      <p:sp>
        <p:nvSpPr>
          <p:cNvPr id="81" name="Google Shape;81;g1e03121480251852_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82" name="Google Shape;82;g1e03121480251852_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7" name="Shape 87"/>
        <p:cNvGrpSpPr/>
        <p:nvPr/>
      </p:nvGrpSpPr>
      <p:grpSpPr>
        <a:xfrm>
          <a:off x="0" y="0"/>
          <a:ext cx="0" cy="0"/>
          <a:chOff x="0" y="0"/>
          <a:chExt cx="0" cy="0"/>
        </a:xfrm>
      </p:grpSpPr>
      <p:sp>
        <p:nvSpPr>
          <p:cNvPr id="88" name="Google Shape;88;g10b8edca973_1_4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89" name="Google Shape;89;g10b8edca973_1_4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4" name="Shape 94"/>
        <p:cNvGrpSpPr/>
        <p:nvPr/>
      </p:nvGrpSpPr>
      <p:grpSpPr>
        <a:xfrm>
          <a:off x="0" y="0"/>
          <a:ext cx="0" cy="0"/>
          <a:chOff x="0" y="0"/>
          <a:chExt cx="0" cy="0"/>
        </a:xfrm>
      </p:grpSpPr>
      <p:sp>
        <p:nvSpPr>
          <p:cNvPr id="95" name="Google Shape;95;g10b8edca973_1_8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96" name="Google Shape;96;g10b8edca973_1_8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1" name="Shape 101"/>
        <p:cNvGrpSpPr/>
        <p:nvPr/>
      </p:nvGrpSpPr>
      <p:grpSpPr>
        <a:xfrm>
          <a:off x="0" y="0"/>
          <a:ext cx="0" cy="0"/>
          <a:chOff x="0" y="0"/>
          <a:chExt cx="0" cy="0"/>
        </a:xfrm>
      </p:grpSpPr>
      <p:sp>
        <p:nvSpPr>
          <p:cNvPr id="102" name="Google Shape;102;g10b8edca973_1_5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03" name="Google Shape;103;g10b8edca973_1_5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8" name="Shape 108"/>
        <p:cNvGrpSpPr/>
        <p:nvPr/>
      </p:nvGrpSpPr>
      <p:grpSpPr>
        <a:xfrm>
          <a:off x="0" y="0"/>
          <a:ext cx="0" cy="0"/>
          <a:chOff x="0" y="0"/>
          <a:chExt cx="0" cy="0"/>
        </a:xfrm>
      </p:grpSpPr>
      <p:sp>
        <p:nvSpPr>
          <p:cNvPr id="109" name="Google Shape;109;g10b8edca973_1_3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10" name="Google Shape;110;g10b8edca973_1_3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5" name="Shape 115"/>
        <p:cNvGrpSpPr/>
        <p:nvPr/>
      </p:nvGrpSpPr>
      <p:grpSpPr>
        <a:xfrm>
          <a:off x="0" y="0"/>
          <a:ext cx="0" cy="0"/>
          <a:chOff x="0" y="0"/>
          <a:chExt cx="0" cy="0"/>
        </a:xfrm>
      </p:grpSpPr>
      <p:sp>
        <p:nvSpPr>
          <p:cNvPr id="116" name="Google Shape;116;g10b8edca973_1_7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17" name="Google Shape;117;g10b8edca973_1_7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2" name="Shape 122"/>
        <p:cNvGrpSpPr/>
        <p:nvPr/>
      </p:nvGrpSpPr>
      <p:grpSpPr>
        <a:xfrm>
          <a:off x="0" y="0"/>
          <a:ext cx="0" cy="0"/>
          <a:chOff x="0" y="0"/>
          <a:chExt cx="0" cy="0"/>
        </a:xfrm>
      </p:grpSpPr>
      <p:sp>
        <p:nvSpPr>
          <p:cNvPr id="123" name="Google Shape;123;g10b8edca973_1_1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24" name="Google Shape;124;g10b8edca973_1_1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9" name="Shape 129"/>
        <p:cNvGrpSpPr/>
        <p:nvPr/>
      </p:nvGrpSpPr>
      <p:grpSpPr>
        <a:xfrm>
          <a:off x="0" y="0"/>
          <a:ext cx="0" cy="0"/>
          <a:chOff x="0" y="0"/>
          <a:chExt cx="0" cy="0"/>
        </a:xfrm>
      </p:grpSpPr>
      <p:sp>
        <p:nvSpPr>
          <p:cNvPr id="130" name="Google Shape;130;g10cb576f1eb_0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31" name="Google Shape;131;g10cb576f1eb_0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6" name="Shape 136"/>
        <p:cNvGrpSpPr/>
        <p:nvPr/>
      </p:nvGrpSpPr>
      <p:grpSpPr>
        <a:xfrm>
          <a:off x="0" y="0"/>
          <a:ext cx="0" cy="0"/>
          <a:chOff x="0" y="0"/>
          <a:chExt cx="0" cy="0"/>
        </a:xfrm>
      </p:grpSpPr>
      <p:sp>
        <p:nvSpPr>
          <p:cNvPr id="137" name="Google Shape;137;g1102ab4b3ec_0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38" name="Google Shape;138;g1102ab4b3ec_0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3" name="Shape 143"/>
        <p:cNvGrpSpPr/>
        <p:nvPr/>
      </p:nvGrpSpPr>
      <p:grpSpPr>
        <a:xfrm>
          <a:off x="0" y="0"/>
          <a:ext cx="0" cy="0"/>
          <a:chOff x="0" y="0"/>
          <a:chExt cx="0" cy="0"/>
        </a:xfrm>
      </p:grpSpPr>
      <p:sp>
        <p:nvSpPr>
          <p:cNvPr id="144" name="Google Shape;144;g10b8edca973_1_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45" name="Google Shape;145;g10b8edca973_1_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0" name="Shape 150"/>
        <p:cNvGrpSpPr/>
        <p:nvPr/>
      </p:nvGrpSpPr>
      <p:grpSpPr>
        <a:xfrm>
          <a:off x="0" y="0"/>
          <a:ext cx="0" cy="0"/>
          <a:chOff x="0" y="0"/>
          <a:chExt cx="0" cy="0"/>
        </a:xfrm>
      </p:grpSpPr>
      <p:sp>
        <p:nvSpPr>
          <p:cNvPr id="151" name="Google Shape;151;g10e6a51f2fa_0_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52" name="Google Shape;152;g10e6a51f2fa_0_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7" name="Shape 157"/>
        <p:cNvGrpSpPr/>
        <p:nvPr/>
      </p:nvGrpSpPr>
      <p:grpSpPr>
        <a:xfrm>
          <a:off x="0" y="0"/>
          <a:ext cx="0" cy="0"/>
          <a:chOff x="0" y="0"/>
          <a:chExt cx="0" cy="0"/>
        </a:xfrm>
      </p:grpSpPr>
      <p:sp>
        <p:nvSpPr>
          <p:cNvPr id="158" name="Google Shape;158;g108eceb7a08_0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59" name="Google Shape;159;g108eceb7a08_0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73" name="Shape 173"/>
        <p:cNvGrpSpPr/>
        <p:nvPr/>
      </p:nvGrpSpPr>
      <p:grpSpPr>
        <a:xfrm>
          <a:off x="0" y="0"/>
          <a:ext cx="0" cy="0"/>
          <a:chOff x="0" y="0"/>
          <a:chExt cx="0" cy="0"/>
        </a:xfrm>
      </p:grpSpPr>
      <p:sp>
        <p:nvSpPr>
          <p:cNvPr id="174" name="Google Shape;174;g10b8edca973_1_3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75" name="Google Shape;175;g10b8edca973_1_3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80" name="Shape 180"/>
        <p:cNvGrpSpPr/>
        <p:nvPr/>
      </p:nvGrpSpPr>
      <p:grpSpPr>
        <a:xfrm>
          <a:off x="0" y="0"/>
          <a:ext cx="0" cy="0"/>
          <a:chOff x="0" y="0"/>
          <a:chExt cx="0" cy="0"/>
        </a:xfrm>
      </p:grpSpPr>
      <p:sp>
        <p:nvSpPr>
          <p:cNvPr id="181" name="Google Shape;181;g10b8edca973_1_4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82" name="Google Shape;182;g10b8edca973_1_4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87" name="Shape 187"/>
        <p:cNvGrpSpPr/>
        <p:nvPr/>
      </p:nvGrpSpPr>
      <p:grpSpPr>
        <a:xfrm>
          <a:off x="0" y="0"/>
          <a:ext cx="0" cy="0"/>
          <a:chOff x="0" y="0"/>
          <a:chExt cx="0" cy="0"/>
        </a:xfrm>
      </p:grpSpPr>
      <p:sp>
        <p:nvSpPr>
          <p:cNvPr id="188" name="Google Shape;188;g10b8edca973_1_6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89" name="Google Shape;189;g10b8edca973_1_6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94" name="Shape 194"/>
        <p:cNvGrpSpPr/>
        <p:nvPr/>
      </p:nvGrpSpPr>
      <p:grpSpPr>
        <a:xfrm>
          <a:off x="0" y="0"/>
          <a:ext cx="0" cy="0"/>
          <a:chOff x="0" y="0"/>
          <a:chExt cx="0" cy="0"/>
        </a:xfrm>
      </p:grpSpPr>
      <p:sp>
        <p:nvSpPr>
          <p:cNvPr id="195" name="Google Shape;195;g10b8edca973_1_6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96" name="Google Shape;196;g10b8edca973_1_6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01" name="Shape 201"/>
        <p:cNvGrpSpPr/>
        <p:nvPr/>
      </p:nvGrpSpPr>
      <p:grpSpPr>
        <a:xfrm>
          <a:off x="0" y="0"/>
          <a:ext cx="0" cy="0"/>
          <a:chOff x="0" y="0"/>
          <a:chExt cx="0" cy="0"/>
        </a:xfrm>
      </p:grpSpPr>
      <p:sp>
        <p:nvSpPr>
          <p:cNvPr id="202" name="Google Shape;202;g10b8edca973_1_2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03" name="Google Shape;203;g10b8edca973_1_2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07" name="Shape 207"/>
        <p:cNvGrpSpPr/>
        <p:nvPr/>
      </p:nvGrpSpPr>
      <p:grpSpPr>
        <a:xfrm>
          <a:off x="0" y="0"/>
          <a:ext cx="0" cy="0"/>
          <a:chOff x="0" y="0"/>
          <a:chExt cx="0" cy="0"/>
        </a:xfrm>
      </p:grpSpPr>
      <p:sp>
        <p:nvSpPr>
          <p:cNvPr id="208" name="Google Shape;208;g10eb22cc929_0_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09" name="Google Shape;209;g10eb22cc929_0_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bg>
      <p:bgPr>
        <a:solidFill>
          <a:schemeClr val="dk1"/>
        </a:solidFill>
      </p:bgPr>
    </p:bg>
    <p:spTree>
      <p:nvGrpSpPr>
        <p:cNvPr id="9" name="Shape 9"/>
        <p:cNvGrpSpPr/>
        <p:nvPr/>
      </p:nvGrpSpPr>
      <p:grpSpPr>
        <a:xfrm>
          <a:off x="0" y="0"/>
          <a:ext cx="0" cy="0"/>
          <a:chOff x="0" y="0"/>
          <a:chExt cx="0" cy="0"/>
        </a:xfrm>
      </p:grpSpPr>
      <p:sp>
        <p:nvSpPr>
          <p:cNvPr id="10" name="Google Shape;10;p2"/>
          <p:cNvSpPr/>
          <p:nvPr/>
        </p:nvSpPr>
        <p:spPr>
          <a:xfrm>
            <a:off x="-125" y="0"/>
            <a:ext cx="9144250" cy="4398100"/>
          </a:xfrm>
          <a:custGeom>
            <a:rect b="b" l="l" r="r" t="t"/>
            <a:pathLst>
              <a:path extrusionOk="0" h="175924" w="365770">
                <a:moveTo>
                  <a:pt x="0" y="0"/>
                </a:moveTo>
                <a:lnTo>
                  <a:pt x="365770" y="0"/>
                </a:lnTo>
                <a:lnTo>
                  <a:pt x="365760" y="70914"/>
                </a:lnTo>
                <a:lnTo>
                  <a:pt x="0" y="175924"/>
                </a:lnTo>
                <a:close/>
              </a:path>
            </a:pathLst>
          </a:custGeom>
          <a:solidFill>
            <a:schemeClr val="lt1"/>
          </a:solidFill>
          <a:ln>
            <a:noFill/>
          </a:ln>
        </p:spPr>
      </p:sp>
      <p:sp>
        <p:nvSpPr>
          <p:cNvPr id="11" name="Google Shape;11;p2"/>
          <p:cNvSpPr txBox="1"/>
          <p:nvPr>
            <p:ph type="ctrTitle"/>
          </p:nvPr>
        </p:nvSpPr>
        <p:spPr>
          <a:xfrm>
            <a:off x="311700" y="539725"/>
            <a:ext cx="8520600" cy="1282500"/>
          </a:xfrm>
          <a:prstGeom prst="rect">
            <a:avLst/>
          </a:prstGeom>
        </p:spPr>
        <p:txBody>
          <a:bodyPr anchorCtr="0" anchor="t" bIns="91425" lIns="91425" spcFirstLastPara="1" rIns="91425" wrap="square" tIns="91425">
            <a:normAutofit/>
          </a:bodyPr>
          <a:lstStyle>
            <a:lvl1pPr lvl="0">
              <a:spcBef>
                <a:spcPts val="0"/>
              </a:spcBef>
              <a:spcAft>
                <a:spcPts val="0"/>
              </a:spcAft>
              <a:buSzPts val="3600"/>
              <a:buNone/>
              <a:defRPr sz="3600"/>
            </a:lvl1pPr>
            <a:lvl2pPr lvl="1">
              <a:spcBef>
                <a:spcPts val="0"/>
              </a:spcBef>
              <a:spcAft>
                <a:spcPts val="0"/>
              </a:spcAft>
              <a:buSzPts val="3600"/>
              <a:buNone/>
              <a:defRPr sz="3600"/>
            </a:lvl2pPr>
            <a:lvl3pPr lvl="2">
              <a:spcBef>
                <a:spcPts val="0"/>
              </a:spcBef>
              <a:spcAft>
                <a:spcPts val="0"/>
              </a:spcAft>
              <a:buSzPts val="3600"/>
              <a:buNone/>
              <a:defRPr sz="3600"/>
            </a:lvl3pPr>
            <a:lvl4pPr lvl="3">
              <a:spcBef>
                <a:spcPts val="0"/>
              </a:spcBef>
              <a:spcAft>
                <a:spcPts val="0"/>
              </a:spcAft>
              <a:buSzPts val="3600"/>
              <a:buNone/>
              <a:defRPr sz="3600"/>
            </a:lvl4pPr>
            <a:lvl5pPr lvl="4">
              <a:spcBef>
                <a:spcPts val="0"/>
              </a:spcBef>
              <a:spcAft>
                <a:spcPts val="0"/>
              </a:spcAft>
              <a:buSzPts val="3600"/>
              <a:buNone/>
              <a:defRPr sz="3600"/>
            </a:lvl5pPr>
            <a:lvl6pPr lvl="5">
              <a:spcBef>
                <a:spcPts val="0"/>
              </a:spcBef>
              <a:spcAft>
                <a:spcPts val="0"/>
              </a:spcAft>
              <a:buSzPts val="3600"/>
              <a:buNone/>
              <a:defRPr sz="3600"/>
            </a:lvl6pPr>
            <a:lvl7pPr lvl="6">
              <a:spcBef>
                <a:spcPts val="0"/>
              </a:spcBef>
              <a:spcAft>
                <a:spcPts val="0"/>
              </a:spcAft>
              <a:buSzPts val="3600"/>
              <a:buNone/>
              <a:defRPr sz="3600"/>
            </a:lvl7pPr>
            <a:lvl8pPr lvl="7">
              <a:spcBef>
                <a:spcPts val="0"/>
              </a:spcBef>
              <a:spcAft>
                <a:spcPts val="0"/>
              </a:spcAft>
              <a:buSzPts val="3600"/>
              <a:buNone/>
              <a:defRPr sz="3600"/>
            </a:lvl8pPr>
            <a:lvl9pPr lvl="8">
              <a:spcBef>
                <a:spcPts val="0"/>
              </a:spcBef>
              <a:spcAft>
                <a:spcPts val="0"/>
              </a:spcAft>
              <a:buSzPts val="3600"/>
              <a:buNone/>
              <a:defRPr sz="3600"/>
            </a:lvl9pPr>
          </a:lstStyle>
          <a:p/>
        </p:txBody>
      </p:sp>
      <p:sp>
        <p:nvSpPr>
          <p:cNvPr id="12" name="Google Shape;12;p2"/>
          <p:cNvSpPr txBox="1"/>
          <p:nvPr>
            <p:ph idx="1" type="subTitle"/>
          </p:nvPr>
        </p:nvSpPr>
        <p:spPr>
          <a:xfrm>
            <a:off x="311700" y="1878560"/>
            <a:ext cx="4242600" cy="738300"/>
          </a:xfrm>
          <a:prstGeom prst="rect">
            <a:avLst/>
          </a:prstGeom>
        </p:spPr>
        <p:txBody>
          <a:bodyPr anchorCtr="0" anchor="t" bIns="91425" lIns="91425" spcFirstLastPara="1" rIns="91425" wrap="square" tIns="91425">
            <a:normAutofit/>
          </a:bodyPr>
          <a:lstStyle>
            <a:lvl1pPr lvl="0">
              <a:lnSpc>
                <a:spcPct val="100000"/>
              </a:lnSpc>
              <a:spcBef>
                <a:spcPts val="0"/>
              </a:spcBef>
              <a:spcAft>
                <a:spcPts val="0"/>
              </a:spcAft>
              <a:buClr>
                <a:schemeClr val="lt2"/>
              </a:buClr>
              <a:buSzPts val="1600"/>
              <a:buNone/>
              <a:defRPr sz="1600">
                <a:solidFill>
                  <a:schemeClr val="lt2"/>
                </a:solidFill>
              </a:defRPr>
            </a:lvl1pPr>
            <a:lvl2pPr lvl="1">
              <a:lnSpc>
                <a:spcPct val="100000"/>
              </a:lnSpc>
              <a:spcBef>
                <a:spcPts val="0"/>
              </a:spcBef>
              <a:spcAft>
                <a:spcPts val="0"/>
              </a:spcAft>
              <a:buClr>
                <a:schemeClr val="lt2"/>
              </a:buClr>
              <a:buSzPts val="1600"/>
              <a:buNone/>
              <a:defRPr sz="1600">
                <a:solidFill>
                  <a:schemeClr val="lt2"/>
                </a:solidFill>
              </a:defRPr>
            </a:lvl2pPr>
            <a:lvl3pPr lvl="2">
              <a:lnSpc>
                <a:spcPct val="100000"/>
              </a:lnSpc>
              <a:spcBef>
                <a:spcPts val="0"/>
              </a:spcBef>
              <a:spcAft>
                <a:spcPts val="0"/>
              </a:spcAft>
              <a:buClr>
                <a:schemeClr val="lt2"/>
              </a:buClr>
              <a:buSzPts val="1600"/>
              <a:buNone/>
              <a:defRPr sz="1600">
                <a:solidFill>
                  <a:schemeClr val="lt2"/>
                </a:solidFill>
              </a:defRPr>
            </a:lvl3pPr>
            <a:lvl4pPr lvl="3">
              <a:lnSpc>
                <a:spcPct val="100000"/>
              </a:lnSpc>
              <a:spcBef>
                <a:spcPts val="0"/>
              </a:spcBef>
              <a:spcAft>
                <a:spcPts val="0"/>
              </a:spcAft>
              <a:buClr>
                <a:schemeClr val="lt2"/>
              </a:buClr>
              <a:buSzPts val="1600"/>
              <a:buNone/>
              <a:defRPr sz="1600">
                <a:solidFill>
                  <a:schemeClr val="lt2"/>
                </a:solidFill>
              </a:defRPr>
            </a:lvl4pPr>
            <a:lvl5pPr lvl="4">
              <a:lnSpc>
                <a:spcPct val="100000"/>
              </a:lnSpc>
              <a:spcBef>
                <a:spcPts val="0"/>
              </a:spcBef>
              <a:spcAft>
                <a:spcPts val="0"/>
              </a:spcAft>
              <a:buClr>
                <a:schemeClr val="lt2"/>
              </a:buClr>
              <a:buSzPts val="1600"/>
              <a:buNone/>
              <a:defRPr sz="1600">
                <a:solidFill>
                  <a:schemeClr val="lt2"/>
                </a:solidFill>
              </a:defRPr>
            </a:lvl5pPr>
            <a:lvl6pPr lvl="5">
              <a:lnSpc>
                <a:spcPct val="100000"/>
              </a:lnSpc>
              <a:spcBef>
                <a:spcPts val="0"/>
              </a:spcBef>
              <a:spcAft>
                <a:spcPts val="0"/>
              </a:spcAft>
              <a:buClr>
                <a:schemeClr val="lt2"/>
              </a:buClr>
              <a:buSzPts val="1600"/>
              <a:buNone/>
              <a:defRPr sz="1600">
                <a:solidFill>
                  <a:schemeClr val="lt2"/>
                </a:solidFill>
              </a:defRPr>
            </a:lvl6pPr>
            <a:lvl7pPr lvl="6">
              <a:lnSpc>
                <a:spcPct val="100000"/>
              </a:lnSpc>
              <a:spcBef>
                <a:spcPts val="0"/>
              </a:spcBef>
              <a:spcAft>
                <a:spcPts val="0"/>
              </a:spcAft>
              <a:buClr>
                <a:schemeClr val="lt2"/>
              </a:buClr>
              <a:buSzPts val="1600"/>
              <a:buNone/>
              <a:defRPr sz="1600">
                <a:solidFill>
                  <a:schemeClr val="lt2"/>
                </a:solidFill>
              </a:defRPr>
            </a:lvl7pPr>
            <a:lvl8pPr lvl="7">
              <a:lnSpc>
                <a:spcPct val="100000"/>
              </a:lnSpc>
              <a:spcBef>
                <a:spcPts val="0"/>
              </a:spcBef>
              <a:spcAft>
                <a:spcPts val="0"/>
              </a:spcAft>
              <a:buClr>
                <a:schemeClr val="lt2"/>
              </a:buClr>
              <a:buSzPts val="1600"/>
              <a:buNone/>
              <a:defRPr sz="1600">
                <a:solidFill>
                  <a:schemeClr val="lt2"/>
                </a:solidFill>
              </a:defRPr>
            </a:lvl8pPr>
            <a:lvl9pPr lvl="8">
              <a:lnSpc>
                <a:spcPct val="100000"/>
              </a:lnSpc>
              <a:spcBef>
                <a:spcPts val="0"/>
              </a:spcBef>
              <a:spcAft>
                <a:spcPts val="0"/>
              </a:spcAft>
              <a:buClr>
                <a:schemeClr val="lt2"/>
              </a:buClr>
              <a:buSzPts val="1600"/>
              <a:buNone/>
              <a:defRPr sz="1600">
                <a:solidFill>
                  <a:schemeClr val="lt2"/>
                </a:solidFill>
              </a:defRPr>
            </a:lvl9pPr>
          </a:lstStyle>
          <a:p/>
        </p:txBody>
      </p:sp>
      <p:sp>
        <p:nvSpPr>
          <p:cNvPr id="13" name="Google Shape;13;p2"/>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bg>
      <p:bgPr>
        <a:solidFill>
          <a:schemeClr val="accent3"/>
        </a:solidFill>
      </p:bgPr>
    </p:bg>
    <p:spTree>
      <p:nvGrpSpPr>
        <p:cNvPr id="14" name="Shape 14"/>
        <p:cNvGrpSpPr/>
        <p:nvPr/>
      </p:nvGrpSpPr>
      <p:grpSpPr>
        <a:xfrm>
          <a:off x="0" y="0"/>
          <a:ext cx="0" cy="0"/>
          <a:chOff x="0" y="0"/>
          <a:chExt cx="0" cy="0"/>
        </a:xfrm>
      </p:grpSpPr>
      <p:sp>
        <p:nvSpPr>
          <p:cNvPr id="15" name="Google Shape;15;p3"/>
          <p:cNvSpPr/>
          <p:nvPr/>
        </p:nvSpPr>
        <p:spPr>
          <a:xfrm>
            <a:off x="0" y="48099"/>
            <a:ext cx="9144250" cy="4398100"/>
          </a:xfrm>
          <a:custGeom>
            <a:rect b="b" l="l" r="r" t="t"/>
            <a:pathLst>
              <a:path extrusionOk="0" h="175924" w="365770">
                <a:moveTo>
                  <a:pt x="0" y="0"/>
                </a:moveTo>
                <a:lnTo>
                  <a:pt x="365770" y="0"/>
                </a:lnTo>
                <a:lnTo>
                  <a:pt x="365760" y="70914"/>
                </a:lnTo>
                <a:lnTo>
                  <a:pt x="0" y="175924"/>
                </a:lnTo>
                <a:close/>
              </a:path>
            </a:pathLst>
          </a:custGeom>
          <a:solidFill>
            <a:schemeClr val="lt1"/>
          </a:solidFill>
          <a:ln>
            <a:noFill/>
          </a:ln>
        </p:spPr>
      </p:sp>
      <p:sp>
        <p:nvSpPr>
          <p:cNvPr id="16" name="Google Shape;16;p3"/>
          <p:cNvSpPr/>
          <p:nvPr/>
        </p:nvSpPr>
        <p:spPr>
          <a:xfrm>
            <a:off x="0" y="0"/>
            <a:ext cx="9144250" cy="4398100"/>
          </a:xfrm>
          <a:custGeom>
            <a:rect b="b" l="l" r="r" t="t"/>
            <a:pathLst>
              <a:path extrusionOk="0" h="175924" w="365770">
                <a:moveTo>
                  <a:pt x="0" y="0"/>
                </a:moveTo>
                <a:lnTo>
                  <a:pt x="365770" y="0"/>
                </a:lnTo>
                <a:lnTo>
                  <a:pt x="365760" y="70914"/>
                </a:lnTo>
                <a:lnTo>
                  <a:pt x="0" y="175924"/>
                </a:lnTo>
                <a:close/>
              </a:path>
            </a:pathLst>
          </a:custGeom>
          <a:solidFill>
            <a:schemeClr val="accent3"/>
          </a:solidFill>
          <a:ln>
            <a:noFill/>
          </a:ln>
        </p:spPr>
      </p:sp>
      <p:sp>
        <p:nvSpPr>
          <p:cNvPr id="17" name="Google Shape;17;p3"/>
          <p:cNvSpPr txBox="1"/>
          <p:nvPr>
            <p:ph type="title"/>
          </p:nvPr>
        </p:nvSpPr>
        <p:spPr>
          <a:xfrm>
            <a:off x="311700" y="539725"/>
            <a:ext cx="8520600" cy="1282500"/>
          </a:xfrm>
          <a:prstGeom prst="rect">
            <a:avLst/>
          </a:prstGeom>
        </p:spPr>
        <p:txBody>
          <a:bodyPr anchorCtr="0" anchor="t" bIns="91425" lIns="91425" spcFirstLastPara="1" rIns="91425" wrap="square" tIns="91425">
            <a:normAutofit/>
          </a:bodyPr>
          <a:lstStyle>
            <a:lvl1pPr lvl="0">
              <a:spcBef>
                <a:spcPts val="0"/>
              </a:spcBef>
              <a:spcAft>
                <a:spcPts val="0"/>
              </a:spcAft>
              <a:buSzPts val="3600"/>
              <a:buNone/>
              <a:defRPr sz="3600"/>
            </a:lvl1pPr>
            <a:lvl2pPr lvl="1">
              <a:spcBef>
                <a:spcPts val="0"/>
              </a:spcBef>
              <a:spcAft>
                <a:spcPts val="0"/>
              </a:spcAft>
              <a:buSzPts val="3600"/>
              <a:buNone/>
              <a:defRPr sz="3600"/>
            </a:lvl2pPr>
            <a:lvl3pPr lvl="2">
              <a:spcBef>
                <a:spcPts val="0"/>
              </a:spcBef>
              <a:spcAft>
                <a:spcPts val="0"/>
              </a:spcAft>
              <a:buSzPts val="3600"/>
              <a:buNone/>
              <a:defRPr sz="3600"/>
            </a:lvl3pPr>
            <a:lvl4pPr lvl="3">
              <a:spcBef>
                <a:spcPts val="0"/>
              </a:spcBef>
              <a:spcAft>
                <a:spcPts val="0"/>
              </a:spcAft>
              <a:buSzPts val="3600"/>
              <a:buNone/>
              <a:defRPr sz="3600"/>
            </a:lvl4pPr>
            <a:lvl5pPr lvl="4">
              <a:spcBef>
                <a:spcPts val="0"/>
              </a:spcBef>
              <a:spcAft>
                <a:spcPts val="0"/>
              </a:spcAft>
              <a:buSzPts val="3600"/>
              <a:buNone/>
              <a:defRPr sz="3600"/>
            </a:lvl5pPr>
            <a:lvl6pPr lvl="5">
              <a:spcBef>
                <a:spcPts val="0"/>
              </a:spcBef>
              <a:spcAft>
                <a:spcPts val="0"/>
              </a:spcAft>
              <a:buSzPts val="3600"/>
              <a:buNone/>
              <a:defRPr sz="3600"/>
            </a:lvl6pPr>
            <a:lvl7pPr lvl="6">
              <a:spcBef>
                <a:spcPts val="0"/>
              </a:spcBef>
              <a:spcAft>
                <a:spcPts val="0"/>
              </a:spcAft>
              <a:buSzPts val="3600"/>
              <a:buNone/>
              <a:defRPr sz="3600"/>
            </a:lvl7pPr>
            <a:lvl8pPr lvl="7">
              <a:spcBef>
                <a:spcPts val="0"/>
              </a:spcBef>
              <a:spcAft>
                <a:spcPts val="0"/>
              </a:spcAft>
              <a:buSzPts val="3600"/>
              <a:buNone/>
              <a:defRPr sz="3600"/>
            </a:lvl8pPr>
            <a:lvl9pPr lvl="8">
              <a:spcBef>
                <a:spcPts val="0"/>
              </a:spcBef>
              <a:spcAft>
                <a:spcPts val="0"/>
              </a:spcAft>
              <a:buSzPts val="3600"/>
              <a:buNone/>
              <a:defRPr sz="3600"/>
            </a:lvl9pPr>
          </a:lstStyle>
          <a:p/>
        </p:txBody>
      </p:sp>
      <p:sp>
        <p:nvSpPr>
          <p:cNvPr id="18" name="Google Shape;18;p3"/>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solidFill>
                  <a:schemeClr val="accent1"/>
                </a:solidFill>
              </a:defRPr>
            </a:lvl1pPr>
            <a:lvl2pPr lvl="1">
              <a:buNone/>
              <a:defRPr>
                <a:solidFill>
                  <a:schemeClr val="accent1"/>
                </a:solidFill>
              </a:defRPr>
            </a:lvl2pPr>
            <a:lvl3pPr lvl="2">
              <a:buNone/>
              <a:defRPr>
                <a:solidFill>
                  <a:schemeClr val="accent1"/>
                </a:solidFill>
              </a:defRPr>
            </a:lvl3pPr>
            <a:lvl4pPr lvl="3">
              <a:buNone/>
              <a:defRPr>
                <a:solidFill>
                  <a:schemeClr val="accent1"/>
                </a:solidFill>
              </a:defRPr>
            </a:lvl4pPr>
            <a:lvl5pPr lvl="4">
              <a:buNone/>
              <a:defRPr>
                <a:solidFill>
                  <a:schemeClr val="accent1"/>
                </a:solidFill>
              </a:defRPr>
            </a:lvl5pPr>
            <a:lvl6pPr lvl="5">
              <a:buNone/>
              <a:defRPr>
                <a:solidFill>
                  <a:schemeClr val="accent1"/>
                </a:solidFill>
              </a:defRPr>
            </a:lvl6pPr>
            <a:lvl7pPr lvl="6">
              <a:buNone/>
              <a:defRPr>
                <a:solidFill>
                  <a:schemeClr val="accent1"/>
                </a:solidFill>
              </a:defRPr>
            </a:lvl7pPr>
            <a:lvl8pPr lvl="7">
              <a:buNone/>
              <a:defRPr>
                <a:solidFill>
                  <a:schemeClr val="accent1"/>
                </a:solidFill>
              </a:defRPr>
            </a:lvl8pPr>
            <a:lvl9pPr lvl="8">
              <a:buNone/>
              <a:defRPr>
                <a:solidFill>
                  <a:schemeClr val="accent1"/>
                </a:solidFill>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type="tx">
  <p:cSld name="TITLE_AND_BODY">
    <p:spTree>
      <p:nvGrpSpPr>
        <p:cNvPr id="19" name="Shape 19"/>
        <p:cNvGrpSpPr/>
        <p:nvPr/>
      </p:nvGrpSpPr>
      <p:grpSpPr>
        <a:xfrm>
          <a:off x="0" y="0"/>
          <a:ext cx="0" cy="0"/>
          <a:chOff x="0" y="0"/>
          <a:chExt cx="0" cy="0"/>
        </a:xfrm>
      </p:grpSpPr>
      <p:sp>
        <p:nvSpPr>
          <p:cNvPr id="20" name="Google Shape;20;p4"/>
          <p:cNvSpPr/>
          <p:nvPr/>
        </p:nvSpPr>
        <p:spPr>
          <a:xfrm>
            <a:off x="0" y="0"/>
            <a:ext cx="4314000" cy="5143500"/>
          </a:xfrm>
          <a:prstGeom prst="rect">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 name="Google Shape;21;p4"/>
          <p:cNvSpPr/>
          <p:nvPr/>
        </p:nvSpPr>
        <p:spPr>
          <a:xfrm>
            <a:off x="0" y="44125"/>
            <a:ext cx="4313625" cy="4399375"/>
          </a:xfrm>
          <a:custGeom>
            <a:rect b="b" l="l" r="r" t="t"/>
            <a:pathLst>
              <a:path extrusionOk="0" h="175975" w="172545">
                <a:moveTo>
                  <a:pt x="0" y="157"/>
                </a:moveTo>
                <a:lnTo>
                  <a:pt x="172419" y="0"/>
                </a:lnTo>
                <a:lnTo>
                  <a:pt x="172545" y="126541"/>
                </a:lnTo>
                <a:lnTo>
                  <a:pt x="0" y="175975"/>
                </a:lnTo>
                <a:close/>
              </a:path>
            </a:pathLst>
          </a:custGeom>
          <a:solidFill>
            <a:schemeClr val="accent2"/>
          </a:solidFill>
          <a:ln>
            <a:noFill/>
          </a:ln>
        </p:spPr>
      </p:sp>
      <p:sp>
        <p:nvSpPr>
          <p:cNvPr id="22" name="Google Shape;22;p4"/>
          <p:cNvSpPr/>
          <p:nvPr/>
        </p:nvSpPr>
        <p:spPr>
          <a:xfrm>
            <a:off x="-125" y="0"/>
            <a:ext cx="4316900" cy="4395600"/>
          </a:xfrm>
          <a:custGeom>
            <a:rect b="b" l="l" r="r" t="t"/>
            <a:pathLst>
              <a:path extrusionOk="0" h="175824" w="172676">
                <a:moveTo>
                  <a:pt x="0" y="6"/>
                </a:moveTo>
                <a:lnTo>
                  <a:pt x="172676" y="0"/>
                </a:lnTo>
                <a:lnTo>
                  <a:pt x="172562" y="126442"/>
                </a:lnTo>
                <a:lnTo>
                  <a:pt x="0" y="175824"/>
                </a:lnTo>
                <a:close/>
              </a:path>
            </a:pathLst>
          </a:custGeom>
          <a:solidFill>
            <a:schemeClr val="dk1"/>
          </a:solidFill>
          <a:ln>
            <a:noFill/>
          </a:ln>
        </p:spPr>
      </p:sp>
      <p:sp>
        <p:nvSpPr>
          <p:cNvPr id="23" name="Google Shape;23;p4"/>
          <p:cNvSpPr txBox="1"/>
          <p:nvPr>
            <p:ph type="title"/>
          </p:nvPr>
        </p:nvSpPr>
        <p:spPr>
          <a:xfrm>
            <a:off x="311725" y="500925"/>
            <a:ext cx="3706500" cy="2508900"/>
          </a:xfrm>
          <a:prstGeom prst="rect">
            <a:avLst/>
          </a:prstGeom>
        </p:spPr>
        <p:txBody>
          <a:bodyPr anchorCtr="0" anchor="t" bIns="91425" lIns="91425" spcFirstLastPara="1" rIns="91425" wrap="square" tIns="91425">
            <a:normAutofit/>
          </a:bodyPr>
          <a:lstStyle>
            <a:lvl1pPr lvl="0">
              <a:spcBef>
                <a:spcPts val="0"/>
              </a:spcBef>
              <a:spcAft>
                <a:spcPts val="0"/>
              </a:spcAft>
              <a:buClr>
                <a:schemeClr val="lt1"/>
              </a:buClr>
              <a:buSzPts val="2800"/>
              <a:buNone/>
              <a:defRPr>
                <a:solidFill>
                  <a:schemeClr val="lt1"/>
                </a:solidFill>
              </a:defRPr>
            </a:lvl1pPr>
            <a:lvl2pPr lvl="1">
              <a:spcBef>
                <a:spcPts val="0"/>
              </a:spcBef>
              <a:spcAft>
                <a:spcPts val="0"/>
              </a:spcAft>
              <a:buClr>
                <a:schemeClr val="lt1"/>
              </a:buClr>
              <a:buSzPts val="2800"/>
              <a:buNone/>
              <a:defRPr>
                <a:solidFill>
                  <a:schemeClr val="lt1"/>
                </a:solidFill>
              </a:defRPr>
            </a:lvl2pPr>
            <a:lvl3pPr lvl="2">
              <a:spcBef>
                <a:spcPts val="0"/>
              </a:spcBef>
              <a:spcAft>
                <a:spcPts val="0"/>
              </a:spcAft>
              <a:buClr>
                <a:schemeClr val="lt1"/>
              </a:buClr>
              <a:buSzPts val="2800"/>
              <a:buNone/>
              <a:defRPr>
                <a:solidFill>
                  <a:schemeClr val="lt1"/>
                </a:solidFill>
              </a:defRPr>
            </a:lvl3pPr>
            <a:lvl4pPr lvl="3">
              <a:spcBef>
                <a:spcPts val="0"/>
              </a:spcBef>
              <a:spcAft>
                <a:spcPts val="0"/>
              </a:spcAft>
              <a:buClr>
                <a:schemeClr val="lt1"/>
              </a:buClr>
              <a:buSzPts val="2800"/>
              <a:buNone/>
              <a:defRPr>
                <a:solidFill>
                  <a:schemeClr val="lt1"/>
                </a:solidFill>
              </a:defRPr>
            </a:lvl4pPr>
            <a:lvl5pPr lvl="4">
              <a:spcBef>
                <a:spcPts val="0"/>
              </a:spcBef>
              <a:spcAft>
                <a:spcPts val="0"/>
              </a:spcAft>
              <a:buClr>
                <a:schemeClr val="lt1"/>
              </a:buClr>
              <a:buSzPts val="2800"/>
              <a:buNone/>
              <a:defRPr>
                <a:solidFill>
                  <a:schemeClr val="lt1"/>
                </a:solidFill>
              </a:defRPr>
            </a:lvl5pPr>
            <a:lvl6pPr lvl="5">
              <a:spcBef>
                <a:spcPts val="0"/>
              </a:spcBef>
              <a:spcAft>
                <a:spcPts val="0"/>
              </a:spcAft>
              <a:buClr>
                <a:schemeClr val="lt1"/>
              </a:buClr>
              <a:buSzPts val="2800"/>
              <a:buNone/>
              <a:defRPr>
                <a:solidFill>
                  <a:schemeClr val="lt1"/>
                </a:solidFill>
              </a:defRPr>
            </a:lvl6pPr>
            <a:lvl7pPr lvl="6">
              <a:spcBef>
                <a:spcPts val="0"/>
              </a:spcBef>
              <a:spcAft>
                <a:spcPts val="0"/>
              </a:spcAft>
              <a:buClr>
                <a:schemeClr val="lt1"/>
              </a:buClr>
              <a:buSzPts val="2800"/>
              <a:buNone/>
              <a:defRPr>
                <a:solidFill>
                  <a:schemeClr val="lt1"/>
                </a:solidFill>
              </a:defRPr>
            </a:lvl7pPr>
            <a:lvl8pPr lvl="7">
              <a:spcBef>
                <a:spcPts val="0"/>
              </a:spcBef>
              <a:spcAft>
                <a:spcPts val="0"/>
              </a:spcAft>
              <a:buClr>
                <a:schemeClr val="lt1"/>
              </a:buClr>
              <a:buSzPts val="2800"/>
              <a:buNone/>
              <a:defRPr>
                <a:solidFill>
                  <a:schemeClr val="lt1"/>
                </a:solidFill>
              </a:defRPr>
            </a:lvl8pPr>
            <a:lvl9pPr lvl="8">
              <a:spcBef>
                <a:spcPts val="0"/>
              </a:spcBef>
              <a:spcAft>
                <a:spcPts val="0"/>
              </a:spcAft>
              <a:buClr>
                <a:schemeClr val="lt1"/>
              </a:buClr>
              <a:buSzPts val="2800"/>
              <a:buNone/>
              <a:defRPr>
                <a:solidFill>
                  <a:schemeClr val="lt1"/>
                </a:solidFill>
              </a:defRPr>
            </a:lvl9pPr>
          </a:lstStyle>
          <a:p/>
        </p:txBody>
      </p:sp>
      <p:sp>
        <p:nvSpPr>
          <p:cNvPr id="24" name="Google Shape;24;p4"/>
          <p:cNvSpPr txBox="1"/>
          <p:nvPr>
            <p:ph idx="1" type="body"/>
          </p:nvPr>
        </p:nvSpPr>
        <p:spPr>
          <a:xfrm>
            <a:off x="4644675" y="500925"/>
            <a:ext cx="4166400" cy="4098600"/>
          </a:xfrm>
          <a:prstGeom prst="rect">
            <a:avLst/>
          </a:prstGeom>
        </p:spPr>
        <p:txBody>
          <a:bodyPr anchorCtr="0" anchor="t" bIns="91425" lIns="91425" spcFirstLastPara="1" rIns="91425" wrap="square" tIns="91425">
            <a:normAutofit/>
          </a:bodyPr>
          <a:lstStyle>
            <a:lvl1pPr indent="-311150" lvl="0" marL="457200">
              <a:spcBef>
                <a:spcPts val="0"/>
              </a:spcBef>
              <a:spcAft>
                <a:spcPts val="0"/>
              </a:spcAft>
              <a:buSzPts val="1300"/>
              <a:buChar char="●"/>
              <a:defRPr/>
            </a:lvl1pPr>
            <a:lvl2pPr indent="-298450" lvl="1" marL="914400">
              <a:spcBef>
                <a:spcPts val="0"/>
              </a:spcBef>
              <a:spcAft>
                <a:spcPts val="0"/>
              </a:spcAft>
              <a:buSzPts val="1100"/>
              <a:buChar char="○"/>
              <a:defRPr/>
            </a:lvl2pPr>
            <a:lvl3pPr indent="-298450" lvl="2" marL="1371600">
              <a:spcBef>
                <a:spcPts val="0"/>
              </a:spcBef>
              <a:spcAft>
                <a:spcPts val="0"/>
              </a:spcAft>
              <a:buSzPts val="1100"/>
              <a:buChar char="■"/>
              <a:defRPr/>
            </a:lvl3pPr>
            <a:lvl4pPr indent="-298450" lvl="3" marL="1828800">
              <a:spcBef>
                <a:spcPts val="0"/>
              </a:spcBef>
              <a:spcAft>
                <a:spcPts val="0"/>
              </a:spcAft>
              <a:buSzPts val="1100"/>
              <a:buChar char="●"/>
              <a:defRPr/>
            </a:lvl4pPr>
            <a:lvl5pPr indent="-298450" lvl="4" marL="2286000">
              <a:spcBef>
                <a:spcPts val="0"/>
              </a:spcBef>
              <a:spcAft>
                <a:spcPts val="0"/>
              </a:spcAft>
              <a:buSzPts val="1100"/>
              <a:buChar char="○"/>
              <a:defRPr/>
            </a:lvl5pPr>
            <a:lvl6pPr indent="-298450" lvl="5" marL="2743200">
              <a:spcBef>
                <a:spcPts val="0"/>
              </a:spcBef>
              <a:spcAft>
                <a:spcPts val="0"/>
              </a:spcAft>
              <a:buSzPts val="1100"/>
              <a:buChar char="■"/>
              <a:defRPr/>
            </a:lvl6pPr>
            <a:lvl7pPr indent="-298450" lvl="6" marL="3200400">
              <a:spcBef>
                <a:spcPts val="0"/>
              </a:spcBef>
              <a:spcAft>
                <a:spcPts val="0"/>
              </a:spcAft>
              <a:buSzPts val="1100"/>
              <a:buChar char="●"/>
              <a:defRPr/>
            </a:lvl7pPr>
            <a:lvl8pPr indent="-298450" lvl="7" marL="3657600">
              <a:spcBef>
                <a:spcPts val="0"/>
              </a:spcBef>
              <a:spcAft>
                <a:spcPts val="0"/>
              </a:spcAft>
              <a:buSzPts val="1100"/>
              <a:buChar char="○"/>
              <a:defRPr/>
            </a:lvl8pPr>
            <a:lvl9pPr indent="-298450" lvl="8" marL="4114800">
              <a:spcBef>
                <a:spcPts val="0"/>
              </a:spcBef>
              <a:spcAft>
                <a:spcPts val="0"/>
              </a:spcAft>
              <a:buSzPts val="1100"/>
              <a:buChar char="■"/>
              <a:defRPr/>
            </a:lvl9pPr>
          </a:lstStyle>
          <a:p/>
        </p:txBody>
      </p:sp>
      <p:sp>
        <p:nvSpPr>
          <p:cNvPr id="25" name="Google Shape;25;p4"/>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type="twoColTx">
  <p:cSld name="TITLE_AND_TWO_COLUMNS">
    <p:spTree>
      <p:nvGrpSpPr>
        <p:cNvPr id="26" name="Shape 26"/>
        <p:cNvGrpSpPr/>
        <p:nvPr/>
      </p:nvGrpSpPr>
      <p:grpSpPr>
        <a:xfrm>
          <a:off x="0" y="0"/>
          <a:ext cx="0" cy="0"/>
          <a:chOff x="0" y="0"/>
          <a:chExt cx="0" cy="0"/>
        </a:xfrm>
      </p:grpSpPr>
      <p:sp>
        <p:nvSpPr>
          <p:cNvPr id="27" name="Google Shape;27;p5"/>
          <p:cNvSpPr/>
          <p:nvPr/>
        </p:nvSpPr>
        <p:spPr>
          <a:xfrm>
            <a:off x="0" y="0"/>
            <a:ext cx="9144000" cy="1277100"/>
          </a:xfrm>
          <a:prstGeom prst="rect">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 name="Google Shape;28;p5"/>
          <p:cNvSpPr txBox="1"/>
          <p:nvPr>
            <p:ph type="title"/>
          </p:nvPr>
        </p:nvSpPr>
        <p:spPr>
          <a:xfrm>
            <a:off x="311725" y="500925"/>
            <a:ext cx="8520600" cy="623700"/>
          </a:xfrm>
          <a:prstGeom prst="rect">
            <a:avLst/>
          </a:prstGeom>
        </p:spPr>
        <p:txBody>
          <a:bodyPr anchorCtr="0" anchor="t" bIns="91425" lIns="91425" spcFirstLastPara="1" rIns="91425" wrap="square" tIns="91425">
            <a:normAutofit/>
          </a:bodyPr>
          <a:lstStyle>
            <a:lvl1pPr lvl="0">
              <a:spcBef>
                <a:spcPts val="0"/>
              </a:spcBef>
              <a:spcAft>
                <a:spcPts val="0"/>
              </a:spcAft>
              <a:buClr>
                <a:schemeClr val="lt1"/>
              </a:buClr>
              <a:buSzPts val="2800"/>
              <a:buNone/>
              <a:defRPr>
                <a:solidFill>
                  <a:schemeClr val="lt1"/>
                </a:solidFill>
              </a:defRPr>
            </a:lvl1pPr>
            <a:lvl2pPr lvl="1">
              <a:spcBef>
                <a:spcPts val="0"/>
              </a:spcBef>
              <a:spcAft>
                <a:spcPts val="0"/>
              </a:spcAft>
              <a:buClr>
                <a:schemeClr val="lt1"/>
              </a:buClr>
              <a:buSzPts val="2800"/>
              <a:buNone/>
              <a:defRPr>
                <a:solidFill>
                  <a:schemeClr val="lt1"/>
                </a:solidFill>
              </a:defRPr>
            </a:lvl2pPr>
            <a:lvl3pPr lvl="2">
              <a:spcBef>
                <a:spcPts val="0"/>
              </a:spcBef>
              <a:spcAft>
                <a:spcPts val="0"/>
              </a:spcAft>
              <a:buClr>
                <a:schemeClr val="lt1"/>
              </a:buClr>
              <a:buSzPts val="2800"/>
              <a:buNone/>
              <a:defRPr>
                <a:solidFill>
                  <a:schemeClr val="lt1"/>
                </a:solidFill>
              </a:defRPr>
            </a:lvl3pPr>
            <a:lvl4pPr lvl="3">
              <a:spcBef>
                <a:spcPts val="0"/>
              </a:spcBef>
              <a:spcAft>
                <a:spcPts val="0"/>
              </a:spcAft>
              <a:buClr>
                <a:schemeClr val="lt1"/>
              </a:buClr>
              <a:buSzPts val="2800"/>
              <a:buNone/>
              <a:defRPr>
                <a:solidFill>
                  <a:schemeClr val="lt1"/>
                </a:solidFill>
              </a:defRPr>
            </a:lvl4pPr>
            <a:lvl5pPr lvl="4">
              <a:spcBef>
                <a:spcPts val="0"/>
              </a:spcBef>
              <a:spcAft>
                <a:spcPts val="0"/>
              </a:spcAft>
              <a:buClr>
                <a:schemeClr val="lt1"/>
              </a:buClr>
              <a:buSzPts val="2800"/>
              <a:buNone/>
              <a:defRPr>
                <a:solidFill>
                  <a:schemeClr val="lt1"/>
                </a:solidFill>
              </a:defRPr>
            </a:lvl5pPr>
            <a:lvl6pPr lvl="5">
              <a:spcBef>
                <a:spcPts val="0"/>
              </a:spcBef>
              <a:spcAft>
                <a:spcPts val="0"/>
              </a:spcAft>
              <a:buClr>
                <a:schemeClr val="lt1"/>
              </a:buClr>
              <a:buSzPts val="2800"/>
              <a:buNone/>
              <a:defRPr>
                <a:solidFill>
                  <a:schemeClr val="lt1"/>
                </a:solidFill>
              </a:defRPr>
            </a:lvl6pPr>
            <a:lvl7pPr lvl="6">
              <a:spcBef>
                <a:spcPts val="0"/>
              </a:spcBef>
              <a:spcAft>
                <a:spcPts val="0"/>
              </a:spcAft>
              <a:buClr>
                <a:schemeClr val="lt1"/>
              </a:buClr>
              <a:buSzPts val="2800"/>
              <a:buNone/>
              <a:defRPr>
                <a:solidFill>
                  <a:schemeClr val="lt1"/>
                </a:solidFill>
              </a:defRPr>
            </a:lvl7pPr>
            <a:lvl8pPr lvl="7">
              <a:spcBef>
                <a:spcPts val="0"/>
              </a:spcBef>
              <a:spcAft>
                <a:spcPts val="0"/>
              </a:spcAft>
              <a:buClr>
                <a:schemeClr val="lt1"/>
              </a:buClr>
              <a:buSzPts val="2800"/>
              <a:buNone/>
              <a:defRPr>
                <a:solidFill>
                  <a:schemeClr val="lt1"/>
                </a:solidFill>
              </a:defRPr>
            </a:lvl8pPr>
            <a:lvl9pPr lvl="8">
              <a:spcBef>
                <a:spcPts val="0"/>
              </a:spcBef>
              <a:spcAft>
                <a:spcPts val="0"/>
              </a:spcAft>
              <a:buClr>
                <a:schemeClr val="lt1"/>
              </a:buClr>
              <a:buSzPts val="2800"/>
              <a:buNone/>
              <a:defRPr>
                <a:solidFill>
                  <a:schemeClr val="lt1"/>
                </a:solidFill>
              </a:defRPr>
            </a:lvl9pPr>
          </a:lstStyle>
          <a:p/>
        </p:txBody>
      </p:sp>
      <p:sp>
        <p:nvSpPr>
          <p:cNvPr id="29" name="Google Shape;29;p5"/>
          <p:cNvSpPr txBox="1"/>
          <p:nvPr>
            <p:ph idx="1" type="body"/>
          </p:nvPr>
        </p:nvSpPr>
        <p:spPr>
          <a:xfrm>
            <a:off x="311700" y="1505700"/>
            <a:ext cx="3999900" cy="3076200"/>
          </a:xfrm>
          <a:prstGeom prst="rect">
            <a:avLst/>
          </a:prstGeom>
        </p:spPr>
        <p:txBody>
          <a:bodyPr anchorCtr="0" anchor="t" bIns="91425" lIns="91425" spcFirstLastPara="1" rIns="91425" wrap="square" tIns="91425">
            <a:normAutofit/>
          </a:bodyPr>
          <a:lstStyle>
            <a:lvl1pPr indent="-311150" lvl="0" marL="457200">
              <a:spcBef>
                <a:spcPts val="0"/>
              </a:spcBef>
              <a:spcAft>
                <a:spcPts val="0"/>
              </a:spcAft>
              <a:buSzPts val="1300"/>
              <a:buChar char="●"/>
              <a:defRPr/>
            </a:lvl1pPr>
            <a:lvl2pPr indent="-298450" lvl="1" marL="914400">
              <a:spcBef>
                <a:spcPts val="0"/>
              </a:spcBef>
              <a:spcAft>
                <a:spcPts val="0"/>
              </a:spcAft>
              <a:buSzPts val="1100"/>
              <a:buChar char="○"/>
              <a:defRPr/>
            </a:lvl2pPr>
            <a:lvl3pPr indent="-298450" lvl="2" marL="1371600">
              <a:spcBef>
                <a:spcPts val="0"/>
              </a:spcBef>
              <a:spcAft>
                <a:spcPts val="0"/>
              </a:spcAft>
              <a:buSzPts val="1100"/>
              <a:buChar char="■"/>
              <a:defRPr/>
            </a:lvl3pPr>
            <a:lvl4pPr indent="-298450" lvl="3" marL="1828800">
              <a:spcBef>
                <a:spcPts val="0"/>
              </a:spcBef>
              <a:spcAft>
                <a:spcPts val="0"/>
              </a:spcAft>
              <a:buSzPts val="1100"/>
              <a:buChar char="●"/>
              <a:defRPr/>
            </a:lvl4pPr>
            <a:lvl5pPr indent="-298450" lvl="4" marL="2286000">
              <a:spcBef>
                <a:spcPts val="0"/>
              </a:spcBef>
              <a:spcAft>
                <a:spcPts val="0"/>
              </a:spcAft>
              <a:buSzPts val="1100"/>
              <a:buChar char="○"/>
              <a:defRPr/>
            </a:lvl5pPr>
            <a:lvl6pPr indent="-298450" lvl="5" marL="2743200">
              <a:spcBef>
                <a:spcPts val="0"/>
              </a:spcBef>
              <a:spcAft>
                <a:spcPts val="0"/>
              </a:spcAft>
              <a:buSzPts val="1100"/>
              <a:buChar char="■"/>
              <a:defRPr/>
            </a:lvl6pPr>
            <a:lvl7pPr indent="-298450" lvl="6" marL="3200400">
              <a:spcBef>
                <a:spcPts val="0"/>
              </a:spcBef>
              <a:spcAft>
                <a:spcPts val="0"/>
              </a:spcAft>
              <a:buSzPts val="1100"/>
              <a:buChar char="●"/>
              <a:defRPr/>
            </a:lvl7pPr>
            <a:lvl8pPr indent="-298450" lvl="7" marL="3657600">
              <a:spcBef>
                <a:spcPts val="0"/>
              </a:spcBef>
              <a:spcAft>
                <a:spcPts val="0"/>
              </a:spcAft>
              <a:buSzPts val="1100"/>
              <a:buChar char="○"/>
              <a:defRPr/>
            </a:lvl8pPr>
            <a:lvl9pPr indent="-298450" lvl="8" marL="4114800">
              <a:spcBef>
                <a:spcPts val="0"/>
              </a:spcBef>
              <a:spcAft>
                <a:spcPts val="0"/>
              </a:spcAft>
              <a:buSzPts val="1100"/>
              <a:buChar char="■"/>
              <a:defRPr/>
            </a:lvl9pPr>
          </a:lstStyle>
          <a:p/>
        </p:txBody>
      </p:sp>
      <p:sp>
        <p:nvSpPr>
          <p:cNvPr id="30" name="Google Shape;30;p5"/>
          <p:cNvSpPr txBox="1"/>
          <p:nvPr>
            <p:ph idx="2" type="body"/>
          </p:nvPr>
        </p:nvSpPr>
        <p:spPr>
          <a:xfrm>
            <a:off x="4832400" y="1505700"/>
            <a:ext cx="3999900" cy="3076200"/>
          </a:xfrm>
          <a:prstGeom prst="rect">
            <a:avLst/>
          </a:prstGeom>
        </p:spPr>
        <p:txBody>
          <a:bodyPr anchorCtr="0" anchor="t" bIns="91425" lIns="91425" spcFirstLastPara="1" rIns="91425" wrap="square" tIns="91425">
            <a:normAutofit/>
          </a:bodyPr>
          <a:lstStyle>
            <a:lvl1pPr indent="-311150" lvl="0" marL="457200">
              <a:spcBef>
                <a:spcPts val="0"/>
              </a:spcBef>
              <a:spcAft>
                <a:spcPts val="0"/>
              </a:spcAft>
              <a:buSzPts val="1300"/>
              <a:buChar char="●"/>
              <a:defRPr/>
            </a:lvl1pPr>
            <a:lvl2pPr indent="-298450" lvl="1" marL="914400">
              <a:spcBef>
                <a:spcPts val="0"/>
              </a:spcBef>
              <a:spcAft>
                <a:spcPts val="0"/>
              </a:spcAft>
              <a:buSzPts val="1100"/>
              <a:buChar char="○"/>
              <a:defRPr/>
            </a:lvl2pPr>
            <a:lvl3pPr indent="-298450" lvl="2" marL="1371600">
              <a:spcBef>
                <a:spcPts val="0"/>
              </a:spcBef>
              <a:spcAft>
                <a:spcPts val="0"/>
              </a:spcAft>
              <a:buSzPts val="1100"/>
              <a:buChar char="■"/>
              <a:defRPr/>
            </a:lvl3pPr>
            <a:lvl4pPr indent="-298450" lvl="3" marL="1828800">
              <a:spcBef>
                <a:spcPts val="0"/>
              </a:spcBef>
              <a:spcAft>
                <a:spcPts val="0"/>
              </a:spcAft>
              <a:buSzPts val="1100"/>
              <a:buChar char="●"/>
              <a:defRPr/>
            </a:lvl4pPr>
            <a:lvl5pPr indent="-298450" lvl="4" marL="2286000">
              <a:spcBef>
                <a:spcPts val="0"/>
              </a:spcBef>
              <a:spcAft>
                <a:spcPts val="0"/>
              </a:spcAft>
              <a:buSzPts val="1100"/>
              <a:buChar char="○"/>
              <a:defRPr/>
            </a:lvl5pPr>
            <a:lvl6pPr indent="-298450" lvl="5" marL="2743200">
              <a:spcBef>
                <a:spcPts val="0"/>
              </a:spcBef>
              <a:spcAft>
                <a:spcPts val="0"/>
              </a:spcAft>
              <a:buSzPts val="1100"/>
              <a:buChar char="■"/>
              <a:defRPr/>
            </a:lvl6pPr>
            <a:lvl7pPr indent="-298450" lvl="6" marL="3200400">
              <a:spcBef>
                <a:spcPts val="0"/>
              </a:spcBef>
              <a:spcAft>
                <a:spcPts val="0"/>
              </a:spcAft>
              <a:buSzPts val="1100"/>
              <a:buChar char="●"/>
              <a:defRPr/>
            </a:lvl7pPr>
            <a:lvl8pPr indent="-298450" lvl="7" marL="3657600">
              <a:spcBef>
                <a:spcPts val="0"/>
              </a:spcBef>
              <a:spcAft>
                <a:spcPts val="0"/>
              </a:spcAft>
              <a:buSzPts val="1100"/>
              <a:buChar char="○"/>
              <a:defRPr/>
            </a:lvl8pPr>
            <a:lvl9pPr indent="-298450" lvl="8" marL="4114800">
              <a:spcBef>
                <a:spcPts val="0"/>
              </a:spcBef>
              <a:spcAft>
                <a:spcPts val="0"/>
              </a:spcAft>
              <a:buSzPts val="1100"/>
              <a:buChar char="■"/>
              <a:defRPr/>
            </a:lvl9pPr>
          </a:lstStyle>
          <a:p/>
        </p:txBody>
      </p:sp>
      <p:sp>
        <p:nvSpPr>
          <p:cNvPr id="31" name="Google Shape;31;p5"/>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32" name="Shape 32"/>
        <p:cNvGrpSpPr/>
        <p:nvPr/>
      </p:nvGrpSpPr>
      <p:grpSpPr>
        <a:xfrm>
          <a:off x="0" y="0"/>
          <a:ext cx="0" cy="0"/>
          <a:chOff x="0" y="0"/>
          <a:chExt cx="0" cy="0"/>
        </a:xfrm>
      </p:grpSpPr>
      <p:sp>
        <p:nvSpPr>
          <p:cNvPr id="33" name="Google Shape;33;p6"/>
          <p:cNvSpPr/>
          <p:nvPr/>
        </p:nvSpPr>
        <p:spPr>
          <a:xfrm>
            <a:off x="0" y="0"/>
            <a:ext cx="9144000" cy="1277100"/>
          </a:xfrm>
          <a:prstGeom prst="rect">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4" name="Google Shape;34;p6"/>
          <p:cNvSpPr txBox="1"/>
          <p:nvPr>
            <p:ph type="title"/>
          </p:nvPr>
        </p:nvSpPr>
        <p:spPr>
          <a:xfrm>
            <a:off x="311725" y="500925"/>
            <a:ext cx="8520600" cy="623700"/>
          </a:xfrm>
          <a:prstGeom prst="rect">
            <a:avLst/>
          </a:prstGeom>
        </p:spPr>
        <p:txBody>
          <a:bodyPr anchorCtr="0" anchor="t" bIns="91425" lIns="91425" spcFirstLastPara="1" rIns="91425" wrap="square" tIns="91425">
            <a:normAutofit/>
          </a:bodyPr>
          <a:lstStyle>
            <a:lvl1pPr lvl="0">
              <a:spcBef>
                <a:spcPts val="0"/>
              </a:spcBef>
              <a:spcAft>
                <a:spcPts val="0"/>
              </a:spcAft>
              <a:buClr>
                <a:schemeClr val="lt1"/>
              </a:buClr>
              <a:buSzPts val="2800"/>
              <a:buNone/>
              <a:defRPr>
                <a:solidFill>
                  <a:schemeClr val="lt1"/>
                </a:solidFill>
              </a:defRPr>
            </a:lvl1pPr>
            <a:lvl2pPr lvl="1">
              <a:spcBef>
                <a:spcPts val="0"/>
              </a:spcBef>
              <a:spcAft>
                <a:spcPts val="0"/>
              </a:spcAft>
              <a:buClr>
                <a:schemeClr val="lt1"/>
              </a:buClr>
              <a:buSzPts val="2800"/>
              <a:buNone/>
              <a:defRPr>
                <a:solidFill>
                  <a:schemeClr val="lt1"/>
                </a:solidFill>
              </a:defRPr>
            </a:lvl2pPr>
            <a:lvl3pPr lvl="2">
              <a:spcBef>
                <a:spcPts val="0"/>
              </a:spcBef>
              <a:spcAft>
                <a:spcPts val="0"/>
              </a:spcAft>
              <a:buClr>
                <a:schemeClr val="lt1"/>
              </a:buClr>
              <a:buSzPts val="2800"/>
              <a:buNone/>
              <a:defRPr>
                <a:solidFill>
                  <a:schemeClr val="lt1"/>
                </a:solidFill>
              </a:defRPr>
            </a:lvl3pPr>
            <a:lvl4pPr lvl="3">
              <a:spcBef>
                <a:spcPts val="0"/>
              </a:spcBef>
              <a:spcAft>
                <a:spcPts val="0"/>
              </a:spcAft>
              <a:buClr>
                <a:schemeClr val="lt1"/>
              </a:buClr>
              <a:buSzPts val="2800"/>
              <a:buNone/>
              <a:defRPr>
                <a:solidFill>
                  <a:schemeClr val="lt1"/>
                </a:solidFill>
              </a:defRPr>
            </a:lvl4pPr>
            <a:lvl5pPr lvl="4">
              <a:spcBef>
                <a:spcPts val="0"/>
              </a:spcBef>
              <a:spcAft>
                <a:spcPts val="0"/>
              </a:spcAft>
              <a:buClr>
                <a:schemeClr val="lt1"/>
              </a:buClr>
              <a:buSzPts val="2800"/>
              <a:buNone/>
              <a:defRPr>
                <a:solidFill>
                  <a:schemeClr val="lt1"/>
                </a:solidFill>
              </a:defRPr>
            </a:lvl5pPr>
            <a:lvl6pPr lvl="5">
              <a:spcBef>
                <a:spcPts val="0"/>
              </a:spcBef>
              <a:spcAft>
                <a:spcPts val="0"/>
              </a:spcAft>
              <a:buClr>
                <a:schemeClr val="lt1"/>
              </a:buClr>
              <a:buSzPts val="2800"/>
              <a:buNone/>
              <a:defRPr>
                <a:solidFill>
                  <a:schemeClr val="lt1"/>
                </a:solidFill>
              </a:defRPr>
            </a:lvl6pPr>
            <a:lvl7pPr lvl="6">
              <a:spcBef>
                <a:spcPts val="0"/>
              </a:spcBef>
              <a:spcAft>
                <a:spcPts val="0"/>
              </a:spcAft>
              <a:buClr>
                <a:schemeClr val="lt1"/>
              </a:buClr>
              <a:buSzPts val="2800"/>
              <a:buNone/>
              <a:defRPr>
                <a:solidFill>
                  <a:schemeClr val="lt1"/>
                </a:solidFill>
              </a:defRPr>
            </a:lvl7pPr>
            <a:lvl8pPr lvl="7">
              <a:spcBef>
                <a:spcPts val="0"/>
              </a:spcBef>
              <a:spcAft>
                <a:spcPts val="0"/>
              </a:spcAft>
              <a:buClr>
                <a:schemeClr val="lt1"/>
              </a:buClr>
              <a:buSzPts val="2800"/>
              <a:buNone/>
              <a:defRPr>
                <a:solidFill>
                  <a:schemeClr val="lt1"/>
                </a:solidFill>
              </a:defRPr>
            </a:lvl8pPr>
            <a:lvl9pPr lvl="8">
              <a:spcBef>
                <a:spcPts val="0"/>
              </a:spcBef>
              <a:spcAft>
                <a:spcPts val="0"/>
              </a:spcAft>
              <a:buClr>
                <a:schemeClr val="lt1"/>
              </a:buClr>
              <a:buSzPts val="2800"/>
              <a:buNone/>
              <a:defRPr>
                <a:solidFill>
                  <a:schemeClr val="lt1"/>
                </a:solidFill>
              </a:defRPr>
            </a:lvl9pPr>
          </a:lstStyle>
          <a:p/>
        </p:txBody>
      </p:sp>
      <p:sp>
        <p:nvSpPr>
          <p:cNvPr id="35" name="Google Shape;35;p6"/>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One column text">
  <p:cSld name="ONE_COLUMN_TEXT">
    <p:spTree>
      <p:nvGrpSpPr>
        <p:cNvPr id="36" name="Shape 36"/>
        <p:cNvGrpSpPr/>
        <p:nvPr/>
      </p:nvGrpSpPr>
      <p:grpSpPr>
        <a:xfrm>
          <a:off x="0" y="0"/>
          <a:ext cx="0" cy="0"/>
          <a:chOff x="0" y="0"/>
          <a:chExt cx="0" cy="0"/>
        </a:xfrm>
      </p:grpSpPr>
      <p:sp>
        <p:nvSpPr>
          <p:cNvPr id="37" name="Google Shape;37;p7"/>
          <p:cNvSpPr/>
          <p:nvPr/>
        </p:nvSpPr>
        <p:spPr>
          <a:xfrm>
            <a:off x="0" y="0"/>
            <a:ext cx="3764400" cy="5143500"/>
          </a:xfrm>
          <a:prstGeom prst="rect">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8" name="Google Shape;38;p7"/>
          <p:cNvSpPr txBox="1"/>
          <p:nvPr>
            <p:ph type="title"/>
          </p:nvPr>
        </p:nvSpPr>
        <p:spPr>
          <a:xfrm>
            <a:off x="311725" y="500925"/>
            <a:ext cx="3127500" cy="1829100"/>
          </a:xfrm>
          <a:prstGeom prst="rect">
            <a:avLst/>
          </a:prstGeom>
        </p:spPr>
        <p:txBody>
          <a:bodyPr anchorCtr="0" anchor="t" bIns="91425" lIns="91425" spcFirstLastPara="1" rIns="91425" wrap="square" tIns="91425">
            <a:normAutofit/>
          </a:bodyPr>
          <a:lstStyle>
            <a:lvl1pPr lvl="0">
              <a:spcBef>
                <a:spcPts val="0"/>
              </a:spcBef>
              <a:spcAft>
                <a:spcPts val="0"/>
              </a:spcAft>
              <a:buClr>
                <a:schemeClr val="lt1"/>
              </a:buClr>
              <a:buSzPts val="2800"/>
              <a:buNone/>
              <a:defRPr>
                <a:solidFill>
                  <a:schemeClr val="lt1"/>
                </a:solidFill>
              </a:defRPr>
            </a:lvl1pPr>
            <a:lvl2pPr lvl="1">
              <a:spcBef>
                <a:spcPts val="0"/>
              </a:spcBef>
              <a:spcAft>
                <a:spcPts val="0"/>
              </a:spcAft>
              <a:buClr>
                <a:schemeClr val="lt1"/>
              </a:buClr>
              <a:buSzPts val="2800"/>
              <a:buNone/>
              <a:defRPr>
                <a:solidFill>
                  <a:schemeClr val="lt1"/>
                </a:solidFill>
              </a:defRPr>
            </a:lvl2pPr>
            <a:lvl3pPr lvl="2">
              <a:spcBef>
                <a:spcPts val="0"/>
              </a:spcBef>
              <a:spcAft>
                <a:spcPts val="0"/>
              </a:spcAft>
              <a:buClr>
                <a:schemeClr val="lt1"/>
              </a:buClr>
              <a:buSzPts val="2800"/>
              <a:buNone/>
              <a:defRPr>
                <a:solidFill>
                  <a:schemeClr val="lt1"/>
                </a:solidFill>
              </a:defRPr>
            </a:lvl3pPr>
            <a:lvl4pPr lvl="3">
              <a:spcBef>
                <a:spcPts val="0"/>
              </a:spcBef>
              <a:spcAft>
                <a:spcPts val="0"/>
              </a:spcAft>
              <a:buClr>
                <a:schemeClr val="lt1"/>
              </a:buClr>
              <a:buSzPts val="2800"/>
              <a:buNone/>
              <a:defRPr>
                <a:solidFill>
                  <a:schemeClr val="lt1"/>
                </a:solidFill>
              </a:defRPr>
            </a:lvl4pPr>
            <a:lvl5pPr lvl="4">
              <a:spcBef>
                <a:spcPts val="0"/>
              </a:spcBef>
              <a:spcAft>
                <a:spcPts val="0"/>
              </a:spcAft>
              <a:buClr>
                <a:schemeClr val="lt1"/>
              </a:buClr>
              <a:buSzPts val="2800"/>
              <a:buNone/>
              <a:defRPr>
                <a:solidFill>
                  <a:schemeClr val="lt1"/>
                </a:solidFill>
              </a:defRPr>
            </a:lvl5pPr>
            <a:lvl6pPr lvl="5">
              <a:spcBef>
                <a:spcPts val="0"/>
              </a:spcBef>
              <a:spcAft>
                <a:spcPts val="0"/>
              </a:spcAft>
              <a:buClr>
                <a:schemeClr val="lt1"/>
              </a:buClr>
              <a:buSzPts val="2800"/>
              <a:buNone/>
              <a:defRPr>
                <a:solidFill>
                  <a:schemeClr val="lt1"/>
                </a:solidFill>
              </a:defRPr>
            </a:lvl6pPr>
            <a:lvl7pPr lvl="6">
              <a:spcBef>
                <a:spcPts val="0"/>
              </a:spcBef>
              <a:spcAft>
                <a:spcPts val="0"/>
              </a:spcAft>
              <a:buClr>
                <a:schemeClr val="lt1"/>
              </a:buClr>
              <a:buSzPts val="2800"/>
              <a:buNone/>
              <a:defRPr>
                <a:solidFill>
                  <a:schemeClr val="lt1"/>
                </a:solidFill>
              </a:defRPr>
            </a:lvl7pPr>
            <a:lvl8pPr lvl="7">
              <a:spcBef>
                <a:spcPts val="0"/>
              </a:spcBef>
              <a:spcAft>
                <a:spcPts val="0"/>
              </a:spcAft>
              <a:buClr>
                <a:schemeClr val="lt1"/>
              </a:buClr>
              <a:buSzPts val="2800"/>
              <a:buNone/>
              <a:defRPr>
                <a:solidFill>
                  <a:schemeClr val="lt1"/>
                </a:solidFill>
              </a:defRPr>
            </a:lvl8pPr>
            <a:lvl9pPr lvl="8">
              <a:spcBef>
                <a:spcPts val="0"/>
              </a:spcBef>
              <a:spcAft>
                <a:spcPts val="0"/>
              </a:spcAft>
              <a:buClr>
                <a:schemeClr val="lt1"/>
              </a:buClr>
              <a:buSzPts val="2800"/>
              <a:buNone/>
              <a:defRPr>
                <a:solidFill>
                  <a:schemeClr val="lt1"/>
                </a:solidFill>
              </a:defRPr>
            </a:lvl9pPr>
          </a:lstStyle>
          <a:p/>
        </p:txBody>
      </p:sp>
      <p:sp>
        <p:nvSpPr>
          <p:cNvPr id="39" name="Google Shape;39;p7"/>
          <p:cNvSpPr txBox="1"/>
          <p:nvPr>
            <p:ph idx="1" type="body"/>
          </p:nvPr>
        </p:nvSpPr>
        <p:spPr>
          <a:xfrm>
            <a:off x="311700" y="2390650"/>
            <a:ext cx="3127500" cy="2298000"/>
          </a:xfrm>
          <a:prstGeom prst="rect">
            <a:avLst/>
          </a:prstGeom>
        </p:spPr>
        <p:txBody>
          <a:bodyPr anchorCtr="0" anchor="t" bIns="91425" lIns="91425" spcFirstLastPara="1" rIns="91425" wrap="square" tIns="91425">
            <a:normAutofit/>
          </a:bodyPr>
          <a:lstStyle>
            <a:lvl1pPr indent="-311150" lvl="0" marL="457200">
              <a:spcBef>
                <a:spcPts val="0"/>
              </a:spcBef>
              <a:spcAft>
                <a:spcPts val="0"/>
              </a:spcAft>
              <a:buClr>
                <a:schemeClr val="accent2"/>
              </a:buClr>
              <a:buSzPts val="1300"/>
              <a:buChar char="●"/>
              <a:defRPr>
                <a:solidFill>
                  <a:schemeClr val="accent2"/>
                </a:solidFill>
              </a:defRPr>
            </a:lvl1pPr>
            <a:lvl2pPr indent="-298450" lvl="1" marL="914400">
              <a:spcBef>
                <a:spcPts val="0"/>
              </a:spcBef>
              <a:spcAft>
                <a:spcPts val="0"/>
              </a:spcAft>
              <a:buClr>
                <a:schemeClr val="accent2"/>
              </a:buClr>
              <a:buSzPts val="1100"/>
              <a:buChar char="○"/>
              <a:defRPr>
                <a:solidFill>
                  <a:schemeClr val="accent2"/>
                </a:solidFill>
              </a:defRPr>
            </a:lvl2pPr>
            <a:lvl3pPr indent="-298450" lvl="2" marL="1371600">
              <a:spcBef>
                <a:spcPts val="0"/>
              </a:spcBef>
              <a:spcAft>
                <a:spcPts val="0"/>
              </a:spcAft>
              <a:buClr>
                <a:schemeClr val="accent2"/>
              </a:buClr>
              <a:buSzPts val="1100"/>
              <a:buChar char="■"/>
              <a:defRPr>
                <a:solidFill>
                  <a:schemeClr val="accent2"/>
                </a:solidFill>
              </a:defRPr>
            </a:lvl3pPr>
            <a:lvl4pPr indent="-298450" lvl="3" marL="1828800">
              <a:spcBef>
                <a:spcPts val="0"/>
              </a:spcBef>
              <a:spcAft>
                <a:spcPts val="0"/>
              </a:spcAft>
              <a:buClr>
                <a:schemeClr val="accent2"/>
              </a:buClr>
              <a:buSzPts val="1100"/>
              <a:buChar char="●"/>
              <a:defRPr>
                <a:solidFill>
                  <a:schemeClr val="accent2"/>
                </a:solidFill>
              </a:defRPr>
            </a:lvl4pPr>
            <a:lvl5pPr indent="-298450" lvl="4" marL="2286000">
              <a:spcBef>
                <a:spcPts val="0"/>
              </a:spcBef>
              <a:spcAft>
                <a:spcPts val="0"/>
              </a:spcAft>
              <a:buClr>
                <a:schemeClr val="accent2"/>
              </a:buClr>
              <a:buSzPts val="1100"/>
              <a:buChar char="○"/>
              <a:defRPr>
                <a:solidFill>
                  <a:schemeClr val="accent2"/>
                </a:solidFill>
              </a:defRPr>
            </a:lvl5pPr>
            <a:lvl6pPr indent="-298450" lvl="5" marL="2743200">
              <a:spcBef>
                <a:spcPts val="0"/>
              </a:spcBef>
              <a:spcAft>
                <a:spcPts val="0"/>
              </a:spcAft>
              <a:buClr>
                <a:schemeClr val="accent2"/>
              </a:buClr>
              <a:buSzPts val="1100"/>
              <a:buChar char="■"/>
              <a:defRPr>
                <a:solidFill>
                  <a:schemeClr val="accent2"/>
                </a:solidFill>
              </a:defRPr>
            </a:lvl6pPr>
            <a:lvl7pPr indent="-298450" lvl="6" marL="3200400">
              <a:spcBef>
                <a:spcPts val="0"/>
              </a:spcBef>
              <a:spcAft>
                <a:spcPts val="0"/>
              </a:spcAft>
              <a:buClr>
                <a:schemeClr val="accent2"/>
              </a:buClr>
              <a:buSzPts val="1100"/>
              <a:buChar char="●"/>
              <a:defRPr>
                <a:solidFill>
                  <a:schemeClr val="accent2"/>
                </a:solidFill>
              </a:defRPr>
            </a:lvl7pPr>
            <a:lvl8pPr indent="-298450" lvl="7" marL="3657600">
              <a:spcBef>
                <a:spcPts val="0"/>
              </a:spcBef>
              <a:spcAft>
                <a:spcPts val="0"/>
              </a:spcAft>
              <a:buClr>
                <a:schemeClr val="accent2"/>
              </a:buClr>
              <a:buSzPts val="1100"/>
              <a:buChar char="○"/>
              <a:defRPr>
                <a:solidFill>
                  <a:schemeClr val="accent2"/>
                </a:solidFill>
              </a:defRPr>
            </a:lvl8pPr>
            <a:lvl9pPr indent="-298450" lvl="8" marL="4114800">
              <a:spcBef>
                <a:spcPts val="0"/>
              </a:spcBef>
              <a:spcAft>
                <a:spcPts val="0"/>
              </a:spcAft>
              <a:buClr>
                <a:schemeClr val="accent2"/>
              </a:buClr>
              <a:buSzPts val="1100"/>
              <a:buChar char="■"/>
              <a:defRPr>
                <a:solidFill>
                  <a:schemeClr val="accent2"/>
                </a:solidFill>
              </a:defRPr>
            </a:lvl9pPr>
          </a:lstStyle>
          <a:p/>
        </p:txBody>
      </p:sp>
      <p:sp>
        <p:nvSpPr>
          <p:cNvPr id="40" name="Google Shape;40;p7"/>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ain point">
  <p:cSld name="MAIN_POINT">
    <p:bg>
      <p:bgPr>
        <a:solidFill>
          <a:schemeClr val="accent3"/>
        </a:solidFill>
      </p:bgPr>
    </p:bg>
    <p:spTree>
      <p:nvGrpSpPr>
        <p:cNvPr id="41" name="Shape 41"/>
        <p:cNvGrpSpPr/>
        <p:nvPr/>
      </p:nvGrpSpPr>
      <p:grpSpPr>
        <a:xfrm>
          <a:off x="0" y="0"/>
          <a:ext cx="0" cy="0"/>
          <a:chOff x="0" y="0"/>
          <a:chExt cx="0" cy="0"/>
        </a:xfrm>
      </p:grpSpPr>
      <p:sp>
        <p:nvSpPr>
          <p:cNvPr id="42" name="Google Shape;42;p8"/>
          <p:cNvSpPr txBox="1"/>
          <p:nvPr>
            <p:ph type="title"/>
          </p:nvPr>
        </p:nvSpPr>
        <p:spPr>
          <a:xfrm>
            <a:off x="311675" y="798600"/>
            <a:ext cx="6247800" cy="3546300"/>
          </a:xfrm>
          <a:prstGeom prst="rect">
            <a:avLst/>
          </a:prstGeom>
        </p:spPr>
        <p:txBody>
          <a:bodyPr anchorCtr="0" anchor="ctr" bIns="91425" lIns="91425" spcFirstLastPara="1" rIns="91425" wrap="square" tIns="91425">
            <a:normAutofit/>
          </a:bodyPr>
          <a:lstStyle>
            <a:lvl1pPr lvl="0">
              <a:spcBef>
                <a:spcPts val="0"/>
              </a:spcBef>
              <a:spcAft>
                <a:spcPts val="0"/>
              </a:spcAft>
              <a:buSzPts val="3600"/>
              <a:buNone/>
              <a:defRPr sz="3600"/>
            </a:lvl1pPr>
            <a:lvl2pPr lvl="1">
              <a:spcBef>
                <a:spcPts val="0"/>
              </a:spcBef>
              <a:spcAft>
                <a:spcPts val="0"/>
              </a:spcAft>
              <a:buSzPts val="3600"/>
              <a:buNone/>
              <a:defRPr sz="3600"/>
            </a:lvl2pPr>
            <a:lvl3pPr lvl="2">
              <a:spcBef>
                <a:spcPts val="0"/>
              </a:spcBef>
              <a:spcAft>
                <a:spcPts val="0"/>
              </a:spcAft>
              <a:buSzPts val="3600"/>
              <a:buNone/>
              <a:defRPr sz="3600"/>
            </a:lvl3pPr>
            <a:lvl4pPr lvl="3">
              <a:spcBef>
                <a:spcPts val="0"/>
              </a:spcBef>
              <a:spcAft>
                <a:spcPts val="0"/>
              </a:spcAft>
              <a:buSzPts val="3600"/>
              <a:buNone/>
              <a:defRPr sz="3600"/>
            </a:lvl4pPr>
            <a:lvl5pPr lvl="4">
              <a:spcBef>
                <a:spcPts val="0"/>
              </a:spcBef>
              <a:spcAft>
                <a:spcPts val="0"/>
              </a:spcAft>
              <a:buSzPts val="3600"/>
              <a:buNone/>
              <a:defRPr sz="3600"/>
            </a:lvl5pPr>
            <a:lvl6pPr lvl="5">
              <a:spcBef>
                <a:spcPts val="0"/>
              </a:spcBef>
              <a:spcAft>
                <a:spcPts val="0"/>
              </a:spcAft>
              <a:buSzPts val="3600"/>
              <a:buNone/>
              <a:defRPr sz="3600"/>
            </a:lvl6pPr>
            <a:lvl7pPr lvl="6">
              <a:spcBef>
                <a:spcPts val="0"/>
              </a:spcBef>
              <a:spcAft>
                <a:spcPts val="0"/>
              </a:spcAft>
              <a:buSzPts val="3600"/>
              <a:buNone/>
              <a:defRPr sz="3600"/>
            </a:lvl7pPr>
            <a:lvl8pPr lvl="7">
              <a:spcBef>
                <a:spcPts val="0"/>
              </a:spcBef>
              <a:spcAft>
                <a:spcPts val="0"/>
              </a:spcAft>
              <a:buSzPts val="3600"/>
              <a:buNone/>
              <a:defRPr sz="3600"/>
            </a:lvl8pPr>
            <a:lvl9pPr lvl="8">
              <a:spcBef>
                <a:spcPts val="0"/>
              </a:spcBef>
              <a:spcAft>
                <a:spcPts val="0"/>
              </a:spcAft>
              <a:buSzPts val="3600"/>
              <a:buNone/>
              <a:defRPr sz="3600"/>
            </a:lvl9pPr>
          </a:lstStyle>
          <a:p/>
        </p:txBody>
      </p:sp>
      <p:sp>
        <p:nvSpPr>
          <p:cNvPr id="43" name="Google Shape;43;p8"/>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solidFill>
                  <a:schemeClr val="accent1"/>
                </a:solidFill>
              </a:defRPr>
            </a:lvl1pPr>
            <a:lvl2pPr lvl="1">
              <a:buNone/>
              <a:defRPr>
                <a:solidFill>
                  <a:schemeClr val="accent1"/>
                </a:solidFill>
              </a:defRPr>
            </a:lvl2pPr>
            <a:lvl3pPr lvl="2">
              <a:buNone/>
              <a:defRPr>
                <a:solidFill>
                  <a:schemeClr val="accent1"/>
                </a:solidFill>
              </a:defRPr>
            </a:lvl3pPr>
            <a:lvl4pPr lvl="3">
              <a:buNone/>
              <a:defRPr>
                <a:solidFill>
                  <a:schemeClr val="accent1"/>
                </a:solidFill>
              </a:defRPr>
            </a:lvl4pPr>
            <a:lvl5pPr lvl="4">
              <a:buNone/>
              <a:defRPr>
                <a:solidFill>
                  <a:schemeClr val="accent1"/>
                </a:solidFill>
              </a:defRPr>
            </a:lvl5pPr>
            <a:lvl6pPr lvl="5">
              <a:buNone/>
              <a:defRPr>
                <a:solidFill>
                  <a:schemeClr val="accent1"/>
                </a:solidFill>
              </a:defRPr>
            </a:lvl6pPr>
            <a:lvl7pPr lvl="6">
              <a:buNone/>
              <a:defRPr>
                <a:solidFill>
                  <a:schemeClr val="accent1"/>
                </a:solidFill>
              </a:defRPr>
            </a:lvl7pPr>
            <a:lvl8pPr lvl="7">
              <a:buNone/>
              <a:defRPr>
                <a:solidFill>
                  <a:schemeClr val="accent1"/>
                </a:solidFill>
              </a:defRPr>
            </a:lvl8pPr>
            <a:lvl9pPr lvl="8">
              <a:buNone/>
              <a:defRPr>
                <a:solidFill>
                  <a:schemeClr val="accent1"/>
                </a:solidFill>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title and description">
  <p:cSld name="SECTION_TITLE_AND_DESCRIPTION">
    <p:spTree>
      <p:nvGrpSpPr>
        <p:cNvPr id="44" name="Shape 44"/>
        <p:cNvGrpSpPr/>
        <p:nvPr/>
      </p:nvGrpSpPr>
      <p:grpSpPr>
        <a:xfrm>
          <a:off x="0" y="0"/>
          <a:ext cx="0" cy="0"/>
          <a:chOff x="0" y="0"/>
          <a:chExt cx="0" cy="0"/>
        </a:xfrm>
      </p:grpSpPr>
      <p:sp>
        <p:nvSpPr>
          <p:cNvPr id="45" name="Google Shape;45;p9"/>
          <p:cNvSpPr/>
          <p:nvPr/>
        </p:nvSpPr>
        <p:spPr>
          <a:xfrm>
            <a:off x="0" y="0"/>
            <a:ext cx="4572000" cy="5143500"/>
          </a:xfrm>
          <a:prstGeom prst="rect">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6" name="Google Shape;46;p9"/>
          <p:cNvSpPr txBox="1"/>
          <p:nvPr>
            <p:ph type="title"/>
          </p:nvPr>
        </p:nvSpPr>
        <p:spPr>
          <a:xfrm>
            <a:off x="311300" y="500925"/>
            <a:ext cx="3704400" cy="2049600"/>
          </a:xfrm>
          <a:prstGeom prst="rect">
            <a:avLst/>
          </a:prstGeom>
        </p:spPr>
        <p:txBody>
          <a:bodyPr anchorCtr="0" anchor="t" bIns="91425" lIns="91425" spcFirstLastPara="1" rIns="91425" wrap="square" tIns="91425">
            <a:normAutofit/>
          </a:bodyPr>
          <a:lstStyle>
            <a:lvl1pPr lvl="0">
              <a:spcBef>
                <a:spcPts val="0"/>
              </a:spcBef>
              <a:spcAft>
                <a:spcPts val="0"/>
              </a:spcAft>
              <a:buClr>
                <a:schemeClr val="lt1"/>
              </a:buClr>
              <a:buSzPts val="2800"/>
              <a:buNone/>
              <a:defRPr>
                <a:solidFill>
                  <a:schemeClr val="lt1"/>
                </a:solidFill>
              </a:defRPr>
            </a:lvl1pPr>
            <a:lvl2pPr lvl="1">
              <a:spcBef>
                <a:spcPts val="0"/>
              </a:spcBef>
              <a:spcAft>
                <a:spcPts val="0"/>
              </a:spcAft>
              <a:buClr>
                <a:schemeClr val="lt1"/>
              </a:buClr>
              <a:buSzPts val="2800"/>
              <a:buNone/>
              <a:defRPr>
                <a:solidFill>
                  <a:schemeClr val="lt1"/>
                </a:solidFill>
              </a:defRPr>
            </a:lvl2pPr>
            <a:lvl3pPr lvl="2">
              <a:spcBef>
                <a:spcPts val="0"/>
              </a:spcBef>
              <a:spcAft>
                <a:spcPts val="0"/>
              </a:spcAft>
              <a:buClr>
                <a:schemeClr val="lt1"/>
              </a:buClr>
              <a:buSzPts val="2800"/>
              <a:buNone/>
              <a:defRPr>
                <a:solidFill>
                  <a:schemeClr val="lt1"/>
                </a:solidFill>
              </a:defRPr>
            </a:lvl3pPr>
            <a:lvl4pPr lvl="3">
              <a:spcBef>
                <a:spcPts val="0"/>
              </a:spcBef>
              <a:spcAft>
                <a:spcPts val="0"/>
              </a:spcAft>
              <a:buClr>
                <a:schemeClr val="lt1"/>
              </a:buClr>
              <a:buSzPts val="2800"/>
              <a:buNone/>
              <a:defRPr>
                <a:solidFill>
                  <a:schemeClr val="lt1"/>
                </a:solidFill>
              </a:defRPr>
            </a:lvl4pPr>
            <a:lvl5pPr lvl="4">
              <a:spcBef>
                <a:spcPts val="0"/>
              </a:spcBef>
              <a:spcAft>
                <a:spcPts val="0"/>
              </a:spcAft>
              <a:buClr>
                <a:schemeClr val="lt1"/>
              </a:buClr>
              <a:buSzPts val="2800"/>
              <a:buNone/>
              <a:defRPr>
                <a:solidFill>
                  <a:schemeClr val="lt1"/>
                </a:solidFill>
              </a:defRPr>
            </a:lvl5pPr>
            <a:lvl6pPr lvl="5">
              <a:spcBef>
                <a:spcPts val="0"/>
              </a:spcBef>
              <a:spcAft>
                <a:spcPts val="0"/>
              </a:spcAft>
              <a:buClr>
                <a:schemeClr val="lt1"/>
              </a:buClr>
              <a:buSzPts val="2800"/>
              <a:buNone/>
              <a:defRPr>
                <a:solidFill>
                  <a:schemeClr val="lt1"/>
                </a:solidFill>
              </a:defRPr>
            </a:lvl6pPr>
            <a:lvl7pPr lvl="6">
              <a:spcBef>
                <a:spcPts val="0"/>
              </a:spcBef>
              <a:spcAft>
                <a:spcPts val="0"/>
              </a:spcAft>
              <a:buClr>
                <a:schemeClr val="lt1"/>
              </a:buClr>
              <a:buSzPts val="2800"/>
              <a:buNone/>
              <a:defRPr>
                <a:solidFill>
                  <a:schemeClr val="lt1"/>
                </a:solidFill>
              </a:defRPr>
            </a:lvl7pPr>
            <a:lvl8pPr lvl="7">
              <a:spcBef>
                <a:spcPts val="0"/>
              </a:spcBef>
              <a:spcAft>
                <a:spcPts val="0"/>
              </a:spcAft>
              <a:buClr>
                <a:schemeClr val="lt1"/>
              </a:buClr>
              <a:buSzPts val="2800"/>
              <a:buNone/>
              <a:defRPr>
                <a:solidFill>
                  <a:schemeClr val="lt1"/>
                </a:solidFill>
              </a:defRPr>
            </a:lvl8pPr>
            <a:lvl9pPr lvl="8">
              <a:spcBef>
                <a:spcPts val="0"/>
              </a:spcBef>
              <a:spcAft>
                <a:spcPts val="0"/>
              </a:spcAft>
              <a:buClr>
                <a:schemeClr val="lt1"/>
              </a:buClr>
              <a:buSzPts val="2800"/>
              <a:buNone/>
              <a:defRPr>
                <a:solidFill>
                  <a:schemeClr val="lt1"/>
                </a:solidFill>
              </a:defRPr>
            </a:lvl9pPr>
          </a:lstStyle>
          <a:p/>
        </p:txBody>
      </p:sp>
      <p:sp>
        <p:nvSpPr>
          <p:cNvPr id="47" name="Google Shape;47;p9"/>
          <p:cNvSpPr txBox="1"/>
          <p:nvPr>
            <p:ph idx="1" type="subTitle"/>
          </p:nvPr>
        </p:nvSpPr>
        <p:spPr>
          <a:xfrm>
            <a:off x="304800" y="2626725"/>
            <a:ext cx="3704400" cy="926700"/>
          </a:xfrm>
          <a:prstGeom prst="rect">
            <a:avLst/>
          </a:prstGeom>
        </p:spPr>
        <p:txBody>
          <a:bodyPr anchorCtr="0" anchor="t" bIns="91425" lIns="91425" spcFirstLastPara="1" rIns="91425" wrap="square" tIns="91425">
            <a:normAutofit/>
          </a:bodyPr>
          <a:lstStyle>
            <a:lvl1pPr lvl="0">
              <a:lnSpc>
                <a:spcPct val="100000"/>
              </a:lnSpc>
              <a:spcBef>
                <a:spcPts val="0"/>
              </a:spcBef>
              <a:spcAft>
                <a:spcPts val="0"/>
              </a:spcAft>
              <a:buClr>
                <a:schemeClr val="accent2"/>
              </a:buClr>
              <a:buSzPts val="1600"/>
              <a:buNone/>
              <a:defRPr sz="1600">
                <a:solidFill>
                  <a:schemeClr val="accent2"/>
                </a:solidFill>
              </a:defRPr>
            </a:lvl1pPr>
            <a:lvl2pPr lvl="1">
              <a:lnSpc>
                <a:spcPct val="100000"/>
              </a:lnSpc>
              <a:spcBef>
                <a:spcPts val="0"/>
              </a:spcBef>
              <a:spcAft>
                <a:spcPts val="0"/>
              </a:spcAft>
              <a:buClr>
                <a:schemeClr val="accent2"/>
              </a:buClr>
              <a:buSzPts val="1600"/>
              <a:buNone/>
              <a:defRPr sz="1600">
                <a:solidFill>
                  <a:schemeClr val="accent2"/>
                </a:solidFill>
              </a:defRPr>
            </a:lvl2pPr>
            <a:lvl3pPr lvl="2">
              <a:lnSpc>
                <a:spcPct val="100000"/>
              </a:lnSpc>
              <a:spcBef>
                <a:spcPts val="0"/>
              </a:spcBef>
              <a:spcAft>
                <a:spcPts val="0"/>
              </a:spcAft>
              <a:buClr>
                <a:schemeClr val="accent2"/>
              </a:buClr>
              <a:buSzPts val="1600"/>
              <a:buNone/>
              <a:defRPr sz="1600">
                <a:solidFill>
                  <a:schemeClr val="accent2"/>
                </a:solidFill>
              </a:defRPr>
            </a:lvl3pPr>
            <a:lvl4pPr lvl="3">
              <a:lnSpc>
                <a:spcPct val="100000"/>
              </a:lnSpc>
              <a:spcBef>
                <a:spcPts val="0"/>
              </a:spcBef>
              <a:spcAft>
                <a:spcPts val="0"/>
              </a:spcAft>
              <a:buClr>
                <a:schemeClr val="accent2"/>
              </a:buClr>
              <a:buSzPts val="1600"/>
              <a:buNone/>
              <a:defRPr sz="1600">
                <a:solidFill>
                  <a:schemeClr val="accent2"/>
                </a:solidFill>
              </a:defRPr>
            </a:lvl4pPr>
            <a:lvl5pPr lvl="4">
              <a:lnSpc>
                <a:spcPct val="100000"/>
              </a:lnSpc>
              <a:spcBef>
                <a:spcPts val="0"/>
              </a:spcBef>
              <a:spcAft>
                <a:spcPts val="0"/>
              </a:spcAft>
              <a:buClr>
                <a:schemeClr val="accent2"/>
              </a:buClr>
              <a:buSzPts val="1600"/>
              <a:buNone/>
              <a:defRPr sz="1600">
                <a:solidFill>
                  <a:schemeClr val="accent2"/>
                </a:solidFill>
              </a:defRPr>
            </a:lvl5pPr>
            <a:lvl6pPr lvl="5">
              <a:lnSpc>
                <a:spcPct val="100000"/>
              </a:lnSpc>
              <a:spcBef>
                <a:spcPts val="0"/>
              </a:spcBef>
              <a:spcAft>
                <a:spcPts val="0"/>
              </a:spcAft>
              <a:buClr>
                <a:schemeClr val="accent2"/>
              </a:buClr>
              <a:buSzPts val="1600"/>
              <a:buNone/>
              <a:defRPr sz="1600">
                <a:solidFill>
                  <a:schemeClr val="accent2"/>
                </a:solidFill>
              </a:defRPr>
            </a:lvl6pPr>
            <a:lvl7pPr lvl="6">
              <a:lnSpc>
                <a:spcPct val="100000"/>
              </a:lnSpc>
              <a:spcBef>
                <a:spcPts val="0"/>
              </a:spcBef>
              <a:spcAft>
                <a:spcPts val="0"/>
              </a:spcAft>
              <a:buClr>
                <a:schemeClr val="accent2"/>
              </a:buClr>
              <a:buSzPts val="1600"/>
              <a:buNone/>
              <a:defRPr sz="1600">
                <a:solidFill>
                  <a:schemeClr val="accent2"/>
                </a:solidFill>
              </a:defRPr>
            </a:lvl7pPr>
            <a:lvl8pPr lvl="7">
              <a:lnSpc>
                <a:spcPct val="100000"/>
              </a:lnSpc>
              <a:spcBef>
                <a:spcPts val="0"/>
              </a:spcBef>
              <a:spcAft>
                <a:spcPts val="0"/>
              </a:spcAft>
              <a:buClr>
                <a:schemeClr val="accent2"/>
              </a:buClr>
              <a:buSzPts val="1600"/>
              <a:buNone/>
              <a:defRPr sz="1600">
                <a:solidFill>
                  <a:schemeClr val="accent2"/>
                </a:solidFill>
              </a:defRPr>
            </a:lvl8pPr>
            <a:lvl9pPr lvl="8">
              <a:lnSpc>
                <a:spcPct val="100000"/>
              </a:lnSpc>
              <a:spcBef>
                <a:spcPts val="0"/>
              </a:spcBef>
              <a:spcAft>
                <a:spcPts val="0"/>
              </a:spcAft>
              <a:buClr>
                <a:schemeClr val="accent2"/>
              </a:buClr>
              <a:buSzPts val="1600"/>
              <a:buNone/>
              <a:defRPr sz="1600">
                <a:solidFill>
                  <a:schemeClr val="accent2"/>
                </a:solidFill>
              </a:defRPr>
            </a:lvl9pPr>
          </a:lstStyle>
          <a:p/>
        </p:txBody>
      </p:sp>
      <p:sp>
        <p:nvSpPr>
          <p:cNvPr id="48" name="Google Shape;48;p9"/>
          <p:cNvSpPr txBox="1"/>
          <p:nvPr>
            <p:ph idx="2" type="body"/>
          </p:nvPr>
        </p:nvSpPr>
        <p:spPr>
          <a:xfrm>
            <a:off x="4879025" y="500925"/>
            <a:ext cx="3954000" cy="4111500"/>
          </a:xfrm>
          <a:prstGeom prst="rect">
            <a:avLst/>
          </a:prstGeom>
        </p:spPr>
        <p:txBody>
          <a:bodyPr anchorCtr="0" anchor="t" bIns="91425" lIns="91425" spcFirstLastPara="1" rIns="91425" wrap="square" tIns="91425">
            <a:normAutofit/>
          </a:bodyPr>
          <a:lstStyle>
            <a:lvl1pPr indent="-311150" lvl="0" marL="457200">
              <a:spcBef>
                <a:spcPts val="0"/>
              </a:spcBef>
              <a:spcAft>
                <a:spcPts val="0"/>
              </a:spcAft>
              <a:buSzPts val="1300"/>
              <a:buChar char="●"/>
              <a:defRPr/>
            </a:lvl1pPr>
            <a:lvl2pPr indent="-298450" lvl="1" marL="914400">
              <a:spcBef>
                <a:spcPts val="0"/>
              </a:spcBef>
              <a:spcAft>
                <a:spcPts val="0"/>
              </a:spcAft>
              <a:buSzPts val="1100"/>
              <a:buChar char="○"/>
              <a:defRPr/>
            </a:lvl2pPr>
            <a:lvl3pPr indent="-298450" lvl="2" marL="1371600">
              <a:spcBef>
                <a:spcPts val="0"/>
              </a:spcBef>
              <a:spcAft>
                <a:spcPts val="0"/>
              </a:spcAft>
              <a:buSzPts val="1100"/>
              <a:buChar char="■"/>
              <a:defRPr/>
            </a:lvl3pPr>
            <a:lvl4pPr indent="-298450" lvl="3" marL="1828800">
              <a:spcBef>
                <a:spcPts val="0"/>
              </a:spcBef>
              <a:spcAft>
                <a:spcPts val="0"/>
              </a:spcAft>
              <a:buSzPts val="1100"/>
              <a:buChar char="●"/>
              <a:defRPr/>
            </a:lvl4pPr>
            <a:lvl5pPr indent="-298450" lvl="4" marL="2286000">
              <a:spcBef>
                <a:spcPts val="0"/>
              </a:spcBef>
              <a:spcAft>
                <a:spcPts val="0"/>
              </a:spcAft>
              <a:buSzPts val="1100"/>
              <a:buChar char="○"/>
              <a:defRPr/>
            </a:lvl5pPr>
            <a:lvl6pPr indent="-298450" lvl="5" marL="2743200">
              <a:spcBef>
                <a:spcPts val="0"/>
              </a:spcBef>
              <a:spcAft>
                <a:spcPts val="0"/>
              </a:spcAft>
              <a:buSzPts val="1100"/>
              <a:buChar char="■"/>
              <a:defRPr/>
            </a:lvl6pPr>
            <a:lvl7pPr indent="-298450" lvl="6" marL="3200400">
              <a:spcBef>
                <a:spcPts val="0"/>
              </a:spcBef>
              <a:spcAft>
                <a:spcPts val="0"/>
              </a:spcAft>
              <a:buSzPts val="1100"/>
              <a:buChar char="●"/>
              <a:defRPr/>
            </a:lvl7pPr>
            <a:lvl8pPr indent="-298450" lvl="7" marL="3657600">
              <a:spcBef>
                <a:spcPts val="0"/>
              </a:spcBef>
              <a:spcAft>
                <a:spcPts val="0"/>
              </a:spcAft>
              <a:buSzPts val="1100"/>
              <a:buChar char="○"/>
              <a:defRPr/>
            </a:lvl8pPr>
            <a:lvl9pPr indent="-298450" lvl="8" marL="4114800">
              <a:spcBef>
                <a:spcPts val="0"/>
              </a:spcBef>
              <a:spcAft>
                <a:spcPts val="0"/>
              </a:spcAft>
              <a:buSzPts val="1100"/>
              <a:buChar char="■"/>
              <a:defRPr/>
            </a:lvl9pPr>
          </a:lstStyle>
          <a:p/>
        </p:txBody>
      </p:sp>
      <p:sp>
        <p:nvSpPr>
          <p:cNvPr id="49" name="Google Shape;49;p9"/>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aption">
  <p:cSld name="CAPTION_ONLY">
    <p:spTree>
      <p:nvGrpSpPr>
        <p:cNvPr id="50" name="Shape 50"/>
        <p:cNvGrpSpPr/>
        <p:nvPr/>
      </p:nvGrpSpPr>
      <p:grpSpPr>
        <a:xfrm>
          <a:off x="0" y="0"/>
          <a:ext cx="0" cy="0"/>
          <a:chOff x="0" y="0"/>
          <a:chExt cx="0" cy="0"/>
        </a:xfrm>
      </p:grpSpPr>
      <p:sp>
        <p:nvSpPr>
          <p:cNvPr id="51" name="Google Shape;51;p10"/>
          <p:cNvSpPr/>
          <p:nvPr/>
        </p:nvSpPr>
        <p:spPr>
          <a:xfrm>
            <a:off x="0" y="4369000"/>
            <a:ext cx="9144000" cy="774300"/>
          </a:xfrm>
          <a:prstGeom prst="rect">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2" name="Google Shape;52;p10"/>
          <p:cNvSpPr txBox="1"/>
          <p:nvPr>
            <p:ph idx="1" type="body"/>
          </p:nvPr>
        </p:nvSpPr>
        <p:spPr>
          <a:xfrm>
            <a:off x="311700" y="4521400"/>
            <a:ext cx="7979400" cy="460500"/>
          </a:xfrm>
          <a:prstGeom prst="rect">
            <a:avLst/>
          </a:prstGeom>
        </p:spPr>
        <p:txBody>
          <a:bodyPr anchorCtr="0" anchor="ctr" bIns="91425" lIns="91425" spcFirstLastPara="1" rIns="91425" wrap="square" tIns="91425">
            <a:normAutofit/>
          </a:bodyPr>
          <a:lstStyle>
            <a:lvl1pPr indent="-228600" lvl="0" marL="457200">
              <a:lnSpc>
                <a:spcPct val="100000"/>
              </a:lnSpc>
              <a:spcBef>
                <a:spcPts val="0"/>
              </a:spcBef>
              <a:spcAft>
                <a:spcPts val="0"/>
              </a:spcAft>
              <a:buClr>
                <a:schemeClr val="lt1"/>
              </a:buClr>
              <a:buSzPts val="1300"/>
              <a:buFont typeface="Merriweather"/>
              <a:buNone/>
              <a:defRPr>
                <a:solidFill>
                  <a:schemeClr val="lt1"/>
                </a:solidFill>
                <a:latin typeface="Merriweather"/>
                <a:ea typeface="Merriweather"/>
                <a:cs typeface="Merriweather"/>
                <a:sym typeface="Merriweather"/>
              </a:defRPr>
            </a:lvl1pPr>
          </a:lstStyle>
          <a:p/>
        </p:txBody>
      </p:sp>
      <p:sp>
        <p:nvSpPr>
          <p:cNvPr id="53" name="Google Shape;53;p10"/>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ig number">
  <p:cSld name="BIG_NUMBER">
    <p:bg>
      <p:bgPr>
        <a:solidFill>
          <a:schemeClr val="dk1"/>
        </a:solidFill>
      </p:bgPr>
    </p:bg>
    <p:spTree>
      <p:nvGrpSpPr>
        <p:cNvPr id="54" name="Shape 54"/>
        <p:cNvGrpSpPr/>
        <p:nvPr/>
      </p:nvGrpSpPr>
      <p:grpSpPr>
        <a:xfrm>
          <a:off x="0" y="0"/>
          <a:ext cx="0" cy="0"/>
          <a:chOff x="0" y="0"/>
          <a:chExt cx="0" cy="0"/>
        </a:xfrm>
      </p:grpSpPr>
      <p:sp>
        <p:nvSpPr>
          <p:cNvPr id="55" name="Google Shape;55;p11"/>
          <p:cNvSpPr txBox="1"/>
          <p:nvPr>
            <p:ph hasCustomPrompt="1" type="title"/>
          </p:nvPr>
        </p:nvSpPr>
        <p:spPr>
          <a:xfrm>
            <a:off x="311750" y="831175"/>
            <a:ext cx="5334900" cy="1244700"/>
          </a:xfrm>
          <a:prstGeom prst="rect">
            <a:avLst/>
          </a:prstGeom>
        </p:spPr>
        <p:txBody>
          <a:bodyPr anchorCtr="0" anchor="b" bIns="91425" lIns="91425" spcFirstLastPara="1" rIns="91425" wrap="square" tIns="91425">
            <a:normAutofit/>
          </a:bodyPr>
          <a:lstStyle>
            <a:lvl1pPr lvl="0">
              <a:spcBef>
                <a:spcPts val="0"/>
              </a:spcBef>
              <a:spcAft>
                <a:spcPts val="0"/>
              </a:spcAft>
              <a:buClr>
                <a:schemeClr val="lt1"/>
              </a:buClr>
              <a:buSzPts val="10000"/>
              <a:buNone/>
              <a:defRPr sz="10000">
                <a:solidFill>
                  <a:schemeClr val="lt1"/>
                </a:solidFill>
              </a:defRPr>
            </a:lvl1pPr>
            <a:lvl2pPr lvl="1">
              <a:spcBef>
                <a:spcPts val="0"/>
              </a:spcBef>
              <a:spcAft>
                <a:spcPts val="0"/>
              </a:spcAft>
              <a:buClr>
                <a:schemeClr val="lt1"/>
              </a:buClr>
              <a:buSzPts val="10000"/>
              <a:buNone/>
              <a:defRPr sz="10000">
                <a:solidFill>
                  <a:schemeClr val="lt1"/>
                </a:solidFill>
              </a:defRPr>
            </a:lvl2pPr>
            <a:lvl3pPr lvl="2">
              <a:spcBef>
                <a:spcPts val="0"/>
              </a:spcBef>
              <a:spcAft>
                <a:spcPts val="0"/>
              </a:spcAft>
              <a:buClr>
                <a:schemeClr val="lt1"/>
              </a:buClr>
              <a:buSzPts val="10000"/>
              <a:buNone/>
              <a:defRPr sz="10000">
                <a:solidFill>
                  <a:schemeClr val="lt1"/>
                </a:solidFill>
              </a:defRPr>
            </a:lvl3pPr>
            <a:lvl4pPr lvl="3">
              <a:spcBef>
                <a:spcPts val="0"/>
              </a:spcBef>
              <a:spcAft>
                <a:spcPts val="0"/>
              </a:spcAft>
              <a:buClr>
                <a:schemeClr val="lt1"/>
              </a:buClr>
              <a:buSzPts val="10000"/>
              <a:buNone/>
              <a:defRPr sz="10000">
                <a:solidFill>
                  <a:schemeClr val="lt1"/>
                </a:solidFill>
              </a:defRPr>
            </a:lvl4pPr>
            <a:lvl5pPr lvl="4">
              <a:spcBef>
                <a:spcPts val="0"/>
              </a:spcBef>
              <a:spcAft>
                <a:spcPts val="0"/>
              </a:spcAft>
              <a:buClr>
                <a:schemeClr val="lt1"/>
              </a:buClr>
              <a:buSzPts val="10000"/>
              <a:buNone/>
              <a:defRPr sz="10000">
                <a:solidFill>
                  <a:schemeClr val="lt1"/>
                </a:solidFill>
              </a:defRPr>
            </a:lvl5pPr>
            <a:lvl6pPr lvl="5">
              <a:spcBef>
                <a:spcPts val="0"/>
              </a:spcBef>
              <a:spcAft>
                <a:spcPts val="0"/>
              </a:spcAft>
              <a:buClr>
                <a:schemeClr val="lt1"/>
              </a:buClr>
              <a:buSzPts val="10000"/>
              <a:buNone/>
              <a:defRPr sz="10000">
                <a:solidFill>
                  <a:schemeClr val="lt1"/>
                </a:solidFill>
              </a:defRPr>
            </a:lvl6pPr>
            <a:lvl7pPr lvl="6">
              <a:spcBef>
                <a:spcPts val="0"/>
              </a:spcBef>
              <a:spcAft>
                <a:spcPts val="0"/>
              </a:spcAft>
              <a:buClr>
                <a:schemeClr val="lt1"/>
              </a:buClr>
              <a:buSzPts val="10000"/>
              <a:buNone/>
              <a:defRPr sz="10000">
                <a:solidFill>
                  <a:schemeClr val="lt1"/>
                </a:solidFill>
              </a:defRPr>
            </a:lvl7pPr>
            <a:lvl8pPr lvl="7">
              <a:spcBef>
                <a:spcPts val="0"/>
              </a:spcBef>
              <a:spcAft>
                <a:spcPts val="0"/>
              </a:spcAft>
              <a:buClr>
                <a:schemeClr val="lt1"/>
              </a:buClr>
              <a:buSzPts val="10000"/>
              <a:buNone/>
              <a:defRPr sz="10000">
                <a:solidFill>
                  <a:schemeClr val="lt1"/>
                </a:solidFill>
              </a:defRPr>
            </a:lvl8pPr>
            <a:lvl9pPr lvl="8">
              <a:spcBef>
                <a:spcPts val="0"/>
              </a:spcBef>
              <a:spcAft>
                <a:spcPts val="0"/>
              </a:spcAft>
              <a:buClr>
                <a:schemeClr val="lt1"/>
              </a:buClr>
              <a:buSzPts val="10000"/>
              <a:buNone/>
              <a:defRPr sz="10000">
                <a:solidFill>
                  <a:schemeClr val="lt1"/>
                </a:solidFill>
              </a:defRPr>
            </a:lvl9pPr>
          </a:lstStyle>
          <a:p>
            <a:r>
              <a:t>xx%</a:t>
            </a:r>
          </a:p>
        </p:txBody>
      </p:sp>
      <p:sp>
        <p:nvSpPr>
          <p:cNvPr id="56" name="Google Shape;56;p11"/>
          <p:cNvSpPr txBox="1"/>
          <p:nvPr>
            <p:ph idx="1" type="body"/>
          </p:nvPr>
        </p:nvSpPr>
        <p:spPr>
          <a:xfrm>
            <a:off x="311700" y="2121425"/>
            <a:ext cx="5334900" cy="942600"/>
          </a:xfrm>
          <a:prstGeom prst="rect">
            <a:avLst/>
          </a:prstGeom>
        </p:spPr>
        <p:txBody>
          <a:bodyPr anchorCtr="0" anchor="t" bIns="91425" lIns="91425" spcFirstLastPara="1" rIns="91425" wrap="square" tIns="91425">
            <a:normAutofit/>
          </a:bodyPr>
          <a:lstStyle>
            <a:lvl1pPr indent="-311150" lvl="0" marL="457200">
              <a:spcBef>
                <a:spcPts val="0"/>
              </a:spcBef>
              <a:spcAft>
                <a:spcPts val="0"/>
              </a:spcAft>
              <a:buClr>
                <a:schemeClr val="accent2"/>
              </a:buClr>
              <a:buSzPts val="1300"/>
              <a:buChar char="●"/>
              <a:defRPr>
                <a:solidFill>
                  <a:schemeClr val="accent2"/>
                </a:solidFill>
              </a:defRPr>
            </a:lvl1pPr>
            <a:lvl2pPr indent="-298450" lvl="1" marL="914400">
              <a:spcBef>
                <a:spcPts val="0"/>
              </a:spcBef>
              <a:spcAft>
                <a:spcPts val="0"/>
              </a:spcAft>
              <a:buClr>
                <a:schemeClr val="accent2"/>
              </a:buClr>
              <a:buSzPts val="1100"/>
              <a:buChar char="○"/>
              <a:defRPr>
                <a:solidFill>
                  <a:schemeClr val="accent2"/>
                </a:solidFill>
              </a:defRPr>
            </a:lvl2pPr>
            <a:lvl3pPr indent="-298450" lvl="2" marL="1371600">
              <a:spcBef>
                <a:spcPts val="0"/>
              </a:spcBef>
              <a:spcAft>
                <a:spcPts val="0"/>
              </a:spcAft>
              <a:buClr>
                <a:schemeClr val="accent2"/>
              </a:buClr>
              <a:buSzPts val="1100"/>
              <a:buChar char="■"/>
              <a:defRPr>
                <a:solidFill>
                  <a:schemeClr val="accent2"/>
                </a:solidFill>
              </a:defRPr>
            </a:lvl3pPr>
            <a:lvl4pPr indent="-298450" lvl="3" marL="1828800">
              <a:spcBef>
                <a:spcPts val="0"/>
              </a:spcBef>
              <a:spcAft>
                <a:spcPts val="0"/>
              </a:spcAft>
              <a:buClr>
                <a:schemeClr val="accent2"/>
              </a:buClr>
              <a:buSzPts val="1100"/>
              <a:buChar char="●"/>
              <a:defRPr>
                <a:solidFill>
                  <a:schemeClr val="accent2"/>
                </a:solidFill>
              </a:defRPr>
            </a:lvl4pPr>
            <a:lvl5pPr indent="-298450" lvl="4" marL="2286000">
              <a:spcBef>
                <a:spcPts val="0"/>
              </a:spcBef>
              <a:spcAft>
                <a:spcPts val="0"/>
              </a:spcAft>
              <a:buClr>
                <a:schemeClr val="accent2"/>
              </a:buClr>
              <a:buSzPts val="1100"/>
              <a:buChar char="○"/>
              <a:defRPr>
                <a:solidFill>
                  <a:schemeClr val="accent2"/>
                </a:solidFill>
              </a:defRPr>
            </a:lvl5pPr>
            <a:lvl6pPr indent="-298450" lvl="5" marL="2743200">
              <a:spcBef>
                <a:spcPts val="0"/>
              </a:spcBef>
              <a:spcAft>
                <a:spcPts val="0"/>
              </a:spcAft>
              <a:buClr>
                <a:schemeClr val="accent2"/>
              </a:buClr>
              <a:buSzPts val="1100"/>
              <a:buChar char="■"/>
              <a:defRPr>
                <a:solidFill>
                  <a:schemeClr val="accent2"/>
                </a:solidFill>
              </a:defRPr>
            </a:lvl6pPr>
            <a:lvl7pPr indent="-298450" lvl="6" marL="3200400">
              <a:spcBef>
                <a:spcPts val="0"/>
              </a:spcBef>
              <a:spcAft>
                <a:spcPts val="0"/>
              </a:spcAft>
              <a:buClr>
                <a:schemeClr val="accent2"/>
              </a:buClr>
              <a:buSzPts val="1100"/>
              <a:buChar char="●"/>
              <a:defRPr>
                <a:solidFill>
                  <a:schemeClr val="accent2"/>
                </a:solidFill>
              </a:defRPr>
            </a:lvl7pPr>
            <a:lvl8pPr indent="-298450" lvl="7" marL="3657600">
              <a:spcBef>
                <a:spcPts val="0"/>
              </a:spcBef>
              <a:spcAft>
                <a:spcPts val="0"/>
              </a:spcAft>
              <a:buClr>
                <a:schemeClr val="accent2"/>
              </a:buClr>
              <a:buSzPts val="1100"/>
              <a:buChar char="○"/>
              <a:defRPr>
                <a:solidFill>
                  <a:schemeClr val="accent2"/>
                </a:solidFill>
              </a:defRPr>
            </a:lvl8pPr>
            <a:lvl9pPr indent="-298450" lvl="8" marL="4114800">
              <a:spcBef>
                <a:spcPts val="0"/>
              </a:spcBef>
              <a:spcAft>
                <a:spcPts val="0"/>
              </a:spcAft>
              <a:buClr>
                <a:schemeClr val="accent2"/>
              </a:buClr>
              <a:buSzPts val="1100"/>
              <a:buChar char="■"/>
              <a:defRPr>
                <a:solidFill>
                  <a:schemeClr val="accent2"/>
                </a:solidFill>
              </a:defRPr>
            </a:lvl9pPr>
          </a:lstStyle>
          <a:p/>
        </p:txBody>
      </p:sp>
      <p:sp>
        <p:nvSpPr>
          <p:cNvPr id="57" name="Google Shape;57;p11"/>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58" name="Shape 58"/>
        <p:cNvGrpSpPr/>
        <p:nvPr/>
      </p:nvGrpSpPr>
      <p:grpSpPr>
        <a:xfrm>
          <a:off x="0" y="0"/>
          <a:ext cx="0" cy="0"/>
          <a:chOff x="0" y="0"/>
          <a:chExt cx="0" cy="0"/>
        </a:xfrm>
      </p:grpSpPr>
      <p:sp>
        <p:nvSpPr>
          <p:cNvPr id="59" name="Google Shape;59;p12"/>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1.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name="paradigm">
    <p:bg>
      <p:bgPr>
        <a:solidFill>
          <a:schemeClr val="lt1"/>
        </a:solidFill>
      </p:bgPr>
    </p:bg>
    <p:spTree>
      <p:nvGrpSpPr>
        <p:cNvPr id="5" name="Shape 5"/>
        <p:cNvGrpSpPr/>
        <p:nvPr/>
      </p:nvGrpSpPr>
      <p:grpSpPr>
        <a:xfrm>
          <a:off x="0" y="0"/>
          <a:ext cx="0" cy="0"/>
          <a:chOff x="0" y="0"/>
          <a:chExt cx="0" cy="0"/>
        </a:xfrm>
      </p:grpSpPr>
      <p:sp>
        <p:nvSpPr>
          <p:cNvPr id="6" name="Google Shape;6;p1"/>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rmAutofit/>
          </a:bodyPr>
          <a:lstStyle>
            <a:lvl1pPr lvl="0">
              <a:spcBef>
                <a:spcPts val="0"/>
              </a:spcBef>
              <a:spcAft>
                <a:spcPts val="0"/>
              </a:spcAft>
              <a:buClr>
                <a:schemeClr val="accent1"/>
              </a:buClr>
              <a:buSzPts val="2800"/>
              <a:buFont typeface="Merriweather"/>
              <a:buNone/>
              <a:defRPr sz="2800">
                <a:solidFill>
                  <a:schemeClr val="accent1"/>
                </a:solidFill>
                <a:latin typeface="Merriweather"/>
                <a:ea typeface="Merriweather"/>
                <a:cs typeface="Merriweather"/>
                <a:sym typeface="Merriweather"/>
              </a:defRPr>
            </a:lvl1pPr>
            <a:lvl2pPr lvl="1">
              <a:spcBef>
                <a:spcPts val="0"/>
              </a:spcBef>
              <a:spcAft>
                <a:spcPts val="0"/>
              </a:spcAft>
              <a:buClr>
                <a:schemeClr val="accent1"/>
              </a:buClr>
              <a:buSzPts val="2800"/>
              <a:buFont typeface="Merriweather"/>
              <a:buNone/>
              <a:defRPr sz="2800">
                <a:solidFill>
                  <a:schemeClr val="accent1"/>
                </a:solidFill>
                <a:latin typeface="Merriweather"/>
                <a:ea typeface="Merriweather"/>
                <a:cs typeface="Merriweather"/>
                <a:sym typeface="Merriweather"/>
              </a:defRPr>
            </a:lvl2pPr>
            <a:lvl3pPr lvl="2">
              <a:spcBef>
                <a:spcPts val="0"/>
              </a:spcBef>
              <a:spcAft>
                <a:spcPts val="0"/>
              </a:spcAft>
              <a:buClr>
                <a:schemeClr val="accent1"/>
              </a:buClr>
              <a:buSzPts val="2800"/>
              <a:buFont typeface="Merriweather"/>
              <a:buNone/>
              <a:defRPr sz="2800">
                <a:solidFill>
                  <a:schemeClr val="accent1"/>
                </a:solidFill>
                <a:latin typeface="Merriweather"/>
                <a:ea typeface="Merriweather"/>
                <a:cs typeface="Merriweather"/>
                <a:sym typeface="Merriweather"/>
              </a:defRPr>
            </a:lvl3pPr>
            <a:lvl4pPr lvl="3">
              <a:spcBef>
                <a:spcPts val="0"/>
              </a:spcBef>
              <a:spcAft>
                <a:spcPts val="0"/>
              </a:spcAft>
              <a:buClr>
                <a:schemeClr val="accent1"/>
              </a:buClr>
              <a:buSzPts val="2800"/>
              <a:buFont typeface="Merriweather"/>
              <a:buNone/>
              <a:defRPr sz="2800">
                <a:solidFill>
                  <a:schemeClr val="accent1"/>
                </a:solidFill>
                <a:latin typeface="Merriweather"/>
                <a:ea typeface="Merriweather"/>
                <a:cs typeface="Merriweather"/>
                <a:sym typeface="Merriweather"/>
              </a:defRPr>
            </a:lvl4pPr>
            <a:lvl5pPr lvl="4">
              <a:spcBef>
                <a:spcPts val="0"/>
              </a:spcBef>
              <a:spcAft>
                <a:spcPts val="0"/>
              </a:spcAft>
              <a:buClr>
                <a:schemeClr val="accent1"/>
              </a:buClr>
              <a:buSzPts val="2800"/>
              <a:buFont typeface="Merriweather"/>
              <a:buNone/>
              <a:defRPr sz="2800">
                <a:solidFill>
                  <a:schemeClr val="accent1"/>
                </a:solidFill>
                <a:latin typeface="Merriweather"/>
                <a:ea typeface="Merriweather"/>
                <a:cs typeface="Merriweather"/>
                <a:sym typeface="Merriweather"/>
              </a:defRPr>
            </a:lvl5pPr>
            <a:lvl6pPr lvl="5">
              <a:spcBef>
                <a:spcPts val="0"/>
              </a:spcBef>
              <a:spcAft>
                <a:spcPts val="0"/>
              </a:spcAft>
              <a:buClr>
                <a:schemeClr val="accent1"/>
              </a:buClr>
              <a:buSzPts val="2800"/>
              <a:buFont typeface="Merriweather"/>
              <a:buNone/>
              <a:defRPr sz="2800">
                <a:solidFill>
                  <a:schemeClr val="accent1"/>
                </a:solidFill>
                <a:latin typeface="Merriweather"/>
                <a:ea typeface="Merriweather"/>
                <a:cs typeface="Merriweather"/>
                <a:sym typeface="Merriweather"/>
              </a:defRPr>
            </a:lvl6pPr>
            <a:lvl7pPr lvl="6">
              <a:spcBef>
                <a:spcPts val="0"/>
              </a:spcBef>
              <a:spcAft>
                <a:spcPts val="0"/>
              </a:spcAft>
              <a:buClr>
                <a:schemeClr val="accent1"/>
              </a:buClr>
              <a:buSzPts val="2800"/>
              <a:buFont typeface="Merriweather"/>
              <a:buNone/>
              <a:defRPr sz="2800">
                <a:solidFill>
                  <a:schemeClr val="accent1"/>
                </a:solidFill>
                <a:latin typeface="Merriweather"/>
                <a:ea typeface="Merriweather"/>
                <a:cs typeface="Merriweather"/>
                <a:sym typeface="Merriweather"/>
              </a:defRPr>
            </a:lvl7pPr>
            <a:lvl8pPr lvl="7">
              <a:spcBef>
                <a:spcPts val="0"/>
              </a:spcBef>
              <a:spcAft>
                <a:spcPts val="0"/>
              </a:spcAft>
              <a:buClr>
                <a:schemeClr val="accent1"/>
              </a:buClr>
              <a:buSzPts val="2800"/>
              <a:buFont typeface="Merriweather"/>
              <a:buNone/>
              <a:defRPr sz="2800">
                <a:solidFill>
                  <a:schemeClr val="accent1"/>
                </a:solidFill>
                <a:latin typeface="Merriweather"/>
                <a:ea typeface="Merriweather"/>
                <a:cs typeface="Merriweather"/>
                <a:sym typeface="Merriweather"/>
              </a:defRPr>
            </a:lvl8pPr>
            <a:lvl9pPr lvl="8">
              <a:spcBef>
                <a:spcPts val="0"/>
              </a:spcBef>
              <a:spcAft>
                <a:spcPts val="0"/>
              </a:spcAft>
              <a:buClr>
                <a:schemeClr val="accent1"/>
              </a:buClr>
              <a:buSzPts val="2800"/>
              <a:buFont typeface="Merriweather"/>
              <a:buNone/>
              <a:defRPr sz="2800">
                <a:solidFill>
                  <a:schemeClr val="accent1"/>
                </a:solidFill>
                <a:latin typeface="Merriweather"/>
                <a:ea typeface="Merriweather"/>
                <a:cs typeface="Merriweather"/>
                <a:sym typeface="Merriweather"/>
              </a:defRPr>
            </a:lvl9pPr>
          </a:lstStyle>
          <a:p/>
        </p:txBody>
      </p:sp>
      <p:sp>
        <p:nvSpPr>
          <p:cNvPr id="7" name="Google Shape;7;p1"/>
          <p:cNvSpPr txBox="1"/>
          <p:nvPr>
            <p:ph idx="1" type="body"/>
          </p:nvPr>
        </p:nvSpPr>
        <p:spPr>
          <a:xfrm>
            <a:off x="311700" y="1152475"/>
            <a:ext cx="8520600" cy="3416400"/>
          </a:xfrm>
          <a:prstGeom prst="rect">
            <a:avLst/>
          </a:prstGeom>
          <a:noFill/>
          <a:ln>
            <a:noFill/>
          </a:ln>
        </p:spPr>
        <p:txBody>
          <a:bodyPr anchorCtr="0" anchor="t" bIns="91425" lIns="91425" spcFirstLastPara="1" rIns="91425" wrap="square" tIns="91425">
            <a:normAutofit/>
          </a:bodyPr>
          <a:lstStyle>
            <a:lvl1pPr indent="-311150" lvl="0" marL="457200">
              <a:lnSpc>
                <a:spcPct val="115000"/>
              </a:lnSpc>
              <a:spcBef>
                <a:spcPts val="0"/>
              </a:spcBef>
              <a:spcAft>
                <a:spcPts val="0"/>
              </a:spcAft>
              <a:buClr>
                <a:schemeClr val="dk2"/>
              </a:buClr>
              <a:buSzPts val="1300"/>
              <a:buFont typeface="Roboto"/>
              <a:buChar char="●"/>
              <a:defRPr sz="1300">
                <a:solidFill>
                  <a:schemeClr val="dk2"/>
                </a:solidFill>
                <a:latin typeface="Roboto"/>
                <a:ea typeface="Roboto"/>
                <a:cs typeface="Roboto"/>
                <a:sym typeface="Roboto"/>
              </a:defRPr>
            </a:lvl1pPr>
            <a:lvl2pPr indent="-298450" lvl="1" marL="914400">
              <a:lnSpc>
                <a:spcPct val="115000"/>
              </a:lnSpc>
              <a:spcBef>
                <a:spcPts val="0"/>
              </a:spcBef>
              <a:spcAft>
                <a:spcPts val="0"/>
              </a:spcAft>
              <a:buClr>
                <a:schemeClr val="dk2"/>
              </a:buClr>
              <a:buSzPts val="1100"/>
              <a:buFont typeface="Roboto"/>
              <a:buChar char="○"/>
              <a:defRPr sz="1100">
                <a:solidFill>
                  <a:schemeClr val="dk2"/>
                </a:solidFill>
                <a:latin typeface="Roboto"/>
                <a:ea typeface="Roboto"/>
                <a:cs typeface="Roboto"/>
                <a:sym typeface="Roboto"/>
              </a:defRPr>
            </a:lvl2pPr>
            <a:lvl3pPr indent="-298450" lvl="2" marL="1371600">
              <a:lnSpc>
                <a:spcPct val="115000"/>
              </a:lnSpc>
              <a:spcBef>
                <a:spcPts val="0"/>
              </a:spcBef>
              <a:spcAft>
                <a:spcPts val="0"/>
              </a:spcAft>
              <a:buClr>
                <a:schemeClr val="dk2"/>
              </a:buClr>
              <a:buSzPts val="1100"/>
              <a:buFont typeface="Roboto"/>
              <a:buChar char="■"/>
              <a:defRPr sz="1100">
                <a:solidFill>
                  <a:schemeClr val="dk2"/>
                </a:solidFill>
                <a:latin typeface="Roboto"/>
                <a:ea typeface="Roboto"/>
                <a:cs typeface="Roboto"/>
                <a:sym typeface="Roboto"/>
              </a:defRPr>
            </a:lvl3pPr>
            <a:lvl4pPr indent="-298450" lvl="3" marL="1828800">
              <a:lnSpc>
                <a:spcPct val="115000"/>
              </a:lnSpc>
              <a:spcBef>
                <a:spcPts val="0"/>
              </a:spcBef>
              <a:spcAft>
                <a:spcPts val="0"/>
              </a:spcAft>
              <a:buClr>
                <a:schemeClr val="dk2"/>
              </a:buClr>
              <a:buSzPts val="1100"/>
              <a:buFont typeface="Roboto"/>
              <a:buChar char="●"/>
              <a:defRPr sz="1100">
                <a:solidFill>
                  <a:schemeClr val="dk2"/>
                </a:solidFill>
                <a:latin typeface="Roboto"/>
                <a:ea typeface="Roboto"/>
                <a:cs typeface="Roboto"/>
                <a:sym typeface="Roboto"/>
              </a:defRPr>
            </a:lvl4pPr>
            <a:lvl5pPr indent="-298450" lvl="4" marL="2286000">
              <a:lnSpc>
                <a:spcPct val="115000"/>
              </a:lnSpc>
              <a:spcBef>
                <a:spcPts val="0"/>
              </a:spcBef>
              <a:spcAft>
                <a:spcPts val="0"/>
              </a:spcAft>
              <a:buClr>
                <a:schemeClr val="dk2"/>
              </a:buClr>
              <a:buSzPts val="1100"/>
              <a:buFont typeface="Roboto"/>
              <a:buChar char="○"/>
              <a:defRPr sz="1100">
                <a:solidFill>
                  <a:schemeClr val="dk2"/>
                </a:solidFill>
                <a:latin typeface="Roboto"/>
                <a:ea typeface="Roboto"/>
                <a:cs typeface="Roboto"/>
                <a:sym typeface="Roboto"/>
              </a:defRPr>
            </a:lvl5pPr>
            <a:lvl6pPr indent="-298450" lvl="5" marL="2743200">
              <a:lnSpc>
                <a:spcPct val="115000"/>
              </a:lnSpc>
              <a:spcBef>
                <a:spcPts val="0"/>
              </a:spcBef>
              <a:spcAft>
                <a:spcPts val="0"/>
              </a:spcAft>
              <a:buClr>
                <a:schemeClr val="dk2"/>
              </a:buClr>
              <a:buSzPts val="1100"/>
              <a:buFont typeface="Roboto"/>
              <a:buChar char="■"/>
              <a:defRPr sz="1100">
                <a:solidFill>
                  <a:schemeClr val="dk2"/>
                </a:solidFill>
                <a:latin typeface="Roboto"/>
                <a:ea typeface="Roboto"/>
                <a:cs typeface="Roboto"/>
                <a:sym typeface="Roboto"/>
              </a:defRPr>
            </a:lvl6pPr>
            <a:lvl7pPr indent="-298450" lvl="6" marL="3200400">
              <a:lnSpc>
                <a:spcPct val="115000"/>
              </a:lnSpc>
              <a:spcBef>
                <a:spcPts val="0"/>
              </a:spcBef>
              <a:spcAft>
                <a:spcPts val="0"/>
              </a:spcAft>
              <a:buClr>
                <a:schemeClr val="dk2"/>
              </a:buClr>
              <a:buSzPts val="1100"/>
              <a:buFont typeface="Roboto"/>
              <a:buChar char="●"/>
              <a:defRPr sz="1100">
                <a:solidFill>
                  <a:schemeClr val="dk2"/>
                </a:solidFill>
                <a:latin typeface="Roboto"/>
                <a:ea typeface="Roboto"/>
                <a:cs typeface="Roboto"/>
                <a:sym typeface="Roboto"/>
              </a:defRPr>
            </a:lvl7pPr>
            <a:lvl8pPr indent="-298450" lvl="7" marL="3657600">
              <a:lnSpc>
                <a:spcPct val="115000"/>
              </a:lnSpc>
              <a:spcBef>
                <a:spcPts val="0"/>
              </a:spcBef>
              <a:spcAft>
                <a:spcPts val="0"/>
              </a:spcAft>
              <a:buClr>
                <a:schemeClr val="dk2"/>
              </a:buClr>
              <a:buSzPts val="1100"/>
              <a:buFont typeface="Roboto"/>
              <a:buChar char="○"/>
              <a:defRPr sz="1100">
                <a:solidFill>
                  <a:schemeClr val="dk2"/>
                </a:solidFill>
                <a:latin typeface="Roboto"/>
                <a:ea typeface="Roboto"/>
                <a:cs typeface="Roboto"/>
                <a:sym typeface="Roboto"/>
              </a:defRPr>
            </a:lvl8pPr>
            <a:lvl9pPr indent="-298450" lvl="8" marL="4114800">
              <a:lnSpc>
                <a:spcPct val="115000"/>
              </a:lnSpc>
              <a:spcBef>
                <a:spcPts val="0"/>
              </a:spcBef>
              <a:spcAft>
                <a:spcPts val="0"/>
              </a:spcAft>
              <a:buClr>
                <a:schemeClr val="dk2"/>
              </a:buClr>
              <a:buSzPts val="1100"/>
              <a:buFont typeface="Roboto"/>
              <a:buChar char="■"/>
              <a:defRPr sz="1100">
                <a:solidFill>
                  <a:schemeClr val="dk2"/>
                </a:solidFill>
                <a:latin typeface="Roboto"/>
                <a:ea typeface="Roboto"/>
                <a:cs typeface="Roboto"/>
                <a:sym typeface="Roboto"/>
              </a:defRPr>
            </a:lvl9pPr>
          </a:lstStyle>
          <a:p/>
        </p:txBody>
      </p:sp>
      <p:sp>
        <p:nvSpPr>
          <p:cNvPr id="8" name="Google Shape;8;p1"/>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rmAutofit/>
          </a:bodyPr>
          <a:lstStyle>
            <a:lvl1pPr lvl="0" algn="r">
              <a:buNone/>
              <a:defRPr sz="1000">
                <a:solidFill>
                  <a:schemeClr val="dk2"/>
                </a:solidFill>
                <a:latin typeface="Roboto"/>
                <a:ea typeface="Roboto"/>
                <a:cs typeface="Roboto"/>
                <a:sym typeface="Roboto"/>
              </a:defRPr>
            </a:lvl1pPr>
            <a:lvl2pPr lvl="1" algn="r">
              <a:buNone/>
              <a:defRPr sz="1000">
                <a:solidFill>
                  <a:schemeClr val="dk2"/>
                </a:solidFill>
                <a:latin typeface="Roboto"/>
                <a:ea typeface="Roboto"/>
                <a:cs typeface="Roboto"/>
                <a:sym typeface="Roboto"/>
              </a:defRPr>
            </a:lvl2pPr>
            <a:lvl3pPr lvl="2" algn="r">
              <a:buNone/>
              <a:defRPr sz="1000">
                <a:solidFill>
                  <a:schemeClr val="dk2"/>
                </a:solidFill>
                <a:latin typeface="Roboto"/>
                <a:ea typeface="Roboto"/>
                <a:cs typeface="Roboto"/>
                <a:sym typeface="Roboto"/>
              </a:defRPr>
            </a:lvl3pPr>
            <a:lvl4pPr lvl="3" algn="r">
              <a:buNone/>
              <a:defRPr sz="1000">
                <a:solidFill>
                  <a:schemeClr val="dk2"/>
                </a:solidFill>
                <a:latin typeface="Roboto"/>
                <a:ea typeface="Roboto"/>
                <a:cs typeface="Roboto"/>
                <a:sym typeface="Roboto"/>
              </a:defRPr>
            </a:lvl4pPr>
            <a:lvl5pPr lvl="4" algn="r">
              <a:buNone/>
              <a:defRPr sz="1000">
                <a:solidFill>
                  <a:schemeClr val="dk2"/>
                </a:solidFill>
                <a:latin typeface="Roboto"/>
                <a:ea typeface="Roboto"/>
                <a:cs typeface="Roboto"/>
                <a:sym typeface="Roboto"/>
              </a:defRPr>
            </a:lvl5pPr>
            <a:lvl6pPr lvl="5" algn="r">
              <a:buNone/>
              <a:defRPr sz="1000">
                <a:solidFill>
                  <a:schemeClr val="dk2"/>
                </a:solidFill>
                <a:latin typeface="Roboto"/>
                <a:ea typeface="Roboto"/>
                <a:cs typeface="Roboto"/>
                <a:sym typeface="Roboto"/>
              </a:defRPr>
            </a:lvl6pPr>
            <a:lvl7pPr lvl="6" algn="r">
              <a:buNone/>
              <a:defRPr sz="1000">
                <a:solidFill>
                  <a:schemeClr val="dk2"/>
                </a:solidFill>
                <a:latin typeface="Roboto"/>
                <a:ea typeface="Roboto"/>
                <a:cs typeface="Roboto"/>
                <a:sym typeface="Roboto"/>
              </a:defRPr>
            </a:lvl7pPr>
            <a:lvl8pPr lvl="7" algn="r">
              <a:buNone/>
              <a:defRPr sz="1000">
                <a:solidFill>
                  <a:schemeClr val="dk2"/>
                </a:solidFill>
                <a:latin typeface="Roboto"/>
                <a:ea typeface="Roboto"/>
                <a:cs typeface="Roboto"/>
                <a:sym typeface="Roboto"/>
              </a:defRPr>
            </a:lvl8pPr>
            <a:lvl9pPr lvl="8" algn="r">
              <a:buNone/>
              <a:defRPr sz="1000">
                <a:solidFill>
                  <a:schemeClr val="dk2"/>
                </a:solidFill>
                <a:latin typeface="Roboto"/>
                <a:ea typeface="Roboto"/>
                <a:cs typeface="Roboto"/>
                <a:sym typeface="Roboto"/>
              </a:defRPr>
            </a:lvl9pPr>
          </a:lstStyle>
          <a:p>
            <a:pPr indent="0" lvl="0" marL="0" rtl="0" algn="r">
              <a:spcBef>
                <a:spcPts val="0"/>
              </a:spcBef>
              <a:spcAft>
                <a:spcPts val="0"/>
              </a:spcAft>
              <a:buNone/>
            </a:pPr>
            <a:fld id="{00000000-1234-1234-1234-123412341234}" type="slidenum">
              <a:rPr lang="en"/>
              <a:t>‹#›</a:t>
            </a:fld>
            <a:endParaRPr/>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15.xml"/><Relationship Id="rId3" Type="http://schemas.openxmlformats.org/officeDocument/2006/relationships/image" Target="../media/image3.jpg"/><Relationship Id="rId4" Type="http://schemas.openxmlformats.org/officeDocument/2006/relationships/image" Target="../media/image4.jpg"/><Relationship Id="rId5" Type="http://schemas.openxmlformats.org/officeDocument/2006/relationships/image" Target="../media/image5.jpg"/><Relationship Id="rId6" Type="http://schemas.openxmlformats.org/officeDocument/2006/relationships/image" Target="../media/image1.jpg"/><Relationship Id="rId7" Type="http://schemas.openxmlformats.org/officeDocument/2006/relationships/image" Target="../media/image2.jp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20.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21.xml"/><Relationship Id="rId3" Type="http://schemas.openxmlformats.org/officeDocument/2006/relationships/hyperlink" Target="https://centrevillepres.com/wp-content/uploads/2011/06/Actor-Code-of-Ethics-and-Theatre-Etiquette.pdf" TargetMode="External"/><Relationship Id="rId4" Type="http://schemas.openxmlformats.org/officeDocument/2006/relationships/hyperlink" Target="https://getintotheatre.org/blog/what-does-a-theatre-production-manager-do" TargetMode="External"/><Relationship Id="rId5" Type="http://schemas.openxmlformats.org/officeDocument/2006/relationships/hyperlink" Target="https://www.legislation.gov.uk/ukpga/1974/37/contents" TargetMode="Externa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3" name="Shape 63"/>
        <p:cNvGrpSpPr/>
        <p:nvPr/>
      </p:nvGrpSpPr>
      <p:grpSpPr>
        <a:xfrm>
          <a:off x="0" y="0"/>
          <a:ext cx="0" cy="0"/>
          <a:chOff x="0" y="0"/>
          <a:chExt cx="0" cy="0"/>
        </a:xfrm>
      </p:grpSpPr>
      <p:sp>
        <p:nvSpPr>
          <p:cNvPr id="64" name="Google Shape;64;p13"/>
          <p:cNvSpPr txBox="1"/>
          <p:nvPr>
            <p:ph type="ctrTitle"/>
          </p:nvPr>
        </p:nvSpPr>
        <p:spPr>
          <a:xfrm>
            <a:off x="311700" y="539725"/>
            <a:ext cx="8520600" cy="12825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
              <a:t>Stage management </a:t>
            </a:r>
            <a:endParaRPr/>
          </a:p>
        </p:txBody>
      </p:sp>
      <p:sp>
        <p:nvSpPr>
          <p:cNvPr id="65" name="Google Shape;65;p13"/>
          <p:cNvSpPr txBox="1"/>
          <p:nvPr>
            <p:ph idx="1" type="subTitle"/>
          </p:nvPr>
        </p:nvSpPr>
        <p:spPr>
          <a:xfrm>
            <a:off x="311700" y="1878560"/>
            <a:ext cx="4242600" cy="7383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
              <a:t>Frankie Boyle</a:t>
            </a:r>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9" name="Shape 69"/>
        <p:cNvGrpSpPr/>
        <p:nvPr/>
      </p:nvGrpSpPr>
      <p:grpSpPr>
        <a:xfrm>
          <a:off x="0" y="0"/>
          <a:ext cx="0" cy="0"/>
          <a:chOff x="0" y="0"/>
          <a:chExt cx="0" cy="0"/>
        </a:xfrm>
      </p:grpSpPr>
      <p:sp>
        <p:nvSpPr>
          <p:cNvPr id="70" name="Google Shape;70;p14"/>
          <p:cNvSpPr txBox="1"/>
          <p:nvPr>
            <p:ph type="title"/>
          </p:nvPr>
        </p:nvSpPr>
        <p:spPr>
          <a:xfrm>
            <a:off x="311725" y="500925"/>
            <a:ext cx="8520600" cy="6237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
              <a:t>The team </a:t>
            </a:r>
            <a:endParaRPr/>
          </a:p>
        </p:txBody>
      </p:sp>
      <p:sp>
        <p:nvSpPr>
          <p:cNvPr id="71" name="Google Shape;71;p14"/>
          <p:cNvSpPr txBox="1"/>
          <p:nvPr>
            <p:ph idx="1" type="body"/>
          </p:nvPr>
        </p:nvSpPr>
        <p:spPr>
          <a:xfrm>
            <a:off x="311700" y="1505700"/>
            <a:ext cx="3999900" cy="3076200"/>
          </a:xfrm>
          <a:prstGeom prst="rect">
            <a:avLst/>
          </a:prstGeom>
        </p:spPr>
        <p:txBody>
          <a:bodyPr anchorCtr="0" anchor="t" bIns="91425" lIns="91425" spcFirstLastPara="1" rIns="91425" wrap="square" tIns="91425">
            <a:normAutofit/>
          </a:bodyPr>
          <a:lstStyle/>
          <a:p>
            <a:pPr indent="0" lvl="0" marL="0" rtl="0" algn="l">
              <a:spcBef>
                <a:spcPts val="0"/>
              </a:spcBef>
              <a:spcAft>
                <a:spcPts val="1200"/>
              </a:spcAft>
              <a:buNone/>
            </a:pPr>
            <a:r>
              <a:rPr lang="en"/>
              <a:t>A</a:t>
            </a:r>
            <a:r>
              <a:rPr lang="en"/>
              <a:t> production team is made up of lots of </a:t>
            </a:r>
            <a:r>
              <a:rPr lang="en"/>
              <a:t>royals</a:t>
            </a:r>
            <a:r>
              <a:rPr lang="en"/>
              <a:t> all requiring specialist skills and devoted attention .</a:t>
            </a:r>
            <a:endParaRPr/>
          </a:p>
        </p:txBody>
      </p:sp>
      <p:sp>
        <p:nvSpPr>
          <p:cNvPr id="72" name="Google Shape;72;p14"/>
          <p:cNvSpPr txBox="1"/>
          <p:nvPr>
            <p:ph idx="2" type="body"/>
          </p:nvPr>
        </p:nvSpPr>
        <p:spPr>
          <a:xfrm>
            <a:off x="4832400" y="1505700"/>
            <a:ext cx="3999900" cy="3076200"/>
          </a:xfrm>
          <a:prstGeom prst="rect">
            <a:avLst/>
          </a:prstGeom>
        </p:spPr>
        <p:txBody>
          <a:bodyPr anchorCtr="0" anchor="t" bIns="91425" lIns="91425" spcFirstLastPara="1" rIns="91425" wrap="square" tIns="91425">
            <a:normAutofit fontScale="62500" lnSpcReduction="20000"/>
          </a:bodyPr>
          <a:lstStyle/>
          <a:p>
            <a:pPr indent="0" lvl="0" marL="0" rtl="0" algn="l">
              <a:spcBef>
                <a:spcPts val="0"/>
              </a:spcBef>
              <a:spcAft>
                <a:spcPts val="0"/>
              </a:spcAft>
              <a:buNone/>
            </a:pPr>
            <a:r>
              <a:rPr lang="en"/>
              <a:t>Producer </a:t>
            </a:r>
            <a:endParaRPr/>
          </a:p>
          <a:p>
            <a:pPr indent="0" lvl="0" marL="0" rtl="0" algn="l">
              <a:spcBef>
                <a:spcPts val="1200"/>
              </a:spcBef>
              <a:spcAft>
                <a:spcPts val="0"/>
              </a:spcAft>
              <a:buNone/>
            </a:pPr>
            <a:r>
              <a:rPr lang="en"/>
              <a:t>Production</a:t>
            </a:r>
            <a:r>
              <a:rPr lang="en"/>
              <a:t>  manager</a:t>
            </a:r>
            <a:endParaRPr/>
          </a:p>
          <a:p>
            <a:pPr indent="0" lvl="0" marL="0" rtl="0" algn="l">
              <a:spcBef>
                <a:spcPts val="1200"/>
              </a:spcBef>
              <a:spcAft>
                <a:spcPts val="0"/>
              </a:spcAft>
              <a:buNone/>
            </a:pPr>
            <a:r>
              <a:rPr lang="en"/>
              <a:t>Technical</a:t>
            </a:r>
            <a:r>
              <a:rPr lang="en"/>
              <a:t> manager</a:t>
            </a:r>
            <a:endParaRPr/>
          </a:p>
          <a:p>
            <a:pPr indent="0" lvl="0" marL="0" rtl="0" algn="l">
              <a:spcBef>
                <a:spcPts val="1200"/>
              </a:spcBef>
              <a:spcAft>
                <a:spcPts val="0"/>
              </a:spcAft>
              <a:buNone/>
            </a:pPr>
            <a:r>
              <a:rPr lang="en"/>
              <a:t>Stage manager</a:t>
            </a:r>
            <a:endParaRPr/>
          </a:p>
          <a:p>
            <a:pPr indent="0" lvl="0" marL="0" rtl="0" algn="l">
              <a:spcBef>
                <a:spcPts val="1200"/>
              </a:spcBef>
              <a:spcAft>
                <a:spcPts val="0"/>
              </a:spcAft>
              <a:buNone/>
            </a:pPr>
            <a:r>
              <a:rPr lang="en"/>
              <a:t>Deputy stage manager</a:t>
            </a:r>
            <a:endParaRPr/>
          </a:p>
          <a:p>
            <a:pPr indent="0" lvl="0" marL="0" rtl="0" algn="l">
              <a:spcBef>
                <a:spcPts val="1200"/>
              </a:spcBef>
              <a:spcAft>
                <a:spcPts val="0"/>
              </a:spcAft>
              <a:buNone/>
            </a:pPr>
            <a:r>
              <a:rPr lang="en"/>
              <a:t>Assistant stage manager  </a:t>
            </a:r>
            <a:endParaRPr/>
          </a:p>
          <a:p>
            <a:pPr indent="0" lvl="0" marL="0" rtl="0" algn="l">
              <a:spcBef>
                <a:spcPts val="1200"/>
              </a:spcBef>
              <a:spcAft>
                <a:spcPts val="0"/>
              </a:spcAft>
              <a:buNone/>
            </a:pPr>
            <a:r>
              <a:rPr lang="en"/>
              <a:t>Set </a:t>
            </a:r>
            <a:r>
              <a:rPr lang="en"/>
              <a:t>designer</a:t>
            </a:r>
            <a:endParaRPr/>
          </a:p>
          <a:p>
            <a:pPr indent="0" lvl="0" marL="0" rtl="0" algn="l">
              <a:spcBef>
                <a:spcPts val="1200"/>
              </a:spcBef>
              <a:spcAft>
                <a:spcPts val="0"/>
              </a:spcAft>
              <a:buNone/>
            </a:pPr>
            <a:r>
              <a:rPr lang="en"/>
              <a:t>Costume designer</a:t>
            </a:r>
            <a:endParaRPr/>
          </a:p>
          <a:p>
            <a:pPr indent="0" lvl="0" marL="0" rtl="0" algn="l">
              <a:spcBef>
                <a:spcPts val="1200"/>
              </a:spcBef>
              <a:spcAft>
                <a:spcPts val="0"/>
              </a:spcAft>
              <a:buNone/>
            </a:pPr>
            <a:r>
              <a:rPr lang="en"/>
              <a:t>Lighting</a:t>
            </a:r>
            <a:r>
              <a:rPr lang="en"/>
              <a:t> technician</a:t>
            </a:r>
            <a:endParaRPr/>
          </a:p>
          <a:p>
            <a:pPr indent="0" lvl="0" marL="0" rtl="0" algn="l">
              <a:spcBef>
                <a:spcPts val="1200"/>
              </a:spcBef>
              <a:spcAft>
                <a:spcPts val="0"/>
              </a:spcAft>
              <a:buNone/>
            </a:pPr>
            <a:r>
              <a:rPr lang="en"/>
              <a:t> </a:t>
            </a:r>
            <a:endParaRPr/>
          </a:p>
          <a:p>
            <a:pPr indent="0" lvl="0" marL="0" rtl="0" algn="l">
              <a:spcBef>
                <a:spcPts val="1200"/>
              </a:spcBef>
              <a:spcAft>
                <a:spcPts val="1200"/>
              </a:spcAft>
              <a:buNone/>
            </a:pPr>
            <a:r>
              <a:t/>
            </a:r>
            <a:endParaRPr/>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6" name="Shape 76"/>
        <p:cNvGrpSpPr/>
        <p:nvPr/>
      </p:nvGrpSpPr>
      <p:grpSpPr>
        <a:xfrm>
          <a:off x="0" y="0"/>
          <a:ext cx="0" cy="0"/>
          <a:chOff x="0" y="0"/>
          <a:chExt cx="0" cy="0"/>
        </a:xfrm>
      </p:grpSpPr>
      <p:sp>
        <p:nvSpPr>
          <p:cNvPr id="77" name="Google Shape;77;p15"/>
          <p:cNvSpPr txBox="1"/>
          <p:nvPr>
            <p:ph type="title"/>
          </p:nvPr>
        </p:nvSpPr>
        <p:spPr>
          <a:xfrm>
            <a:off x="311725" y="500925"/>
            <a:ext cx="8520600" cy="6237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
              <a:t>Etiquette in theatre </a:t>
            </a:r>
            <a:endParaRPr/>
          </a:p>
        </p:txBody>
      </p:sp>
      <p:sp>
        <p:nvSpPr>
          <p:cNvPr id="78" name="Google Shape;78;p15"/>
          <p:cNvSpPr txBox="1"/>
          <p:nvPr>
            <p:ph idx="1" type="body"/>
          </p:nvPr>
        </p:nvSpPr>
        <p:spPr>
          <a:xfrm>
            <a:off x="311700" y="1505700"/>
            <a:ext cx="3999900" cy="3076200"/>
          </a:xfrm>
          <a:prstGeom prst="rect">
            <a:avLst/>
          </a:prstGeom>
        </p:spPr>
        <p:txBody>
          <a:bodyPr anchorCtr="0" anchor="t" bIns="91425" lIns="91425" spcFirstLastPara="1" rIns="91425" wrap="square" tIns="91425">
            <a:normAutofit fontScale="77500" lnSpcReduction="10000"/>
          </a:bodyPr>
          <a:lstStyle/>
          <a:p>
            <a:pPr indent="0" lvl="0" marL="0" rtl="0" algn="l">
              <a:spcBef>
                <a:spcPts val="0"/>
              </a:spcBef>
              <a:spcAft>
                <a:spcPts val="0"/>
              </a:spcAft>
              <a:buNone/>
            </a:pPr>
            <a:r>
              <a:rPr lang="en" u="sng"/>
              <a:t>Research </a:t>
            </a:r>
            <a:endParaRPr u="sng"/>
          </a:p>
          <a:p>
            <a:pPr indent="0" lvl="0" marL="0" rtl="0" algn="l">
              <a:spcBef>
                <a:spcPts val="1200"/>
              </a:spcBef>
              <a:spcAft>
                <a:spcPts val="0"/>
              </a:spcAft>
              <a:buNone/>
            </a:pPr>
            <a:r>
              <a:rPr lang="en"/>
              <a:t>The </a:t>
            </a:r>
            <a:r>
              <a:rPr lang="en"/>
              <a:t>following</a:t>
            </a:r>
            <a:r>
              <a:rPr lang="en"/>
              <a:t> </a:t>
            </a:r>
            <a:r>
              <a:rPr lang="en"/>
              <a:t>rules</a:t>
            </a:r>
            <a:r>
              <a:rPr lang="en"/>
              <a:t> apply to all theatre members including actors: </a:t>
            </a:r>
            <a:endParaRPr/>
          </a:p>
          <a:p>
            <a:pPr indent="-292576" lvl="0" marL="457200" rtl="0" algn="l">
              <a:spcBef>
                <a:spcPts val="1200"/>
              </a:spcBef>
              <a:spcAft>
                <a:spcPts val="0"/>
              </a:spcAft>
              <a:buSzPct val="100000"/>
              <a:buChar char="●"/>
            </a:pPr>
            <a:r>
              <a:rPr lang="en"/>
              <a:t>Be </a:t>
            </a:r>
            <a:r>
              <a:rPr lang="en"/>
              <a:t>punctual: </a:t>
            </a:r>
            <a:r>
              <a:rPr lang="en"/>
              <a:t>Plan for arriving early.  Call the Stage Manager if lateness is unavoidable. </a:t>
            </a:r>
            <a:endParaRPr/>
          </a:p>
          <a:p>
            <a:pPr indent="-292576" lvl="0" marL="457200" rtl="0" algn="l">
              <a:spcBef>
                <a:spcPts val="0"/>
              </a:spcBef>
              <a:spcAft>
                <a:spcPts val="0"/>
              </a:spcAft>
              <a:buSzPct val="100000"/>
              <a:buChar char="●"/>
            </a:pPr>
            <a:r>
              <a:rPr lang="en"/>
              <a:t>Don’t gossip: This shows lack of respect and </a:t>
            </a:r>
            <a:r>
              <a:rPr lang="en"/>
              <a:t>professionalism</a:t>
            </a:r>
            <a:r>
              <a:rPr lang="en"/>
              <a:t>. </a:t>
            </a:r>
            <a:endParaRPr/>
          </a:p>
          <a:p>
            <a:pPr indent="-292576" lvl="0" marL="457200" rtl="0" algn="l">
              <a:spcBef>
                <a:spcPts val="0"/>
              </a:spcBef>
              <a:spcAft>
                <a:spcPts val="0"/>
              </a:spcAft>
              <a:buSzPct val="100000"/>
              <a:buChar char="●"/>
            </a:pPr>
            <a:r>
              <a:rPr lang="en"/>
              <a:t>Be quiet: Keep the noise levels to a minimum. </a:t>
            </a:r>
            <a:endParaRPr/>
          </a:p>
          <a:p>
            <a:pPr indent="-292576" lvl="0" marL="457200" rtl="0" algn="l">
              <a:spcBef>
                <a:spcPts val="0"/>
              </a:spcBef>
              <a:spcAft>
                <a:spcPts val="0"/>
              </a:spcAft>
              <a:buSzPct val="100000"/>
              <a:buChar char="●"/>
            </a:pPr>
            <a:r>
              <a:rPr lang="en"/>
              <a:t>Props: Never play with props and always check them before each show. </a:t>
            </a:r>
            <a:endParaRPr/>
          </a:p>
          <a:p>
            <a:pPr indent="-292576" lvl="0" marL="457200" rtl="0" algn="l">
              <a:spcBef>
                <a:spcPts val="0"/>
              </a:spcBef>
              <a:spcAft>
                <a:spcPts val="0"/>
              </a:spcAft>
              <a:buSzPct val="100000"/>
              <a:buChar char="●"/>
            </a:pPr>
            <a:r>
              <a:rPr lang="en"/>
              <a:t>Do your best:  </a:t>
            </a:r>
            <a:r>
              <a:rPr lang="en"/>
              <a:t>Provide</a:t>
            </a:r>
            <a:r>
              <a:rPr lang="en"/>
              <a:t> the same high quality show for a small audience as a full house.  </a:t>
            </a:r>
            <a:endParaRPr/>
          </a:p>
          <a:p>
            <a:pPr indent="-292576" lvl="0" marL="457200" rtl="0" algn="l">
              <a:spcBef>
                <a:spcPts val="0"/>
              </a:spcBef>
              <a:spcAft>
                <a:spcPts val="0"/>
              </a:spcAft>
              <a:buSzPct val="100000"/>
              <a:buChar char="●"/>
            </a:pPr>
            <a:r>
              <a:rPr lang="en"/>
              <a:t>Show </a:t>
            </a:r>
            <a:r>
              <a:rPr lang="en"/>
              <a:t>respect</a:t>
            </a:r>
            <a:r>
              <a:rPr lang="en"/>
              <a:t> to staff, crew, directors, designers, actors and yourself</a:t>
            </a:r>
            <a:endParaRPr/>
          </a:p>
          <a:p>
            <a:pPr indent="-282733" lvl="1" marL="914400" rtl="0" algn="l">
              <a:spcBef>
                <a:spcPts val="0"/>
              </a:spcBef>
              <a:spcAft>
                <a:spcPts val="0"/>
              </a:spcAft>
              <a:buSzPct val="100000"/>
              <a:buChar char="○"/>
            </a:pPr>
            <a:r>
              <a:rPr lang="en"/>
              <a:t>(Centrevillepres, 2011)</a:t>
            </a:r>
            <a:endParaRPr/>
          </a:p>
          <a:p>
            <a:pPr indent="0" lvl="0" marL="0" rtl="0" algn="l">
              <a:spcBef>
                <a:spcPts val="1200"/>
              </a:spcBef>
              <a:spcAft>
                <a:spcPts val="1200"/>
              </a:spcAft>
              <a:buNone/>
            </a:pPr>
            <a:r>
              <a:t/>
            </a:r>
            <a:endParaRPr/>
          </a:p>
        </p:txBody>
      </p:sp>
      <p:sp>
        <p:nvSpPr>
          <p:cNvPr id="79" name="Google Shape;79;p15"/>
          <p:cNvSpPr txBox="1"/>
          <p:nvPr>
            <p:ph idx="2" type="body"/>
          </p:nvPr>
        </p:nvSpPr>
        <p:spPr>
          <a:xfrm>
            <a:off x="4832400" y="1505700"/>
            <a:ext cx="3999900" cy="3076200"/>
          </a:xfrm>
          <a:prstGeom prst="rect">
            <a:avLst/>
          </a:prstGeom>
        </p:spPr>
        <p:txBody>
          <a:bodyPr anchorCtr="0" anchor="t" bIns="91425" lIns="91425" spcFirstLastPara="1" rIns="91425" wrap="square" tIns="91425">
            <a:normAutofit lnSpcReduction="10000"/>
          </a:bodyPr>
          <a:lstStyle/>
          <a:p>
            <a:pPr indent="0" lvl="0" marL="0" rtl="0" algn="l">
              <a:spcBef>
                <a:spcPts val="0"/>
              </a:spcBef>
              <a:spcAft>
                <a:spcPts val="0"/>
              </a:spcAft>
              <a:buClr>
                <a:schemeClr val="dk1"/>
              </a:buClr>
              <a:buSzPts val="1100"/>
              <a:buFont typeface="Arial"/>
              <a:buNone/>
            </a:pPr>
            <a:r>
              <a:rPr lang="en" u="sng"/>
              <a:t>Reflection</a:t>
            </a:r>
            <a:endParaRPr u="sng"/>
          </a:p>
          <a:p>
            <a:pPr indent="0" lvl="0" marL="0" rtl="0" algn="l">
              <a:spcBef>
                <a:spcPts val="1200"/>
              </a:spcBef>
              <a:spcAft>
                <a:spcPts val="0"/>
              </a:spcAft>
              <a:buClr>
                <a:schemeClr val="dk1"/>
              </a:buClr>
              <a:buSzPts val="1100"/>
              <a:buFont typeface="Arial"/>
              <a:buNone/>
            </a:pPr>
            <a:r>
              <a:rPr lang="en"/>
              <a:t>Theatre has been around for a very long time and it’s a rather stressful operation to pull off, so naturally a strict hierarchical system has developed much like that of a ships. Interestingly enough, theatre crews in the middle ages were manned by crew members of ships, but I digress.</a:t>
            </a:r>
            <a:endParaRPr/>
          </a:p>
          <a:p>
            <a:pPr indent="0" lvl="0" marL="0" rtl="0" algn="l">
              <a:spcBef>
                <a:spcPts val="1200"/>
              </a:spcBef>
              <a:spcAft>
                <a:spcPts val="1200"/>
              </a:spcAft>
              <a:buClr>
                <a:schemeClr val="dk1"/>
              </a:buClr>
              <a:buSzPts val="1100"/>
              <a:buFont typeface="Arial"/>
              <a:buNone/>
            </a:pPr>
            <a:r>
              <a:rPr lang="en"/>
              <a:t>It’s important to have a grasp on the etiquette of theatre as I said productions can get heated so its best you stay in your lane the best you can and try to remember some people have more on their plates than you.</a:t>
            </a:r>
            <a:endParaRPr/>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3" name="Shape 83"/>
        <p:cNvGrpSpPr/>
        <p:nvPr/>
      </p:nvGrpSpPr>
      <p:grpSpPr>
        <a:xfrm>
          <a:off x="0" y="0"/>
          <a:ext cx="0" cy="0"/>
          <a:chOff x="0" y="0"/>
          <a:chExt cx="0" cy="0"/>
        </a:xfrm>
      </p:grpSpPr>
      <p:sp>
        <p:nvSpPr>
          <p:cNvPr id="84" name="Google Shape;84;p16"/>
          <p:cNvSpPr txBox="1"/>
          <p:nvPr>
            <p:ph type="title"/>
          </p:nvPr>
        </p:nvSpPr>
        <p:spPr>
          <a:xfrm>
            <a:off x="311725" y="500925"/>
            <a:ext cx="8520600" cy="6237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
              <a:t>Produ</a:t>
            </a:r>
            <a:r>
              <a:rPr lang="en"/>
              <a:t>cers</a:t>
            </a:r>
            <a:endParaRPr/>
          </a:p>
        </p:txBody>
      </p:sp>
      <p:sp>
        <p:nvSpPr>
          <p:cNvPr id="85" name="Google Shape;85;p16"/>
          <p:cNvSpPr txBox="1"/>
          <p:nvPr>
            <p:ph idx="1" type="body"/>
          </p:nvPr>
        </p:nvSpPr>
        <p:spPr>
          <a:xfrm>
            <a:off x="311700" y="1505700"/>
            <a:ext cx="3999900" cy="3076200"/>
          </a:xfrm>
          <a:prstGeom prst="rect">
            <a:avLst/>
          </a:prstGeom>
        </p:spPr>
        <p:txBody>
          <a:bodyPr anchorCtr="0" anchor="t" bIns="91425" lIns="91425" spcFirstLastPara="1" rIns="91425" wrap="square" tIns="91425">
            <a:normAutofit fontScale="92500"/>
          </a:bodyPr>
          <a:lstStyle/>
          <a:p>
            <a:pPr indent="0" lvl="0" marL="0" rtl="0" algn="l">
              <a:spcBef>
                <a:spcPts val="0"/>
              </a:spcBef>
              <a:spcAft>
                <a:spcPts val="0"/>
              </a:spcAft>
              <a:buNone/>
            </a:pPr>
            <a:r>
              <a:rPr lang="en" u="sng"/>
              <a:t>Research</a:t>
            </a:r>
            <a:endParaRPr u="sng"/>
          </a:p>
          <a:p>
            <a:pPr indent="0" lvl="0" marL="0" rtl="0" algn="l">
              <a:spcBef>
                <a:spcPts val="1200"/>
              </a:spcBef>
              <a:spcAft>
                <a:spcPts val="0"/>
              </a:spcAft>
              <a:buNone/>
            </a:pPr>
            <a:r>
              <a:rPr lang="en"/>
              <a:t>The producer spends a lot of time behind the</a:t>
            </a:r>
            <a:r>
              <a:rPr lang="en"/>
              <a:t> scenes to </a:t>
            </a:r>
            <a:r>
              <a:rPr lang="en"/>
              <a:t>‘put on the show’.  I</a:t>
            </a:r>
            <a:r>
              <a:rPr lang="en"/>
              <a:t>f the play were a heist, the producer would be the one with the plan to put it all together. </a:t>
            </a:r>
            <a:endParaRPr/>
          </a:p>
          <a:p>
            <a:pPr indent="0" lvl="0" marL="0" rtl="0" algn="l">
              <a:spcBef>
                <a:spcPts val="1200"/>
              </a:spcBef>
              <a:spcAft>
                <a:spcPts val="0"/>
              </a:spcAft>
              <a:buNone/>
            </a:pPr>
            <a:r>
              <a:rPr lang="en"/>
              <a:t>It is the producer’s job consider the </a:t>
            </a:r>
            <a:r>
              <a:rPr lang="en"/>
              <a:t>logistics of putting a play together, such as </a:t>
            </a:r>
            <a:r>
              <a:rPr lang="en"/>
              <a:t>securing the rights, bringing the play to investors and sponsors, finding the creative team and working out advertisement (Carver, 2012). </a:t>
            </a:r>
            <a:endParaRPr/>
          </a:p>
          <a:p>
            <a:pPr indent="0" lvl="0" marL="0" rtl="0" algn="l">
              <a:spcBef>
                <a:spcPts val="1200"/>
              </a:spcBef>
              <a:spcAft>
                <a:spcPts val="1200"/>
              </a:spcAft>
              <a:buNone/>
            </a:pPr>
            <a:r>
              <a:rPr lang="en"/>
              <a:t>They are the invisible hand setting the budget and deadline. As a</a:t>
            </a:r>
            <a:r>
              <a:rPr lang="en"/>
              <a:t> senior position, the producer need need to build industry connections</a:t>
            </a:r>
            <a:r>
              <a:rPr lang="en"/>
              <a:t>. </a:t>
            </a:r>
            <a:endParaRPr/>
          </a:p>
        </p:txBody>
      </p:sp>
      <p:sp>
        <p:nvSpPr>
          <p:cNvPr id="86" name="Google Shape;86;p16"/>
          <p:cNvSpPr txBox="1"/>
          <p:nvPr>
            <p:ph idx="2" type="body"/>
          </p:nvPr>
        </p:nvSpPr>
        <p:spPr>
          <a:xfrm>
            <a:off x="4832400" y="1505700"/>
            <a:ext cx="3999900" cy="3076200"/>
          </a:xfrm>
          <a:prstGeom prst="rect">
            <a:avLst/>
          </a:prstGeom>
        </p:spPr>
        <p:txBody>
          <a:bodyPr anchorCtr="0" anchor="t" bIns="91425" lIns="91425" spcFirstLastPara="1" rIns="91425" wrap="square" tIns="91425">
            <a:normAutofit fontScale="92500" lnSpcReduction="10000"/>
          </a:bodyPr>
          <a:lstStyle/>
          <a:p>
            <a:pPr indent="0" lvl="0" marL="0" rtl="0" algn="l">
              <a:spcBef>
                <a:spcPts val="0"/>
              </a:spcBef>
              <a:spcAft>
                <a:spcPts val="0"/>
              </a:spcAft>
              <a:buNone/>
            </a:pPr>
            <a:r>
              <a:rPr lang="en" u="sng"/>
              <a:t>Reflection</a:t>
            </a:r>
            <a:endParaRPr u="sng"/>
          </a:p>
          <a:p>
            <a:pPr indent="0" lvl="0" marL="0" rtl="0" algn="l">
              <a:spcBef>
                <a:spcPts val="1200"/>
              </a:spcBef>
              <a:spcAft>
                <a:spcPts val="0"/>
              </a:spcAft>
              <a:buNone/>
            </a:pPr>
            <a:r>
              <a:rPr lang="en"/>
              <a:t>Before learning about </a:t>
            </a:r>
            <a:r>
              <a:rPr lang="en"/>
              <a:t>the</a:t>
            </a:r>
            <a:r>
              <a:rPr lang="en"/>
              <a:t> role of a </a:t>
            </a:r>
            <a:r>
              <a:rPr lang="en"/>
              <a:t>producer</a:t>
            </a:r>
            <a:r>
              <a:rPr lang="en"/>
              <a:t>, I was unsure about </a:t>
            </a:r>
            <a:r>
              <a:rPr lang="en"/>
              <a:t>what</a:t>
            </a:r>
            <a:r>
              <a:rPr lang="en"/>
              <a:t> they did because the information about the role was vague and the producer role changes from industry to industry, so it was </a:t>
            </a:r>
            <a:r>
              <a:rPr lang="en"/>
              <a:t>interesting</a:t>
            </a:r>
            <a:r>
              <a:rPr lang="en"/>
              <a:t> to learn what they actually do.  I was surprised to learn that they have to get rights to a play, so this knowledge has given me a good insight into the role. </a:t>
            </a:r>
            <a:endParaRPr/>
          </a:p>
          <a:p>
            <a:pPr indent="0" lvl="0" marL="0" rtl="0" algn="l">
              <a:spcBef>
                <a:spcPts val="1200"/>
              </a:spcBef>
              <a:spcAft>
                <a:spcPts val="1200"/>
              </a:spcAft>
              <a:buNone/>
            </a:pPr>
            <a:r>
              <a:rPr lang="en"/>
              <a:t>This knowledge helps me as it allows me to </a:t>
            </a:r>
            <a:r>
              <a:rPr lang="en"/>
              <a:t>understand</a:t>
            </a:r>
            <a:r>
              <a:rPr lang="en"/>
              <a:t> who is in </a:t>
            </a:r>
            <a:r>
              <a:rPr lang="en"/>
              <a:t>charge, and the roles and responsibilities within theatre. When working in theatre, I feel it is good practice to research individual producers as they are important in the industry and have good connections.</a:t>
            </a:r>
            <a:endParaRPr/>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0" name="Shape 90"/>
        <p:cNvGrpSpPr/>
        <p:nvPr/>
      </p:nvGrpSpPr>
      <p:grpSpPr>
        <a:xfrm>
          <a:off x="0" y="0"/>
          <a:ext cx="0" cy="0"/>
          <a:chOff x="0" y="0"/>
          <a:chExt cx="0" cy="0"/>
        </a:xfrm>
      </p:grpSpPr>
      <p:sp>
        <p:nvSpPr>
          <p:cNvPr id="91" name="Google Shape;91;p17"/>
          <p:cNvSpPr txBox="1"/>
          <p:nvPr>
            <p:ph type="title"/>
          </p:nvPr>
        </p:nvSpPr>
        <p:spPr>
          <a:xfrm>
            <a:off x="311725" y="500925"/>
            <a:ext cx="8520600" cy="6237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
              <a:t>Production Manager</a:t>
            </a:r>
            <a:endParaRPr/>
          </a:p>
        </p:txBody>
      </p:sp>
      <p:sp>
        <p:nvSpPr>
          <p:cNvPr id="92" name="Google Shape;92;p17"/>
          <p:cNvSpPr txBox="1"/>
          <p:nvPr>
            <p:ph idx="1" type="body"/>
          </p:nvPr>
        </p:nvSpPr>
        <p:spPr>
          <a:xfrm>
            <a:off x="311700" y="1505700"/>
            <a:ext cx="3999900" cy="3076200"/>
          </a:xfrm>
          <a:prstGeom prst="rect">
            <a:avLst/>
          </a:prstGeom>
        </p:spPr>
        <p:txBody>
          <a:bodyPr anchorCtr="0" anchor="t" bIns="91425" lIns="91425" spcFirstLastPara="1" rIns="91425" wrap="square" tIns="91425">
            <a:normAutofit fontScale="70000" lnSpcReduction="20000"/>
          </a:bodyPr>
          <a:lstStyle/>
          <a:p>
            <a:pPr indent="0" lvl="0" marL="0" rtl="0" algn="l">
              <a:spcBef>
                <a:spcPts val="0"/>
              </a:spcBef>
              <a:spcAft>
                <a:spcPts val="0"/>
              </a:spcAft>
              <a:buNone/>
            </a:pPr>
            <a:r>
              <a:rPr lang="en" u="sng"/>
              <a:t>Research </a:t>
            </a:r>
            <a:endParaRPr u="sng"/>
          </a:p>
          <a:p>
            <a:pPr indent="0" lvl="0" marL="0" rtl="0" algn="l">
              <a:spcBef>
                <a:spcPts val="1200"/>
              </a:spcBef>
              <a:spcAft>
                <a:spcPts val="0"/>
              </a:spcAft>
              <a:buNone/>
            </a:pPr>
            <a:r>
              <a:rPr lang="en"/>
              <a:t>The Production Manager is responsible for making sure everything in the producer’s plan goes accordingly. This includes overseeing all financial aspects and managing the budget, sourcing materials, and working out contracts. </a:t>
            </a:r>
            <a:endParaRPr/>
          </a:p>
          <a:p>
            <a:pPr indent="0" lvl="0" marL="0" rtl="0" algn="l">
              <a:spcBef>
                <a:spcPts val="1200"/>
              </a:spcBef>
              <a:spcAft>
                <a:spcPts val="0"/>
              </a:spcAft>
              <a:buNone/>
            </a:pPr>
            <a:r>
              <a:rPr lang="en"/>
              <a:t>In theatre, the Production Manager has to do many jobs and is often seen as someone who does a bit of everything, including keeping on top of health and safety requirements.  This requires problem solving skills.  </a:t>
            </a:r>
            <a:endParaRPr/>
          </a:p>
          <a:p>
            <a:pPr indent="0" lvl="0" marL="0" rtl="0" algn="l">
              <a:spcBef>
                <a:spcPts val="1200"/>
              </a:spcBef>
              <a:spcAft>
                <a:spcPts val="0"/>
              </a:spcAft>
              <a:buNone/>
            </a:pPr>
            <a:r>
              <a:rPr lang="en"/>
              <a:t>As well as working out contracts, the Production Manager must also find replacements, which often requires delivering bad news.  For this reason, it is important the the production manager is always kind and talks to everyone. As a Production Manager, it is important to research who you are working for and what you are getting yourself into before taking on the role.</a:t>
            </a:r>
            <a:endParaRPr/>
          </a:p>
          <a:p>
            <a:pPr indent="0" lvl="0" marL="0" rtl="0" algn="l">
              <a:spcBef>
                <a:spcPts val="1200"/>
              </a:spcBef>
              <a:spcAft>
                <a:spcPts val="1200"/>
              </a:spcAft>
              <a:buNone/>
            </a:pPr>
            <a:r>
              <a:rPr lang="en"/>
              <a:t>The Production Manager will email an agenda every day, taken from a production meeting which usually lasts less than an hour (Get into Theatre, 2022).</a:t>
            </a:r>
            <a:endParaRPr>
              <a:highlight>
                <a:srgbClr val="FFFF00"/>
              </a:highlight>
            </a:endParaRPr>
          </a:p>
        </p:txBody>
      </p:sp>
      <p:sp>
        <p:nvSpPr>
          <p:cNvPr id="93" name="Google Shape;93;p17"/>
          <p:cNvSpPr txBox="1"/>
          <p:nvPr>
            <p:ph idx="2" type="body"/>
          </p:nvPr>
        </p:nvSpPr>
        <p:spPr>
          <a:xfrm>
            <a:off x="4832400" y="1505700"/>
            <a:ext cx="3999900" cy="30762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 u="sng"/>
              <a:t>Reflection</a:t>
            </a:r>
            <a:endParaRPr u="sng"/>
          </a:p>
          <a:p>
            <a:pPr indent="0" lvl="0" marL="0" rtl="0" algn="l">
              <a:spcBef>
                <a:spcPts val="1200"/>
              </a:spcBef>
              <a:spcAft>
                <a:spcPts val="0"/>
              </a:spcAft>
              <a:buNone/>
            </a:pPr>
            <a:r>
              <a:rPr lang="en"/>
              <a:t>Before doing this </a:t>
            </a:r>
            <a:r>
              <a:rPr lang="en"/>
              <a:t>research, I </a:t>
            </a:r>
            <a:r>
              <a:rPr lang="en"/>
              <a:t>did not realise the production manager was responsible for all these areas of theatre and </a:t>
            </a:r>
            <a:r>
              <a:rPr lang="en"/>
              <a:t>putting</a:t>
            </a:r>
            <a:r>
              <a:rPr lang="en"/>
              <a:t> on a play.  </a:t>
            </a:r>
            <a:endParaRPr/>
          </a:p>
          <a:p>
            <a:pPr indent="0" lvl="0" marL="0" rtl="0" algn="l">
              <a:spcBef>
                <a:spcPts val="1200"/>
              </a:spcBef>
              <a:spcAft>
                <a:spcPts val="1200"/>
              </a:spcAft>
              <a:buNone/>
            </a:pPr>
            <a:r>
              <a:rPr lang="en"/>
              <a:t>This has changed my perception of what it means to be a stage manager as it allows me to understand the many duties and responsibilities involved. </a:t>
            </a:r>
            <a:endParaRPr/>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7" name="Shape 97"/>
        <p:cNvGrpSpPr/>
        <p:nvPr/>
      </p:nvGrpSpPr>
      <p:grpSpPr>
        <a:xfrm>
          <a:off x="0" y="0"/>
          <a:ext cx="0" cy="0"/>
          <a:chOff x="0" y="0"/>
          <a:chExt cx="0" cy="0"/>
        </a:xfrm>
      </p:grpSpPr>
      <p:sp>
        <p:nvSpPr>
          <p:cNvPr id="98" name="Google Shape;98;p18"/>
          <p:cNvSpPr txBox="1"/>
          <p:nvPr>
            <p:ph type="title"/>
          </p:nvPr>
        </p:nvSpPr>
        <p:spPr>
          <a:xfrm>
            <a:off x="311725" y="500925"/>
            <a:ext cx="8520600" cy="6237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
              <a:t>Research task for Production Manager</a:t>
            </a:r>
            <a:endParaRPr/>
          </a:p>
        </p:txBody>
      </p:sp>
      <p:sp>
        <p:nvSpPr>
          <p:cNvPr id="99" name="Google Shape;99;p18"/>
          <p:cNvSpPr txBox="1"/>
          <p:nvPr>
            <p:ph idx="1" type="body"/>
          </p:nvPr>
        </p:nvSpPr>
        <p:spPr>
          <a:xfrm>
            <a:off x="311700" y="1505700"/>
            <a:ext cx="3999900" cy="30762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
                <a:highlight>
                  <a:srgbClr val="FFFF00"/>
                </a:highlight>
              </a:rPr>
              <a:t>Find a puppet maker, large scale set…</a:t>
            </a:r>
            <a:endParaRPr>
              <a:highlight>
                <a:srgbClr val="FFFF00"/>
              </a:highlight>
            </a:endParaRPr>
          </a:p>
          <a:p>
            <a:pPr indent="0" lvl="0" marL="0" rtl="0" algn="l">
              <a:spcBef>
                <a:spcPts val="1200"/>
              </a:spcBef>
              <a:spcAft>
                <a:spcPts val="1200"/>
              </a:spcAft>
              <a:buNone/>
            </a:pPr>
            <a:r>
              <a:rPr lang="en">
                <a:highlight>
                  <a:srgbClr val="FFFF00"/>
                </a:highlight>
              </a:rPr>
              <a:t>Source own things as a Production Manager </a:t>
            </a:r>
            <a:endParaRPr>
              <a:highlight>
                <a:srgbClr val="FFFF00"/>
              </a:highlight>
            </a:endParaRPr>
          </a:p>
        </p:txBody>
      </p:sp>
      <p:sp>
        <p:nvSpPr>
          <p:cNvPr id="100" name="Google Shape;100;p18"/>
          <p:cNvSpPr txBox="1"/>
          <p:nvPr>
            <p:ph idx="2" type="body"/>
          </p:nvPr>
        </p:nvSpPr>
        <p:spPr>
          <a:xfrm>
            <a:off x="4832400" y="1505700"/>
            <a:ext cx="3999900" cy="3076200"/>
          </a:xfrm>
          <a:prstGeom prst="rect">
            <a:avLst/>
          </a:prstGeom>
        </p:spPr>
        <p:txBody>
          <a:bodyPr anchorCtr="0" anchor="t" bIns="91425" lIns="91425" spcFirstLastPara="1" rIns="91425" wrap="square" tIns="91425">
            <a:normAutofit lnSpcReduction="20000"/>
          </a:bodyPr>
          <a:lstStyle/>
          <a:p>
            <a:pPr indent="0" lvl="0" marL="0" rtl="0" algn="l">
              <a:spcBef>
                <a:spcPts val="0"/>
              </a:spcBef>
              <a:spcAft>
                <a:spcPts val="0"/>
              </a:spcAft>
              <a:buNone/>
            </a:pPr>
            <a:r>
              <a:rPr lang="en" u="sng"/>
              <a:t>Reflection</a:t>
            </a:r>
            <a:endParaRPr u="sng"/>
          </a:p>
          <a:p>
            <a:pPr indent="0" lvl="0" marL="0" rtl="0" algn="l">
              <a:spcBef>
                <a:spcPts val="1200"/>
              </a:spcBef>
              <a:spcAft>
                <a:spcPts val="0"/>
              </a:spcAft>
              <a:buNone/>
            </a:pPr>
            <a:r>
              <a:rPr lang="en"/>
              <a:t>I found that getting a </a:t>
            </a:r>
            <a:r>
              <a:rPr lang="en"/>
              <a:t>puppet</a:t>
            </a:r>
            <a:r>
              <a:rPr lang="en"/>
              <a:t> maker quite easy to find but they are nice niche, so there are not many within west Wales.  I was able to get the details of a puppet maker in Ceredigion, but was unable to get quotes without specific requirements.  </a:t>
            </a:r>
            <a:endParaRPr/>
          </a:p>
          <a:p>
            <a:pPr indent="0" lvl="0" marL="0" rtl="0" algn="l">
              <a:spcBef>
                <a:spcPts val="1200"/>
              </a:spcBef>
              <a:spcAft>
                <a:spcPts val="1200"/>
              </a:spcAft>
              <a:buNone/>
            </a:pPr>
            <a:r>
              <a:rPr lang="en"/>
              <a:t>Doing this task gave me a better understanding of the role of a production manager. I realised that a lot of </a:t>
            </a:r>
            <a:r>
              <a:rPr lang="en"/>
              <a:t>research</a:t>
            </a:r>
            <a:r>
              <a:rPr lang="en"/>
              <a:t> goes into sourcing items and makers, and a lot of sifting through LinkedIn to find suitable people. I have learned how important it is to already know people in the industry and have a lot of connections.</a:t>
            </a:r>
            <a:endParaRPr/>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4" name="Shape 104"/>
        <p:cNvGrpSpPr/>
        <p:nvPr/>
      </p:nvGrpSpPr>
      <p:grpSpPr>
        <a:xfrm>
          <a:off x="0" y="0"/>
          <a:ext cx="0" cy="0"/>
          <a:chOff x="0" y="0"/>
          <a:chExt cx="0" cy="0"/>
        </a:xfrm>
      </p:grpSpPr>
      <p:sp>
        <p:nvSpPr>
          <p:cNvPr id="105" name="Google Shape;105;p19"/>
          <p:cNvSpPr txBox="1"/>
          <p:nvPr>
            <p:ph type="title"/>
          </p:nvPr>
        </p:nvSpPr>
        <p:spPr>
          <a:xfrm>
            <a:off x="311725" y="500925"/>
            <a:ext cx="8520600" cy="6237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
              <a:t>Technical Manager</a:t>
            </a:r>
            <a:endParaRPr/>
          </a:p>
        </p:txBody>
      </p:sp>
      <p:sp>
        <p:nvSpPr>
          <p:cNvPr id="106" name="Google Shape;106;p19"/>
          <p:cNvSpPr txBox="1"/>
          <p:nvPr>
            <p:ph idx="1" type="body"/>
          </p:nvPr>
        </p:nvSpPr>
        <p:spPr>
          <a:xfrm>
            <a:off x="311700" y="1505700"/>
            <a:ext cx="3999900" cy="30762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 u="sng"/>
              <a:t>Research </a:t>
            </a:r>
            <a:endParaRPr u="sng"/>
          </a:p>
          <a:p>
            <a:pPr indent="0" lvl="0" marL="0" rtl="0" algn="l">
              <a:spcBef>
                <a:spcPts val="1200"/>
              </a:spcBef>
              <a:spcAft>
                <a:spcPts val="0"/>
              </a:spcAft>
              <a:buNone/>
            </a:pPr>
            <a:r>
              <a:rPr lang="en"/>
              <a:t>The technical manager is responsible for o</a:t>
            </a:r>
            <a:r>
              <a:rPr lang="en"/>
              <a:t>verseeing all of the technical side of putting on a play, including light and sound. Health and safety checks will also be their responsibility.  </a:t>
            </a:r>
            <a:endParaRPr/>
          </a:p>
          <a:p>
            <a:pPr indent="0" lvl="0" marL="0" rtl="0" algn="l">
              <a:spcBef>
                <a:spcPts val="1200"/>
              </a:spcBef>
              <a:spcAft>
                <a:spcPts val="1200"/>
              </a:spcAft>
              <a:buNone/>
            </a:pPr>
            <a:r>
              <a:rPr lang="en"/>
              <a:t>A Technical Manager has to be a senior member of the team with a lot of experience in productions and different fields. </a:t>
            </a:r>
            <a:endParaRPr/>
          </a:p>
        </p:txBody>
      </p:sp>
      <p:sp>
        <p:nvSpPr>
          <p:cNvPr id="107" name="Google Shape;107;p19"/>
          <p:cNvSpPr txBox="1"/>
          <p:nvPr>
            <p:ph idx="2" type="body"/>
          </p:nvPr>
        </p:nvSpPr>
        <p:spPr>
          <a:xfrm>
            <a:off x="4832400" y="1505700"/>
            <a:ext cx="3999900" cy="3076200"/>
          </a:xfrm>
          <a:prstGeom prst="rect">
            <a:avLst/>
          </a:prstGeom>
        </p:spPr>
        <p:txBody>
          <a:bodyPr anchorCtr="0" anchor="t" bIns="91425" lIns="91425" spcFirstLastPara="1" rIns="91425" wrap="square" tIns="91425">
            <a:normAutofit fontScale="85000"/>
          </a:bodyPr>
          <a:lstStyle/>
          <a:p>
            <a:pPr indent="0" lvl="0" marL="0" rtl="0" algn="l">
              <a:spcBef>
                <a:spcPts val="0"/>
              </a:spcBef>
              <a:spcAft>
                <a:spcPts val="0"/>
              </a:spcAft>
              <a:buClr>
                <a:schemeClr val="dk1"/>
              </a:buClr>
              <a:buSzPct val="84615"/>
              <a:buFont typeface="Arial"/>
              <a:buNone/>
            </a:pPr>
            <a:r>
              <a:rPr lang="en" u="sng"/>
              <a:t>Reflection</a:t>
            </a:r>
            <a:r>
              <a:rPr lang="en" u="sng"/>
              <a:t> </a:t>
            </a:r>
            <a:endParaRPr u="sng"/>
          </a:p>
          <a:p>
            <a:pPr indent="0" lvl="0" marL="0" rtl="0" algn="l">
              <a:spcBef>
                <a:spcPts val="1200"/>
              </a:spcBef>
              <a:spcAft>
                <a:spcPts val="1200"/>
              </a:spcAft>
              <a:buClr>
                <a:schemeClr val="dk1"/>
              </a:buClr>
              <a:buSzPct val="84615"/>
              <a:buFont typeface="Arial"/>
              <a:buNone/>
            </a:pPr>
            <a:r>
              <a:rPr lang="en"/>
              <a:t>To see what it’s like to have some of the </a:t>
            </a:r>
            <a:r>
              <a:rPr lang="en"/>
              <a:t>roles</a:t>
            </a:r>
            <a:r>
              <a:rPr lang="en"/>
              <a:t> of a technical manager with </a:t>
            </a:r>
            <a:r>
              <a:rPr lang="en"/>
              <a:t>responsibility</a:t>
            </a:r>
            <a:r>
              <a:rPr lang="en"/>
              <a:t> for health and safety, we </a:t>
            </a:r>
            <a:r>
              <a:rPr lang="en"/>
              <a:t>had a research task which was a risk assessment for wheel of death. Doing this exercise showed me the risks that must be considered.  It was presented in a table form so that all possibilities were covered.  For each action, we have to identify which risks were high risk, medium and low risk, what the hazards are causing potential risk, assess what can go wrong and identify how to prevent or minimise the risk. When doing the risk assessment, I found less risks than I was expecting to find. As I chose to do a risk assessment on the Wheel of death, which seemed particularly dangerous, there were not many ways to prevent the risks associated with it. </a:t>
            </a:r>
            <a:endParaRPr/>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1" name="Shape 111"/>
        <p:cNvGrpSpPr/>
        <p:nvPr/>
      </p:nvGrpSpPr>
      <p:grpSpPr>
        <a:xfrm>
          <a:off x="0" y="0"/>
          <a:ext cx="0" cy="0"/>
          <a:chOff x="0" y="0"/>
          <a:chExt cx="0" cy="0"/>
        </a:xfrm>
      </p:grpSpPr>
      <p:sp>
        <p:nvSpPr>
          <p:cNvPr id="112" name="Google Shape;112;p20"/>
          <p:cNvSpPr txBox="1"/>
          <p:nvPr>
            <p:ph type="title"/>
          </p:nvPr>
        </p:nvSpPr>
        <p:spPr>
          <a:xfrm>
            <a:off x="311725" y="500925"/>
            <a:ext cx="8520600" cy="6237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
              <a:t>Health and Safety </a:t>
            </a:r>
            <a:endParaRPr/>
          </a:p>
        </p:txBody>
      </p:sp>
      <p:sp>
        <p:nvSpPr>
          <p:cNvPr id="113" name="Google Shape;113;p20"/>
          <p:cNvSpPr txBox="1"/>
          <p:nvPr>
            <p:ph idx="1" type="body"/>
          </p:nvPr>
        </p:nvSpPr>
        <p:spPr>
          <a:xfrm>
            <a:off x="311700" y="1505700"/>
            <a:ext cx="3999900" cy="3076200"/>
          </a:xfrm>
          <a:prstGeom prst="rect">
            <a:avLst/>
          </a:prstGeom>
        </p:spPr>
        <p:txBody>
          <a:bodyPr anchorCtr="0" anchor="t" bIns="91425" lIns="91425" spcFirstLastPara="1" rIns="91425" wrap="square" tIns="91425">
            <a:normAutofit fontScale="70000" lnSpcReduction="10000"/>
          </a:bodyPr>
          <a:lstStyle/>
          <a:p>
            <a:pPr indent="0" lvl="0" marL="0" rtl="0" algn="l">
              <a:spcBef>
                <a:spcPts val="0"/>
              </a:spcBef>
              <a:spcAft>
                <a:spcPts val="0"/>
              </a:spcAft>
              <a:buNone/>
            </a:pPr>
            <a:r>
              <a:rPr lang="en" sz="1500" u="sng"/>
              <a:t>Research </a:t>
            </a:r>
            <a:endParaRPr sz="1500" u="sng"/>
          </a:p>
          <a:p>
            <a:pPr indent="0" lvl="0" marL="0" rtl="0" algn="l">
              <a:spcBef>
                <a:spcPts val="1200"/>
              </a:spcBef>
              <a:spcAft>
                <a:spcPts val="0"/>
              </a:spcAft>
              <a:buNone/>
            </a:pPr>
            <a:r>
              <a:rPr lang="en" sz="1500"/>
              <a:t>H</a:t>
            </a:r>
            <a:r>
              <a:rPr lang="en" sz="1500"/>
              <a:t>ealth and safety has been law since 1974. When parliament introduced the health and safety act, it was also known as the health and safety at work act, or the acronym HASAWA.</a:t>
            </a:r>
            <a:endParaRPr sz="1500"/>
          </a:p>
          <a:p>
            <a:pPr indent="0" lvl="0" marL="0" rtl="0" algn="l">
              <a:spcBef>
                <a:spcPts val="1200"/>
              </a:spcBef>
              <a:spcAft>
                <a:spcPts val="0"/>
              </a:spcAft>
              <a:buClr>
                <a:schemeClr val="dk1"/>
              </a:buClr>
              <a:buSzPct val="73333"/>
              <a:buFont typeface="Arial"/>
              <a:buNone/>
            </a:pPr>
            <a:r>
              <a:rPr lang="en" sz="1500">
                <a:highlight>
                  <a:srgbClr val="FFFFFF"/>
                </a:highlight>
              </a:rPr>
              <a:t>As a brief overview, the HASAWA 1974 requires that workplaces provide:</a:t>
            </a:r>
            <a:endParaRPr sz="1500">
              <a:highlight>
                <a:srgbClr val="FFFFFF"/>
              </a:highlight>
            </a:endParaRPr>
          </a:p>
          <a:p>
            <a:pPr indent="-295275" lvl="0" marL="457200" rtl="0" algn="l">
              <a:spcBef>
                <a:spcPts val="1200"/>
              </a:spcBef>
              <a:spcAft>
                <a:spcPts val="0"/>
              </a:spcAft>
              <a:buClr>
                <a:schemeClr val="dk2"/>
              </a:buClr>
              <a:buSzPct val="100000"/>
              <a:buChar char="●"/>
            </a:pPr>
            <a:r>
              <a:rPr lang="en" sz="1500">
                <a:highlight>
                  <a:srgbClr val="FFFFFF"/>
                </a:highlight>
              </a:rPr>
              <a:t>Adequate training of staff to ensure health and safety procedures are understood and adhered to</a:t>
            </a:r>
            <a:endParaRPr sz="1500">
              <a:highlight>
                <a:srgbClr val="FFFFFF"/>
              </a:highlight>
            </a:endParaRPr>
          </a:p>
          <a:p>
            <a:pPr indent="-295275" lvl="0" marL="457200" rtl="0" algn="l">
              <a:spcBef>
                <a:spcPts val="0"/>
              </a:spcBef>
              <a:spcAft>
                <a:spcPts val="0"/>
              </a:spcAft>
              <a:buClr>
                <a:schemeClr val="dk2"/>
              </a:buClr>
              <a:buSzPct val="100000"/>
              <a:buChar char="●"/>
            </a:pPr>
            <a:r>
              <a:rPr lang="en" sz="1500">
                <a:highlight>
                  <a:srgbClr val="FFFFFF"/>
                </a:highlight>
              </a:rPr>
              <a:t>Adequate welfare provisions for staff at work</a:t>
            </a:r>
            <a:endParaRPr sz="1500">
              <a:highlight>
                <a:srgbClr val="FFFFFF"/>
              </a:highlight>
            </a:endParaRPr>
          </a:p>
          <a:p>
            <a:pPr indent="-295275" lvl="0" marL="457200" rtl="0" algn="l">
              <a:spcBef>
                <a:spcPts val="0"/>
              </a:spcBef>
              <a:spcAft>
                <a:spcPts val="0"/>
              </a:spcAft>
              <a:buClr>
                <a:schemeClr val="dk2"/>
              </a:buClr>
              <a:buSzPct val="100000"/>
              <a:buChar char="●"/>
            </a:pPr>
            <a:r>
              <a:rPr lang="en" sz="1500">
                <a:highlight>
                  <a:srgbClr val="FFFFFF"/>
                </a:highlight>
              </a:rPr>
              <a:t>A safe working environment that is properly maintained and where operations within it are conducted safely</a:t>
            </a:r>
            <a:endParaRPr sz="1500">
              <a:highlight>
                <a:srgbClr val="FFFFFF"/>
              </a:highlight>
            </a:endParaRPr>
          </a:p>
          <a:p>
            <a:pPr indent="-295275" lvl="0" marL="457200" rtl="0" algn="l">
              <a:spcBef>
                <a:spcPts val="0"/>
              </a:spcBef>
              <a:spcAft>
                <a:spcPts val="0"/>
              </a:spcAft>
              <a:buClr>
                <a:schemeClr val="dk2"/>
              </a:buClr>
              <a:buSzPct val="100000"/>
              <a:buChar char="●"/>
            </a:pPr>
            <a:r>
              <a:rPr lang="en" sz="1500">
                <a:highlight>
                  <a:srgbClr val="FFFFFF"/>
                </a:highlight>
              </a:rPr>
              <a:t>Suitable provision of relevant information, instruction and supervisi</a:t>
            </a:r>
            <a:r>
              <a:rPr lang="en" sz="1500"/>
              <a:t>on (Legislation.Gov.UK, 2022).</a:t>
            </a:r>
            <a:endParaRPr sz="1500"/>
          </a:p>
          <a:p>
            <a:pPr indent="0" lvl="0" marL="0" rtl="0" algn="l">
              <a:spcBef>
                <a:spcPts val="800"/>
              </a:spcBef>
              <a:spcAft>
                <a:spcPts val="1200"/>
              </a:spcAft>
              <a:buNone/>
            </a:pPr>
            <a:r>
              <a:t/>
            </a:r>
            <a:endParaRPr/>
          </a:p>
        </p:txBody>
      </p:sp>
      <p:sp>
        <p:nvSpPr>
          <p:cNvPr id="114" name="Google Shape;114;p20"/>
          <p:cNvSpPr txBox="1"/>
          <p:nvPr>
            <p:ph idx="2" type="body"/>
          </p:nvPr>
        </p:nvSpPr>
        <p:spPr>
          <a:xfrm>
            <a:off x="4832400" y="1505700"/>
            <a:ext cx="3999900" cy="3076200"/>
          </a:xfrm>
          <a:prstGeom prst="rect">
            <a:avLst/>
          </a:prstGeom>
        </p:spPr>
        <p:txBody>
          <a:bodyPr anchorCtr="0" anchor="t" bIns="91425" lIns="91425" spcFirstLastPara="1" rIns="91425" wrap="square" tIns="91425">
            <a:normAutofit fontScale="62500" lnSpcReduction="20000"/>
          </a:bodyPr>
          <a:lstStyle/>
          <a:p>
            <a:pPr indent="0" lvl="0" marL="0" rtl="0" algn="l">
              <a:spcBef>
                <a:spcPts val="0"/>
              </a:spcBef>
              <a:spcAft>
                <a:spcPts val="0"/>
              </a:spcAft>
              <a:buNone/>
            </a:pPr>
            <a:r>
              <a:rPr lang="en" sz="1229" u="sng">
                <a:highlight>
                  <a:srgbClr val="FFFFFF"/>
                </a:highlight>
              </a:rPr>
              <a:t>Reflection </a:t>
            </a:r>
            <a:endParaRPr sz="1229" u="sng">
              <a:highlight>
                <a:srgbClr val="FFFFFF"/>
              </a:highlight>
            </a:endParaRPr>
          </a:p>
          <a:p>
            <a:pPr indent="0" lvl="0" marL="0" rtl="0" algn="l">
              <a:spcBef>
                <a:spcPts val="800"/>
              </a:spcBef>
              <a:spcAft>
                <a:spcPts val="0"/>
              </a:spcAft>
              <a:buNone/>
            </a:pPr>
            <a:r>
              <a:rPr lang="en" sz="1229">
                <a:highlight>
                  <a:srgbClr val="FFFFFF"/>
                </a:highlight>
              </a:rPr>
              <a:t>Before studying this, I knew about risks in engineering work but I didn’t realise how many things form part of HASAW. For instance, the list below are all the things that must be considered in a live event context:</a:t>
            </a:r>
            <a:endParaRPr sz="1229">
              <a:highlight>
                <a:srgbClr val="FFFFFF"/>
              </a:highlight>
            </a:endParaRPr>
          </a:p>
          <a:p>
            <a:pPr indent="0" lvl="0" marL="0" rtl="0" algn="l">
              <a:spcBef>
                <a:spcPts val="800"/>
              </a:spcBef>
              <a:spcAft>
                <a:spcPts val="0"/>
              </a:spcAft>
              <a:buNone/>
            </a:pPr>
            <a:r>
              <a:rPr lang="en" sz="1229">
                <a:highlight>
                  <a:srgbClr val="FFFFFF"/>
                </a:highlight>
              </a:rPr>
              <a:t>COSHH: Control of </a:t>
            </a:r>
            <a:r>
              <a:rPr lang="en" sz="1229">
                <a:highlight>
                  <a:srgbClr val="FFFFFF"/>
                </a:highlight>
              </a:rPr>
              <a:t>substances</a:t>
            </a:r>
            <a:r>
              <a:rPr lang="en" sz="1229">
                <a:highlight>
                  <a:srgbClr val="FFFFFF"/>
                </a:highlight>
              </a:rPr>
              <a:t> hazardous to health </a:t>
            </a:r>
            <a:endParaRPr sz="1229">
              <a:highlight>
                <a:srgbClr val="FFFFFF"/>
              </a:highlight>
            </a:endParaRPr>
          </a:p>
          <a:p>
            <a:pPr indent="0" lvl="0" marL="0" rtl="0" algn="l">
              <a:spcBef>
                <a:spcPts val="800"/>
              </a:spcBef>
              <a:spcAft>
                <a:spcPts val="0"/>
              </a:spcAft>
              <a:buNone/>
            </a:pPr>
            <a:r>
              <a:rPr lang="en" sz="1229">
                <a:highlight>
                  <a:srgbClr val="FFFFFF"/>
                </a:highlight>
              </a:rPr>
              <a:t>Work at height </a:t>
            </a:r>
            <a:endParaRPr sz="1229">
              <a:highlight>
                <a:srgbClr val="FFFFFF"/>
              </a:highlight>
            </a:endParaRPr>
          </a:p>
          <a:p>
            <a:pPr indent="0" lvl="0" marL="0" rtl="0" algn="l">
              <a:spcBef>
                <a:spcPts val="800"/>
              </a:spcBef>
              <a:spcAft>
                <a:spcPts val="0"/>
              </a:spcAft>
              <a:buNone/>
            </a:pPr>
            <a:r>
              <a:rPr lang="en" sz="1229">
                <a:highlight>
                  <a:srgbClr val="FFFFFF"/>
                </a:highlight>
              </a:rPr>
              <a:t>RIDDOR: Reporting of injuries </a:t>
            </a:r>
            <a:r>
              <a:rPr lang="en" sz="1229">
                <a:highlight>
                  <a:srgbClr val="FFFFFF"/>
                </a:highlight>
              </a:rPr>
              <a:t>diseases</a:t>
            </a:r>
            <a:r>
              <a:rPr lang="en" sz="1229">
                <a:highlight>
                  <a:srgbClr val="FFFFFF"/>
                </a:highlight>
              </a:rPr>
              <a:t> and </a:t>
            </a:r>
            <a:r>
              <a:rPr lang="en" sz="1229">
                <a:highlight>
                  <a:srgbClr val="FFFFFF"/>
                </a:highlight>
              </a:rPr>
              <a:t>dangerous</a:t>
            </a:r>
            <a:r>
              <a:rPr lang="en" sz="1229">
                <a:highlight>
                  <a:srgbClr val="FFFFFF"/>
                </a:highlight>
              </a:rPr>
              <a:t> </a:t>
            </a:r>
            <a:r>
              <a:rPr lang="en" sz="1229">
                <a:highlight>
                  <a:srgbClr val="FFFFFF"/>
                </a:highlight>
              </a:rPr>
              <a:t>occurrences</a:t>
            </a:r>
            <a:r>
              <a:rPr lang="en" sz="1229">
                <a:highlight>
                  <a:srgbClr val="FFFFFF"/>
                </a:highlight>
              </a:rPr>
              <a:t> </a:t>
            </a:r>
            <a:r>
              <a:rPr lang="en" sz="1229">
                <a:highlight>
                  <a:srgbClr val="FFFFFF"/>
                </a:highlight>
              </a:rPr>
              <a:t>regulations. </a:t>
            </a:r>
            <a:endParaRPr sz="1229">
              <a:highlight>
                <a:srgbClr val="FFFFFF"/>
              </a:highlight>
            </a:endParaRPr>
          </a:p>
          <a:p>
            <a:pPr indent="0" lvl="0" marL="0" rtl="0" algn="l">
              <a:spcBef>
                <a:spcPts val="800"/>
              </a:spcBef>
              <a:spcAft>
                <a:spcPts val="0"/>
              </a:spcAft>
              <a:buNone/>
            </a:pPr>
            <a:r>
              <a:rPr lang="en" sz="1229">
                <a:highlight>
                  <a:srgbClr val="FFFFFF"/>
                </a:highlight>
              </a:rPr>
              <a:t>LEV Systems: local exhaust ventilation</a:t>
            </a:r>
            <a:endParaRPr sz="1229">
              <a:highlight>
                <a:srgbClr val="FFFFFF"/>
              </a:highlight>
            </a:endParaRPr>
          </a:p>
          <a:p>
            <a:pPr indent="0" lvl="0" marL="0" rtl="0" algn="l">
              <a:spcBef>
                <a:spcPts val="800"/>
              </a:spcBef>
              <a:spcAft>
                <a:spcPts val="0"/>
              </a:spcAft>
              <a:buNone/>
            </a:pPr>
            <a:r>
              <a:rPr lang="en" sz="1229">
                <a:highlight>
                  <a:srgbClr val="FFFFFF"/>
                </a:highlight>
              </a:rPr>
              <a:t>LOLER: Lifting operations and lifting equipment regulations</a:t>
            </a:r>
            <a:endParaRPr sz="1229">
              <a:highlight>
                <a:srgbClr val="FFFFFF"/>
              </a:highlight>
            </a:endParaRPr>
          </a:p>
          <a:p>
            <a:pPr indent="0" lvl="0" marL="0" rtl="0" algn="l">
              <a:spcBef>
                <a:spcPts val="800"/>
              </a:spcBef>
              <a:spcAft>
                <a:spcPts val="0"/>
              </a:spcAft>
              <a:buNone/>
            </a:pPr>
            <a:r>
              <a:rPr lang="en" sz="1229">
                <a:highlight>
                  <a:srgbClr val="FFFFFF"/>
                </a:highlight>
              </a:rPr>
              <a:t>Manual handling </a:t>
            </a:r>
            <a:endParaRPr sz="1229">
              <a:highlight>
                <a:srgbClr val="FFFFFF"/>
              </a:highlight>
            </a:endParaRPr>
          </a:p>
          <a:p>
            <a:pPr indent="0" lvl="0" marL="0" rtl="0" algn="l">
              <a:spcBef>
                <a:spcPts val="800"/>
              </a:spcBef>
              <a:spcAft>
                <a:spcPts val="0"/>
              </a:spcAft>
              <a:buNone/>
            </a:pPr>
            <a:r>
              <a:rPr lang="en" sz="1229">
                <a:highlight>
                  <a:srgbClr val="FFFFFF"/>
                </a:highlight>
              </a:rPr>
              <a:t>Risk assessments </a:t>
            </a:r>
            <a:endParaRPr sz="1229">
              <a:highlight>
                <a:srgbClr val="FFFFFF"/>
              </a:highlight>
            </a:endParaRPr>
          </a:p>
          <a:p>
            <a:pPr indent="0" lvl="0" marL="0" rtl="0" algn="l">
              <a:spcBef>
                <a:spcPts val="800"/>
              </a:spcBef>
              <a:spcAft>
                <a:spcPts val="0"/>
              </a:spcAft>
              <a:buNone/>
            </a:pPr>
            <a:r>
              <a:rPr lang="en" sz="1229">
                <a:highlight>
                  <a:srgbClr val="FFFFFF"/>
                </a:highlight>
              </a:rPr>
              <a:t>Unions such as Equity, SMA ABTT BECTU ALD SBTD</a:t>
            </a:r>
            <a:endParaRPr sz="1229">
              <a:highlight>
                <a:srgbClr val="FFFFFF"/>
              </a:highlight>
            </a:endParaRPr>
          </a:p>
          <a:p>
            <a:pPr indent="0" lvl="0" marL="0" rtl="0" algn="l">
              <a:spcBef>
                <a:spcPts val="800"/>
              </a:spcBef>
              <a:spcAft>
                <a:spcPts val="0"/>
              </a:spcAft>
              <a:buNone/>
            </a:pPr>
            <a:r>
              <a:rPr lang="en" sz="1229">
                <a:highlight>
                  <a:srgbClr val="FFFFFF"/>
                </a:highlight>
              </a:rPr>
              <a:t>I feel it is important to become well versed in these acts to make sure that I am not working in an unreasonably dangerous environment and my employers are not breaking the law. </a:t>
            </a:r>
            <a:endParaRPr sz="1229">
              <a:highlight>
                <a:srgbClr val="FFFFFF"/>
              </a:highlight>
            </a:endParaRPr>
          </a:p>
          <a:p>
            <a:pPr indent="0" lvl="0" marL="0" rtl="0" algn="l">
              <a:spcBef>
                <a:spcPts val="800"/>
              </a:spcBef>
              <a:spcAft>
                <a:spcPts val="800"/>
              </a:spcAft>
              <a:buNone/>
            </a:pPr>
            <a:r>
              <a:t/>
            </a:r>
            <a:endParaRPr sz="1100">
              <a:solidFill>
                <a:srgbClr val="222222"/>
              </a:solidFill>
              <a:highlight>
                <a:srgbClr val="FFFFFF"/>
              </a:highlight>
            </a:endParaRPr>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8" name="Shape 118"/>
        <p:cNvGrpSpPr/>
        <p:nvPr/>
      </p:nvGrpSpPr>
      <p:grpSpPr>
        <a:xfrm>
          <a:off x="0" y="0"/>
          <a:ext cx="0" cy="0"/>
          <a:chOff x="0" y="0"/>
          <a:chExt cx="0" cy="0"/>
        </a:xfrm>
      </p:grpSpPr>
      <p:sp>
        <p:nvSpPr>
          <p:cNvPr id="119" name="Google Shape;119;p21"/>
          <p:cNvSpPr txBox="1"/>
          <p:nvPr>
            <p:ph type="title"/>
          </p:nvPr>
        </p:nvSpPr>
        <p:spPr>
          <a:xfrm>
            <a:off x="311725" y="500925"/>
            <a:ext cx="8520600" cy="6237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
              <a:t>Lighting and Sound Designers</a:t>
            </a:r>
            <a:endParaRPr/>
          </a:p>
        </p:txBody>
      </p:sp>
      <p:sp>
        <p:nvSpPr>
          <p:cNvPr id="120" name="Google Shape;120;p21"/>
          <p:cNvSpPr txBox="1"/>
          <p:nvPr>
            <p:ph idx="1" type="body"/>
          </p:nvPr>
        </p:nvSpPr>
        <p:spPr>
          <a:xfrm>
            <a:off x="311700" y="1505700"/>
            <a:ext cx="3999900" cy="3076200"/>
          </a:xfrm>
          <a:prstGeom prst="rect">
            <a:avLst/>
          </a:prstGeom>
        </p:spPr>
        <p:txBody>
          <a:bodyPr anchorCtr="0" anchor="t" bIns="91425" lIns="91425" spcFirstLastPara="1" rIns="91425" wrap="square" tIns="91425">
            <a:normAutofit fontScale="85000" lnSpcReduction="20000"/>
          </a:bodyPr>
          <a:lstStyle/>
          <a:p>
            <a:pPr indent="0" lvl="0" marL="0" rtl="0" algn="l">
              <a:spcBef>
                <a:spcPts val="0"/>
              </a:spcBef>
              <a:spcAft>
                <a:spcPts val="0"/>
              </a:spcAft>
              <a:buNone/>
            </a:pPr>
            <a:r>
              <a:rPr lang="en" u="sng"/>
              <a:t>Research </a:t>
            </a:r>
            <a:endParaRPr u="sng"/>
          </a:p>
          <a:p>
            <a:pPr indent="0" lvl="0" marL="0" rtl="0" algn="l">
              <a:spcBef>
                <a:spcPts val="1200"/>
              </a:spcBef>
              <a:spcAft>
                <a:spcPts val="0"/>
              </a:spcAft>
              <a:buNone/>
            </a:pPr>
            <a:r>
              <a:rPr lang="en"/>
              <a:t>The lighting designer is responsible for making sure that the stage lighting looks good and is appropriate for the event and venue, deciding on the most </a:t>
            </a:r>
            <a:r>
              <a:rPr lang="en"/>
              <a:t>appropriate</a:t>
            </a:r>
            <a:r>
              <a:rPr lang="en"/>
              <a:t> lamps and </a:t>
            </a:r>
            <a:r>
              <a:rPr lang="en"/>
              <a:t>specialist</a:t>
            </a:r>
            <a:r>
              <a:rPr lang="en"/>
              <a:t> equipment. They have to work out a lighting plan and work </a:t>
            </a:r>
            <a:r>
              <a:rPr lang="en"/>
              <a:t>closely</a:t>
            </a:r>
            <a:r>
              <a:rPr lang="en"/>
              <a:t> with the director and artistic designer. It is important to take into account costumes and set to make sure that the lights and colours react </a:t>
            </a:r>
            <a:r>
              <a:rPr lang="en"/>
              <a:t>naturally</a:t>
            </a:r>
            <a:r>
              <a:rPr lang="en"/>
              <a:t> and don’t break the emersion of the play (Pallin, 2003).   </a:t>
            </a:r>
            <a:endParaRPr/>
          </a:p>
          <a:p>
            <a:pPr indent="0" lvl="0" marL="0" rtl="0" algn="l">
              <a:spcBef>
                <a:spcPts val="1200"/>
              </a:spcBef>
              <a:spcAft>
                <a:spcPts val="1200"/>
              </a:spcAft>
              <a:buNone/>
            </a:pPr>
            <a:r>
              <a:rPr lang="en"/>
              <a:t>The sound </a:t>
            </a:r>
            <a:r>
              <a:rPr lang="en"/>
              <a:t>designer works closely with the director to plan out when the music and sound effects comes in and out, and is responsible for controlling the soundscapes to make sure actors can be heard over background noise. They must also ensure everyone in the audience receives good quality sound. To achieve this, they choose the most appropriate types of speakers and when to position them (Pallin, 2003). </a:t>
            </a:r>
            <a:endParaRPr/>
          </a:p>
        </p:txBody>
      </p:sp>
      <p:sp>
        <p:nvSpPr>
          <p:cNvPr id="121" name="Google Shape;121;p21"/>
          <p:cNvSpPr txBox="1"/>
          <p:nvPr>
            <p:ph idx="2" type="body"/>
          </p:nvPr>
        </p:nvSpPr>
        <p:spPr>
          <a:xfrm>
            <a:off x="4832400" y="1505700"/>
            <a:ext cx="3999900" cy="30762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 u="sng"/>
              <a:t>Reflection</a:t>
            </a:r>
            <a:r>
              <a:rPr lang="en" u="sng"/>
              <a:t> </a:t>
            </a:r>
            <a:endParaRPr u="sng"/>
          </a:p>
          <a:p>
            <a:pPr indent="0" lvl="0" marL="0" rtl="0" algn="l">
              <a:spcBef>
                <a:spcPts val="1200"/>
              </a:spcBef>
              <a:spcAft>
                <a:spcPts val="0"/>
              </a:spcAft>
              <a:buNone/>
            </a:pPr>
            <a:r>
              <a:rPr lang="en"/>
              <a:t>I already had some knowledge of what light and sound designers did in theatre from my previous experience in productions, but since doing this research, I have learned more about the stage manager’s relationship with these roles, and how lighting </a:t>
            </a:r>
            <a:r>
              <a:rPr lang="en"/>
              <a:t>effects</a:t>
            </a:r>
            <a:r>
              <a:rPr lang="en"/>
              <a:t> props and sound reacts </a:t>
            </a:r>
            <a:r>
              <a:rPr lang="en"/>
              <a:t>with</a:t>
            </a:r>
            <a:r>
              <a:rPr lang="en"/>
              <a:t> sets. </a:t>
            </a:r>
            <a:endParaRPr/>
          </a:p>
          <a:p>
            <a:pPr indent="0" lvl="0" marL="0" rtl="0" algn="l">
              <a:spcBef>
                <a:spcPts val="1200"/>
              </a:spcBef>
              <a:spcAft>
                <a:spcPts val="1200"/>
              </a:spcAft>
              <a:buNone/>
            </a:pPr>
            <a:r>
              <a:rPr lang="en"/>
              <a:t>In light of this knowledge, I will become more aware of light and sound when designing sets as they each </a:t>
            </a:r>
            <a:r>
              <a:rPr lang="en"/>
              <a:t>complement</a:t>
            </a:r>
            <a:r>
              <a:rPr lang="en"/>
              <a:t> each other.  </a:t>
            </a:r>
            <a:endParaRPr/>
          </a:p>
        </p:txBody>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25" name="Shape 125"/>
        <p:cNvGrpSpPr/>
        <p:nvPr/>
      </p:nvGrpSpPr>
      <p:grpSpPr>
        <a:xfrm>
          <a:off x="0" y="0"/>
          <a:ext cx="0" cy="0"/>
          <a:chOff x="0" y="0"/>
          <a:chExt cx="0" cy="0"/>
        </a:xfrm>
      </p:grpSpPr>
      <p:sp>
        <p:nvSpPr>
          <p:cNvPr id="126" name="Google Shape;126;p22"/>
          <p:cNvSpPr txBox="1"/>
          <p:nvPr>
            <p:ph type="title"/>
          </p:nvPr>
        </p:nvSpPr>
        <p:spPr>
          <a:xfrm>
            <a:off x="311725" y="500925"/>
            <a:ext cx="8520600" cy="6237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
              <a:t>Stage Manager </a:t>
            </a:r>
            <a:endParaRPr/>
          </a:p>
        </p:txBody>
      </p:sp>
      <p:sp>
        <p:nvSpPr>
          <p:cNvPr id="127" name="Google Shape;127;p22"/>
          <p:cNvSpPr txBox="1"/>
          <p:nvPr>
            <p:ph idx="1" type="body"/>
          </p:nvPr>
        </p:nvSpPr>
        <p:spPr>
          <a:xfrm>
            <a:off x="311700" y="1505700"/>
            <a:ext cx="3999900" cy="3076200"/>
          </a:xfrm>
          <a:prstGeom prst="rect">
            <a:avLst/>
          </a:prstGeom>
        </p:spPr>
        <p:txBody>
          <a:bodyPr anchorCtr="0" anchor="t" bIns="91425" lIns="91425" spcFirstLastPara="1" rIns="91425" wrap="square" tIns="91425">
            <a:normAutofit fontScale="85000" lnSpcReduction="20000"/>
          </a:bodyPr>
          <a:lstStyle/>
          <a:p>
            <a:pPr indent="0" lvl="0" marL="0" rtl="0" algn="l">
              <a:spcBef>
                <a:spcPts val="0"/>
              </a:spcBef>
              <a:spcAft>
                <a:spcPts val="0"/>
              </a:spcAft>
              <a:buNone/>
            </a:pPr>
            <a:r>
              <a:rPr lang="en" u="sng"/>
              <a:t>Research</a:t>
            </a:r>
            <a:endParaRPr u="sng"/>
          </a:p>
          <a:p>
            <a:pPr indent="0" lvl="0" marL="0" rtl="0" algn="l">
              <a:spcBef>
                <a:spcPts val="1200"/>
              </a:spcBef>
              <a:spcAft>
                <a:spcPts val="0"/>
              </a:spcAft>
              <a:buNone/>
            </a:pPr>
            <a:r>
              <a:rPr lang="en"/>
              <a:t>Like the production manager, the stage manager does a little bit of everything, including sourcing and solving problems. They are usually the first person people come to with an issue (UWTSD, 2021).  </a:t>
            </a:r>
            <a:endParaRPr/>
          </a:p>
          <a:p>
            <a:pPr indent="0" lvl="0" marL="0" rtl="0" algn="l">
              <a:spcBef>
                <a:spcPts val="1200"/>
              </a:spcBef>
              <a:spcAft>
                <a:spcPts val="0"/>
              </a:spcAft>
              <a:buNone/>
            </a:pPr>
            <a:r>
              <a:rPr lang="en"/>
              <a:t>The stage </a:t>
            </a:r>
            <a:r>
              <a:rPr lang="en"/>
              <a:t>manager</a:t>
            </a:r>
            <a:r>
              <a:rPr lang="en"/>
              <a:t> works with all departments to ensure the smooth running of a production.  This includes performing tasks such as </a:t>
            </a:r>
            <a:r>
              <a:rPr lang="en"/>
              <a:t>sweeping</a:t>
            </a:r>
            <a:r>
              <a:rPr lang="en"/>
              <a:t> the stage and </a:t>
            </a:r>
            <a:r>
              <a:rPr lang="en"/>
              <a:t>maintaining</a:t>
            </a:r>
            <a:r>
              <a:rPr lang="en"/>
              <a:t> the set, and going on coffee runs.</a:t>
            </a:r>
            <a:endParaRPr/>
          </a:p>
          <a:p>
            <a:pPr indent="0" lvl="0" marL="0" rtl="0" algn="l">
              <a:spcBef>
                <a:spcPts val="1200"/>
              </a:spcBef>
              <a:spcAft>
                <a:spcPts val="0"/>
              </a:spcAft>
              <a:buNone/>
            </a:pPr>
            <a:r>
              <a:rPr lang="en"/>
              <a:t>The stage manager is responsible for </a:t>
            </a:r>
            <a:r>
              <a:rPr lang="en"/>
              <a:t>staging</a:t>
            </a:r>
            <a:r>
              <a:rPr lang="en"/>
              <a:t> </a:t>
            </a:r>
            <a:r>
              <a:rPr lang="en"/>
              <a:t>rehearsals</a:t>
            </a:r>
            <a:r>
              <a:rPr lang="en"/>
              <a:t> and drawing up prompt scripts, overseeing auditions, and is responsible for the wellbeing of the staff (Pallin, 2003).</a:t>
            </a:r>
            <a:endParaRPr/>
          </a:p>
          <a:p>
            <a:pPr indent="0" lvl="0" marL="0" rtl="0" algn="l">
              <a:spcBef>
                <a:spcPts val="1200"/>
              </a:spcBef>
              <a:spcAft>
                <a:spcPts val="1200"/>
              </a:spcAft>
              <a:buNone/>
            </a:pPr>
            <a:r>
              <a:t/>
            </a:r>
            <a:endParaRPr/>
          </a:p>
        </p:txBody>
      </p:sp>
      <p:sp>
        <p:nvSpPr>
          <p:cNvPr id="128" name="Google Shape;128;p22"/>
          <p:cNvSpPr txBox="1"/>
          <p:nvPr>
            <p:ph idx="2" type="body"/>
          </p:nvPr>
        </p:nvSpPr>
        <p:spPr>
          <a:xfrm>
            <a:off x="4832400" y="1505700"/>
            <a:ext cx="3999900" cy="30762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 u="sng"/>
              <a:t>Reflection</a:t>
            </a:r>
            <a:endParaRPr u="sng"/>
          </a:p>
          <a:p>
            <a:pPr indent="0" lvl="0" marL="0" rtl="0" algn="l">
              <a:spcBef>
                <a:spcPts val="1200"/>
              </a:spcBef>
              <a:spcAft>
                <a:spcPts val="1200"/>
              </a:spcAft>
              <a:buNone/>
            </a:pPr>
            <a:r>
              <a:rPr lang="en"/>
              <a:t>When learning about this role, it s</a:t>
            </a:r>
            <a:r>
              <a:rPr lang="en"/>
              <a:t>urprised</a:t>
            </a:r>
            <a:r>
              <a:rPr lang="en"/>
              <a:t> me how many menial tasks they have to do such as sweeping up.  However, this is still an important task that someone has to do, and being in charge of the stage, it makes sense that the stage manager takes on these tasks.  </a:t>
            </a:r>
            <a:endParaRPr/>
          </a:p>
        </p:txBody>
      </p:sp>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32" name="Shape 132"/>
        <p:cNvGrpSpPr/>
        <p:nvPr/>
      </p:nvGrpSpPr>
      <p:grpSpPr>
        <a:xfrm>
          <a:off x="0" y="0"/>
          <a:ext cx="0" cy="0"/>
          <a:chOff x="0" y="0"/>
          <a:chExt cx="0" cy="0"/>
        </a:xfrm>
      </p:grpSpPr>
      <p:sp>
        <p:nvSpPr>
          <p:cNvPr id="133" name="Google Shape;133;p23"/>
          <p:cNvSpPr txBox="1"/>
          <p:nvPr>
            <p:ph type="title"/>
          </p:nvPr>
        </p:nvSpPr>
        <p:spPr>
          <a:xfrm>
            <a:off x="311725" y="500925"/>
            <a:ext cx="8520600" cy="6237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
              <a:t>Props</a:t>
            </a:r>
            <a:endParaRPr/>
          </a:p>
        </p:txBody>
      </p:sp>
      <p:sp>
        <p:nvSpPr>
          <p:cNvPr id="134" name="Google Shape;134;p23"/>
          <p:cNvSpPr txBox="1"/>
          <p:nvPr>
            <p:ph idx="1" type="body"/>
          </p:nvPr>
        </p:nvSpPr>
        <p:spPr>
          <a:xfrm>
            <a:off x="311700" y="1505700"/>
            <a:ext cx="3999900" cy="30762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 u="sng">
                <a:solidFill>
                  <a:srgbClr val="666666"/>
                </a:solidFill>
                <a:highlight>
                  <a:srgbClr val="FFFFFF"/>
                </a:highlight>
                <a:latin typeface="Roboto"/>
                <a:ea typeface="Roboto"/>
                <a:cs typeface="Roboto"/>
                <a:sym typeface="Roboto"/>
              </a:rPr>
              <a:t>Research </a:t>
            </a:r>
            <a:endParaRPr u="sng">
              <a:solidFill>
                <a:srgbClr val="666666"/>
              </a:solidFill>
              <a:highlight>
                <a:srgbClr val="FFFFFF"/>
              </a:highlight>
              <a:latin typeface="Roboto"/>
              <a:ea typeface="Roboto"/>
              <a:cs typeface="Roboto"/>
              <a:sym typeface="Roboto"/>
            </a:endParaRPr>
          </a:p>
          <a:p>
            <a:pPr indent="0" lvl="0" marL="0" rtl="0" algn="l">
              <a:spcBef>
                <a:spcPts val="1200"/>
              </a:spcBef>
              <a:spcAft>
                <a:spcPts val="1200"/>
              </a:spcAft>
              <a:buNone/>
            </a:pPr>
            <a:r>
              <a:rPr lang="en">
                <a:solidFill>
                  <a:srgbClr val="666666"/>
                </a:solidFill>
                <a:highlight>
                  <a:srgbClr val="FFFFFF"/>
                </a:highlight>
                <a:latin typeface="Roboto"/>
                <a:ea typeface="Roboto"/>
                <a:cs typeface="Roboto"/>
                <a:sym typeface="Roboto"/>
              </a:rPr>
              <a:t>A theatre prop is an object or a replica of three-dimensional objects built for actors to use on stage.  Props can be made from many </a:t>
            </a:r>
            <a:r>
              <a:rPr lang="en">
                <a:solidFill>
                  <a:srgbClr val="666666"/>
                </a:solidFill>
                <a:highlight>
                  <a:srgbClr val="FFFFFF"/>
                </a:highlight>
                <a:latin typeface="Roboto"/>
                <a:ea typeface="Roboto"/>
                <a:cs typeface="Roboto"/>
                <a:sym typeface="Roboto"/>
              </a:rPr>
              <a:t>different</a:t>
            </a:r>
            <a:r>
              <a:rPr lang="en">
                <a:solidFill>
                  <a:srgbClr val="666666"/>
                </a:solidFill>
                <a:highlight>
                  <a:srgbClr val="FFFFFF"/>
                </a:highlight>
                <a:latin typeface="Roboto"/>
                <a:ea typeface="Roboto"/>
                <a:cs typeface="Roboto"/>
                <a:sym typeface="Roboto"/>
              </a:rPr>
              <a:t> materials, using various tools and techniques.  The craft of prop making has developed over time.  The artisan who makes props must understand how and when to use certain techniques or materials, and why they are used (Hart, 2013)</a:t>
            </a:r>
            <a:endParaRPr sz="1800">
              <a:solidFill>
                <a:srgbClr val="666666"/>
              </a:solidFill>
            </a:endParaRPr>
          </a:p>
        </p:txBody>
      </p:sp>
      <p:sp>
        <p:nvSpPr>
          <p:cNvPr id="135" name="Google Shape;135;p23"/>
          <p:cNvSpPr txBox="1"/>
          <p:nvPr>
            <p:ph idx="2" type="body"/>
          </p:nvPr>
        </p:nvSpPr>
        <p:spPr>
          <a:xfrm>
            <a:off x="4832400" y="1505700"/>
            <a:ext cx="3999900" cy="30762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 u="sng"/>
              <a:t>Reflection </a:t>
            </a:r>
            <a:endParaRPr u="sng"/>
          </a:p>
          <a:p>
            <a:pPr indent="0" lvl="0" marL="0" rtl="0" algn="l">
              <a:spcBef>
                <a:spcPts val="1200"/>
              </a:spcBef>
              <a:spcAft>
                <a:spcPts val="1200"/>
              </a:spcAft>
              <a:buNone/>
            </a:pPr>
            <a:r>
              <a:rPr lang="en"/>
              <a:t>I had never previously considered how </a:t>
            </a:r>
            <a:r>
              <a:rPr lang="en"/>
              <a:t>lighting</a:t>
            </a:r>
            <a:r>
              <a:rPr lang="en"/>
              <a:t> can impact the colour of props.  This shows that each department has to work together as it is all linked.  Lighting has to be designed to consider props and sets, and sets have to be designed to consider lighting and props, ie. where props are going to be within the set, where they are going to enter and leave and where they are going to break or spill.   </a:t>
            </a:r>
            <a:endParaRPr/>
          </a:p>
        </p:txBody>
      </p:sp>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39" name="Shape 139"/>
        <p:cNvGrpSpPr/>
        <p:nvPr/>
      </p:nvGrpSpPr>
      <p:grpSpPr>
        <a:xfrm>
          <a:off x="0" y="0"/>
          <a:ext cx="0" cy="0"/>
          <a:chOff x="0" y="0"/>
          <a:chExt cx="0" cy="0"/>
        </a:xfrm>
      </p:grpSpPr>
      <p:sp>
        <p:nvSpPr>
          <p:cNvPr id="140" name="Google Shape;140;p24"/>
          <p:cNvSpPr txBox="1"/>
          <p:nvPr>
            <p:ph type="title"/>
          </p:nvPr>
        </p:nvSpPr>
        <p:spPr>
          <a:xfrm>
            <a:off x="311725" y="500925"/>
            <a:ext cx="8520600" cy="6237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
              <a:t>Life casting </a:t>
            </a:r>
            <a:endParaRPr/>
          </a:p>
        </p:txBody>
      </p:sp>
      <p:sp>
        <p:nvSpPr>
          <p:cNvPr id="141" name="Google Shape;141;p24"/>
          <p:cNvSpPr txBox="1"/>
          <p:nvPr>
            <p:ph idx="1" type="body"/>
          </p:nvPr>
        </p:nvSpPr>
        <p:spPr>
          <a:xfrm>
            <a:off x="311700" y="1505700"/>
            <a:ext cx="3999900" cy="3076200"/>
          </a:xfrm>
          <a:prstGeom prst="rect">
            <a:avLst/>
          </a:prstGeom>
        </p:spPr>
        <p:txBody>
          <a:bodyPr anchorCtr="0" anchor="t" bIns="91425" lIns="91425" spcFirstLastPara="1" rIns="91425" wrap="square" tIns="91425">
            <a:normAutofit fontScale="85000" lnSpcReduction="20000"/>
          </a:bodyPr>
          <a:lstStyle/>
          <a:p>
            <a:pPr indent="0" lvl="0" marL="0" rtl="0" algn="l">
              <a:spcBef>
                <a:spcPts val="0"/>
              </a:spcBef>
              <a:spcAft>
                <a:spcPts val="0"/>
              </a:spcAft>
              <a:buNone/>
            </a:pPr>
            <a:r>
              <a:rPr lang="en"/>
              <a:t>To create casts of bodie parts we use alegate, a powder made from seaweed mixed with water.</a:t>
            </a:r>
            <a:endParaRPr/>
          </a:p>
          <a:p>
            <a:pPr indent="0" lvl="0" marL="0" rtl="0" algn="l">
              <a:spcBef>
                <a:spcPts val="1200"/>
              </a:spcBef>
              <a:spcAft>
                <a:spcPts val="0"/>
              </a:spcAft>
              <a:buNone/>
            </a:pPr>
            <a:r>
              <a:rPr lang="en"/>
              <a:t>The subject </a:t>
            </a:r>
            <a:r>
              <a:rPr lang="en"/>
              <a:t>meat</a:t>
            </a:r>
            <a:r>
              <a:rPr lang="en"/>
              <a:t> then put submerge themselves in a bit or have it smeared over them and then coat it with mod rock(much like a medical cast) </a:t>
            </a:r>
            <a:endParaRPr/>
          </a:p>
          <a:p>
            <a:pPr indent="0" lvl="0" marL="0" rtl="0" algn="l">
              <a:spcBef>
                <a:spcPts val="1200"/>
              </a:spcBef>
              <a:spcAft>
                <a:spcPts val="0"/>
              </a:spcAft>
              <a:buNone/>
            </a:pPr>
            <a:r>
              <a:rPr lang="en"/>
              <a:t>It is then removed once the alegate setts leaving a flexible yet detailed cast( it is also quite delicate and unlike silicone does tare easily although its completely safe and comes in flavours)</a:t>
            </a:r>
            <a:endParaRPr/>
          </a:p>
          <a:p>
            <a:pPr indent="0" lvl="0" marL="0" rtl="0" algn="l">
              <a:spcBef>
                <a:spcPts val="1200"/>
              </a:spcBef>
              <a:spcAft>
                <a:spcPts val="0"/>
              </a:spcAft>
              <a:buNone/>
            </a:pPr>
            <a:r>
              <a:rPr lang="en"/>
              <a:t>This mold is then filled with plaster of Paris as its slightly more durable.</a:t>
            </a:r>
            <a:endParaRPr/>
          </a:p>
          <a:p>
            <a:pPr indent="0" lvl="0" marL="0" rtl="0" algn="l">
              <a:spcBef>
                <a:spcPts val="1200"/>
              </a:spcBef>
              <a:spcAft>
                <a:spcPts val="0"/>
              </a:spcAft>
              <a:buNone/>
            </a:pPr>
            <a:r>
              <a:rPr lang="en"/>
              <a:t>These casts are then used to model prosthetics onto. </a:t>
            </a:r>
            <a:endParaRPr/>
          </a:p>
          <a:p>
            <a:pPr indent="0" lvl="0" marL="0" rtl="0" algn="l">
              <a:spcBef>
                <a:spcPts val="1200"/>
              </a:spcBef>
              <a:spcAft>
                <a:spcPts val="1200"/>
              </a:spcAft>
              <a:buNone/>
            </a:pPr>
            <a:r>
              <a:t/>
            </a:r>
            <a:endParaRPr/>
          </a:p>
        </p:txBody>
      </p:sp>
      <p:sp>
        <p:nvSpPr>
          <p:cNvPr id="142" name="Google Shape;142;p24"/>
          <p:cNvSpPr txBox="1"/>
          <p:nvPr>
            <p:ph idx="2" type="body"/>
          </p:nvPr>
        </p:nvSpPr>
        <p:spPr>
          <a:xfrm>
            <a:off x="4832400" y="1505700"/>
            <a:ext cx="3999900" cy="3076200"/>
          </a:xfrm>
          <a:prstGeom prst="rect">
            <a:avLst/>
          </a:prstGeom>
        </p:spPr>
        <p:txBody>
          <a:bodyPr anchorCtr="0" anchor="t" bIns="91425" lIns="91425" spcFirstLastPara="1" rIns="91425" wrap="square" tIns="91425">
            <a:normAutofit/>
          </a:bodyPr>
          <a:lstStyle/>
          <a:p>
            <a:pPr indent="0" lvl="0" marL="0" rtl="0" algn="l">
              <a:spcBef>
                <a:spcPts val="0"/>
              </a:spcBef>
              <a:spcAft>
                <a:spcPts val="1200"/>
              </a:spcAft>
              <a:buNone/>
            </a:pPr>
            <a:r>
              <a:rPr lang="en"/>
              <a:t>Life casting is very interesting although i can imagine having your face covered in </a:t>
            </a:r>
            <a:r>
              <a:rPr lang="en"/>
              <a:t>alginate</a:t>
            </a:r>
            <a:r>
              <a:rPr lang="en"/>
              <a:t> is a little traumatising especially at the time, which is why constant communication is necessary, the </a:t>
            </a:r>
            <a:r>
              <a:rPr lang="en"/>
              <a:t>alginate</a:t>
            </a:r>
            <a:r>
              <a:rPr lang="en"/>
              <a:t> itself is </a:t>
            </a:r>
            <a:r>
              <a:rPr lang="en"/>
              <a:t>finicky</a:t>
            </a:r>
            <a:r>
              <a:rPr lang="en"/>
              <a:t> to work with adding more water once the </a:t>
            </a:r>
            <a:r>
              <a:rPr lang="en"/>
              <a:t>alginate</a:t>
            </a:r>
            <a:r>
              <a:rPr lang="en"/>
              <a:t> had rehydrated caused it to separate like scrambled eggs so its important to understand the required temperatures and ratios needed </a:t>
            </a:r>
            <a:endParaRPr/>
          </a:p>
        </p:txBody>
      </p:sp>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46" name="Shape 146"/>
        <p:cNvGrpSpPr/>
        <p:nvPr/>
      </p:nvGrpSpPr>
      <p:grpSpPr>
        <a:xfrm>
          <a:off x="0" y="0"/>
          <a:ext cx="0" cy="0"/>
          <a:chOff x="0" y="0"/>
          <a:chExt cx="0" cy="0"/>
        </a:xfrm>
      </p:grpSpPr>
      <p:sp>
        <p:nvSpPr>
          <p:cNvPr id="147" name="Google Shape;147;p25"/>
          <p:cNvSpPr txBox="1"/>
          <p:nvPr>
            <p:ph type="title"/>
          </p:nvPr>
        </p:nvSpPr>
        <p:spPr>
          <a:xfrm>
            <a:off x="311725" y="500925"/>
            <a:ext cx="8520600" cy="6237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
              <a:t>Consumables</a:t>
            </a:r>
            <a:endParaRPr/>
          </a:p>
        </p:txBody>
      </p:sp>
      <p:sp>
        <p:nvSpPr>
          <p:cNvPr id="148" name="Google Shape;148;p25"/>
          <p:cNvSpPr txBox="1"/>
          <p:nvPr>
            <p:ph idx="1" type="body"/>
          </p:nvPr>
        </p:nvSpPr>
        <p:spPr>
          <a:xfrm>
            <a:off x="311700" y="1505700"/>
            <a:ext cx="3999900" cy="3076200"/>
          </a:xfrm>
          <a:prstGeom prst="rect">
            <a:avLst/>
          </a:prstGeom>
        </p:spPr>
        <p:txBody>
          <a:bodyPr anchorCtr="0" anchor="t" bIns="91425" lIns="91425" spcFirstLastPara="1" rIns="91425" wrap="square" tIns="91425">
            <a:normAutofit fontScale="85000" lnSpcReduction="20000"/>
          </a:bodyPr>
          <a:lstStyle/>
          <a:p>
            <a:pPr indent="0" lvl="0" marL="0" rtl="0" algn="l">
              <a:spcBef>
                <a:spcPts val="0"/>
              </a:spcBef>
              <a:spcAft>
                <a:spcPts val="0"/>
              </a:spcAft>
              <a:buNone/>
            </a:pPr>
            <a:r>
              <a:rPr lang="en" u="sng"/>
              <a:t>Research</a:t>
            </a:r>
            <a:endParaRPr u="sng"/>
          </a:p>
          <a:p>
            <a:pPr indent="0" lvl="0" marL="0" rtl="0" algn="l">
              <a:spcBef>
                <a:spcPts val="1200"/>
              </a:spcBef>
              <a:spcAft>
                <a:spcPts val="0"/>
              </a:spcAft>
              <a:buNone/>
            </a:pPr>
            <a:r>
              <a:rPr lang="en"/>
              <a:t>Consumable are p</a:t>
            </a:r>
            <a:r>
              <a:rPr lang="en"/>
              <a:t>rops that are to be used up. This includes food or anything that will intentionally break or be destroyed in some way as part of the scene. </a:t>
            </a:r>
            <a:endParaRPr/>
          </a:p>
          <a:p>
            <a:pPr indent="0" lvl="0" marL="0" rtl="0" algn="l">
              <a:spcBef>
                <a:spcPts val="1200"/>
              </a:spcBef>
              <a:spcAft>
                <a:spcPts val="0"/>
              </a:spcAft>
              <a:buNone/>
            </a:pPr>
            <a:r>
              <a:rPr lang="en"/>
              <a:t>The stage manager is responsible for props, including consumables. There are many things to consider when sourcing consumables:  </a:t>
            </a:r>
            <a:endParaRPr/>
          </a:p>
          <a:p>
            <a:pPr indent="0" lvl="0" marL="0" rtl="0" algn="l">
              <a:spcBef>
                <a:spcPts val="1200"/>
              </a:spcBef>
              <a:spcAft>
                <a:spcPts val="0"/>
              </a:spcAft>
              <a:buClr>
                <a:schemeClr val="dk1"/>
              </a:buClr>
              <a:buSzPct val="84615"/>
              <a:buFont typeface="Arial"/>
              <a:buNone/>
            </a:pPr>
            <a:r>
              <a:rPr lang="en"/>
              <a:t>Allergies, lighting and how light will affect them, flammability, how they might affect costumes if there is a spillage, and if it will affect the actor’s ability to talk. When making up drinks, it is also important that any ingredients used are not out of date, including food colouring. </a:t>
            </a:r>
            <a:endParaRPr/>
          </a:p>
          <a:p>
            <a:pPr indent="0" lvl="0" marL="0" rtl="0" algn="l">
              <a:spcBef>
                <a:spcPts val="1200"/>
              </a:spcBef>
              <a:spcAft>
                <a:spcPts val="1200"/>
              </a:spcAft>
              <a:buClr>
                <a:schemeClr val="dk1"/>
              </a:buClr>
              <a:buSzPct val="84615"/>
              <a:buFont typeface="Arial"/>
              <a:buNone/>
            </a:pPr>
            <a:r>
              <a:t/>
            </a:r>
            <a:endParaRPr/>
          </a:p>
        </p:txBody>
      </p:sp>
      <p:sp>
        <p:nvSpPr>
          <p:cNvPr id="149" name="Google Shape;149;p25"/>
          <p:cNvSpPr txBox="1"/>
          <p:nvPr>
            <p:ph idx="2" type="body"/>
          </p:nvPr>
        </p:nvSpPr>
        <p:spPr>
          <a:xfrm>
            <a:off x="4832400" y="1505700"/>
            <a:ext cx="3999900" cy="3076200"/>
          </a:xfrm>
          <a:prstGeom prst="rect">
            <a:avLst/>
          </a:prstGeom>
        </p:spPr>
        <p:txBody>
          <a:bodyPr anchorCtr="0" anchor="t" bIns="91425" lIns="91425" spcFirstLastPara="1" rIns="91425" wrap="square" tIns="91425">
            <a:normAutofit lnSpcReduction="10000"/>
          </a:bodyPr>
          <a:lstStyle/>
          <a:p>
            <a:pPr indent="0" lvl="0" marL="0" rtl="0" algn="l">
              <a:spcBef>
                <a:spcPts val="0"/>
              </a:spcBef>
              <a:spcAft>
                <a:spcPts val="0"/>
              </a:spcAft>
              <a:buNone/>
            </a:pPr>
            <a:r>
              <a:rPr lang="en" u="sng"/>
              <a:t>Reflection</a:t>
            </a:r>
            <a:r>
              <a:rPr lang="en" u="sng"/>
              <a:t> </a:t>
            </a:r>
            <a:endParaRPr u="sng"/>
          </a:p>
          <a:p>
            <a:pPr indent="0" lvl="0" marL="0" rtl="0" algn="l">
              <a:spcBef>
                <a:spcPts val="1200"/>
              </a:spcBef>
              <a:spcAft>
                <a:spcPts val="0"/>
              </a:spcAft>
              <a:buNone/>
            </a:pPr>
            <a:r>
              <a:rPr lang="en"/>
              <a:t>As a set designer, I have realised that it is important to think about how consumables will be used on stage and how they could affect the set, as well as how the set can affect the props. When designed well, the set can ensure quick clean up of these items between scenes, so this should be taken into account.  </a:t>
            </a:r>
            <a:endParaRPr/>
          </a:p>
          <a:p>
            <a:pPr indent="0" lvl="0" marL="0" rtl="0" algn="l">
              <a:spcBef>
                <a:spcPts val="1200"/>
              </a:spcBef>
              <a:spcAft>
                <a:spcPts val="1200"/>
              </a:spcAft>
              <a:buNone/>
            </a:pPr>
            <a:r>
              <a:rPr lang="en"/>
              <a:t>Actors are prone to messing things up so try to ‘actor-proof’ consumables and communicate with costume department to let them know what’s being used.   </a:t>
            </a:r>
            <a:endParaRPr/>
          </a:p>
        </p:txBody>
      </p:sp>
    </p:spTree>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53" name="Shape 153"/>
        <p:cNvGrpSpPr/>
        <p:nvPr/>
      </p:nvGrpSpPr>
      <p:grpSpPr>
        <a:xfrm>
          <a:off x="0" y="0"/>
          <a:ext cx="0" cy="0"/>
          <a:chOff x="0" y="0"/>
          <a:chExt cx="0" cy="0"/>
        </a:xfrm>
      </p:grpSpPr>
      <p:sp>
        <p:nvSpPr>
          <p:cNvPr id="154" name="Google Shape;154;p26"/>
          <p:cNvSpPr txBox="1"/>
          <p:nvPr>
            <p:ph type="title"/>
          </p:nvPr>
        </p:nvSpPr>
        <p:spPr>
          <a:xfrm>
            <a:off x="311725" y="500925"/>
            <a:ext cx="8520600" cy="6237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
              <a:t>Consumable prop: Fake Blood</a:t>
            </a:r>
            <a:endParaRPr/>
          </a:p>
        </p:txBody>
      </p:sp>
      <p:sp>
        <p:nvSpPr>
          <p:cNvPr id="155" name="Google Shape;155;p26"/>
          <p:cNvSpPr txBox="1"/>
          <p:nvPr>
            <p:ph idx="1" type="body"/>
          </p:nvPr>
        </p:nvSpPr>
        <p:spPr>
          <a:xfrm>
            <a:off x="311700" y="1505700"/>
            <a:ext cx="3999900" cy="3076200"/>
          </a:xfrm>
          <a:prstGeom prst="rect">
            <a:avLst/>
          </a:prstGeom>
        </p:spPr>
        <p:txBody>
          <a:bodyPr anchorCtr="0" anchor="t" bIns="91425" lIns="91425" spcFirstLastPara="1" rIns="91425" wrap="square" tIns="91425">
            <a:normAutofit fontScale="92500" lnSpcReduction="20000"/>
          </a:bodyPr>
          <a:lstStyle/>
          <a:p>
            <a:pPr indent="0" lvl="0" marL="0" rtl="0" algn="l">
              <a:spcBef>
                <a:spcPts val="0"/>
              </a:spcBef>
              <a:spcAft>
                <a:spcPts val="0"/>
              </a:spcAft>
              <a:buClr>
                <a:schemeClr val="dk1"/>
              </a:buClr>
              <a:buSzPct val="84615"/>
              <a:buFont typeface="Arial"/>
              <a:buNone/>
            </a:pPr>
            <a:r>
              <a:rPr lang="en" u="sng"/>
              <a:t>Research </a:t>
            </a:r>
            <a:endParaRPr u="sng"/>
          </a:p>
          <a:p>
            <a:pPr indent="0" lvl="0" marL="0" rtl="0" algn="l">
              <a:spcBef>
                <a:spcPts val="1200"/>
              </a:spcBef>
              <a:spcAft>
                <a:spcPts val="0"/>
              </a:spcAft>
              <a:buClr>
                <a:schemeClr val="dk1"/>
              </a:buClr>
              <a:buSzPct val="84615"/>
              <a:buFont typeface="Arial"/>
              <a:buNone/>
            </a:pPr>
            <a:r>
              <a:rPr lang="en"/>
              <a:t>T</a:t>
            </a:r>
            <a:r>
              <a:rPr lang="en"/>
              <a:t>here are many options for fake blood.These might be bought or made on site. The benefits of buying fake blood is that you get a consistent product and it’s less time consuming. However, things add up and you can get through blood quite quickly so sometimes the only option is to make some. Either way, it has to be activated. On TV, this is easy most of the time as you just get a close up shot and squirt the blood from a little hose hidden from shot. However, in theatre all eyes are on the stage and thus craftier techniques are used, namely the blood bags which are heat sealed thin plastic bags burst by the actors. </a:t>
            </a:r>
            <a:endParaRPr/>
          </a:p>
          <a:p>
            <a:pPr indent="0" lvl="0" marL="0" rtl="0" algn="l">
              <a:spcBef>
                <a:spcPts val="1200"/>
              </a:spcBef>
              <a:spcAft>
                <a:spcPts val="1200"/>
              </a:spcAft>
              <a:buNone/>
            </a:pPr>
            <a:r>
              <a:t/>
            </a:r>
            <a:endParaRPr/>
          </a:p>
        </p:txBody>
      </p:sp>
      <p:sp>
        <p:nvSpPr>
          <p:cNvPr id="156" name="Google Shape;156;p26"/>
          <p:cNvSpPr txBox="1"/>
          <p:nvPr>
            <p:ph idx="2" type="body"/>
          </p:nvPr>
        </p:nvSpPr>
        <p:spPr>
          <a:xfrm>
            <a:off x="4832400" y="1505700"/>
            <a:ext cx="3999900" cy="3076200"/>
          </a:xfrm>
          <a:prstGeom prst="rect">
            <a:avLst/>
          </a:prstGeom>
        </p:spPr>
        <p:txBody>
          <a:bodyPr anchorCtr="0" anchor="t" bIns="91425" lIns="91425" spcFirstLastPara="1" rIns="91425" wrap="square" tIns="91425">
            <a:normAutofit lnSpcReduction="10000"/>
          </a:bodyPr>
          <a:lstStyle/>
          <a:p>
            <a:pPr indent="0" lvl="0" marL="0" rtl="0" algn="l">
              <a:spcBef>
                <a:spcPts val="0"/>
              </a:spcBef>
              <a:spcAft>
                <a:spcPts val="0"/>
              </a:spcAft>
              <a:buNone/>
            </a:pPr>
            <a:r>
              <a:rPr lang="en" u="sng"/>
              <a:t>Reflection</a:t>
            </a:r>
            <a:endParaRPr u="sng"/>
          </a:p>
          <a:p>
            <a:pPr indent="0" lvl="0" marL="0" rtl="0" algn="l">
              <a:spcBef>
                <a:spcPts val="1200"/>
              </a:spcBef>
              <a:spcAft>
                <a:spcPts val="0"/>
              </a:spcAft>
              <a:buNone/>
            </a:pPr>
            <a:r>
              <a:rPr lang="en"/>
              <a:t>When </a:t>
            </a:r>
            <a:r>
              <a:rPr lang="en"/>
              <a:t>researching</a:t>
            </a:r>
            <a:r>
              <a:rPr lang="en"/>
              <a:t> </a:t>
            </a:r>
            <a:r>
              <a:rPr lang="en"/>
              <a:t>bloods brands, I found that they are either washable or edible and only in some cases they are both. The brand Pigs Might Fly is also incredibly expensive so its best to use it sparingly e.g. when there’s an expensive costume and the blood needs to be consumed. </a:t>
            </a:r>
            <a:endParaRPr/>
          </a:p>
          <a:p>
            <a:pPr indent="0" lvl="0" marL="0" rtl="0" algn="l">
              <a:spcBef>
                <a:spcPts val="1200"/>
              </a:spcBef>
              <a:spcAft>
                <a:spcPts val="1200"/>
              </a:spcAft>
              <a:buClr>
                <a:schemeClr val="dk1"/>
              </a:buClr>
              <a:buSzPts val="1100"/>
              <a:buFont typeface="Arial"/>
              <a:buNone/>
            </a:pPr>
            <a:r>
              <a:rPr lang="en"/>
              <a:t>In researching how to make my own fake blood, I learned how to make it look realistic. I also learned that on black and white television, it was chocolate syrup because it behaved in the same way as blood and didn’t need to be red. </a:t>
            </a:r>
            <a:endParaRPr/>
          </a:p>
        </p:txBody>
      </p:sp>
    </p:spTree>
  </p:cSld>
  <p:clrMapOvr>
    <a:masterClrMapping/>
  </p:clrMapOvr>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60" name="Shape 160"/>
        <p:cNvGrpSpPr/>
        <p:nvPr/>
      </p:nvGrpSpPr>
      <p:grpSpPr>
        <a:xfrm>
          <a:off x="0" y="0"/>
          <a:ext cx="0" cy="0"/>
          <a:chOff x="0" y="0"/>
          <a:chExt cx="0" cy="0"/>
        </a:xfrm>
      </p:grpSpPr>
      <p:sp>
        <p:nvSpPr>
          <p:cNvPr id="161" name="Google Shape;161;p27"/>
          <p:cNvSpPr txBox="1"/>
          <p:nvPr>
            <p:ph type="title"/>
          </p:nvPr>
        </p:nvSpPr>
        <p:spPr>
          <a:xfrm>
            <a:off x="311700" y="445025"/>
            <a:ext cx="64305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SzPct val="54395"/>
              <a:buNone/>
            </a:pPr>
            <a:r>
              <a:rPr lang="en" sz="1820"/>
              <a:t>Examples of consumable props:These are designed to look like alcoholic drinks. Fake alcohol is too expensive to use in plays, so these were designed. It is useful for actors if drinks taste realistic and not unpleasant. </a:t>
            </a:r>
            <a:endParaRPr sz="1620"/>
          </a:p>
        </p:txBody>
      </p:sp>
      <p:pic>
        <p:nvPicPr>
          <p:cNvPr id="162" name="Google Shape;162;p27"/>
          <p:cNvPicPr preferRelativeResize="0"/>
          <p:nvPr/>
        </p:nvPicPr>
        <p:blipFill rotWithShape="1">
          <a:blip r:embed="rId3">
            <a:alphaModFix/>
          </a:blip>
          <a:srcRect b="18698" l="0" r="0" t="14878"/>
          <a:stretch/>
        </p:blipFill>
        <p:spPr>
          <a:xfrm>
            <a:off x="282100" y="1635575"/>
            <a:ext cx="1881025" cy="2568251"/>
          </a:xfrm>
          <a:prstGeom prst="rect">
            <a:avLst/>
          </a:prstGeom>
          <a:noFill/>
          <a:ln>
            <a:noFill/>
          </a:ln>
        </p:spPr>
      </p:pic>
      <p:pic>
        <p:nvPicPr>
          <p:cNvPr id="163" name="Google Shape;163;p27"/>
          <p:cNvPicPr preferRelativeResize="0"/>
          <p:nvPr/>
        </p:nvPicPr>
        <p:blipFill rotWithShape="1">
          <a:blip r:embed="rId4">
            <a:alphaModFix/>
          </a:blip>
          <a:srcRect b="33242" l="0" r="0" t="30065"/>
          <a:stretch/>
        </p:blipFill>
        <p:spPr>
          <a:xfrm>
            <a:off x="4234388" y="1648025"/>
            <a:ext cx="2502249" cy="1887200"/>
          </a:xfrm>
          <a:prstGeom prst="rect">
            <a:avLst/>
          </a:prstGeom>
          <a:noFill/>
          <a:ln>
            <a:noFill/>
          </a:ln>
        </p:spPr>
      </p:pic>
      <p:pic>
        <p:nvPicPr>
          <p:cNvPr id="164" name="Google Shape;164;p27"/>
          <p:cNvPicPr preferRelativeResize="0"/>
          <p:nvPr/>
        </p:nvPicPr>
        <p:blipFill rotWithShape="1">
          <a:blip r:embed="rId5">
            <a:alphaModFix/>
          </a:blip>
          <a:srcRect b="18164" l="0" r="0" t="14981"/>
          <a:stretch/>
        </p:blipFill>
        <p:spPr>
          <a:xfrm>
            <a:off x="6840100" y="632347"/>
            <a:ext cx="1444576" cy="1985152"/>
          </a:xfrm>
          <a:prstGeom prst="rect">
            <a:avLst/>
          </a:prstGeom>
          <a:noFill/>
          <a:ln>
            <a:noFill/>
          </a:ln>
        </p:spPr>
      </p:pic>
      <p:pic>
        <p:nvPicPr>
          <p:cNvPr id="165" name="Google Shape;165;p27"/>
          <p:cNvPicPr preferRelativeResize="0"/>
          <p:nvPr/>
        </p:nvPicPr>
        <p:blipFill rotWithShape="1">
          <a:blip r:embed="rId6">
            <a:alphaModFix/>
          </a:blip>
          <a:srcRect b="18218" l="0" r="0" t="15438"/>
          <a:stretch/>
        </p:blipFill>
        <p:spPr>
          <a:xfrm flipH="1">
            <a:off x="6828976" y="2663575"/>
            <a:ext cx="1455700" cy="1985152"/>
          </a:xfrm>
          <a:prstGeom prst="rect">
            <a:avLst/>
          </a:prstGeom>
          <a:noFill/>
          <a:ln>
            <a:noFill/>
          </a:ln>
        </p:spPr>
      </p:pic>
      <p:sp>
        <p:nvSpPr>
          <p:cNvPr id="166" name="Google Shape;166;p27"/>
          <p:cNvSpPr txBox="1"/>
          <p:nvPr/>
        </p:nvSpPr>
        <p:spPr>
          <a:xfrm>
            <a:off x="282100" y="4255425"/>
            <a:ext cx="1835400" cy="800400"/>
          </a:xfrm>
          <a:prstGeom prst="rect">
            <a:avLst/>
          </a:prstGeom>
          <a:noFill/>
          <a:ln cap="flat" cmpd="sng" w="9525">
            <a:solidFill>
              <a:schemeClr val="dk1"/>
            </a:solidFill>
            <a:prstDash val="solid"/>
            <a:round/>
            <a:headEnd len="sm" w="sm" type="none"/>
            <a:tailEnd len="sm" w="sm" type="none"/>
          </a:ln>
        </p:spPr>
        <p:txBody>
          <a:bodyPr anchorCtr="0" anchor="t" bIns="91425" lIns="91425" spcFirstLastPara="1" rIns="91425" wrap="square" tIns="91425">
            <a:spAutoFit/>
          </a:bodyPr>
          <a:lstStyle/>
          <a:p>
            <a:pPr indent="0" lvl="0" marL="0" rtl="0" algn="l">
              <a:spcBef>
                <a:spcPts val="0"/>
              </a:spcBef>
              <a:spcAft>
                <a:spcPts val="0"/>
              </a:spcAft>
              <a:buNone/>
            </a:pPr>
            <a:r>
              <a:rPr lang="en" sz="800"/>
              <a:t>Lager: energy drink with instant coffee to create a froth. When adding coffee, it is important not to use too much or it will darken the drink</a:t>
            </a:r>
            <a:endParaRPr sz="800"/>
          </a:p>
        </p:txBody>
      </p:sp>
      <p:sp>
        <p:nvSpPr>
          <p:cNvPr id="167" name="Google Shape;167;p27"/>
          <p:cNvSpPr txBox="1"/>
          <p:nvPr/>
        </p:nvSpPr>
        <p:spPr>
          <a:xfrm>
            <a:off x="2301625" y="4240600"/>
            <a:ext cx="1805700" cy="3078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t/>
            </a:r>
            <a:endParaRPr sz="800"/>
          </a:p>
        </p:txBody>
      </p:sp>
      <p:pic>
        <p:nvPicPr>
          <p:cNvPr id="168" name="Google Shape;168;p27"/>
          <p:cNvPicPr preferRelativeResize="0"/>
          <p:nvPr/>
        </p:nvPicPr>
        <p:blipFill rotWithShape="1">
          <a:blip r:embed="rId7">
            <a:alphaModFix/>
          </a:blip>
          <a:srcRect b="17266" l="0" r="10193" t="19784"/>
          <a:stretch/>
        </p:blipFill>
        <p:spPr>
          <a:xfrm>
            <a:off x="2295913" y="1618900"/>
            <a:ext cx="1805701" cy="2601601"/>
          </a:xfrm>
          <a:prstGeom prst="rect">
            <a:avLst/>
          </a:prstGeom>
          <a:noFill/>
          <a:ln>
            <a:noFill/>
          </a:ln>
        </p:spPr>
      </p:pic>
      <p:sp>
        <p:nvSpPr>
          <p:cNvPr id="169" name="Google Shape;169;p27"/>
          <p:cNvSpPr txBox="1"/>
          <p:nvPr/>
        </p:nvSpPr>
        <p:spPr>
          <a:xfrm>
            <a:off x="2301625" y="4299825"/>
            <a:ext cx="1805700" cy="6465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sz="1000"/>
              <a:t>Jagerbomb: energy drink with water dyed with tea and food dye</a:t>
            </a:r>
            <a:endParaRPr sz="1000"/>
          </a:p>
        </p:txBody>
      </p:sp>
      <p:sp>
        <p:nvSpPr>
          <p:cNvPr id="170" name="Google Shape;170;p27"/>
          <p:cNvSpPr txBox="1"/>
          <p:nvPr/>
        </p:nvSpPr>
        <p:spPr>
          <a:xfrm>
            <a:off x="4255425" y="3611550"/>
            <a:ext cx="2481300" cy="4926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sz="1000"/>
              <a:t>Cocktail: Fanta with garnishes to make it look more like a cocktail</a:t>
            </a:r>
            <a:endParaRPr sz="1000"/>
          </a:p>
        </p:txBody>
      </p:sp>
      <p:sp>
        <p:nvSpPr>
          <p:cNvPr id="171" name="Google Shape;171;p27"/>
          <p:cNvSpPr txBox="1"/>
          <p:nvPr/>
        </p:nvSpPr>
        <p:spPr>
          <a:xfrm>
            <a:off x="6838275" y="4721650"/>
            <a:ext cx="1628100" cy="4926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sz="1000"/>
              <a:t>Guinness: Fizzy water and instant coffee</a:t>
            </a:r>
            <a:endParaRPr sz="1000"/>
          </a:p>
        </p:txBody>
      </p:sp>
      <p:sp>
        <p:nvSpPr>
          <p:cNvPr id="172" name="Google Shape;172;p27"/>
          <p:cNvSpPr txBox="1"/>
          <p:nvPr/>
        </p:nvSpPr>
        <p:spPr>
          <a:xfrm>
            <a:off x="6682850" y="78250"/>
            <a:ext cx="2036400" cy="5541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sz="1000"/>
              <a:t>Gin and lemonade: Lemonade and pink food colouring</a:t>
            </a:r>
            <a:r>
              <a:rPr lang="en"/>
              <a:t> </a:t>
            </a:r>
            <a:endParaRPr/>
          </a:p>
        </p:txBody>
      </p:sp>
    </p:spTree>
  </p:cSld>
  <p:clrMapOvr>
    <a:masterClrMapping/>
  </p:clrMapOvr>
</p:sld>
</file>

<file path=ppt/slides/slide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76" name="Shape 176"/>
        <p:cNvGrpSpPr/>
        <p:nvPr/>
      </p:nvGrpSpPr>
      <p:grpSpPr>
        <a:xfrm>
          <a:off x="0" y="0"/>
          <a:ext cx="0" cy="0"/>
          <a:chOff x="0" y="0"/>
          <a:chExt cx="0" cy="0"/>
        </a:xfrm>
      </p:grpSpPr>
      <p:sp>
        <p:nvSpPr>
          <p:cNvPr id="177" name="Google Shape;177;p28"/>
          <p:cNvSpPr txBox="1"/>
          <p:nvPr>
            <p:ph type="title"/>
          </p:nvPr>
        </p:nvSpPr>
        <p:spPr>
          <a:xfrm>
            <a:off x="311725" y="500925"/>
            <a:ext cx="8520600" cy="6237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
              <a:t>Deputy Stage Manager </a:t>
            </a:r>
            <a:endParaRPr/>
          </a:p>
        </p:txBody>
      </p:sp>
      <p:sp>
        <p:nvSpPr>
          <p:cNvPr id="178" name="Google Shape;178;p28"/>
          <p:cNvSpPr txBox="1"/>
          <p:nvPr>
            <p:ph idx="1" type="body"/>
          </p:nvPr>
        </p:nvSpPr>
        <p:spPr>
          <a:xfrm>
            <a:off x="311700" y="1505700"/>
            <a:ext cx="3999900" cy="3076200"/>
          </a:xfrm>
          <a:prstGeom prst="rect">
            <a:avLst/>
          </a:prstGeom>
        </p:spPr>
        <p:txBody>
          <a:bodyPr anchorCtr="0" anchor="t" bIns="91425" lIns="91425" spcFirstLastPara="1" rIns="91425" wrap="square" tIns="91425">
            <a:normAutofit fontScale="55000" lnSpcReduction="20000"/>
          </a:bodyPr>
          <a:lstStyle/>
          <a:p>
            <a:pPr indent="0" lvl="0" marL="0" rtl="0" algn="l">
              <a:spcBef>
                <a:spcPts val="0"/>
              </a:spcBef>
              <a:spcAft>
                <a:spcPts val="0"/>
              </a:spcAft>
              <a:buNone/>
            </a:pPr>
            <a:r>
              <a:rPr lang="en" u="sng"/>
              <a:t>Research </a:t>
            </a:r>
            <a:endParaRPr u="sng"/>
          </a:p>
          <a:p>
            <a:pPr indent="0" lvl="0" marL="0" rtl="0" algn="l">
              <a:spcBef>
                <a:spcPts val="1200"/>
              </a:spcBef>
              <a:spcAft>
                <a:spcPts val="0"/>
              </a:spcAft>
              <a:buNone/>
            </a:pPr>
            <a:r>
              <a:rPr lang="en"/>
              <a:t>The Deputy Stage Manager (DSM) </a:t>
            </a:r>
            <a:r>
              <a:rPr lang="en"/>
              <a:t>assists the stage manager, mainly with tasks relating to what happens on the stage. This includes recording script changes, help with coordinating technical and dress rehearsals, and following the script throughout a performance to cue in lighting, sounds, scenes and special effects. </a:t>
            </a:r>
            <a:endParaRPr/>
          </a:p>
          <a:p>
            <a:pPr indent="0" lvl="0" marL="0" rtl="0" algn="l">
              <a:spcBef>
                <a:spcPts val="1200"/>
              </a:spcBef>
              <a:spcAft>
                <a:spcPts val="1200"/>
              </a:spcAft>
              <a:buNone/>
            </a:pPr>
            <a:r>
              <a:rPr lang="en"/>
              <a:t>The DSM also keeps a ‘Prompt Book’, which is one of the most important items on any set ,you can replace props but there’s only one prompt book. master copy of the script kept in a ring binder including details of all the actors’ moves and technical cues (Pallin, 2003),the prompt book is tweake during test rehearsals where scenes will be repeated as they are performed to find what technically works things like scenery, lighting and sound (the dress rehearsals on the other hand are as the final product),this is why pencils are essential you are constantly editing the script unfortunately you may also have to duringit in the showing time. Talking of the play they then have to carry out these prompts during the performances calling cues to the various departments via the cans; a headset with one ear piece and a little black box with glowing buttons. A part of theatre etiquette is that only the play is discussed on the cans and that the dsms stays on at all times whereas the others on the cans only turn them on when necessary and you have to keep to an order every time to avoid confusion it goes:light, sound, av, fly, and anything else, another important step to end workplace confusion is being accurate with your time estimations! Its important no one iss waiting for someone else to do something ,idle hands are wasted hands after all. Anyway back to the dsm and the play, with the sound m,anager to their metaphorical right and lighting manager  whielding qlab and lighting desk respectively, like a mighty sword primed for the up coming ques. Its a very fast paced operation and though the process of a performance is full of time sensitive jobs this is where is truly the finale.</a:t>
            </a:r>
            <a:endParaRPr/>
          </a:p>
        </p:txBody>
      </p:sp>
      <p:sp>
        <p:nvSpPr>
          <p:cNvPr id="179" name="Google Shape;179;p28"/>
          <p:cNvSpPr txBox="1"/>
          <p:nvPr>
            <p:ph idx="2" type="body"/>
          </p:nvPr>
        </p:nvSpPr>
        <p:spPr>
          <a:xfrm>
            <a:off x="4832400" y="1505700"/>
            <a:ext cx="3999900" cy="30762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
              <a:t>Reflection</a:t>
            </a:r>
            <a:endParaRPr/>
          </a:p>
          <a:p>
            <a:pPr indent="0" lvl="0" marL="0" rtl="0" algn="l">
              <a:spcBef>
                <a:spcPts val="1200"/>
              </a:spcBef>
              <a:spcAft>
                <a:spcPts val="1200"/>
              </a:spcAft>
              <a:buNone/>
            </a:pPr>
            <a:r>
              <a:rPr lang="en"/>
              <a:t>I didn’t realise that the DSM kept a prompt book. This will not directly impact how a set is designed, but knowing that the DSM has the most information about the actors’ movements </a:t>
            </a:r>
            <a:r>
              <a:rPr lang="en"/>
              <a:t>around</a:t>
            </a:r>
            <a:r>
              <a:rPr lang="en"/>
              <a:t> the stage, I now know to approach the DSM if I need more details about this when designing a set. </a:t>
            </a:r>
            <a:endParaRPr/>
          </a:p>
        </p:txBody>
      </p:sp>
    </p:spTree>
  </p:cSld>
  <p:clrMapOvr>
    <a:masterClrMapping/>
  </p:clrMapOvr>
</p:sld>
</file>

<file path=ppt/slides/slide1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83" name="Shape 183"/>
        <p:cNvGrpSpPr/>
        <p:nvPr/>
      </p:nvGrpSpPr>
      <p:grpSpPr>
        <a:xfrm>
          <a:off x="0" y="0"/>
          <a:ext cx="0" cy="0"/>
          <a:chOff x="0" y="0"/>
          <a:chExt cx="0" cy="0"/>
        </a:xfrm>
      </p:grpSpPr>
      <p:sp>
        <p:nvSpPr>
          <p:cNvPr id="184" name="Google Shape;184;p29"/>
          <p:cNvSpPr txBox="1"/>
          <p:nvPr>
            <p:ph type="title"/>
          </p:nvPr>
        </p:nvSpPr>
        <p:spPr>
          <a:xfrm>
            <a:off x="311725" y="500925"/>
            <a:ext cx="8520600" cy="6237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
              <a:t>Assistant Stage Manager </a:t>
            </a:r>
            <a:endParaRPr/>
          </a:p>
        </p:txBody>
      </p:sp>
      <p:sp>
        <p:nvSpPr>
          <p:cNvPr id="185" name="Google Shape;185;p29"/>
          <p:cNvSpPr txBox="1"/>
          <p:nvPr>
            <p:ph idx="1" type="body"/>
          </p:nvPr>
        </p:nvSpPr>
        <p:spPr>
          <a:xfrm>
            <a:off x="311725" y="1426200"/>
            <a:ext cx="3999900" cy="3717300"/>
          </a:xfrm>
          <a:prstGeom prst="rect">
            <a:avLst/>
          </a:prstGeom>
        </p:spPr>
        <p:txBody>
          <a:bodyPr anchorCtr="0" anchor="t" bIns="91425" lIns="91425" spcFirstLastPara="1" rIns="91425" wrap="square" tIns="91425">
            <a:normAutofit fontScale="40000" lnSpcReduction="20000"/>
          </a:bodyPr>
          <a:lstStyle/>
          <a:p>
            <a:pPr indent="0" lvl="0" marL="0" rtl="0" algn="l">
              <a:spcBef>
                <a:spcPts val="0"/>
              </a:spcBef>
              <a:spcAft>
                <a:spcPts val="0"/>
              </a:spcAft>
              <a:buNone/>
            </a:pPr>
            <a:r>
              <a:rPr lang="en" sz="2384" u="sng"/>
              <a:t>Research </a:t>
            </a:r>
            <a:endParaRPr sz="2384" u="sng"/>
          </a:p>
          <a:p>
            <a:pPr indent="0" lvl="0" marL="0" rtl="0" algn="l">
              <a:spcBef>
                <a:spcPts val="1200"/>
              </a:spcBef>
              <a:spcAft>
                <a:spcPts val="0"/>
              </a:spcAft>
              <a:buNone/>
            </a:pPr>
            <a:r>
              <a:rPr lang="en" sz="2384"/>
              <a:t>The Assistant Stage Manager (ASM) does a lot of work with the props. This includes sourcing props, marking up a props table, maintaining the props keeping props lists and a props running and setting list. They also have to prepare the rehearsal room and set up the wings (Moore, 2021). </a:t>
            </a:r>
            <a:endParaRPr sz="2384"/>
          </a:p>
          <a:p>
            <a:pPr indent="0" lvl="0" marL="0" rtl="0" algn="l">
              <a:spcBef>
                <a:spcPts val="1200"/>
              </a:spcBef>
              <a:spcAft>
                <a:spcPts val="0"/>
              </a:spcAft>
              <a:buNone/>
            </a:pPr>
            <a:r>
              <a:rPr lang="en" sz="2384"/>
              <a:t>During the rehearsal period, a lot of the work of the ASM involves </a:t>
            </a:r>
            <a:r>
              <a:rPr lang="en" sz="2384"/>
              <a:t>keeping</a:t>
            </a:r>
            <a:r>
              <a:rPr lang="en" sz="2384"/>
              <a:t> the actors’ areas tidy and safe, running errands, and keeping everyone in the </a:t>
            </a:r>
            <a:r>
              <a:rPr lang="en" sz="2384"/>
              <a:t>production</a:t>
            </a:r>
            <a:r>
              <a:rPr lang="en" sz="2384"/>
              <a:t> team happy.  They are to be the hub of all information (Moore, 2021).  </a:t>
            </a:r>
            <a:endParaRPr sz="2384"/>
          </a:p>
          <a:p>
            <a:pPr indent="0" lvl="0" marL="0" rtl="0" algn="l">
              <a:spcBef>
                <a:spcPts val="1200"/>
              </a:spcBef>
              <a:spcAft>
                <a:spcPts val="0"/>
              </a:spcAft>
              <a:buNone/>
            </a:pPr>
            <a:r>
              <a:rPr lang="en" sz="2384"/>
              <a:t>During the production, the ASM needs to ensure the smooth </a:t>
            </a:r>
            <a:r>
              <a:rPr lang="en" sz="2384"/>
              <a:t>running</a:t>
            </a:r>
            <a:r>
              <a:rPr lang="en" sz="2384"/>
              <a:t> of the performance by setting up the stage wings, keeping everything on track and making sure all the actors and </a:t>
            </a:r>
            <a:r>
              <a:rPr lang="en" sz="2384"/>
              <a:t>production</a:t>
            </a:r>
            <a:r>
              <a:rPr lang="en" sz="2384"/>
              <a:t> team are where </a:t>
            </a:r>
            <a:r>
              <a:rPr lang="en" sz="2384"/>
              <a:t>they need to be (Pallin, 2003). </a:t>
            </a:r>
            <a:endParaRPr sz="2384"/>
          </a:p>
          <a:p>
            <a:pPr indent="0" lvl="0" marL="0" rtl="0" algn="l">
              <a:spcBef>
                <a:spcPts val="1200"/>
              </a:spcBef>
              <a:spcAft>
                <a:spcPts val="0"/>
              </a:spcAft>
              <a:buNone/>
            </a:pPr>
            <a:r>
              <a:rPr lang="en" sz="2384"/>
              <a:t>The ASM usually has to be the first one to arrive at the venue and the last to leave.  They are usually expected to do overtime for approximately 15 minutes before and after a regular shift. </a:t>
            </a:r>
            <a:endParaRPr sz="2384"/>
          </a:p>
          <a:p>
            <a:pPr indent="0" lvl="0" marL="0" rtl="0" algn="l">
              <a:spcBef>
                <a:spcPts val="1200"/>
              </a:spcBef>
              <a:spcAft>
                <a:spcPts val="0"/>
              </a:spcAft>
              <a:buNone/>
            </a:pPr>
            <a:r>
              <a:t/>
            </a:r>
            <a:endParaRPr/>
          </a:p>
          <a:p>
            <a:pPr indent="0" lvl="0" marL="0" rtl="0" algn="l">
              <a:spcBef>
                <a:spcPts val="1200"/>
              </a:spcBef>
              <a:spcAft>
                <a:spcPts val="1200"/>
              </a:spcAft>
              <a:buNone/>
            </a:pPr>
            <a:r>
              <a:t/>
            </a:r>
            <a:endParaRPr/>
          </a:p>
        </p:txBody>
      </p:sp>
      <p:sp>
        <p:nvSpPr>
          <p:cNvPr id="186" name="Google Shape;186;p29"/>
          <p:cNvSpPr txBox="1"/>
          <p:nvPr>
            <p:ph idx="2" type="body"/>
          </p:nvPr>
        </p:nvSpPr>
        <p:spPr>
          <a:xfrm>
            <a:off x="4832400" y="1505700"/>
            <a:ext cx="3999900" cy="30762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 u="sng"/>
              <a:t>Reflection</a:t>
            </a:r>
            <a:endParaRPr u="sng"/>
          </a:p>
          <a:p>
            <a:pPr indent="0" lvl="0" marL="0" rtl="0" algn="l">
              <a:spcBef>
                <a:spcPts val="1200"/>
              </a:spcBef>
              <a:spcAft>
                <a:spcPts val="0"/>
              </a:spcAft>
              <a:buNone/>
            </a:pPr>
            <a:r>
              <a:rPr lang="en"/>
              <a:t>It surprised me how much work they had to do, especially with having to do over time.  I have </a:t>
            </a:r>
            <a:r>
              <a:rPr lang="en"/>
              <a:t>discovered</a:t>
            </a:r>
            <a:r>
              <a:rPr lang="en"/>
              <a:t> that an organisation </a:t>
            </a:r>
            <a:r>
              <a:rPr lang="en"/>
              <a:t>called</a:t>
            </a:r>
            <a:r>
              <a:rPr lang="en"/>
              <a:t> Eyes Wide Shut Theatre Rights is trying to </a:t>
            </a:r>
            <a:r>
              <a:rPr lang="en"/>
              <a:t>introduce</a:t>
            </a:r>
            <a:r>
              <a:rPr lang="en"/>
              <a:t> laws around around working time and overtime in theatre and </a:t>
            </a:r>
            <a:r>
              <a:rPr lang="en"/>
              <a:t>entertainment</a:t>
            </a:r>
            <a:r>
              <a:rPr lang="en"/>
              <a:t>.  While this might mean fairer hours, not everyone working in theatre is on board with this proposed change. </a:t>
            </a:r>
            <a:endParaRPr/>
          </a:p>
          <a:p>
            <a:pPr indent="0" lvl="0" marL="0" rtl="0" algn="l">
              <a:spcBef>
                <a:spcPts val="1200"/>
              </a:spcBef>
              <a:spcAft>
                <a:spcPts val="1200"/>
              </a:spcAft>
              <a:buNone/>
            </a:pPr>
            <a:r>
              <a:rPr lang="en"/>
              <a:t>  </a:t>
            </a:r>
            <a:endParaRPr/>
          </a:p>
        </p:txBody>
      </p:sp>
    </p:spTree>
  </p:cSld>
  <p:clrMapOvr>
    <a:masterClrMapping/>
  </p:clrMapOvr>
</p:sld>
</file>

<file path=ppt/slides/slide1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90" name="Shape 190"/>
        <p:cNvGrpSpPr/>
        <p:nvPr/>
      </p:nvGrpSpPr>
      <p:grpSpPr>
        <a:xfrm>
          <a:off x="0" y="0"/>
          <a:ext cx="0" cy="0"/>
          <a:chOff x="0" y="0"/>
          <a:chExt cx="0" cy="0"/>
        </a:xfrm>
      </p:grpSpPr>
      <p:sp>
        <p:nvSpPr>
          <p:cNvPr id="191" name="Google Shape;191;p30"/>
          <p:cNvSpPr txBox="1"/>
          <p:nvPr>
            <p:ph type="title"/>
          </p:nvPr>
        </p:nvSpPr>
        <p:spPr>
          <a:xfrm>
            <a:off x="311725" y="500925"/>
            <a:ext cx="8520600" cy="6237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
              <a:t>Set Designer</a:t>
            </a:r>
            <a:endParaRPr/>
          </a:p>
        </p:txBody>
      </p:sp>
      <p:sp>
        <p:nvSpPr>
          <p:cNvPr id="192" name="Google Shape;192;p30"/>
          <p:cNvSpPr txBox="1"/>
          <p:nvPr>
            <p:ph idx="1" type="body"/>
          </p:nvPr>
        </p:nvSpPr>
        <p:spPr>
          <a:xfrm>
            <a:off x="311700" y="1505700"/>
            <a:ext cx="3999900" cy="3076200"/>
          </a:xfrm>
          <a:prstGeom prst="rect">
            <a:avLst/>
          </a:prstGeom>
        </p:spPr>
        <p:txBody>
          <a:bodyPr anchorCtr="0" anchor="t" bIns="91425" lIns="91425" spcFirstLastPara="1" rIns="91425" wrap="square" tIns="91425">
            <a:normAutofit fontScale="92500" lnSpcReduction="20000"/>
          </a:bodyPr>
          <a:lstStyle/>
          <a:p>
            <a:pPr indent="0" lvl="0" marL="0" rtl="0" algn="l">
              <a:spcBef>
                <a:spcPts val="0"/>
              </a:spcBef>
              <a:spcAft>
                <a:spcPts val="0"/>
              </a:spcAft>
              <a:buNone/>
            </a:pPr>
            <a:r>
              <a:rPr lang="en" u="sng"/>
              <a:t>Research </a:t>
            </a:r>
            <a:endParaRPr u="sng"/>
          </a:p>
          <a:p>
            <a:pPr indent="0" lvl="0" marL="0" rtl="0" algn="l">
              <a:spcBef>
                <a:spcPts val="1200"/>
              </a:spcBef>
              <a:spcAft>
                <a:spcPts val="0"/>
              </a:spcAft>
              <a:buNone/>
            </a:pPr>
            <a:r>
              <a:rPr lang="en"/>
              <a:t>The set designer works with director to design the set by making sketches and scale models which are </a:t>
            </a:r>
            <a:r>
              <a:rPr lang="en"/>
              <a:t>then</a:t>
            </a:r>
            <a:r>
              <a:rPr lang="en"/>
              <a:t> brought to the set </a:t>
            </a:r>
            <a:r>
              <a:rPr lang="en"/>
              <a:t>builder</a:t>
            </a:r>
            <a:r>
              <a:rPr lang="en"/>
              <a:t> and the technical manager to see if they can be made and how they can be made. </a:t>
            </a:r>
            <a:endParaRPr/>
          </a:p>
          <a:p>
            <a:pPr indent="0" lvl="0" marL="0" rtl="0" algn="l">
              <a:spcBef>
                <a:spcPts val="1200"/>
              </a:spcBef>
              <a:spcAft>
                <a:spcPts val="0"/>
              </a:spcAft>
              <a:buNone/>
            </a:pPr>
            <a:r>
              <a:rPr lang="en"/>
              <a:t>Sometimes the role can be</a:t>
            </a:r>
            <a:r>
              <a:rPr lang="en"/>
              <a:t> more hands-on when making the scale sets and by helping to construct the final set. It is also very </a:t>
            </a:r>
            <a:r>
              <a:rPr lang="en"/>
              <a:t>important</a:t>
            </a:r>
            <a:r>
              <a:rPr lang="en"/>
              <a:t> that a set designer knows how to express emotions through the sets and has an ability to create an atmospheric aesthetic. </a:t>
            </a:r>
            <a:endParaRPr/>
          </a:p>
          <a:p>
            <a:pPr indent="0" lvl="0" marL="0" rtl="0" algn="l">
              <a:spcBef>
                <a:spcPts val="1200"/>
              </a:spcBef>
              <a:spcAft>
                <a:spcPts val="1200"/>
              </a:spcAft>
              <a:buNone/>
            </a:pPr>
            <a:r>
              <a:rPr lang="en"/>
              <a:t>They </a:t>
            </a:r>
            <a:r>
              <a:rPr lang="en"/>
              <a:t>also need to liaise with the production manager to ensure all sets are safe for the actors to work in (Pallin, 2003).</a:t>
            </a:r>
            <a:endParaRPr/>
          </a:p>
        </p:txBody>
      </p:sp>
      <p:sp>
        <p:nvSpPr>
          <p:cNvPr id="193" name="Google Shape;193;p30"/>
          <p:cNvSpPr txBox="1"/>
          <p:nvPr>
            <p:ph idx="2" type="body"/>
          </p:nvPr>
        </p:nvSpPr>
        <p:spPr>
          <a:xfrm>
            <a:off x="4832400" y="1505700"/>
            <a:ext cx="3999900" cy="3076200"/>
          </a:xfrm>
          <a:prstGeom prst="rect">
            <a:avLst/>
          </a:prstGeom>
        </p:spPr>
        <p:txBody>
          <a:bodyPr anchorCtr="0" anchor="t" bIns="91425" lIns="91425" spcFirstLastPara="1" rIns="91425" wrap="square" tIns="91425">
            <a:normAutofit lnSpcReduction="20000"/>
          </a:bodyPr>
          <a:lstStyle/>
          <a:p>
            <a:pPr indent="0" lvl="0" marL="0" rtl="0" algn="l">
              <a:spcBef>
                <a:spcPts val="0"/>
              </a:spcBef>
              <a:spcAft>
                <a:spcPts val="0"/>
              </a:spcAft>
              <a:buNone/>
            </a:pPr>
            <a:r>
              <a:rPr lang="en" u="sng"/>
              <a:t>Reflection</a:t>
            </a:r>
            <a:endParaRPr u="sng"/>
          </a:p>
          <a:p>
            <a:pPr indent="0" lvl="0" marL="0" rtl="0" algn="l">
              <a:spcBef>
                <a:spcPts val="1200"/>
              </a:spcBef>
              <a:spcAft>
                <a:spcPts val="0"/>
              </a:spcAft>
              <a:buNone/>
            </a:pPr>
            <a:r>
              <a:rPr lang="en"/>
              <a:t>It is important that set designers understand materials and java some knowledge of engineering so they can design viable sets and don’t have to constantly have to go back to drawing board to refine the design. </a:t>
            </a:r>
            <a:endParaRPr/>
          </a:p>
          <a:p>
            <a:pPr indent="0" lvl="0" marL="0" rtl="0" algn="l">
              <a:spcBef>
                <a:spcPts val="1200"/>
              </a:spcBef>
              <a:spcAft>
                <a:spcPts val="1200"/>
              </a:spcAft>
              <a:buNone/>
            </a:pPr>
            <a:r>
              <a:rPr lang="en"/>
              <a:t>This learning journey has taught me more about the financing of the sets, including checking how much </a:t>
            </a:r>
            <a:r>
              <a:rPr lang="en"/>
              <a:t>materials</a:t>
            </a:r>
            <a:r>
              <a:rPr lang="en"/>
              <a:t> are being used and staying within the set budget given by the </a:t>
            </a:r>
            <a:r>
              <a:rPr lang="en"/>
              <a:t>production</a:t>
            </a:r>
            <a:r>
              <a:rPr lang="en"/>
              <a:t> </a:t>
            </a:r>
            <a:r>
              <a:rPr lang="en"/>
              <a:t>manager. It also taught me about the relationship set designers have with other crew members and how it relates to other fields in the industry. </a:t>
            </a:r>
            <a:endParaRPr/>
          </a:p>
        </p:txBody>
      </p:sp>
    </p:spTree>
  </p:cSld>
  <p:clrMapOvr>
    <a:masterClrMapping/>
  </p:clrMapOvr>
</p:sld>
</file>

<file path=ppt/slides/slide1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97" name="Shape 197"/>
        <p:cNvGrpSpPr/>
        <p:nvPr/>
      </p:nvGrpSpPr>
      <p:grpSpPr>
        <a:xfrm>
          <a:off x="0" y="0"/>
          <a:ext cx="0" cy="0"/>
          <a:chOff x="0" y="0"/>
          <a:chExt cx="0" cy="0"/>
        </a:xfrm>
      </p:grpSpPr>
      <p:sp>
        <p:nvSpPr>
          <p:cNvPr id="198" name="Google Shape;198;p31"/>
          <p:cNvSpPr txBox="1"/>
          <p:nvPr>
            <p:ph type="title"/>
          </p:nvPr>
        </p:nvSpPr>
        <p:spPr>
          <a:xfrm>
            <a:off x="311725" y="500925"/>
            <a:ext cx="8520600" cy="6237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
              <a:t>Costume designer </a:t>
            </a:r>
            <a:endParaRPr/>
          </a:p>
        </p:txBody>
      </p:sp>
      <p:sp>
        <p:nvSpPr>
          <p:cNvPr id="199" name="Google Shape;199;p31"/>
          <p:cNvSpPr txBox="1"/>
          <p:nvPr>
            <p:ph idx="1" type="body"/>
          </p:nvPr>
        </p:nvSpPr>
        <p:spPr>
          <a:xfrm>
            <a:off x="311700" y="1505700"/>
            <a:ext cx="3999900" cy="3076200"/>
          </a:xfrm>
          <a:prstGeom prst="rect">
            <a:avLst/>
          </a:prstGeom>
        </p:spPr>
        <p:txBody>
          <a:bodyPr anchorCtr="0" anchor="t" bIns="91425" lIns="91425" spcFirstLastPara="1" rIns="91425" wrap="square" tIns="91425">
            <a:normAutofit fontScale="92500" lnSpcReduction="10000"/>
          </a:bodyPr>
          <a:lstStyle/>
          <a:p>
            <a:pPr indent="0" lvl="0" marL="0" rtl="0" algn="l">
              <a:spcBef>
                <a:spcPts val="0"/>
              </a:spcBef>
              <a:spcAft>
                <a:spcPts val="0"/>
              </a:spcAft>
              <a:buNone/>
            </a:pPr>
            <a:r>
              <a:rPr lang="en" u="sng"/>
              <a:t>Research </a:t>
            </a:r>
            <a:endParaRPr u="sng"/>
          </a:p>
          <a:p>
            <a:pPr indent="0" lvl="0" marL="0" rtl="0" algn="l">
              <a:spcBef>
                <a:spcPts val="1200"/>
              </a:spcBef>
              <a:spcAft>
                <a:spcPts val="1200"/>
              </a:spcAft>
              <a:buNone/>
            </a:pPr>
            <a:r>
              <a:rPr lang="en"/>
              <a:t>Costume </a:t>
            </a:r>
            <a:r>
              <a:rPr lang="en"/>
              <a:t>designs</a:t>
            </a:r>
            <a:r>
              <a:rPr lang="en"/>
              <a:t> have to interpret the </a:t>
            </a:r>
            <a:r>
              <a:rPr lang="en"/>
              <a:t>written</a:t>
            </a:r>
            <a:r>
              <a:rPr lang="en"/>
              <a:t> character created for the stage.  To do this this, there needs to be collaboration with many trained individuals.  The costume designer must use their knowledge about art, history, clothing, human experiences, and script analysis.  They must also be able to create costumes that aid in telling the story.  The costume designer must first </a:t>
            </a:r>
            <a:r>
              <a:rPr lang="en"/>
              <a:t>research the character and plan a budget before they can begin their creative process. The initial designs are drawn on design plates before becoming three-dimensional garments that can be worn by the actor and be able to move and perform according to the needs of the director and choreographer (Merz, 2016).  </a:t>
            </a:r>
            <a:endParaRPr/>
          </a:p>
        </p:txBody>
      </p:sp>
      <p:sp>
        <p:nvSpPr>
          <p:cNvPr id="200" name="Google Shape;200;p31"/>
          <p:cNvSpPr txBox="1"/>
          <p:nvPr>
            <p:ph idx="2" type="body"/>
          </p:nvPr>
        </p:nvSpPr>
        <p:spPr>
          <a:xfrm>
            <a:off x="4832400" y="1505700"/>
            <a:ext cx="3999900" cy="30762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 u="sng"/>
              <a:t>Reflection</a:t>
            </a:r>
            <a:r>
              <a:rPr lang="en" u="sng"/>
              <a:t> </a:t>
            </a:r>
            <a:endParaRPr u="sng"/>
          </a:p>
          <a:p>
            <a:pPr indent="0" lvl="0" marL="0" rtl="0" algn="l">
              <a:spcBef>
                <a:spcPts val="1200"/>
              </a:spcBef>
              <a:spcAft>
                <a:spcPts val="1200"/>
              </a:spcAft>
              <a:buNone/>
            </a:pPr>
            <a:r>
              <a:rPr lang="en"/>
              <a:t>The interesting fact about costume design is how much they have to work with other team members such as the choreographer in order to understand how the </a:t>
            </a:r>
            <a:r>
              <a:rPr lang="en"/>
              <a:t>character</a:t>
            </a:r>
            <a:r>
              <a:rPr lang="en"/>
              <a:t> must be able to move in their costumes. They </a:t>
            </a:r>
            <a:r>
              <a:rPr lang="en"/>
              <a:t>also</a:t>
            </a:r>
            <a:r>
              <a:rPr lang="en"/>
              <a:t> have to work with the lighting designer to make sure the lights work with the colours and materials. The ASM also has to have a lot of </a:t>
            </a:r>
            <a:r>
              <a:rPr lang="en"/>
              <a:t>communication</a:t>
            </a:r>
            <a:r>
              <a:rPr lang="en"/>
              <a:t> with the </a:t>
            </a:r>
            <a:r>
              <a:rPr lang="en"/>
              <a:t>costume</a:t>
            </a:r>
            <a:r>
              <a:rPr lang="en"/>
              <a:t> </a:t>
            </a:r>
            <a:r>
              <a:rPr lang="en"/>
              <a:t>designer</a:t>
            </a:r>
            <a:r>
              <a:rPr lang="en"/>
              <a:t> to discuss any </a:t>
            </a:r>
            <a:r>
              <a:rPr lang="en"/>
              <a:t>perishables such as food, or fake blood</a:t>
            </a:r>
            <a:r>
              <a:rPr lang="en"/>
              <a:t> that might go on the </a:t>
            </a:r>
            <a:r>
              <a:rPr lang="en"/>
              <a:t>costume. </a:t>
            </a:r>
            <a:endParaRPr/>
          </a:p>
        </p:txBody>
      </p:sp>
    </p:spTree>
  </p:cSld>
  <p:clrMapOvr>
    <a:masterClrMapping/>
  </p:clrMapOvr>
</p:sld>
</file>

<file path=ppt/slides/slide2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04" name="Shape 204"/>
        <p:cNvGrpSpPr/>
        <p:nvPr/>
      </p:nvGrpSpPr>
      <p:grpSpPr>
        <a:xfrm>
          <a:off x="0" y="0"/>
          <a:ext cx="0" cy="0"/>
          <a:chOff x="0" y="0"/>
          <a:chExt cx="0" cy="0"/>
        </a:xfrm>
      </p:grpSpPr>
      <p:sp>
        <p:nvSpPr>
          <p:cNvPr id="205" name="Google Shape;205;p32"/>
          <p:cNvSpPr txBox="1"/>
          <p:nvPr>
            <p:ph type="title"/>
          </p:nvPr>
        </p:nvSpPr>
        <p:spPr>
          <a:xfrm>
            <a:off x="311725" y="500925"/>
            <a:ext cx="8520600" cy="6237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
              <a:t>Clay modelling</a:t>
            </a:r>
            <a:endParaRPr/>
          </a:p>
        </p:txBody>
      </p:sp>
      <p:sp>
        <p:nvSpPr>
          <p:cNvPr id="206" name="Google Shape;206;p32"/>
          <p:cNvSpPr txBox="1"/>
          <p:nvPr>
            <p:ph idx="1" type="body"/>
          </p:nvPr>
        </p:nvSpPr>
        <p:spPr>
          <a:xfrm>
            <a:off x="311700" y="1505700"/>
            <a:ext cx="3999900" cy="3076200"/>
          </a:xfrm>
          <a:prstGeom prst="rect">
            <a:avLst/>
          </a:prstGeom>
        </p:spPr>
        <p:txBody>
          <a:bodyPr anchorCtr="0" anchor="t" bIns="91425" lIns="91425" spcFirstLastPara="1" rIns="91425" wrap="square" tIns="91425">
            <a:normAutofit fontScale="85000" lnSpcReduction="20000"/>
          </a:bodyPr>
          <a:lstStyle/>
          <a:p>
            <a:pPr indent="0" lvl="0" marL="0" rtl="0" algn="l">
              <a:spcBef>
                <a:spcPts val="0"/>
              </a:spcBef>
              <a:spcAft>
                <a:spcPts val="0"/>
              </a:spcAft>
              <a:buNone/>
            </a:pPr>
            <a:r>
              <a:rPr lang="en"/>
              <a:t>As part of the learning </a:t>
            </a:r>
            <a:r>
              <a:rPr lang="en"/>
              <a:t>journey, the class made three-dimensional model heads that the close to live-size.  These were sculpted mainly by hand with a few clay working tools to add detail to the face. </a:t>
            </a:r>
            <a:endParaRPr/>
          </a:p>
          <a:p>
            <a:pPr indent="0" lvl="0" marL="0" rtl="0" algn="l">
              <a:spcBef>
                <a:spcPts val="1200"/>
              </a:spcBef>
              <a:spcAft>
                <a:spcPts val="0"/>
              </a:spcAft>
              <a:buNone/>
            </a:pPr>
            <a:r>
              <a:rPr lang="en"/>
              <a:t>Clay models are often how you design props or masks, having a physical representation of your design helps you visualize it and how it will fit in aesthetically rather than drawings.</a:t>
            </a:r>
            <a:endParaRPr/>
          </a:p>
          <a:p>
            <a:pPr indent="0" lvl="0" marL="0" rtl="0" algn="l">
              <a:spcBef>
                <a:spcPts val="1200"/>
              </a:spcBef>
              <a:spcAft>
                <a:spcPts val="0"/>
              </a:spcAft>
              <a:buNone/>
            </a:pPr>
            <a:r>
              <a:rPr lang="en"/>
              <a:t>There are multiple clays you can use in modelling, water based clays such as stoneware or porcelain and oil based clays such as plastecein and monster clay. Due to the oil in oil based clays not evaporating it has a much greater shelf life than normal clay and stays at a consistent texture.</a:t>
            </a:r>
            <a:endParaRPr/>
          </a:p>
          <a:p>
            <a:pPr indent="0" lvl="0" marL="0" rtl="0" algn="l">
              <a:spcBef>
                <a:spcPts val="1200"/>
              </a:spcBef>
              <a:spcAft>
                <a:spcPts val="1200"/>
              </a:spcAft>
              <a:buNone/>
            </a:pPr>
            <a:r>
              <a:rPr lang="en"/>
              <a:t>  </a:t>
            </a:r>
            <a:endParaRPr/>
          </a:p>
        </p:txBody>
      </p:sp>
    </p:spTree>
  </p:cSld>
  <p:clrMapOvr>
    <a:masterClrMapping/>
  </p:clrMapOvr>
</p:sld>
</file>

<file path=ppt/slides/slide2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10" name="Shape 210"/>
        <p:cNvGrpSpPr/>
        <p:nvPr/>
      </p:nvGrpSpPr>
      <p:grpSpPr>
        <a:xfrm>
          <a:off x="0" y="0"/>
          <a:ext cx="0" cy="0"/>
          <a:chOff x="0" y="0"/>
          <a:chExt cx="0" cy="0"/>
        </a:xfrm>
      </p:grpSpPr>
      <p:sp>
        <p:nvSpPr>
          <p:cNvPr id="211" name="Google Shape;211;p33"/>
          <p:cNvSpPr txBox="1"/>
          <p:nvPr>
            <p:ph type="title"/>
          </p:nvPr>
        </p:nvSpPr>
        <p:spPr>
          <a:xfrm>
            <a:off x="311725" y="500925"/>
            <a:ext cx="8520600" cy="6237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
              <a:t>References</a:t>
            </a:r>
            <a:endParaRPr/>
          </a:p>
        </p:txBody>
      </p:sp>
      <p:sp>
        <p:nvSpPr>
          <p:cNvPr id="212" name="Google Shape;212;p33"/>
          <p:cNvSpPr txBox="1"/>
          <p:nvPr>
            <p:ph idx="1" type="body"/>
          </p:nvPr>
        </p:nvSpPr>
        <p:spPr>
          <a:xfrm>
            <a:off x="311700" y="1505700"/>
            <a:ext cx="3999900" cy="3076200"/>
          </a:xfrm>
          <a:prstGeom prst="rect">
            <a:avLst/>
          </a:prstGeom>
        </p:spPr>
        <p:txBody>
          <a:bodyPr anchorCtr="0" anchor="t" bIns="91425" lIns="91425" spcFirstLastPara="1" rIns="91425" wrap="square" tIns="91425">
            <a:noAutofit/>
          </a:bodyPr>
          <a:lstStyle/>
          <a:p>
            <a:pPr indent="0" lvl="0" marL="0" rtl="0" algn="l">
              <a:lnSpc>
                <a:spcPct val="100000"/>
              </a:lnSpc>
              <a:spcBef>
                <a:spcPts val="0"/>
              </a:spcBef>
              <a:spcAft>
                <a:spcPts val="0"/>
              </a:spcAft>
              <a:buNone/>
            </a:pPr>
            <a:r>
              <a:rPr lang="en" sz="900">
                <a:solidFill>
                  <a:srgbClr val="3C4043"/>
                </a:solidFill>
              </a:rPr>
              <a:t>Carver, K.R. (2012) </a:t>
            </a:r>
            <a:r>
              <a:rPr i="1" lang="en" sz="900">
                <a:solidFill>
                  <a:srgbClr val="3C4043"/>
                </a:solidFill>
                <a:highlight>
                  <a:srgbClr val="FFFFFF"/>
                </a:highlight>
              </a:rPr>
              <a:t>Stagecraft Fundamentals: A Guide and Reference for Theatrical Production, </a:t>
            </a:r>
            <a:r>
              <a:rPr lang="en" sz="900">
                <a:solidFill>
                  <a:srgbClr val="3C4043"/>
                </a:solidFill>
                <a:highlight>
                  <a:srgbClr val="FFFFFF"/>
                </a:highlight>
              </a:rPr>
              <a:t>Abingdon: Taylor &amp; Francis</a:t>
            </a:r>
            <a:endParaRPr sz="900">
              <a:solidFill>
                <a:srgbClr val="3C4043"/>
              </a:solidFill>
              <a:highlight>
                <a:srgbClr val="FFFFFF"/>
              </a:highlight>
            </a:endParaRPr>
          </a:p>
          <a:p>
            <a:pPr indent="0" lvl="0" marL="0" rtl="0" algn="l">
              <a:lnSpc>
                <a:spcPct val="100000"/>
              </a:lnSpc>
              <a:spcBef>
                <a:spcPts val="0"/>
              </a:spcBef>
              <a:spcAft>
                <a:spcPts val="0"/>
              </a:spcAft>
              <a:buNone/>
            </a:pPr>
            <a:r>
              <a:t/>
            </a:r>
            <a:endParaRPr sz="900">
              <a:solidFill>
                <a:srgbClr val="3C4043"/>
              </a:solidFill>
              <a:highlight>
                <a:srgbClr val="FFFFFF"/>
              </a:highlight>
            </a:endParaRPr>
          </a:p>
          <a:p>
            <a:pPr indent="0" lvl="0" marL="0" rtl="0" algn="l">
              <a:lnSpc>
                <a:spcPct val="100000"/>
              </a:lnSpc>
              <a:spcBef>
                <a:spcPts val="0"/>
              </a:spcBef>
              <a:spcAft>
                <a:spcPts val="0"/>
              </a:spcAft>
              <a:buNone/>
            </a:pPr>
            <a:r>
              <a:rPr lang="en" sz="900">
                <a:solidFill>
                  <a:srgbClr val="3C4043"/>
                </a:solidFill>
                <a:highlight>
                  <a:srgbClr val="FFFFFF"/>
                </a:highlight>
              </a:rPr>
              <a:t>Centrevillepres, (2011) </a:t>
            </a:r>
            <a:r>
              <a:rPr i="1" lang="en" sz="900">
                <a:solidFill>
                  <a:srgbClr val="3C4043"/>
                </a:solidFill>
                <a:highlight>
                  <a:srgbClr val="FFFFFF"/>
                </a:highlight>
              </a:rPr>
              <a:t>An Actor’s Code of Ethics and Theatre Etiquette </a:t>
            </a:r>
            <a:r>
              <a:rPr lang="en" sz="900">
                <a:solidFill>
                  <a:srgbClr val="3C4043"/>
                </a:solidFill>
                <a:highlight>
                  <a:srgbClr val="FFFFFF"/>
                </a:highlight>
              </a:rPr>
              <a:t>[online] Available at: </a:t>
            </a:r>
            <a:r>
              <a:rPr lang="en" sz="800" u="sng">
                <a:solidFill>
                  <a:schemeClr val="hlink"/>
                </a:solidFill>
                <a:hlinkClick r:id="rId3"/>
              </a:rPr>
              <a:t>https://centrevillepres.com/wp-content/uploads/2011/06/Actor-Code-of-Ethics-and-Theatre-Etiquette.pdf</a:t>
            </a:r>
            <a:r>
              <a:rPr lang="en" sz="600">
                <a:solidFill>
                  <a:srgbClr val="3C4043"/>
                </a:solidFill>
                <a:highlight>
                  <a:srgbClr val="FFFFFF"/>
                </a:highlight>
              </a:rPr>
              <a:t> </a:t>
            </a:r>
            <a:r>
              <a:rPr lang="en" sz="800">
                <a:solidFill>
                  <a:srgbClr val="3C4043"/>
                </a:solidFill>
                <a:highlight>
                  <a:srgbClr val="FFFFFF"/>
                </a:highlight>
              </a:rPr>
              <a:t>[Accessed 25.01.2022]</a:t>
            </a:r>
            <a:endParaRPr sz="800">
              <a:solidFill>
                <a:srgbClr val="3C4043"/>
              </a:solidFill>
              <a:highlight>
                <a:srgbClr val="FFFFFF"/>
              </a:highlight>
            </a:endParaRPr>
          </a:p>
          <a:p>
            <a:pPr indent="0" lvl="0" marL="0" rtl="0" algn="l">
              <a:lnSpc>
                <a:spcPct val="100000"/>
              </a:lnSpc>
              <a:spcBef>
                <a:spcPts val="0"/>
              </a:spcBef>
              <a:spcAft>
                <a:spcPts val="0"/>
              </a:spcAft>
              <a:buNone/>
            </a:pPr>
            <a:r>
              <a:t/>
            </a:r>
            <a:endParaRPr sz="900">
              <a:solidFill>
                <a:srgbClr val="3C4043"/>
              </a:solidFill>
              <a:highlight>
                <a:srgbClr val="FFFFFF"/>
              </a:highlight>
            </a:endParaRPr>
          </a:p>
          <a:p>
            <a:pPr indent="0" lvl="0" marL="0" rtl="0" algn="l">
              <a:lnSpc>
                <a:spcPct val="100000"/>
              </a:lnSpc>
              <a:spcBef>
                <a:spcPts val="0"/>
              </a:spcBef>
              <a:spcAft>
                <a:spcPts val="0"/>
              </a:spcAft>
              <a:buNone/>
            </a:pPr>
            <a:r>
              <a:rPr lang="en" sz="900">
                <a:solidFill>
                  <a:srgbClr val="3C4043"/>
                </a:solidFill>
                <a:highlight>
                  <a:srgbClr val="FFFFFF"/>
                </a:highlight>
              </a:rPr>
              <a:t>Get Into Theatre (2022) </a:t>
            </a:r>
            <a:r>
              <a:rPr i="1" lang="en" sz="900">
                <a:solidFill>
                  <a:srgbClr val="3C4043"/>
                </a:solidFill>
                <a:highlight>
                  <a:srgbClr val="FFFFFF"/>
                </a:highlight>
              </a:rPr>
              <a:t>What Does a </a:t>
            </a:r>
            <a:r>
              <a:rPr i="1" lang="en" sz="900">
                <a:solidFill>
                  <a:srgbClr val="3C4043"/>
                </a:solidFill>
                <a:highlight>
                  <a:srgbClr val="FFFFFF"/>
                </a:highlight>
              </a:rPr>
              <a:t>Production</a:t>
            </a:r>
            <a:r>
              <a:rPr i="1" lang="en" sz="900">
                <a:solidFill>
                  <a:srgbClr val="3C4043"/>
                </a:solidFill>
                <a:highlight>
                  <a:srgbClr val="FFFFFF"/>
                </a:highlight>
              </a:rPr>
              <a:t> </a:t>
            </a:r>
            <a:r>
              <a:rPr i="1" lang="en" sz="900">
                <a:solidFill>
                  <a:srgbClr val="3C4043"/>
                </a:solidFill>
                <a:highlight>
                  <a:srgbClr val="FFFFFF"/>
                </a:highlight>
              </a:rPr>
              <a:t>Manager</a:t>
            </a:r>
            <a:r>
              <a:rPr i="1" lang="en" sz="900">
                <a:solidFill>
                  <a:srgbClr val="3C4043"/>
                </a:solidFill>
                <a:highlight>
                  <a:srgbClr val="FFFFFF"/>
                </a:highlight>
              </a:rPr>
              <a:t> Do? </a:t>
            </a:r>
            <a:r>
              <a:rPr lang="en" sz="900">
                <a:solidFill>
                  <a:srgbClr val="3C4043"/>
                </a:solidFill>
                <a:highlight>
                  <a:srgbClr val="FFFFFF"/>
                </a:highlight>
              </a:rPr>
              <a:t>[online] Available at: </a:t>
            </a:r>
            <a:r>
              <a:rPr lang="en" sz="900" u="sng">
                <a:solidFill>
                  <a:schemeClr val="accent5"/>
                </a:solidFill>
                <a:hlinkClick r:id="rId4">
                  <a:extLst>
                    <a:ext uri="{A12FA001-AC4F-418D-AE19-62706E023703}">
                      <ahyp:hlinkClr val="tx"/>
                    </a:ext>
                  </a:extLst>
                </a:hlinkClick>
              </a:rPr>
              <a:t>https://getintotheatre.org/blog/what-does-a-theatre-production-manager-do</a:t>
            </a:r>
            <a:r>
              <a:rPr lang="en" sz="900">
                <a:solidFill>
                  <a:srgbClr val="3C4043"/>
                </a:solidFill>
                <a:highlight>
                  <a:srgbClr val="FFFFFF"/>
                </a:highlight>
              </a:rPr>
              <a:t> [Accessed 06.01.2022]</a:t>
            </a:r>
            <a:endParaRPr sz="900">
              <a:solidFill>
                <a:srgbClr val="3C4043"/>
              </a:solidFill>
              <a:highlight>
                <a:srgbClr val="FFFFFF"/>
              </a:highlight>
            </a:endParaRPr>
          </a:p>
          <a:p>
            <a:pPr indent="0" lvl="0" marL="0" rtl="0" algn="l">
              <a:lnSpc>
                <a:spcPct val="100000"/>
              </a:lnSpc>
              <a:spcBef>
                <a:spcPts val="0"/>
              </a:spcBef>
              <a:spcAft>
                <a:spcPts val="0"/>
              </a:spcAft>
              <a:buNone/>
            </a:pPr>
            <a:r>
              <a:t/>
            </a:r>
            <a:endParaRPr sz="900">
              <a:solidFill>
                <a:srgbClr val="3C4043"/>
              </a:solidFill>
            </a:endParaRPr>
          </a:p>
          <a:p>
            <a:pPr indent="0" lvl="0" marL="0" rtl="0" algn="l">
              <a:lnSpc>
                <a:spcPct val="100000"/>
              </a:lnSpc>
              <a:spcBef>
                <a:spcPts val="0"/>
              </a:spcBef>
              <a:spcAft>
                <a:spcPts val="0"/>
              </a:spcAft>
              <a:buNone/>
            </a:pPr>
            <a:r>
              <a:rPr lang="en" sz="900">
                <a:solidFill>
                  <a:srgbClr val="3C4043"/>
                </a:solidFill>
              </a:rPr>
              <a:t>Hart, E. (2013) </a:t>
            </a:r>
            <a:r>
              <a:rPr i="1" lang="en" sz="900">
                <a:solidFill>
                  <a:srgbClr val="3C4043"/>
                </a:solidFill>
                <a:highlight>
                  <a:srgbClr val="FFFFFF"/>
                </a:highlight>
              </a:rPr>
              <a:t>The Prop Building Guidebook</a:t>
            </a:r>
            <a:endParaRPr i="1" sz="900">
              <a:solidFill>
                <a:srgbClr val="3C4043"/>
              </a:solidFill>
              <a:highlight>
                <a:srgbClr val="FFFFFF"/>
              </a:highlight>
            </a:endParaRPr>
          </a:p>
          <a:p>
            <a:pPr indent="0" lvl="0" marL="0" rtl="0" algn="l">
              <a:lnSpc>
                <a:spcPct val="100000"/>
              </a:lnSpc>
              <a:spcBef>
                <a:spcPts val="0"/>
              </a:spcBef>
              <a:spcAft>
                <a:spcPts val="0"/>
              </a:spcAft>
              <a:buNone/>
            </a:pPr>
            <a:r>
              <a:rPr i="1" lang="en" sz="900">
                <a:solidFill>
                  <a:srgbClr val="3C4043"/>
                </a:solidFill>
                <a:highlight>
                  <a:srgbClr val="FFFFFF"/>
                </a:highlight>
              </a:rPr>
              <a:t>For Theatre, Film, and Tv, </a:t>
            </a:r>
            <a:r>
              <a:rPr lang="en" sz="900">
                <a:solidFill>
                  <a:srgbClr val="3C4043"/>
                </a:solidFill>
                <a:highlight>
                  <a:srgbClr val="FFFFFF"/>
                </a:highlight>
              </a:rPr>
              <a:t>Focal Press: New York and London.</a:t>
            </a:r>
            <a:endParaRPr sz="900">
              <a:solidFill>
                <a:srgbClr val="3C4043"/>
              </a:solidFill>
              <a:highlight>
                <a:srgbClr val="FFFFFF"/>
              </a:highlight>
            </a:endParaRPr>
          </a:p>
          <a:p>
            <a:pPr indent="0" lvl="0" marL="0" rtl="0" algn="l">
              <a:lnSpc>
                <a:spcPct val="100000"/>
              </a:lnSpc>
              <a:spcBef>
                <a:spcPts val="0"/>
              </a:spcBef>
              <a:spcAft>
                <a:spcPts val="0"/>
              </a:spcAft>
              <a:buNone/>
            </a:pPr>
            <a:r>
              <a:t/>
            </a:r>
            <a:endParaRPr sz="900">
              <a:solidFill>
                <a:srgbClr val="3C4043"/>
              </a:solidFill>
              <a:highlight>
                <a:srgbClr val="FFFFFF"/>
              </a:highlight>
            </a:endParaRPr>
          </a:p>
          <a:p>
            <a:pPr indent="0" lvl="0" marL="0" rtl="0" algn="l">
              <a:lnSpc>
                <a:spcPct val="100000"/>
              </a:lnSpc>
              <a:spcBef>
                <a:spcPts val="0"/>
              </a:spcBef>
              <a:spcAft>
                <a:spcPts val="0"/>
              </a:spcAft>
              <a:buNone/>
            </a:pPr>
            <a:r>
              <a:rPr lang="en" sz="900">
                <a:solidFill>
                  <a:srgbClr val="3C4043"/>
                </a:solidFill>
                <a:highlight>
                  <a:srgbClr val="FFFFFF"/>
                </a:highlight>
              </a:rPr>
              <a:t>Legislation.Gov.UK (2022) </a:t>
            </a:r>
            <a:r>
              <a:rPr i="1" lang="en" sz="900">
                <a:solidFill>
                  <a:srgbClr val="3C4043"/>
                </a:solidFill>
              </a:rPr>
              <a:t>Health and Safety at Work etc. Act 1974. </a:t>
            </a:r>
            <a:r>
              <a:rPr lang="en" sz="900">
                <a:solidFill>
                  <a:srgbClr val="3C4043"/>
                </a:solidFill>
              </a:rPr>
              <a:t>[online] Available at: </a:t>
            </a:r>
            <a:r>
              <a:rPr lang="en" sz="900" u="sng">
                <a:solidFill>
                  <a:schemeClr val="hlink"/>
                </a:solidFill>
                <a:hlinkClick r:id="rId5"/>
              </a:rPr>
              <a:t>https://www.legislation.gov.uk/ukpga/1974/37/contents</a:t>
            </a:r>
            <a:r>
              <a:rPr lang="en" sz="900">
                <a:solidFill>
                  <a:srgbClr val="3C4043"/>
                </a:solidFill>
              </a:rPr>
              <a:t> [Accessed 06.01.2022]</a:t>
            </a:r>
            <a:endParaRPr sz="900">
              <a:solidFill>
                <a:srgbClr val="3C4043"/>
              </a:solidFill>
            </a:endParaRPr>
          </a:p>
          <a:p>
            <a:pPr indent="0" lvl="0" marL="0" rtl="0" algn="l">
              <a:lnSpc>
                <a:spcPct val="100000"/>
              </a:lnSpc>
              <a:spcBef>
                <a:spcPts val="0"/>
              </a:spcBef>
              <a:spcAft>
                <a:spcPts val="0"/>
              </a:spcAft>
              <a:buNone/>
            </a:pPr>
            <a:r>
              <a:t/>
            </a:r>
            <a:endParaRPr sz="900">
              <a:solidFill>
                <a:srgbClr val="3C4043"/>
              </a:solidFill>
              <a:highlight>
                <a:srgbClr val="FFFFFF"/>
              </a:highlight>
            </a:endParaRPr>
          </a:p>
          <a:p>
            <a:pPr indent="0" lvl="0" marL="0" rtl="0" algn="l">
              <a:lnSpc>
                <a:spcPct val="100000"/>
              </a:lnSpc>
              <a:spcBef>
                <a:spcPts val="0"/>
              </a:spcBef>
              <a:spcAft>
                <a:spcPts val="0"/>
              </a:spcAft>
              <a:buNone/>
            </a:pPr>
            <a:r>
              <a:t/>
            </a:r>
            <a:endParaRPr sz="900">
              <a:solidFill>
                <a:srgbClr val="3C4043"/>
              </a:solidFill>
              <a:highlight>
                <a:srgbClr val="FFFFFF"/>
              </a:highlight>
            </a:endParaRPr>
          </a:p>
          <a:p>
            <a:pPr indent="0" lvl="0" marL="0" rtl="0" algn="l">
              <a:lnSpc>
                <a:spcPct val="100000"/>
              </a:lnSpc>
              <a:spcBef>
                <a:spcPts val="0"/>
              </a:spcBef>
              <a:spcAft>
                <a:spcPts val="0"/>
              </a:spcAft>
              <a:buClr>
                <a:schemeClr val="dk1"/>
              </a:buClr>
              <a:buSzPts val="1100"/>
              <a:buFont typeface="Arial"/>
              <a:buNone/>
            </a:pPr>
            <a:r>
              <a:t/>
            </a:r>
            <a:endParaRPr sz="900">
              <a:solidFill>
                <a:srgbClr val="3C4043"/>
              </a:solidFill>
              <a:highlight>
                <a:srgbClr val="FFFFFF"/>
              </a:highlight>
            </a:endParaRPr>
          </a:p>
          <a:p>
            <a:pPr indent="0" lvl="0" marL="0" rtl="0" algn="l">
              <a:spcBef>
                <a:spcPts val="0"/>
              </a:spcBef>
              <a:spcAft>
                <a:spcPts val="1200"/>
              </a:spcAft>
              <a:buNone/>
            </a:pPr>
            <a:r>
              <a:t/>
            </a:r>
            <a:endParaRPr/>
          </a:p>
        </p:txBody>
      </p:sp>
      <p:sp>
        <p:nvSpPr>
          <p:cNvPr id="213" name="Google Shape;213;p33"/>
          <p:cNvSpPr txBox="1"/>
          <p:nvPr>
            <p:ph idx="2" type="body"/>
          </p:nvPr>
        </p:nvSpPr>
        <p:spPr>
          <a:xfrm>
            <a:off x="4773200" y="1505700"/>
            <a:ext cx="3999900" cy="3416400"/>
          </a:xfrm>
          <a:prstGeom prst="rect">
            <a:avLst/>
          </a:prstGeom>
        </p:spPr>
        <p:txBody>
          <a:bodyPr anchorCtr="0" anchor="t" bIns="91425" lIns="91425" spcFirstLastPara="1" rIns="91425" wrap="square" tIns="91425">
            <a:normAutofit/>
          </a:bodyPr>
          <a:lstStyle/>
          <a:p>
            <a:pPr indent="0" lvl="0" marL="0" rtl="0" algn="l">
              <a:lnSpc>
                <a:spcPct val="100000"/>
              </a:lnSpc>
              <a:spcBef>
                <a:spcPts val="0"/>
              </a:spcBef>
              <a:spcAft>
                <a:spcPts val="0"/>
              </a:spcAft>
              <a:buClr>
                <a:schemeClr val="dk1"/>
              </a:buClr>
              <a:buSzPts val="1100"/>
              <a:buFont typeface="Arial"/>
              <a:buNone/>
            </a:pPr>
            <a:r>
              <a:rPr lang="en" sz="900">
                <a:solidFill>
                  <a:srgbClr val="3C4043"/>
                </a:solidFill>
                <a:highlight>
                  <a:schemeClr val="lt1"/>
                </a:highlight>
              </a:rPr>
              <a:t>Merz, M. (2016) </a:t>
            </a:r>
            <a:r>
              <a:rPr i="1" lang="en" sz="900">
                <a:solidFill>
                  <a:srgbClr val="3C4043"/>
                </a:solidFill>
                <a:highlight>
                  <a:schemeClr val="lt1"/>
                </a:highlight>
              </a:rPr>
              <a:t>The Art and Practice of Costume Design, </a:t>
            </a:r>
            <a:r>
              <a:rPr lang="en" sz="900">
                <a:solidFill>
                  <a:srgbClr val="3C4043"/>
                </a:solidFill>
                <a:highlight>
                  <a:schemeClr val="lt1"/>
                </a:highlight>
              </a:rPr>
              <a:t>Abingdon: Taylor Francis</a:t>
            </a:r>
            <a:endParaRPr sz="900">
              <a:solidFill>
                <a:srgbClr val="3C4043"/>
              </a:solidFill>
              <a:highlight>
                <a:schemeClr val="lt1"/>
              </a:highlight>
            </a:endParaRPr>
          </a:p>
          <a:p>
            <a:pPr indent="0" lvl="0" marL="0" rtl="0" algn="l">
              <a:lnSpc>
                <a:spcPct val="100000"/>
              </a:lnSpc>
              <a:spcBef>
                <a:spcPts val="0"/>
              </a:spcBef>
              <a:spcAft>
                <a:spcPts val="0"/>
              </a:spcAft>
              <a:buClr>
                <a:schemeClr val="dk1"/>
              </a:buClr>
              <a:buSzPts val="1100"/>
              <a:buFont typeface="Arial"/>
              <a:buNone/>
            </a:pPr>
            <a:r>
              <a:t/>
            </a:r>
            <a:endParaRPr sz="900">
              <a:solidFill>
                <a:srgbClr val="3C4043"/>
              </a:solidFill>
              <a:highlight>
                <a:schemeClr val="lt1"/>
              </a:highlight>
            </a:endParaRPr>
          </a:p>
          <a:p>
            <a:pPr indent="0" lvl="0" marL="0" rtl="0" algn="l">
              <a:lnSpc>
                <a:spcPct val="100000"/>
              </a:lnSpc>
              <a:spcBef>
                <a:spcPts val="0"/>
              </a:spcBef>
              <a:spcAft>
                <a:spcPts val="0"/>
              </a:spcAft>
              <a:buClr>
                <a:schemeClr val="dk1"/>
              </a:buClr>
              <a:buSzPts val="1100"/>
              <a:buFont typeface="Arial"/>
              <a:buNone/>
            </a:pPr>
            <a:r>
              <a:rPr lang="en" sz="900">
                <a:solidFill>
                  <a:srgbClr val="3C4043"/>
                </a:solidFill>
                <a:highlight>
                  <a:schemeClr val="lt1"/>
                </a:highlight>
              </a:rPr>
              <a:t>Moore, B. (2021) </a:t>
            </a:r>
            <a:r>
              <a:rPr i="1" lang="en" sz="900">
                <a:solidFill>
                  <a:srgbClr val="3C4043"/>
                </a:solidFill>
                <a:highlight>
                  <a:schemeClr val="lt1"/>
                </a:highlight>
              </a:rPr>
              <a:t>The role of an Assistant Stage Manager during the rehearsal period, </a:t>
            </a:r>
            <a:r>
              <a:rPr lang="en" sz="900">
                <a:solidFill>
                  <a:srgbClr val="3C4043"/>
                </a:solidFill>
                <a:highlight>
                  <a:schemeClr val="lt1"/>
                </a:highlight>
              </a:rPr>
              <a:t>Carmarthen: UWTSD</a:t>
            </a:r>
            <a:endParaRPr sz="900">
              <a:solidFill>
                <a:srgbClr val="3C4043"/>
              </a:solidFill>
              <a:highlight>
                <a:schemeClr val="lt1"/>
              </a:highlight>
            </a:endParaRPr>
          </a:p>
          <a:p>
            <a:pPr indent="0" lvl="0" marL="0" rtl="0" algn="l">
              <a:lnSpc>
                <a:spcPct val="100000"/>
              </a:lnSpc>
              <a:spcBef>
                <a:spcPts val="0"/>
              </a:spcBef>
              <a:spcAft>
                <a:spcPts val="0"/>
              </a:spcAft>
              <a:buClr>
                <a:schemeClr val="dk1"/>
              </a:buClr>
              <a:buSzPts val="1100"/>
              <a:buFont typeface="Arial"/>
              <a:buNone/>
            </a:pPr>
            <a:r>
              <a:t/>
            </a:r>
            <a:endParaRPr sz="900">
              <a:solidFill>
                <a:srgbClr val="3C4043"/>
              </a:solidFill>
              <a:highlight>
                <a:schemeClr val="lt1"/>
              </a:highlight>
            </a:endParaRPr>
          </a:p>
          <a:p>
            <a:pPr indent="0" lvl="0" marL="0" rtl="0" algn="l">
              <a:lnSpc>
                <a:spcPct val="100000"/>
              </a:lnSpc>
              <a:spcBef>
                <a:spcPts val="0"/>
              </a:spcBef>
              <a:spcAft>
                <a:spcPts val="0"/>
              </a:spcAft>
              <a:buClr>
                <a:schemeClr val="dk1"/>
              </a:buClr>
              <a:buSzPts val="1100"/>
              <a:buFont typeface="Arial"/>
              <a:buNone/>
            </a:pPr>
            <a:r>
              <a:rPr lang="en" sz="900">
                <a:solidFill>
                  <a:srgbClr val="3C4043"/>
                </a:solidFill>
                <a:highlight>
                  <a:schemeClr val="lt1"/>
                </a:highlight>
              </a:rPr>
              <a:t>Pallin, G. (2003) </a:t>
            </a:r>
            <a:r>
              <a:rPr i="1" lang="en" sz="900">
                <a:solidFill>
                  <a:srgbClr val="3C4043"/>
                </a:solidFill>
              </a:rPr>
              <a:t>Stage Management: The Essential Handbook, </a:t>
            </a:r>
            <a:r>
              <a:rPr lang="en" sz="900">
                <a:solidFill>
                  <a:srgbClr val="3C4043"/>
                </a:solidFill>
              </a:rPr>
              <a:t>London: Nick Hern</a:t>
            </a:r>
            <a:endParaRPr sz="900">
              <a:solidFill>
                <a:srgbClr val="3C4043"/>
              </a:solidFill>
            </a:endParaRPr>
          </a:p>
          <a:p>
            <a:pPr indent="0" lvl="0" marL="0" rtl="0" algn="l">
              <a:lnSpc>
                <a:spcPct val="100000"/>
              </a:lnSpc>
              <a:spcBef>
                <a:spcPts val="0"/>
              </a:spcBef>
              <a:spcAft>
                <a:spcPts val="0"/>
              </a:spcAft>
              <a:buClr>
                <a:schemeClr val="dk1"/>
              </a:buClr>
              <a:buSzPts val="1100"/>
              <a:buFont typeface="Arial"/>
              <a:buNone/>
            </a:pPr>
            <a:r>
              <a:t/>
            </a:r>
            <a:endParaRPr sz="900">
              <a:solidFill>
                <a:srgbClr val="3C4043"/>
              </a:solidFill>
            </a:endParaRPr>
          </a:p>
          <a:p>
            <a:pPr indent="0" lvl="0" marL="0" rtl="0" algn="l">
              <a:lnSpc>
                <a:spcPct val="100000"/>
              </a:lnSpc>
              <a:spcBef>
                <a:spcPts val="0"/>
              </a:spcBef>
              <a:spcAft>
                <a:spcPts val="0"/>
              </a:spcAft>
              <a:buClr>
                <a:schemeClr val="dk1"/>
              </a:buClr>
              <a:buSzPts val="1100"/>
              <a:buFont typeface="Arial"/>
              <a:buNone/>
            </a:pPr>
            <a:r>
              <a:rPr lang="en" sz="900">
                <a:solidFill>
                  <a:srgbClr val="3C4043"/>
                </a:solidFill>
              </a:rPr>
              <a:t>UWTSD Handout (2021) </a:t>
            </a:r>
            <a:r>
              <a:rPr i="1" lang="en" sz="900">
                <a:solidFill>
                  <a:srgbClr val="3C4043"/>
                </a:solidFill>
              </a:rPr>
              <a:t>Stage Management Session 1</a:t>
            </a:r>
            <a:r>
              <a:rPr lang="en" sz="900">
                <a:solidFill>
                  <a:srgbClr val="3C4043"/>
                </a:solidFill>
              </a:rPr>
              <a:t>, Carmarthen: UWTSD</a:t>
            </a:r>
            <a:endParaRPr sz="900">
              <a:solidFill>
                <a:srgbClr val="3C4043"/>
              </a:solidFill>
            </a:endParaRPr>
          </a:p>
          <a:p>
            <a:pPr indent="0" lvl="0" marL="0" rtl="0" algn="l">
              <a:lnSpc>
                <a:spcPct val="100000"/>
              </a:lnSpc>
              <a:spcBef>
                <a:spcPts val="0"/>
              </a:spcBef>
              <a:spcAft>
                <a:spcPts val="0"/>
              </a:spcAft>
              <a:buClr>
                <a:schemeClr val="dk1"/>
              </a:buClr>
              <a:buSzPts val="1100"/>
              <a:buFont typeface="Arial"/>
              <a:buNone/>
            </a:pPr>
            <a:r>
              <a:t/>
            </a:r>
            <a:endParaRPr sz="900">
              <a:solidFill>
                <a:srgbClr val="3C4043"/>
              </a:solidFill>
            </a:endParaRPr>
          </a:p>
          <a:p>
            <a:pPr indent="0" lvl="0" marL="0" rtl="0" algn="l">
              <a:lnSpc>
                <a:spcPct val="100000"/>
              </a:lnSpc>
              <a:spcBef>
                <a:spcPts val="0"/>
              </a:spcBef>
              <a:spcAft>
                <a:spcPts val="0"/>
              </a:spcAft>
              <a:buClr>
                <a:schemeClr val="dk1"/>
              </a:buClr>
              <a:buSzPts val="1100"/>
              <a:buFont typeface="Arial"/>
              <a:buNone/>
            </a:pPr>
            <a:r>
              <a:rPr lang="en" sz="900">
                <a:solidFill>
                  <a:srgbClr val="3C4043"/>
                </a:solidFill>
              </a:rPr>
              <a:t>UWTSD Handout (2021) </a:t>
            </a:r>
            <a:r>
              <a:rPr i="1" lang="en" sz="900">
                <a:solidFill>
                  <a:srgbClr val="3C4043"/>
                </a:solidFill>
              </a:rPr>
              <a:t>Deputy Stage Manager: What do they do?,</a:t>
            </a:r>
            <a:r>
              <a:rPr lang="en" sz="900">
                <a:solidFill>
                  <a:srgbClr val="3C4043"/>
                </a:solidFill>
              </a:rPr>
              <a:t> Carmarthen: UWTSD</a:t>
            </a:r>
            <a:endParaRPr sz="900">
              <a:solidFill>
                <a:srgbClr val="3C4043"/>
              </a:solidFill>
            </a:endParaRPr>
          </a:p>
        </p:txBody>
      </p:sp>
    </p:spTree>
  </p:cSld>
  <p:clrMapOvr>
    <a:masterClrMapping/>
  </p:clrMapOvr>
</p:sld>
</file>

<file path=ppt/theme/theme1.xml><?xml version="1.0" encoding="utf-8"?>
<a:theme xmlns:a="http://schemas.openxmlformats.org/drawingml/2006/main" xmlns:r="http://schemas.openxmlformats.org/officeDocument/2006/relationships" name="Paradigm">
  <a:themeElements>
    <a:clrScheme name="Paradigm">
      <a:dk1>
        <a:srgbClr val="31394D"/>
      </a:dk1>
      <a:lt1>
        <a:srgbClr val="FFFFFF"/>
      </a:lt1>
      <a:dk2>
        <a:srgbClr val="666666"/>
      </a:dk2>
      <a:lt2>
        <a:srgbClr val="626B73"/>
      </a:lt2>
      <a:accent1>
        <a:srgbClr val="002F4A"/>
      </a:accent1>
      <a:accent2>
        <a:srgbClr val="D9C4B1"/>
      </a:accent2>
      <a:accent3>
        <a:srgbClr val="EDE3DA"/>
      </a:accent3>
      <a:accent4>
        <a:srgbClr val="B85741"/>
      </a:accent4>
      <a:accent5>
        <a:srgbClr val="009384"/>
      </a:accent5>
      <a:accent6>
        <a:srgbClr val="D0F6FF"/>
      </a:accent6>
      <a:hlink>
        <a:srgbClr val="009384"/>
      </a:hlink>
      <a:folHlink>
        <a:srgbClr val="009384"/>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