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332" r:id="rId3"/>
    <p:sldId id="334" r:id="rId4"/>
    <p:sldId id="344" r:id="rId5"/>
    <p:sldId id="346" r:id="rId6"/>
    <p:sldId id="345" r:id="rId7"/>
    <p:sldId id="347" r:id="rId8"/>
    <p:sldId id="348" r:id="rId9"/>
    <p:sldId id="349" r:id="rId10"/>
    <p:sldId id="350" r:id="rId11"/>
    <p:sldId id="351" r:id="rId12"/>
    <p:sldId id="352" r:id="rId13"/>
    <p:sldId id="353" r:id="rId14"/>
    <p:sldId id="354" r:id="rId15"/>
    <p:sldId id="355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3268"/>
    <a:srgbClr val="548315"/>
    <a:srgbClr val="D2A000"/>
    <a:srgbClr val="FFFF66"/>
    <a:srgbClr val="0000FF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54" autoAdjust="0"/>
    <p:restoredTop sz="94068" autoAdjust="0"/>
  </p:normalViewPr>
  <p:slideViewPr>
    <p:cSldViewPr snapToGrid="0">
      <p:cViewPr varScale="1">
        <p:scale>
          <a:sx n="62" d="100"/>
          <a:sy n="62" d="100"/>
        </p:scale>
        <p:origin x="2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had Ahmed" userId="201069d6-a11a-46cf-a966-5c13c0aac369" providerId="ADAL" clId="{CBB8362C-7FA7-44E4-8E7B-49FF7520CB77}"/>
    <pc:docChg chg="undo redo custSel addSld delSld modSld sldOrd">
      <pc:chgData name="Fahad Ahmed" userId="201069d6-a11a-46cf-a966-5c13c0aac369" providerId="ADAL" clId="{CBB8362C-7FA7-44E4-8E7B-49FF7520CB77}" dt="2026-06-17T18:03:21.618" v="3042" actId="2696"/>
      <pc:docMkLst>
        <pc:docMk/>
      </pc:docMkLst>
      <pc:sldChg chg="modSp mod">
        <pc:chgData name="Fahad Ahmed" userId="201069d6-a11a-46cf-a966-5c13c0aac369" providerId="ADAL" clId="{CBB8362C-7FA7-44E4-8E7B-49FF7520CB77}" dt="2026-06-17T16:48:56.530" v="2015" actId="27636"/>
        <pc:sldMkLst>
          <pc:docMk/>
          <pc:sldMk cId="3154844647" sldId="257"/>
        </pc:sldMkLst>
        <pc:spChg chg="mod">
          <ac:chgData name="Fahad Ahmed" userId="201069d6-a11a-46cf-a966-5c13c0aac369" providerId="ADAL" clId="{CBB8362C-7FA7-44E4-8E7B-49FF7520CB77}" dt="2026-06-17T16:48:56.530" v="2015" actId="27636"/>
          <ac:spMkLst>
            <pc:docMk/>
            <pc:sldMk cId="3154844647" sldId="257"/>
            <ac:spMk id="2" creationId="{D0729539-B0AC-EA8B-203C-6CB6C0299346}"/>
          </ac:spMkLst>
        </pc:spChg>
        <pc:spChg chg="mod">
          <ac:chgData name="Fahad Ahmed" userId="201069d6-a11a-46cf-a966-5c13c0aac369" providerId="ADAL" clId="{CBB8362C-7FA7-44E4-8E7B-49FF7520CB77}" dt="2026-06-17T15:59:53.723" v="1688" actId="20577"/>
          <ac:spMkLst>
            <pc:docMk/>
            <pc:sldMk cId="3154844647" sldId="257"/>
            <ac:spMk id="11" creationId="{5F7F9DE1-BD5C-A4E2-FD22-BAA8F89C1A4F}"/>
          </ac:spMkLst>
        </pc:spChg>
      </pc:sldChg>
      <pc:sldChg chg="modSp add mod">
        <pc:chgData name="Fahad Ahmed" userId="201069d6-a11a-46cf-a966-5c13c0aac369" providerId="ADAL" clId="{CBB8362C-7FA7-44E4-8E7B-49FF7520CB77}" dt="2026-06-17T16:57:00.510" v="2079" actId="20577"/>
        <pc:sldMkLst>
          <pc:docMk/>
          <pc:sldMk cId="4223636781" sldId="332"/>
        </pc:sldMkLst>
        <pc:spChg chg="mod">
          <ac:chgData name="Fahad Ahmed" userId="201069d6-a11a-46cf-a966-5c13c0aac369" providerId="ADAL" clId="{CBB8362C-7FA7-44E4-8E7B-49FF7520CB77}" dt="2026-06-17T16:03:27.727" v="1734" actId="20577"/>
          <ac:spMkLst>
            <pc:docMk/>
            <pc:sldMk cId="4223636781" sldId="332"/>
            <ac:spMk id="2" creationId="{511E531E-80BC-CE32-A8CC-2C407126BC1B}"/>
          </ac:spMkLst>
        </pc:spChg>
        <pc:spChg chg="mod">
          <ac:chgData name="Fahad Ahmed" userId="201069d6-a11a-46cf-a966-5c13c0aac369" providerId="ADAL" clId="{CBB8362C-7FA7-44E4-8E7B-49FF7520CB77}" dt="2026-06-17T16:57:00.510" v="2079" actId="20577"/>
          <ac:spMkLst>
            <pc:docMk/>
            <pc:sldMk cId="4223636781" sldId="332"/>
            <ac:spMk id="4" creationId="{3D766514-D4CC-7625-E575-98B58366D428}"/>
          </ac:spMkLst>
        </pc:spChg>
      </pc:sldChg>
      <pc:sldChg chg="addSp modSp add mod">
        <pc:chgData name="Fahad Ahmed" userId="201069d6-a11a-46cf-a966-5c13c0aac369" providerId="ADAL" clId="{CBB8362C-7FA7-44E4-8E7B-49FF7520CB77}" dt="2026-06-17T17:01:44.095" v="2102" actId="20577"/>
        <pc:sldMkLst>
          <pc:docMk/>
          <pc:sldMk cId="1201460466" sldId="334"/>
        </pc:sldMkLst>
        <pc:spChg chg="mod">
          <ac:chgData name="Fahad Ahmed" userId="201069d6-a11a-46cf-a966-5c13c0aac369" providerId="ADAL" clId="{CBB8362C-7FA7-44E4-8E7B-49FF7520CB77}" dt="2026-06-17T17:01:44.095" v="2102" actId="20577"/>
          <ac:spMkLst>
            <pc:docMk/>
            <pc:sldMk cId="1201460466" sldId="334"/>
            <ac:spMk id="2" creationId="{F3F8F55C-9273-FA79-99FC-DFC0C61D221E}"/>
          </ac:spMkLst>
        </pc:spChg>
        <pc:spChg chg="mod">
          <ac:chgData name="Fahad Ahmed" userId="201069d6-a11a-46cf-a966-5c13c0aac369" providerId="ADAL" clId="{CBB8362C-7FA7-44E4-8E7B-49FF7520CB77}" dt="2026-06-10T18:08:01.311" v="786" actId="14100"/>
          <ac:spMkLst>
            <pc:docMk/>
            <pc:sldMk cId="1201460466" sldId="334"/>
            <ac:spMk id="4" creationId="{6989DDCB-2561-95D5-AB19-B669B89A8F85}"/>
          </ac:spMkLst>
        </pc:spChg>
        <pc:spChg chg="add mod">
          <ac:chgData name="Fahad Ahmed" userId="201069d6-a11a-46cf-a966-5c13c0aac369" providerId="ADAL" clId="{CBB8362C-7FA7-44E4-8E7B-49FF7520CB77}" dt="2026-06-10T17:29:02.476" v="354" actId="1076"/>
          <ac:spMkLst>
            <pc:docMk/>
            <pc:sldMk cId="1201460466" sldId="334"/>
            <ac:spMk id="8" creationId="{CAE06F4E-31F7-4634-3D44-EB9D33E60D28}"/>
          </ac:spMkLst>
        </pc:spChg>
      </pc:sldChg>
      <pc:sldChg chg="addSp delSp modSp add mod modAnim">
        <pc:chgData name="Fahad Ahmed" userId="201069d6-a11a-46cf-a966-5c13c0aac369" providerId="ADAL" clId="{CBB8362C-7FA7-44E4-8E7B-49FF7520CB77}" dt="2026-06-17T17:38:05.292" v="2776"/>
        <pc:sldMkLst>
          <pc:docMk/>
          <pc:sldMk cId="2187436647" sldId="344"/>
        </pc:sldMkLst>
        <pc:spChg chg="mod">
          <ac:chgData name="Fahad Ahmed" userId="201069d6-a11a-46cf-a966-5c13c0aac369" providerId="ADAL" clId="{CBB8362C-7FA7-44E4-8E7B-49FF7520CB77}" dt="2026-06-17T17:09:51.851" v="2396" actId="20577"/>
          <ac:spMkLst>
            <pc:docMk/>
            <pc:sldMk cId="2187436647" sldId="344"/>
            <ac:spMk id="4" creationId="{D6C5A1B6-2B90-95D6-D3E9-0A1CE7B48AF0}"/>
          </ac:spMkLst>
        </pc:spChg>
        <pc:spChg chg="mod">
          <ac:chgData name="Fahad Ahmed" userId="201069d6-a11a-46cf-a966-5c13c0aac369" providerId="ADAL" clId="{CBB8362C-7FA7-44E4-8E7B-49FF7520CB77}" dt="2026-06-17T17:26:13.435" v="2593"/>
          <ac:spMkLst>
            <pc:docMk/>
            <pc:sldMk cId="2187436647" sldId="344"/>
            <ac:spMk id="8" creationId="{84FDA36F-793F-29EF-B883-8E1F0E6A43D9}"/>
          </ac:spMkLst>
        </pc:spChg>
        <pc:spChg chg="add mod">
          <ac:chgData name="Fahad Ahmed" userId="201069d6-a11a-46cf-a966-5c13c0aac369" providerId="ADAL" clId="{CBB8362C-7FA7-44E4-8E7B-49FF7520CB77}" dt="2026-06-17T17:20:08.241" v="2574" actId="255"/>
          <ac:spMkLst>
            <pc:docMk/>
            <pc:sldMk cId="2187436647" sldId="344"/>
            <ac:spMk id="16" creationId="{EAF7EC6B-8DE2-1E98-8028-9726D2A4EFD3}"/>
          </ac:spMkLst>
        </pc:spChg>
        <pc:spChg chg="add mod">
          <ac:chgData name="Fahad Ahmed" userId="201069d6-a11a-46cf-a966-5c13c0aac369" providerId="ADAL" clId="{CBB8362C-7FA7-44E4-8E7B-49FF7520CB77}" dt="2026-06-17T17:19:47.952" v="2572" actId="20577"/>
          <ac:spMkLst>
            <pc:docMk/>
            <pc:sldMk cId="2187436647" sldId="344"/>
            <ac:spMk id="18" creationId="{2F46CF6A-2AEC-0C1A-93E4-B97B2020AFFE}"/>
          </ac:spMkLst>
        </pc:spChg>
        <pc:picChg chg="add mod modCrop">
          <ac:chgData name="Fahad Ahmed" userId="201069d6-a11a-46cf-a966-5c13c0aac369" providerId="ADAL" clId="{CBB8362C-7FA7-44E4-8E7B-49FF7520CB77}" dt="2026-06-17T17:14:27.504" v="2495" actId="1076"/>
          <ac:picMkLst>
            <pc:docMk/>
            <pc:sldMk cId="2187436647" sldId="344"/>
            <ac:picMk id="10" creationId="{67E9CA79-175E-9ED7-AAC5-742E2CAB3C62}"/>
          </ac:picMkLst>
        </pc:picChg>
        <pc:picChg chg="add mod modCrop">
          <ac:chgData name="Fahad Ahmed" userId="201069d6-a11a-46cf-a966-5c13c0aac369" providerId="ADAL" clId="{CBB8362C-7FA7-44E4-8E7B-49FF7520CB77}" dt="2026-06-17T17:11:57.360" v="2439" actId="1076"/>
          <ac:picMkLst>
            <pc:docMk/>
            <pc:sldMk cId="2187436647" sldId="344"/>
            <ac:picMk id="15" creationId="{65C6384B-D1B5-B242-5694-030C41288317}"/>
          </ac:picMkLst>
        </pc:picChg>
        <pc:cxnChg chg="add mod">
          <ac:chgData name="Fahad Ahmed" userId="201069d6-a11a-46cf-a966-5c13c0aac369" providerId="ADAL" clId="{CBB8362C-7FA7-44E4-8E7B-49FF7520CB77}" dt="2026-06-17T17:18:26.791" v="2547" actId="14100"/>
          <ac:cxnSpMkLst>
            <pc:docMk/>
            <pc:sldMk cId="2187436647" sldId="344"/>
            <ac:cxnSpMk id="20" creationId="{6331E46A-85C6-A1FC-C3C4-2BCA89E86682}"/>
          </ac:cxnSpMkLst>
        </pc:cxnChg>
        <pc:cxnChg chg="add mod">
          <ac:chgData name="Fahad Ahmed" userId="201069d6-a11a-46cf-a966-5c13c0aac369" providerId="ADAL" clId="{CBB8362C-7FA7-44E4-8E7B-49FF7520CB77}" dt="2026-06-17T17:19:12.492" v="2557" actId="14100"/>
          <ac:cxnSpMkLst>
            <pc:docMk/>
            <pc:sldMk cId="2187436647" sldId="344"/>
            <ac:cxnSpMk id="22" creationId="{47F7E020-E765-BD82-CB23-7DE5F704D811}"/>
          </ac:cxnSpMkLst>
        </pc:cxnChg>
      </pc:sldChg>
      <pc:sldChg chg="addSp delSp modSp add mod">
        <pc:chgData name="Fahad Ahmed" userId="201069d6-a11a-46cf-a966-5c13c0aac369" providerId="ADAL" clId="{CBB8362C-7FA7-44E4-8E7B-49FF7520CB77}" dt="2026-06-17T17:28:21.386" v="2641" actId="14100"/>
        <pc:sldMkLst>
          <pc:docMk/>
          <pc:sldMk cId="318125000" sldId="345"/>
        </pc:sldMkLst>
        <pc:spChg chg="mod">
          <ac:chgData name="Fahad Ahmed" userId="201069d6-a11a-46cf-a966-5c13c0aac369" providerId="ADAL" clId="{CBB8362C-7FA7-44E4-8E7B-49FF7520CB77}" dt="2026-06-17T17:28:21.386" v="2641" actId="14100"/>
          <ac:spMkLst>
            <pc:docMk/>
            <pc:sldMk cId="318125000" sldId="345"/>
            <ac:spMk id="4" creationId="{ABBDF138-16E5-1E0E-2358-DAFB8EB0565E}"/>
          </ac:spMkLst>
        </pc:spChg>
        <pc:spChg chg="add">
          <ac:chgData name="Fahad Ahmed" userId="201069d6-a11a-46cf-a966-5c13c0aac369" providerId="ADAL" clId="{CBB8362C-7FA7-44E4-8E7B-49FF7520CB77}" dt="2026-06-17T17:26:20.011" v="2595" actId="22"/>
          <ac:spMkLst>
            <pc:docMk/>
            <pc:sldMk cId="318125000" sldId="345"/>
            <ac:spMk id="14" creationId="{820B2CDA-6022-8390-68A3-1DFEFD29C1D6}"/>
          </ac:spMkLst>
        </pc:spChg>
        <pc:picChg chg="add mod">
          <ac:chgData name="Fahad Ahmed" userId="201069d6-a11a-46cf-a966-5c13c0aac369" providerId="ADAL" clId="{CBB8362C-7FA7-44E4-8E7B-49FF7520CB77}" dt="2026-06-17T17:24:43.205" v="2587" actId="1076"/>
          <ac:picMkLst>
            <pc:docMk/>
            <pc:sldMk cId="318125000" sldId="345"/>
            <ac:picMk id="11" creationId="{5C166BD2-00A4-02D8-E5A1-E33343594031}"/>
          </ac:picMkLst>
        </pc:picChg>
      </pc:sldChg>
      <pc:sldChg chg="addSp delSp modSp add mod ord modAnim">
        <pc:chgData name="Fahad Ahmed" userId="201069d6-a11a-46cf-a966-5c13c0aac369" providerId="ADAL" clId="{CBB8362C-7FA7-44E4-8E7B-49FF7520CB77}" dt="2026-06-17T17:37:51.363" v="2774" actId="14100"/>
        <pc:sldMkLst>
          <pc:docMk/>
          <pc:sldMk cId="762781463" sldId="346"/>
        </pc:sldMkLst>
        <pc:spChg chg="mod">
          <ac:chgData name="Fahad Ahmed" userId="201069d6-a11a-46cf-a966-5c13c0aac369" providerId="ADAL" clId="{CBB8362C-7FA7-44E4-8E7B-49FF7520CB77}" dt="2026-06-17T17:33:00.431" v="2658" actId="20577"/>
          <ac:spMkLst>
            <pc:docMk/>
            <pc:sldMk cId="762781463" sldId="346"/>
            <ac:spMk id="4" creationId="{ECC0CA2B-0FA4-CFB8-0664-2D79DF3235A5}"/>
          </ac:spMkLst>
        </pc:spChg>
        <pc:spChg chg="mod">
          <ac:chgData name="Fahad Ahmed" userId="201069d6-a11a-46cf-a966-5c13c0aac369" providerId="ADAL" clId="{CBB8362C-7FA7-44E4-8E7B-49FF7520CB77}" dt="2026-06-17T17:36:56.934" v="2765" actId="1076"/>
          <ac:spMkLst>
            <pc:docMk/>
            <pc:sldMk cId="762781463" sldId="346"/>
            <ac:spMk id="14" creationId="{51A1F7C0-063E-59FF-585E-26313172DBFC}"/>
          </ac:spMkLst>
        </pc:spChg>
        <pc:picChg chg="add mod">
          <ac:chgData name="Fahad Ahmed" userId="201069d6-a11a-46cf-a966-5c13c0aac369" providerId="ADAL" clId="{CBB8362C-7FA7-44E4-8E7B-49FF7520CB77}" dt="2026-06-17T17:33:47.434" v="2670" actId="1076"/>
          <ac:picMkLst>
            <pc:docMk/>
            <pc:sldMk cId="762781463" sldId="346"/>
            <ac:picMk id="8" creationId="{3DF47075-9FD5-4494-858F-891F1E85D521}"/>
          </ac:picMkLst>
        </pc:picChg>
        <pc:picChg chg="add mod modCrop">
          <ac:chgData name="Fahad Ahmed" userId="201069d6-a11a-46cf-a966-5c13c0aac369" providerId="ADAL" clId="{CBB8362C-7FA7-44E4-8E7B-49FF7520CB77}" dt="2026-06-17T17:37:51.363" v="2774" actId="14100"/>
          <ac:picMkLst>
            <pc:docMk/>
            <pc:sldMk cId="762781463" sldId="346"/>
            <ac:picMk id="9" creationId="{18B51908-CD9C-F962-C60E-BFA8CCEB6D5B}"/>
          </ac:picMkLst>
        </pc:picChg>
      </pc:sldChg>
      <pc:sldChg chg="addSp delSp modSp add mod modAnim">
        <pc:chgData name="Fahad Ahmed" userId="201069d6-a11a-46cf-a966-5c13c0aac369" providerId="ADAL" clId="{CBB8362C-7FA7-44E4-8E7B-49FF7520CB77}" dt="2026-06-17T17:39:20.948" v="2787"/>
        <pc:sldMkLst>
          <pc:docMk/>
          <pc:sldMk cId="2701847602" sldId="347"/>
        </pc:sldMkLst>
        <pc:spChg chg="mod">
          <ac:chgData name="Fahad Ahmed" userId="201069d6-a11a-46cf-a966-5c13c0aac369" providerId="ADAL" clId="{CBB8362C-7FA7-44E4-8E7B-49FF7520CB77}" dt="2026-06-17T17:34:37.176" v="2708" actId="20577"/>
          <ac:spMkLst>
            <pc:docMk/>
            <pc:sldMk cId="2701847602" sldId="347"/>
            <ac:spMk id="2" creationId="{A0FF81AE-0B90-302E-CED4-ECF8B59C6A62}"/>
          </ac:spMkLst>
        </pc:spChg>
        <pc:spChg chg="mod">
          <ac:chgData name="Fahad Ahmed" userId="201069d6-a11a-46cf-a966-5c13c0aac369" providerId="ADAL" clId="{CBB8362C-7FA7-44E4-8E7B-49FF7520CB77}" dt="2026-06-17T17:35:23.677" v="2718" actId="20577"/>
          <ac:spMkLst>
            <pc:docMk/>
            <pc:sldMk cId="2701847602" sldId="347"/>
            <ac:spMk id="4" creationId="{8F9F4B4A-277A-B15D-D6A7-6603ED169F4C}"/>
          </ac:spMkLst>
        </pc:spChg>
        <pc:spChg chg="add mod">
          <ac:chgData name="Fahad Ahmed" userId="201069d6-a11a-46cf-a966-5c13c0aac369" providerId="ADAL" clId="{CBB8362C-7FA7-44E4-8E7B-49FF7520CB77}" dt="2026-06-17T17:37:04.725" v="2768" actId="1076"/>
          <ac:spMkLst>
            <pc:docMk/>
            <pc:sldMk cId="2701847602" sldId="347"/>
            <ac:spMk id="12" creationId="{A65A03E2-4C19-A5C6-393C-012E05D86565}"/>
          </ac:spMkLst>
        </pc:spChg>
        <pc:picChg chg="add mod">
          <ac:chgData name="Fahad Ahmed" userId="201069d6-a11a-46cf-a966-5c13c0aac369" providerId="ADAL" clId="{CBB8362C-7FA7-44E4-8E7B-49FF7520CB77}" dt="2026-06-17T17:36:14.994" v="2723" actId="1076"/>
          <ac:picMkLst>
            <pc:docMk/>
            <pc:sldMk cId="2701847602" sldId="347"/>
            <ac:picMk id="9" creationId="{6D114754-7F99-E2BC-8CBE-01409C502EA0}"/>
          </ac:picMkLst>
        </pc:picChg>
        <pc:picChg chg="add mod">
          <ac:chgData name="Fahad Ahmed" userId="201069d6-a11a-46cf-a966-5c13c0aac369" providerId="ADAL" clId="{CBB8362C-7FA7-44E4-8E7B-49FF7520CB77}" dt="2026-06-17T17:37:37.969" v="2770" actId="1076"/>
          <ac:picMkLst>
            <pc:docMk/>
            <pc:sldMk cId="2701847602" sldId="347"/>
            <ac:picMk id="16" creationId="{250DDD84-664C-A1D2-FA25-6261998249F0}"/>
          </ac:picMkLst>
        </pc:picChg>
        <pc:picChg chg="add mod modCrop">
          <ac:chgData name="Fahad Ahmed" userId="201069d6-a11a-46cf-a966-5c13c0aac369" providerId="ADAL" clId="{CBB8362C-7FA7-44E4-8E7B-49FF7520CB77}" dt="2026-06-17T17:39:05.129" v="2784" actId="732"/>
          <ac:picMkLst>
            <pc:docMk/>
            <pc:sldMk cId="2701847602" sldId="347"/>
            <ac:picMk id="18" creationId="{7938D3E2-0A20-34A5-4C17-81790F18CCF3}"/>
          </ac:picMkLst>
        </pc:picChg>
      </pc:sldChg>
      <pc:sldChg chg="addSp delSp modSp add mod addAnim delAnim modAnim">
        <pc:chgData name="Fahad Ahmed" userId="201069d6-a11a-46cf-a966-5c13c0aac369" providerId="ADAL" clId="{CBB8362C-7FA7-44E4-8E7B-49FF7520CB77}" dt="2026-06-17T17:45:33.102" v="2859" actId="20577"/>
        <pc:sldMkLst>
          <pc:docMk/>
          <pc:sldMk cId="4058258720" sldId="348"/>
        </pc:sldMkLst>
        <pc:spChg chg="mod">
          <ac:chgData name="Fahad Ahmed" userId="201069d6-a11a-46cf-a966-5c13c0aac369" providerId="ADAL" clId="{CBB8362C-7FA7-44E4-8E7B-49FF7520CB77}" dt="2026-06-17T17:45:33.102" v="2859" actId="20577"/>
          <ac:spMkLst>
            <pc:docMk/>
            <pc:sldMk cId="4058258720" sldId="348"/>
            <ac:spMk id="4" creationId="{72E93833-36EC-9ACB-432F-F96007969B18}"/>
          </ac:spMkLst>
        </pc:spChg>
        <pc:picChg chg="add mod">
          <ac:chgData name="Fahad Ahmed" userId="201069d6-a11a-46cf-a966-5c13c0aac369" providerId="ADAL" clId="{CBB8362C-7FA7-44E4-8E7B-49FF7520CB77}" dt="2026-06-17T17:43:40.640" v="2829" actId="14100"/>
          <ac:picMkLst>
            <pc:docMk/>
            <pc:sldMk cId="4058258720" sldId="348"/>
            <ac:picMk id="11" creationId="{41B85715-A126-10DF-8F84-06258C4955C4}"/>
          </ac:picMkLst>
        </pc:picChg>
        <pc:picChg chg="add mod modCrop">
          <ac:chgData name="Fahad Ahmed" userId="201069d6-a11a-46cf-a966-5c13c0aac369" providerId="ADAL" clId="{CBB8362C-7FA7-44E4-8E7B-49FF7520CB77}" dt="2026-06-17T17:43:33.458" v="2827" actId="1076"/>
          <ac:picMkLst>
            <pc:docMk/>
            <pc:sldMk cId="4058258720" sldId="348"/>
            <ac:picMk id="14" creationId="{CC781E7A-839D-C3C0-54DC-FF014C2FB9EA}"/>
          </ac:picMkLst>
        </pc:picChg>
      </pc:sldChg>
      <pc:sldChg chg="addSp delSp modSp add mod addAnim delAnim modAnim">
        <pc:chgData name="Fahad Ahmed" userId="201069d6-a11a-46cf-a966-5c13c0aac369" providerId="ADAL" clId="{CBB8362C-7FA7-44E4-8E7B-49FF7520CB77}" dt="2026-06-17T17:48:54.539" v="2889"/>
        <pc:sldMkLst>
          <pc:docMk/>
          <pc:sldMk cId="3708664637" sldId="349"/>
        </pc:sldMkLst>
        <pc:spChg chg="mod">
          <ac:chgData name="Fahad Ahmed" userId="201069d6-a11a-46cf-a966-5c13c0aac369" providerId="ADAL" clId="{CBB8362C-7FA7-44E4-8E7B-49FF7520CB77}" dt="2026-06-17T17:47:14.062" v="2867" actId="5793"/>
          <ac:spMkLst>
            <pc:docMk/>
            <pc:sldMk cId="3708664637" sldId="349"/>
            <ac:spMk id="4" creationId="{764CDE9E-875F-660C-12C5-93856FC744B3}"/>
          </ac:spMkLst>
        </pc:spChg>
        <pc:picChg chg="add mod modCrop">
          <ac:chgData name="Fahad Ahmed" userId="201069d6-a11a-46cf-a966-5c13c0aac369" providerId="ADAL" clId="{CBB8362C-7FA7-44E4-8E7B-49FF7520CB77}" dt="2026-06-17T17:47:34.761" v="2875" actId="1076"/>
          <ac:picMkLst>
            <pc:docMk/>
            <pc:sldMk cId="3708664637" sldId="349"/>
            <ac:picMk id="8" creationId="{D6763E8E-63E5-116E-066C-86BDD010B3C9}"/>
          </ac:picMkLst>
        </pc:picChg>
      </pc:sldChg>
      <pc:sldChg chg="addSp delSp modSp add mod modAnim">
        <pc:chgData name="Fahad Ahmed" userId="201069d6-a11a-46cf-a966-5c13c0aac369" providerId="ADAL" clId="{CBB8362C-7FA7-44E4-8E7B-49FF7520CB77}" dt="2026-06-17T17:48:36.633" v="2887" actId="20577"/>
        <pc:sldMkLst>
          <pc:docMk/>
          <pc:sldMk cId="222279034" sldId="350"/>
        </pc:sldMkLst>
        <pc:spChg chg="mod">
          <ac:chgData name="Fahad Ahmed" userId="201069d6-a11a-46cf-a966-5c13c0aac369" providerId="ADAL" clId="{CBB8362C-7FA7-44E4-8E7B-49FF7520CB77}" dt="2026-06-17T17:48:36.633" v="2887" actId="20577"/>
          <ac:spMkLst>
            <pc:docMk/>
            <pc:sldMk cId="222279034" sldId="350"/>
            <ac:spMk id="4" creationId="{93E4BDAF-A8DE-6C18-E0BF-05B58E7AADEE}"/>
          </ac:spMkLst>
        </pc:spChg>
        <pc:spChg chg="add">
          <ac:chgData name="Fahad Ahmed" userId="201069d6-a11a-46cf-a966-5c13c0aac369" providerId="ADAL" clId="{CBB8362C-7FA7-44E4-8E7B-49FF7520CB77}" dt="2026-06-17T17:48:14.866" v="2879"/>
          <ac:spMkLst>
            <pc:docMk/>
            <pc:sldMk cId="222279034" sldId="350"/>
            <ac:spMk id="10" creationId="{836E866C-A4BF-DC5E-2949-52CF43DA857A}"/>
          </ac:spMkLst>
        </pc:spChg>
        <pc:picChg chg="add mod modCrop">
          <ac:chgData name="Fahad Ahmed" userId="201069d6-a11a-46cf-a966-5c13c0aac369" providerId="ADAL" clId="{CBB8362C-7FA7-44E4-8E7B-49FF7520CB77}" dt="2026-06-17T17:48:31.642" v="2886" actId="732"/>
          <ac:picMkLst>
            <pc:docMk/>
            <pc:sldMk cId="222279034" sldId="350"/>
            <ac:picMk id="16" creationId="{ACB578B1-45D2-4A36-1DD4-8CD658B6D646}"/>
          </ac:picMkLst>
        </pc:picChg>
      </pc:sldChg>
      <pc:sldChg chg="addSp delSp modSp add mod">
        <pc:chgData name="Fahad Ahmed" userId="201069d6-a11a-46cf-a966-5c13c0aac369" providerId="ADAL" clId="{CBB8362C-7FA7-44E4-8E7B-49FF7520CB77}" dt="2026-06-17T17:50:27.125" v="2914" actId="1038"/>
        <pc:sldMkLst>
          <pc:docMk/>
          <pc:sldMk cId="589342881" sldId="351"/>
        </pc:sldMkLst>
        <pc:spChg chg="mod">
          <ac:chgData name="Fahad Ahmed" userId="201069d6-a11a-46cf-a966-5c13c0aac369" providerId="ADAL" clId="{CBB8362C-7FA7-44E4-8E7B-49FF7520CB77}" dt="2026-06-17T17:49:43.942" v="2901" actId="20577"/>
          <ac:spMkLst>
            <pc:docMk/>
            <pc:sldMk cId="589342881" sldId="351"/>
            <ac:spMk id="4" creationId="{3B6A1A4A-7C6A-6215-71A3-A12B640C2652}"/>
          </ac:spMkLst>
        </pc:spChg>
        <pc:picChg chg="add mod">
          <ac:chgData name="Fahad Ahmed" userId="201069d6-a11a-46cf-a966-5c13c0aac369" providerId="ADAL" clId="{CBB8362C-7FA7-44E4-8E7B-49FF7520CB77}" dt="2026-06-17T17:50:27.125" v="2914" actId="1038"/>
          <ac:picMkLst>
            <pc:docMk/>
            <pc:sldMk cId="589342881" sldId="351"/>
            <ac:picMk id="9" creationId="{C6495499-0817-4A46-78A9-0D18FAFE70E7}"/>
          </ac:picMkLst>
        </pc:picChg>
      </pc:sldChg>
      <pc:sldChg chg="addSp delSp modSp add mod">
        <pc:chgData name="Fahad Ahmed" userId="201069d6-a11a-46cf-a966-5c13c0aac369" providerId="ADAL" clId="{CBB8362C-7FA7-44E4-8E7B-49FF7520CB77}" dt="2026-06-17T17:53:22.609" v="2936" actId="1076"/>
        <pc:sldMkLst>
          <pc:docMk/>
          <pc:sldMk cId="3160040481" sldId="352"/>
        </pc:sldMkLst>
        <pc:spChg chg="mod">
          <ac:chgData name="Fahad Ahmed" userId="201069d6-a11a-46cf-a966-5c13c0aac369" providerId="ADAL" clId="{CBB8362C-7FA7-44E4-8E7B-49FF7520CB77}" dt="2026-06-17T17:53:22.609" v="2936" actId="1076"/>
          <ac:spMkLst>
            <pc:docMk/>
            <pc:sldMk cId="3160040481" sldId="352"/>
            <ac:spMk id="12" creationId="{51C3A8EC-E197-90FC-5000-2387128BD8E1}"/>
          </ac:spMkLst>
        </pc:spChg>
        <pc:picChg chg="add mod modCrop">
          <ac:chgData name="Fahad Ahmed" userId="201069d6-a11a-46cf-a966-5c13c0aac369" providerId="ADAL" clId="{CBB8362C-7FA7-44E4-8E7B-49FF7520CB77}" dt="2026-06-17T17:53:04.388" v="2934" actId="1076"/>
          <ac:picMkLst>
            <pc:docMk/>
            <pc:sldMk cId="3160040481" sldId="352"/>
            <ac:picMk id="11" creationId="{1D000858-0BA1-B536-18EB-F70A780E1E0E}"/>
          </ac:picMkLst>
        </pc:picChg>
      </pc:sldChg>
      <pc:sldChg chg="addSp delSp modSp add mod">
        <pc:chgData name="Fahad Ahmed" userId="201069d6-a11a-46cf-a966-5c13c0aac369" providerId="ADAL" clId="{CBB8362C-7FA7-44E4-8E7B-49FF7520CB77}" dt="2026-06-17T17:54:50.788" v="2978" actId="22"/>
        <pc:sldMkLst>
          <pc:docMk/>
          <pc:sldMk cId="3256822459" sldId="353"/>
        </pc:sldMkLst>
        <pc:spChg chg="mod">
          <ac:chgData name="Fahad Ahmed" userId="201069d6-a11a-46cf-a966-5c13c0aac369" providerId="ADAL" clId="{CBB8362C-7FA7-44E4-8E7B-49FF7520CB77}" dt="2026-06-17T17:53:58.638" v="2971" actId="20577"/>
          <ac:spMkLst>
            <pc:docMk/>
            <pc:sldMk cId="3256822459" sldId="353"/>
            <ac:spMk id="4" creationId="{4100AE34-D6F5-69A7-B8E6-5D9270AA1194}"/>
          </ac:spMkLst>
        </pc:spChg>
        <pc:spChg chg="add">
          <ac:chgData name="Fahad Ahmed" userId="201069d6-a11a-46cf-a966-5c13c0aac369" providerId="ADAL" clId="{CBB8362C-7FA7-44E4-8E7B-49FF7520CB77}" dt="2026-06-17T17:54:50.788" v="2978" actId="22"/>
          <ac:spMkLst>
            <pc:docMk/>
            <pc:sldMk cId="3256822459" sldId="353"/>
            <ac:spMk id="15" creationId="{B705B38F-C507-2AC5-A3A6-E2889CDF9748}"/>
          </ac:spMkLst>
        </pc:spChg>
        <pc:picChg chg="add mod">
          <ac:chgData name="Fahad Ahmed" userId="201069d6-a11a-46cf-a966-5c13c0aac369" providerId="ADAL" clId="{CBB8362C-7FA7-44E4-8E7B-49FF7520CB77}" dt="2026-06-17T17:54:29.639" v="2976" actId="1076"/>
          <ac:picMkLst>
            <pc:docMk/>
            <pc:sldMk cId="3256822459" sldId="353"/>
            <ac:picMk id="9" creationId="{D96D9F16-1C0D-DF46-0154-4C144AC2DCA3}"/>
          </ac:picMkLst>
        </pc:picChg>
      </pc:sldChg>
      <pc:sldChg chg="addSp delSp modSp add mod modAnim">
        <pc:chgData name="Fahad Ahmed" userId="201069d6-a11a-46cf-a966-5c13c0aac369" providerId="ADAL" clId="{CBB8362C-7FA7-44E4-8E7B-49FF7520CB77}" dt="2026-06-17T17:56:41.009" v="3004"/>
        <pc:sldMkLst>
          <pc:docMk/>
          <pc:sldMk cId="1799103691" sldId="354"/>
        </pc:sldMkLst>
        <pc:spChg chg="mod">
          <ac:chgData name="Fahad Ahmed" userId="201069d6-a11a-46cf-a966-5c13c0aac369" providerId="ADAL" clId="{CBB8362C-7FA7-44E4-8E7B-49FF7520CB77}" dt="2026-06-17T17:55:11.577" v="2988" actId="20577"/>
          <ac:spMkLst>
            <pc:docMk/>
            <pc:sldMk cId="1799103691" sldId="354"/>
            <ac:spMk id="4" creationId="{6108032F-B974-D29D-2A09-B4F0D641FDC1}"/>
          </ac:spMkLst>
        </pc:spChg>
        <pc:picChg chg="add mod modCrop">
          <ac:chgData name="Fahad Ahmed" userId="201069d6-a11a-46cf-a966-5c13c0aac369" providerId="ADAL" clId="{CBB8362C-7FA7-44E4-8E7B-49FF7520CB77}" dt="2026-06-17T17:56:21.667" v="2999" actId="1076"/>
          <ac:picMkLst>
            <pc:docMk/>
            <pc:sldMk cId="1799103691" sldId="354"/>
            <ac:picMk id="11" creationId="{792020F2-B294-BF35-5050-947DE5B3827A}"/>
          </ac:picMkLst>
        </pc:picChg>
        <pc:picChg chg="add mod">
          <ac:chgData name="Fahad Ahmed" userId="201069d6-a11a-46cf-a966-5c13c0aac369" providerId="ADAL" clId="{CBB8362C-7FA7-44E4-8E7B-49FF7520CB77}" dt="2026-06-17T17:56:29.377" v="3002" actId="1076"/>
          <ac:picMkLst>
            <pc:docMk/>
            <pc:sldMk cId="1799103691" sldId="354"/>
            <ac:picMk id="14" creationId="{E6AF8B54-6571-A23A-6257-5D36C2B5FE13}"/>
          </ac:picMkLst>
        </pc:picChg>
      </pc:sldChg>
      <pc:sldChg chg="addSp delSp modSp add mod delAnim">
        <pc:chgData name="Fahad Ahmed" userId="201069d6-a11a-46cf-a966-5c13c0aac369" providerId="ADAL" clId="{CBB8362C-7FA7-44E4-8E7B-49FF7520CB77}" dt="2026-06-17T17:58:35.747" v="3021" actId="1076"/>
        <pc:sldMkLst>
          <pc:docMk/>
          <pc:sldMk cId="3390414707" sldId="355"/>
        </pc:sldMkLst>
        <pc:spChg chg="mod">
          <ac:chgData name="Fahad Ahmed" userId="201069d6-a11a-46cf-a966-5c13c0aac369" providerId="ADAL" clId="{CBB8362C-7FA7-44E4-8E7B-49FF7520CB77}" dt="2026-06-17T17:57:21.645" v="3016" actId="20577"/>
          <ac:spMkLst>
            <pc:docMk/>
            <pc:sldMk cId="3390414707" sldId="355"/>
            <ac:spMk id="4" creationId="{64F088A8-2C5E-246C-96D2-4FE1F2A5728F}"/>
          </ac:spMkLst>
        </pc:spChg>
        <pc:picChg chg="add mod">
          <ac:chgData name="Fahad Ahmed" userId="201069d6-a11a-46cf-a966-5c13c0aac369" providerId="ADAL" clId="{CBB8362C-7FA7-44E4-8E7B-49FF7520CB77}" dt="2026-06-17T17:58:35.747" v="3021" actId="1076"/>
          <ac:picMkLst>
            <pc:docMk/>
            <pc:sldMk cId="3390414707" sldId="355"/>
            <ac:picMk id="9" creationId="{42E72D7C-82D5-489D-251B-3ECF75682BAC}"/>
          </ac:picMkLst>
        </pc:picChg>
      </pc:sldChg>
    </pc:docChg>
  </pc:docChgLst>
  <pc:docChgLst>
    <pc:chgData name="Fahad Ahmed" userId="30532fec-343d-4033-bd14-2c86c5889cfc" providerId="ADAL" clId="{F82D8DBE-6DF2-4987-AA90-7A637940577B}"/>
    <pc:docChg chg="custSel modSld">
      <pc:chgData name="Fahad Ahmed" userId="30532fec-343d-4033-bd14-2c86c5889cfc" providerId="ADAL" clId="{F82D8DBE-6DF2-4987-AA90-7A637940577B}" dt="2026-06-24T15:07:18.981" v="105" actId="20577"/>
      <pc:docMkLst>
        <pc:docMk/>
      </pc:docMkLst>
      <pc:sldChg chg="modSp mod">
        <pc:chgData name="Fahad Ahmed" userId="30532fec-343d-4033-bd14-2c86c5889cfc" providerId="ADAL" clId="{F82D8DBE-6DF2-4987-AA90-7A637940577B}" dt="2026-06-24T15:07:18.981" v="105" actId="20577"/>
        <pc:sldMkLst>
          <pc:docMk/>
          <pc:sldMk cId="4223636781" sldId="332"/>
        </pc:sldMkLst>
        <pc:spChg chg="mod">
          <ac:chgData name="Fahad Ahmed" userId="30532fec-343d-4033-bd14-2c86c5889cfc" providerId="ADAL" clId="{F82D8DBE-6DF2-4987-AA90-7A637940577B}" dt="2026-06-24T15:07:18.981" v="105" actId="20577"/>
          <ac:spMkLst>
            <pc:docMk/>
            <pc:sldMk cId="4223636781" sldId="332"/>
            <ac:spMk id="4" creationId="{3D766514-D4CC-7625-E575-98B58366D42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F0D87-42DE-416A-8C0A-E76A25C895BD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A82E4-6033-446A-9F51-C697B1AC1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08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20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85535D-1543-819B-335D-E92E4119E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17BC77-2D10-BF49-A04B-D4B599A662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FA26FE-6A21-EA19-168F-699A82B1B8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53142A-0262-1F1C-DD79-0719C25740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871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96E540-12D1-9474-B21E-F4FBF9F07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13ECCF-1C53-6578-575F-6522D2FBC8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9EA944-7621-9721-D518-BF1F38559A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C7FF0-AD3A-9460-A4EE-9E43DA52EF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9153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31F25-6E6F-5882-5F00-008A92A44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ADDF15-9F86-8CFE-FF76-0BAC89556C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70BB3B-B161-4D48-6601-131081670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79939B-DD8B-47D1-8A61-99B27A280D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516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A4178E-2A5D-3C04-1314-A81898B067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66414A-7CD4-37CD-2A5A-4A52E589CB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FF64EB-93F5-4577-9022-2867A74D3C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DD9886-CC4B-59DA-8003-A8E9336184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047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66EE7-488C-AB96-FA5A-871CBD290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A4F731-4FE0-A507-C69E-F738010C21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115F99-809E-32CE-5E45-4EFD08DC24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9D135-706D-3948-0208-2AD3077BF6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341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3340E-DE94-8636-B847-C83AF5C97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74B86D-19DF-01EC-E358-6C1298D14F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950D48-AAB8-0BC0-9659-B8E766350A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97C6AD-1F50-65D8-8797-89FB00AC89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0650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7540C-7596-6B68-9EAA-8207861FC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1A607A-56F2-9508-A285-04D9921B7A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E44FF3-F287-4900-E52E-46618FD8FB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6DA46-8B32-4A75-6AEB-168C39E1EB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04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76125-6D53-2E05-65CA-C8E9E9B70F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3C9E62-2AD6-3E9B-1D8C-A7CE94831E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3A9A32-97B8-208B-FDA1-C6B57027B4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A6DB9-E1EA-850F-BE0D-1849286F6D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5352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46B7D5-B6C7-7367-EC73-1BD5EAC3F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A19DD8-CA08-5938-19B5-20198D666B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B4FEAC-B8B8-B133-8197-877C044A0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8E98-C2BB-CC6A-7A59-B3D8BFD4A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68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8980A0-8DA7-211E-0F41-5EB2ACD29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6F96DD-2C0D-72D8-DBE6-1E7BBF77E7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03064-606B-7B32-486A-A4BD808B22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585185-4AB9-991A-4A95-D39F12BE5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298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B1D997-972B-4332-133E-0CBE91190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D19016-F472-D3A4-B256-ED25505480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943831-667E-04AD-0DED-6133338FD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AB558C-3336-8B9A-11C9-356542D1D4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8767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D4257-938A-FCF4-14E6-C3F5F2A9F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CCFEC0-4258-72CF-238E-9C172DA0DA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62C2A2-7382-CF0A-511D-532D2C3BFF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E696BE-F94C-C03F-447D-3D64230F15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1859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33D125-AD17-1ACA-F9BA-3945B10FE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89A180-6F89-A467-673D-BB5F32214F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2BDDFC-F742-4AD9-4289-B4D6E2CAC9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1AC2A7-408F-6D6D-894F-6C273F51D2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2139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85796-BB28-C76F-0064-3CBF5184C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4BF31C-0EC0-8F9C-B8A8-1B5C39196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F5BD81-FCD6-B543-2266-872F766C74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1CE86-360F-94A6-2302-B5FB7209E7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A82E4-6033-446A-9F51-C697B1AC1D3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248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EF4EF-18FA-2275-5C7C-A96865789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C551EA-A077-C109-EE18-BFD01138D3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CD12D-8183-A2A6-6A79-FD5028470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4C39A-C345-F5B6-8947-EA4F6DECB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9967F-93C9-76F6-441D-FDCA1444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683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2D157-74EF-5DC4-C9CF-68BE0A7E4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61469-9135-9FB5-01FC-0EAB2F4F1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A313E-F9AA-ADDF-53E4-C3CCB5D64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F4B37-18A0-B174-89AC-28FCFAB72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37876-8076-C1E6-71A2-4E2131EE5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020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AAC2A-9630-7182-2FCC-AB3F926C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1130B-07E7-0DCD-8D70-107814847D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8E10E-371E-9ED9-7AF7-C704C084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A5E5A-3835-C5DF-FCD7-89273B36B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8B22D-E9A2-A9E6-77AF-4013C4184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44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B02CE-B977-D60A-672E-278217C7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8DEA-B3A8-57E2-A245-D675258C00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CED96-5BAC-0C62-D331-3AA85E4142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2B434-7C5F-7A7D-9179-8A21DC72E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ECF6CF-C706-4DDC-961C-75150141B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1D359-0F80-4799-AE5E-999F76149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30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233A2-2279-6695-D5A7-B0D2D1A0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06AE26-F62B-FDAF-407A-9FB8D6AE8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9921DA-060D-6C92-AD30-6AEEA6850B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ECE007-6FC2-E044-FA38-5735F6C0FC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6B17C0-25D3-3343-B8C9-253AFBF6A2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E87375-528E-C19F-FCE5-47A4C116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577939-B5F0-A7F1-1307-72810FF4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4AD21-36D9-7A18-8D96-08F41E23B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21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57F94-C52A-1301-2FFC-0E44F4A19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EFEBF0-5DF1-BB94-B5CE-E13F55C1C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0394C0-0AAD-A2F5-0CA3-657C642B9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2A07D6-F428-EED4-5410-08DEBD8AB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1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87AAE2-115A-FF1C-58B4-1A2E9432A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5EC93-BB54-86DE-9F11-499FA1B31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D36FD-04C6-6399-FED9-AFB25908C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61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C2513-0921-0F00-A4AE-C3CF15C9F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91C54-2E6C-75BF-2331-A26F07199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74922-0D85-5C24-3011-2BEDE37E35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B8C9A-8492-71EA-82A1-2E8EBEA53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77C3F-C8FC-C034-AB69-70130FEB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29C4F-E596-6F3E-049A-1E7B22D39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7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98E1C-2B0E-1DA9-AB02-38A2F3123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E39184-E4A5-3FEB-4E6E-A1FA328908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C2C02-013F-6A10-4928-78EA23DA8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D6CEC-DE7A-D3A6-0D99-8D38B44B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FB112-EA6B-5706-2AA1-7F7D34F77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93D37-D008-478E-90FD-D68D14379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626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09E1C-1BCA-4FED-6820-A2116CB6D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E60B4-F465-C605-AE84-1118C8F03A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2AF8B-B003-A3C3-21AA-F2670E286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80C85-CEF8-6367-8359-055057C20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F4A83-A34F-CD46-06F7-B290B8347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287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B5A968-02CE-83F9-725E-D69F693C3E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C7432C-83A3-32BA-CB6A-0309A7AA0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1750C-EF88-38F1-7DD9-A7983CA67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B39B1-7086-D877-CFD9-AE3AF4C58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323DA-FEC4-AECF-7356-37D885E36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76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AFFA8D-8244-0306-4353-8EDB99EC5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D887F6-A009-FA2B-8D9F-1D639908F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99A73-8BBD-73D8-41B9-70EB8EB77E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7/27/2025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565AC-2DB0-02AA-18FF-F027DC906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BAC7-8A8C-F5B7-5610-FB50FD0388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D0CFC9-8F59-41E7-B4BD-C3A2A0002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3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ngroup.com/articles/slip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3" name="Rectangle 1062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29539-B0AC-EA8B-203C-6CB6C0299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Designing Interfaces</a:t>
            </a:r>
            <a:b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7F9DE1-BD5C-A4E2-FD22-BAA8F89C1A4F}"/>
              </a:ext>
            </a:extLst>
          </p:cNvPr>
          <p:cNvSpPr txBox="1"/>
          <p:nvPr/>
        </p:nvSpPr>
        <p:spPr>
          <a:xfrm>
            <a:off x="6293224" y="2220686"/>
            <a:ext cx="4797909" cy="36637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 i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1" dirty="0">
                <a:solidFill>
                  <a:schemeClr val="bg1"/>
                </a:solidFill>
              </a:rPr>
              <a:t>Prepared by: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bg1"/>
                </a:solidFill>
              </a:rPr>
              <a:t>	Dr. Fahad Ahmed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E84E6-5B8E-B52F-FDE2-6C67A754E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bg1">
                    <a:lumMod val="50000"/>
                  </a:schemeClr>
                </a:solidFill>
              </a:rPr>
              <a:t>7/27/2025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7B379-2E97-8554-556C-8E0E4FB25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dirty="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ACCB6017 Usability Engineering</a:t>
            </a:r>
            <a:endParaRPr lang="en-US" kern="1200" dirty="0">
              <a:solidFill>
                <a:schemeClr val="bg1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EADC0-F3EA-EEA2-7826-F7180CDA3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US" smtClean="0">
                <a:solidFill>
                  <a:schemeClr val="bg1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AutoShape 2" descr="Image of ">
            <a:extLst>
              <a:ext uri="{FF2B5EF4-FFF2-40B4-BE49-F238E27FC236}">
                <a16:creationId xmlns:a16="http://schemas.microsoft.com/office/drawing/2014/main" id="{2EA98139-CDC1-BDE3-1722-8D016D1272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4" descr="Image of ">
            <a:extLst>
              <a:ext uri="{FF2B5EF4-FFF2-40B4-BE49-F238E27FC236}">
                <a16:creationId xmlns:a16="http://schemas.microsoft.com/office/drawing/2014/main" id="{A038DCD1-6D95-E491-E173-1A1B15705A7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1513E20-5E07-36CA-C844-BC2DB568CE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7187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844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14F12-2932-57ED-C740-3B0688002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531E-80BC-CE32-A8CC-2C407126B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9" y="232984"/>
            <a:ext cx="4895850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Topics of Discussion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4DBD5D-A066-897E-0887-6B9CA612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95ADCA-7685-A003-AC73-538F4E141C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115BF6-16C8-3248-4138-532B55D01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66514-D4CC-7625-E575-98B58366D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9" y="1238050"/>
            <a:ext cx="10492326" cy="5217614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Designing for Usability</a:t>
            </a:r>
          </a:p>
          <a:p>
            <a:pPr lvl="2"/>
            <a:r>
              <a:rPr lang="en-US" dirty="0"/>
              <a:t>Principles of Usability</a:t>
            </a:r>
          </a:p>
          <a:p>
            <a:pPr lvl="2"/>
            <a:r>
              <a:rPr lang="en-US" dirty="0"/>
              <a:t>Affordance &amp; Signifiers</a:t>
            </a:r>
          </a:p>
          <a:p>
            <a:pPr lvl="2"/>
            <a:r>
              <a:rPr lang="en-US" dirty="0"/>
              <a:t>Gulfs of Execution and Evaluation</a:t>
            </a:r>
          </a:p>
          <a:p>
            <a:pPr marL="457200" lvl="1" indent="0">
              <a:buNone/>
            </a:pPr>
            <a:endParaRPr lang="en-US" sz="2800" dirty="0"/>
          </a:p>
          <a:p>
            <a:pPr lvl="1"/>
            <a:r>
              <a:rPr lang="en-US" sz="2800" dirty="0"/>
              <a:t>Tools for Designing Interfaces</a:t>
            </a:r>
          </a:p>
          <a:p>
            <a:pPr lvl="2"/>
            <a:r>
              <a:rPr lang="en-US" dirty="0"/>
              <a:t>Sketching</a:t>
            </a:r>
          </a:p>
          <a:p>
            <a:pPr lvl="2"/>
            <a:r>
              <a:rPr lang="en-US" dirty="0"/>
              <a:t>Wireframing</a:t>
            </a:r>
          </a:p>
          <a:p>
            <a:pPr lvl="2"/>
            <a:r>
              <a:rPr lang="en-US" dirty="0"/>
              <a:t>Storyboards</a:t>
            </a:r>
          </a:p>
          <a:p>
            <a:pPr lvl="2"/>
            <a:r>
              <a:rPr lang="en-US" dirty="0"/>
              <a:t>Prototypes</a:t>
            </a:r>
          </a:p>
          <a:p>
            <a:pPr lvl="3"/>
            <a:r>
              <a:rPr lang="en-US" dirty="0"/>
              <a:t>Paper Prototypes</a:t>
            </a:r>
          </a:p>
          <a:p>
            <a:pPr lvl="3"/>
            <a:r>
              <a:rPr lang="en-US" dirty="0"/>
              <a:t>Physical Prototypes</a:t>
            </a:r>
          </a:p>
          <a:p>
            <a:pPr lvl="3"/>
            <a:r>
              <a:rPr lang="en-US" dirty="0"/>
              <a:t>Interactive Prototypes</a:t>
            </a:r>
          </a:p>
          <a:p>
            <a:pPr marL="914400" lvl="2" indent="0">
              <a:buNone/>
            </a:pPr>
            <a:endParaRPr lang="en-US" sz="1600" dirty="0"/>
          </a:p>
          <a:p>
            <a:pPr marL="457200" lvl="1" indent="0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31350581-9B67-DB11-2782-38E7A77DC1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08094A-A569-00D4-6C7D-08409AFA8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636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9B66C3-B6A3-58DD-64E3-AF3F952EC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8F55C-9273-FA79-99FC-DFC0C61D2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Designing for Usability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F7FC2B-2831-17A3-71CA-892BB522D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81439A-907D-B802-A28C-D45EB644FF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41572-6257-9C17-A487-0662893F1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89DDCB-2561-95D5-AB19-B669B89A8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9" y="1238050"/>
            <a:ext cx="11106916" cy="487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According to Nielson [1], we can make things more usable by making them:</a:t>
            </a:r>
          </a:p>
          <a:p>
            <a:r>
              <a:rPr lang="en-GB" sz="2000" b="1" dirty="0"/>
              <a:t>Learnable:</a:t>
            </a:r>
            <a:r>
              <a:rPr lang="en-GB" sz="2000" dirty="0"/>
              <a:t> How easy is it for users to accomplish basic tasks the first time they encounter the design?</a:t>
            </a:r>
          </a:p>
          <a:p>
            <a:r>
              <a:rPr lang="en-GB" sz="2000" b="1" dirty="0"/>
              <a:t>Efficient:</a:t>
            </a:r>
            <a:r>
              <a:rPr lang="en-GB" sz="2000" dirty="0"/>
              <a:t> Once users have learned the design, how quickly can they perform tasks?</a:t>
            </a:r>
          </a:p>
          <a:p>
            <a:r>
              <a:rPr lang="en-GB" sz="2000" b="1" dirty="0"/>
              <a:t>Memorable:</a:t>
            </a:r>
            <a:r>
              <a:rPr lang="en-GB" sz="2000" dirty="0"/>
              <a:t> When users return to the design after a period of not using it, how easily can they reestablish proficiency?</a:t>
            </a:r>
          </a:p>
          <a:p>
            <a:r>
              <a:rPr lang="en-GB" sz="2000" b="1" dirty="0"/>
              <a:t>Reducing Errors:</a:t>
            </a:r>
            <a:r>
              <a:rPr lang="en-GB" sz="2000" dirty="0"/>
              <a:t> How many </a:t>
            </a:r>
            <a:r>
              <a:rPr lang="en-GB" sz="20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errors</a:t>
            </a:r>
            <a:r>
              <a:rPr lang="en-GB" sz="2000" dirty="0"/>
              <a:t> do users make, how severe are these errors, and how easily can they recover from the errors?</a:t>
            </a:r>
          </a:p>
          <a:p>
            <a:r>
              <a:rPr lang="en-GB" sz="2000" b="1" dirty="0"/>
              <a:t>Increasing Satisfaction:</a:t>
            </a:r>
            <a:r>
              <a:rPr lang="en-GB" sz="2000" dirty="0"/>
              <a:t> How pleasant is it to use the design?</a:t>
            </a:r>
          </a:p>
          <a:p>
            <a:pPr marL="457200" lvl="1" indent="0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884EE2F1-EA44-FC9F-CD60-BBD14DA13D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856109-6B85-D55D-1407-40B1DAA49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E06F4E-31F7-4634-3D44-EB9D33E60D28}"/>
              </a:ext>
            </a:extLst>
          </p:cNvPr>
          <p:cNvSpPr txBox="1"/>
          <p:nvPr/>
        </p:nvSpPr>
        <p:spPr>
          <a:xfrm>
            <a:off x="2937924" y="6503630"/>
            <a:ext cx="52549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[1] https://www.nngroup.com/articles/usability-101-introduction-to-usability/</a:t>
            </a:r>
          </a:p>
        </p:txBody>
      </p:sp>
    </p:spTree>
    <p:extLst>
      <p:ext uri="{BB962C8B-B14F-4D97-AF65-F5344CB8AC3E}">
        <p14:creationId xmlns:p14="http://schemas.microsoft.com/office/powerpoint/2010/main" val="1201460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7CB0A-C4A7-7A3D-32B5-0207D7EA1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6DC71-1FC0-462E-F462-1B1612B89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Designing for Usability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E393F9-6BC0-A41D-0632-F29ADA1F5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0D1775-3919-8793-05B6-30EB75F7BA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728B79-093A-7C5A-D9DB-DEB4EF4A7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5A1B6-2B90-95D6-D3E9-0A1CE7B48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9" y="1238050"/>
            <a:ext cx="11106916" cy="487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i="1" dirty="0"/>
              <a:t>Affordances </a:t>
            </a:r>
            <a:r>
              <a:rPr lang="en-GB" sz="2000" dirty="0"/>
              <a:t>and </a:t>
            </a:r>
            <a:r>
              <a:rPr lang="en-GB" sz="2000" i="1" dirty="0"/>
              <a:t>Signifiers </a:t>
            </a:r>
            <a:r>
              <a:rPr lang="en-GB" sz="2000" dirty="0"/>
              <a:t>play an important role in designing for usability:</a:t>
            </a:r>
          </a:p>
          <a:p>
            <a:r>
              <a:rPr lang="en-GB" sz="2000" b="1" dirty="0"/>
              <a:t>Affordance:</a:t>
            </a:r>
            <a:r>
              <a:rPr lang="en-GB" sz="2000" dirty="0"/>
              <a:t> Physical properties of an object that defines how it can be used [2].</a:t>
            </a:r>
          </a:p>
          <a:p>
            <a:r>
              <a:rPr lang="en-GB" sz="2000" b="1" dirty="0"/>
              <a:t>Signifier: </a:t>
            </a:r>
            <a:r>
              <a:rPr lang="en-GB" sz="2000" dirty="0"/>
              <a:t>Perceptible cues to the physical properties of an object that influences its affordance [2].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636A4BBA-36C5-27A7-8C0F-7E1921F8F3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EF05D6-8F17-16F3-AA0D-D9FBA4599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FDA36F-793F-29EF-B883-8E1F0E6A43D9}"/>
              </a:ext>
            </a:extLst>
          </p:cNvPr>
          <p:cNvSpPr txBox="1"/>
          <p:nvPr/>
        </p:nvSpPr>
        <p:spPr>
          <a:xfrm>
            <a:off x="2165036" y="6581001"/>
            <a:ext cx="65977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[2] </a:t>
            </a:r>
            <a:r>
              <a:rPr lang="en-US" sz="1200" dirty="0"/>
              <a:t>Norman, D. (2013). The design of everyday things: Revised and expanded edition. Basic books.</a:t>
            </a:r>
            <a:endParaRPr lang="en-GB" sz="12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E9CA79-175E-9ED7-AAC5-742E2CAB3C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0216"/>
          <a:stretch>
            <a:fillRect/>
          </a:stretch>
        </p:blipFill>
        <p:spPr>
          <a:xfrm>
            <a:off x="342578" y="2770646"/>
            <a:ext cx="3154051" cy="345853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5C6384B-D1B5-B242-5694-030C412883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000"/>
          <a:stretch>
            <a:fillRect/>
          </a:stretch>
        </p:blipFill>
        <p:spPr>
          <a:xfrm>
            <a:off x="8294914" y="2714471"/>
            <a:ext cx="3154051" cy="344358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AF7EC6B-8DE2-1E98-8028-9726D2A4EFD3}"/>
              </a:ext>
            </a:extLst>
          </p:cNvPr>
          <p:cNvSpPr txBox="1"/>
          <p:nvPr/>
        </p:nvSpPr>
        <p:spPr>
          <a:xfrm>
            <a:off x="3823733" y="2592261"/>
            <a:ext cx="424599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Good Usability</a:t>
            </a:r>
          </a:p>
          <a:p>
            <a:r>
              <a:rPr lang="en-GB" sz="1100" b="1" dirty="0"/>
              <a:t>The Physical Affordances:</a:t>
            </a:r>
            <a:r>
              <a:rPr lang="en-GB" sz="11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 The glass screen physically </a:t>
            </a:r>
            <a:r>
              <a:rPr lang="en-GB" sz="1100" b="1" dirty="0"/>
              <a:t>affords touching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The internal RFID antenna physically </a:t>
            </a:r>
            <a:r>
              <a:rPr lang="en-GB" sz="1100" b="1" dirty="0"/>
              <a:t>affords contactless data transfer</a:t>
            </a:r>
            <a:r>
              <a:rPr lang="en-GB" sz="1100" dirty="0"/>
              <a:t> (tapping a card).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The slot physically </a:t>
            </a:r>
            <a:r>
              <a:rPr lang="en-GB" sz="1100" b="1" dirty="0"/>
              <a:t>affords card insertion</a:t>
            </a:r>
            <a:r>
              <a:rPr lang="en-GB" sz="1100" dirty="0"/>
              <a:t>.</a:t>
            </a:r>
          </a:p>
          <a:p>
            <a:r>
              <a:rPr lang="en-GB" sz="1100" b="1" dirty="0"/>
              <a:t>The Signifiers (How the machine </a:t>
            </a:r>
            <a:r>
              <a:rPr lang="en-GB" sz="1100" b="1" i="1" dirty="0"/>
              <a:t>communicates</a:t>
            </a:r>
            <a:r>
              <a:rPr lang="en-GB" sz="1100" b="1" dirty="0"/>
              <a:t> those actions):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"TOUCH TO START"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"TAP CARD HERE" + Arrow + Wireless Icon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F46CF6A-2AEC-0C1A-93E4-B97B2020AFFE}"/>
              </a:ext>
            </a:extLst>
          </p:cNvPr>
          <p:cNvSpPr txBox="1"/>
          <p:nvPr/>
        </p:nvSpPr>
        <p:spPr>
          <a:xfrm>
            <a:off x="4205288" y="4401575"/>
            <a:ext cx="398145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Bad Usability</a:t>
            </a:r>
          </a:p>
          <a:p>
            <a:r>
              <a:rPr lang="en-GB" sz="1100" b="1" dirty="0"/>
              <a:t>The Physical Affordance</a:t>
            </a:r>
            <a:r>
              <a:rPr lang="en-GB" sz="1100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 The screen still physically affords touching; the system is interactive.</a:t>
            </a:r>
          </a:p>
          <a:p>
            <a:r>
              <a:rPr lang="en-GB" sz="1100" b="1" dirty="0"/>
              <a:t>The Signifier Failure</a:t>
            </a:r>
            <a:r>
              <a:rPr lang="en-GB" sz="1100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The text "INFO" is flat and ambiguous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The user is left pointing tentatively at the screen.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The physical affordance of touch exists in the hardware, but because a proper signifier is completely absent or poorly executed, the user cannot determine if the text is an interactive button or just a static label.</a:t>
            </a:r>
          </a:p>
          <a:p>
            <a:endParaRPr lang="en-GB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331E46A-85C6-A1FC-C3C4-2BCA89E86682}"/>
              </a:ext>
            </a:extLst>
          </p:cNvPr>
          <p:cNvCxnSpPr>
            <a:cxnSpLocks/>
          </p:cNvCxnSpPr>
          <p:nvPr/>
        </p:nvCxnSpPr>
        <p:spPr>
          <a:xfrm flipH="1">
            <a:off x="3542897" y="2907039"/>
            <a:ext cx="301645" cy="1028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7F7E020-E765-BD82-CB23-7DE5F704D811}"/>
              </a:ext>
            </a:extLst>
          </p:cNvPr>
          <p:cNvCxnSpPr>
            <a:cxnSpLocks/>
          </p:cNvCxnSpPr>
          <p:nvPr/>
        </p:nvCxnSpPr>
        <p:spPr>
          <a:xfrm>
            <a:off x="5899039" y="4581525"/>
            <a:ext cx="228769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743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9F375-469F-224D-BDD0-CBBBD88A8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AC9D5-EDBD-403A-A796-FCF82631E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Designing for Usability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D42E33-21D0-F6C2-72EB-D8A0AA351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B65C7A-6C7F-BAC0-AC18-211949DFF4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315B43-0C59-F632-736B-235CD2ABA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C0CA2B-0FA4-CFB8-0664-2D79DF323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endParaRPr lang="en-GB" sz="2000" dirty="0"/>
          </a:p>
          <a:p>
            <a:pPr lvl="1"/>
            <a:r>
              <a:rPr lang="en-GB" sz="2000" dirty="0"/>
              <a:t>Norman Doors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58446017-0022-9B9A-133A-2D8D79515C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D9455E-8C3E-17E6-9FCD-07E23823D6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1A1F7C0-063E-59FF-585E-26313172DBFC}"/>
              </a:ext>
            </a:extLst>
          </p:cNvPr>
          <p:cNvSpPr txBox="1"/>
          <p:nvPr/>
        </p:nvSpPr>
        <p:spPr>
          <a:xfrm>
            <a:off x="3844542" y="6581001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8" name="Picture 7" descr="Intro to UX: the Norman door. NOTE: This piece was originally… | by Jesse  R. Morgan | UX Collective">
            <a:extLst>
              <a:ext uri="{FF2B5EF4-FFF2-40B4-BE49-F238E27FC236}">
                <a16:creationId xmlns:a16="http://schemas.microsoft.com/office/drawing/2014/main" id="{3DF47075-9FD5-4494-858F-891F1E85D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7412" y="2222037"/>
            <a:ext cx="2597130" cy="3463458"/>
          </a:xfrm>
          <a:prstGeom prst="rect">
            <a:avLst/>
          </a:prstGeom>
        </p:spPr>
      </p:pic>
      <p:pic>
        <p:nvPicPr>
          <p:cNvPr id="9" name="Picture 8" descr="An example for good doors design">
            <a:extLst>
              <a:ext uri="{FF2B5EF4-FFF2-40B4-BE49-F238E27FC236}">
                <a16:creationId xmlns:a16="http://schemas.microsoft.com/office/drawing/2014/main" id="{18B51908-CD9C-F962-C60E-BFA8CCEB6D5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996" r="17665"/>
          <a:stretch>
            <a:fillRect/>
          </a:stretch>
        </p:blipFill>
        <p:spPr>
          <a:xfrm>
            <a:off x="4842060" y="2222037"/>
            <a:ext cx="6465741" cy="346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78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0E661-F454-D1FC-EF3A-54709754F0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C5C52-C389-DC9F-AAD0-9356BAF1C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Designing for Usability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8EE0F-D0B5-996A-F51B-BCE75AA6F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A86A54-B7BC-6CF7-0A87-F13C836757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48F69-6B8C-217C-9B52-ED1BE22C1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BDF138-16E5-1E0E-2358-DAFB8EB05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To design truly usable systems, we must bridge the psychological gaps between user intention and system state.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The Gulf of Execution:</a:t>
            </a:r>
            <a:r>
              <a:rPr lang="en-GB" sz="1600" dirty="0"/>
              <a:t> The difference between the user's formulation of an action and the actions allowed by the system.</a:t>
            </a:r>
          </a:p>
          <a:p>
            <a:pPr lvl="2"/>
            <a:r>
              <a:rPr lang="en-GB" sz="1400" i="1" dirty="0"/>
              <a:t>Design Imperative:</a:t>
            </a:r>
            <a:r>
              <a:rPr lang="en-GB" sz="1400" dirty="0"/>
              <a:t> Minimize this by providing clear </a:t>
            </a:r>
            <a:r>
              <a:rPr lang="en-GB" sz="1400" b="1" dirty="0"/>
              <a:t>affordances</a:t>
            </a:r>
            <a:r>
              <a:rPr lang="en-GB" sz="1400" dirty="0"/>
              <a:t> and </a:t>
            </a:r>
            <a:r>
              <a:rPr lang="en-GB" sz="1400" b="1" dirty="0"/>
              <a:t>signifiers</a:t>
            </a:r>
            <a:r>
              <a:rPr lang="en-GB" sz="1400" dirty="0"/>
              <a:t>. The system must explicitly reveal </a:t>
            </a:r>
            <a:r>
              <a:rPr lang="en-GB" sz="1400" i="1" dirty="0"/>
              <a:t>how</a:t>
            </a:r>
            <a:r>
              <a:rPr lang="en-GB" sz="1400" dirty="0"/>
              <a:t> it can be interacted with without requiring conscious deliberation.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The Gulf of Evaluation:</a:t>
            </a:r>
            <a:r>
              <a:rPr lang="en-GB" sz="1600" dirty="0"/>
              <a:t> The amount of effort required by the user to interpret the state of the system and determine how well their expectations have been met.</a:t>
            </a:r>
          </a:p>
          <a:p>
            <a:pPr lvl="2"/>
            <a:r>
              <a:rPr lang="en-GB" sz="1400" i="1" dirty="0"/>
              <a:t>Design Imperative:</a:t>
            </a:r>
            <a:r>
              <a:rPr lang="en-GB" sz="1400" dirty="0"/>
              <a:t> Provide immediate, low-latency, and context-aware </a:t>
            </a:r>
            <a:r>
              <a:rPr lang="en-GB" sz="1400" b="1" dirty="0"/>
              <a:t>feedback</a:t>
            </a:r>
            <a:r>
              <a:rPr lang="en-GB" sz="1400" dirty="0"/>
              <a:t>.</a:t>
            </a:r>
          </a:p>
          <a:p>
            <a:pPr lvl="2"/>
            <a:endParaRPr lang="en-GB" sz="1400" b="1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7D71607F-2F14-4818-82F9-746FD07D64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2ACADF-AFBE-7874-3950-77CB474AF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C166BD2-00A4-02D8-E5A1-E333435940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551" y="1353466"/>
            <a:ext cx="4165079" cy="377142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20B2CDA-6022-8390-68A3-1DFEFD29C1D6}"/>
              </a:ext>
            </a:extLst>
          </p:cNvPr>
          <p:cNvSpPr txBox="1"/>
          <p:nvPr/>
        </p:nvSpPr>
        <p:spPr>
          <a:xfrm>
            <a:off x="2165036" y="6581001"/>
            <a:ext cx="65977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[2] </a:t>
            </a:r>
            <a:r>
              <a:rPr lang="en-US" sz="1200" dirty="0"/>
              <a:t>Norman, D. (2013). The design of everyday things: Revised and expanded edition. Basic books.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8125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02C3C-F63C-8DA7-8BC9-26A5B0262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81AE-0B90-302E-CED4-ECF8B59C6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285F2-958C-AFC2-B062-62FB27C6E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97303A-51D1-C37D-113F-E12E035FEB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58358-DF4E-420E-3CCE-664F0A4C5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9F4B4A-277A-B15D-D6A7-6603ED169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Sketching</a:t>
            </a:r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C287194E-6C7F-7602-3C07-8EB4A6F5AE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EBDD7B-351E-C155-2CE2-3FCFC4881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114754-7F99-E2BC-8CBE-01409C502E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5537" y="993623"/>
            <a:ext cx="2629871" cy="54620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65A03E2-4C19-A5C6-393C-012E05D86565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50DDD84-664C-A1D2-FA25-6261998249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998" y="1930783"/>
            <a:ext cx="6963747" cy="15146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938D3E2-0A20-34A5-4C17-81790F18CCF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79" t="5856"/>
          <a:stretch>
            <a:fillRect/>
          </a:stretch>
        </p:blipFill>
        <p:spPr>
          <a:xfrm>
            <a:off x="1409700" y="3822700"/>
            <a:ext cx="5105400" cy="2632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84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80207-F8FE-AA73-69EB-F4934C031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38346-2EE9-229A-C9D1-0C1E45232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4DAE9-600B-5AF5-A0DA-01DB5B90D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179B0-41B0-1AF8-21CA-A791B624C8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808211-A12B-99C5-C5B4-A3D7D0CF3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93833-36EC-9ACB-432F-F96007969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Wireframing</a:t>
            </a:r>
          </a:p>
          <a:p>
            <a:pPr lvl="2"/>
            <a:r>
              <a:rPr lang="en-GB" sz="1600" dirty="0"/>
              <a:t>Lo-Fi: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r>
              <a:rPr lang="en-GB" sz="1600" dirty="0"/>
              <a:t>Mi-Fi:</a:t>
            </a:r>
          </a:p>
          <a:p>
            <a:pPr lvl="1"/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B8959A52-939B-75F8-9EB3-F769BE29DE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928A79-0BA1-A5A1-E07B-85D10C8CF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FFAEA8-ABCC-6B75-2E2A-B4024782E65E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11" name="Picture 10" descr="An image showing how a low-fidelity wireframe looks">
            <a:extLst>
              <a:ext uri="{FF2B5EF4-FFF2-40B4-BE49-F238E27FC236}">
                <a16:creationId xmlns:a16="http://schemas.microsoft.com/office/drawing/2014/main" id="{41B85715-A126-10DF-8F84-06258C4955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295" y="1016000"/>
            <a:ext cx="6826520" cy="2639323"/>
          </a:xfrm>
          <a:prstGeom prst="rect">
            <a:avLst/>
          </a:prstGeom>
        </p:spPr>
      </p:pic>
      <p:pic>
        <p:nvPicPr>
          <p:cNvPr id="14" name="Picture 13" descr="An image showing how a mid-fidelity wireframe looks">
            <a:extLst>
              <a:ext uri="{FF2B5EF4-FFF2-40B4-BE49-F238E27FC236}">
                <a16:creationId xmlns:a16="http://schemas.microsoft.com/office/drawing/2014/main" id="{CC781E7A-839D-C3C0-54DC-FF014C2FB9E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734" t="4582" r="5891" b="3803"/>
          <a:stretch>
            <a:fillRect/>
          </a:stretch>
        </p:blipFill>
        <p:spPr>
          <a:xfrm>
            <a:off x="4639438" y="3655830"/>
            <a:ext cx="6261100" cy="292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25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F5EA0-EEBB-1748-16DB-815D96A8B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42619-1066-5561-A7CE-0FE038A5E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5F3CA-ACB3-BFF2-D536-1E9D4DFBA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7E64EF-86E4-16BC-2429-6AD1E77C7E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C33AFD-1ADC-00DB-B8D0-7FE9BABAA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4CDE9E-875F-660C-12C5-93856FC74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Wireframing</a:t>
            </a:r>
          </a:p>
          <a:p>
            <a:pPr lvl="2"/>
            <a:r>
              <a:rPr lang="en-GB" sz="1600" dirty="0"/>
              <a:t>Hi-Fi: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EE1B1129-35C8-CCEE-F439-91AF6D192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F8B2F-1019-AA51-4739-A66541CA12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D58EEB5-7BE2-675F-4C79-3331852AD019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763E8E-63E5-116E-066C-86BDD010B3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298" t="3809" r="10258" b="3809"/>
          <a:stretch>
            <a:fillRect/>
          </a:stretch>
        </p:blipFill>
        <p:spPr>
          <a:xfrm>
            <a:off x="3434190" y="1332800"/>
            <a:ext cx="7264400" cy="451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66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ACF44-6D46-65AB-4F5E-90097AA44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BB736-CCF6-7EFD-1E71-0DCDDD8FF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F3503D-07DA-48F7-A3E6-EC089DCEB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80FE9-A8CD-0CC4-67F8-9F61662CC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D6673-0C04-B861-2564-17A3E9E8B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E4BDAF-A8DE-6C18-E0BF-05B58E7AA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Wireframing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E9D0729F-6546-E77A-CB98-6F11A08945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D43F4-D165-6407-D80D-44B33391D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7BE5F9-CEF2-091B-14DC-C1D39C63932F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6E866C-A4BF-DC5E-2949-52CF43DA857A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CB578B1-45D2-4A36-1DD4-8CD658B6D6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372" t="5829" r="4628" b="5829"/>
          <a:stretch>
            <a:fillRect/>
          </a:stretch>
        </p:blipFill>
        <p:spPr>
          <a:xfrm>
            <a:off x="3708399" y="1238050"/>
            <a:ext cx="7543801" cy="487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79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4C6A7-CAAA-8669-05B7-46F8FBC71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09B8D-E3A2-09FA-5BA1-C0528B29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B00D-105B-5B49-118F-B6BC5E978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DADC43-B19D-C7F5-55CA-C32C537EED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F5233D-A3EF-84D9-D36F-3055BC51E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A1A4A-7C6A-6215-71A3-A12B640C2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Storyboards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87B9B548-9DB0-CCC9-9BFA-CF0CB1D60F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ABC3D2-44AA-8DD1-53B7-B5BFADE60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9259DDF-61B2-30C4-1A1A-596D1B51D386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8D6705-98A0-D0C8-CF6A-9873BA30C7D9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495499-0817-4A46-78A9-0D18FAFE70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" y="2221965"/>
            <a:ext cx="12144889" cy="365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342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9FCC7-8D83-06BD-2FC7-7BE57F2BA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1755B-C43F-1CCD-717D-27B347536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69D358-BA8D-CFD2-CE7D-EE337EE24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E4EA06-94BD-F34B-F03D-B08861E685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1BE7B5-B0CB-044B-0795-EB9A5280B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07FF8B-AC6D-A9A4-60B4-0E18E609B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Storyboards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651A694F-893C-F479-4219-9E686C5A0A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27956A-6DF5-8928-4B95-E385A2217A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1C3A8EC-E197-90FC-5000-2387128BD8E1}"/>
              </a:ext>
            </a:extLst>
          </p:cNvPr>
          <p:cNvSpPr txBox="1"/>
          <p:nvPr/>
        </p:nvSpPr>
        <p:spPr>
          <a:xfrm>
            <a:off x="2667886" y="6617412"/>
            <a:ext cx="77495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https://blogs.ncl.ac.uk/digicivics-at-apl/2020/04/07/digital-civics-blog-entry-6-mid-term-presentation-storyboard/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C7C314-CC1E-6F94-AC20-1571580C9549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000858-0BA1-B536-18EB-F70A780E1E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79" t="3755" r="2821" b="2392"/>
          <a:stretch>
            <a:fillRect/>
          </a:stretch>
        </p:blipFill>
        <p:spPr>
          <a:xfrm>
            <a:off x="3255258" y="1075834"/>
            <a:ext cx="8622798" cy="550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040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58EE3-F485-4FDE-E6A1-DA1F137395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EAA4A-B25F-7A5C-58B9-99B28E6F8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CCC9AF-779E-58B7-2D4A-7898D1290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B859D-D94D-1859-245B-4ECF2414C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CD6F48-6C98-C83C-2CD4-3693D9079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00AE34-D6F5-69A7-B8E6-5D9270AA1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Prototyping</a:t>
            </a:r>
          </a:p>
          <a:p>
            <a:pPr lvl="2"/>
            <a:r>
              <a:rPr lang="en-GB" sz="1600" dirty="0"/>
              <a:t>Paper Prototyping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7718A9C6-CF6E-8DC4-279B-DCD413E5CA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530B1F-DEFC-8CB0-DC7D-D2E6FB6B1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165913-E2EC-49E0-3A96-63904EBC3002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6D9F16-1C0D-DF46-0154-4C144AC2DC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3175" y="1118960"/>
            <a:ext cx="8360289" cy="546149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05B38F-C507-2AC5-A3A6-E2889CDF9748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</p:spTree>
    <p:extLst>
      <p:ext uri="{BB962C8B-B14F-4D97-AF65-F5344CB8AC3E}">
        <p14:creationId xmlns:p14="http://schemas.microsoft.com/office/powerpoint/2010/main" val="3256822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7C774-81F8-0443-8C02-6A38440F4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EC322-31E3-500B-4EB5-0ED82F7E5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62C39E-E044-1A02-B441-08BC528CC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65C547-79E9-C898-BD3F-4EA2677C47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0F2DE5-275D-9DB2-57F7-48200CC72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08032F-B974-D29D-2A09-B4F0D641F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Prototyping</a:t>
            </a:r>
          </a:p>
          <a:p>
            <a:pPr lvl="2"/>
            <a:r>
              <a:rPr lang="en-GB" sz="1600" dirty="0"/>
              <a:t>Physical  Prototyping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2345CA61-6DAE-473E-55DE-4547938339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5F96F3-9D5C-B809-BE6F-5586E858C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7BC230-BCE0-52E7-96BC-A69087634F49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AE70A1-3B18-29A0-4493-369D0977A96D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92020F2-B294-BF35-5050-947DE5B382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62" t="17466" b="694"/>
          <a:stretch>
            <a:fillRect/>
          </a:stretch>
        </p:blipFill>
        <p:spPr>
          <a:xfrm>
            <a:off x="229674" y="2510462"/>
            <a:ext cx="5810303" cy="358985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AF8B54-6571-A23A-6257-5D36C2B5FE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0863" y="1432766"/>
            <a:ext cx="5797485" cy="4677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10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D5A37-3EAF-7169-B656-85F1A81B9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7DB0E-1DF7-D90A-7C82-B89A0C2BA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998" y="232984"/>
            <a:ext cx="6709088" cy="885976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Tools for Designing Interfaces</a:t>
            </a:r>
            <a:endParaRPr lang="en-GB" sz="32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D67FC-7DF7-1F33-52D3-4C2AAD2E3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6" y="1983972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b="1">
                <a:solidFill>
                  <a:schemeClr val="tx1">
                    <a:lumMod val="50000"/>
                    <a:lumOff val="50000"/>
                  </a:schemeClr>
                </a:solidFill>
              </a:rPr>
              <a:t>ACCB6017 Usability Engineering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EFE905-4FB9-9FE3-CD6D-2E3BD26780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>
                <a:solidFill>
                  <a:schemeClr val="tx1"/>
                </a:solidFill>
              </a:rPr>
              <a:t>7/27/2025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EE537-252E-30D8-E6C2-4EF1A1759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18EA1D3-1786-D44B-B63C-54D9AE4520B9}" type="slidenum">
              <a:rPr lang="en-GB" sz="110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F088A8-2C5E-246C-96D2-4FE1F2A57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98" y="1238050"/>
            <a:ext cx="6498631" cy="4872038"/>
          </a:xfrm>
        </p:spPr>
        <p:txBody>
          <a:bodyPr>
            <a:normAutofit/>
          </a:bodyPr>
          <a:lstStyle/>
          <a:p>
            <a:pPr lvl="1"/>
            <a:r>
              <a:rPr lang="en-GB" sz="2000" dirty="0"/>
              <a:t>Prototyping</a:t>
            </a:r>
          </a:p>
          <a:p>
            <a:pPr lvl="2"/>
            <a:r>
              <a:rPr lang="en-GB" sz="1600" dirty="0"/>
              <a:t>Interactive  Prototyping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marL="457200" lvl="1" indent="0">
              <a:buNone/>
            </a:pPr>
            <a:endParaRPr lang="en-GB" sz="2000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B0841806-E1B6-D33B-1540-C6DEACE56C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02271"/>
            <a:ext cx="264816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5E5F68-6A5C-9B1A-C3F4-2995CD0378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0417443" y="4646"/>
            <a:ext cx="1734933" cy="72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035B319-08C3-235E-FCF9-1D70CD4D6A62}"/>
              </a:ext>
            </a:extLst>
          </p:cNvPr>
          <p:cNvSpPr txBox="1"/>
          <p:nvPr/>
        </p:nvSpPr>
        <p:spPr>
          <a:xfrm>
            <a:off x="3048000" y="17647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590CEE-9A3B-FBA9-A869-158E896B9AC9}"/>
              </a:ext>
            </a:extLst>
          </p:cNvPr>
          <p:cNvSpPr txBox="1"/>
          <p:nvPr/>
        </p:nvSpPr>
        <p:spPr>
          <a:xfrm>
            <a:off x="4482295" y="6581890"/>
            <a:ext cx="2880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Images collected from open-source sites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E72D7C-82D5-489D-251B-3ECF75682B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8598" y="1916286"/>
            <a:ext cx="8408694" cy="461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414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Question marks in a line and one question mark is lit">
            <a:extLst>
              <a:ext uri="{FF2B5EF4-FFF2-40B4-BE49-F238E27FC236}">
                <a16:creationId xmlns:a16="http://schemas.microsoft.com/office/drawing/2014/main" id="{F557EA27-DDD1-A52C-A44A-001803E989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056" b="13674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4550CA-BD02-9E57-EEA5-F5D6835FB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390" y="700973"/>
            <a:ext cx="10515600" cy="8974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Thank you for your attention!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6ADA73-2530-66D8-21A5-F719642AB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7/27/2025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CF9F8-DE64-7F19-9EC8-9B716AF20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ACCB6017 Usability Engineering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81D9F3-3346-3249-5C86-B1B61AEFA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CFC9-8F59-41E7-B4BD-C3A2A0002919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F53567-619C-5651-E526-C929A73ECC2E}"/>
              </a:ext>
            </a:extLst>
          </p:cNvPr>
          <p:cNvSpPr txBox="1"/>
          <p:nvPr/>
        </p:nvSpPr>
        <p:spPr>
          <a:xfrm>
            <a:off x="4474029" y="2613391"/>
            <a:ext cx="2964722" cy="815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7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  <a:endParaRPr lang="en-GB" sz="47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1288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6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4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69df091-b013-40e3-86ee-bd9cb9e25814}" enabled="0" method="" siteId="{569df091-b013-40e3-86ee-bd9cb9e25814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7325</TotalTime>
  <Words>753</Words>
  <Application>Microsoft Office PowerPoint</Application>
  <PresentationFormat>Widescreen</PresentationFormat>
  <Paragraphs>480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Designing Interfaces </vt:lpstr>
      <vt:lpstr>Topics of Discussion</vt:lpstr>
      <vt:lpstr>Designing for Usability</vt:lpstr>
      <vt:lpstr>Designing for Usability</vt:lpstr>
      <vt:lpstr>Designing for Usability</vt:lpstr>
      <vt:lpstr>Designing for Usability</vt:lpstr>
      <vt:lpstr>Tools for Designing Interfaces</vt:lpstr>
      <vt:lpstr>Tools for Designing Interfaces</vt:lpstr>
      <vt:lpstr>Tools for Designing Interfaces</vt:lpstr>
      <vt:lpstr>Tools for Designing Interfaces</vt:lpstr>
      <vt:lpstr>Tools for Designing Interfaces</vt:lpstr>
      <vt:lpstr>Tools for Designing Interfaces</vt:lpstr>
      <vt:lpstr>Tools for Designing Interfaces</vt:lpstr>
      <vt:lpstr>Tools for Designing Interfaces</vt:lpstr>
      <vt:lpstr>Tools for Designing Interfaces</vt:lpstr>
      <vt:lpstr> 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Fahad Ahmed</dc:creator>
  <cp:lastModifiedBy>Fahad Ahmed</cp:lastModifiedBy>
  <cp:revision>46</cp:revision>
  <dcterms:created xsi:type="dcterms:W3CDTF">2025-01-26T21:38:18Z</dcterms:created>
  <dcterms:modified xsi:type="dcterms:W3CDTF">2026-06-24T15:07:22Z</dcterms:modified>
</cp:coreProperties>
</file>