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4" r:id="rId4"/>
  </p:sldMasterIdLst>
  <p:notesMasterIdLst>
    <p:notesMasterId r:id="rId19"/>
  </p:notesMasterIdLst>
  <p:handoutMasterIdLst>
    <p:handoutMasterId r:id="rId20"/>
  </p:handoutMasterIdLst>
  <p:sldIdLst>
    <p:sldId id="256" r:id="rId5"/>
    <p:sldId id="309" r:id="rId6"/>
    <p:sldId id="317" r:id="rId7"/>
    <p:sldId id="316" r:id="rId8"/>
    <p:sldId id="293" r:id="rId9"/>
    <p:sldId id="318" r:id="rId10"/>
    <p:sldId id="319" r:id="rId11"/>
    <p:sldId id="320" r:id="rId12"/>
    <p:sldId id="321" r:id="rId13"/>
    <p:sldId id="322" r:id="rId14"/>
    <p:sldId id="284" r:id="rId15"/>
    <p:sldId id="314" r:id="rId16"/>
    <p:sldId id="278" r:id="rId17"/>
    <p:sldId id="31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5575" autoAdjust="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2299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12261E-5996-4039-853C-051CE8CA8FC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43291D-0570-44C0-97E6-C7D1A10DB095}">
      <dgm:prSet/>
      <dgm:spPr/>
      <dgm:t>
        <a:bodyPr/>
        <a:lstStyle/>
        <a:p>
          <a:r>
            <a:rPr lang="en-GB"/>
            <a:t>Misinterpreting indirect messages</a:t>
          </a:r>
          <a:endParaRPr lang="en-US"/>
        </a:p>
      </dgm:t>
    </dgm:pt>
    <dgm:pt modelId="{3CAC9B91-055A-4207-B313-2EEC4F2C1B45}" type="parTrans" cxnId="{2C189E6C-5E5E-46E1-8F42-ADFAAA8143F3}">
      <dgm:prSet/>
      <dgm:spPr/>
      <dgm:t>
        <a:bodyPr/>
        <a:lstStyle/>
        <a:p>
          <a:endParaRPr lang="en-US"/>
        </a:p>
      </dgm:t>
    </dgm:pt>
    <dgm:pt modelId="{EC96E05B-0ECC-4EB9-914F-1EE455B66BBA}" type="sibTrans" cxnId="{2C189E6C-5E5E-46E1-8F42-ADFAAA8143F3}">
      <dgm:prSet/>
      <dgm:spPr/>
      <dgm:t>
        <a:bodyPr/>
        <a:lstStyle/>
        <a:p>
          <a:endParaRPr lang="en-US"/>
        </a:p>
      </dgm:t>
    </dgm:pt>
    <dgm:pt modelId="{053D3241-709A-40E3-92C9-1112F4627A29}">
      <dgm:prSet/>
      <dgm:spPr/>
      <dgm:t>
        <a:bodyPr/>
        <a:lstStyle/>
        <a:p>
          <a:r>
            <a:rPr lang="en-GB"/>
            <a:t>Delays if we approach the wrong person</a:t>
          </a:r>
          <a:endParaRPr lang="en-US"/>
        </a:p>
      </dgm:t>
    </dgm:pt>
    <dgm:pt modelId="{4854480F-7BB4-4D8F-873D-591C6792195F}" type="parTrans" cxnId="{FBF26FCC-1CEB-4E34-B4B8-EBD87C0F4487}">
      <dgm:prSet/>
      <dgm:spPr/>
      <dgm:t>
        <a:bodyPr/>
        <a:lstStyle/>
        <a:p>
          <a:endParaRPr lang="en-US"/>
        </a:p>
      </dgm:t>
    </dgm:pt>
    <dgm:pt modelId="{D24A5DFB-F809-45FF-8D24-9EF942361E8A}" type="sibTrans" cxnId="{FBF26FCC-1CEB-4E34-B4B8-EBD87C0F4487}">
      <dgm:prSet/>
      <dgm:spPr/>
      <dgm:t>
        <a:bodyPr/>
        <a:lstStyle/>
        <a:p>
          <a:endParaRPr lang="en-US"/>
        </a:p>
      </dgm:t>
    </dgm:pt>
    <dgm:pt modelId="{5CF3CD4B-975F-4470-B49F-46CFACAF4523}">
      <dgm:prSet/>
      <dgm:spPr/>
      <dgm:t>
        <a:bodyPr/>
        <a:lstStyle/>
        <a:p>
          <a:r>
            <a:rPr lang="en-GB" dirty="0"/>
            <a:t>Risk of appearing disrespectful</a:t>
          </a:r>
          <a:endParaRPr lang="en-US" dirty="0"/>
        </a:p>
      </dgm:t>
    </dgm:pt>
    <dgm:pt modelId="{5E8E1EAD-40BB-40CD-9126-ACA21C1902C7}" type="parTrans" cxnId="{DA57E8F2-8210-415C-9480-81AC6681D44D}">
      <dgm:prSet/>
      <dgm:spPr/>
      <dgm:t>
        <a:bodyPr/>
        <a:lstStyle/>
        <a:p>
          <a:endParaRPr lang="en-US"/>
        </a:p>
      </dgm:t>
    </dgm:pt>
    <dgm:pt modelId="{AAEBDCB5-35B1-4AF2-B68B-FDD246A6B821}" type="sibTrans" cxnId="{DA57E8F2-8210-415C-9480-81AC6681D44D}">
      <dgm:prSet/>
      <dgm:spPr/>
      <dgm:t>
        <a:bodyPr/>
        <a:lstStyle/>
        <a:p>
          <a:endParaRPr lang="en-US"/>
        </a:p>
      </dgm:t>
    </dgm:pt>
    <dgm:pt modelId="{8304939D-CB90-4643-BE88-C9F23E2CC609}">
      <dgm:prSet/>
      <dgm:spPr/>
      <dgm:t>
        <a:bodyPr/>
        <a:lstStyle/>
        <a:p>
          <a:r>
            <a:rPr lang="en-GB"/>
            <a:t>Losing trust if we push for quick decisions</a:t>
          </a:r>
          <a:endParaRPr lang="en-US"/>
        </a:p>
      </dgm:t>
    </dgm:pt>
    <dgm:pt modelId="{A84C3A57-E39F-4006-A1AB-3843D16707C3}" type="parTrans" cxnId="{6183BD09-7A19-40AB-B764-5F12E0D93F51}">
      <dgm:prSet/>
      <dgm:spPr/>
      <dgm:t>
        <a:bodyPr/>
        <a:lstStyle/>
        <a:p>
          <a:endParaRPr lang="en-US"/>
        </a:p>
      </dgm:t>
    </dgm:pt>
    <dgm:pt modelId="{3C5F1CB3-F73E-4EB5-B881-E1A96BFE2509}" type="sibTrans" cxnId="{6183BD09-7A19-40AB-B764-5F12E0D93F51}">
      <dgm:prSet/>
      <dgm:spPr/>
      <dgm:t>
        <a:bodyPr/>
        <a:lstStyle/>
        <a:p>
          <a:endParaRPr lang="en-US"/>
        </a:p>
      </dgm:t>
    </dgm:pt>
    <dgm:pt modelId="{22683980-336D-42C5-8245-CCE3CDC17946}">
      <dgm:prSet/>
      <dgm:spPr/>
      <dgm:t>
        <a:bodyPr/>
        <a:lstStyle/>
        <a:p>
          <a:r>
            <a:rPr lang="en-GB"/>
            <a:t>Weak partnership if we skip relationship‑building</a:t>
          </a:r>
          <a:endParaRPr lang="en-US"/>
        </a:p>
      </dgm:t>
    </dgm:pt>
    <dgm:pt modelId="{08DB1314-AF2C-49AA-BF7E-82AACD485AD3}" type="parTrans" cxnId="{F65770C9-CD6A-4C71-9E4F-7DAFC0E86DE8}">
      <dgm:prSet/>
      <dgm:spPr/>
      <dgm:t>
        <a:bodyPr/>
        <a:lstStyle/>
        <a:p>
          <a:endParaRPr lang="en-US"/>
        </a:p>
      </dgm:t>
    </dgm:pt>
    <dgm:pt modelId="{01590998-A36F-42E0-B7E4-E1980D9A20E8}" type="sibTrans" cxnId="{F65770C9-CD6A-4C71-9E4F-7DAFC0E86DE8}">
      <dgm:prSet/>
      <dgm:spPr/>
      <dgm:t>
        <a:bodyPr/>
        <a:lstStyle/>
        <a:p>
          <a:endParaRPr lang="en-US"/>
        </a:p>
      </dgm:t>
    </dgm:pt>
    <dgm:pt modelId="{AD15C5B0-6510-40F7-858E-DA92E41F3FAF}" type="pres">
      <dgm:prSet presAssocID="{2912261E-5996-4039-853C-051CE8CA8FC6}" presName="linear" presStyleCnt="0">
        <dgm:presLayoutVars>
          <dgm:animLvl val="lvl"/>
          <dgm:resizeHandles val="exact"/>
        </dgm:presLayoutVars>
      </dgm:prSet>
      <dgm:spPr/>
    </dgm:pt>
    <dgm:pt modelId="{C1D3988D-A3A0-4398-91C0-5C23EC3AA5C0}" type="pres">
      <dgm:prSet presAssocID="{0643291D-0570-44C0-97E6-C7D1A10DB09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9639E79-9055-4C7E-8BCC-A588022BA7FA}" type="pres">
      <dgm:prSet presAssocID="{EC96E05B-0ECC-4EB9-914F-1EE455B66BBA}" presName="spacer" presStyleCnt="0"/>
      <dgm:spPr/>
    </dgm:pt>
    <dgm:pt modelId="{DD294B83-C033-4729-B310-A06C3A2B6029}" type="pres">
      <dgm:prSet presAssocID="{053D3241-709A-40E3-92C9-1112F4627A2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8A40C54-DE9A-4FB7-9FA9-1B3089421CB9}" type="pres">
      <dgm:prSet presAssocID="{D24A5DFB-F809-45FF-8D24-9EF942361E8A}" presName="spacer" presStyleCnt="0"/>
      <dgm:spPr/>
    </dgm:pt>
    <dgm:pt modelId="{58E8D3CB-A318-4F30-8B9B-2C289D00BE2D}" type="pres">
      <dgm:prSet presAssocID="{5CF3CD4B-975F-4470-B49F-46CFACAF452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DD0FBF1-5071-4286-A4F6-63FD9D79C6B0}" type="pres">
      <dgm:prSet presAssocID="{AAEBDCB5-35B1-4AF2-B68B-FDD246A6B821}" presName="spacer" presStyleCnt="0"/>
      <dgm:spPr/>
    </dgm:pt>
    <dgm:pt modelId="{D0DBEA42-7649-4189-8E28-7557B5C6427A}" type="pres">
      <dgm:prSet presAssocID="{8304939D-CB90-4643-BE88-C9F23E2CC60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1E1297E-52AC-462A-82BD-3FF0A16A3762}" type="pres">
      <dgm:prSet presAssocID="{3C5F1CB3-F73E-4EB5-B881-E1A96BFE2509}" presName="spacer" presStyleCnt="0"/>
      <dgm:spPr/>
    </dgm:pt>
    <dgm:pt modelId="{D4DA702C-DC4B-42D2-A51E-5567F434597B}" type="pres">
      <dgm:prSet presAssocID="{22683980-336D-42C5-8245-CCE3CDC1794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183BD09-7A19-40AB-B764-5F12E0D93F51}" srcId="{2912261E-5996-4039-853C-051CE8CA8FC6}" destId="{8304939D-CB90-4643-BE88-C9F23E2CC609}" srcOrd="3" destOrd="0" parTransId="{A84C3A57-E39F-4006-A1AB-3843D16707C3}" sibTransId="{3C5F1CB3-F73E-4EB5-B881-E1A96BFE2509}"/>
    <dgm:cxn modelId="{48631E2F-39DE-4C37-9514-240C6D1D5B2D}" type="presOf" srcId="{2912261E-5996-4039-853C-051CE8CA8FC6}" destId="{AD15C5B0-6510-40F7-858E-DA92E41F3FAF}" srcOrd="0" destOrd="0" presId="urn:microsoft.com/office/officeart/2005/8/layout/vList2"/>
    <dgm:cxn modelId="{1B6F5966-BAE0-4177-A6CF-4E5D2D4493F6}" type="presOf" srcId="{0643291D-0570-44C0-97E6-C7D1A10DB095}" destId="{C1D3988D-A3A0-4398-91C0-5C23EC3AA5C0}" srcOrd="0" destOrd="0" presId="urn:microsoft.com/office/officeart/2005/8/layout/vList2"/>
    <dgm:cxn modelId="{2C189E6C-5E5E-46E1-8F42-ADFAAA8143F3}" srcId="{2912261E-5996-4039-853C-051CE8CA8FC6}" destId="{0643291D-0570-44C0-97E6-C7D1A10DB095}" srcOrd="0" destOrd="0" parTransId="{3CAC9B91-055A-4207-B313-2EEC4F2C1B45}" sibTransId="{EC96E05B-0ECC-4EB9-914F-1EE455B66BBA}"/>
    <dgm:cxn modelId="{7938EE74-D0C0-4695-96DD-86DAB773AE93}" type="presOf" srcId="{053D3241-709A-40E3-92C9-1112F4627A29}" destId="{DD294B83-C033-4729-B310-A06C3A2B6029}" srcOrd="0" destOrd="0" presId="urn:microsoft.com/office/officeart/2005/8/layout/vList2"/>
    <dgm:cxn modelId="{D70860AD-C91E-46C0-9A88-BD8DCA5AFE7C}" type="presOf" srcId="{5CF3CD4B-975F-4470-B49F-46CFACAF4523}" destId="{58E8D3CB-A318-4F30-8B9B-2C289D00BE2D}" srcOrd="0" destOrd="0" presId="urn:microsoft.com/office/officeart/2005/8/layout/vList2"/>
    <dgm:cxn modelId="{F65770C9-CD6A-4C71-9E4F-7DAFC0E86DE8}" srcId="{2912261E-5996-4039-853C-051CE8CA8FC6}" destId="{22683980-336D-42C5-8245-CCE3CDC17946}" srcOrd="4" destOrd="0" parTransId="{08DB1314-AF2C-49AA-BF7E-82AACD485AD3}" sibTransId="{01590998-A36F-42E0-B7E4-E1980D9A20E8}"/>
    <dgm:cxn modelId="{39CA84CB-A992-4C85-AE05-B2FC7130EDBA}" type="presOf" srcId="{22683980-336D-42C5-8245-CCE3CDC17946}" destId="{D4DA702C-DC4B-42D2-A51E-5567F434597B}" srcOrd="0" destOrd="0" presId="urn:microsoft.com/office/officeart/2005/8/layout/vList2"/>
    <dgm:cxn modelId="{FBF26FCC-1CEB-4E34-B4B8-EBD87C0F4487}" srcId="{2912261E-5996-4039-853C-051CE8CA8FC6}" destId="{053D3241-709A-40E3-92C9-1112F4627A29}" srcOrd="1" destOrd="0" parTransId="{4854480F-7BB4-4D8F-873D-591C6792195F}" sibTransId="{D24A5DFB-F809-45FF-8D24-9EF942361E8A}"/>
    <dgm:cxn modelId="{4847C8F0-9D47-4735-A9EC-CA76591E4100}" type="presOf" srcId="{8304939D-CB90-4643-BE88-C9F23E2CC609}" destId="{D0DBEA42-7649-4189-8E28-7557B5C6427A}" srcOrd="0" destOrd="0" presId="urn:microsoft.com/office/officeart/2005/8/layout/vList2"/>
    <dgm:cxn modelId="{DA57E8F2-8210-415C-9480-81AC6681D44D}" srcId="{2912261E-5996-4039-853C-051CE8CA8FC6}" destId="{5CF3CD4B-975F-4470-B49F-46CFACAF4523}" srcOrd="2" destOrd="0" parTransId="{5E8E1EAD-40BB-40CD-9126-ACA21C1902C7}" sibTransId="{AAEBDCB5-35B1-4AF2-B68B-FDD246A6B821}"/>
    <dgm:cxn modelId="{73C14BDF-361E-45EF-86E3-7145A10D7CB2}" type="presParOf" srcId="{AD15C5B0-6510-40F7-858E-DA92E41F3FAF}" destId="{C1D3988D-A3A0-4398-91C0-5C23EC3AA5C0}" srcOrd="0" destOrd="0" presId="urn:microsoft.com/office/officeart/2005/8/layout/vList2"/>
    <dgm:cxn modelId="{27969528-CABB-4384-AE77-3458E5C39E90}" type="presParOf" srcId="{AD15C5B0-6510-40F7-858E-DA92E41F3FAF}" destId="{49639E79-9055-4C7E-8BCC-A588022BA7FA}" srcOrd="1" destOrd="0" presId="urn:microsoft.com/office/officeart/2005/8/layout/vList2"/>
    <dgm:cxn modelId="{F560EBFF-81CD-4F00-83EB-4335C76E19F1}" type="presParOf" srcId="{AD15C5B0-6510-40F7-858E-DA92E41F3FAF}" destId="{DD294B83-C033-4729-B310-A06C3A2B6029}" srcOrd="2" destOrd="0" presId="urn:microsoft.com/office/officeart/2005/8/layout/vList2"/>
    <dgm:cxn modelId="{7EC12C04-9DA0-443E-B941-B1FDDBDCFAA4}" type="presParOf" srcId="{AD15C5B0-6510-40F7-858E-DA92E41F3FAF}" destId="{78A40C54-DE9A-4FB7-9FA9-1B3089421CB9}" srcOrd="3" destOrd="0" presId="urn:microsoft.com/office/officeart/2005/8/layout/vList2"/>
    <dgm:cxn modelId="{F1EFEF98-2B5C-4517-874C-15D28FFC79D7}" type="presParOf" srcId="{AD15C5B0-6510-40F7-858E-DA92E41F3FAF}" destId="{58E8D3CB-A318-4F30-8B9B-2C289D00BE2D}" srcOrd="4" destOrd="0" presId="urn:microsoft.com/office/officeart/2005/8/layout/vList2"/>
    <dgm:cxn modelId="{AF3C4178-3468-475A-9448-D2F2A9C1D874}" type="presParOf" srcId="{AD15C5B0-6510-40F7-858E-DA92E41F3FAF}" destId="{7DD0FBF1-5071-4286-A4F6-63FD9D79C6B0}" srcOrd="5" destOrd="0" presId="urn:microsoft.com/office/officeart/2005/8/layout/vList2"/>
    <dgm:cxn modelId="{06BEDDAB-FA00-402C-8030-511BE5267441}" type="presParOf" srcId="{AD15C5B0-6510-40F7-858E-DA92E41F3FAF}" destId="{D0DBEA42-7649-4189-8E28-7557B5C6427A}" srcOrd="6" destOrd="0" presId="urn:microsoft.com/office/officeart/2005/8/layout/vList2"/>
    <dgm:cxn modelId="{584F7E1A-B21C-43E8-B70C-956F5044FACF}" type="presParOf" srcId="{AD15C5B0-6510-40F7-858E-DA92E41F3FAF}" destId="{41E1297E-52AC-462A-82BD-3FF0A16A3762}" srcOrd="7" destOrd="0" presId="urn:microsoft.com/office/officeart/2005/8/layout/vList2"/>
    <dgm:cxn modelId="{D7FCC5E4-2D4F-4D32-8995-2A6B236BA7DF}" type="presParOf" srcId="{AD15C5B0-6510-40F7-858E-DA92E41F3FAF}" destId="{D4DA702C-DC4B-42D2-A51E-5567F434597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D2AE0A-AADF-484A-9D9A-BFD5AF50AE01}" type="doc">
      <dgm:prSet loTypeId="urn:microsoft.com/office/officeart/2005/8/layout/vProcess5" loCatId="process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9F235568-AD62-4D12-9221-FF03557BE716}">
      <dgm:prSet/>
      <dgm:spPr/>
      <dgm:t>
        <a:bodyPr/>
        <a:lstStyle/>
        <a:p>
          <a:r>
            <a:rPr lang="en-GB" dirty="0"/>
            <a:t>Build Strong Relationships</a:t>
          </a:r>
        </a:p>
        <a:p>
          <a:r>
            <a:rPr lang="en-GB" i="1" dirty="0"/>
            <a:t>Invest time in informal meetings and trust‑building.</a:t>
          </a:r>
        </a:p>
      </dgm:t>
    </dgm:pt>
    <dgm:pt modelId="{E6207539-D060-4533-A09E-F2AE0F4EA449}" type="parTrans" cxnId="{97F5AFF7-3BE5-453D-9E7B-8D29F0044140}">
      <dgm:prSet/>
      <dgm:spPr/>
      <dgm:t>
        <a:bodyPr/>
        <a:lstStyle/>
        <a:p>
          <a:endParaRPr lang="en-GB"/>
        </a:p>
      </dgm:t>
    </dgm:pt>
    <dgm:pt modelId="{A711F295-9F7D-4651-AF4D-5BB8D854FAE1}" type="sibTrans" cxnId="{97F5AFF7-3BE5-453D-9E7B-8D29F0044140}">
      <dgm:prSet/>
      <dgm:spPr/>
      <dgm:t>
        <a:bodyPr/>
        <a:lstStyle/>
        <a:p>
          <a:endParaRPr lang="en-GB"/>
        </a:p>
      </dgm:t>
    </dgm:pt>
    <dgm:pt modelId="{957CB9F5-CB3B-4834-B595-7B8397196A8A}">
      <dgm:prSet/>
      <dgm:spPr/>
      <dgm:t>
        <a:bodyPr/>
        <a:lstStyle/>
        <a:p>
          <a:r>
            <a:rPr lang="en-GB" dirty="0"/>
            <a:t>Respect Hierarchy</a:t>
          </a:r>
        </a:p>
        <a:p>
          <a:r>
            <a:rPr lang="en-GB" i="1" dirty="0"/>
            <a:t>Address senior leaders properly and follow formal protocols.</a:t>
          </a:r>
        </a:p>
      </dgm:t>
    </dgm:pt>
    <dgm:pt modelId="{83912CD3-AD55-428F-AC76-9F96F2D9DD8B}" type="parTrans" cxnId="{2108A3AA-DE42-4184-A6C8-169E61960953}">
      <dgm:prSet/>
      <dgm:spPr/>
      <dgm:t>
        <a:bodyPr/>
        <a:lstStyle/>
        <a:p>
          <a:endParaRPr lang="en-GB"/>
        </a:p>
      </dgm:t>
    </dgm:pt>
    <dgm:pt modelId="{CAC35228-4050-4860-8EDC-7F5325DF5EDA}" type="sibTrans" cxnId="{2108A3AA-DE42-4184-A6C8-169E61960953}">
      <dgm:prSet/>
      <dgm:spPr/>
      <dgm:t>
        <a:bodyPr/>
        <a:lstStyle/>
        <a:p>
          <a:endParaRPr lang="en-GB"/>
        </a:p>
      </dgm:t>
    </dgm:pt>
    <dgm:pt modelId="{28DDCA4B-679A-4003-AA8D-AE7BA47407E4}">
      <dgm:prSet/>
      <dgm:spPr/>
      <dgm:t>
        <a:bodyPr/>
        <a:lstStyle/>
        <a:p>
          <a:r>
            <a:rPr lang="en-GB" dirty="0"/>
            <a:t>Communicate Clearly and Politely</a:t>
          </a:r>
        </a:p>
        <a:p>
          <a:r>
            <a:rPr lang="en-GB" i="1" dirty="0"/>
            <a:t>Avoid confrontation; use respectful language.</a:t>
          </a:r>
        </a:p>
      </dgm:t>
    </dgm:pt>
    <dgm:pt modelId="{F1C76CCE-B253-45B2-9BD6-992E0AB3BD3C}" type="parTrans" cxnId="{30D1362C-D59C-4491-B6CE-3C32BA4247FC}">
      <dgm:prSet/>
      <dgm:spPr/>
      <dgm:t>
        <a:bodyPr/>
        <a:lstStyle/>
        <a:p>
          <a:endParaRPr lang="en-GB"/>
        </a:p>
      </dgm:t>
    </dgm:pt>
    <dgm:pt modelId="{1B51BAAA-9867-40DD-B753-179CF6B895AD}" type="sibTrans" cxnId="{30D1362C-D59C-4491-B6CE-3C32BA4247FC}">
      <dgm:prSet/>
      <dgm:spPr/>
      <dgm:t>
        <a:bodyPr/>
        <a:lstStyle/>
        <a:p>
          <a:endParaRPr lang="en-GB"/>
        </a:p>
      </dgm:t>
    </dgm:pt>
    <dgm:pt modelId="{DBEA2C8D-B431-45A4-BC2D-FC69DF89E33D}">
      <dgm:prSet/>
      <dgm:spPr/>
      <dgm:t>
        <a:bodyPr/>
        <a:lstStyle/>
        <a:p>
          <a:r>
            <a:rPr lang="en-GB" dirty="0"/>
            <a:t>Be Patient and Flexible</a:t>
          </a:r>
        </a:p>
        <a:p>
          <a:r>
            <a:rPr lang="en-GB" i="1" dirty="0"/>
            <a:t>Allow time for internal discussions.</a:t>
          </a:r>
        </a:p>
      </dgm:t>
    </dgm:pt>
    <dgm:pt modelId="{08432F5B-C0A1-4E44-B5EB-D049902997C1}" type="parTrans" cxnId="{3F2D5035-E23D-4354-BE22-DBF92008B9B1}">
      <dgm:prSet/>
      <dgm:spPr/>
      <dgm:t>
        <a:bodyPr/>
        <a:lstStyle/>
        <a:p>
          <a:endParaRPr lang="en-GB"/>
        </a:p>
      </dgm:t>
    </dgm:pt>
    <dgm:pt modelId="{B43379CD-1F2F-4A4D-852B-9DE0FE7ACA7A}" type="sibTrans" cxnId="{3F2D5035-E23D-4354-BE22-DBF92008B9B1}">
      <dgm:prSet/>
      <dgm:spPr/>
      <dgm:t>
        <a:bodyPr/>
        <a:lstStyle/>
        <a:p>
          <a:endParaRPr lang="en-GB"/>
        </a:p>
      </dgm:t>
    </dgm:pt>
    <dgm:pt modelId="{175479AC-26AE-43BB-8AE7-3367AC94A1D5}">
      <dgm:prSet/>
      <dgm:spPr/>
      <dgm:t>
        <a:bodyPr/>
        <a:lstStyle/>
        <a:p>
          <a:r>
            <a:rPr lang="en-GB" dirty="0"/>
            <a:t>Prepare Thoroughly</a:t>
          </a:r>
        </a:p>
        <a:p>
          <a:r>
            <a:rPr lang="en-GB" i="1" dirty="0"/>
            <a:t>Provide detailed information and long‑term plans.</a:t>
          </a:r>
        </a:p>
      </dgm:t>
    </dgm:pt>
    <dgm:pt modelId="{7166E249-6FE3-44D3-A140-22AE05ABC97C}" type="parTrans" cxnId="{78001923-A144-4A83-9F1B-6925EF0487A9}">
      <dgm:prSet/>
      <dgm:spPr/>
      <dgm:t>
        <a:bodyPr/>
        <a:lstStyle/>
        <a:p>
          <a:endParaRPr lang="en-GB"/>
        </a:p>
      </dgm:t>
    </dgm:pt>
    <dgm:pt modelId="{F846CF80-007F-4D90-B8EE-D1DDA948F01C}" type="sibTrans" cxnId="{78001923-A144-4A83-9F1B-6925EF0487A9}">
      <dgm:prSet/>
      <dgm:spPr/>
      <dgm:t>
        <a:bodyPr/>
        <a:lstStyle/>
        <a:p>
          <a:endParaRPr lang="en-GB"/>
        </a:p>
      </dgm:t>
    </dgm:pt>
    <dgm:pt modelId="{428A0908-22E8-45DF-839F-07ADCFD7C08A}" type="pres">
      <dgm:prSet presAssocID="{ABD2AE0A-AADF-484A-9D9A-BFD5AF50AE01}" presName="outerComposite" presStyleCnt="0">
        <dgm:presLayoutVars>
          <dgm:chMax val="5"/>
          <dgm:dir/>
          <dgm:resizeHandles val="exact"/>
        </dgm:presLayoutVars>
      </dgm:prSet>
      <dgm:spPr/>
    </dgm:pt>
    <dgm:pt modelId="{0C04DF3E-76D6-4ED7-AA84-2B3F85D12DCE}" type="pres">
      <dgm:prSet presAssocID="{ABD2AE0A-AADF-484A-9D9A-BFD5AF50AE01}" presName="dummyMaxCanvas" presStyleCnt="0">
        <dgm:presLayoutVars/>
      </dgm:prSet>
      <dgm:spPr/>
    </dgm:pt>
    <dgm:pt modelId="{5DE83513-2E2E-4634-9CE6-C6D99FB1D666}" type="pres">
      <dgm:prSet presAssocID="{ABD2AE0A-AADF-484A-9D9A-BFD5AF50AE01}" presName="FiveNodes_1" presStyleLbl="node1" presStyleIdx="0" presStyleCnt="5">
        <dgm:presLayoutVars>
          <dgm:bulletEnabled val="1"/>
        </dgm:presLayoutVars>
      </dgm:prSet>
      <dgm:spPr/>
    </dgm:pt>
    <dgm:pt modelId="{9AC51820-0E76-4869-B33A-2A79C073BEEA}" type="pres">
      <dgm:prSet presAssocID="{ABD2AE0A-AADF-484A-9D9A-BFD5AF50AE01}" presName="FiveNodes_2" presStyleLbl="node1" presStyleIdx="1" presStyleCnt="5">
        <dgm:presLayoutVars>
          <dgm:bulletEnabled val="1"/>
        </dgm:presLayoutVars>
      </dgm:prSet>
      <dgm:spPr/>
    </dgm:pt>
    <dgm:pt modelId="{6E94F87D-C82F-4ED3-B21E-6CA20C415D8A}" type="pres">
      <dgm:prSet presAssocID="{ABD2AE0A-AADF-484A-9D9A-BFD5AF50AE01}" presName="FiveNodes_3" presStyleLbl="node1" presStyleIdx="2" presStyleCnt="5">
        <dgm:presLayoutVars>
          <dgm:bulletEnabled val="1"/>
        </dgm:presLayoutVars>
      </dgm:prSet>
      <dgm:spPr/>
    </dgm:pt>
    <dgm:pt modelId="{192BB0A9-EDC1-44EA-B430-808CAD59FB6F}" type="pres">
      <dgm:prSet presAssocID="{ABD2AE0A-AADF-484A-9D9A-BFD5AF50AE01}" presName="FiveNodes_4" presStyleLbl="node1" presStyleIdx="3" presStyleCnt="5">
        <dgm:presLayoutVars>
          <dgm:bulletEnabled val="1"/>
        </dgm:presLayoutVars>
      </dgm:prSet>
      <dgm:spPr/>
    </dgm:pt>
    <dgm:pt modelId="{F6EAE5FC-A59A-4C83-A182-C6D611C0D67E}" type="pres">
      <dgm:prSet presAssocID="{ABD2AE0A-AADF-484A-9D9A-BFD5AF50AE01}" presName="FiveNodes_5" presStyleLbl="node1" presStyleIdx="4" presStyleCnt="5">
        <dgm:presLayoutVars>
          <dgm:bulletEnabled val="1"/>
        </dgm:presLayoutVars>
      </dgm:prSet>
      <dgm:spPr/>
    </dgm:pt>
    <dgm:pt modelId="{7EF97E8B-7A02-4C13-AEF7-B9BFB3EDFF4A}" type="pres">
      <dgm:prSet presAssocID="{ABD2AE0A-AADF-484A-9D9A-BFD5AF50AE01}" presName="FiveConn_1-2" presStyleLbl="fgAccFollowNode1" presStyleIdx="0" presStyleCnt="4">
        <dgm:presLayoutVars>
          <dgm:bulletEnabled val="1"/>
        </dgm:presLayoutVars>
      </dgm:prSet>
      <dgm:spPr/>
    </dgm:pt>
    <dgm:pt modelId="{19D10A36-EF14-4097-B499-CCEC8CC57927}" type="pres">
      <dgm:prSet presAssocID="{ABD2AE0A-AADF-484A-9D9A-BFD5AF50AE01}" presName="FiveConn_2-3" presStyleLbl="fgAccFollowNode1" presStyleIdx="1" presStyleCnt="4">
        <dgm:presLayoutVars>
          <dgm:bulletEnabled val="1"/>
        </dgm:presLayoutVars>
      </dgm:prSet>
      <dgm:spPr/>
    </dgm:pt>
    <dgm:pt modelId="{974EE976-529B-44EB-BAEE-F3066138BD6A}" type="pres">
      <dgm:prSet presAssocID="{ABD2AE0A-AADF-484A-9D9A-BFD5AF50AE01}" presName="FiveConn_3-4" presStyleLbl="fgAccFollowNode1" presStyleIdx="2" presStyleCnt="4">
        <dgm:presLayoutVars>
          <dgm:bulletEnabled val="1"/>
        </dgm:presLayoutVars>
      </dgm:prSet>
      <dgm:spPr/>
    </dgm:pt>
    <dgm:pt modelId="{BFAD879D-1033-473E-B0C2-B18A8F663F03}" type="pres">
      <dgm:prSet presAssocID="{ABD2AE0A-AADF-484A-9D9A-BFD5AF50AE01}" presName="FiveConn_4-5" presStyleLbl="fgAccFollowNode1" presStyleIdx="3" presStyleCnt="4">
        <dgm:presLayoutVars>
          <dgm:bulletEnabled val="1"/>
        </dgm:presLayoutVars>
      </dgm:prSet>
      <dgm:spPr/>
    </dgm:pt>
    <dgm:pt modelId="{6BEC5941-470A-416F-9FAC-A63514463F91}" type="pres">
      <dgm:prSet presAssocID="{ABD2AE0A-AADF-484A-9D9A-BFD5AF50AE01}" presName="FiveNodes_1_text" presStyleLbl="node1" presStyleIdx="4" presStyleCnt="5">
        <dgm:presLayoutVars>
          <dgm:bulletEnabled val="1"/>
        </dgm:presLayoutVars>
      </dgm:prSet>
      <dgm:spPr/>
    </dgm:pt>
    <dgm:pt modelId="{6BA1D200-F6A9-4D51-9C1B-EC6C7BAD6DF8}" type="pres">
      <dgm:prSet presAssocID="{ABD2AE0A-AADF-484A-9D9A-BFD5AF50AE01}" presName="FiveNodes_2_text" presStyleLbl="node1" presStyleIdx="4" presStyleCnt="5">
        <dgm:presLayoutVars>
          <dgm:bulletEnabled val="1"/>
        </dgm:presLayoutVars>
      </dgm:prSet>
      <dgm:spPr/>
    </dgm:pt>
    <dgm:pt modelId="{8DF3A977-C3DF-40AD-A391-B469AE995020}" type="pres">
      <dgm:prSet presAssocID="{ABD2AE0A-AADF-484A-9D9A-BFD5AF50AE01}" presName="FiveNodes_3_text" presStyleLbl="node1" presStyleIdx="4" presStyleCnt="5">
        <dgm:presLayoutVars>
          <dgm:bulletEnabled val="1"/>
        </dgm:presLayoutVars>
      </dgm:prSet>
      <dgm:spPr/>
    </dgm:pt>
    <dgm:pt modelId="{E3CE8493-1263-4A42-8AD9-90434C968F6C}" type="pres">
      <dgm:prSet presAssocID="{ABD2AE0A-AADF-484A-9D9A-BFD5AF50AE01}" presName="FiveNodes_4_text" presStyleLbl="node1" presStyleIdx="4" presStyleCnt="5">
        <dgm:presLayoutVars>
          <dgm:bulletEnabled val="1"/>
        </dgm:presLayoutVars>
      </dgm:prSet>
      <dgm:spPr/>
    </dgm:pt>
    <dgm:pt modelId="{11D3C210-DC17-4E71-BD16-3D7C6D45FD0C}" type="pres">
      <dgm:prSet presAssocID="{ABD2AE0A-AADF-484A-9D9A-BFD5AF50AE0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A0C0C00-A459-4124-9CA7-F40732724565}" type="presOf" srcId="{957CB9F5-CB3B-4834-B595-7B8397196A8A}" destId="{6BA1D200-F6A9-4D51-9C1B-EC6C7BAD6DF8}" srcOrd="1" destOrd="0" presId="urn:microsoft.com/office/officeart/2005/8/layout/vProcess5"/>
    <dgm:cxn modelId="{E894AC0B-AB26-44F0-ABB4-9C2F982F4E33}" type="presOf" srcId="{A711F295-9F7D-4651-AF4D-5BB8D854FAE1}" destId="{7EF97E8B-7A02-4C13-AEF7-B9BFB3EDFF4A}" srcOrd="0" destOrd="0" presId="urn:microsoft.com/office/officeart/2005/8/layout/vProcess5"/>
    <dgm:cxn modelId="{78001923-A144-4A83-9F1B-6925EF0487A9}" srcId="{ABD2AE0A-AADF-484A-9D9A-BFD5AF50AE01}" destId="{175479AC-26AE-43BB-8AE7-3367AC94A1D5}" srcOrd="4" destOrd="0" parTransId="{7166E249-6FE3-44D3-A140-22AE05ABC97C}" sibTransId="{F846CF80-007F-4D90-B8EE-D1DDA948F01C}"/>
    <dgm:cxn modelId="{30D1362C-D59C-4491-B6CE-3C32BA4247FC}" srcId="{ABD2AE0A-AADF-484A-9D9A-BFD5AF50AE01}" destId="{28DDCA4B-679A-4003-AA8D-AE7BA47407E4}" srcOrd="2" destOrd="0" parTransId="{F1C76CCE-B253-45B2-9BD6-992E0AB3BD3C}" sibTransId="{1B51BAAA-9867-40DD-B753-179CF6B895AD}"/>
    <dgm:cxn modelId="{3F2D5035-E23D-4354-BE22-DBF92008B9B1}" srcId="{ABD2AE0A-AADF-484A-9D9A-BFD5AF50AE01}" destId="{DBEA2C8D-B431-45A4-BC2D-FC69DF89E33D}" srcOrd="3" destOrd="0" parTransId="{08432F5B-C0A1-4E44-B5EB-D049902997C1}" sibTransId="{B43379CD-1F2F-4A4D-852B-9DE0FE7ACA7A}"/>
    <dgm:cxn modelId="{82BB893B-8B16-416D-B648-EC38CCE6F091}" type="presOf" srcId="{175479AC-26AE-43BB-8AE7-3367AC94A1D5}" destId="{11D3C210-DC17-4E71-BD16-3D7C6D45FD0C}" srcOrd="1" destOrd="0" presId="urn:microsoft.com/office/officeart/2005/8/layout/vProcess5"/>
    <dgm:cxn modelId="{B5E1DC5E-D463-48D3-9186-093E4892BE36}" type="presOf" srcId="{957CB9F5-CB3B-4834-B595-7B8397196A8A}" destId="{9AC51820-0E76-4869-B33A-2A79C073BEEA}" srcOrd="0" destOrd="0" presId="urn:microsoft.com/office/officeart/2005/8/layout/vProcess5"/>
    <dgm:cxn modelId="{5DC8986B-E16C-448E-B365-3941EA96CF43}" type="presOf" srcId="{175479AC-26AE-43BB-8AE7-3367AC94A1D5}" destId="{F6EAE5FC-A59A-4C83-A182-C6D611C0D67E}" srcOrd="0" destOrd="0" presId="urn:microsoft.com/office/officeart/2005/8/layout/vProcess5"/>
    <dgm:cxn modelId="{71FE3058-754A-45CA-ADD3-E7049AB231F4}" type="presOf" srcId="{9F235568-AD62-4D12-9221-FF03557BE716}" destId="{6BEC5941-470A-416F-9FAC-A63514463F91}" srcOrd="1" destOrd="0" presId="urn:microsoft.com/office/officeart/2005/8/layout/vProcess5"/>
    <dgm:cxn modelId="{50DEC18E-9F29-4FB0-97D2-7759483F1D8A}" type="presOf" srcId="{28DDCA4B-679A-4003-AA8D-AE7BA47407E4}" destId="{8DF3A977-C3DF-40AD-A391-B469AE995020}" srcOrd="1" destOrd="0" presId="urn:microsoft.com/office/officeart/2005/8/layout/vProcess5"/>
    <dgm:cxn modelId="{4E428A96-8AC3-4E15-8B9C-C96477A104ED}" type="presOf" srcId="{B43379CD-1F2F-4A4D-852B-9DE0FE7ACA7A}" destId="{BFAD879D-1033-473E-B0C2-B18A8F663F03}" srcOrd="0" destOrd="0" presId="urn:microsoft.com/office/officeart/2005/8/layout/vProcess5"/>
    <dgm:cxn modelId="{81AEDEA0-ADF8-44B5-BD0A-5D01B2314BA1}" type="presOf" srcId="{ABD2AE0A-AADF-484A-9D9A-BFD5AF50AE01}" destId="{428A0908-22E8-45DF-839F-07ADCFD7C08A}" srcOrd="0" destOrd="0" presId="urn:microsoft.com/office/officeart/2005/8/layout/vProcess5"/>
    <dgm:cxn modelId="{2108A3AA-DE42-4184-A6C8-169E61960953}" srcId="{ABD2AE0A-AADF-484A-9D9A-BFD5AF50AE01}" destId="{957CB9F5-CB3B-4834-B595-7B8397196A8A}" srcOrd="1" destOrd="0" parTransId="{83912CD3-AD55-428F-AC76-9F96F2D9DD8B}" sibTransId="{CAC35228-4050-4860-8EDC-7F5325DF5EDA}"/>
    <dgm:cxn modelId="{C655A1B8-9E65-40AF-85AC-C42F0EA00794}" type="presOf" srcId="{DBEA2C8D-B431-45A4-BC2D-FC69DF89E33D}" destId="{192BB0A9-EDC1-44EA-B430-808CAD59FB6F}" srcOrd="0" destOrd="0" presId="urn:microsoft.com/office/officeart/2005/8/layout/vProcess5"/>
    <dgm:cxn modelId="{E395ACCA-9295-4395-9277-80DB90FDC592}" type="presOf" srcId="{CAC35228-4050-4860-8EDC-7F5325DF5EDA}" destId="{19D10A36-EF14-4097-B499-CCEC8CC57927}" srcOrd="0" destOrd="0" presId="urn:microsoft.com/office/officeart/2005/8/layout/vProcess5"/>
    <dgm:cxn modelId="{EF848DD2-5C38-4098-8A11-83F573282866}" type="presOf" srcId="{9F235568-AD62-4D12-9221-FF03557BE716}" destId="{5DE83513-2E2E-4634-9CE6-C6D99FB1D666}" srcOrd="0" destOrd="0" presId="urn:microsoft.com/office/officeart/2005/8/layout/vProcess5"/>
    <dgm:cxn modelId="{54CEF8D5-BB0C-4977-A1C9-4C6F9F37221A}" type="presOf" srcId="{28DDCA4B-679A-4003-AA8D-AE7BA47407E4}" destId="{6E94F87D-C82F-4ED3-B21E-6CA20C415D8A}" srcOrd="0" destOrd="0" presId="urn:microsoft.com/office/officeart/2005/8/layout/vProcess5"/>
    <dgm:cxn modelId="{97F5AFF7-3BE5-453D-9E7B-8D29F0044140}" srcId="{ABD2AE0A-AADF-484A-9D9A-BFD5AF50AE01}" destId="{9F235568-AD62-4D12-9221-FF03557BE716}" srcOrd="0" destOrd="0" parTransId="{E6207539-D060-4533-A09E-F2AE0F4EA449}" sibTransId="{A711F295-9F7D-4651-AF4D-5BB8D854FAE1}"/>
    <dgm:cxn modelId="{D49EE0F7-EA66-4396-9BFE-C25E3A673289}" type="presOf" srcId="{DBEA2C8D-B431-45A4-BC2D-FC69DF89E33D}" destId="{E3CE8493-1263-4A42-8AD9-90434C968F6C}" srcOrd="1" destOrd="0" presId="urn:microsoft.com/office/officeart/2005/8/layout/vProcess5"/>
    <dgm:cxn modelId="{A35497FD-7953-48B6-8E9E-EE962D13C706}" type="presOf" srcId="{1B51BAAA-9867-40DD-B753-179CF6B895AD}" destId="{974EE976-529B-44EB-BAEE-F3066138BD6A}" srcOrd="0" destOrd="0" presId="urn:microsoft.com/office/officeart/2005/8/layout/vProcess5"/>
    <dgm:cxn modelId="{EBED2C0A-7D0E-4D4A-BCEF-6D65A8192C45}" type="presParOf" srcId="{428A0908-22E8-45DF-839F-07ADCFD7C08A}" destId="{0C04DF3E-76D6-4ED7-AA84-2B3F85D12DCE}" srcOrd="0" destOrd="0" presId="urn:microsoft.com/office/officeart/2005/8/layout/vProcess5"/>
    <dgm:cxn modelId="{33E23EE9-FAB5-4677-A51D-DEDCC459748A}" type="presParOf" srcId="{428A0908-22E8-45DF-839F-07ADCFD7C08A}" destId="{5DE83513-2E2E-4634-9CE6-C6D99FB1D666}" srcOrd="1" destOrd="0" presId="urn:microsoft.com/office/officeart/2005/8/layout/vProcess5"/>
    <dgm:cxn modelId="{E3012362-B33B-4AC0-BF1A-804C7F31265E}" type="presParOf" srcId="{428A0908-22E8-45DF-839F-07ADCFD7C08A}" destId="{9AC51820-0E76-4869-B33A-2A79C073BEEA}" srcOrd="2" destOrd="0" presId="urn:microsoft.com/office/officeart/2005/8/layout/vProcess5"/>
    <dgm:cxn modelId="{950EF8C8-F49C-4F25-8CD2-02CD83575026}" type="presParOf" srcId="{428A0908-22E8-45DF-839F-07ADCFD7C08A}" destId="{6E94F87D-C82F-4ED3-B21E-6CA20C415D8A}" srcOrd="3" destOrd="0" presId="urn:microsoft.com/office/officeart/2005/8/layout/vProcess5"/>
    <dgm:cxn modelId="{CAEB56B8-ED4A-42CE-B620-EEA54325D716}" type="presParOf" srcId="{428A0908-22E8-45DF-839F-07ADCFD7C08A}" destId="{192BB0A9-EDC1-44EA-B430-808CAD59FB6F}" srcOrd="4" destOrd="0" presId="urn:microsoft.com/office/officeart/2005/8/layout/vProcess5"/>
    <dgm:cxn modelId="{C44B6802-DAAF-44B5-AE9D-E05BEB1B9229}" type="presParOf" srcId="{428A0908-22E8-45DF-839F-07ADCFD7C08A}" destId="{F6EAE5FC-A59A-4C83-A182-C6D611C0D67E}" srcOrd="5" destOrd="0" presId="urn:microsoft.com/office/officeart/2005/8/layout/vProcess5"/>
    <dgm:cxn modelId="{13700D86-6318-4BE7-91AC-BA7044FFC9FB}" type="presParOf" srcId="{428A0908-22E8-45DF-839F-07ADCFD7C08A}" destId="{7EF97E8B-7A02-4C13-AEF7-B9BFB3EDFF4A}" srcOrd="6" destOrd="0" presId="urn:microsoft.com/office/officeart/2005/8/layout/vProcess5"/>
    <dgm:cxn modelId="{AE4FB74B-D688-435A-8454-FAC2A852F905}" type="presParOf" srcId="{428A0908-22E8-45DF-839F-07ADCFD7C08A}" destId="{19D10A36-EF14-4097-B499-CCEC8CC57927}" srcOrd="7" destOrd="0" presId="urn:microsoft.com/office/officeart/2005/8/layout/vProcess5"/>
    <dgm:cxn modelId="{FFB8B4A0-330E-4B10-A3A4-24D1E9AB631E}" type="presParOf" srcId="{428A0908-22E8-45DF-839F-07ADCFD7C08A}" destId="{974EE976-529B-44EB-BAEE-F3066138BD6A}" srcOrd="8" destOrd="0" presId="urn:microsoft.com/office/officeart/2005/8/layout/vProcess5"/>
    <dgm:cxn modelId="{80C077F5-9D93-4D36-B4E6-D04B5A646BD1}" type="presParOf" srcId="{428A0908-22E8-45DF-839F-07ADCFD7C08A}" destId="{BFAD879D-1033-473E-B0C2-B18A8F663F03}" srcOrd="9" destOrd="0" presId="urn:microsoft.com/office/officeart/2005/8/layout/vProcess5"/>
    <dgm:cxn modelId="{DE816B68-56C4-4864-BC29-60F1D01678B7}" type="presParOf" srcId="{428A0908-22E8-45DF-839F-07ADCFD7C08A}" destId="{6BEC5941-470A-416F-9FAC-A63514463F91}" srcOrd="10" destOrd="0" presId="urn:microsoft.com/office/officeart/2005/8/layout/vProcess5"/>
    <dgm:cxn modelId="{CB2ED110-5FF3-4C1A-B60F-E8C9A6826E0D}" type="presParOf" srcId="{428A0908-22E8-45DF-839F-07ADCFD7C08A}" destId="{6BA1D200-F6A9-4D51-9C1B-EC6C7BAD6DF8}" srcOrd="11" destOrd="0" presId="urn:microsoft.com/office/officeart/2005/8/layout/vProcess5"/>
    <dgm:cxn modelId="{996EC543-0175-40DB-85A5-E83A4A29294C}" type="presParOf" srcId="{428A0908-22E8-45DF-839F-07ADCFD7C08A}" destId="{8DF3A977-C3DF-40AD-A391-B469AE995020}" srcOrd="12" destOrd="0" presId="urn:microsoft.com/office/officeart/2005/8/layout/vProcess5"/>
    <dgm:cxn modelId="{52C5F830-84B9-4967-B65A-438CACE30A72}" type="presParOf" srcId="{428A0908-22E8-45DF-839F-07ADCFD7C08A}" destId="{E3CE8493-1263-4A42-8AD9-90434C968F6C}" srcOrd="13" destOrd="0" presId="urn:microsoft.com/office/officeart/2005/8/layout/vProcess5"/>
    <dgm:cxn modelId="{7453E8C5-EEC5-49D4-866C-CFDB15D47AD1}" type="presParOf" srcId="{428A0908-22E8-45DF-839F-07ADCFD7C08A}" destId="{11D3C210-DC17-4E71-BD16-3D7C6D45FD0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0D8A97-9003-46CA-80C0-C03B2DC1BDF5}" type="doc">
      <dgm:prSet loTypeId="urn:microsoft.com/office/officeart/2005/8/layout/list1" loCatId="list" qsTypeId="urn:microsoft.com/office/officeart/2005/8/quickstyle/simple1" qsCatId="simple" csTypeId="urn:microsoft.com/office/officeart/2005/8/colors/accent1_1" csCatId="accent1"/>
      <dgm:spPr/>
      <dgm:t>
        <a:bodyPr/>
        <a:lstStyle/>
        <a:p>
          <a:endParaRPr lang="en-GB"/>
        </a:p>
      </dgm:t>
    </dgm:pt>
    <dgm:pt modelId="{61A9B39D-CCF4-4B99-852F-CDE53733A65F}">
      <dgm:prSet custT="1"/>
      <dgm:spPr/>
      <dgm:t>
        <a:bodyPr/>
        <a:lstStyle/>
        <a:p>
          <a:r>
            <a:rPr lang="en-GB" sz="1400"/>
            <a:t>Use interpreters if needed</a:t>
          </a:r>
        </a:p>
      </dgm:t>
    </dgm:pt>
    <dgm:pt modelId="{B3280655-11F5-4070-A1B7-DEDDABEE9FF8}" type="parTrans" cxnId="{E9B87214-C3CD-4E83-B108-E7D116E60FD0}">
      <dgm:prSet/>
      <dgm:spPr/>
      <dgm:t>
        <a:bodyPr/>
        <a:lstStyle/>
        <a:p>
          <a:endParaRPr lang="en-GB" sz="2400"/>
        </a:p>
      </dgm:t>
    </dgm:pt>
    <dgm:pt modelId="{4AF429EC-9885-40E1-A8E4-772B3D0EEDD0}" type="sibTrans" cxnId="{E9B87214-C3CD-4E83-B108-E7D116E60FD0}">
      <dgm:prSet/>
      <dgm:spPr/>
      <dgm:t>
        <a:bodyPr/>
        <a:lstStyle/>
        <a:p>
          <a:endParaRPr lang="en-GB" sz="2400"/>
        </a:p>
      </dgm:t>
    </dgm:pt>
    <dgm:pt modelId="{358F6BFE-A71D-4C84-8C11-3E9084EACC8D}">
      <dgm:prSet custT="1"/>
      <dgm:spPr/>
      <dgm:t>
        <a:bodyPr/>
        <a:lstStyle/>
        <a:p>
          <a:r>
            <a:rPr lang="en-GB" sz="1400"/>
            <a:t>Avoid public disagreement</a:t>
          </a:r>
        </a:p>
      </dgm:t>
    </dgm:pt>
    <dgm:pt modelId="{4B35CC7F-E773-40E1-94FA-7F5865FD252E}" type="parTrans" cxnId="{678B6D68-9C9D-49AD-9515-90C4DFD34BC9}">
      <dgm:prSet/>
      <dgm:spPr/>
      <dgm:t>
        <a:bodyPr/>
        <a:lstStyle/>
        <a:p>
          <a:endParaRPr lang="en-GB" sz="2400"/>
        </a:p>
      </dgm:t>
    </dgm:pt>
    <dgm:pt modelId="{9C24983A-8AFD-44FB-B6F1-CF8DC59B0410}" type="sibTrans" cxnId="{678B6D68-9C9D-49AD-9515-90C4DFD34BC9}">
      <dgm:prSet/>
      <dgm:spPr/>
      <dgm:t>
        <a:bodyPr/>
        <a:lstStyle/>
        <a:p>
          <a:endParaRPr lang="en-GB" sz="2400"/>
        </a:p>
      </dgm:t>
    </dgm:pt>
    <dgm:pt modelId="{827C4834-92EB-44D5-A475-593AFB061624}">
      <dgm:prSet custT="1"/>
      <dgm:spPr/>
      <dgm:t>
        <a:bodyPr/>
        <a:lstStyle/>
        <a:p>
          <a:r>
            <a:rPr lang="en-GB" sz="1400"/>
            <a:t>Focus on shared goals</a:t>
          </a:r>
        </a:p>
      </dgm:t>
    </dgm:pt>
    <dgm:pt modelId="{BBEBB141-5373-4821-89C1-AFAB0568E1FC}" type="parTrans" cxnId="{013FE8FE-C298-45DD-B258-CC7D8C00F898}">
      <dgm:prSet/>
      <dgm:spPr/>
      <dgm:t>
        <a:bodyPr/>
        <a:lstStyle/>
        <a:p>
          <a:endParaRPr lang="en-GB" sz="2400"/>
        </a:p>
      </dgm:t>
    </dgm:pt>
    <dgm:pt modelId="{F9206127-8817-42E5-A4D0-7AE0D52AC412}" type="sibTrans" cxnId="{013FE8FE-C298-45DD-B258-CC7D8C00F898}">
      <dgm:prSet/>
      <dgm:spPr/>
      <dgm:t>
        <a:bodyPr/>
        <a:lstStyle/>
        <a:p>
          <a:endParaRPr lang="en-GB" sz="2400"/>
        </a:p>
      </dgm:t>
    </dgm:pt>
    <dgm:pt modelId="{F53847EC-7B90-4CAB-B300-635336C0CA6F}">
      <dgm:prSet custT="1"/>
      <dgm:spPr/>
      <dgm:t>
        <a:bodyPr/>
        <a:lstStyle/>
        <a:p>
          <a:r>
            <a:rPr lang="en-GB" sz="1400"/>
            <a:t>Offer long‑term value</a:t>
          </a:r>
        </a:p>
      </dgm:t>
    </dgm:pt>
    <dgm:pt modelId="{6168AAEE-05ED-4DB8-A64A-BF120A0A1595}" type="parTrans" cxnId="{D7C58787-D558-4248-A536-AE60D96471DE}">
      <dgm:prSet/>
      <dgm:spPr/>
      <dgm:t>
        <a:bodyPr/>
        <a:lstStyle/>
        <a:p>
          <a:endParaRPr lang="en-GB" sz="2400"/>
        </a:p>
      </dgm:t>
    </dgm:pt>
    <dgm:pt modelId="{16BDFAFF-A316-4F55-B647-B7DA2ADE47EA}" type="sibTrans" cxnId="{D7C58787-D558-4248-A536-AE60D96471DE}">
      <dgm:prSet/>
      <dgm:spPr/>
      <dgm:t>
        <a:bodyPr/>
        <a:lstStyle/>
        <a:p>
          <a:endParaRPr lang="en-GB" sz="2400"/>
        </a:p>
      </dgm:t>
    </dgm:pt>
    <dgm:pt modelId="{D8405235-2E76-44D4-9292-7873DE11ADB3}">
      <dgm:prSet custT="1"/>
      <dgm:spPr/>
      <dgm:t>
        <a:bodyPr/>
        <a:lstStyle/>
        <a:p>
          <a:r>
            <a:rPr lang="en-GB" sz="1400" dirty="0"/>
            <a:t>Show commitment to partnership</a:t>
          </a:r>
        </a:p>
      </dgm:t>
    </dgm:pt>
    <dgm:pt modelId="{52BEB287-37DF-44CC-9A7B-54A5B5A68519}" type="parTrans" cxnId="{1ACF9CCB-A325-4909-A0B3-0D9171836031}">
      <dgm:prSet/>
      <dgm:spPr/>
      <dgm:t>
        <a:bodyPr/>
        <a:lstStyle/>
        <a:p>
          <a:endParaRPr lang="en-GB" sz="2400"/>
        </a:p>
      </dgm:t>
    </dgm:pt>
    <dgm:pt modelId="{0B689BDB-F626-41CA-9EC1-FA33FDBE6C0B}" type="sibTrans" cxnId="{1ACF9CCB-A325-4909-A0B3-0D9171836031}">
      <dgm:prSet/>
      <dgm:spPr/>
      <dgm:t>
        <a:bodyPr/>
        <a:lstStyle/>
        <a:p>
          <a:endParaRPr lang="en-GB" sz="2400"/>
        </a:p>
      </dgm:t>
    </dgm:pt>
    <dgm:pt modelId="{F2AB66BC-892C-40A7-8893-9783748BAD43}" type="pres">
      <dgm:prSet presAssocID="{390D8A97-9003-46CA-80C0-C03B2DC1BDF5}" presName="linear" presStyleCnt="0">
        <dgm:presLayoutVars>
          <dgm:dir/>
          <dgm:animLvl val="lvl"/>
          <dgm:resizeHandles val="exact"/>
        </dgm:presLayoutVars>
      </dgm:prSet>
      <dgm:spPr/>
    </dgm:pt>
    <dgm:pt modelId="{F5F98D4F-90E0-4BE6-8B10-86278A907106}" type="pres">
      <dgm:prSet presAssocID="{61A9B39D-CCF4-4B99-852F-CDE53733A65F}" presName="parentLin" presStyleCnt="0"/>
      <dgm:spPr/>
    </dgm:pt>
    <dgm:pt modelId="{9D5587FB-2443-4C43-B50F-168446ECE11B}" type="pres">
      <dgm:prSet presAssocID="{61A9B39D-CCF4-4B99-852F-CDE53733A65F}" presName="parentLeftMargin" presStyleLbl="node1" presStyleIdx="0" presStyleCnt="5"/>
      <dgm:spPr/>
    </dgm:pt>
    <dgm:pt modelId="{CCEFB21B-2DEE-4581-80DD-8EEC334588AF}" type="pres">
      <dgm:prSet presAssocID="{61A9B39D-CCF4-4B99-852F-CDE53733A65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1F94B16-2412-4A78-90A8-FA5A24B6F0A7}" type="pres">
      <dgm:prSet presAssocID="{61A9B39D-CCF4-4B99-852F-CDE53733A65F}" presName="negativeSpace" presStyleCnt="0"/>
      <dgm:spPr/>
    </dgm:pt>
    <dgm:pt modelId="{88935247-F61E-459D-A3F4-949D08BFCF62}" type="pres">
      <dgm:prSet presAssocID="{61A9B39D-CCF4-4B99-852F-CDE53733A65F}" presName="childText" presStyleLbl="conFgAcc1" presStyleIdx="0" presStyleCnt="5">
        <dgm:presLayoutVars>
          <dgm:bulletEnabled val="1"/>
        </dgm:presLayoutVars>
      </dgm:prSet>
      <dgm:spPr/>
    </dgm:pt>
    <dgm:pt modelId="{AE0DBD5B-5FB1-4E07-AE19-97CD388FA50F}" type="pres">
      <dgm:prSet presAssocID="{4AF429EC-9885-40E1-A8E4-772B3D0EEDD0}" presName="spaceBetweenRectangles" presStyleCnt="0"/>
      <dgm:spPr/>
    </dgm:pt>
    <dgm:pt modelId="{65AB34CC-EC5A-49A7-9F73-D566DB6AA73C}" type="pres">
      <dgm:prSet presAssocID="{358F6BFE-A71D-4C84-8C11-3E9084EACC8D}" presName="parentLin" presStyleCnt="0"/>
      <dgm:spPr/>
    </dgm:pt>
    <dgm:pt modelId="{486CBCC1-CECE-4A66-BCE0-DC6F59C303E5}" type="pres">
      <dgm:prSet presAssocID="{358F6BFE-A71D-4C84-8C11-3E9084EACC8D}" presName="parentLeftMargin" presStyleLbl="node1" presStyleIdx="0" presStyleCnt="5"/>
      <dgm:spPr/>
    </dgm:pt>
    <dgm:pt modelId="{71E25AAF-936C-40C5-A586-5189F0574686}" type="pres">
      <dgm:prSet presAssocID="{358F6BFE-A71D-4C84-8C11-3E9084EACC8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F079371-EEA4-4E97-9F4B-0CEA7CC02536}" type="pres">
      <dgm:prSet presAssocID="{358F6BFE-A71D-4C84-8C11-3E9084EACC8D}" presName="negativeSpace" presStyleCnt="0"/>
      <dgm:spPr/>
    </dgm:pt>
    <dgm:pt modelId="{BB973F46-7A82-418D-9043-BF7C0738431A}" type="pres">
      <dgm:prSet presAssocID="{358F6BFE-A71D-4C84-8C11-3E9084EACC8D}" presName="childText" presStyleLbl="conFgAcc1" presStyleIdx="1" presStyleCnt="5">
        <dgm:presLayoutVars>
          <dgm:bulletEnabled val="1"/>
        </dgm:presLayoutVars>
      </dgm:prSet>
      <dgm:spPr/>
    </dgm:pt>
    <dgm:pt modelId="{9BA281A4-89A0-4B99-BEEF-659561042ADC}" type="pres">
      <dgm:prSet presAssocID="{9C24983A-8AFD-44FB-B6F1-CF8DC59B0410}" presName="spaceBetweenRectangles" presStyleCnt="0"/>
      <dgm:spPr/>
    </dgm:pt>
    <dgm:pt modelId="{F08F1BAE-5A8C-4ACB-88D5-857396658C3D}" type="pres">
      <dgm:prSet presAssocID="{827C4834-92EB-44D5-A475-593AFB061624}" presName="parentLin" presStyleCnt="0"/>
      <dgm:spPr/>
    </dgm:pt>
    <dgm:pt modelId="{90D19D01-B447-4098-9D63-1E49D94704F0}" type="pres">
      <dgm:prSet presAssocID="{827C4834-92EB-44D5-A475-593AFB061624}" presName="parentLeftMargin" presStyleLbl="node1" presStyleIdx="1" presStyleCnt="5"/>
      <dgm:spPr/>
    </dgm:pt>
    <dgm:pt modelId="{ABBC9FF0-E065-4A90-82FB-50BAC9F6D9E7}" type="pres">
      <dgm:prSet presAssocID="{827C4834-92EB-44D5-A475-593AFB06162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10119F0-6FA4-4DE1-B5B4-7E84E9C72FD2}" type="pres">
      <dgm:prSet presAssocID="{827C4834-92EB-44D5-A475-593AFB061624}" presName="negativeSpace" presStyleCnt="0"/>
      <dgm:spPr/>
    </dgm:pt>
    <dgm:pt modelId="{4B348EFF-D38E-4222-ADEF-B92A29AC7FDA}" type="pres">
      <dgm:prSet presAssocID="{827C4834-92EB-44D5-A475-593AFB061624}" presName="childText" presStyleLbl="conFgAcc1" presStyleIdx="2" presStyleCnt="5">
        <dgm:presLayoutVars>
          <dgm:bulletEnabled val="1"/>
        </dgm:presLayoutVars>
      </dgm:prSet>
      <dgm:spPr/>
    </dgm:pt>
    <dgm:pt modelId="{640B2F6A-65CF-4DBE-93C7-6E5696EC6643}" type="pres">
      <dgm:prSet presAssocID="{F9206127-8817-42E5-A4D0-7AE0D52AC412}" presName="spaceBetweenRectangles" presStyleCnt="0"/>
      <dgm:spPr/>
    </dgm:pt>
    <dgm:pt modelId="{45AC2FE3-31BA-409D-A64A-AFE162F6C5DF}" type="pres">
      <dgm:prSet presAssocID="{F53847EC-7B90-4CAB-B300-635336C0CA6F}" presName="parentLin" presStyleCnt="0"/>
      <dgm:spPr/>
    </dgm:pt>
    <dgm:pt modelId="{4A75E5F3-2538-481F-BFC8-B1D1DBF810D9}" type="pres">
      <dgm:prSet presAssocID="{F53847EC-7B90-4CAB-B300-635336C0CA6F}" presName="parentLeftMargin" presStyleLbl="node1" presStyleIdx="2" presStyleCnt="5"/>
      <dgm:spPr/>
    </dgm:pt>
    <dgm:pt modelId="{1DAC7C6E-82C1-4CC1-BD2C-25E566349863}" type="pres">
      <dgm:prSet presAssocID="{F53847EC-7B90-4CAB-B300-635336C0CA6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AD6603D-BA28-4FB4-BEF8-E398956F1E9E}" type="pres">
      <dgm:prSet presAssocID="{F53847EC-7B90-4CAB-B300-635336C0CA6F}" presName="negativeSpace" presStyleCnt="0"/>
      <dgm:spPr/>
    </dgm:pt>
    <dgm:pt modelId="{509254A5-E822-44C3-954C-A51C5EC3C247}" type="pres">
      <dgm:prSet presAssocID="{F53847EC-7B90-4CAB-B300-635336C0CA6F}" presName="childText" presStyleLbl="conFgAcc1" presStyleIdx="3" presStyleCnt="5">
        <dgm:presLayoutVars>
          <dgm:bulletEnabled val="1"/>
        </dgm:presLayoutVars>
      </dgm:prSet>
      <dgm:spPr/>
    </dgm:pt>
    <dgm:pt modelId="{34D7AA9B-2B7C-43EB-B5D7-D4BF0735D565}" type="pres">
      <dgm:prSet presAssocID="{16BDFAFF-A316-4F55-B647-B7DA2ADE47EA}" presName="spaceBetweenRectangles" presStyleCnt="0"/>
      <dgm:spPr/>
    </dgm:pt>
    <dgm:pt modelId="{D08D2C87-6AC9-4A53-B659-25DBCCEAB252}" type="pres">
      <dgm:prSet presAssocID="{D8405235-2E76-44D4-9292-7873DE11ADB3}" presName="parentLin" presStyleCnt="0"/>
      <dgm:spPr/>
    </dgm:pt>
    <dgm:pt modelId="{3738EF1B-F163-4C77-8C7C-1FA086416894}" type="pres">
      <dgm:prSet presAssocID="{D8405235-2E76-44D4-9292-7873DE11ADB3}" presName="parentLeftMargin" presStyleLbl="node1" presStyleIdx="3" presStyleCnt="5"/>
      <dgm:spPr/>
    </dgm:pt>
    <dgm:pt modelId="{4AE5C69B-8212-43F2-AFE7-C3E50BEFB579}" type="pres">
      <dgm:prSet presAssocID="{D8405235-2E76-44D4-9292-7873DE11ADB3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2FAFB83E-1F03-4277-A34A-357936E960BC}" type="pres">
      <dgm:prSet presAssocID="{D8405235-2E76-44D4-9292-7873DE11ADB3}" presName="negativeSpace" presStyleCnt="0"/>
      <dgm:spPr/>
    </dgm:pt>
    <dgm:pt modelId="{73C4406B-B24A-4DA7-B5D3-FB867306745D}" type="pres">
      <dgm:prSet presAssocID="{D8405235-2E76-44D4-9292-7873DE11ADB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E256F909-5A57-40EB-8A15-15CB0E837161}" type="presOf" srcId="{358F6BFE-A71D-4C84-8C11-3E9084EACC8D}" destId="{486CBCC1-CECE-4A66-BCE0-DC6F59C303E5}" srcOrd="0" destOrd="0" presId="urn:microsoft.com/office/officeart/2005/8/layout/list1"/>
    <dgm:cxn modelId="{E9B87214-C3CD-4E83-B108-E7D116E60FD0}" srcId="{390D8A97-9003-46CA-80C0-C03B2DC1BDF5}" destId="{61A9B39D-CCF4-4B99-852F-CDE53733A65F}" srcOrd="0" destOrd="0" parTransId="{B3280655-11F5-4070-A1B7-DEDDABEE9FF8}" sibTransId="{4AF429EC-9885-40E1-A8E4-772B3D0EEDD0}"/>
    <dgm:cxn modelId="{EEE19F20-4C3D-4B27-A821-E478CB85EEC9}" type="presOf" srcId="{358F6BFE-A71D-4C84-8C11-3E9084EACC8D}" destId="{71E25AAF-936C-40C5-A586-5189F0574686}" srcOrd="1" destOrd="0" presId="urn:microsoft.com/office/officeart/2005/8/layout/list1"/>
    <dgm:cxn modelId="{1131D55F-732D-4A41-AC93-D48654C681E5}" type="presOf" srcId="{61A9B39D-CCF4-4B99-852F-CDE53733A65F}" destId="{CCEFB21B-2DEE-4581-80DD-8EEC334588AF}" srcOrd="1" destOrd="0" presId="urn:microsoft.com/office/officeart/2005/8/layout/list1"/>
    <dgm:cxn modelId="{678B6D68-9C9D-49AD-9515-90C4DFD34BC9}" srcId="{390D8A97-9003-46CA-80C0-C03B2DC1BDF5}" destId="{358F6BFE-A71D-4C84-8C11-3E9084EACC8D}" srcOrd="1" destOrd="0" parTransId="{4B35CC7F-E773-40E1-94FA-7F5865FD252E}" sibTransId="{9C24983A-8AFD-44FB-B6F1-CF8DC59B0410}"/>
    <dgm:cxn modelId="{AFDFEB6F-174D-4CC0-B434-688F49FD12F4}" type="presOf" srcId="{D8405235-2E76-44D4-9292-7873DE11ADB3}" destId="{3738EF1B-F163-4C77-8C7C-1FA086416894}" srcOrd="0" destOrd="0" presId="urn:microsoft.com/office/officeart/2005/8/layout/list1"/>
    <dgm:cxn modelId="{F5C1BD58-5205-46E2-80E5-B7BC9C157936}" type="presOf" srcId="{61A9B39D-CCF4-4B99-852F-CDE53733A65F}" destId="{9D5587FB-2443-4C43-B50F-168446ECE11B}" srcOrd="0" destOrd="0" presId="urn:microsoft.com/office/officeart/2005/8/layout/list1"/>
    <dgm:cxn modelId="{48701A87-07E4-44AA-818D-3FB2D6633A8F}" type="presOf" srcId="{827C4834-92EB-44D5-A475-593AFB061624}" destId="{90D19D01-B447-4098-9D63-1E49D94704F0}" srcOrd="0" destOrd="0" presId="urn:microsoft.com/office/officeart/2005/8/layout/list1"/>
    <dgm:cxn modelId="{D7C58787-D558-4248-A536-AE60D96471DE}" srcId="{390D8A97-9003-46CA-80C0-C03B2DC1BDF5}" destId="{F53847EC-7B90-4CAB-B300-635336C0CA6F}" srcOrd="3" destOrd="0" parTransId="{6168AAEE-05ED-4DB8-A64A-BF120A0A1595}" sibTransId="{16BDFAFF-A316-4F55-B647-B7DA2ADE47EA}"/>
    <dgm:cxn modelId="{7B299D8E-69AE-4054-BC16-D35486D422E1}" type="presOf" srcId="{F53847EC-7B90-4CAB-B300-635336C0CA6F}" destId="{1DAC7C6E-82C1-4CC1-BD2C-25E566349863}" srcOrd="1" destOrd="0" presId="urn:microsoft.com/office/officeart/2005/8/layout/list1"/>
    <dgm:cxn modelId="{1ACF9CCB-A325-4909-A0B3-0D9171836031}" srcId="{390D8A97-9003-46CA-80C0-C03B2DC1BDF5}" destId="{D8405235-2E76-44D4-9292-7873DE11ADB3}" srcOrd="4" destOrd="0" parTransId="{52BEB287-37DF-44CC-9A7B-54A5B5A68519}" sibTransId="{0B689BDB-F626-41CA-9EC1-FA33FDBE6C0B}"/>
    <dgm:cxn modelId="{59D2B8DC-2598-4958-9B7A-0165939D8DD9}" type="presOf" srcId="{D8405235-2E76-44D4-9292-7873DE11ADB3}" destId="{4AE5C69B-8212-43F2-AFE7-C3E50BEFB579}" srcOrd="1" destOrd="0" presId="urn:microsoft.com/office/officeart/2005/8/layout/list1"/>
    <dgm:cxn modelId="{47632ADF-BBB6-4D4F-BCEA-9D1482A6996E}" type="presOf" srcId="{390D8A97-9003-46CA-80C0-C03B2DC1BDF5}" destId="{F2AB66BC-892C-40A7-8893-9783748BAD43}" srcOrd="0" destOrd="0" presId="urn:microsoft.com/office/officeart/2005/8/layout/list1"/>
    <dgm:cxn modelId="{65A00BE0-1F17-42BD-B540-9087ACFB3B02}" type="presOf" srcId="{827C4834-92EB-44D5-A475-593AFB061624}" destId="{ABBC9FF0-E065-4A90-82FB-50BAC9F6D9E7}" srcOrd="1" destOrd="0" presId="urn:microsoft.com/office/officeart/2005/8/layout/list1"/>
    <dgm:cxn modelId="{9A2018F4-3386-4ACF-B9CF-D4D3D797E254}" type="presOf" srcId="{F53847EC-7B90-4CAB-B300-635336C0CA6F}" destId="{4A75E5F3-2538-481F-BFC8-B1D1DBF810D9}" srcOrd="0" destOrd="0" presId="urn:microsoft.com/office/officeart/2005/8/layout/list1"/>
    <dgm:cxn modelId="{013FE8FE-C298-45DD-B258-CC7D8C00F898}" srcId="{390D8A97-9003-46CA-80C0-C03B2DC1BDF5}" destId="{827C4834-92EB-44D5-A475-593AFB061624}" srcOrd="2" destOrd="0" parTransId="{BBEBB141-5373-4821-89C1-AFAB0568E1FC}" sibTransId="{F9206127-8817-42E5-A4D0-7AE0D52AC412}"/>
    <dgm:cxn modelId="{D5F7B043-F76C-44F6-A027-ADC04488A408}" type="presParOf" srcId="{F2AB66BC-892C-40A7-8893-9783748BAD43}" destId="{F5F98D4F-90E0-4BE6-8B10-86278A907106}" srcOrd="0" destOrd="0" presId="urn:microsoft.com/office/officeart/2005/8/layout/list1"/>
    <dgm:cxn modelId="{FCD56B12-2287-4EB4-870B-5328CF900726}" type="presParOf" srcId="{F5F98D4F-90E0-4BE6-8B10-86278A907106}" destId="{9D5587FB-2443-4C43-B50F-168446ECE11B}" srcOrd="0" destOrd="0" presId="urn:microsoft.com/office/officeart/2005/8/layout/list1"/>
    <dgm:cxn modelId="{A20D171E-6D99-400B-9C0B-FFD7EEFE6F41}" type="presParOf" srcId="{F5F98D4F-90E0-4BE6-8B10-86278A907106}" destId="{CCEFB21B-2DEE-4581-80DD-8EEC334588AF}" srcOrd="1" destOrd="0" presId="urn:microsoft.com/office/officeart/2005/8/layout/list1"/>
    <dgm:cxn modelId="{D8C75723-60DC-4686-BFC0-7CA1B90BD40E}" type="presParOf" srcId="{F2AB66BC-892C-40A7-8893-9783748BAD43}" destId="{21F94B16-2412-4A78-90A8-FA5A24B6F0A7}" srcOrd="1" destOrd="0" presId="urn:microsoft.com/office/officeart/2005/8/layout/list1"/>
    <dgm:cxn modelId="{0D0B5810-1EFF-4E75-95FA-B1E6F4A3A431}" type="presParOf" srcId="{F2AB66BC-892C-40A7-8893-9783748BAD43}" destId="{88935247-F61E-459D-A3F4-949D08BFCF62}" srcOrd="2" destOrd="0" presId="urn:microsoft.com/office/officeart/2005/8/layout/list1"/>
    <dgm:cxn modelId="{87C88D0F-9E66-454B-9CA4-D8C97A2F9A82}" type="presParOf" srcId="{F2AB66BC-892C-40A7-8893-9783748BAD43}" destId="{AE0DBD5B-5FB1-4E07-AE19-97CD388FA50F}" srcOrd="3" destOrd="0" presId="urn:microsoft.com/office/officeart/2005/8/layout/list1"/>
    <dgm:cxn modelId="{8B97B6FF-C4F3-43FC-9F3A-0614A8F71E35}" type="presParOf" srcId="{F2AB66BC-892C-40A7-8893-9783748BAD43}" destId="{65AB34CC-EC5A-49A7-9F73-D566DB6AA73C}" srcOrd="4" destOrd="0" presId="urn:microsoft.com/office/officeart/2005/8/layout/list1"/>
    <dgm:cxn modelId="{A5551474-D26E-4380-9A0E-F64E9911EC43}" type="presParOf" srcId="{65AB34CC-EC5A-49A7-9F73-D566DB6AA73C}" destId="{486CBCC1-CECE-4A66-BCE0-DC6F59C303E5}" srcOrd="0" destOrd="0" presId="urn:microsoft.com/office/officeart/2005/8/layout/list1"/>
    <dgm:cxn modelId="{E6E1B3E1-024E-4A7E-A410-E851B0CC2363}" type="presParOf" srcId="{65AB34CC-EC5A-49A7-9F73-D566DB6AA73C}" destId="{71E25AAF-936C-40C5-A586-5189F0574686}" srcOrd="1" destOrd="0" presId="urn:microsoft.com/office/officeart/2005/8/layout/list1"/>
    <dgm:cxn modelId="{6947E398-9B32-4667-9DEA-2B6D48AE27EA}" type="presParOf" srcId="{F2AB66BC-892C-40A7-8893-9783748BAD43}" destId="{4F079371-EEA4-4E97-9F4B-0CEA7CC02536}" srcOrd="5" destOrd="0" presId="urn:microsoft.com/office/officeart/2005/8/layout/list1"/>
    <dgm:cxn modelId="{756FFFE7-8F1A-403F-B33D-BF6B40D09142}" type="presParOf" srcId="{F2AB66BC-892C-40A7-8893-9783748BAD43}" destId="{BB973F46-7A82-418D-9043-BF7C0738431A}" srcOrd="6" destOrd="0" presId="urn:microsoft.com/office/officeart/2005/8/layout/list1"/>
    <dgm:cxn modelId="{CFCEA925-C163-4B39-858D-8E419F2509A9}" type="presParOf" srcId="{F2AB66BC-892C-40A7-8893-9783748BAD43}" destId="{9BA281A4-89A0-4B99-BEEF-659561042ADC}" srcOrd="7" destOrd="0" presId="urn:microsoft.com/office/officeart/2005/8/layout/list1"/>
    <dgm:cxn modelId="{65649598-5A98-4AFB-A938-1561D950E978}" type="presParOf" srcId="{F2AB66BC-892C-40A7-8893-9783748BAD43}" destId="{F08F1BAE-5A8C-4ACB-88D5-857396658C3D}" srcOrd="8" destOrd="0" presId="urn:microsoft.com/office/officeart/2005/8/layout/list1"/>
    <dgm:cxn modelId="{56AB3FD0-7A1C-4379-B8C1-02B4915F04B5}" type="presParOf" srcId="{F08F1BAE-5A8C-4ACB-88D5-857396658C3D}" destId="{90D19D01-B447-4098-9D63-1E49D94704F0}" srcOrd="0" destOrd="0" presId="urn:microsoft.com/office/officeart/2005/8/layout/list1"/>
    <dgm:cxn modelId="{47BA5E94-BE52-4341-9045-487932135AF3}" type="presParOf" srcId="{F08F1BAE-5A8C-4ACB-88D5-857396658C3D}" destId="{ABBC9FF0-E065-4A90-82FB-50BAC9F6D9E7}" srcOrd="1" destOrd="0" presId="urn:microsoft.com/office/officeart/2005/8/layout/list1"/>
    <dgm:cxn modelId="{9A0F2DE0-3F36-4CC3-A55A-D4CF268FDB40}" type="presParOf" srcId="{F2AB66BC-892C-40A7-8893-9783748BAD43}" destId="{410119F0-6FA4-4DE1-B5B4-7E84E9C72FD2}" srcOrd="9" destOrd="0" presId="urn:microsoft.com/office/officeart/2005/8/layout/list1"/>
    <dgm:cxn modelId="{D7EC2DDF-F3FC-46F0-95C1-196233F48963}" type="presParOf" srcId="{F2AB66BC-892C-40A7-8893-9783748BAD43}" destId="{4B348EFF-D38E-4222-ADEF-B92A29AC7FDA}" srcOrd="10" destOrd="0" presId="urn:microsoft.com/office/officeart/2005/8/layout/list1"/>
    <dgm:cxn modelId="{ED0B2F39-571D-4270-ACCD-F98E12AB57E6}" type="presParOf" srcId="{F2AB66BC-892C-40A7-8893-9783748BAD43}" destId="{640B2F6A-65CF-4DBE-93C7-6E5696EC6643}" srcOrd="11" destOrd="0" presId="urn:microsoft.com/office/officeart/2005/8/layout/list1"/>
    <dgm:cxn modelId="{466A1ED4-F798-47F4-8EF8-39CC35C42899}" type="presParOf" srcId="{F2AB66BC-892C-40A7-8893-9783748BAD43}" destId="{45AC2FE3-31BA-409D-A64A-AFE162F6C5DF}" srcOrd="12" destOrd="0" presId="urn:microsoft.com/office/officeart/2005/8/layout/list1"/>
    <dgm:cxn modelId="{B8D27BBE-40C0-45E6-8909-62DDF80B1ED4}" type="presParOf" srcId="{45AC2FE3-31BA-409D-A64A-AFE162F6C5DF}" destId="{4A75E5F3-2538-481F-BFC8-B1D1DBF810D9}" srcOrd="0" destOrd="0" presId="urn:microsoft.com/office/officeart/2005/8/layout/list1"/>
    <dgm:cxn modelId="{3FD8FD78-7121-44D4-82C7-A1AF67F9779A}" type="presParOf" srcId="{45AC2FE3-31BA-409D-A64A-AFE162F6C5DF}" destId="{1DAC7C6E-82C1-4CC1-BD2C-25E566349863}" srcOrd="1" destOrd="0" presId="urn:microsoft.com/office/officeart/2005/8/layout/list1"/>
    <dgm:cxn modelId="{F53CF038-932A-42A1-B55B-67F0432F557B}" type="presParOf" srcId="{F2AB66BC-892C-40A7-8893-9783748BAD43}" destId="{8AD6603D-BA28-4FB4-BEF8-E398956F1E9E}" srcOrd="13" destOrd="0" presId="urn:microsoft.com/office/officeart/2005/8/layout/list1"/>
    <dgm:cxn modelId="{23530D4D-C832-47FF-9A4C-1A8885213230}" type="presParOf" srcId="{F2AB66BC-892C-40A7-8893-9783748BAD43}" destId="{509254A5-E822-44C3-954C-A51C5EC3C247}" srcOrd="14" destOrd="0" presId="urn:microsoft.com/office/officeart/2005/8/layout/list1"/>
    <dgm:cxn modelId="{763F084B-3D82-415A-8234-48F65BC0B880}" type="presParOf" srcId="{F2AB66BC-892C-40A7-8893-9783748BAD43}" destId="{34D7AA9B-2B7C-43EB-B5D7-D4BF0735D565}" srcOrd="15" destOrd="0" presId="urn:microsoft.com/office/officeart/2005/8/layout/list1"/>
    <dgm:cxn modelId="{7CE3656F-CF02-484C-BEF0-A58DC0C06694}" type="presParOf" srcId="{F2AB66BC-892C-40A7-8893-9783748BAD43}" destId="{D08D2C87-6AC9-4A53-B659-25DBCCEAB252}" srcOrd="16" destOrd="0" presId="urn:microsoft.com/office/officeart/2005/8/layout/list1"/>
    <dgm:cxn modelId="{5C440E29-2B5D-42D0-9FEF-A8CABDCD8234}" type="presParOf" srcId="{D08D2C87-6AC9-4A53-B659-25DBCCEAB252}" destId="{3738EF1B-F163-4C77-8C7C-1FA086416894}" srcOrd="0" destOrd="0" presId="urn:microsoft.com/office/officeart/2005/8/layout/list1"/>
    <dgm:cxn modelId="{7CD80D91-1C0F-4198-8B1D-44F24918DA15}" type="presParOf" srcId="{D08D2C87-6AC9-4A53-B659-25DBCCEAB252}" destId="{4AE5C69B-8212-43F2-AFE7-C3E50BEFB579}" srcOrd="1" destOrd="0" presId="urn:microsoft.com/office/officeart/2005/8/layout/list1"/>
    <dgm:cxn modelId="{9FC04658-9955-47FE-8E3B-00BCAA54525C}" type="presParOf" srcId="{F2AB66BC-892C-40A7-8893-9783748BAD43}" destId="{2FAFB83E-1F03-4277-A34A-357936E960BC}" srcOrd="17" destOrd="0" presId="urn:microsoft.com/office/officeart/2005/8/layout/list1"/>
    <dgm:cxn modelId="{B7CF0662-66E5-4410-897E-73A93EE5C659}" type="presParOf" srcId="{F2AB66BC-892C-40A7-8893-9783748BAD43}" destId="{73C4406B-B24A-4DA7-B5D3-FB867306745D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3341C0-AACB-4D53-9320-F57069E080E3}" type="doc">
      <dgm:prSet loTypeId="urn:microsoft.com/office/officeart/2008/layout/VerticalCurvedLis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DC4D0F6-AA66-468A-803E-939EB24DC30E}">
      <dgm:prSet custT="1"/>
      <dgm:spPr/>
      <dgm:t>
        <a:bodyPr/>
        <a:lstStyle/>
        <a:p>
          <a:r>
            <a:rPr lang="en-GB" sz="1800" dirty="0"/>
            <a:t>Reduces misunderstandings</a:t>
          </a:r>
        </a:p>
      </dgm:t>
    </dgm:pt>
    <dgm:pt modelId="{904425CC-5CAC-409D-86D2-34DBBEDC1250}" type="parTrans" cxnId="{A1E16085-5012-46CE-9D3D-A253550D1C7A}">
      <dgm:prSet/>
      <dgm:spPr/>
      <dgm:t>
        <a:bodyPr/>
        <a:lstStyle/>
        <a:p>
          <a:endParaRPr lang="en-GB"/>
        </a:p>
      </dgm:t>
    </dgm:pt>
    <dgm:pt modelId="{6A82AC61-D3FE-439C-AE37-8C3750CD8D3F}" type="sibTrans" cxnId="{A1E16085-5012-46CE-9D3D-A253550D1C7A}">
      <dgm:prSet/>
      <dgm:spPr/>
      <dgm:t>
        <a:bodyPr/>
        <a:lstStyle/>
        <a:p>
          <a:endParaRPr lang="en-GB"/>
        </a:p>
      </dgm:t>
    </dgm:pt>
    <dgm:pt modelId="{4B71C59B-5063-4D3C-9DD9-FE2F953AC929}">
      <dgm:prSet custT="1"/>
      <dgm:spPr/>
      <dgm:t>
        <a:bodyPr/>
        <a:lstStyle/>
        <a:p>
          <a:r>
            <a:rPr lang="en-GB" sz="1800" dirty="0"/>
            <a:t>Builds trust and respect</a:t>
          </a:r>
        </a:p>
      </dgm:t>
    </dgm:pt>
    <dgm:pt modelId="{E96B4F8F-FD04-4E08-A93B-A30FA38A222D}" type="parTrans" cxnId="{965C11C3-D668-4BA1-A8DC-4EF18B117A59}">
      <dgm:prSet/>
      <dgm:spPr/>
      <dgm:t>
        <a:bodyPr/>
        <a:lstStyle/>
        <a:p>
          <a:endParaRPr lang="en-GB"/>
        </a:p>
      </dgm:t>
    </dgm:pt>
    <dgm:pt modelId="{754235F9-BA3A-4BBE-BFC3-4CB38C6B227C}" type="sibTrans" cxnId="{965C11C3-D668-4BA1-A8DC-4EF18B117A59}">
      <dgm:prSet/>
      <dgm:spPr/>
      <dgm:t>
        <a:bodyPr/>
        <a:lstStyle/>
        <a:p>
          <a:endParaRPr lang="en-GB"/>
        </a:p>
      </dgm:t>
    </dgm:pt>
    <dgm:pt modelId="{5D7172EA-5E4C-4C0F-8B46-31CD08E5FD47}">
      <dgm:prSet custT="1"/>
      <dgm:spPr/>
      <dgm:t>
        <a:bodyPr/>
        <a:lstStyle/>
        <a:p>
          <a:r>
            <a:rPr lang="en-GB" sz="1800" dirty="0"/>
            <a:t>Improves communication</a:t>
          </a:r>
        </a:p>
      </dgm:t>
    </dgm:pt>
    <dgm:pt modelId="{7C1379F8-811A-4CD7-8319-1842C413286C}" type="parTrans" cxnId="{C0BEA7C5-F047-4664-8437-9ADBB8584B48}">
      <dgm:prSet/>
      <dgm:spPr/>
      <dgm:t>
        <a:bodyPr/>
        <a:lstStyle/>
        <a:p>
          <a:endParaRPr lang="en-GB"/>
        </a:p>
      </dgm:t>
    </dgm:pt>
    <dgm:pt modelId="{4B634B6F-FEC3-4746-8ABA-D55129D38B8D}" type="sibTrans" cxnId="{C0BEA7C5-F047-4664-8437-9ADBB8584B48}">
      <dgm:prSet/>
      <dgm:spPr/>
      <dgm:t>
        <a:bodyPr/>
        <a:lstStyle/>
        <a:p>
          <a:endParaRPr lang="en-GB"/>
        </a:p>
      </dgm:t>
    </dgm:pt>
    <dgm:pt modelId="{C123343E-9090-4EAF-A2F6-08547FDE497F}">
      <dgm:prSet custT="1"/>
      <dgm:spPr/>
      <dgm:t>
        <a:bodyPr/>
        <a:lstStyle/>
        <a:p>
          <a:r>
            <a:rPr lang="en-GB" sz="1800" dirty="0"/>
            <a:t>Helps us adapt our negotiation style</a:t>
          </a:r>
        </a:p>
      </dgm:t>
    </dgm:pt>
    <dgm:pt modelId="{C4896414-3822-4F60-BEF7-F5523A8BC0FD}" type="parTrans" cxnId="{5B6A2F63-4CA9-4360-87A7-9E0084D70887}">
      <dgm:prSet/>
      <dgm:spPr/>
      <dgm:t>
        <a:bodyPr/>
        <a:lstStyle/>
        <a:p>
          <a:endParaRPr lang="en-GB"/>
        </a:p>
      </dgm:t>
    </dgm:pt>
    <dgm:pt modelId="{DA6A1984-D4B6-4F50-B732-732B38B95858}" type="sibTrans" cxnId="{5B6A2F63-4CA9-4360-87A7-9E0084D70887}">
      <dgm:prSet/>
      <dgm:spPr/>
      <dgm:t>
        <a:bodyPr/>
        <a:lstStyle/>
        <a:p>
          <a:endParaRPr lang="en-GB"/>
        </a:p>
      </dgm:t>
    </dgm:pt>
    <dgm:pt modelId="{1284D234-D6A6-4C5D-AE96-744D617CBD0F}">
      <dgm:prSet custT="1"/>
      <dgm:spPr/>
      <dgm:t>
        <a:bodyPr/>
        <a:lstStyle/>
        <a:p>
          <a:r>
            <a:rPr lang="en-GB" sz="1800"/>
            <a:t>Leads to stronger partnerships</a:t>
          </a:r>
        </a:p>
      </dgm:t>
    </dgm:pt>
    <dgm:pt modelId="{3F80A515-E440-4F01-9BA1-E8B3571C412A}" type="parTrans" cxnId="{82874B99-2670-488C-BEF9-08E44AEE5F5C}">
      <dgm:prSet/>
      <dgm:spPr/>
      <dgm:t>
        <a:bodyPr/>
        <a:lstStyle/>
        <a:p>
          <a:endParaRPr lang="en-GB"/>
        </a:p>
      </dgm:t>
    </dgm:pt>
    <dgm:pt modelId="{C6BA9D80-3966-4335-820E-5473DA72D580}" type="sibTrans" cxnId="{82874B99-2670-488C-BEF9-08E44AEE5F5C}">
      <dgm:prSet/>
      <dgm:spPr/>
      <dgm:t>
        <a:bodyPr/>
        <a:lstStyle/>
        <a:p>
          <a:endParaRPr lang="en-GB"/>
        </a:p>
      </dgm:t>
    </dgm:pt>
    <dgm:pt modelId="{D8E3E858-04FF-48EB-AA16-3ACA2B01FCF9}" type="pres">
      <dgm:prSet presAssocID="{D23341C0-AACB-4D53-9320-F57069E080E3}" presName="Name0" presStyleCnt="0">
        <dgm:presLayoutVars>
          <dgm:chMax val="7"/>
          <dgm:chPref val="7"/>
          <dgm:dir/>
        </dgm:presLayoutVars>
      </dgm:prSet>
      <dgm:spPr/>
    </dgm:pt>
    <dgm:pt modelId="{AF86F2D6-E153-4F73-8DE5-319775C893E8}" type="pres">
      <dgm:prSet presAssocID="{D23341C0-AACB-4D53-9320-F57069E080E3}" presName="Name1" presStyleCnt="0"/>
      <dgm:spPr/>
    </dgm:pt>
    <dgm:pt modelId="{F45F84A8-31A7-41AE-88BD-25C9643811BB}" type="pres">
      <dgm:prSet presAssocID="{D23341C0-AACB-4D53-9320-F57069E080E3}" presName="cycle" presStyleCnt="0"/>
      <dgm:spPr/>
    </dgm:pt>
    <dgm:pt modelId="{FD7F18AE-9C8A-4C61-B059-71214D24CF98}" type="pres">
      <dgm:prSet presAssocID="{D23341C0-AACB-4D53-9320-F57069E080E3}" presName="srcNode" presStyleLbl="node1" presStyleIdx="0" presStyleCnt="5"/>
      <dgm:spPr/>
    </dgm:pt>
    <dgm:pt modelId="{2B86B8CD-E53D-494D-B040-C8ABBAF0E54E}" type="pres">
      <dgm:prSet presAssocID="{D23341C0-AACB-4D53-9320-F57069E080E3}" presName="conn" presStyleLbl="parChTrans1D2" presStyleIdx="0" presStyleCnt="1"/>
      <dgm:spPr/>
    </dgm:pt>
    <dgm:pt modelId="{49D70769-4346-475B-B4DB-E96F67F42083}" type="pres">
      <dgm:prSet presAssocID="{D23341C0-AACB-4D53-9320-F57069E080E3}" presName="extraNode" presStyleLbl="node1" presStyleIdx="0" presStyleCnt="5"/>
      <dgm:spPr/>
    </dgm:pt>
    <dgm:pt modelId="{B2459243-F27D-427F-B0FA-72649417E5AA}" type="pres">
      <dgm:prSet presAssocID="{D23341C0-AACB-4D53-9320-F57069E080E3}" presName="dstNode" presStyleLbl="node1" presStyleIdx="0" presStyleCnt="5"/>
      <dgm:spPr/>
    </dgm:pt>
    <dgm:pt modelId="{9C94F199-5FDB-406C-8120-DCAEF91A8743}" type="pres">
      <dgm:prSet presAssocID="{BDC4D0F6-AA66-468A-803E-939EB24DC30E}" presName="text_1" presStyleLbl="node1" presStyleIdx="0" presStyleCnt="5">
        <dgm:presLayoutVars>
          <dgm:bulletEnabled val="1"/>
        </dgm:presLayoutVars>
      </dgm:prSet>
      <dgm:spPr/>
    </dgm:pt>
    <dgm:pt modelId="{8E567278-A755-4632-80E5-1AD4D6690916}" type="pres">
      <dgm:prSet presAssocID="{BDC4D0F6-AA66-468A-803E-939EB24DC30E}" presName="accent_1" presStyleCnt="0"/>
      <dgm:spPr/>
    </dgm:pt>
    <dgm:pt modelId="{6356510E-AB11-4B93-8789-E514C9E74FDC}" type="pres">
      <dgm:prSet presAssocID="{BDC4D0F6-AA66-468A-803E-939EB24DC30E}" presName="accentRepeatNode" presStyleLbl="solidFgAcc1" presStyleIdx="0" presStyleCnt="5"/>
      <dgm:spPr/>
    </dgm:pt>
    <dgm:pt modelId="{F707E421-8DB4-4D5C-9FBB-0094AC6F6146}" type="pres">
      <dgm:prSet presAssocID="{4B71C59B-5063-4D3C-9DD9-FE2F953AC929}" presName="text_2" presStyleLbl="node1" presStyleIdx="1" presStyleCnt="5">
        <dgm:presLayoutVars>
          <dgm:bulletEnabled val="1"/>
        </dgm:presLayoutVars>
      </dgm:prSet>
      <dgm:spPr/>
    </dgm:pt>
    <dgm:pt modelId="{E59F7499-5521-41B7-9EB3-71DA1DAFF3E4}" type="pres">
      <dgm:prSet presAssocID="{4B71C59B-5063-4D3C-9DD9-FE2F953AC929}" presName="accent_2" presStyleCnt="0"/>
      <dgm:spPr/>
    </dgm:pt>
    <dgm:pt modelId="{2E7BDE06-7578-4172-B229-7F9E2863CEDB}" type="pres">
      <dgm:prSet presAssocID="{4B71C59B-5063-4D3C-9DD9-FE2F953AC929}" presName="accentRepeatNode" presStyleLbl="solidFgAcc1" presStyleIdx="1" presStyleCnt="5"/>
      <dgm:spPr/>
    </dgm:pt>
    <dgm:pt modelId="{294754B5-1FA8-4EB1-A732-F8CC9C6400BC}" type="pres">
      <dgm:prSet presAssocID="{5D7172EA-5E4C-4C0F-8B46-31CD08E5FD47}" presName="text_3" presStyleLbl="node1" presStyleIdx="2" presStyleCnt="5">
        <dgm:presLayoutVars>
          <dgm:bulletEnabled val="1"/>
        </dgm:presLayoutVars>
      </dgm:prSet>
      <dgm:spPr/>
    </dgm:pt>
    <dgm:pt modelId="{BD3CD0B8-5EAF-4608-9DB0-73DD0D5042D8}" type="pres">
      <dgm:prSet presAssocID="{5D7172EA-5E4C-4C0F-8B46-31CD08E5FD47}" presName="accent_3" presStyleCnt="0"/>
      <dgm:spPr/>
    </dgm:pt>
    <dgm:pt modelId="{14EFD921-FE18-484D-8D73-733D363A147A}" type="pres">
      <dgm:prSet presAssocID="{5D7172EA-5E4C-4C0F-8B46-31CD08E5FD47}" presName="accentRepeatNode" presStyleLbl="solidFgAcc1" presStyleIdx="2" presStyleCnt="5"/>
      <dgm:spPr/>
    </dgm:pt>
    <dgm:pt modelId="{489DE0C9-56AC-407B-A268-472A23492356}" type="pres">
      <dgm:prSet presAssocID="{C123343E-9090-4EAF-A2F6-08547FDE497F}" presName="text_4" presStyleLbl="node1" presStyleIdx="3" presStyleCnt="5">
        <dgm:presLayoutVars>
          <dgm:bulletEnabled val="1"/>
        </dgm:presLayoutVars>
      </dgm:prSet>
      <dgm:spPr/>
    </dgm:pt>
    <dgm:pt modelId="{1BF22D22-0074-4FF9-93D0-DB6CD627EEE2}" type="pres">
      <dgm:prSet presAssocID="{C123343E-9090-4EAF-A2F6-08547FDE497F}" presName="accent_4" presStyleCnt="0"/>
      <dgm:spPr/>
    </dgm:pt>
    <dgm:pt modelId="{905A3A67-2CE2-49C6-B6D5-03396D322852}" type="pres">
      <dgm:prSet presAssocID="{C123343E-9090-4EAF-A2F6-08547FDE497F}" presName="accentRepeatNode" presStyleLbl="solidFgAcc1" presStyleIdx="3" presStyleCnt="5"/>
      <dgm:spPr/>
    </dgm:pt>
    <dgm:pt modelId="{EBE5992C-238E-4884-9C68-AB2DC56B374D}" type="pres">
      <dgm:prSet presAssocID="{1284D234-D6A6-4C5D-AE96-744D617CBD0F}" presName="text_5" presStyleLbl="node1" presStyleIdx="4" presStyleCnt="5">
        <dgm:presLayoutVars>
          <dgm:bulletEnabled val="1"/>
        </dgm:presLayoutVars>
      </dgm:prSet>
      <dgm:spPr/>
    </dgm:pt>
    <dgm:pt modelId="{21F60B84-556B-4539-9F30-238A1DA73EFE}" type="pres">
      <dgm:prSet presAssocID="{1284D234-D6A6-4C5D-AE96-744D617CBD0F}" presName="accent_5" presStyleCnt="0"/>
      <dgm:spPr/>
    </dgm:pt>
    <dgm:pt modelId="{F394B61F-9637-4530-9839-D4ACD7C4C2DE}" type="pres">
      <dgm:prSet presAssocID="{1284D234-D6A6-4C5D-AE96-744D617CBD0F}" presName="accentRepeatNode" presStyleLbl="solidFgAcc1" presStyleIdx="4" presStyleCnt="5"/>
      <dgm:spPr/>
    </dgm:pt>
  </dgm:ptLst>
  <dgm:cxnLst>
    <dgm:cxn modelId="{15409511-8FC9-4BE1-BF48-7AA25B8712C3}" type="presOf" srcId="{4B71C59B-5063-4D3C-9DD9-FE2F953AC929}" destId="{F707E421-8DB4-4D5C-9FBB-0094AC6F6146}" srcOrd="0" destOrd="0" presId="urn:microsoft.com/office/officeart/2008/layout/VerticalCurvedList"/>
    <dgm:cxn modelId="{3DB2F22C-A353-4950-80C9-A91098AEE855}" type="presOf" srcId="{BDC4D0F6-AA66-468A-803E-939EB24DC30E}" destId="{9C94F199-5FDB-406C-8120-DCAEF91A8743}" srcOrd="0" destOrd="0" presId="urn:microsoft.com/office/officeart/2008/layout/VerticalCurvedList"/>
    <dgm:cxn modelId="{5B6A2F63-4CA9-4360-87A7-9E0084D70887}" srcId="{D23341C0-AACB-4D53-9320-F57069E080E3}" destId="{C123343E-9090-4EAF-A2F6-08547FDE497F}" srcOrd="3" destOrd="0" parTransId="{C4896414-3822-4F60-BEF7-F5523A8BC0FD}" sibTransId="{DA6A1984-D4B6-4F50-B732-732B38B95858}"/>
    <dgm:cxn modelId="{B884D669-62FE-4C54-A0DC-34910565F7B8}" type="presOf" srcId="{1284D234-D6A6-4C5D-AE96-744D617CBD0F}" destId="{EBE5992C-238E-4884-9C68-AB2DC56B374D}" srcOrd="0" destOrd="0" presId="urn:microsoft.com/office/officeart/2008/layout/VerticalCurvedList"/>
    <dgm:cxn modelId="{FDB9A254-EEBA-48D0-B7E4-AEA9A522D8A7}" type="presOf" srcId="{6A82AC61-D3FE-439C-AE37-8C3750CD8D3F}" destId="{2B86B8CD-E53D-494D-B040-C8ABBAF0E54E}" srcOrd="0" destOrd="0" presId="urn:microsoft.com/office/officeart/2008/layout/VerticalCurvedList"/>
    <dgm:cxn modelId="{A1E16085-5012-46CE-9D3D-A253550D1C7A}" srcId="{D23341C0-AACB-4D53-9320-F57069E080E3}" destId="{BDC4D0F6-AA66-468A-803E-939EB24DC30E}" srcOrd="0" destOrd="0" parTransId="{904425CC-5CAC-409D-86D2-34DBBEDC1250}" sibTransId="{6A82AC61-D3FE-439C-AE37-8C3750CD8D3F}"/>
    <dgm:cxn modelId="{82874B99-2670-488C-BEF9-08E44AEE5F5C}" srcId="{D23341C0-AACB-4D53-9320-F57069E080E3}" destId="{1284D234-D6A6-4C5D-AE96-744D617CBD0F}" srcOrd="4" destOrd="0" parTransId="{3F80A515-E440-4F01-9BA1-E8B3571C412A}" sibTransId="{C6BA9D80-3966-4335-820E-5473DA72D580}"/>
    <dgm:cxn modelId="{D8359FB3-F450-4B80-BF7C-BBA572D9D2E5}" type="presOf" srcId="{D23341C0-AACB-4D53-9320-F57069E080E3}" destId="{D8E3E858-04FF-48EB-AA16-3ACA2B01FCF9}" srcOrd="0" destOrd="0" presId="urn:microsoft.com/office/officeart/2008/layout/VerticalCurvedList"/>
    <dgm:cxn modelId="{965C11C3-D668-4BA1-A8DC-4EF18B117A59}" srcId="{D23341C0-AACB-4D53-9320-F57069E080E3}" destId="{4B71C59B-5063-4D3C-9DD9-FE2F953AC929}" srcOrd="1" destOrd="0" parTransId="{E96B4F8F-FD04-4E08-A93B-A30FA38A222D}" sibTransId="{754235F9-BA3A-4BBE-BFC3-4CB38C6B227C}"/>
    <dgm:cxn modelId="{C0BEA7C5-F047-4664-8437-9ADBB8584B48}" srcId="{D23341C0-AACB-4D53-9320-F57069E080E3}" destId="{5D7172EA-5E4C-4C0F-8B46-31CD08E5FD47}" srcOrd="2" destOrd="0" parTransId="{7C1379F8-811A-4CD7-8319-1842C413286C}" sibTransId="{4B634B6F-FEC3-4746-8ABA-D55129D38B8D}"/>
    <dgm:cxn modelId="{2479E2D9-B512-46DB-8725-3B865863D487}" type="presOf" srcId="{C123343E-9090-4EAF-A2F6-08547FDE497F}" destId="{489DE0C9-56AC-407B-A268-472A23492356}" srcOrd="0" destOrd="0" presId="urn:microsoft.com/office/officeart/2008/layout/VerticalCurvedList"/>
    <dgm:cxn modelId="{F6332FE5-7A04-4548-87B4-74091D83BB43}" type="presOf" srcId="{5D7172EA-5E4C-4C0F-8B46-31CD08E5FD47}" destId="{294754B5-1FA8-4EB1-A732-F8CC9C6400BC}" srcOrd="0" destOrd="0" presId="urn:microsoft.com/office/officeart/2008/layout/VerticalCurvedList"/>
    <dgm:cxn modelId="{7D8EAC41-21B8-4788-A008-29E19C3B0639}" type="presParOf" srcId="{D8E3E858-04FF-48EB-AA16-3ACA2B01FCF9}" destId="{AF86F2D6-E153-4F73-8DE5-319775C893E8}" srcOrd="0" destOrd="0" presId="urn:microsoft.com/office/officeart/2008/layout/VerticalCurvedList"/>
    <dgm:cxn modelId="{3B1432F0-9F4C-40E3-84F4-FDB75B782A1E}" type="presParOf" srcId="{AF86F2D6-E153-4F73-8DE5-319775C893E8}" destId="{F45F84A8-31A7-41AE-88BD-25C9643811BB}" srcOrd="0" destOrd="0" presId="urn:microsoft.com/office/officeart/2008/layout/VerticalCurvedList"/>
    <dgm:cxn modelId="{38BD5CC3-BCBA-4452-AABB-D46FE12DABF1}" type="presParOf" srcId="{F45F84A8-31A7-41AE-88BD-25C9643811BB}" destId="{FD7F18AE-9C8A-4C61-B059-71214D24CF98}" srcOrd="0" destOrd="0" presId="urn:microsoft.com/office/officeart/2008/layout/VerticalCurvedList"/>
    <dgm:cxn modelId="{3297CB76-9601-41A7-9FD4-885847F50BAA}" type="presParOf" srcId="{F45F84A8-31A7-41AE-88BD-25C9643811BB}" destId="{2B86B8CD-E53D-494D-B040-C8ABBAF0E54E}" srcOrd="1" destOrd="0" presId="urn:microsoft.com/office/officeart/2008/layout/VerticalCurvedList"/>
    <dgm:cxn modelId="{ECEBB5FA-30A0-4931-8727-EBE2C2F9ABD8}" type="presParOf" srcId="{F45F84A8-31A7-41AE-88BD-25C9643811BB}" destId="{49D70769-4346-475B-B4DB-E96F67F42083}" srcOrd="2" destOrd="0" presId="urn:microsoft.com/office/officeart/2008/layout/VerticalCurvedList"/>
    <dgm:cxn modelId="{18C51D76-D74C-461B-A0EF-816E3AB43F6F}" type="presParOf" srcId="{F45F84A8-31A7-41AE-88BD-25C9643811BB}" destId="{B2459243-F27D-427F-B0FA-72649417E5AA}" srcOrd="3" destOrd="0" presId="urn:microsoft.com/office/officeart/2008/layout/VerticalCurvedList"/>
    <dgm:cxn modelId="{F956ACCF-D0ED-40DF-AF61-ACE77F1995FF}" type="presParOf" srcId="{AF86F2D6-E153-4F73-8DE5-319775C893E8}" destId="{9C94F199-5FDB-406C-8120-DCAEF91A8743}" srcOrd="1" destOrd="0" presId="urn:microsoft.com/office/officeart/2008/layout/VerticalCurvedList"/>
    <dgm:cxn modelId="{060A7C88-74D6-4D46-93B6-E4CCA592380A}" type="presParOf" srcId="{AF86F2D6-E153-4F73-8DE5-319775C893E8}" destId="{8E567278-A755-4632-80E5-1AD4D6690916}" srcOrd="2" destOrd="0" presId="urn:microsoft.com/office/officeart/2008/layout/VerticalCurvedList"/>
    <dgm:cxn modelId="{0C880602-99B6-48A8-A34F-FC78F60E216A}" type="presParOf" srcId="{8E567278-A755-4632-80E5-1AD4D6690916}" destId="{6356510E-AB11-4B93-8789-E514C9E74FDC}" srcOrd="0" destOrd="0" presId="urn:microsoft.com/office/officeart/2008/layout/VerticalCurvedList"/>
    <dgm:cxn modelId="{20FAB392-F980-4204-863A-565F43C46767}" type="presParOf" srcId="{AF86F2D6-E153-4F73-8DE5-319775C893E8}" destId="{F707E421-8DB4-4D5C-9FBB-0094AC6F6146}" srcOrd="3" destOrd="0" presId="urn:microsoft.com/office/officeart/2008/layout/VerticalCurvedList"/>
    <dgm:cxn modelId="{3E19DF53-8B20-453F-9813-E0C79174190F}" type="presParOf" srcId="{AF86F2D6-E153-4F73-8DE5-319775C893E8}" destId="{E59F7499-5521-41B7-9EB3-71DA1DAFF3E4}" srcOrd="4" destOrd="0" presId="urn:microsoft.com/office/officeart/2008/layout/VerticalCurvedList"/>
    <dgm:cxn modelId="{F4EA2B4A-282B-44B9-BE02-A627C38C5E16}" type="presParOf" srcId="{E59F7499-5521-41B7-9EB3-71DA1DAFF3E4}" destId="{2E7BDE06-7578-4172-B229-7F9E2863CEDB}" srcOrd="0" destOrd="0" presId="urn:microsoft.com/office/officeart/2008/layout/VerticalCurvedList"/>
    <dgm:cxn modelId="{285828B4-A8D3-4A07-9361-3DA0B75F424D}" type="presParOf" srcId="{AF86F2D6-E153-4F73-8DE5-319775C893E8}" destId="{294754B5-1FA8-4EB1-A732-F8CC9C6400BC}" srcOrd="5" destOrd="0" presId="urn:microsoft.com/office/officeart/2008/layout/VerticalCurvedList"/>
    <dgm:cxn modelId="{8EDB0BA5-EAAD-4570-BF2C-A7432647915F}" type="presParOf" srcId="{AF86F2D6-E153-4F73-8DE5-319775C893E8}" destId="{BD3CD0B8-5EAF-4608-9DB0-73DD0D5042D8}" srcOrd="6" destOrd="0" presId="urn:microsoft.com/office/officeart/2008/layout/VerticalCurvedList"/>
    <dgm:cxn modelId="{E8EB6F22-7238-4E01-838E-F6DFD6199C46}" type="presParOf" srcId="{BD3CD0B8-5EAF-4608-9DB0-73DD0D5042D8}" destId="{14EFD921-FE18-484D-8D73-733D363A147A}" srcOrd="0" destOrd="0" presId="urn:microsoft.com/office/officeart/2008/layout/VerticalCurvedList"/>
    <dgm:cxn modelId="{DAA4DEA7-AEA8-431C-AC85-30B0831A4F9C}" type="presParOf" srcId="{AF86F2D6-E153-4F73-8DE5-319775C893E8}" destId="{489DE0C9-56AC-407B-A268-472A23492356}" srcOrd="7" destOrd="0" presId="urn:microsoft.com/office/officeart/2008/layout/VerticalCurvedList"/>
    <dgm:cxn modelId="{49EADC91-25CD-4E39-8F33-FA8C8BB526DB}" type="presParOf" srcId="{AF86F2D6-E153-4F73-8DE5-319775C893E8}" destId="{1BF22D22-0074-4FF9-93D0-DB6CD627EEE2}" srcOrd="8" destOrd="0" presId="urn:microsoft.com/office/officeart/2008/layout/VerticalCurvedList"/>
    <dgm:cxn modelId="{FC076E48-38AF-4F65-835C-B6ADFC1AFF23}" type="presParOf" srcId="{1BF22D22-0074-4FF9-93D0-DB6CD627EEE2}" destId="{905A3A67-2CE2-49C6-B6D5-03396D322852}" srcOrd="0" destOrd="0" presId="urn:microsoft.com/office/officeart/2008/layout/VerticalCurvedList"/>
    <dgm:cxn modelId="{E83CA990-9C49-4D3A-87BC-23DC8248B09E}" type="presParOf" srcId="{AF86F2D6-E153-4F73-8DE5-319775C893E8}" destId="{EBE5992C-238E-4884-9C68-AB2DC56B374D}" srcOrd="9" destOrd="0" presId="urn:microsoft.com/office/officeart/2008/layout/VerticalCurvedList"/>
    <dgm:cxn modelId="{07FEE291-1052-41AD-83DB-A2B3D8D3CD08}" type="presParOf" srcId="{AF86F2D6-E153-4F73-8DE5-319775C893E8}" destId="{21F60B84-556B-4539-9F30-238A1DA73EFE}" srcOrd="10" destOrd="0" presId="urn:microsoft.com/office/officeart/2008/layout/VerticalCurvedList"/>
    <dgm:cxn modelId="{E2A931EB-41AF-4C6F-AC5D-54D6E1608196}" type="presParOf" srcId="{21F60B84-556B-4539-9F30-238A1DA73EFE}" destId="{F394B61F-9637-4530-9839-D4ACD7C4C2D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D3988D-A3A0-4398-91C0-5C23EC3AA5C0}">
      <dsp:nvSpPr>
        <dsp:cNvPr id="0" name=""/>
        <dsp:cNvSpPr/>
      </dsp:nvSpPr>
      <dsp:spPr>
        <a:xfrm>
          <a:off x="0" y="747023"/>
          <a:ext cx="4987488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Misinterpreting indirect messages</a:t>
          </a:r>
          <a:endParaRPr lang="en-US" sz="1700" kern="1200"/>
        </a:p>
      </dsp:txBody>
      <dsp:txXfrm>
        <a:off x="19904" y="766927"/>
        <a:ext cx="4947680" cy="367937"/>
      </dsp:txXfrm>
    </dsp:sp>
    <dsp:sp modelId="{DD294B83-C033-4729-B310-A06C3A2B6029}">
      <dsp:nvSpPr>
        <dsp:cNvPr id="0" name=""/>
        <dsp:cNvSpPr/>
      </dsp:nvSpPr>
      <dsp:spPr>
        <a:xfrm>
          <a:off x="0" y="1203728"/>
          <a:ext cx="4987488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Delays if we approach the wrong person</a:t>
          </a:r>
          <a:endParaRPr lang="en-US" sz="1700" kern="1200"/>
        </a:p>
      </dsp:txBody>
      <dsp:txXfrm>
        <a:off x="19904" y="1223632"/>
        <a:ext cx="4947680" cy="367937"/>
      </dsp:txXfrm>
    </dsp:sp>
    <dsp:sp modelId="{58E8D3CB-A318-4F30-8B9B-2C289D00BE2D}">
      <dsp:nvSpPr>
        <dsp:cNvPr id="0" name=""/>
        <dsp:cNvSpPr/>
      </dsp:nvSpPr>
      <dsp:spPr>
        <a:xfrm>
          <a:off x="0" y="1660433"/>
          <a:ext cx="4987488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Risk of appearing disrespectful</a:t>
          </a:r>
          <a:endParaRPr lang="en-US" sz="1700" kern="1200" dirty="0"/>
        </a:p>
      </dsp:txBody>
      <dsp:txXfrm>
        <a:off x="19904" y="1680337"/>
        <a:ext cx="4947680" cy="367937"/>
      </dsp:txXfrm>
    </dsp:sp>
    <dsp:sp modelId="{D0DBEA42-7649-4189-8E28-7557B5C6427A}">
      <dsp:nvSpPr>
        <dsp:cNvPr id="0" name=""/>
        <dsp:cNvSpPr/>
      </dsp:nvSpPr>
      <dsp:spPr>
        <a:xfrm>
          <a:off x="0" y="2117139"/>
          <a:ext cx="4987488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Losing trust if we push for quick decisions</a:t>
          </a:r>
          <a:endParaRPr lang="en-US" sz="1700" kern="1200"/>
        </a:p>
      </dsp:txBody>
      <dsp:txXfrm>
        <a:off x="19904" y="2137043"/>
        <a:ext cx="4947680" cy="367937"/>
      </dsp:txXfrm>
    </dsp:sp>
    <dsp:sp modelId="{D4DA702C-DC4B-42D2-A51E-5567F434597B}">
      <dsp:nvSpPr>
        <dsp:cNvPr id="0" name=""/>
        <dsp:cNvSpPr/>
      </dsp:nvSpPr>
      <dsp:spPr>
        <a:xfrm>
          <a:off x="0" y="2573844"/>
          <a:ext cx="4987488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Weak partnership if we skip relationship‑building</a:t>
          </a:r>
          <a:endParaRPr lang="en-US" sz="1700" kern="1200"/>
        </a:p>
      </dsp:txBody>
      <dsp:txXfrm>
        <a:off x="19904" y="2593748"/>
        <a:ext cx="4947680" cy="367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E83513-2E2E-4634-9CE6-C6D99FB1D666}">
      <dsp:nvSpPr>
        <dsp:cNvPr id="0" name=""/>
        <dsp:cNvSpPr/>
      </dsp:nvSpPr>
      <dsp:spPr>
        <a:xfrm>
          <a:off x="0" y="0"/>
          <a:ext cx="3840365" cy="6711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Build Strong Relationships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i="1" kern="1200" dirty="0"/>
            <a:t>Invest time in informal meetings and trust‑building.</a:t>
          </a:r>
        </a:p>
      </dsp:txBody>
      <dsp:txXfrm>
        <a:off x="19657" y="19657"/>
        <a:ext cx="3037618" cy="631836"/>
      </dsp:txXfrm>
    </dsp:sp>
    <dsp:sp modelId="{9AC51820-0E76-4869-B33A-2A79C073BEEA}">
      <dsp:nvSpPr>
        <dsp:cNvPr id="0" name=""/>
        <dsp:cNvSpPr/>
      </dsp:nvSpPr>
      <dsp:spPr>
        <a:xfrm>
          <a:off x="286780" y="764365"/>
          <a:ext cx="3840365" cy="6711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-205138"/>
                <a:satOff val="-3904"/>
                <a:lumOff val="1823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50000"/>
                <a:hueOff val="-205138"/>
                <a:satOff val="-3904"/>
                <a:lumOff val="1823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50000"/>
                <a:hueOff val="-205138"/>
                <a:satOff val="-3904"/>
                <a:lumOff val="1823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Respect Hierarchy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i="1" kern="1200" dirty="0"/>
            <a:t>Address senior leaders properly and follow formal protocols.</a:t>
          </a:r>
        </a:p>
      </dsp:txBody>
      <dsp:txXfrm>
        <a:off x="306437" y="784022"/>
        <a:ext cx="3078023" cy="631836"/>
      </dsp:txXfrm>
    </dsp:sp>
    <dsp:sp modelId="{6E94F87D-C82F-4ED3-B21E-6CA20C415D8A}">
      <dsp:nvSpPr>
        <dsp:cNvPr id="0" name=""/>
        <dsp:cNvSpPr/>
      </dsp:nvSpPr>
      <dsp:spPr>
        <a:xfrm>
          <a:off x="573561" y="1528731"/>
          <a:ext cx="3840365" cy="6711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-410277"/>
                <a:satOff val="-7809"/>
                <a:lumOff val="3647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50000"/>
                <a:hueOff val="-410277"/>
                <a:satOff val="-7809"/>
                <a:lumOff val="3647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50000"/>
                <a:hueOff val="-410277"/>
                <a:satOff val="-7809"/>
                <a:lumOff val="3647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Communicate Clearly and Politely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i="1" kern="1200" dirty="0"/>
            <a:t>Avoid confrontation; use respectful language.</a:t>
          </a:r>
        </a:p>
      </dsp:txBody>
      <dsp:txXfrm>
        <a:off x="593218" y="1548388"/>
        <a:ext cx="3078023" cy="631836"/>
      </dsp:txXfrm>
    </dsp:sp>
    <dsp:sp modelId="{192BB0A9-EDC1-44EA-B430-808CAD59FB6F}">
      <dsp:nvSpPr>
        <dsp:cNvPr id="0" name=""/>
        <dsp:cNvSpPr/>
      </dsp:nvSpPr>
      <dsp:spPr>
        <a:xfrm>
          <a:off x="860341" y="2293096"/>
          <a:ext cx="3840365" cy="6711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-410277"/>
                <a:satOff val="-7809"/>
                <a:lumOff val="3647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50000"/>
                <a:hueOff val="-410277"/>
                <a:satOff val="-7809"/>
                <a:lumOff val="3647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50000"/>
                <a:hueOff val="-410277"/>
                <a:satOff val="-7809"/>
                <a:lumOff val="3647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Be Patient and Flexible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i="1" kern="1200" dirty="0"/>
            <a:t>Allow time for internal discussions.</a:t>
          </a:r>
        </a:p>
      </dsp:txBody>
      <dsp:txXfrm>
        <a:off x="879998" y="2312753"/>
        <a:ext cx="3078023" cy="631836"/>
      </dsp:txXfrm>
    </dsp:sp>
    <dsp:sp modelId="{F6EAE5FC-A59A-4C83-A182-C6D611C0D67E}">
      <dsp:nvSpPr>
        <dsp:cNvPr id="0" name=""/>
        <dsp:cNvSpPr/>
      </dsp:nvSpPr>
      <dsp:spPr>
        <a:xfrm>
          <a:off x="1147122" y="3057462"/>
          <a:ext cx="3840365" cy="6711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-205138"/>
                <a:satOff val="-3904"/>
                <a:lumOff val="1823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50000"/>
                <a:hueOff val="-205138"/>
                <a:satOff val="-3904"/>
                <a:lumOff val="1823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50000"/>
                <a:hueOff val="-205138"/>
                <a:satOff val="-3904"/>
                <a:lumOff val="1823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Prepare Thoroughly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i="1" kern="1200" dirty="0"/>
            <a:t>Provide detailed information and long‑term plans.</a:t>
          </a:r>
        </a:p>
      </dsp:txBody>
      <dsp:txXfrm>
        <a:off x="1166779" y="3077119"/>
        <a:ext cx="3078023" cy="631836"/>
      </dsp:txXfrm>
    </dsp:sp>
    <dsp:sp modelId="{7EF97E8B-7A02-4C13-AEF7-B9BFB3EDFF4A}">
      <dsp:nvSpPr>
        <dsp:cNvPr id="0" name=""/>
        <dsp:cNvSpPr/>
      </dsp:nvSpPr>
      <dsp:spPr>
        <a:xfrm>
          <a:off x="3404118" y="490312"/>
          <a:ext cx="436247" cy="436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3502274" y="490312"/>
        <a:ext cx="239935" cy="328276"/>
      </dsp:txXfrm>
    </dsp:sp>
    <dsp:sp modelId="{19D10A36-EF14-4097-B499-CCEC8CC57927}">
      <dsp:nvSpPr>
        <dsp:cNvPr id="0" name=""/>
        <dsp:cNvSpPr/>
      </dsp:nvSpPr>
      <dsp:spPr>
        <a:xfrm>
          <a:off x="3690898" y="1254678"/>
          <a:ext cx="436247" cy="436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3789054" y="1254678"/>
        <a:ext cx="239935" cy="328276"/>
      </dsp:txXfrm>
    </dsp:sp>
    <dsp:sp modelId="{974EE976-529B-44EB-BAEE-F3066138BD6A}">
      <dsp:nvSpPr>
        <dsp:cNvPr id="0" name=""/>
        <dsp:cNvSpPr/>
      </dsp:nvSpPr>
      <dsp:spPr>
        <a:xfrm>
          <a:off x="3977679" y="2007858"/>
          <a:ext cx="436247" cy="436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4075835" y="2007858"/>
        <a:ext cx="239935" cy="328276"/>
      </dsp:txXfrm>
    </dsp:sp>
    <dsp:sp modelId="{BFAD879D-1033-473E-B0C2-B18A8F663F03}">
      <dsp:nvSpPr>
        <dsp:cNvPr id="0" name=""/>
        <dsp:cNvSpPr/>
      </dsp:nvSpPr>
      <dsp:spPr>
        <a:xfrm>
          <a:off x="4264459" y="2779680"/>
          <a:ext cx="436247" cy="436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4362615" y="2779680"/>
        <a:ext cx="239935" cy="3282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35247-F61E-459D-A3F4-949D08BFCF62}">
      <dsp:nvSpPr>
        <dsp:cNvPr id="0" name=""/>
        <dsp:cNvSpPr/>
      </dsp:nvSpPr>
      <dsp:spPr>
        <a:xfrm>
          <a:off x="0" y="193544"/>
          <a:ext cx="5000235" cy="2772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EFB21B-2DEE-4581-80DD-8EEC334588AF}">
      <dsp:nvSpPr>
        <dsp:cNvPr id="0" name=""/>
        <dsp:cNvSpPr/>
      </dsp:nvSpPr>
      <dsp:spPr>
        <a:xfrm>
          <a:off x="250011" y="31184"/>
          <a:ext cx="3500164" cy="324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8" tIns="0" rIns="132298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Use interpreters if needed</a:t>
          </a:r>
        </a:p>
      </dsp:txBody>
      <dsp:txXfrm>
        <a:off x="265863" y="47036"/>
        <a:ext cx="3468460" cy="293016"/>
      </dsp:txXfrm>
    </dsp:sp>
    <dsp:sp modelId="{BB973F46-7A82-418D-9043-BF7C0738431A}">
      <dsp:nvSpPr>
        <dsp:cNvPr id="0" name=""/>
        <dsp:cNvSpPr/>
      </dsp:nvSpPr>
      <dsp:spPr>
        <a:xfrm>
          <a:off x="0" y="692504"/>
          <a:ext cx="5000235" cy="2772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E25AAF-936C-40C5-A586-5189F0574686}">
      <dsp:nvSpPr>
        <dsp:cNvPr id="0" name=""/>
        <dsp:cNvSpPr/>
      </dsp:nvSpPr>
      <dsp:spPr>
        <a:xfrm>
          <a:off x="250011" y="530144"/>
          <a:ext cx="3500164" cy="324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8" tIns="0" rIns="132298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Avoid public disagreement</a:t>
          </a:r>
        </a:p>
      </dsp:txBody>
      <dsp:txXfrm>
        <a:off x="265863" y="545996"/>
        <a:ext cx="3468460" cy="293016"/>
      </dsp:txXfrm>
    </dsp:sp>
    <dsp:sp modelId="{4B348EFF-D38E-4222-ADEF-B92A29AC7FDA}">
      <dsp:nvSpPr>
        <dsp:cNvPr id="0" name=""/>
        <dsp:cNvSpPr/>
      </dsp:nvSpPr>
      <dsp:spPr>
        <a:xfrm>
          <a:off x="0" y="1191464"/>
          <a:ext cx="5000235" cy="2772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C9FF0-E065-4A90-82FB-50BAC9F6D9E7}">
      <dsp:nvSpPr>
        <dsp:cNvPr id="0" name=""/>
        <dsp:cNvSpPr/>
      </dsp:nvSpPr>
      <dsp:spPr>
        <a:xfrm>
          <a:off x="250011" y="1029104"/>
          <a:ext cx="3500164" cy="324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8" tIns="0" rIns="132298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Focus on shared goals</a:t>
          </a:r>
        </a:p>
      </dsp:txBody>
      <dsp:txXfrm>
        <a:off x="265863" y="1044956"/>
        <a:ext cx="3468460" cy="293016"/>
      </dsp:txXfrm>
    </dsp:sp>
    <dsp:sp modelId="{509254A5-E822-44C3-954C-A51C5EC3C247}">
      <dsp:nvSpPr>
        <dsp:cNvPr id="0" name=""/>
        <dsp:cNvSpPr/>
      </dsp:nvSpPr>
      <dsp:spPr>
        <a:xfrm>
          <a:off x="0" y="1690424"/>
          <a:ext cx="5000235" cy="2772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AC7C6E-82C1-4CC1-BD2C-25E566349863}">
      <dsp:nvSpPr>
        <dsp:cNvPr id="0" name=""/>
        <dsp:cNvSpPr/>
      </dsp:nvSpPr>
      <dsp:spPr>
        <a:xfrm>
          <a:off x="250011" y="1528064"/>
          <a:ext cx="3500164" cy="324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8" tIns="0" rIns="132298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Offer long‑term value</a:t>
          </a:r>
        </a:p>
      </dsp:txBody>
      <dsp:txXfrm>
        <a:off x="265863" y="1543916"/>
        <a:ext cx="3468460" cy="293016"/>
      </dsp:txXfrm>
    </dsp:sp>
    <dsp:sp modelId="{73C4406B-B24A-4DA7-B5D3-FB867306745D}">
      <dsp:nvSpPr>
        <dsp:cNvPr id="0" name=""/>
        <dsp:cNvSpPr/>
      </dsp:nvSpPr>
      <dsp:spPr>
        <a:xfrm>
          <a:off x="0" y="2189384"/>
          <a:ext cx="5000235" cy="2772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E5C69B-8212-43F2-AFE7-C3E50BEFB579}">
      <dsp:nvSpPr>
        <dsp:cNvPr id="0" name=""/>
        <dsp:cNvSpPr/>
      </dsp:nvSpPr>
      <dsp:spPr>
        <a:xfrm>
          <a:off x="250011" y="2027024"/>
          <a:ext cx="3500164" cy="324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8" tIns="0" rIns="132298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Show commitment to partnership</a:t>
          </a:r>
        </a:p>
      </dsp:txBody>
      <dsp:txXfrm>
        <a:off x="265863" y="2042876"/>
        <a:ext cx="3468460" cy="2930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6B8CD-E53D-494D-B040-C8ABBAF0E54E}">
      <dsp:nvSpPr>
        <dsp:cNvPr id="0" name=""/>
        <dsp:cNvSpPr/>
      </dsp:nvSpPr>
      <dsp:spPr>
        <a:xfrm>
          <a:off x="-3583248" y="-550695"/>
          <a:ext cx="4271716" cy="4271716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94F199-5FDB-406C-8120-DCAEF91A8743}">
      <dsp:nvSpPr>
        <dsp:cNvPr id="0" name=""/>
        <dsp:cNvSpPr/>
      </dsp:nvSpPr>
      <dsp:spPr>
        <a:xfrm>
          <a:off x="301957" y="198081"/>
          <a:ext cx="9143871" cy="3964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14656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Reduces misunderstandings</a:t>
          </a:r>
        </a:p>
      </dsp:txBody>
      <dsp:txXfrm>
        <a:off x="301957" y="198081"/>
        <a:ext cx="9143871" cy="396417"/>
      </dsp:txXfrm>
    </dsp:sp>
    <dsp:sp modelId="{6356510E-AB11-4B93-8789-E514C9E74FDC}">
      <dsp:nvSpPr>
        <dsp:cNvPr id="0" name=""/>
        <dsp:cNvSpPr/>
      </dsp:nvSpPr>
      <dsp:spPr>
        <a:xfrm>
          <a:off x="54196" y="148529"/>
          <a:ext cx="495521" cy="4955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707E421-8DB4-4D5C-9FBB-0094AC6F6146}">
      <dsp:nvSpPr>
        <dsp:cNvPr id="0" name=""/>
        <dsp:cNvSpPr/>
      </dsp:nvSpPr>
      <dsp:spPr>
        <a:xfrm>
          <a:off x="586018" y="792517"/>
          <a:ext cx="8859810" cy="3964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14656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Builds trust and respect</a:t>
          </a:r>
        </a:p>
      </dsp:txBody>
      <dsp:txXfrm>
        <a:off x="586018" y="792517"/>
        <a:ext cx="8859810" cy="396417"/>
      </dsp:txXfrm>
    </dsp:sp>
    <dsp:sp modelId="{2E7BDE06-7578-4172-B229-7F9E2863CEDB}">
      <dsp:nvSpPr>
        <dsp:cNvPr id="0" name=""/>
        <dsp:cNvSpPr/>
      </dsp:nvSpPr>
      <dsp:spPr>
        <a:xfrm>
          <a:off x="338257" y="742965"/>
          <a:ext cx="495521" cy="4955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94754B5-1FA8-4EB1-A732-F8CC9C6400BC}">
      <dsp:nvSpPr>
        <dsp:cNvPr id="0" name=""/>
        <dsp:cNvSpPr/>
      </dsp:nvSpPr>
      <dsp:spPr>
        <a:xfrm>
          <a:off x="673202" y="1386953"/>
          <a:ext cx="8772626" cy="3964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14656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Improves communication</a:t>
          </a:r>
        </a:p>
      </dsp:txBody>
      <dsp:txXfrm>
        <a:off x="673202" y="1386953"/>
        <a:ext cx="8772626" cy="396417"/>
      </dsp:txXfrm>
    </dsp:sp>
    <dsp:sp modelId="{14EFD921-FE18-484D-8D73-733D363A147A}">
      <dsp:nvSpPr>
        <dsp:cNvPr id="0" name=""/>
        <dsp:cNvSpPr/>
      </dsp:nvSpPr>
      <dsp:spPr>
        <a:xfrm>
          <a:off x="425441" y="1337401"/>
          <a:ext cx="495521" cy="4955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89DE0C9-56AC-407B-A268-472A23492356}">
      <dsp:nvSpPr>
        <dsp:cNvPr id="0" name=""/>
        <dsp:cNvSpPr/>
      </dsp:nvSpPr>
      <dsp:spPr>
        <a:xfrm>
          <a:off x="586018" y="1981389"/>
          <a:ext cx="8859810" cy="3964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14656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Helps us adapt our negotiation style</a:t>
          </a:r>
        </a:p>
      </dsp:txBody>
      <dsp:txXfrm>
        <a:off x="586018" y="1981389"/>
        <a:ext cx="8859810" cy="396417"/>
      </dsp:txXfrm>
    </dsp:sp>
    <dsp:sp modelId="{905A3A67-2CE2-49C6-B6D5-03396D322852}">
      <dsp:nvSpPr>
        <dsp:cNvPr id="0" name=""/>
        <dsp:cNvSpPr/>
      </dsp:nvSpPr>
      <dsp:spPr>
        <a:xfrm>
          <a:off x="338257" y="1931837"/>
          <a:ext cx="495521" cy="4955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BE5992C-238E-4884-9C68-AB2DC56B374D}">
      <dsp:nvSpPr>
        <dsp:cNvPr id="0" name=""/>
        <dsp:cNvSpPr/>
      </dsp:nvSpPr>
      <dsp:spPr>
        <a:xfrm>
          <a:off x="301957" y="2575825"/>
          <a:ext cx="9143871" cy="3964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14656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Leads to stronger partnerships</a:t>
          </a:r>
        </a:p>
      </dsp:txBody>
      <dsp:txXfrm>
        <a:off x="301957" y="2575825"/>
        <a:ext cx="9143871" cy="396417"/>
      </dsp:txXfrm>
    </dsp:sp>
    <dsp:sp modelId="{F394B61F-9637-4530-9839-D4ACD7C4C2DE}">
      <dsp:nvSpPr>
        <dsp:cNvPr id="0" name=""/>
        <dsp:cNvSpPr/>
      </dsp:nvSpPr>
      <dsp:spPr>
        <a:xfrm>
          <a:off x="54196" y="2526273"/>
          <a:ext cx="495521" cy="4955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2132FF3-00C3-45FE-8501-B8F9D165715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D83E6F-356D-4DFE-9AA3-675AB044805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10618-3E38-4CD7-8875-0133B3A8EF5D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F9CB11-025B-45E9-A55D-3FB3C383EA9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D03088-6A83-46E0-9E61-CCAF7C22853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C23264-6C96-4D2A-B867-76FEADB599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3535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EFA7AE-61BF-43B4-B36F-68C449FF1070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C81A1-5F9C-4C15-B6E5-49FBACAD2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367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118E17-E86B-4918-AC6E-373CA9D866B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720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C78FE9-E78A-A952-C0AC-1A55E52B3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B228DA-376C-66FD-1FE2-9688AF4FBA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313818-7533-ED98-3908-BF618BBEBE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A494D-5706-E31A-B127-121FA796C9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118E17-E86B-4918-AC6E-373CA9D866B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8746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AC3AA-9C47-4E0B-BAC0-E8DEA4AD5A4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437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118E17-E86B-4918-AC6E-373CA9D866B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4503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AC3AA-9C47-4E0B-BAC0-E8DEA4AD5A4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60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Bottom Right">
            <a:extLst>
              <a:ext uri="{FF2B5EF4-FFF2-40B4-BE49-F238E27FC236}">
                <a16:creationId xmlns:a16="http://schemas.microsoft.com/office/drawing/2014/main" id="{0CBC73C8-CC60-49A5-BC76-BA8E43BB8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A2B94463-7088-4D2A-B55D-9C55F9570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5785D7F3-06BB-480E-A58D-A8E0EB87C4D4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8AE46A-A447-444D-9163-96E61EC48767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41997203-3E59-4097-B832-06B249C67618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B5D4D033-43E9-4776-9E25-97767380D8CC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FE52F424-D385-43AD-AE40-3D9501923110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E32ABCD-6C91-4A5F-BB61-8B3C026C9080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B6ABE3A6-D624-4D18-A43B-D87C67481123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F2787DC-EEA3-46C0-9CD4-1AB906DB4B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167AAA19-C621-4D54-B748-5A06F4417CA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9841" y="3003970"/>
            <a:ext cx="11084189" cy="3854030"/>
          </a:xfrm>
          <a:custGeom>
            <a:avLst/>
            <a:gdLst>
              <a:gd name="connsiteX0" fmla="*/ 5542094 w 11084189"/>
              <a:gd name="connsiteY0" fmla="*/ 0 h 3854030"/>
              <a:gd name="connsiteX1" fmla="*/ 11061525 w 11084189"/>
              <a:gd name="connsiteY1" fmla="*/ 3748287 h 3854030"/>
              <a:gd name="connsiteX2" fmla="*/ 11084189 w 11084189"/>
              <a:gd name="connsiteY2" fmla="*/ 3854030 h 3854030"/>
              <a:gd name="connsiteX3" fmla="*/ 0 w 11084189"/>
              <a:gd name="connsiteY3" fmla="*/ 3854030 h 3854030"/>
              <a:gd name="connsiteX4" fmla="*/ 22663 w 11084189"/>
              <a:gd name="connsiteY4" fmla="*/ 3748287 h 3854030"/>
              <a:gd name="connsiteX5" fmla="*/ 5542094 w 11084189"/>
              <a:gd name="connsiteY5" fmla="*/ 0 h 3854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84189" h="3854030">
                <a:moveTo>
                  <a:pt x="5542094" y="0"/>
                </a:moveTo>
                <a:cubicBezTo>
                  <a:pt x="8264668" y="0"/>
                  <a:pt x="10536186" y="1609144"/>
                  <a:pt x="11061525" y="3748287"/>
                </a:cubicBezTo>
                <a:lnTo>
                  <a:pt x="11084189" y="3854030"/>
                </a:lnTo>
                <a:lnTo>
                  <a:pt x="0" y="3854030"/>
                </a:lnTo>
                <a:lnTo>
                  <a:pt x="22663" y="3748287"/>
                </a:lnTo>
                <a:cubicBezTo>
                  <a:pt x="548002" y="1609144"/>
                  <a:pt x="2819520" y="0"/>
                  <a:pt x="554209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grpSp>
        <p:nvGrpSpPr>
          <p:cNvPr id="9" name="Top Right">
            <a:extLst>
              <a:ext uri="{FF2B5EF4-FFF2-40B4-BE49-F238E27FC236}">
                <a16:creationId xmlns:a16="http://schemas.microsoft.com/office/drawing/2014/main" id="{3E5EBBCF-761D-49AA-8960-D06A3484B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60F7E5D2-CFBA-4149-A9B1-32047212E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8B55E1C-675E-425D-8EDF-AEA4D6B3475B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FCA9AA7-FBFD-40D2-BF04-E2E0B1BD63FC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C09EC90-AF39-4D10-9018-0FFB283B91F4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F263181-1CB8-4DF1-94C2-E217E733B562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31408EA-002C-4A55-8451-03A0FCEC52B1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3E51D71-EB7F-46DD-AE4A-E64644F646AC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01E4470-A9CC-4FE2-9249-F71E89C4FB28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6653DE96-35D3-4AA3-B11A-A5882CC7A4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570602"/>
            <a:ext cx="5996619" cy="2226076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baseline="0"/>
            </a:lvl1pPr>
          </a:lstStyle>
          <a:p>
            <a:pPr algn="l"/>
            <a:r>
              <a:rPr lang="en-US" sz="5400">
                <a:cs typeface="Posterama" panose="020B0504020200020000" pitchFamily="34" charset="0"/>
              </a:rPr>
              <a:t>Click to edit Master title style</a:t>
            </a:r>
            <a:endParaRPr lang="en-US" sz="5400" dirty="0">
              <a:cs typeface="Posterama" panose="020B0504020200020000" pitchFamily="34" charset="0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E1C011E4-9F9C-45C6-9C1F-7A9F3721C2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3040" y="1597426"/>
            <a:ext cx="3370134" cy="44140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None/>
              <a:defRPr sz="2400"/>
            </a:lvl1pPr>
          </a:lstStyle>
          <a:p>
            <a:pPr algn="l">
              <a:lnSpc>
                <a:spcPct val="110000"/>
              </a:lnSpc>
            </a:pPr>
            <a:r>
              <a:rPr lang="en-US" sz="2200">
                <a:cs typeface="Segoe UI Semilight" panose="020B0402040204020203" pitchFamily="34" charset="0"/>
              </a:rPr>
              <a:t>Click to edit Master subtitle style</a:t>
            </a:r>
            <a:endParaRPr lang="en-US" sz="2200" dirty="0">
              <a:cs typeface="Segoe UI Semilight" panose="020B0402040204020203" pitchFamily="34" charset="0"/>
            </a:endParaRPr>
          </a:p>
        </p:txBody>
      </p:sp>
      <p:grpSp>
        <p:nvGrpSpPr>
          <p:cNvPr id="21" name="Cross">
            <a:extLst>
              <a:ext uri="{FF2B5EF4-FFF2-40B4-BE49-F238E27FC236}">
                <a16:creationId xmlns:a16="http://schemas.microsoft.com/office/drawing/2014/main" id="{51E372DC-98EB-4EBC-9D4C-A21D11837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62000" y="6150811"/>
            <a:ext cx="118872" cy="118872"/>
            <a:chOff x="1175347" y="3733800"/>
            <a:chExt cx="118872" cy="118872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173A0CF-667C-4499-98A9-03752E3C37AF}"/>
                </a:ext>
              </a:extLst>
            </p:cNvPr>
            <p:cNvCxnSpPr>
              <a:cxnSpLocks/>
            </p:cNvCxnSpPr>
            <p:nvPr/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5D99060-086B-40C6-A8B9-2768DB548A03}"/>
                </a:ext>
              </a:extLst>
            </p:cNvPr>
            <p:cNvCxnSpPr>
              <a:cxnSpLocks/>
            </p:cNvCxnSpPr>
            <p:nvPr/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46585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Top left">
            <a:extLst>
              <a:ext uri="{FF2B5EF4-FFF2-40B4-BE49-F238E27FC236}">
                <a16:creationId xmlns:a16="http://schemas.microsoft.com/office/drawing/2014/main" id="{58A4F778-D8DF-42FD-B154-2F4B2C202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0793C3B-AAD0-4446-A423-B0EB8EE2A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344207-297F-4959-8A55-69CE467B3CBD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479A031-8D8F-4167-9AC1-FF9067577187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530E3E1-76BD-4378-9E7C-7302E4B84D71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8C42F67-50FC-4C12-B07D-7FD30B62543B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3AD1C10-DF74-4C65-AF7B-89386448D4EA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2D9D2C3-0C72-4401-8548-E2CACA3C95C5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142937-438B-42B5-8B58-B26BD92F1544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AE9F08BF-E500-4B58-9AA3-B4517E83C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0" name="Bottom Right">
            <a:extLst>
              <a:ext uri="{FF2B5EF4-FFF2-40B4-BE49-F238E27FC236}">
                <a16:creationId xmlns:a16="http://schemas.microsoft.com/office/drawing/2014/main" id="{6DE93ED8-FDE6-418E-A743-2B368C71F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1" name="Graphic 157">
              <a:extLst>
                <a:ext uri="{FF2B5EF4-FFF2-40B4-BE49-F238E27FC236}">
                  <a16:creationId xmlns:a16="http://schemas.microsoft.com/office/drawing/2014/main" id="{25190812-FA8A-4CB5-85A8-5DDFF8C94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71F1284C-D9B2-48EC-BDCE-6CF4C076ECB9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DFDF02DB-02A4-4942-BD34-3F4903DA12A6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739432B6-8074-4F72-BB48-F48015CAE048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A017DF18-3257-471E-AFD3-39EB68FE2DF2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A7360442-04D2-49F1-BBE1-ED7C5CA0FF1A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8937ECC2-1561-4705-919F-243AFFCE8437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7AF7D52A-2FC7-4627-955A-6CB0E5E7ABFD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3C81E55-0711-4E01-975D-4649E53C8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3" name="Title 1">
            <a:extLst>
              <a:ext uri="{FF2B5EF4-FFF2-40B4-BE49-F238E27FC236}">
                <a16:creationId xmlns:a16="http://schemas.microsoft.com/office/drawing/2014/main" id="{8782B20B-E447-47CC-93DB-B076EACC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5605358" cy="1664573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5" name="Text Placeholder 37">
            <a:extLst>
              <a:ext uri="{FF2B5EF4-FFF2-40B4-BE49-F238E27FC236}">
                <a16:creationId xmlns:a16="http://schemas.microsoft.com/office/drawing/2014/main" id="{D5185B59-89FE-4275-B159-E5FEA474B46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95452" y="2384474"/>
            <a:ext cx="5608088" cy="3785763"/>
          </a:xfrm>
          <a:prstGeom prst="rect">
            <a:avLst/>
          </a:prstGeom>
        </p:spPr>
        <p:txBody>
          <a:bodyPr/>
          <a:lstStyle>
            <a:lvl1pPr marL="457200" indent="-457200">
              <a:lnSpc>
                <a:spcPct val="100000"/>
              </a:lnSpc>
              <a:buFont typeface="Avenir Next LT Pro" panose="020B0504020202020204" pitchFamily="34" charset="0"/>
              <a:buChar char="+"/>
              <a:defRPr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1" name="Picture Placeholder 2">
            <a:extLst>
              <a:ext uri="{FF2B5EF4-FFF2-40B4-BE49-F238E27FC236}">
                <a16:creationId xmlns:a16="http://schemas.microsoft.com/office/drawing/2014/main" id="{9079FD8C-6441-4214-93DC-E9E3BB41589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72325" y="558800"/>
            <a:ext cx="4818063" cy="277971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62" name="Picture Placeholder 59">
            <a:extLst>
              <a:ext uri="{FF2B5EF4-FFF2-40B4-BE49-F238E27FC236}">
                <a16:creationId xmlns:a16="http://schemas.microsoft.com/office/drawing/2014/main" id="{8BDEDA7F-304A-4A6E-8DB7-B842B551B24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169150" y="3503613"/>
            <a:ext cx="4818063" cy="266662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57" name="Date Placeholder 8">
            <a:extLst>
              <a:ext uri="{FF2B5EF4-FFF2-40B4-BE49-F238E27FC236}">
                <a16:creationId xmlns:a16="http://schemas.microsoft.com/office/drawing/2014/main" id="{786FFFB1-44AF-407C-A246-5AC9C17D34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58" name="Footer Placeholder 9">
            <a:extLst>
              <a:ext uri="{FF2B5EF4-FFF2-40B4-BE49-F238E27FC236}">
                <a16:creationId xmlns:a16="http://schemas.microsoft.com/office/drawing/2014/main" id="{556011BF-48D6-437C-A8D4-087E1EB7B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9" name="Slide Number Placeholder 10">
            <a:extLst>
              <a:ext uri="{FF2B5EF4-FFF2-40B4-BE49-F238E27FC236}">
                <a16:creationId xmlns:a16="http://schemas.microsoft.com/office/drawing/2014/main" id="{975D7D2C-6BE7-4A0B-B546-9C9CE46F8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9648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Bottom Right">
            <a:extLst>
              <a:ext uri="{FF2B5EF4-FFF2-40B4-BE49-F238E27FC236}">
                <a16:creationId xmlns:a16="http://schemas.microsoft.com/office/drawing/2014/main" id="{E111E959-AE2E-40A4-98AD-7D52A1959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8" name="Graphic 157">
              <a:extLst>
                <a:ext uri="{FF2B5EF4-FFF2-40B4-BE49-F238E27FC236}">
                  <a16:creationId xmlns:a16="http://schemas.microsoft.com/office/drawing/2014/main" id="{0908BA80-B05F-4958-9382-A0D941024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75B7426F-B5A6-48C2-AA98-B1B4903DB48A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6088CEA-297B-452F-B8C9-4FE4B30AD863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0A58A3D-F03E-45B2-B6F2-3B23998696AD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74551D63-42D8-4E16-B803-BCDF887E3BA8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D32D482B-70A4-4367-9129-156A4E10BA2D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403B5FA3-C7DC-40A8-903C-5CEB2D9F39F9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C18C48C9-D302-4DF3-9905-1C77DADBB06D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1D0B3BD-DDF6-4C74-88B5-F16A89D41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64" name="Top Left">
            <a:extLst>
              <a:ext uri="{FF2B5EF4-FFF2-40B4-BE49-F238E27FC236}">
                <a16:creationId xmlns:a16="http://schemas.microsoft.com/office/drawing/2014/main" id="{8087FF2B-AA37-46BB-98C5-51A0DBC1C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6EA10B1-B913-4692-AC3E-121374FD7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2B1778E-37F1-4D06-A0C1-E121F48AB542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65F5AAFE-F598-42CC-8D85-36011CE9D145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D3678A3-EBA1-461E-B7FE-B58776C95CD3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8543F0A-65E2-4F14-975F-3AA8B5B17417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6925965-04E0-4184-8AE3-0FFE4EF318F3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C725961F-048D-4994-8055-83DE34C83663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0656CFD-98C0-4307-A549-3341C5CFFB78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E66F049-1B70-4977-BDD1-C26AD9880F6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75531" y="158840"/>
            <a:ext cx="4790032" cy="2779466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9" name="Text Placeholder 97">
            <a:extLst>
              <a:ext uri="{FF2B5EF4-FFF2-40B4-BE49-F238E27FC236}">
                <a16:creationId xmlns:a16="http://schemas.microsoft.com/office/drawing/2014/main" id="{7018E2A7-B977-427A-AFCB-3A4836EB4DE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64947" y="168275"/>
            <a:ext cx="4790032" cy="2632256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0" name="Picture Placeholder 86">
            <a:extLst>
              <a:ext uri="{FF2B5EF4-FFF2-40B4-BE49-F238E27FC236}">
                <a16:creationId xmlns:a16="http://schemas.microsoft.com/office/drawing/2014/main" id="{ED450ADD-E6EC-4121-B563-F50E064A497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98741" y="2938306"/>
            <a:ext cx="11812017" cy="39159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91" name="Date Placeholder 8">
            <a:extLst>
              <a:ext uri="{FF2B5EF4-FFF2-40B4-BE49-F238E27FC236}">
                <a16:creationId xmlns:a16="http://schemas.microsoft.com/office/drawing/2014/main" id="{9DDE65E2-ADF9-4ECD-93DA-3242E5FF3409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92" name="Footer Placeholder 9">
            <a:extLst>
              <a:ext uri="{FF2B5EF4-FFF2-40B4-BE49-F238E27FC236}">
                <a16:creationId xmlns:a16="http://schemas.microsoft.com/office/drawing/2014/main" id="{5B7FAD18-E3EE-4498-AEAC-7217CE6DA768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3" name="Slide Number Placeholder 10">
            <a:extLst>
              <a:ext uri="{FF2B5EF4-FFF2-40B4-BE49-F238E27FC236}">
                <a16:creationId xmlns:a16="http://schemas.microsoft.com/office/drawing/2014/main" id="{5894C940-55FC-4B08-99A8-DD2254FABCA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194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Bottom Right">
            <a:extLst>
              <a:ext uri="{FF2B5EF4-FFF2-40B4-BE49-F238E27FC236}">
                <a16:creationId xmlns:a16="http://schemas.microsoft.com/office/drawing/2014/main" id="{B023FEDE-FD35-413E-A6E6-2F36BD0D1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3" name="Graphic 157">
              <a:extLst>
                <a:ext uri="{FF2B5EF4-FFF2-40B4-BE49-F238E27FC236}">
                  <a16:creationId xmlns:a16="http://schemas.microsoft.com/office/drawing/2014/main" id="{F296456E-2618-4FC5-BBF1-98139316B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7BF8EDC0-C078-4225-BC74-92C170331E38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CD11E24B-6171-4BA5-9124-771EEDEA4B01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C6B79974-93CA-440A-90D6-341091F806E7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DC593E8A-F480-4181-9BFA-78603CBA776D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73032549-12BB-4057-B2CF-E2C2F6B5ABE5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73798276-B98D-42F7-AF59-B30CDDB4C987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E548A05F-8BF4-489F-9169-CDD749ADB38E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87E2E0-CC03-4A51-9ADC-3A8F0F814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pSp>
        <p:nvGrpSpPr>
          <p:cNvPr id="4" name="Top left">
            <a:extLst>
              <a:ext uri="{FF2B5EF4-FFF2-40B4-BE49-F238E27FC236}">
                <a16:creationId xmlns:a16="http://schemas.microsoft.com/office/drawing/2014/main" id="{F971CDD8-150B-43CA-B0B4-453E99E54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3FB31C0-83A2-4CA9-9E10-759376BB8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7AD3F4D-9E8E-4CDB-8839-1190B87F504B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C05B4CB-A75C-4E77-9C9C-E85054415485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6F2C58A-0001-4403-961A-8D72894A87EB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9666267-BD43-43DF-B0BB-96735BF82B20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7B6C40E-1E26-456A-98BF-FD02DE25BBBF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E9DD0F3-80C9-4BAD-BE68-DF9B78B367FC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D374254-F113-4FB1-A938-2CBE5B375587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2C91688C-CA2F-423F-87BC-5CF5F4A66A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5653" y="744909"/>
            <a:ext cx="5581561" cy="3155419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algn="l"/>
            <a:r>
              <a:rPr lang="en-US" sz="5400">
                <a:cs typeface="Posterama" panose="020B0504020200020000" pitchFamily="34" charset="0"/>
              </a:rPr>
              <a:t>Click to edit Master title style</a:t>
            </a:r>
            <a:endParaRPr lang="en-US" sz="5400" dirty="0">
              <a:cs typeface="Posterama" panose="020B0504020200020000" pitchFamily="34" charset="0"/>
            </a:endParaRPr>
          </a:p>
        </p:txBody>
      </p:sp>
      <p:grpSp>
        <p:nvGrpSpPr>
          <p:cNvPr id="28" name="Cross">
            <a:extLst>
              <a:ext uri="{FF2B5EF4-FFF2-40B4-BE49-F238E27FC236}">
                <a16:creationId xmlns:a16="http://schemas.microsoft.com/office/drawing/2014/main" id="{DE90EA9D-D33A-4461-8A51-988087AEC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48013" y="3330979"/>
            <a:ext cx="118872" cy="118872"/>
            <a:chOff x="1175347" y="3733800"/>
            <a:chExt cx="118872" cy="118872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F7119486-F5DF-4CAA-A71E-2861F2CBECF7}"/>
                </a:ext>
              </a:extLst>
            </p:cNvPr>
            <p:cNvCxnSpPr>
              <a:cxnSpLocks/>
            </p:cNvCxnSpPr>
            <p:nvPr/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C858657-F484-4466-8AFB-7FAD2E65B72F}"/>
                </a:ext>
              </a:extLst>
            </p:cNvPr>
            <p:cNvCxnSpPr>
              <a:cxnSpLocks/>
            </p:cNvCxnSpPr>
            <p:nvPr/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39" name="Text Placeholder 37">
            <a:extLst>
              <a:ext uri="{FF2B5EF4-FFF2-40B4-BE49-F238E27FC236}">
                <a16:creationId xmlns:a16="http://schemas.microsoft.com/office/drawing/2014/main" id="{98D12C8B-CC26-42CF-A68C-CF06CCA79D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12825" y="4075113"/>
            <a:ext cx="5581650" cy="20542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E3C5E9AD-97DA-438E-9830-992F9CA586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632018" y="920426"/>
            <a:ext cx="2478719" cy="4957437"/>
          </a:xfrm>
          <a:custGeom>
            <a:avLst/>
            <a:gdLst>
              <a:gd name="connsiteX0" fmla="*/ 2478719 w 2478719"/>
              <a:gd name="connsiteY0" fmla="*/ 0 h 4957437"/>
              <a:gd name="connsiteX1" fmla="*/ 2478719 w 2478719"/>
              <a:gd name="connsiteY1" fmla="*/ 4957437 h 4957437"/>
              <a:gd name="connsiteX2" fmla="*/ 0 w 2478719"/>
              <a:gd name="connsiteY2" fmla="*/ 2478719 h 4957437"/>
              <a:gd name="connsiteX3" fmla="*/ 2478719 w 2478719"/>
              <a:gd name="connsiteY3" fmla="*/ 0 h 4957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78719" h="4957437">
                <a:moveTo>
                  <a:pt x="2478719" y="0"/>
                </a:moveTo>
                <a:lnTo>
                  <a:pt x="2478719" y="4957437"/>
                </a:lnTo>
                <a:cubicBezTo>
                  <a:pt x="1109777" y="4957437"/>
                  <a:pt x="0" y="3847661"/>
                  <a:pt x="0" y="2478719"/>
                </a:cubicBezTo>
                <a:cubicBezTo>
                  <a:pt x="0" y="1109777"/>
                  <a:pt x="1109777" y="0"/>
                  <a:pt x="2478719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9CDCB5D-3CB9-4A05-9109-F46C1FEB08B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244935" y="920815"/>
            <a:ext cx="2410165" cy="2410165"/>
          </a:xfrm>
          <a:custGeom>
            <a:avLst/>
            <a:gdLst>
              <a:gd name="connsiteX0" fmla="*/ 0 w 2410165"/>
              <a:gd name="connsiteY0" fmla="*/ 0 h 2410165"/>
              <a:gd name="connsiteX1" fmla="*/ 2410165 w 2410165"/>
              <a:gd name="connsiteY1" fmla="*/ 2410165 h 2410165"/>
              <a:gd name="connsiteX2" fmla="*/ 0 w 2410165"/>
              <a:gd name="connsiteY2" fmla="*/ 2410165 h 2410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10165" h="2410165">
                <a:moveTo>
                  <a:pt x="0" y="0"/>
                </a:moveTo>
                <a:cubicBezTo>
                  <a:pt x="1331082" y="0"/>
                  <a:pt x="2410165" y="1079083"/>
                  <a:pt x="2410165" y="2410165"/>
                </a:cubicBezTo>
                <a:lnTo>
                  <a:pt x="0" y="2410165"/>
                </a:lnTo>
                <a:close/>
              </a:path>
            </a:pathLst>
          </a:custGeom>
        </p:spPr>
        <p:txBody>
          <a:bodyPr wrap="square" anchor="b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to</a:t>
            </a:r>
          </a:p>
          <a:p>
            <a:r>
              <a:rPr lang="en-US" dirty="0"/>
              <a:t>add photo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1949CC4-76B8-4D86-AF8E-6201557DC29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244934" y="3471379"/>
            <a:ext cx="2410165" cy="2406483"/>
          </a:xfrm>
          <a:custGeom>
            <a:avLst/>
            <a:gdLst>
              <a:gd name="connsiteX0" fmla="*/ 0 w 2410165"/>
              <a:gd name="connsiteY0" fmla="*/ 0 h 2406483"/>
              <a:gd name="connsiteX1" fmla="*/ 2410165 w 2410165"/>
              <a:gd name="connsiteY1" fmla="*/ 0 h 2406483"/>
              <a:gd name="connsiteX2" fmla="*/ 0 w 2410165"/>
              <a:gd name="connsiteY2" fmla="*/ 2406483 h 2406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10165" h="2406483">
                <a:moveTo>
                  <a:pt x="0" y="0"/>
                </a:moveTo>
                <a:lnTo>
                  <a:pt x="2410165" y="0"/>
                </a:lnTo>
                <a:cubicBezTo>
                  <a:pt x="2410165" y="1329048"/>
                  <a:pt x="1331082" y="2406483"/>
                  <a:pt x="0" y="2406483"/>
                </a:cubicBezTo>
                <a:close/>
              </a:path>
            </a:pathLst>
          </a:custGeom>
        </p:spPr>
        <p:txBody>
          <a:bodyPr wrap="square" anchor="t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to</a:t>
            </a:r>
          </a:p>
          <a:p>
            <a:r>
              <a:rPr lang="en-US" dirty="0"/>
              <a:t>add photo</a:t>
            </a:r>
          </a:p>
        </p:txBody>
      </p:sp>
    </p:spTree>
    <p:extLst>
      <p:ext uri="{BB962C8B-B14F-4D97-AF65-F5344CB8AC3E}">
        <p14:creationId xmlns:p14="http://schemas.microsoft.com/office/powerpoint/2010/main" val="3755752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1225C57A-6BA3-4E88-81DB-F98A7E8F9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F9A67F-2D88-49BB-87D0-5430BD24E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" name="Top left">
            <a:extLst>
              <a:ext uri="{FF2B5EF4-FFF2-40B4-BE49-F238E27FC236}">
                <a16:creationId xmlns:a16="http://schemas.microsoft.com/office/drawing/2014/main" id="{F5534F84-ABA8-471C-A8B7-F32A0AD1E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120E573-F17E-4067-ACC7-2CFE0E36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0A9A04E4-A99F-444D-8C94-C8345135FEB6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25C62E1-A6EA-45F5-98E7-AFC16D32A1EE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49BBA52-97E5-462E-89FE-054F9420E234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9548F12-A85E-4D96-A275-D42CC29DE220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1A48A8C-0AD8-4EE1-ABFC-3BC7281B3417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D288D21-2CC5-4CD1-A620-1F777FCFB123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5A40365-E048-4BD5-B813-8F22247869EE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8F5D6640-231E-4BB4-AE0F-70176A3BE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91"/>
            <a:ext cx="9988166" cy="132539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4" name="Bottom Right">
            <a:extLst>
              <a:ext uri="{FF2B5EF4-FFF2-40B4-BE49-F238E27FC236}">
                <a16:creationId xmlns:a16="http://schemas.microsoft.com/office/drawing/2014/main" id="{2B5DBC70-6B80-4634-BE74-063E4A256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5" name="Graphic 157">
              <a:extLst>
                <a:ext uri="{FF2B5EF4-FFF2-40B4-BE49-F238E27FC236}">
                  <a16:creationId xmlns:a16="http://schemas.microsoft.com/office/drawing/2014/main" id="{4F2F0A0F-98AB-4BFF-A7D6-2AD57BBE6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DD4C8780-103D-4273-8C53-67974B2A94DC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4AD6E1B3-1715-4109-8CB1-9105B0BFA994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38820D0E-8FC9-4216-A6BF-2299C5AF7C14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AF0D6914-EF36-446C-9B37-B29925ED144F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FFAE074B-38DD-4BDA-A83B-AC2A1E8D1664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C8DE4EEA-58F1-46B6-B27D-4542CA39C042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F436828B-D2E1-4D62-AAF4-796CB97FF892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85C3206-220B-4FE2-A199-6D4F2D7CE3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8" name="Date Placeholder 8">
            <a:extLst>
              <a:ext uri="{FF2B5EF4-FFF2-40B4-BE49-F238E27FC236}">
                <a16:creationId xmlns:a16="http://schemas.microsoft.com/office/drawing/2014/main" id="{B26AF064-D340-46EA-9C15-A6CB4E3764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9" name="Footer Placeholder 9">
            <a:extLst>
              <a:ext uri="{FF2B5EF4-FFF2-40B4-BE49-F238E27FC236}">
                <a16:creationId xmlns:a16="http://schemas.microsoft.com/office/drawing/2014/main" id="{03F75FA5-935D-4AF9-B1EF-2F4DAAE58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0" name="Slide Number Placeholder 10">
            <a:extLst>
              <a:ext uri="{FF2B5EF4-FFF2-40B4-BE49-F238E27FC236}">
                <a16:creationId xmlns:a16="http://schemas.microsoft.com/office/drawing/2014/main" id="{71F9F335-851C-42ED-B5C1-9FABCA15F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330C721-3559-4CDE-B4AF-4F7C98229EB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33513" y="2343150"/>
            <a:ext cx="9324975" cy="35528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76649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Top left">
            <a:extLst>
              <a:ext uri="{FF2B5EF4-FFF2-40B4-BE49-F238E27FC236}">
                <a16:creationId xmlns:a16="http://schemas.microsoft.com/office/drawing/2014/main" id="{6B68C4F3-DA58-488E-A1B9-C574806E0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7C14282E-9BBD-4DB8-9BEF-3B2029C43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54227016-75FE-458D-8526-2BC0F6325277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8D36287-4581-4AB3-AD73-BB1788B529CE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A687500-D055-420B-BA89-C2497BEC9CEE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61ED86A-A615-457B-B605-DDEFA04887AA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9B08EFF-6109-4E38-8AE0-C0DC57673936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62AAAC3-A562-4FFF-9C3D-2A15BB0C8217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4532044-D738-480C-BFDC-BA047A4549FB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0E6D5A92-6D6E-4B53-BA01-E1231CF64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91"/>
            <a:ext cx="9988166" cy="132539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4" name="Bottom Right">
            <a:extLst>
              <a:ext uri="{FF2B5EF4-FFF2-40B4-BE49-F238E27FC236}">
                <a16:creationId xmlns:a16="http://schemas.microsoft.com/office/drawing/2014/main" id="{933458C1-788D-4D50-BC21-6447B0730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5" name="Graphic 157">
              <a:extLst>
                <a:ext uri="{FF2B5EF4-FFF2-40B4-BE49-F238E27FC236}">
                  <a16:creationId xmlns:a16="http://schemas.microsoft.com/office/drawing/2014/main" id="{0D41BA5F-BA2A-4386-A7B4-FB811DF51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EFDE3885-EA9A-4FF9-84BD-B43D6D1ED4DD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5ECB0097-BB98-4FEC-A705-D82D6A97CA25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20E6CFFF-B349-4360-92E1-0451760008D5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6A22594E-9B08-4B25-8789-304CA2FC58A4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AE707CB4-8E5B-40D8-A59A-38A6B3619F24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51A45863-5560-4ACD-ACE3-94776845B138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FD8510C7-0AAE-424E-8D10-9E3FC0DB98F1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BA78C71-D0E4-4A5E-B6DB-3065CB6A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4" name="Date Placeholder 8">
            <a:extLst>
              <a:ext uri="{FF2B5EF4-FFF2-40B4-BE49-F238E27FC236}">
                <a16:creationId xmlns:a16="http://schemas.microsoft.com/office/drawing/2014/main" id="{4EC9294D-6492-44C5-AE14-74B5D86BAE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5" name="Footer Placeholder 9">
            <a:extLst>
              <a:ext uri="{FF2B5EF4-FFF2-40B4-BE49-F238E27FC236}">
                <a16:creationId xmlns:a16="http://schemas.microsoft.com/office/drawing/2014/main" id="{0E08DE30-AEBD-48F0-A130-0753399D6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6" name="Slide Number Placeholder 10">
            <a:extLst>
              <a:ext uri="{FF2B5EF4-FFF2-40B4-BE49-F238E27FC236}">
                <a16:creationId xmlns:a16="http://schemas.microsoft.com/office/drawing/2014/main" id="{71415C84-324E-4C0D-B691-C384E436D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A6618-F041-427E-AE99-91D2386AE8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60550" y="2055813"/>
            <a:ext cx="8662988" cy="330993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84184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Top left">
            <a:extLst>
              <a:ext uri="{FF2B5EF4-FFF2-40B4-BE49-F238E27FC236}">
                <a16:creationId xmlns:a16="http://schemas.microsoft.com/office/drawing/2014/main" id="{E7C1007A-38A4-44A0-BF98-887471DFF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FC8DFC3-A77D-4047-89B1-5A9587DD92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367B319-DB4D-49DE-8B1B-D2F94F892C83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B6224A-9986-4980-9954-62E88B4E23A7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4F0DA6F-4771-4DAA-B032-F2F1CD6D7FFF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E826A14-FAD5-41CA-8B7E-B4938DC64FB2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AD248F0-8D25-4CDF-814F-87863C8D4959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AE247D0-EA10-4307-A6D9-DC65CD336229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16F0BC8-01B3-4EA5-8D3C-D08A7083C407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17" name="Bottom Right">
            <a:extLst>
              <a:ext uri="{FF2B5EF4-FFF2-40B4-BE49-F238E27FC236}">
                <a16:creationId xmlns:a16="http://schemas.microsoft.com/office/drawing/2014/main" id="{3C4C6F91-040E-49E0-B048-C983B556B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8" name="Graphic 157">
              <a:extLst>
                <a:ext uri="{FF2B5EF4-FFF2-40B4-BE49-F238E27FC236}">
                  <a16:creationId xmlns:a16="http://schemas.microsoft.com/office/drawing/2014/main" id="{5F735938-366A-4689-940D-6AC867D18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82D0C32-CA40-4D76-A0AE-355F4EDE9E47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D4AA2F5B-1059-4660-A88B-0138D3DEA112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8DBAAE2E-B09E-47A6-88B0-3B386570963B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80123DD0-D648-4002-B4DD-748944CF16C9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0FFF952-E585-449F-8014-AF83F5F6BF02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60910C5D-897F-48B1-BECF-735BDC46365B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98633913-4C49-4FE2-A15B-78DE0FD26852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9958AAF-ED1A-47A9-A07D-09465AF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6" name="Picture Placeholder 44">
            <a:extLst>
              <a:ext uri="{FF2B5EF4-FFF2-40B4-BE49-F238E27FC236}">
                <a16:creationId xmlns:a16="http://schemas.microsoft.com/office/drawing/2014/main" id="{FA2F33D7-521D-4F09-A571-EC79B9DD0E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2962" y="588461"/>
            <a:ext cx="12194962" cy="5724601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4AEF9-63A1-44CB-BD42-5FDC2C575D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34263" y="1506070"/>
            <a:ext cx="4456111" cy="3135405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spcBef>
                <a:spcPts val="1000"/>
              </a:spcBef>
              <a:defRPr sz="4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2" name="Text Placeholder 50">
            <a:extLst>
              <a:ext uri="{FF2B5EF4-FFF2-40B4-BE49-F238E27FC236}">
                <a16:creationId xmlns:a16="http://schemas.microsoft.com/office/drawing/2014/main" id="{5C6D6C0E-14CB-497A-A6C2-E067A88FA53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4263" y="4778001"/>
            <a:ext cx="4430712" cy="97192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 lvl="0"/>
            <a:r>
              <a:rPr lang="en-US" dirty="0"/>
              <a:t>Click to subtitle</a:t>
            </a:r>
          </a:p>
        </p:txBody>
      </p:sp>
      <p:sp>
        <p:nvSpPr>
          <p:cNvPr id="47" name="Date Placeholder 8">
            <a:extLst>
              <a:ext uri="{FF2B5EF4-FFF2-40B4-BE49-F238E27FC236}">
                <a16:creationId xmlns:a16="http://schemas.microsoft.com/office/drawing/2014/main" id="{57880508-D524-4D72-B2D9-3EABCCBA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48" name="Footer Placeholder 9">
            <a:extLst>
              <a:ext uri="{FF2B5EF4-FFF2-40B4-BE49-F238E27FC236}">
                <a16:creationId xmlns:a16="http://schemas.microsoft.com/office/drawing/2014/main" id="{FC67283E-EA51-43E9-A8CE-4D01EABCA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9" name="Slide Number Placeholder 10">
            <a:extLst>
              <a:ext uri="{FF2B5EF4-FFF2-40B4-BE49-F238E27FC236}">
                <a16:creationId xmlns:a16="http://schemas.microsoft.com/office/drawing/2014/main" id="{5008A3F2-2B1F-4E12-8D14-128006A2F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174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Top left">
            <a:extLst>
              <a:ext uri="{FF2B5EF4-FFF2-40B4-BE49-F238E27FC236}">
                <a16:creationId xmlns:a16="http://schemas.microsoft.com/office/drawing/2014/main" id="{698EF02E-6CA2-4CA6-9212-FFB45FA9A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D5EB16E-0C22-49FD-A9C9-C4F0599D6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6172559-F798-4A8A-9698-620049B5E1E3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EF78E13-7F65-4E92-9600-C7EB240AAFB8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9D42D9C-D474-4039-AED0-7E1055E2B8DD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B9CCFDE-F5F0-4883-8851-0FDCF34A1E92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4195171-BFB5-4F1E-A417-55F80F5148AE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B8D4B3A-91E6-4C2F-9123-094E5718BFCE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325D776-3B6A-4BAA-B4F0-0944C0EABAEF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13" name="Bottom Right">
            <a:extLst>
              <a:ext uri="{FF2B5EF4-FFF2-40B4-BE49-F238E27FC236}">
                <a16:creationId xmlns:a16="http://schemas.microsoft.com/office/drawing/2014/main" id="{D45C93FD-55BA-4F2D-90F8-6DD517383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4" name="Graphic 157">
              <a:extLst>
                <a:ext uri="{FF2B5EF4-FFF2-40B4-BE49-F238E27FC236}">
                  <a16:creationId xmlns:a16="http://schemas.microsoft.com/office/drawing/2014/main" id="{18B36122-15B8-4C6F-906C-77A513D37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50C0A59-1449-4599-8828-44025BFECBEE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D9C52D9E-28AD-486F-B7C4-F04A7C4801E2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9909F516-4614-4EFB-BCB1-15AA5C678F14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C3F02F4A-40B8-4D3C-B6B1-90E7B65255E8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6BDCF159-602C-402C-A70E-34753F59D0F4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EB71FB2-F1B2-4117-BA16-95D8C9AC3E5E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42E9C5BE-5CF5-4EB1-8D41-FA7AA2DAE423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9625B7A-8E4D-40D0-A98E-7A64991B9E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3" name="Title 1">
            <a:extLst>
              <a:ext uri="{FF2B5EF4-FFF2-40B4-BE49-F238E27FC236}">
                <a16:creationId xmlns:a16="http://schemas.microsoft.com/office/drawing/2014/main" id="{339C0337-ABAF-49EC-BD34-55A05ADF1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4625685"/>
            <a:ext cx="9988166" cy="1495403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8" name="Date Placeholder 8">
            <a:extLst>
              <a:ext uri="{FF2B5EF4-FFF2-40B4-BE49-F238E27FC236}">
                <a16:creationId xmlns:a16="http://schemas.microsoft.com/office/drawing/2014/main" id="{595B4059-AC5C-40F9-903D-D05AF8A737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9" name="Footer Placeholder 9">
            <a:extLst>
              <a:ext uri="{FF2B5EF4-FFF2-40B4-BE49-F238E27FC236}">
                <a16:creationId xmlns:a16="http://schemas.microsoft.com/office/drawing/2014/main" id="{9E19627B-F45E-41E4-8387-B5D665DB6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0" name="Slide Number Placeholder 10">
            <a:extLst>
              <a:ext uri="{FF2B5EF4-FFF2-40B4-BE49-F238E27FC236}">
                <a16:creationId xmlns:a16="http://schemas.microsoft.com/office/drawing/2014/main" id="{7AA8C8B6-7507-4A7B-A983-5D1FC6DB4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D2FE6-7CCA-4BAA-A914-84C119AE8F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31863" y="736600"/>
            <a:ext cx="10328275" cy="43148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226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Top left">
            <a:extLst>
              <a:ext uri="{FF2B5EF4-FFF2-40B4-BE49-F238E27FC236}">
                <a16:creationId xmlns:a16="http://schemas.microsoft.com/office/drawing/2014/main" id="{2FFEA91A-0EFC-48F7-B7D5-80A0E1B7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516EB67A-55A4-4D1D-925D-7970028D9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5E55AEF-DB73-4710-9416-FEB3FD97C15C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D2908CE-9399-4B3D-AA3B-9C535EF8B4AD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639D73A-BE27-4C16-844B-7258A8A11179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A76B215-E0A3-46C3-9D5F-9365987E538A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6EC2A41-C8B0-4DAF-963A-25A1129447CA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A7290A1-550E-4C14-9692-08A32E701314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C1450BD-4122-4D86-ABD1-F26F1194C6E6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13" name="Bottom Right">
            <a:extLst>
              <a:ext uri="{FF2B5EF4-FFF2-40B4-BE49-F238E27FC236}">
                <a16:creationId xmlns:a16="http://schemas.microsoft.com/office/drawing/2014/main" id="{BE4E36A0-93C4-40C8-8EEF-C463BBC76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4" name="Graphic 157">
              <a:extLst>
                <a:ext uri="{FF2B5EF4-FFF2-40B4-BE49-F238E27FC236}">
                  <a16:creationId xmlns:a16="http://schemas.microsoft.com/office/drawing/2014/main" id="{1CCF8ACD-1787-41D1-B29E-E10FAE033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C622B3C7-2A88-4657-8DEC-962E52F43F11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5C36A0C0-7D0D-4D1D-9316-224CF1A823A4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8D15477-C8B6-4ADB-BD54-698A9B5915EB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20A4C13F-5758-4BE4-9925-C6E35301C4B7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C9A29BFA-3801-4847-A1E1-87A32423B402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20C42F85-0FBE-48C0-A629-8BC17C93C2FB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2E443C38-4EE5-4E5F-ADF6-66502151DB3F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54DE6C-441A-4CEF-B2BF-E2755FD91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3" name="Title 1">
            <a:extLst>
              <a:ext uri="{FF2B5EF4-FFF2-40B4-BE49-F238E27FC236}">
                <a16:creationId xmlns:a16="http://schemas.microsoft.com/office/drawing/2014/main" id="{4E5B71B3-BF16-460A-B638-D1A604335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4625685"/>
            <a:ext cx="9988166" cy="1495403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Date Placeholder 8">
            <a:extLst>
              <a:ext uri="{FF2B5EF4-FFF2-40B4-BE49-F238E27FC236}">
                <a16:creationId xmlns:a16="http://schemas.microsoft.com/office/drawing/2014/main" id="{9571135A-2E5D-477D-B14A-2B9AA45553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5" name="Footer Placeholder 9">
            <a:extLst>
              <a:ext uri="{FF2B5EF4-FFF2-40B4-BE49-F238E27FC236}">
                <a16:creationId xmlns:a16="http://schemas.microsoft.com/office/drawing/2014/main" id="{13453AD8-C108-4346-9519-C496F8B0E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6" name="Slide Number Placeholder 10">
            <a:extLst>
              <a:ext uri="{FF2B5EF4-FFF2-40B4-BE49-F238E27FC236}">
                <a16:creationId xmlns:a16="http://schemas.microsoft.com/office/drawing/2014/main" id="{EBB5DBC4-2BAD-41DC-AFCC-11E01A842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7A857-1402-4ABB-A7CC-9467704990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1350" y="501650"/>
            <a:ext cx="10909300" cy="43497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60244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Top Left">
            <a:extLst>
              <a:ext uri="{FF2B5EF4-FFF2-40B4-BE49-F238E27FC236}">
                <a16:creationId xmlns:a16="http://schemas.microsoft.com/office/drawing/2014/main" id="{BBD4F959-5EA4-4F76-B85B-21D723B3B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FEA59C57-9D10-43F2-A117-CF056B0EE0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15FBE050-1863-42EC-8923-851534803290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3B1833D-57B2-41AD-9621-7D5A33B79274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6CF914-CBD8-4950-AC92-B6D0618B9537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9C115E25-746D-4185-9005-7A0A71516E6A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3669368-7C2F-4AAB-8948-A821629A7F57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CA60BEC-2BDB-42C0-8A61-4653057BEE3C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C734BC0-49E3-41A4-AB17-D87FF2D36F92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82113BB3-DE71-4C25-A6D0-241EC8A2B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4"/>
            <a:ext cx="9795636" cy="1335662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DD0D7D96-3677-493A-BA3B-CCC0ACA7D5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5388" y="2107496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C164B7E-5CDD-4C49-94D6-CBB9803DD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5281" y="2717782"/>
            <a:ext cx="4745568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grpSp>
        <p:nvGrpSpPr>
          <p:cNvPr id="17" name="Bottom Right">
            <a:extLst>
              <a:ext uri="{FF2B5EF4-FFF2-40B4-BE49-F238E27FC236}">
                <a16:creationId xmlns:a16="http://schemas.microsoft.com/office/drawing/2014/main" id="{FDEE985A-E675-4CC8-AB6B-94F735668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FC5E817-3F3A-422C-88A5-0EDF0234D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9" name="Graphic 157">
              <a:extLst>
                <a:ext uri="{FF2B5EF4-FFF2-40B4-BE49-F238E27FC236}">
                  <a16:creationId xmlns:a16="http://schemas.microsoft.com/office/drawing/2014/main" id="{121B83E4-00E3-40BA-9880-8A0D84CD3B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DB568EA9-E3D2-4FE2-A215-56181CD8DC0D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286325F6-B50A-451C-9242-76F44D08BCD0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BD3EC36-E2A2-4E31-9B9A-DB99BCB1FFCD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2B0C0B52-C62D-4870-95FC-E72200874998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EA1BC770-E7E8-4B4C-9E44-AF28FF3478C6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DFC082B-D4DC-4554-BD0D-A01C683AD833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CEA946C-6AE4-4E0A-9096-BA3FFF9956E8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C0D7998-F951-4D21-85A4-F7F808621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9B5560C7-50D0-4CC5-AD89-48007BB98B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43612" y="2107388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18AD3389-AD6B-43DD-A8D3-747CC5638441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243505" y="2717674"/>
            <a:ext cx="4745568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32" name="Date Placeholder 8">
            <a:extLst>
              <a:ext uri="{FF2B5EF4-FFF2-40B4-BE49-F238E27FC236}">
                <a16:creationId xmlns:a16="http://schemas.microsoft.com/office/drawing/2014/main" id="{20D0392A-9FDF-463E-8831-4E69142567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33" name="Footer Placeholder 9">
            <a:extLst>
              <a:ext uri="{FF2B5EF4-FFF2-40B4-BE49-F238E27FC236}">
                <a16:creationId xmlns:a16="http://schemas.microsoft.com/office/drawing/2014/main" id="{1DDEDA5B-5F9E-4C6B-A89B-05B29AF7A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10">
            <a:extLst>
              <a:ext uri="{FF2B5EF4-FFF2-40B4-BE49-F238E27FC236}">
                <a16:creationId xmlns:a16="http://schemas.microsoft.com/office/drawing/2014/main" id="{C8ED2EA9-7B76-428A-B33B-166EFA245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708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Top Left">
            <a:extLst>
              <a:ext uri="{FF2B5EF4-FFF2-40B4-BE49-F238E27FC236}">
                <a16:creationId xmlns:a16="http://schemas.microsoft.com/office/drawing/2014/main" id="{F814A4FB-5C5F-4FBA-8692-F2853E8F3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4980A145-1B2A-495B-BB8D-3217B4432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0984DC62-D617-4E12-A239-CDDF4B6B262E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F8A564AC-EDDB-4E4E-BDB1-E48BAD8588ED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49464CE0-3907-4E76-AFE6-DE1A516EDF34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B3B21B9-2870-497E-829A-0CC4F7008462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909A199D-FF1B-459F-930B-A6D196E86E30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7E0149D-5979-466E-A1C2-993EA08A6504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1FDA39F-7BD7-4DDD-9428-51E38CD97ED1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EB1A75F4-7B0E-4667-A4CC-A89FC6C5D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4"/>
            <a:ext cx="9795636" cy="1335662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Text Placeholder 30">
            <a:extLst>
              <a:ext uri="{FF2B5EF4-FFF2-40B4-BE49-F238E27FC236}">
                <a16:creationId xmlns:a16="http://schemas.microsoft.com/office/drawing/2014/main" id="{BD1F0F39-9F6D-4B25-8117-CC1868D8FD9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2044" y="2107496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F61A9F3-10B2-440F-8037-9098D468B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937" y="2717782"/>
            <a:ext cx="3319569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grpSp>
        <p:nvGrpSpPr>
          <p:cNvPr id="13" name="Bottom Right">
            <a:extLst>
              <a:ext uri="{FF2B5EF4-FFF2-40B4-BE49-F238E27FC236}">
                <a16:creationId xmlns:a16="http://schemas.microsoft.com/office/drawing/2014/main" id="{42796FA7-0B8D-4A6A-B372-11F871284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E9DEDEF-994C-4A05-BAA2-67F5BD834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5" name="Graphic 157">
              <a:extLst>
                <a:ext uri="{FF2B5EF4-FFF2-40B4-BE49-F238E27FC236}">
                  <a16:creationId xmlns:a16="http://schemas.microsoft.com/office/drawing/2014/main" id="{BB94129B-E855-47D6-9855-B7BBA9196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51AB20C-DF56-47C5-896F-0DB80D03FDC8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CFDCBD64-0658-4106-89B1-85886D501AF4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4A46042-D02F-49E2-94BE-4343D185C109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BB3FF94-2A73-4E66-B0F7-52680ACEE507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3F248489-3035-4F9D-B606-06A95BB4E166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689AA6E-4D9C-4F1F-8400-646DBC1DEB4D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4D905AEC-08D4-41F2-AD1B-63851B364937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599A04F-CD3E-4093-A4F6-84E34675CF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CAD7B113-A329-4BA2-AFE9-605C0245BE8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23061" y="2107496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8D6DC0D7-6E45-4762-A081-2A9D1DF03B9B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4422954" y="2717782"/>
            <a:ext cx="3319569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52827B4A-2F73-4A8C-9EB2-DE175123E9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16137" y="2107496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5274DFA3-F7E2-4525-B0FD-F36F75AC670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016030" y="2717782"/>
            <a:ext cx="3319569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25" name="Date Placeholder 8">
            <a:extLst>
              <a:ext uri="{FF2B5EF4-FFF2-40B4-BE49-F238E27FC236}">
                <a16:creationId xmlns:a16="http://schemas.microsoft.com/office/drawing/2014/main" id="{D7DADA0B-95F3-437B-BB04-284E5066D3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6" name="Footer Placeholder 9">
            <a:extLst>
              <a:ext uri="{FF2B5EF4-FFF2-40B4-BE49-F238E27FC236}">
                <a16:creationId xmlns:a16="http://schemas.microsoft.com/office/drawing/2014/main" id="{79EB3AB4-7EA2-4CAC-A6BD-9D885C897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7" name="Slide Number Placeholder 10">
            <a:extLst>
              <a:ext uri="{FF2B5EF4-FFF2-40B4-BE49-F238E27FC236}">
                <a16:creationId xmlns:a16="http://schemas.microsoft.com/office/drawing/2014/main" id="{5F4C612D-28B2-4621-BF60-4C517747A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955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ummary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Bottom Right">
            <a:extLst>
              <a:ext uri="{FF2B5EF4-FFF2-40B4-BE49-F238E27FC236}">
                <a16:creationId xmlns:a16="http://schemas.microsoft.com/office/drawing/2014/main" id="{87D6C0D7-A737-43ED-826C-2CA4342F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CA11D72-A324-4CBE-81EF-074994103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9" name="Graphic 157">
              <a:extLst>
                <a:ext uri="{FF2B5EF4-FFF2-40B4-BE49-F238E27FC236}">
                  <a16:creationId xmlns:a16="http://schemas.microsoft.com/office/drawing/2014/main" id="{9D281BC3-CDBE-4B5A-BC91-05B7893FA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161F2C16-D16B-4E77-A7C3-F034E339C8E3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6384EDC3-48C8-4B4E-9475-A04F1DD7E3F6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62DE50AA-70A1-42B0-9A48-90179EFB9F89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45B8FC7-7430-4175-B520-9EBD801FD290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AB71D997-36EB-47F1-AA27-4D84A7630728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37933934-0680-4A62-B61F-E3A67308AAD6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017FEEF-F8AC-41EC-ABC5-915B19B1AB9A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70A86BE-FF1E-4233-818E-C14D21E7B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7" name="Top Left">
            <a:extLst>
              <a:ext uri="{FF2B5EF4-FFF2-40B4-BE49-F238E27FC236}">
                <a16:creationId xmlns:a16="http://schemas.microsoft.com/office/drawing/2014/main" id="{A64EEEED-5E70-4887-BF25-521AD226C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91FCFBD-2F49-483C-B742-FF146DCA4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2F0911B-F120-4420-AA06-AD353E1767EE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F9966F6-9C92-4F47-B467-5A8E5ED4787D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62B109-529A-404A-884A-8E710062A1A9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E9B88E9-C70C-4258-B3BA-A8779F3BE493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255D292-A4F0-46F0-9AB1-39848FAB066C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52C09E6-F356-45FC-BD84-6DCA0DA0B6D9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578C025-F0CB-42E1-9FCA-C1FD0EF38FE3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6" name="Title 1">
            <a:extLst>
              <a:ext uri="{FF2B5EF4-FFF2-40B4-BE49-F238E27FC236}">
                <a16:creationId xmlns:a16="http://schemas.microsoft.com/office/drawing/2014/main" id="{56035778-0626-4342-AA4C-D8F9F76EE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9698C764-7CE3-448C-B388-39B815517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75903FF3-B1FC-4719-8686-C6F5099E360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08749" y="862806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59" name="Date Placeholder 8">
            <a:extLst>
              <a:ext uri="{FF2B5EF4-FFF2-40B4-BE49-F238E27FC236}">
                <a16:creationId xmlns:a16="http://schemas.microsoft.com/office/drawing/2014/main" id="{A82599B9-EBEF-4011-9E38-FC40FF7B02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60" name="Footer Placeholder 9">
            <a:extLst>
              <a:ext uri="{FF2B5EF4-FFF2-40B4-BE49-F238E27FC236}">
                <a16:creationId xmlns:a16="http://schemas.microsoft.com/office/drawing/2014/main" id="{851C129C-6681-4E11-B9FE-9F5FFF54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1" name="Slide Number Placeholder 10">
            <a:extLst>
              <a:ext uri="{FF2B5EF4-FFF2-40B4-BE49-F238E27FC236}">
                <a16:creationId xmlns:a16="http://schemas.microsoft.com/office/drawing/2014/main" id="{DC6D20C1-D99F-47B0-B1F7-EA8101F8C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027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Bottom Right">
            <a:extLst>
              <a:ext uri="{FF2B5EF4-FFF2-40B4-BE49-F238E27FC236}">
                <a16:creationId xmlns:a16="http://schemas.microsoft.com/office/drawing/2014/main" id="{562BD150-E869-44AC-B0E8-35618F795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F918A15-3E7F-42BB-83AB-473EF76AB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30" name="Graphic 157">
              <a:extLst>
                <a:ext uri="{FF2B5EF4-FFF2-40B4-BE49-F238E27FC236}">
                  <a16:creationId xmlns:a16="http://schemas.microsoft.com/office/drawing/2014/main" id="{1AA9D900-7A0C-4788-85E0-9329B727A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839D0A43-40DB-4967-BF0C-05CB54D3DF2C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6C7E54F-930C-4B8D-9CE6-DCC37269B132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A4F6F66D-CC67-443B-9CB5-FFD695ED4518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6B392295-CB7C-4805-B4B1-AC7531AC270A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91ADCAAB-0B5C-4495-8D5D-32C87A21407D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8F02E2A1-7B5F-4C33-98CD-98E24B61EFFB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7577F4AD-5552-4A2F-A3FA-67834BF96FBE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17EE90C-247C-4F8E-9B86-BD7E31F126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985E1522-3C37-44A6-81DC-1BF369AF0B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4098524"/>
            <a:ext cx="5996628" cy="222607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l"/>
            <a:r>
              <a:rPr lang="en-US" sz="5400">
                <a:cs typeface="Posterama" panose="020B0504020200020000" pitchFamily="34" charset="0"/>
              </a:rPr>
              <a:t>Click to edit Master title style</a:t>
            </a:r>
            <a:endParaRPr lang="en-US" sz="5400" dirty="0">
              <a:cs typeface="Posterama" panose="020B0504020200020000" pitchFamily="34" charset="0"/>
            </a:endParaRPr>
          </a:p>
        </p:txBody>
      </p:sp>
      <p:sp>
        <p:nvSpPr>
          <p:cNvPr id="44" name="Subtitle 2">
            <a:extLst>
              <a:ext uri="{FF2B5EF4-FFF2-40B4-BE49-F238E27FC236}">
                <a16:creationId xmlns:a16="http://schemas.microsoft.com/office/drawing/2014/main" id="{5048357E-69C2-4F32-8C47-3D84340F61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5430" y="4085112"/>
            <a:ext cx="3997745" cy="2228758"/>
          </a:xfrm>
          <a:prstGeom prst="rect">
            <a:avLst/>
          </a:prstGeom>
        </p:spPr>
        <p:txBody>
          <a:bodyPr anchor="ctr"/>
          <a:lstStyle/>
          <a:p>
            <a:pPr algn="l">
              <a:lnSpc>
                <a:spcPct val="110000"/>
              </a:lnSpc>
            </a:pPr>
            <a:r>
              <a:rPr lang="en-US" sz="2200">
                <a:cs typeface="Segoe UI Semilight" panose="020B0402040204020203" pitchFamily="34" charset="0"/>
              </a:rPr>
              <a:t>Click to edit Master subtitle style</a:t>
            </a:r>
            <a:endParaRPr lang="en-US" sz="2200" dirty="0">
              <a:cs typeface="Segoe UI Semilight" panose="020B0402040204020203" pitchFamily="34" charset="0"/>
            </a:endParaRPr>
          </a:p>
        </p:txBody>
      </p:sp>
      <p:sp>
        <p:nvSpPr>
          <p:cNvPr id="63" name="Date Placeholder 8">
            <a:extLst>
              <a:ext uri="{FF2B5EF4-FFF2-40B4-BE49-F238E27FC236}">
                <a16:creationId xmlns:a16="http://schemas.microsoft.com/office/drawing/2014/main" id="{0CB3C12F-97EC-48F0-B4FC-924D91ECF3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64" name="Footer Placeholder 9">
            <a:extLst>
              <a:ext uri="{FF2B5EF4-FFF2-40B4-BE49-F238E27FC236}">
                <a16:creationId xmlns:a16="http://schemas.microsoft.com/office/drawing/2014/main" id="{E3780E67-8AD7-4AB6-880C-281395A8E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10">
            <a:extLst>
              <a:ext uri="{FF2B5EF4-FFF2-40B4-BE49-F238E27FC236}">
                <a16:creationId xmlns:a16="http://schemas.microsoft.com/office/drawing/2014/main" id="{28F5F854-E7C5-4C18-A6E1-ECEF9BDE5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9" name="Picture Placeholder 68">
            <a:extLst>
              <a:ext uri="{FF2B5EF4-FFF2-40B4-BE49-F238E27FC236}">
                <a16:creationId xmlns:a16="http://schemas.microsoft.com/office/drawing/2014/main" id="{22FBEE11-58B3-429A-8DAC-6A64A613383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9842" y="0"/>
            <a:ext cx="11084189" cy="3854030"/>
          </a:xfrm>
          <a:custGeom>
            <a:avLst/>
            <a:gdLst>
              <a:gd name="connsiteX0" fmla="*/ 0 w 11084189"/>
              <a:gd name="connsiteY0" fmla="*/ 0 h 3854030"/>
              <a:gd name="connsiteX1" fmla="*/ 11084189 w 11084189"/>
              <a:gd name="connsiteY1" fmla="*/ 0 h 3854030"/>
              <a:gd name="connsiteX2" fmla="*/ 11061525 w 11084189"/>
              <a:gd name="connsiteY2" fmla="*/ 105743 h 3854030"/>
              <a:gd name="connsiteX3" fmla="*/ 5542094 w 11084189"/>
              <a:gd name="connsiteY3" fmla="*/ 3854030 h 3854030"/>
              <a:gd name="connsiteX4" fmla="*/ 22663 w 11084189"/>
              <a:gd name="connsiteY4" fmla="*/ 105743 h 3854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084189" h="3854030">
                <a:moveTo>
                  <a:pt x="0" y="0"/>
                </a:moveTo>
                <a:lnTo>
                  <a:pt x="11084189" y="0"/>
                </a:lnTo>
                <a:lnTo>
                  <a:pt x="11061525" y="105743"/>
                </a:lnTo>
                <a:cubicBezTo>
                  <a:pt x="10536186" y="2244886"/>
                  <a:pt x="8264668" y="3854030"/>
                  <a:pt x="5542094" y="3854030"/>
                </a:cubicBezTo>
                <a:cubicBezTo>
                  <a:pt x="2819520" y="3854030"/>
                  <a:pt x="548002" y="2244886"/>
                  <a:pt x="22663" y="10574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grpSp>
        <p:nvGrpSpPr>
          <p:cNvPr id="14" name="Top Left">
            <a:extLst>
              <a:ext uri="{FF2B5EF4-FFF2-40B4-BE49-F238E27FC236}">
                <a16:creationId xmlns:a16="http://schemas.microsoft.com/office/drawing/2014/main" id="{33360105-7353-4ECE-84E2-90AB638A3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15178"/>
            <a:ext cx="2198951" cy="3331254"/>
            <a:chOff x="10849" y="15178"/>
            <a:chExt cx="2198951" cy="333125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D5AB2A0-6800-4AD4-A205-3E8C1112BC30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2B26919-92C3-4374-AE4E-4317D65064C0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6716C0-CAC5-41FA-B385-EBA8AFFDF128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E7C1332-4CF7-41C1-ACC4-6C23744D478F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C35C136-D3C6-42F1-840C-EE7B2BA3776E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98CB80-2DAC-44B7-B719-6DF8BC2DBB91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0613FF3-B071-4C0E-B6E7-6815CCCC403A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2" name="Cross">
            <a:extLst>
              <a:ext uri="{FF2B5EF4-FFF2-40B4-BE49-F238E27FC236}">
                <a16:creationId xmlns:a16="http://schemas.microsoft.com/office/drawing/2014/main" id="{54409833-5EAC-4A40-B5BB-DE8282DD8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48476" y="143843"/>
            <a:ext cx="118872" cy="118872"/>
            <a:chOff x="1175347" y="3733800"/>
            <a:chExt cx="118872" cy="118872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B9F7703-741D-4FB8-8620-F3BBFF5A0157}"/>
                </a:ext>
              </a:extLst>
            </p:cNvPr>
            <p:cNvCxnSpPr>
              <a:cxnSpLocks/>
            </p:cNvCxnSpPr>
            <p:nvPr/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C34E00B-1518-4EAC-A170-4D2B5C23FB6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5" name="Cross">
            <a:extLst>
              <a:ext uri="{FF2B5EF4-FFF2-40B4-BE49-F238E27FC236}">
                <a16:creationId xmlns:a16="http://schemas.microsoft.com/office/drawing/2014/main" id="{CFFED490-4247-4E3E-8A2E-5AF8A14E6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00876" y="296243"/>
            <a:ext cx="118872" cy="118872"/>
            <a:chOff x="1175347" y="3733800"/>
            <a:chExt cx="118872" cy="118872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A378251-A149-4A27-9D43-C6E87A300F23}"/>
                </a:ext>
              </a:extLst>
            </p:cNvPr>
            <p:cNvCxnSpPr>
              <a:cxnSpLocks/>
            </p:cNvCxnSpPr>
            <p:nvPr/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7ADD3F7-FA3D-4A72-B8B3-3FCBBFCB0ACF}"/>
                </a:ext>
              </a:extLst>
            </p:cNvPr>
            <p:cNvCxnSpPr>
              <a:cxnSpLocks/>
            </p:cNvCxnSpPr>
            <p:nvPr/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0459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715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720" r:id="rId12"/>
    <p:sldLayoutId id="2147483721" r:id="rId13"/>
  </p:sldLayoutIdLst>
  <p:hf sldNum="0"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1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40983E0-FEBB-4B45-B00C-917965EBE1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4396" y="301181"/>
            <a:ext cx="7824964" cy="890189"/>
          </a:xfrm>
        </p:spPr>
        <p:txBody>
          <a:bodyPr>
            <a:noAutofit/>
          </a:bodyPr>
          <a:lstStyle/>
          <a:p>
            <a:br>
              <a:rPr lang="en-GB" sz="3600" dirty="0"/>
            </a:br>
            <a:r>
              <a:rPr lang="en-GB" sz="3600" dirty="0"/>
              <a:t>Cross Cultural Negotiations: </a:t>
            </a:r>
            <a:br>
              <a:rPr lang="en-GB" sz="3600" dirty="0"/>
            </a:br>
            <a:r>
              <a:rPr lang="en-GB" sz="3600" dirty="0"/>
              <a:t>Building a Successful UK–China </a:t>
            </a:r>
            <a:br>
              <a:rPr lang="en-GB" sz="3600" dirty="0"/>
            </a:br>
            <a:endParaRPr lang="en-US" sz="36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0DB9D88-9963-482B-B907-C09FB61E06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69294" y="1761110"/>
            <a:ext cx="4653411" cy="244678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 dirty="0"/>
              <a:t>Student ID Number – </a:t>
            </a:r>
            <a:r>
              <a:rPr lang="en-US" sz="1800" b="1" dirty="0"/>
              <a:t>2226760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Student name  : Alfred Ojekere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Assignment Title: Practical Individual Presentation</a:t>
            </a: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Lecturer: Dr </a:t>
            </a:r>
            <a:r>
              <a:rPr lang="en-US" sz="1800" dirty="0" err="1"/>
              <a:t>Rexon</a:t>
            </a:r>
            <a:r>
              <a:rPr lang="en-US" sz="1800" dirty="0"/>
              <a:t> </a:t>
            </a:r>
            <a:r>
              <a:rPr lang="en-US" sz="1800" dirty="0" err="1"/>
              <a:t>Nting</a:t>
            </a: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Module code: International Business Communications</a:t>
            </a:r>
          </a:p>
          <a:p>
            <a:pPr>
              <a:lnSpc>
                <a:spcPct val="100000"/>
              </a:lnSpc>
            </a:pPr>
            <a:endParaRPr lang="en-US" sz="1800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073BDFAD-B083-23C8-2824-2B7E5760CEC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9093" b="19093"/>
          <a:stretch>
            <a:fillRect/>
          </a:stretch>
        </p:blipFill>
        <p:spPr>
          <a:xfrm>
            <a:off x="619840" y="3873500"/>
            <a:ext cx="11084189" cy="2984500"/>
          </a:xfrm>
          <a:custGeom>
            <a:avLst/>
            <a:gdLst>
              <a:gd name="connsiteX0" fmla="*/ 5542094 w 11084189"/>
              <a:gd name="connsiteY0" fmla="*/ 0 h 3854030"/>
              <a:gd name="connsiteX1" fmla="*/ 11061525 w 11084189"/>
              <a:gd name="connsiteY1" fmla="*/ 3748287 h 3854030"/>
              <a:gd name="connsiteX2" fmla="*/ 11084189 w 11084189"/>
              <a:gd name="connsiteY2" fmla="*/ 3854030 h 3854030"/>
              <a:gd name="connsiteX3" fmla="*/ 0 w 11084189"/>
              <a:gd name="connsiteY3" fmla="*/ 3854030 h 3854030"/>
              <a:gd name="connsiteX4" fmla="*/ 22663 w 11084189"/>
              <a:gd name="connsiteY4" fmla="*/ 3748287 h 3854030"/>
              <a:gd name="connsiteX5" fmla="*/ 5542094 w 11084189"/>
              <a:gd name="connsiteY5" fmla="*/ 0 h 3854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84189" h="3854030">
                <a:moveTo>
                  <a:pt x="5542094" y="0"/>
                </a:moveTo>
                <a:cubicBezTo>
                  <a:pt x="8264668" y="0"/>
                  <a:pt x="10536186" y="1609144"/>
                  <a:pt x="11061525" y="3748287"/>
                </a:cubicBezTo>
                <a:lnTo>
                  <a:pt x="11084189" y="3854030"/>
                </a:lnTo>
                <a:lnTo>
                  <a:pt x="0" y="3854030"/>
                </a:lnTo>
                <a:lnTo>
                  <a:pt x="22663" y="3748287"/>
                </a:lnTo>
                <a:cubicBezTo>
                  <a:pt x="548002" y="1609144"/>
                  <a:pt x="2819520" y="0"/>
                  <a:pt x="5542094" y="0"/>
                </a:cubicBezTo>
                <a:close/>
              </a:path>
            </a:pathLst>
          </a:cu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9554F63-DDB1-384B-D55A-6464752CBE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437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06C0716-5D59-43AE-A330-C9AC7B2CD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5605358" cy="1664573"/>
          </a:xfrm>
        </p:spPr>
        <p:txBody>
          <a:bodyPr/>
          <a:lstStyle/>
          <a:p>
            <a:r>
              <a:rPr lang="en-US"/>
              <a:t>Agenda</a:t>
            </a:r>
            <a:endParaRPr lang="en-U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E6680CE-A768-4BCE-A8EF-EEDE6ABA3F0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84353" y="1624314"/>
            <a:ext cx="6558611" cy="3304573"/>
          </a:xfrm>
        </p:spPr>
        <p:txBody>
          <a:bodyPr/>
          <a:lstStyle/>
          <a:p>
            <a:r>
              <a:rPr lang="en-GB" sz="2000" dirty="0"/>
              <a:t>What culture means</a:t>
            </a:r>
          </a:p>
          <a:p>
            <a:r>
              <a:rPr lang="en-GB" sz="2000" dirty="0"/>
              <a:t>Why culture matters in business</a:t>
            </a:r>
          </a:p>
          <a:p>
            <a:r>
              <a:rPr lang="en-GB" sz="2000" dirty="0"/>
              <a:t>Key cultural differences between the UK and China</a:t>
            </a:r>
          </a:p>
          <a:p>
            <a:r>
              <a:rPr lang="en-GB" sz="2000" dirty="0"/>
              <a:t>Cultural challenges to overcome</a:t>
            </a:r>
          </a:p>
          <a:p>
            <a:r>
              <a:rPr lang="en-GB" sz="2000" dirty="0"/>
              <a:t>Strategies for successful negotiations</a:t>
            </a:r>
          </a:p>
          <a:p>
            <a:r>
              <a:rPr lang="en-GB" sz="2000" dirty="0"/>
              <a:t>Importance of cultural awareness</a:t>
            </a:r>
          </a:p>
          <a:p>
            <a:r>
              <a:rPr lang="en-GB" sz="2000" dirty="0"/>
              <a:t>Summary and recommendations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7F9C4192-16E2-429C-BFC6-9D878AC8B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76181" y="6438062"/>
            <a:ext cx="4114800" cy="365125"/>
          </a:xfrm>
        </p:spPr>
        <p:txBody>
          <a:bodyPr/>
          <a:lstStyle/>
          <a:p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dirty="0"/>
          </a:p>
        </p:txBody>
      </p:sp>
      <p:grpSp>
        <p:nvGrpSpPr>
          <p:cNvPr id="37" name="Bottom Right">
            <a:extLst>
              <a:ext uri="{FF2B5EF4-FFF2-40B4-BE49-F238E27FC236}">
                <a16:creationId xmlns:a16="http://schemas.microsoft.com/office/drawing/2014/main" id="{55C8AD2F-5B7B-44EB-AEC6-DB915E954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7" name="Graphic 157">
              <a:extLst>
                <a:ext uri="{FF2B5EF4-FFF2-40B4-BE49-F238E27FC236}">
                  <a16:creationId xmlns:a16="http://schemas.microsoft.com/office/drawing/2014/main" id="{AD2237AA-7A0E-46FE-8C56-65082235E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8189D45D-DFA3-4998-98D1-5D9637BDA9C6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4E2B0C16-9511-474C-B3A2-401F66A741E2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2D474A2B-3E8D-40C0-98CA-6697FC0EA993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B7AE6964-2C05-4058-A591-1EF146A33B60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33574087-63C5-4183-82FA-AC9A54AA793B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BD162D94-709E-4257-90A5-A01CF9FCBA0A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B07825EA-21C0-423A-A0C9-9B747B200F06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9DD04C10-BC2D-45BD-BB64-35E600DDD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China to allow visa-free travel for Britons, UK says - BBC News">
            <a:extLst>
              <a:ext uri="{FF2B5EF4-FFF2-40B4-BE49-F238E27FC236}">
                <a16:creationId xmlns:a16="http://schemas.microsoft.com/office/drawing/2014/main" id="{691FAD07-00D3-1E14-3ADC-5110F82543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683" y="3866336"/>
            <a:ext cx="4603015" cy="257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onducting Cross-cultural Negotiations">
            <a:extLst>
              <a:ext uri="{FF2B5EF4-FFF2-40B4-BE49-F238E27FC236}">
                <a16:creationId xmlns:a16="http://schemas.microsoft.com/office/drawing/2014/main" id="{8548C576-BC6B-B3BC-DB57-669CAC32FE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683" y="1037699"/>
            <a:ext cx="4603015" cy="258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8652ECB-9EF5-2C7F-FCA5-FA4FC960F7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216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D981AC-DE9D-1E45-EA09-4EB3CFF71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2608F13B-9E40-B246-38F5-D54AE20D6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E1DFFC55-6657-3FF2-A70C-5454A1A27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D7481D05-F2A0-3B60-905D-FE892DA2A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3085" name="Freeform: Shape 3084">
            <a:extLst>
              <a:ext uri="{FF2B5EF4-FFF2-40B4-BE49-F238E27FC236}">
                <a16:creationId xmlns:a16="http://schemas.microsoft.com/office/drawing/2014/main" id="{0B564FDA-546D-2418-AD4B-B5C465EA1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087" name="Graphic 141">
            <a:extLst>
              <a:ext uri="{FF2B5EF4-FFF2-40B4-BE49-F238E27FC236}">
                <a16:creationId xmlns:a16="http://schemas.microsoft.com/office/drawing/2014/main" id="{6E2C5190-9308-43CF-B982-D0F306EAB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3088" name="Freeform: Shape 3087">
              <a:extLst>
                <a:ext uri="{FF2B5EF4-FFF2-40B4-BE49-F238E27FC236}">
                  <a16:creationId xmlns:a16="http://schemas.microsoft.com/office/drawing/2014/main" id="{D3F98C55-E860-07D2-F51A-CB2C1D07DE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9" name="Freeform: Shape 3088">
              <a:extLst>
                <a:ext uri="{FF2B5EF4-FFF2-40B4-BE49-F238E27FC236}">
                  <a16:creationId xmlns:a16="http://schemas.microsoft.com/office/drawing/2014/main" id="{31841E91-DAEE-BB6F-42BE-50A422FCC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0" name="Freeform: Shape 3089">
              <a:extLst>
                <a:ext uri="{FF2B5EF4-FFF2-40B4-BE49-F238E27FC236}">
                  <a16:creationId xmlns:a16="http://schemas.microsoft.com/office/drawing/2014/main" id="{D52C5928-B0EF-6945-8382-DE47F2E1D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1" name="Freeform: Shape 3090">
              <a:extLst>
                <a:ext uri="{FF2B5EF4-FFF2-40B4-BE49-F238E27FC236}">
                  <a16:creationId xmlns:a16="http://schemas.microsoft.com/office/drawing/2014/main" id="{CA508819-B0F3-E694-24B1-13E1B500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2" name="Freeform: Shape 3091">
              <a:extLst>
                <a:ext uri="{FF2B5EF4-FFF2-40B4-BE49-F238E27FC236}">
                  <a16:creationId xmlns:a16="http://schemas.microsoft.com/office/drawing/2014/main" id="{CCBBF2C7-C598-1DD8-866E-E55CBF5D8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3" name="Freeform: Shape 3092">
              <a:extLst>
                <a:ext uri="{FF2B5EF4-FFF2-40B4-BE49-F238E27FC236}">
                  <a16:creationId xmlns:a16="http://schemas.microsoft.com/office/drawing/2014/main" id="{204BFD77-256A-1A0A-F878-9C162F334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4" name="Freeform: Shape 3093">
              <a:extLst>
                <a:ext uri="{FF2B5EF4-FFF2-40B4-BE49-F238E27FC236}">
                  <a16:creationId xmlns:a16="http://schemas.microsoft.com/office/drawing/2014/main" id="{E3AB64FB-F67C-BD95-6C6C-CE2FDDB7A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096" name="Graphic 157">
            <a:extLst>
              <a:ext uri="{FF2B5EF4-FFF2-40B4-BE49-F238E27FC236}">
                <a16:creationId xmlns:a16="http://schemas.microsoft.com/office/drawing/2014/main" id="{9044E516-883A-E882-0926-D7CD0AE88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097" name="Freeform: Shape 3096">
              <a:extLst>
                <a:ext uri="{FF2B5EF4-FFF2-40B4-BE49-F238E27FC236}">
                  <a16:creationId xmlns:a16="http://schemas.microsoft.com/office/drawing/2014/main" id="{91466923-A28C-A1E6-7383-DBDB76DBB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8" name="Freeform: Shape 3097">
              <a:extLst>
                <a:ext uri="{FF2B5EF4-FFF2-40B4-BE49-F238E27FC236}">
                  <a16:creationId xmlns:a16="http://schemas.microsoft.com/office/drawing/2014/main" id="{CA5D30AB-CD57-9081-B233-4D11DFA8B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9" name="Freeform: Shape 3098">
              <a:extLst>
                <a:ext uri="{FF2B5EF4-FFF2-40B4-BE49-F238E27FC236}">
                  <a16:creationId xmlns:a16="http://schemas.microsoft.com/office/drawing/2014/main" id="{942CA1D2-52CD-301A-07E9-9870F6172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0" name="Freeform: Shape 3099">
              <a:extLst>
                <a:ext uri="{FF2B5EF4-FFF2-40B4-BE49-F238E27FC236}">
                  <a16:creationId xmlns:a16="http://schemas.microsoft.com/office/drawing/2014/main" id="{F6FB5C39-3D3D-EABC-ECE2-BC2F7D0E4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1" name="Freeform: Shape 3100">
              <a:extLst>
                <a:ext uri="{FF2B5EF4-FFF2-40B4-BE49-F238E27FC236}">
                  <a16:creationId xmlns:a16="http://schemas.microsoft.com/office/drawing/2014/main" id="{C142BCF4-B6BE-7797-C495-153373CB7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2" name="Freeform: Shape 3101">
              <a:extLst>
                <a:ext uri="{FF2B5EF4-FFF2-40B4-BE49-F238E27FC236}">
                  <a16:creationId xmlns:a16="http://schemas.microsoft.com/office/drawing/2014/main" id="{1C4DCB1B-7C94-17C3-74D9-197C69734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3" name="Freeform: Shape 3102">
              <a:extLst>
                <a:ext uri="{FF2B5EF4-FFF2-40B4-BE49-F238E27FC236}">
                  <a16:creationId xmlns:a16="http://schemas.microsoft.com/office/drawing/2014/main" id="{25315052-E3C0-485E-A759-B581F001F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105" name="Rectangle 3104">
            <a:extLst>
              <a:ext uri="{FF2B5EF4-FFF2-40B4-BE49-F238E27FC236}">
                <a16:creationId xmlns:a16="http://schemas.microsoft.com/office/drawing/2014/main" id="{28F9BE1B-EF26-9F8F-843B-D688AA9BC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107" name="Rectangle 3106">
            <a:extLst>
              <a:ext uri="{FF2B5EF4-FFF2-40B4-BE49-F238E27FC236}">
                <a16:creationId xmlns:a16="http://schemas.microsoft.com/office/drawing/2014/main" id="{E31FA94B-13D9-845A-83E1-D9616634E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109" name="Bottom Right">
            <a:extLst>
              <a:ext uri="{FF2B5EF4-FFF2-40B4-BE49-F238E27FC236}">
                <a16:creationId xmlns:a16="http://schemas.microsoft.com/office/drawing/2014/main" id="{7A9FDBB2-4C0C-28E0-1A35-4CBA36FD7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3110" name="Freeform: Shape 3109">
              <a:extLst>
                <a:ext uri="{FF2B5EF4-FFF2-40B4-BE49-F238E27FC236}">
                  <a16:creationId xmlns:a16="http://schemas.microsoft.com/office/drawing/2014/main" id="{0B46E8E0-7F18-9B54-9EDB-579C3960B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3111" name="Graphic 157">
              <a:extLst>
                <a:ext uri="{FF2B5EF4-FFF2-40B4-BE49-F238E27FC236}">
                  <a16:creationId xmlns:a16="http://schemas.microsoft.com/office/drawing/2014/main" id="{1D422D81-537F-5870-F1F4-46388EE5E9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113" name="Freeform: Shape 3112">
                <a:extLst>
                  <a:ext uri="{FF2B5EF4-FFF2-40B4-BE49-F238E27FC236}">
                    <a16:creationId xmlns:a16="http://schemas.microsoft.com/office/drawing/2014/main" id="{2230407B-BBAC-D32F-43EF-3C99ABE228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4" name="Freeform: Shape 3113">
                <a:extLst>
                  <a:ext uri="{FF2B5EF4-FFF2-40B4-BE49-F238E27FC236}">
                    <a16:creationId xmlns:a16="http://schemas.microsoft.com/office/drawing/2014/main" id="{C3C2A4FC-2243-A7DB-5FBE-DD4F525DE3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5" name="Freeform: Shape 3114">
                <a:extLst>
                  <a:ext uri="{FF2B5EF4-FFF2-40B4-BE49-F238E27FC236}">
                    <a16:creationId xmlns:a16="http://schemas.microsoft.com/office/drawing/2014/main" id="{DB92C3F4-307B-E801-8D65-AEFBEF1A6D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6" name="Freeform: Shape 3115">
                <a:extLst>
                  <a:ext uri="{FF2B5EF4-FFF2-40B4-BE49-F238E27FC236}">
                    <a16:creationId xmlns:a16="http://schemas.microsoft.com/office/drawing/2014/main" id="{76950031-94EB-BE44-B4B9-AA500583ED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7" name="Freeform: Shape 3116">
                <a:extLst>
                  <a:ext uri="{FF2B5EF4-FFF2-40B4-BE49-F238E27FC236}">
                    <a16:creationId xmlns:a16="http://schemas.microsoft.com/office/drawing/2014/main" id="{58A90623-332C-99AE-570A-E0B1D7A253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8" name="Freeform: Shape 3117">
                <a:extLst>
                  <a:ext uri="{FF2B5EF4-FFF2-40B4-BE49-F238E27FC236}">
                    <a16:creationId xmlns:a16="http://schemas.microsoft.com/office/drawing/2014/main" id="{C9C2A950-AB3C-EA4A-4EAB-635311801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9" name="Freeform: Shape 3118">
                <a:extLst>
                  <a:ext uri="{FF2B5EF4-FFF2-40B4-BE49-F238E27FC236}">
                    <a16:creationId xmlns:a16="http://schemas.microsoft.com/office/drawing/2014/main" id="{155A8143-7B33-42BE-5DCD-D409FF3729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112" name="Freeform: Shape 3111">
              <a:extLst>
                <a:ext uri="{FF2B5EF4-FFF2-40B4-BE49-F238E27FC236}">
                  <a16:creationId xmlns:a16="http://schemas.microsoft.com/office/drawing/2014/main" id="{F267AD40-A3B7-E60B-4552-8EA4E4E4F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3074" name="Picture 2" descr="UK &amp; CHINA EXPERIENCE">
            <a:extLst>
              <a:ext uri="{FF2B5EF4-FFF2-40B4-BE49-F238E27FC236}">
                <a16:creationId xmlns:a16="http://schemas.microsoft.com/office/drawing/2014/main" id="{9806AB36-B7A8-7C45-376D-627BC53958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78" b="24312"/>
          <a:stretch>
            <a:fillRect/>
          </a:stretch>
        </p:blipFill>
        <p:spPr bwMode="auto">
          <a:xfrm>
            <a:off x="270642" y="2689809"/>
            <a:ext cx="11812017" cy="3919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121" name="Top Left">
            <a:extLst>
              <a:ext uri="{FF2B5EF4-FFF2-40B4-BE49-F238E27FC236}">
                <a16:creationId xmlns:a16="http://schemas.microsoft.com/office/drawing/2014/main" id="{A871C174-71D0-892C-CDF3-0ADFB8E6C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10849" y="15178"/>
            <a:chExt cx="2198951" cy="3331254"/>
          </a:xfrm>
        </p:grpSpPr>
        <p:sp>
          <p:nvSpPr>
            <p:cNvPr id="3122" name="Freeform: Shape 3121">
              <a:extLst>
                <a:ext uri="{FF2B5EF4-FFF2-40B4-BE49-F238E27FC236}">
                  <a16:creationId xmlns:a16="http://schemas.microsoft.com/office/drawing/2014/main" id="{306DE98C-BB3E-6DF0-B33B-664C5ED86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3" name="Freeform: Shape 3122">
              <a:extLst>
                <a:ext uri="{FF2B5EF4-FFF2-40B4-BE49-F238E27FC236}">
                  <a16:creationId xmlns:a16="http://schemas.microsoft.com/office/drawing/2014/main" id="{D30CC3F6-C928-07DC-B146-ECC41A886C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4" name="Freeform: Shape 3123">
              <a:extLst>
                <a:ext uri="{FF2B5EF4-FFF2-40B4-BE49-F238E27FC236}">
                  <a16:creationId xmlns:a16="http://schemas.microsoft.com/office/drawing/2014/main" id="{5A059E80-D13C-8BCA-4353-6EB38D6C2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5" name="Freeform: Shape 3124">
              <a:extLst>
                <a:ext uri="{FF2B5EF4-FFF2-40B4-BE49-F238E27FC236}">
                  <a16:creationId xmlns:a16="http://schemas.microsoft.com/office/drawing/2014/main" id="{38F18212-2456-9A72-BC22-FEBAAAAC2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6" name="Freeform: Shape 3125">
              <a:extLst>
                <a:ext uri="{FF2B5EF4-FFF2-40B4-BE49-F238E27FC236}">
                  <a16:creationId xmlns:a16="http://schemas.microsoft.com/office/drawing/2014/main" id="{4EC476F3-40F8-8CE3-AF0B-F1BCE38EF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7" name="Freeform: Shape 3126">
              <a:extLst>
                <a:ext uri="{FF2B5EF4-FFF2-40B4-BE49-F238E27FC236}">
                  <a16:creationId xmlns:a16="http://schemas.microsoft.com/office/drawing/2014/main" id="{1ED0988E-9839-9556-2604-E44FBDC43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8" name="Freeform: Shape 3127">
              <a:extLst>
                <a:ext uri="{FF2B5EF4-FFF2-40B4-BE49-F238E27FC236}">
                  <a16:creationId xmlns:a16="http://schemas.microsoft.com/office/drawing/2014/main" id="{2DBB084C-04A7-1497-527D-7099058765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A5DBD3-8B9D-4658-C648-A23ABDA7B2A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051827" y="6543267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  <a:t>Cross Cultural Negotiations: </a:t>
            </a:r>
            <a:br>
              <a:rPr lang="en-GB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</a:br>
            <a:r>
              <a:rPr lang="en-GB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  <a:t>Building a Successful UK–China</a:t>
            </a:r>
          </a:p>
        </p:txBody>
      </p:sp>
      <p:pic>
        <p:nvPicPr>
          <p:cNvPr id="3076" name="Picture 4" descr="The importance of Chinese New Year in the UK has increased with the rise of  the Chinese community - Chinadaily.com.cn">
            <a:extLst>
              <a:ext uri="{FF2B5EF4-FFF2-40B4-BE49-F238E27FC236}">
                <a16:creationId xmlns:a16="http://schemas.microsoft.com/office/drawing/2014/main" id="{78D08F45-9236-81A6-ED48-49D0A69CA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37" y="471666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74A2C1-0896-FAAF-4BBE-50925E0C64D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9056"/>
          <a:stretch>
            <a:fillRect/>
          </a:stretch>
        </p:blipFill>
        <p:spPr>
          <a:xfrm>
            <a:off x="3557275" y="2704977"/>
            <a:ext cx="2619375" cy="17456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CD9EC85-3313-E136-EB7A-703CB017CE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167" y="4983952"/>
            <a:ext cx="3092347" cy="1527432"/>
          </a:xfrm>
          <a:prstGeom prst="rect">
            <a:avLst/>
          </a:prstGeom>
        </p:spPr>
      </p:pic>
      <p:pic>
        <p:nvPicPr>
          <p:cNvPr id="3080" name="Picture 8" descr="British Culture: 24 Great Traditions ...">
            <a:extLst>
              <a:ext uri="{FF2B5EF4-FFF2-40B4-BE49-F238E27FC236}">
                <a16:creationId xmlns:a16="http://schemas.microsoft.com/office/drawing/2014/main" id="{94308DB4-AAB1-9577-865C-44FA336D7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5998" y="2778976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77">
            <a:extLst>
              <a:ext uri="{FF2B5EF4-FFF2-40B4-BE49-F238E27FC236}">
                <a16:creationId xmlns:a16="http://schemas.microsoft.com/office/drawing/2014/main" id="{65B6D500-83E9-4825-75A5-6789F7B04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779" y="-331903"/>
            <a:ext cx="4795282" cy="20319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Is Culture?</a:t>
            </a:r>
          </a:p>
        </p:txBody>
      </p:sp>
      <p:sp>
        <p:nvSpPr>
          <p:cNvPr id="13" name="Text Placeholder 20">
            <a:extLst>
              <a:ext uri="{FF2B5EF4-FFF2-40B4-BE49-F238E27FC236}">
                <a16:creationId xmlns:a16="http://schemas.microsoft.com/office/drawing/2014/main" id="{8570C991-5423-B773-4DF9-AEF53F1427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27173" y="502574"/>
            <a:ext cx="10371077" cy="23779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Culture refers to the shared values, beliefs, behaviours and communication styles of a group of people (Hofstede, 2011).</a:t>
            </a:r>
          </a:p>
          <a:p>
            <a:pPr algn="ctr"/>
            <a:r>
              <a:rPr lang="en-GB" dirty="0"/>
              <a:t>Key elements:</a:t>
            </a:r>
          </a:p>
          <a:p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AEA278B-7F4D-7E81-0356-5C866C2DAC4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73551" y="-16244"/>
            <a:ext cx="2334795" cy="89018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B7AF52E-A641-7E43-69B1-63943B7EC07C}"/>
              </a:ext>
            </a:extLst>
          </p:cNvPr>
          <p:cNvSpPr txBox="1"/>
          <p:nvPr/>
        </p:nvSpPr>
        <p:spPr>
          <a:xfrm>
            <a:off x="2611881" y="1913264"/>
            <a:ext cx="7481816" cy="954107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Decision‑making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Attitudes to time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Respect and hierarchy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Relationship building</a:t>
            </a:r>
          </a:p>
        </p:txBody>
      </p:sp>
    </p:spTree>
    <p:extLst>
      <p:ext uri="{BB962C8B-B14F-4D97-AF65-F5344CB8AC3E}">
        <p14:creationId xmlns:p14="http://schemas.microsoft.com/office/powerpoint/2010/main" val="2435043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391094-E11B-4A49-2945-7F41407F0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Culture Affects Business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DA1DD4-A506-5954-0B1E-E41FE780B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2905" y="2512194"/>
            <a:ext cx="4987488" cy="3728613"/>
          </a:xfrm>
        </p:spPr>
        <p:txBody>
          <a:bodyPr/>
          <a:lstStyle/>
          <a:p>
            <a:r>
              <a:rPr lang="en-GB" dirty="0"/>
              <a:t>Culture shapes how people negotiate, make decisions, and build partnerships (Meyer, 2014).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A4116-6B19-420F-B532-FF292BD09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5075551-8871-FED2-DC2B-3F82D81D40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70" y="2512194"/>
            <a:ext cx="6345958" cy="362777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813398E-24CA-6AD5-7DA0-5923AE20EC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398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9706B91-250D-4CF1-B325-5A9273131D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453" y="-1643024"/>
            <a:ext cx="5581561" cy="3155419"/>
          </a:xfrm>
        </p:spPr>
        <p:txBody>
          <a:bodyPr>
            <a:normAutofit/>
          </a:bodyPr>
          <a:lstStyle/>
          <a:p>
            <a:r>
              <a:rPr lang="en-US" sz="2800" dirty="0"/>
              <a:t>Theoretical Framework: Hofstede’s Cultural Dimensions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964ED1-607E-EF1A-EE50-62F1E808F06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7BA28DB-B741-A638-39E7-2E7A04FF4E9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A784223-1753-C279-ADE9-DDE61870AB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 descr="Design for different cultures with Hofstede's cultural ...">
            <a:extLst>
              <a:ext uri="{FF2B5EF4-FFF2-40B4-BE49-F238E27FC236}">
                <a16:creationId xmlns:a16="http://schemas.microsoft.com/office/drawing/2014/main" id="{CF9479B2-A74A-5A5D-A2D9-B6E64755D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250" y="603830"/>
            <a:ext cx="6333832" cy="5735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1388099-F623-44E3-C0EE-5AE52D39CA0A}"/>
              </a:ext>
            </a:extLst>
          </p:cNvPr>
          <p:cNvSpPr txBox="1"/>
          <p:nvPr/>
        </p:nvSpPr>
        <p:spPr>
          <a:xfrm>
            <a:off x="240918" y="1720840"/>
            <a:ext cx="463316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Hofstede’s model helps explain how national cultures differ (Hofstede, 2011).</a:t>
            </a:r>
          </a:p>
          <a:p>
            <a:r>
              <a:rPr lang="en-US" sz="1800" dirty="0"/>
              <a:t>Key dimensions relevant to China:</a:t>
            </a:r>
          </a:p>
          <a:p>
            <a: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1800" dirty="0"/>
              <a:t>High Power Distance: Strong respect for hierarchy</a:t>
            </a:r>
          </a:p>
          <a:p>
            <a: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1800" dirty="0"/>
              <a:t>Collectivism: Group harmony over individual goals</a:t>
            </a:r>
          </a:p>
          <a:p>
            <a: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1800" dirty="0"/>
              <a:t>Long‑Term Orientation: Focus on long‑term relationships</a:t>
            </a:r>
          </a:p>
          <a:p>
            <a: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1800" dirty="0"/>
              <a:t>Uncertainty Avoidance: Preference for careful planning</a:t>
            </a:r>
          </a:p>
          <a:p>
            <a:endParaRPr lang="en-US" sz="18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258B559-95EE-8FBB-F4BA-E517302886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F6C8510-7D63-9390-E9C5-ECDD9DCC20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7820" y="6460435"/>
            <a:ext cx="4115157" cy="390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850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A6DB3-0308-5EEF-1004-0EF6FA4ED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AEB0D22-2416-2424-EE71-BFD4E5BD2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5023004" cy="1664573"/>
          </a:xfrm>
        </p:spPr>
        <p:txBody>
          <a:bodyPr/>
          <a:lstStyle/>
          <a:p>
            <a:r>
              <a:rPr lang="en-GB" dirty="0"/>
              <a:t>Why This Theory Matters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C60571F-2DC0-CDB7-B4CB-ACF4253C7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2" y="2283594"/>
            <a:ext cx="4987488" cy="372861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Helps us understand Chinese expectations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Reduces misunderstandings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Guides negotiation style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Supports long‑term partnership building</a:t>
            </a:r>
          </a:p>
          <a:p>
            <a:r>
              <a:rPr lang="en-GB" dirty="0"/>
              <a:t>Using theory improves our ability to adapt and negotiate effectively (Trompenaars &amp; Hampden‑Turner, 2012).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25A39-6227-886A-AD8D-D5D4F2111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3DBA29-8580-85D1-4B63-F679DC497D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381"/>
          <a:stretch>
            <a:fillRect/>
          </a:stretch>
        </p:blipFill>
        <p:spPr>
          <a:xfrm rot="10800000">
            <a:off x="8170388" y="1779814"/>
            <a:ext cx="4021612" cy="35514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2E4179B-2A54-7BA5-2100-99E4A09379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58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766AF1-881B-F875-2E7F-261037540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4" name="Rectangle 8253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56" name="Freeform: Shape 8255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58" name="Freeform: Shape 8257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60" name="Freeform: Shape 8259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262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263" name="Freeform: Shape 8262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4" name="Freeform: Shape 8263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5" name="Freeform: Shape 8264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6" name="Freeform: Shape 8265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7" name="Freeform: Shape 8266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8" name="Freeform: Shape 8267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9" name="Freeform: Shape 8268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271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8272" name="Freeform: Shape 8271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3" name="Freeform: Shape 8272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4" name="Freeform: Shape 8273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5" name="Freeform: Shape 8274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6" name="Freeform: Shape 8275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7" name="Freeform: Shape 8276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8" name="Freeform: Shape 8277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8280" name="Rectangle 827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82" name="Rectangle 828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284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8285" name="Freeform: Shape 8284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286" name="Freeform: Shape 8285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7" name="Freeform: Shape 8286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8" name="Freeform: Shape 8287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9" name="Freeform: Shape 8288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0" name="Freeform: Shape 8289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1" name="Freeform: Shape 8290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2" name="Freeform: Shape 8291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BE491FE8-EF3A-873E-C722-0B60AF25B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756" y="672286"/>
            <a:ext cx="4987809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Cultural Elements to Overcome </a:t>
            </a:r>
            <a:r>
              <a:rPr lang="en-US" sz="3700" i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(China‑Specific)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F148C69-B062-2B1B-DFF9-C67895C8A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469657"/>
            <a:ext cx="4987488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500" dirty="0"/>
              <a:t>Indirect Communication.                                   </a:t>
            </a:r>
            <a:r>
              <a:rPr lang="en-US" sz="1500" i="1" dirty="0"/>
              <a:t>Chinese negotiators may avoid saying “no” directly (Meyer, 2014).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dirty="0"/>
              <a:t>Strong Hierarchy.      		       </a:t>
            </a:r>
            <a:r>
              <a:rPr lang="en-US" sz="1500" i="1" dirty="0"/>
              <a:t>Decisions often come from senior leaders only.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dirty="0"/>
              <a:t>Relationship‑First Approach (Guanxi).	                </a:t>
            </a:r>
            <a:r>
              <a:rPr lang="en-US" sz="1500" i="1" dirty="0"/>
              <a:t>Trust must be built before business discussions (Chen &amp; Chen, 2004).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dirty="0"/>
              <a:t>Slow Decision‑Making.		         </a:t>
            </a:r>
            <a:r>
              <a:rPr lang="en-US" sz="1500" i="1" dirty="0"/>
              <a:t>Patience is required; rushing can damage trust.</a:t>
            </a:r>
          </a:p>
        </p:txBody>
      </p:sp>
      <p:pic>
        <p:nvPicPr>
          <p:cNvPr id="8194" name="Picture 2" descr="Overcoming cultural barriers​ to communication | Nulab">
            <a:extLst>
              <a:ext uri="{FF2B5EF4-FFF2-40B4-BE49-F238E27FC236}">
                <a16:creationId xmlns:a16="http://schemas.microsoft.com/office/drawing/2014/main" id="{CAE95CD1-5A19-6FDE-6E19-18FD14B1DB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74" t="266" r="22726" b="-266"/>
          <a:stretch>
            <a:fillRect/>
          </a:stretch>
        </p:blipFill>
        <p:spPr bwMode="auto">
          <a:xfrm>
            <a:off x="6752734" y="965853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294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8295" name="Freeform: Shape 8294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8296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8298" name="Freeform: Shape 8297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99" name="Freeform: Shape 8298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0" name="Freeform: Shape 8299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1" name="Freeform: Shape 8300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2" name="Freeform: Shape 8301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3" name="Freeform: Shape 8302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4" name="Freeform: Shape 8303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297" name="Freeform: Shape 8296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2FE87-C763-B73F-9275-7E86CAC1C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kern="1200" cap="all" spc="200" dirty="0">
              <a:solidFill>
                <a:schemeClr val="accent1"/>
              </a:solidFill>
              <a:latin typeface="+mn-lt"/>
              <a:ea typeface="+mn-ea"/>
              <a:cs typeface="Segoe UI Semilight" panose="020B0402040204020203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47B95F-3349-0926-C747-3E0205AF3A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867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94EB60-C07F-8E55-97D7-564E909567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4" name="Rectangle 8253">
            <a:extLst>
              <a:ext uri="{FF2B5EF4-FFF2-40B4-BE49-F238E27FC236}">
                <a16:creationId xmlns:a16="http://schemas.microsoft.com/office/drawing/2014/main" id="{EAF23697-A7A8-D084-80CE-D1FAD2DC8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56" name="Freeform: Shape 8255">
            <a:extLst>
              <a:ext uri="{FF2B5EF4-FFF2-40B4-BE49-F238E27FC236}">
                <a16:creationId xmlns:a16="http://schemas.microsoft.com/office/drawing/2014/main" id="{8FEFEB71-9992-17AD-B248-A2E22A468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58" name="Freeform: Shape 8257">
            <a:extLst>
              <a:ext uri="{FF2B5EF4-FFF2-40B4-BE49-F238E27FC236}">
                <a16:creationId xmlns:a16="http://schemas.microsoft.com/office/drawing/2014/main" id="{3CDBC6F3-2A25-7771-0BC8-0007A626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60" name="Freeform: Shape 8259">
            <a:extLst>
              <a:ext uri="{FF2B5EF4-FFF2-40B4-BE49-F238E27FC236}">
                <a16:creationId xmlns:a16="http://schemas.microsoft.com/office/drawing/2014/main" id="{7BCED107-FE25-FBB9-8F71-44BD2E2D0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262" name="Graphic 141">
            <a:extLst>
              <a:ext uri="{FF2B5EF4-FFF2-40B4-BE49-F238E27FC236}">
                <a16:creationId xmlns:a16="http://schemas.microsoft.com/office/drawing/2014/main" id="{8DBB6C3A-291E-E056-5F8A-32211BDE3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263" name="Freeform: Shape 8262">
              <a:extLst>
                <a:ext uri="{FF2B5EF4-FFF2-40B4-BE49-F238E27FC236}">
                  <a16:creationId xmlns:a16="http://schemas.microsoft.com/office/drawing/2014/main" id="{203AEA9D-7312-7728-A3D7-12E6840DE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4" name="Freeform: Shape 8263">
              <a:extLst>
                <a:ext uri="{FF2B5EF4-FFF2-40B4-BE49-F238E27FC236}">
                  <a16:creationId xmlns:a16="http://schemas.microsoft.com/office/drawing/2014/main" id="{826655CD-895F-BC98-3624-ED3FA8968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5" name="Freeform: Shape 8264">
              <a:extLst>
                <a:ext uri="{FF2B5EF4-FFF2-40B4-BE49-F238E27FC236}">
                  <a16:creationId xmlns:a16="http://schemas.microsoft.com/office/drawing/2014/main" id="{B9F66D1D-9543-5841-453D-096AF70B9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6" name="Freeform: Shape 8265">
              <a:extLst>
                <a:ext uri="{FF2B5EF4-FFF2-40B4-BE49-F238E27FC236}">
                  <a16:creationId xmlns:a16="http://schemas.microsoft.com/office/drawing/2014/main" id="{7F163DAA-E7DC-1778-A265-521A367D1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7" name="Freeform: Shape 8266">
              <a:extLst>
                <a:ext uri="{FF2B5EF4-FFF2-40B4-BE49-F238E27FC236}">
                  <a16:creationId xmlns:a16="http://schemas.microsoft.com/office/drawing/2014/main" id="{63434782-6AF8-D804-B407-3D7198527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8" name="Freeform: Shape 8267">
              <a:extLst>
                <a:ext uri="{FF2B5EF4-FFF2-40B4-BE49-F238E27FC236}">
                  <a16:creationId xmlns:a16="http://schemas.microsoft.com/office/drawing/2014/main" id="{9F7BB6DE-87B4-A86C-42B0-DC67A7A211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9" name="Freeform: Shape 8268">
              <a:extLst>
                <a:ext uri="{FF2B5EF4-FFF2-40B4-BE49-F238E27FC236}">
                  <a16:creationId xmlns:a16="http://schemas.microsoft.com/office/drawing/2014/main" id="{9B294526-70C7-F2A6-6DBE-37B7D7211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271" name="Graphic 157">
            <a:extLst>
              <a:ext uri="{FF2B5EF4-FFF2-40B4-BE49-F238E27FC236}">
                <a16:creationId xmlns:a16="http://schemas.microsoft.com/office/drawing/2014/main" id="{F44893CC-F3A1-B265-01B8-75D81C30B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8272" name="Freeform: Shape 8271">
              <a:extLst>
                <a:ext uri="{FF2B5EF4-FFF2-40B4-BE49-F238E27FC236}">
                  <a16:creationId xmlns:a16="http://schemas.microsoft.com/office/drawing/2014/main" id="{DBC8BDFC-EBF7-1586-BF6E-EECB1225C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3" name="Freeform: Shape 8272">
              <a:extLst>
                <a:ext uri="{FF2B5EF4-FFF2-40B4-BE49-F238E27FC236}">
                  <a16:creationId xmlns:a16="http://schemas.microsoft.com/office/drawing/2014/main" id="{936F99D5-5FF1-A05B-4048-DD40D4B70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4" name="Freeform: Shape 8273">
              <a:extLst>
                <a:ext uri="{FF2B5EF4-FFF2-40B4-BE49-F238E27FC236}">
                  <a16:creationId xmlns:a16="http://schemas.microsoft.com/office/drawing/2014/main" id="{91AC5B51-ED85-C91A-7DD1-B6242EB91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5" name="Freeform: Shape 8274">
              <a:extLst>
                <a:ext uri="{FF2B5EF4-FFF2-40B4-BE49-F238E27FC236}">
                  <a16:creationId xmlns:a16="http://schemas.microsoft.com/office/drawing/2014/main" id="{44598F10-D5B6-6F47-2C4F-E06E0EB52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6" name="Freeform: Shape 8275">
              <a:extLst>
                <a:ext uri="{FF2B5EF4-FFF2-40B4-BE49-F238E27FC236}">
                  <a16:creationId xmlns:a16="http://schemas.microsoft.com/office/drawing/2014/main" id="{55EF8C26-1739-C009-BCB0-E470EACDB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7" name="Freeform: Shape 8276">
              <a:extLst>
                <a:ext uri="{FF2B5EF4-FFF2-40B4-BE49-F238E27FC236}">
                  <a16:creationId xmlns:a16="http://schemas.microsoft.com/office/drawing/2014/main" id="{83B4F78A-54CB-0F26-BCB8-E01CF8E55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8" name="Freeform: Shape 8277">
              <a:extLst>
                <a:ext uri="{FF2B5EF4-FFF2-40B4-BE49-F238E27FC236}">
                  <a16:creationId xmlns:a16="http://schemas.microsoft.com/office/drawing/2014/main" id="{5A85D924-8FB5-CA1C-5BA0-912410578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8280" name="Rectangle 8279">
            <a:extLst>
              <a:ext uri="{FF2B5EF4-FFF2-40B4-BE49-F238E27FC236}">
                <a16:creationId xmlns:a16="http://schemas.microsoft.com/office/drawing/2014/main" id="{A880B00B-FF22-D4D1-44A5-CF1CF96CE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82" name="Rectangle 8281">
            <a:extLst>
              <a:ext uri="{FF2B5EF4-FFF2-40B4-BE49-F238E27FC236}">
                <a16:creationId xmlns:a16="http://schemas.microsoft.com/office/drawing/2014/main" id="{ADCE3C3B-D956-CF67-D022-6FBAFAFE7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284" name="Top Left">
            <a:extLst>
              <a:ext uri="{FF2B5EF4-FFF2-40B4-BE49-F238E27FC236}">
                <a16:creationId xmlns:a16="http://schemas.microsoft.com/office/drawing/2014/main" id="{98316BDF-B0CE-74DA-13EB-9C313D803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8285" name="Freeform: Shape 8284">
              <a:extLst>
                <a:ext uri="{FF2B5EF4-FFF2-40B4-BE49-F238E27FC236}">
                  <a16:creationId xmlns:a16="http://schemas.microsoft.com/office/drawing/2014/main" id="{B0870DCA-4A22-6E7C-DF44-3EF62743F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286" name="Freeform: Shape 8285">
              <a:extLst>
                <a:ext uri="{FF2B5EF4-FFF2-40B4-BE49-F238E27FC236}">
                  <a16:creationId xmlns:a16="http://schemas.microsoft.com/office/drawing/2014/main" id="{89840482-CAB6-2994-96BE-F2C63DFE6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7" name="Freeform: Shape 8286">
              <a:extLst>
                <a:ext uri="{FF2B5EF4-FFF2-40B4-BE49-F238E27FC236}">
                  <a16:creationId xmlns:a16="http://schemas.microsoft.com/office/drawing/2014/main" id="{898861C5-781D-49DB-3F65-7E85EF9E8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8" name="Freeform: Shape 8287">
              <a:extLst>
                <a:ext uri="{FF2B5EF4-FFF2-40B4-BE49-F238E27FC236}">
                  <a16:creationId xmlns:a16="http://schemas.microsoft.com/office/drawing/2014/main" id="{F91D2349-BDFD-1E03-8432-152EF1C28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9" name="Freeform: Shape 8288">
              <a:extLst>
                <a:ext uri="{FF2B5EF4-FFF2-40B4-BE49-F238E27FC236}">
                  <a16:creationId xmlns:a16="http://schemas.microsoft.com/office/drawing/2014/main" id="{C510DB1F-1BD3-D64A-0658-B473FDF40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0" name="Freeform: Shape 8289">
              <a:extLst>
                <a:ext uri="{FF2B5EF4-FFF2-40B4-BE49-F238E27FC236}">
                  <a16:creationId xmlns:a16="http://schemas.microsoft.com/office/drawing/2014/main" id="{A6F21070-038C-C381-17DB-815239EFD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1" name="Freeform: Shape 8290">
              <a:extLst>
                <a:ext uri="{FF2B5EF4-FFF2-40B4-BE49-F238E27FC236}">
                  <a16:creationId xmlns:a16="http://schemas.microsoft.com/office/drawing/2014/main" id="{5589A220-9643-EBE3-C45B-30DF89746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2" name="Freeform: Shape 8291">
              <a:extLst>
                <a:ext uri="{FF2B5EF4-FFF2-40B4-BE49-F238E27FC236}">
                  <a16:creationId xmlns:a16="http://schemas.microsoft.com/office/drawing/2014/main" id="{9CEAFF64-FCE4-C152-23B9-68169DAB6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60BD9468-33A5-C5B2-2258-5E62D4865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Impact of These Cultural Elements</a:t>
            </a:r>
            <a:endParaRPr lang="en-US" sz="3700" i="1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306" name="Content Placeholder 6">
            <a:extLst>
              <a:ext uri="{FF2B5EF4-FFF2-40B4-BE49-F238E27FC236}">
                <a16:creationId xmlns:a16="http://schemas.microsoft.com/office/drawing/2014/main" id="{AA9E66D7-9999-F536-7A67-57CB4A602D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67432"/>
              </p:ext>
            </p:extLst>
          </p:nvPr>
        </p:nvGraphicFramePr>
        <p:xfrm>
          <a:off x="1195238" y="1997174"/>
          <a:ext cx="4987488" cy="3728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94" name="Picture 2">
            <a:extLst>
              <a:ext uri="{FF2B5EF4-FFF2-40B4-BE49-F238E27FC236}">
                <a16:creationId xmlns:a16="http://schemas.microsoft.com/office/drawing/2014/main" id="{6406E015-EADF-EBB3-B08F-4F6EB8D30C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/>
          <a:srcRect l="987" t="-14365" r="20180" b="-7509"/>
          <a:stretch>
            <a:fillRect/>
          </a:stretch>
        </p:blipFill>
        <p:spPr bwMode="auto">
          <a:xfrm>
            <a:off x="6589953" y="1039832"/>
            <a:ext cx="4987488" cy="5110977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294" name="Bottom Right">
            <a:extLst>
              <a:ext uri="{FF2B5EF4-FFF2-40B4-BE49-F238E27FC236}">
                <a16:creationId xmlns:a16="http://schemas.microsoft.com/office/drawing/2014/main" id="{36B5FBCF-3ED8-50A4-0D34-788BDEFD2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8295" name="Freeform: Shape 8294">
              <a:extLst>
                <a:ext uri="{FF2B5EF4-FFF2-40B4-BE49-F238E27FC236}">
                  <a16:creationId xmlns:a16="http://schemas.microsoft.com/office/drawing/2014/main" id="{F6861CB4-CEAB-0993-DE63-B43B3973C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8296" name="Graphic 157">
              <a:extLst>
                <a:ext uri="{FF2B5EF4-FFF2-40B4-BE49-F238E27FC236}">
                  <a16:creationId xmlns:a16="http://schemas.microsoft.com/office/drawing/2014/main" id="{377CE40F-2444-3166-E2EE-E53139261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8298" name="Freeform: Shape 8297">
                <a:extLst>
                  <a:ext uri="{FF2B5EF4-FFF2-40B4-BE49-F238E27FC236}">
                    <a16:creationId xmlns:a16="http://schemas.microsoft.com/office/drawing/2014/main" id="{93DD3427-61D7-4888-B48B-C79B1C8C0A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99" name="Freeform: Shape 8298">
                <a:extLst>
                  <a:ext uri="{FF2B5EF4-FFF2-40B4-BE49-F238E27FC236}">
                    <a16:creationId xmlns:a16="http://schemas.microsoft.com/office/drawing/2014/main" id="{A429E684-9478-0CC6-C4B6-2741408174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0" name="Freeform: Shape 8299">
                <a:extLst>
                  <a:ext uri="{FF2B5EF4-FFF2-40B4-BE49-F238E27FC236}">
                    <a16:creationId xmlns:a16="http://schemas.microsoft.com/office/drawing/2014/main" id="{F375E39A-39A2-EBA0-DABA-C87E32173A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1" name="Freeform: Shape 8300">
                <a:extLst>
                  <a:ext uri="{FF2B5EF4-FFF2-40B4-BE49-F238E27FC236}">
                    <a16:creationId xmlns:a16="http://schemas.microsoft.com/office/drawing/2014/main" id="{139947D3-3DB1-1AAA-F021-288610D959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2" name="Freeform: Shape 8301">
                <a:extLst>
                  <a:ext uri="{FF2B5EF4-FFF2-40B4-BE49-F238E27FC236}">
                    <a16:creationId xmlns:a16="http://schemas.microsoft.com/office/drawing/2014/main" id="{21458F7A-67AE-06A1-9512-7240300134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3" name="Freeform: Shape 8302">
                <a:extLst>
                  <a:ext uri="{FF2B5EF4-FFF2-40B4-BE49-F238E27FC236}">
                    <a16:creationId xmlns:a16="http://schemas.microsoft.com/office/drawing/2014/main" id="{3FB72440-949D-09AF-FED2-9E93E4B1A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4" name="Freeform: Shape 8303">
                <a:extLst>
                  <a:ext uri="{FF2B5EF4-FFF2-40B4-BE49-F238E27FC236}">
                    <a16:creationId xmlns:a16="http://schemas.microsoft.com/office/drawing/2014/main" id="{04E654B1-36A6-4C27-6674-C6C0EEABD9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297" name="Freeform: Shape 8296">
              <a:extLst>
                <a:ext uri="{FF2B5EF4-FFF2-40B4-BE49-F238E27FC236}">
                  <a16:creationId xmlns:a16="http://schemas.microsoft.com/office/drawing/2014/main" id="{4E79E459-6230-724B-E5E6-B9AE85122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20780-EF6D-438B-DA57-F16333306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kern="1200" cap="all" spc="200" dirty="0">
              <a:solidFill>
                <a:schemeClr val="accent1"/>
              </a:solidFill>
              <a:latin typeface="+mn-lt"/>
              <a:ea typeface="+mn-ea"/>
              <a:cs typeface="Segoe UI Semilight" panose="020B04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7F3567-EBAD-01C1-F007-6F0034EF5863}"/>
              </a:ext>
            </a:extLst>
          </p:cNvPr>
          <p:cNvSpPr txBox="1"/>
          <p:nvPr/>
        </p:nvSpPr>
        <p:spPr>
          <a:xfrm>
            <a:off x="1132893" y="5052709"/>
            <a:ext cx="50686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600" dirty="0"/>
              <a:t>These factors directly affect negotiation outcomes (Fang, 2006).</a:t>
            </a:r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BBBD89-1595-08F3-F54C-B2B193E5BA1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131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23AA82-534A-D747-4AE3-69ECD14B8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4" name="Rectangle 8253">
            <a:extLst>
              <a:ext uri="{FF2B5EF4-FFF2-40B4-BE49-F238E27FC236}">
                <a16:creationId xmlns:a16="http://schemas.microsoft.com/office/drawing/2014/main" id="{AC93706F-6742-2322-E300-C6674515B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56" name="Freeform: Shape 8255">
            <a:extLst>
              <a:ext uri="{FF2B5EF4-FFF2-40B4-BE49-F238E27FC236}">
                <a16:creationId xmlns:a16="http://schemas.microsoft.com/office/drawing/2014/main" id="{66014E58-5660-2CDE-FBB5-5D99D1A26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58" name="Freeform: Shape 8257">
            <a:extLst>
              <a:ext uri="{FF2B5EF4-FFF2-40B4-BE49-F238E27FC236}">
                <a16:creationId xmlns:a16="http://schemas.microsoft.com/office/drawing/2014/main" id="{A511318B-69D2-AD05-41BE-F3D5A66A8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60" name="Freeform: Shape 8259">
            <a:extLst>
              <a:ext uri="{FF2B5EF4-FFF2-40B4-BE49-F238E27FC236}">
                <a16:creationId xmlns:a16="http://schemas.microsoft.com/office/drawing/2014/main" id="{B5EAFF9D-29C8-BEF3-6C97-D534043CE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262" name="Graphic 141">
            <a:extLst>
              <a:ext uri="{FF2B5EF4-FFF2-40B4-BE49-F238E27FC236}">
                <a16:creationId xmlns:a16="http://schemas.microsoft.com/office/drawing/2014/main" id="{ECF4F492-74E8-6535-FDE7-E22FC9A0B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263" name="Freeform: Shape 8262">
              <a:extLst>
                <a:ext uri="{FF2B5EF4-FFF2-40B4-BE49-F238E27FC236}">
                  <a16:creationId xmlns:a16="http://schemas.microsoft.com/office/drawing/2014/main" id="{4F66DA2B-A2C3-B8FE-08B0-57A7C937B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4" name="Freeform: Shape 8263">
              <a:extLst>
                <a:ext uri="{FF2B5EF4-FFF2-40B4-BE49-F238E27FC236}">
                  <a16:creationId xmlns:a16="http://schemas.microsoft.com/office/drawing/2014/main" id="{BF3C660B-F7AB-E0C4-CD5A-FD2CF2E64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5" name="Freeform: Shape 8264">
              <a:extLst>
                <a:ext uri="{FF2B5EF4-FFF2-40B4-BE49-F238E27FC236}">
                  <a16:creationId xmlns:a16="http://schemas.microsoft.com/office/drawing/2014/main" id="{FCE4F5C6-33A5-6D9D-910F-295FEFDB6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6" name="Freeform: Shape 8265">
              <a:extLst>
                <a:ext uri="{FF2B5EF4-FFF2-40B4-BE49-F238E27FC236}">
                  <a16:creationId xmlns:a16="http://schemas.microsoft.com/office/drawing/2014/main" id="{AE471D18-3D12-53C1-368F-1962D1019F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7" name="Freeform: Shape 8266">
              <a:extLst>
                <a:ext uri="{FF2B5EF4-FFF2-40B4-BE49-F238E27FC236}">
                  <a16:creationId xmlns:a16="http://schemas.microsoft.com/office/drawing/2014/main" id="{3BB0DFCD-1892-01F1-C5DD-969E87BA0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8" name="Freeform: Shape 8267">
              <a:extLst>
                <a:ext uri="{FF2B5EF4-FFF2-40B4-BE49-F238E27FC236}">
                  <a16:creationId xmlns:a16="http://schemas.microsoft.com/office/drawing/2014/main" id="{9E243B4D-C306-CFAD-BA23-3452B6001E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9" name="Freeform: Shape 8268">
              <a:extLst>
                <a:ext uri="{FF2B5EF4-FFF2-40B4-BE49-F238E27FC236}">
                  <a16:creationId xmlns:a16="http://schemas.microsoft.com/office/drawing/2014/main" id="{384B7D7E-8CB1-FDFC-0B49-73068825A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271" name="Graphic 157">
            <a:extLst>
              <a:ext uri="{FF2B5EF4-FFF2-40B4-BE49-F238E27FC236}">
                <a16:creationId xmlns:a16="http://schemas.microsoft.com/office/drawing/2014/main" id="{DD7DD17A-CD09-C5A9-7313-6E467B38F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8272" name="Freeform: Shape 8271">
              <a:extLst>
                <a:ext uri="{FF2B5EF4-FFF2-40B4-BE49-F238E27FC236}">
                  <a16:creationId xmlns:a16="http://schemas.microsoft.com/office/drawing/2014/main" id="{0DBE9739-ECC6-1D8B-2E53-9DC493F14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3" name="Freeform: Shape 8272">
              <a:extLst>
                <a:ext uri="{FF2B5EF4-FFF2-40B4-BE49-F238E27FC236}">
                  <a16:creationId xmlns:a16="http://schemas.microsoft.com/office/drawing/2014/main" id="{558AC803-DA7F-284B-4B94-BA3F2EAF1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4" name="Freeform: Shape 8273">
              <a:extLst>
                <a:ext uri="{FF2B5EF4-FFF2-40B4-BE49-F238E27FC236}">
                  <a16:creationId xmlns:a16="http://schemas.microsoft.com/office/drawing/2014/main" id="{C9840B6E-8343-82A1-06AE-59BBC735C3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5" name="Freeform: Shape 8274">
              <a:extLst>
                <a:ext uri="{FF2B5EF4-FFF2-40B4-BE49-F238E27FC236}">
                  <a16:creationId xmlns:a16="http://schemas.microsoft.com/office/drawing/2014/main" id="{4221DE64-3385-56E9-B035-69EF630F7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6" name="Freeform: Shape 8275">
              <a:extLst>
                <a:ext uri="{FF2B5EF4-FFF2-40B4-BE49-F238E27FC236}">
                  <a16:creationId xmlns:a16="http://schemas.microsoft.com/office/drawing/2014/main" id="{AB264010-7631-01EE-FEE3-4A9D526B7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7" name="Freeform: Shape 8276">
              <a:extLst>
                <a:ext uri="{FF2B5EF4-FFF2-40B4-BE49-F238E27FC236}">
                  <a16:creationId xmlns:a16="http://schemas.microsoft.com/office/drawing/2014/main" id="{2EFB0E84-C691-D985-A429-FA88551AF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8" name="Freeform: Shape 8277">
              <a:extLst>
                <a:ext uri="{FF2B5EF4-FFF2-40B4-BE49-F238E27FC236}">
                  <a16:creationId xmlns:a16="http://schemas.microsoft.com/office/drawing/2014/main" id="{8F3EC1C1-CD30-48C5-AAAC-9B435E27C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8280" name="Rectangle 8279">
            <a:extLst>
              <a:ext uri="{FF2B5EF4-FFF2-40B4-BE49-F238E27FC236}">
                <a16:creationId xmlns:a16="http://schemas.microsoft.com/office/drawing/2014/main" id="{9641A9CE-DA7B-8935-9DDA-FE6F14EFC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82" name="Rectangle 8281">
            <a:extLst>
              <a:ext uri="{FF2B5EF4-FFF2-40B4-BE49-F238E27FC236}">
                <a16:creationId xmlns:a16="http://schemas.microsoft.com/office/drawing/2014/main" id="{B4F85CB4-B519-3996-8291-4FADA70C6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284" name="Top Left">
            <a:extLst>
              <a:ext uri="{FF2B5EF4-FFF2-40B4-BE49-F238E27FC236}">
                <a16:creationId xmlns:a16="http://schemas.microsoft.com/office/drawing/2014/main" id="{5563A1B6-16BC-9FAC-9EBA-AB5C1313D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8285" name="Freeform: Shape 8284">
              <a:extLst>
                <a:ext uri="{FF2B5EF4-FFF2-40B4-BE49-F238E27FC236}">
                  <a16:creationId xmlns:a16="http://schemas.microsoft.com/office/drawing/2014/main" id="{4E056EC2-1610-BDC4-6FA1-523DD320B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286" name="Freeform: Shape 8285">
              <a:extLst>
                <a:ext uri="{FF2B5EF4-FFF2-40B4-BE49-F238E27FC236}">
                  <a16:creationId xmlns:a16="http://schemas.microsoft.com/office/drawing/2014/main" id="{D630F244-96F7-8161-D3F2-3ED0E2D1B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7" name="Freeform: Shape 8286">
              <a:extLst>
                <a:ext uri="{FF2B5EF4-FFF2-40B4-BE49-F238E27FC236}">
                  <a16:creationId xmlns:a16="http://schemas.microsoft.com/office/drawing/2014/main" id="{ADF70574-1723-5102-589B-C05286EE94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8" name="Freeform: Shape 8287">
              <a:extLst>
                <a:ext uri="{FF2B5EF4-FFF2-40B4-BE49-F238E27FC236}">
                  <a16:creationId xmlns:a16="http://schemas.microsoft.com/office/drawing/2014/main" id="{C1291602-0E68-E9A2-9DCF-AD65A3F61C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9" name="Freeform: Shape 8288">
              <a:extLst>
                <a:ext uri="{FF2B5EF4-FFF2-40B4-BE49-F238E27FC236}">
                  <a16:creationId xmlns:a16="http://schemas.microsoft.com/office/drawing/2014/main" id="{A3C9E4A5-10C2-215D-FFA1-52BA59A5D5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0" name="Freeform: Shape 8289">
              <a:extLst>
                <a:ext uri="{FF2B5EF4-FFF2-40B4-BE49-F238E27FC236}">
                  <a16:creationId xmlns:a16="http://schemas.microsoft.com/office/drawing/2014/main" id="{75C0EFEE-D5A5-B677-852E-AF462C1F5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1" name="Freeform: Shape 8290">
              <a:extLst>
                <a:ext uri="{FF2B5EF4-FFF2-40B4-BE49-F238E27FC236}">
                  <a16:creationId xmlns:a16="http://schemas.microsoft.com/office/drawing/2014/main" id="{49B830C2-68D1-2797-CFFE-DE7327D2B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2" name="Freeform: Shape 8291">
              <a:extLst>
                <a:ext uri="{FF2B5EF4-FFF2-40B4-BE49-F238E27FC236}">
                  <a16:creationId xmlns:a16="http://schemas.microsoft.com/office/drawing/2014/main" id="{FB2D1B1A-6612-856D-3E33-A0366948D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FBA1C649-33B2-396F-6B20-313C77841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5956" y="220165"/>
            <a:ext cx="6296632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Strategies for Success</a:t>
            </a:r>
            <a:endParaRPr lang="en-US" sz="3700" i="1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03978F-5649-8AD3-9268-3988906E6C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0760048"/>
              </p:ext>
            </p:extLst>
          </p:nvPr>
        </p:nvGraphicFramePr>
        <p:xfrm>
          <a:off x="504757" y="1582463"/>
          <a:ext cx="4987488" cy="3728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94" name="Picture 2">
            <a:extLst>
              <a:ext uri="{FF2B5EF4-FFF2-40B4-BE49-F238E27FC236}">
                <a16:creationId xmlns:a16="http://schemas.microsoft.com/office/drawing/2014/main" id="{AA93E38A-B161-FB73-FFD4-1A75F0879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 l="214" r="214"/>
          <a:stretch/>
        </p:blipFill>
        <p:spPr bwMode="auto">
          <a:xfrm>
            <a:off x="6753753" y="760434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294" name="Bottom Right">
            <a:extLst>
              <a:ext uri="{FF2B5EF4-FFF2-40B4-BE49-F238E27FC236}">
                <a16:creationId xmlns:a16="http://schemas.microsoft.com/office/drawing/2014/main" id="{B8857D5E-504F-81DE-1DE6-767B525B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8295" name="Freeform: Shape 8294">
              <a:extLst>
                <a:ext uri="{FF2B5EF4-FFF2-40B4-BE49-F238E27FC236}">
                  <a16:creationId xmlns:a16="http://schemas.microsoft.com/office/drawing/2014/main" id="{03FD270E-91D1-9193-335B-F261E381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8296" name="Graphic 157">
              <a:extLst>
                <a:ext uri="{FF2B5EF4-FFF2-40B4-BE49-F238E27FC236}">
                  <a16:creationId xmlns:a16="http://schemas.microsoft.com/office/drawing/2014/main" id="{C30A6DDA-33BC-0F65-EB81-E74271CB5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8298" name="Freeform: Shape 8297">
                <a:extLst>
                  <a:ext uri="{FF2B5EF4-FFF2-40B4-BE49-F238E27FC236}">
                    <a16:creationId xmlns:a16="http://schemas.microsoft.com/office/drawing/2014/main" id="{C5A0ED08-2C87-C11E-51C8-6433862C26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99" name="Freeform: Shape 8298">
                <a:extLst>
                  <a:ext uri="{FF2B5EF4-FFF2-40B4-BE49-F238E27FC236}">
                    <a16:creationId xmlns:a16="http://schemas.microsoft.com/office/drawing/2014/main" id="{62DAAFAE-99AA-56AD-DC8E-F5105800B5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0" name="Freeform: Shape 8299">
                <a:extLst>
                  <a:ext uri="{FF2B5EF4-FFF2-40B4-BE49-F238E27FC236}">
                    <a16:creationId xmlns:a16="http://schemas.microsoft.com/office/drawing/2014/main" id="{55989910-8DC0-6815-1475-BC9E87C540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1" name="Freeform: Shape 8300">
                <a:extLst>
                  <a:ext uri="{FF2B5EF4-FFF2-40B4-BE49-F238E27FC236}">
                    <a16:creationId xmlns:a16="http://schemas.microsoft.com/office/drawing/2014/main" id="{190B7968-A631-883E-8F8A-8B3B718173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2" name="Freeform: Shape 8301">
                <a:extLst>
                  <a:ext uri="{FF2B5EF4-FFF2-40B4-BE49-F238E27FC236}">
                    <a16:creationId xmlns:a16="http://schemas.microsoft.com/office/drawing/2014/main" id="{431637D5-02A3-1D3E-AC48-D7811D98FD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3" name="Freeform: Shape 8302">
                <a:extLst>
                  <a:ext uri="{FF2B5EF4-FFF2-40B4-BE49-F238E27FC236}">
                    <a16:creationId xmlns:a16="http://schemas.microsoft.com/office/drawing/2014/main" id="{8FB5E46F-997B-B642-4F9B-52B28B28C0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4" name="Freeform: Shape 8303">
                <a:extLst>
                  <a:ext uri="{FF2B5EF4-FFF2-40B4-BE49-F238E27FC236}">
                    <a16:creationId xmlns:a16="http://schemas.microsoft.com/office/drawing/2014/main" id="{07968D58-1AD7-C5C3-DF51-2DF47DFE87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297" name="Freeform: Shape 8296">
              <a:extLst>
                <a:ext uri="{FF2B5EF4-FFF2-40B4-BE49-F238E27FC236}">
                  <a16:creationId xmlns:a16="http://schemas.microsoft.com/office/drawing/2014/main" id="{0D83F04F-6770-64D1-3062-893B811A2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8A748-72A4-3EE8-271E-C1BCF7827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kern="1200" cap="all" spc="200" dirty="0">
              <a:solidFill>
                <a:schemeClr val="accent1"/>
              </a:solidFill>
              <a:latin typeface="+mn-lt"/>
              <a:ea typeface="+mn-ea"/>
              <a:cs typeface="Segoe UI Semilight" panose="020B0402040204020203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790548-4DC2-68B4-A0E9-DF1B94446B8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274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AE95DA-B006-7912-AB7A-B215BE043D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4" name="Rectangle 8253">
            <a:extLst>
              <a:ext uri="{FF2B5EF4-FFF2-40B4-BE49-F238E27FC236}">
                <a16:creationId xmlns:a16="http://schemas.microsoft.com/office/drawing/2014/main" id="{EADC97FF-0D41-39AB-BB2F-390E72F87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56" name="Freeform: Shape 8255">
            <a:extLst>
              <a:ext uri="{FF2B5EF4-FFF2-40B4-BE49-F238E27FC236}">
                <a16:creationId xmlns:a16="http://schemas.microsoft.com/office/drawing/2014/main" id="{78D32E61-8592-5A06-6DB6-CD3AB9298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58" name="Freeform: Shape 8257">
            <a:extLst>
              <a:ext uri="{FF2B5EF4-FFF2-40B4-BE49-F238E27FC236}">
                <a16:creationId xmlns:a16="http://schemas.microsoft.com/office/drawing/2014/main" id="{DA032EDF-B09F-5DC3-4080-D9935FE3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60" name="Freeform: Shape 8259">
            <a:extLst>
              <a:ext uri="{FF2B5EF4-FFF2-40B4-BE49-F238E27FC236}">
                <a16:creationId xmlns:a16="http://schemas.microsoft.com/office/drawing/2014/main" id="{3B59EE34-A7DB-C074-91CC-BF6B3CAF3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262" name="Graphic 141">
            <a:extLst>
              <a:ext uri="{FF2B5EF4-FFF2-40B4-BE49-F238E27FC236}">
                <a16:creationId xmlns:a16="http://schemas.microsoft.com/office/drawing/2014/main" id="{2D4F2405-0027-D74C-B299-2D602972E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263" name="Freeform: Shape 8262">
              <a:extLst>
                <a:ext uri="{FF2B5EF4-FFF2-40B4-BE49-F238E27FC236}">
                  <a16:creationId xmlns:a16="http://schemas.microsoft.com/office/drawing/2014/main" id="{BC8B8088-E66F-F851-7F3B-08B527219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4" name="Freeform: Shape 8263">
              <a:extLst>
                <a:ext uri="{FF2B5EF4-FFF2-40B4-BE49-F238E27FC236}">
                  <a16:creationId xmlns:a16="http://schemas.microsoft.com/office/drawing/2014/main" id="{C26EB197-9456-F714-9669-080DA24A8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5" name="Freeform: Shape 8264">
              <a:extLst>
                <a:ext uri="{FF2B5EF4-FFF2-40B4-BE49-F238E27FC236}">
                  <a16:creationId xmlns:a16="http://schemas.microsoft.com/office/drawing/2014/main" id="{EBAC777A-A8D3-7857-C64E-561AEC963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6" name="Freeform: Shape 8265">
              <a:extLst>
                <a:ext uri="{FF2B5EF4-FFF2-40B4-BE49-F238E27FC236}">
                  <a16:creationId xmlns:a16="http://schemas.microsoft.com/office/drawing/2014/main" id="{8B4326B9-AA06-8DB5-2862-6CE862F85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7" name="Freeform: Shape 8266">
              <a:extLst>
                <a:ext uri="{FF2B5EF4-FFF2-40B4-BE49-F238E27FC236}">
                  <a16:creationId xmlns:a16="http://schemas.microsoft.com/office/drawing/2014/main" id="{8325F449-D8F7-7614-FDBF-52E3EEE03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8" name="Freeform: Shape 8267">
              <a:extLst>
                <a:ext uri="{FF2B5EF4-FFF2-40B4-BE49-F238E27FC236}">
                  <a16:creationId xmlns:a16="http://schemas.microsoft.com/office/drawing/2014/main" id="{921E898A-13EE-27C9-DBDE-820094C93D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9" name="Freeform: Shape 8268">
              <a:extLst>
                <a:ext uri="{FF2B5EF4-FFF2-40B4-BE49-F238E27FC236}">
                  <a16:creationId xmlns:a16="http://schemas.microsoft.com/office/drawing/2014/main" id="{0D2C5EDD-C3A8-85CB-7828-6C7527626A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271" name="Graphic 157">
            <a:extLst>
              <a:ext uri="{FF2B5EF4-FFF2-40B4-BE49-F238E27FC236}">
                <a16:creationId xmlns:a16="http://schemas.microsoft.com/office/drawing/2014/main" id="{F87CF3A8-A159-AF4B-1005-3113B022B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8272" name="Freeform: Shape 8271">
              <a:extLst>
                <a:ext uri="{FF2B5EF4-FFF2-40B4-BE49-F238E27FC236}">
                  <a16:creationId xmlns:a16="http://schemas.microsoft.com/office/drawing/2014/main" id="{895A7154-CDCE-E81A-7E45-C265292A1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3" name="Freeform: Shape 8272">
              <a:extLst>
                <a:ext uri="{FF2B5EF4-FFF2-40B4-BE49-F238E27FC236}">
                  <a16:creationId xmlns:a16="http://schemas.microsoft.com/office/drawing/2014/main" id="{DCC35198-4E9D-B124-4714-1026DBF24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4" name="Freeform: Shape 8273">
              <a:extLst>
                <a:ext uri="{FF2B5EF4-FFF2-40B4-BE49-F238E27FC236}">
                  <a16:creationId xmlns:a16="http://schemas.microsoft.com/office/drawing/2014/main" id="{B3B7676A-C6F5-BF41-2802-2AA3BF77B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5" name="Freeform: Shape 8274">
              <a:extLst>
                <a:ext uri="{FF2B5EF4-FFF2-40B4-BE49-F238E27FC236}">
                  <a16:creationId xmlns:a16="http://schemas.microsoft.com/office/drawing/2014/main" id="{590C2952-536E-0417-F65C-5F6F07597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6" name="Freeform: Shape 8275">
              <a:extLst>
                <a:ext uri="{FF2B5EF4-FFF2-40B4-BE49-F238E27FC236}">
                  <a16:creationId xmlns:a16="http://schemas.microsoft.com/office/drawing/2014/main" id="{A1398E51-AB6F-9455-8B9A-62EDC817D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7" name="Freeform: Shape 8276">
              <a:extLst>
                <a:ext uri="{FF2B5EF4-FFF2-40B4-BE49-F238E27FC236}">
                  <a16:creationId xmlns:a16="http://schemas.microsoft.com/office/drawing/2014/main" id="{FFC4E3FE-36EA-3B1E-1501-7ED82F4D2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8" name="Freeform: Shape 8277">
              <a:extLst>
                <a:ext uri="{FF2B5EF4-FFF2-40B4-BE49-F238E27FC236}">
                  <a16:creationId xmlns:a16="http://schemas.microsoft.com/office/drawing/2014/main" id="{9D54A042-7A90-3B76-601A-860245203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8280" name="Rectangle 8279">
            <a:extLst>
              <a:ext uri="{FF2B5EF4-FFF2-40B4-BE49-F238E27FC236}">
                <a16:creationId xmlns:a16="http://schemas.microsoft.com/office/drawing/2014/main" id="{E3BBAFC1-CFBB-5E81-C38A-EC096F32F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82" name="Rectangle 8281">
            <a:extLst>
              <a:ext uri="{FF2B5EF4-FFF2-40B4-BE49-F238E27FC236}">
                <a16:creationId xmlns:a16="http://schemas.microsoft.com/office/drawing/2014/main" id="{4893B719-B256-F619-F65E-CE04E59C6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284" name="Top Left">
            <a:extLst>
              <a:ext uri="{FF2B5EF4-FFF2-40B4-BE49-F238E27FC236}">
                <a16:creationId xmlns:a16="http://schemas.microsoft.com/office/drawing/2014/main" id="{F28EC4C8-DF4E-7A57-D39E-B32FEB36A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8285" name="Freeform: Shape 8284">
              <a:extLst>
                <a:ext uri="{FF2B5EF4-FFF2-40B4-BE49-F238E27FC236}">
                  <a16:creationId xmlns:a16="http://schemas.microsoft.com/office/drawing/2014/main" id="{355069A7-EB12-7527-EE8A-68397C265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286" name="Freeform: Shape 8285">
              <a:extLst>
                <a:ext uri="{FF2B5EF4-FFF2-40B4-BE49-F238E27FC236}">
                  <a16:creationId xmlns:a16="http://schemas.microsoft.com/office/drawing/2014/main" id="{521C36CD-C287-3961-221F-91CD09F33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7" name="Freeform: Shape 8286">
              <a:extLst>
                <a:ext uri="{FF2B5EF4-FFF2-40B4-BE49-F238E27FC236}">
                  <a16:creationId xmlns:a16="http://schemas.microsoft.com/office/drawing/2014/main" id="{02F0FDF5-5D5F-5E25-CEC4-1C8CB9BDD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8" name="Freeform: Shape 8287">
              <a:extLst>
                <a:ext uri="{FF2B5EF4-FFF2-40B4-BE49-F238E27FC236}">
                  <a16:creationId xmlns:a16="http://schemas.microsoft.com/office/drawing/2014/main" id="{B0F15ADD-190E-FA71-40C6-B17F6A406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9" name="Freeform: Shape 8288">
              <a:extLst>
                <a:ext uri="{FF2B5EF4-FFF2-40B4-BE49-F238E27FC236}">
                  <a16:creationId xmlns:a16="http://schemas.microsoft.com/office/drawing/2014/main" id="{E3E7A3D9-CC8D-BEBC-2238-92083517D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0" name="Freeform: Shape 8289">
              <a:extLst>
                <a:ext uri="{FF2B5EF4-FFF2-40B4-BE49-F238E27FC236}">
                  <a16:creationId xmlns:a16="http://schemas.microsoft.com/office/drawing/2014/main" id="{57ACCC3C-05B2-4D38-22B9-5F9713C63D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1" name="Freeform: Shape 8290">
              <a:extLst>
                <a:ext uri="{FF2B5EF4-FFF2-40B4-BE49-F238E27FC236}">
                  <a16:creationId xmlns:a16="http://schemas.microsoft.com/office/drawing/2014/main" id="{2325D37F-6589-09B9-4DA8-01C8985BE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2" name="Freeform: Shape 8291">
              <a:extLst>
                <a:ext uri="{FF2B5EF4-FFF2-40B4-BE49-F238E27FC236}">
                  <a16:creationId xmlns:a16="http://schemas.microsoft.com/office/drawing/2014/main" id="{C36EA013-1DA3-5097-6801-AA054FE5B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6F84757F-14CC-4F16-BCB9-8B36E1886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Additional Negotiation Tips</a:t>
            </a:r>
            <a:endParaRPr lang="en-US" sz="3700" i="1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0365012-9632-BACB-73B2-ED732C9F7D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881822"/>
              </p:ext>
            </p:extLst>
          </p:nvPr>
        </p:nvGraphicFramePr>
        <p:xfrm>
          <a:off x="1185755" y="2384474"/>
          <a:ext cx="5000235" cy="2497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8294" name="Bottom Right">
            <a:extLst>
              <a:ext uri="{FF2B5EF4-FFF2-40B4-BE49-F238E27FC236}">
                <a16:creationId xmlns:a16="http://schemas.microsoft.com/office/drawing/2014/main" id="{0F2AF56A-C35F-DA43-8B20-B019A7732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8295" name="Freeform: Shape 8294">
              <a:extLst>
                <a:ext uri="{FF2B5EF4-FFF2-40B4-BE49-F238E27FC236}">
                  <a16:creationId xmlns:a16="http://schemas.microsoft.com/office/drawing/2014/main" id="{F6A0F082-6595-16FD-A1E2-796D0155C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8296" name="Graphic 157">
              <a:extLst>
                <a:ext uri="{FF2B5EF4-FFF2-40B4-BE49-F238E27FC236}">
                  <a16:creationId xmlns:a16="http://schemas.microsoft.com/office/drawing/2014/main" id="{B64A0820-0E89-11B0-0C74-90A61CFDE8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8298" name="Freeform: Shape 8297">
                <a:extLst>
                  <a:ext uri="{FF2B5EF4-FFF2-40B4-BE49-F238E27FC236}">
                    <a16:creationId xmlns:a16="http://schemas.microsoft.com/office/drawing/2014/main" id="{3E42EC7D-D5E7-E29A-C7CD-1DAD1CF4DA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99" name="Freeform: Shape 8298">
                <a:extLst>
                  <a:ext uri="{FF2B5EF4-FFF2-40B4-BE49-F238E27FC236}">
                    <a16:creationId xmlns:a16="http://schemas.microsoft.com/office/drawing/2014/main" id="{705D7533-1F33-FE5D-F14A-EC83DDC2E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0" name="Freeform: Shape 8299">
                <a:extLst>
                  <a:ext uri="{FF2B5EF4-FFF2-40B4-BE49-F238E27FC236}">
                    <a16:creationId xmlns:a16="http://schemas.microsoft.com/office/drawing/2014/main" id="{84F08E9D-2530-2281-DF74-12153F665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1" name="Freeform: Shape 8300">
                <a:extLst>
                  <a:ext uri="{FF2B5EF4-FFF2-40B4-BE49-F238E27FC236}">
                    <a16:creationId xmlns:a16="http://schemas.microsoft.com/office/drawing/2014/main" id="{F11A78CE-8CB9-331C-662F-7A8C14174D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2" name="Freeform: Shape 8301">
                <a:extLst>
                  <a:ext uri="{FF2B5EF4-FFF2-40B4-BE49-F238E27FC236}">
                    <a16:creationId xmlns:a16="http://schemas.microsoft.com/office/drawing/2014/main" id="{03D4001E-B0A2-B461-118F-720115FA5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3" name="Freeform: Shape 8302">
                <a:extLst>
                  <a:ext uri="{FF2B5EF4-FFF2-40B4-BE49-F238E27FC236}">
                    <a16:creationId xmlns:a16="http://schemas.microsoft.com/office/drawing/2014/main" id="{4C915AB5-EEB7-C5A6-0A1F-2C5A1AC36B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4" name="Freeform: Shape 8303">
                <a:extLst>
                  <a:ext uri="{FF2B5EF4-FFF2-40B4-BE49-F238E27FC236}">
                    <a16:creationId xmlns:a16="http://schemas.microsoft.com/office/drawing/2014/main" id="{2BF73FA3-85FE-2B04-E40B-A712FA535D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297" name="Freeform: Shape 8296">
              <a:extLst>
                <a:ext uri="{FF2B5EF4-FFF2-40B4-BE49-F238E27FC236}">
                  <a16:creationId xmlns:a16="http://schemas.microsoft.com/office/drawing/2014/main" id="{114414FA-951A-F2EB-8A76-18918B0FA7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E22D-7C86-2863-22E2-CF99E69E1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kern="1200" cap="all" spc="200" dirty="0">
              <a:solidFill>
                <a:schemeClr val="accent1"/>
              </a:solidFill>
              <a:latin typeface="+mn-lt"/>
              <a:ea typeface="+mn-ea"/>
              <a:cs typeface="Segoe UI Semilight" panose="020B04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27E517-2519-0CC4-E95C-DA2D445C3A7E}"/>
              </a:ext>
            </a:extLst>
          </p:cNvPr>
          <p:cNvSpPr txBox="1"/>
          <p:nvPr/>
        </p:nvSpPr>
        <p:spPr>
          <a:xfrm>
            <a:off x="1131675" y="5022605"/>
            <a:ext cx="50543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These behaviours support successful cross‑cultural negotiations (Meyer, 2014).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8570FED-8F96-B421-2FD8-BDFD92DF07F1}"/>
              </a:ext>
            </a:extLst>
          </p:cNvPr>
          <p:cNvSpPr/>
          <p:nvPr/>
        </p:nvSpPr>
        <p:spPr>
          <a:xfrm>
            <a:off x="6596512" y="902399"/>
            <a:ext cx="5384444" cy="531516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2C6F1104-A84F-9655-2230-49C4075489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/>
          <a:srcRect t="-7171" r="1259" b="-7316"/>
          <a:stretch>
            <a:fillRect/>
          </a:stretch>
        </p:blipFill>
        <p:spPr bwMode="auto">
          <a:xfrm>
            <a:off x="6691328" y="985046"/>
            <a:ext cx="5194813" cy="5149872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1A7F610-9207-BCDD-17E8-8C72AE56871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566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D27707A-0D74-4391-B40D-9DA61B878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8966" y="968074"/>
            <a:ext cx="9795636" cy="1335662"/>
          </a:xfrm>
        </p:spPr>
        <p:txBody>
          <a:bodyPr/>
          <a:lstStyle/>
          <a:p>
            <a:r>
              <a:rPr lang="en-GB" dirty="0"/>
              <a:t>Importance of Cultural Awareness</a:t>
            </a:r>
            <a:endParaRPr lang="en-US" dirty="0"/>
          </a:p>
        </p:txBody>
      </p:sp>
      <p:graphicFrame>
        <p:nvGraphicFramePr>
          <p:cNvPr id="24" name="Content Placeholder 23">
            <a:extLst>
              <a:ext uri="{FF2B5EF4-FFF2-40B4-BE49-F238E27FC236}">
                <a16:creationId xmlns:a16="http://schemas.microsoft.com/office/drawing/2014/main" id="{0DB478BB-CA9E-D69B-1170-61D44AFA60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4138677"/>
              </p:ext>
            </p:extLst>
          </p:nvPr>
        </p:nvGraphicFramePr>
        <p:xfrm>
          <a:off x="1537701" y="1984061"/>
          <a:ext cx="9486901" cy="3170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7482F0E0-9FA4-418B-9E03-97825F3F0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D2EE07-7A56-9431-294A-DEBDCC9F1543}"/>
              </a:ext>
            </a:extLst>
          </p:cNvPr>
          <p:cNvSpPr txBox="1"/>
          <p:nvPr/>
        </p:nvSpPr>
        <p:spPr>
          <a:xfrm>
            <a:off x="852581" y="5094551"/>
            <a:ext cx="108571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Cultural awareness is essential for global business success (Trompenaars &amp; Hampden‑Turner, 2012).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87DDA8A-C9C0-0389-E018-607B6A9144C7}"/>
              </a:ext>
            </a:extLst>
          </p:cNvPr>
          <p:cNvSpPr/>
          <p:nvPr/>
        </p:nvSpPr>
        <p:spPr>
          <a:xfrm>
            <a:off x="1658999" y="2214691"/>
            <a:ext cx="366227" cy="349061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F5A3FE89-E651-29E2-FBD4-915664832241}"/>
              </a:ext>
            </a:extLst>
          </p:cNvPr>
          <p:cNvSpPr/>
          <p:nvPr/>
        </p:nvSpPr>
        <p:spPr>
          <a:xfrm>
            <a:off x="1940085" y="2803906"/>
            <a:ext cx="366227" cy="349061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F0C1AD1-EF71-334E-802F-E355DCF545B5}"/>
              </a:ext>
            </a:extLst>
          </p:cNvPr>
          <p:cNvSpPr/>
          <p:nvPr/>
        </p:nvSpPr>
        <p:spPr>
          <a:xfrm>
            <a:off x="2025226" y="3399435"/>
            <a:ext cx="366227" cy="349061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E12768E0-25EC-E6CF-8726-0AFECE1DA954}"/>
              </a:ext>
            </a:extLst>
          </p:cNvPr>
          <p:cNvSpPr/>
          <p:nvPr/>
        </p:nvSpPr>
        <p:spPr>
          <a:xfrm>
            <a:off x="1940913" y="3990202"/>
            <a:ext cx="366227" cy="349061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9F58D5A8-302B-59F6-0AA4-3B6D7633E216}"/>
              </a:ext>
            </a:extLst>
          </p:cNvPr>
          <p:cNvSpPr/>
          <p:nvPr/>
        </p:nvSpPr>
        <p:spPr>
          <a:xfrm>
            <a:off x="1654237" y="4583350"/>
            <a:ext cx="366227" cy="349061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235E615-C74B-2129-9807-73142CF98CF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20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10246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249" name="Freeform: Shape 10248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251" name="Freeform: Shape 10250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253" name="Freeform: Shape 10252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255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256" name="Freeform: Shape 10255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57" name="Freeform: Shape 10256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58" name="Freeform: Shape 10257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59" name="Freeform: Shape 10258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60" name="Freeform: Shape 10259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61" name="Freeform: Shape 10260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62" name="Freeform: Shape 10261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0264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0265" name="Freeform: Shape 10264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66" name="Freeform: Shape 10265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67" name="Freeform: Shape 10266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68" name="Freeform: Shape 10267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69" name="Freeform: Shape 10268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70" name="Freeform: Shape 10269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71" name="Freeform: Shape 10270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273" name="Rectangle 1027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275" name="Rectangle 1027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277" name="Rectangle 10276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79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280" name="Freeform: Shape 10279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81" name="Freeform: Shape 10280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82" name="Freeform: Shape 10281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83" name="Freeform: Shape 10282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84" name="Freeform: Shape 10283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85" name="Freeform: Shape 10284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86" name="Freeform: Shape 10285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10242" name="Picture 2" descr="How to Fit in with the Brits | British Culture and Customs">
            <a:extLst>
              <a:ext uri="{FF2B5EF4-FFF2-40B4-BE49-F238E27FC236}">
                <a16:creationId xmlns:a16="http://schemas.microsoft.com/office/drawing/2014/main" id="{486A603B-7C7A-6F41-0375-FE8489B00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8" r="20592" b="-2"/>
          <a:stretch>
            <a:fillRect/>
          </a:stretch>
        </p:blipFill>
        <p:spPr bwMode="auto">
          <a:xfrm>
            <a:off x="-1118" y="10"/>
            <a:ext cx="6094937" cy="685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02C7D812-0771-4D00-92C7-CB0E83EE7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9" y="3177287"/>
            <a:ext cx="6082970" cy="886834"/>
          </a:xfrm>
          <a:solidFill>
            <a:schemeClr val="accent1">
              <a:lumMod val="60000"/>
              <a:lumOff val="40000"/>
              <a:alpha val="63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			    </a:t>
            </a:r>
            <a:r>
              <a:rPr lang="en-US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</a:t>
            </a:r>
          </a:p>
        </p:txBody>
      </p:sp>
      <p:grpSp>
        <p:nvGrpSpPr>
          <p:cNvPr id="10288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0289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0291" name="Freeform: Shape 10290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92" name="Freeform: Shape 10291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93" name="Freeform: Shape 10292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94" name="Freeform: Shape 10293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95" name="Freeform: Shape 10294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96" name="Freeform: Shape 10295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97" name="Freeform: Shape 10296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0290" name="Freeform: Shape 10289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8EEF944-C90C-E8BF-D25D-AE86D9235F4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16548" r="24116" b="-1"/>
          <a:stretch>
            <a:fillRect/>
          </a:stretch>
        </p:blipFill>
        <p:spPr>
          <a:xfrm>
            <a:off x="6097063" y="10"/>
            <a:ext cx="6094937" cy="6856614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02338824-BECA-4FA6-8497-F1FDE9B96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5515" y="916061"/>
            <a:ext cx="4977905" cy="5017076"/>
          </a:xfrm>
          <a:solidFill>
            <a:schemeClr val="accent1">
              <a:lumMod val="60000"/>
              <a:lumOff val="40000"/>
              <a:alpha val="63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b="1" dirty="0">
                <a:solidFill>
                  <a:srgbClr val="FFFFFF"/>
                </a:solidFill>
              </a:rPr>
              <a:t>Culture strongly influences negotiation behaviour.</a:t>
            </a:r>
          </a:p>
          <a:p>
            <a:pPr marL="285750"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b="1" dirty="0">
                <a:solidFill>
                  <a:srgbClr val="FFFFFF"/>
                </a:solidFill>
              </a:rPr>
              <a:t>China values relationships, hierarchy, and long‑term thinking. </a:t>
            </a:r>
          </a:p>
          <a:p>
            <a:pPr marL="285750"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b="1" dirty="0">
                <a:solidFill>
                  <a:srgbClr val="FFFFFF"/>
                </a:solidFill>
              </a:rPr>
              <a:t>We must adapt our approach to succeed.</a:t>
            </a:r>
          </a:p>
          <a:p>
            <a:pPr marL="285750"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b="1" dirty="0">
                <a:solidFill>
                  <a:srgbClr val="FFFFFF"/>
                </a:solidFill>
              </a:rPr>
              <a:t>With the right strategies, we can build a strong UK–China partnership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CD21D-4248-452B-8F33-0CCBF2C5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kern="1200" cap="all" spc="200" dirty="0">
              <a:solidFill>
                <a:srgbClr val="FFFFFF"/>
              </a:solidFill>
              <a:latin typeface="+mn-lt"/>
              <a:ea typeface="+mn-ea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223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CFF3E1F-B30E-456E-B549-C2DC299C87D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19500" y="0"/>
            <a:ext cx="4953000" cy="971924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</a:rPr>
              <a:t>References</a:t>
            </a: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</a:rPr>
              <a:t> </a:t>
            </a: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3" name="Footer Placeholder 32">
            <a:extLst>
              <a:ext uri="{FF2B5EF4-FFF2-40B4-BE49-F238E27FC236}">
                <a16:creationId xmlns:a16="http://schemas.microsoft.com/office/drawing/2014/main" id="{7F34BC53-E008-4F81-9371-26198EA08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218134-03A1-B6DC-5CA1-C7BBE5298B8C}"/>
              </a:ext>
            </a:extLst>
          </p:cNvPr>
          <p:cNvSpPr txBox="1"/>
          <p:nvPr/>
        </p:nvSpPr>
        <p:spPr>
          <a:xfrm>
            <a:off x="450850" y="971924"/>
            <a:ext cx="11290300" cy="3157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Chen, X. and Chen, C. (2004) ‘On the intricacies of the Chinese guanxi: A process model of guanxi development’, Asia Pacific Journal of Management, 21(3), pp. 305–324.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Fang, T. (2006) ‘Negotiation: The Chinese style’, Journal of Business &amp; Industrial Marketing, 21(1), pp. 50–60.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Hofstede, G. (2011)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Dimensionalizing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cultures: The Hofstede model in context. Online Readings in Psychology and Culture, 2(1).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Meyer, E. (2014) The Culture Map: Breaking Through the Invisible Boundaries of Global Business. New York: PublicAffairs.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Trompenaars, F. and Hampden‑Turner, C. (2012) Riding the Waves of Culture: Understanding Diversity in Global Business. 3rd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London: Nicholas Brealey.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90972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DF9B1D76-03F2-436A-9708-6B223EA28E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50675" y="3872660"/>
            <a:ext cx="5996628" cy="2226076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102678-0CBB-4D5C-8339-BD7A3BB83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dirty="0"/>
              <a:t>Cross Cultural Negotiations: </a:t>
            </a:r>
            <a:br>
              <a:rPr lang="en-GB" dirty="0"/>
            </a:br>
            <a:r>
              <a:rPr lang="en-GB" dirty="0"/>
              <a:t>Building a Successful UK–China</a:t>
            </a:r>
            <a:endParaRPr lang="en-US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5CDBC84E-6836-0B2E-8C5A-169B39EAACA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0055" r="10055"/>
          <a:stretch>
            <a:fillRect/>
          </a:stretch>
        </p:blipFill>
        <p:spPr>
          <a:custGeom>
            <a:avLst/>
            <a:gdLst>
              <a:gd name="connsiteX0" fmla="*/ 0 w 11084189"/>
              <a:gd name="connsiteY0" fmla="*/ 0 h 3854030"/>
              <a:gd name="connsiteX1" fmla="*/ 11084189 w 11084189"/>
              <a:gd name="connsiteY1" fmla="*/ 0 h 3854030"/>
              <a:gd name="connsiteX2" fmla="*/ 11061525 w 11084189"/>
              <a:gd name="connsiteY2" fmla="*/ 105743 h 3854030"/>
              <a:gd name="connsiteX3" fmla="*/ 5542094 w 11084189"/>
              <a:gd name="connsiteY3" fmla="*/ 3854030 h 3854030"/>
              <a:gd name="connsiteX4" fmla="*/ 22663 w 11084189"/>
              <a:gd name="connsiteY4" fmla="*/ 105743 h 3854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084189" h="3854030">
                <a:moveTo>
                  <a:pt x="0" y="0"/>
                </a:moveTo>
                <a:lnTo>
                  <a:pt x="11084189" y="0"/>
                </a:lnTo>
                <a:lnTo>
                  <a:pt x="11061525" y="105743"/>
                </a:lnTo>
                <a:cubicBezTo>
                  <a:pt x="10536186" y="2244886"/>
                  <a:pt x="8264668" y="3854030"/>
                  <a:pt x="5542094" y="3854030"/>
                </a:cubicBezTo>
                <a:cubicBezTo>
                  <a:pt x="2819520" y="3854030"/>
                  <a:pt x="548002" y="2244886"/>
                  <a:pt x="22663" y="10574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4746586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FF01AD9-F5BE-4467-A2B6-F080EB17608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EAFCE9-5102-4DAA-8747-40B4A7428A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D977A2A-9AF2-4E1E-9C52-3CE0178B1CF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Explore design</Template>
  <TotalTime>1230</TotalTime>
  <Words>840</Words>
  <Application>Microsoft Office PowerPoint</Application>
  <PresentationFormat>Widescreen</PresentationFormat>
  <Paragraphs>116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Aptos</vt:lpstr>
      <vt:lpstr>Arial</vt:lpstr>
      <vt:lpstr>Avenir Next LT Pro</vt:lpstr>
      <vt:lpstr>AvenirNext LT Pro Medium</vt:lpstr>
      <vt:lpstr>Calibri</vt:lpstr>
      <vt:lpstr>Posterama</vt:lpstr>
      <vt:lpstr>Segoe UI Semilight</vt:lpstr>
      <vt:lpstr>Times New Roman</vt:lpstr>
      <vt:lpstr>ExploreVTI</vt:lpstr>
      <vt:lpstr> Cross Cultural Negotiations:  Building a Successful UK–China  </vt:lpstr>
      <vt:lpstr>Agenda</vt:lpstr>
      <vt:lpstr>What Is Culture?</vt:lpstr>
      <vt:lpstr>How Culture Affects Business</vt:lpstr>
      <vt:lpstr>Theoretical Framework: Hofstede’s Cultural Dimensions</vt:lpstr>
      <vt:lpstr>Why This Theory Matters</vt:lpstr>
      <vt:lpstr>Cultural Elements to Overcome (China‑Specific)</vt:lpstr>
      <vt:lpstr>Impact of These Cultural Elements</vt:lpstr>
      <vt:lpstr>Strategies for Success</vt:lpstr>
      <vt:lpstr>Additional Negotiation Tips</vt:lpstr>
      <vt:lpstr>Importance of Cultural Awareness</vt:lpstr>
      <vt:lpstr>       Summary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Vicky A.</dc:creator>
  <cp:lastModifiedBy>Alfred Olatunbosun Ojekere (2226760)</cp:lastModifiedBy>
  <cp:revision>5</cp:revision>
  <dcterms:created xsi:type="dcterms:W3CDTF">2026-03-23T15:23:57Z</dcterms:created>
  <dcterms:modified xsi:type="dcterms:W3CDTF">2026-03-24T12:27:35Z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