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8" r:id="rId3"/>
    <p:sldId id="265" r:id="rId4"/>
    <p:sldId id="260" r:id="rId5"/>
    <p:sldId id="257" r:id="rId6"/>
    <p:sldId id="266" r:id="rId7"/>
    <p:sldId id="270" r:id="rId8"/>
    <p:sldId id="271" r:id="rId9"/>
    <p:sldId id="259" r:id="rId10"/>
    <p:sldId id="267" r:id="rId11"/>
    <p:sldId id="268" r:id="rId12"/>
    <p:sldId id="269" r:id="rId13"/>
    <p:sldId id="273" r:id="rId14"/>
    <p:sldId id="272" r:id="rId15"/>
    <p:sldId id="276" r:id="rId16"/>
    <p:sldId id="277" r:id="rId17"/>
    <p:sldId id="278" r:id="rId18"/>
    <p:sldId id="27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7254C7-7BBF-47BB-A174-F42246C6BF1A}" v="1300" dt="2021-02-23T23:19:17.1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43" d="100"/>
          <a:sy n="43" d="100"/>
        </p:scale>
        <p:origin x="48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un boksh" userId="dd744dcf3d19e0f7" providerId="LiveId" clId="{5A7254C7-7BBF-47BB-A174-F42246C6BF1A}"/>
    <pc:docChg chg="undo redo custSel addSld delSld modSld sldOrd">
      <pc:chgData name="harun boksh" userId="dd744dcf3d19e0f7" providerId="LiveId" clId="{5A7254C7-7BBF-47BB-A174-F42246C6BF1A}" dt="2021-02-24T18:30:27.400" v="3111" actId="20577"/>
      <pc:docMkLst>
        <pc:docMk/>
      </pc:docMkLst>
      <pc:sldChg chg="modSp mod modTransition">
        <pc:chgData name="harun boksh" userId="dd744dcf3d19e0f7" providerId="LiveId" clId="{5A7254C7-7BBF-47BB-A174-F42246C6BF1A}" dt="2021-02-23T19:20:03.318" v="2489" actId="14100"/>
        <pc:sldMkLst>
          <pc:docMk/>
          <pc:sldMk cId="2338233577" sldId="256"/>
        </pc:sldMkLst>
        <pc:spChg chg="mod">
          <ac:chgData name="harun boksh" userId="dd744dcf3d19e0f7" providerId="LiveId" clId="{5A7254C7-7BBF-47BB-A174-F42246C6BF1A}" dt="2021-02-23T19:20:03.318" v="2489" actId="14100"/>
          <ac:spMkLst>
            <pc:docMk/>
            <pc:sldMk cId="2338233577" sldId="256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17T22:37:22.846" v="17" actId="20577"/>
          <ac:spMkLst>
            <pc:docMk/>
            <pc:sldMk cId="2338233577" sldId="256"/>
            <ac:spMk id="3" creationId="{1A941B1A-4908-41C2-BF48-49B5FC6D7B29}"/>
          </ac:spMkLst>
        </pc:spChg>
      </pc:sldChg>
      <pc:sldChg chg="modSp mod modTransition modAnim">
        <pc:chgData name="harun boksh" userId="dd744dcf3d19e0f7" providerId="LiveId" clId="{5A7254C7-7BBF-47BB-A174-F42246C6BF1A}" dt="2021-02-23T22:28:18.355" v="2823" actId="14100"/>
        <pc:sldMkLst>
          <pc:docMk/>
          <pc:sldMk cId="2036886418" sldId="257"/>
        </pc:sldMkLst>
        <pc:spChg chg="mod">
          <ac:chgData name="harun boksh" userId="dd744dcf3d19e0f7" providerId="LiveId" clId="{5A7254C7-7BBF-47BB-A174-F42246C6BF1A}" dt="2021-02-23T22:27:39.907" v="2818" actId="255"/>
          <ac:spMkLst>
            <pc:docMk/>
            <pc:sldMk cId="2036886418" sldId="257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2:28:18.355" v="2823" actId="14100"/>
          <ac:spMkLst>
            <pc:docMk/>
            <pc:sldMk cId="2036886418" sldId="257"/>
            <ac:spMk id="3" creationId="{1A941B1A-4908-41C2-BF48-49B5FC6D7B29}"/>
          </ac:spMkLst>
        </pc:spChg>
      </pc:sldChg>
      <pc:sldChg chg="modSp mod ord modTransition modAnim">
        <pc:chgData name="harun boksh" userId="dd744dcf3d19e0f7" providerId="LiveId" clId="{5A7254C7-7BBF-47BB-A174-F42246C6BF1A}" dt="2021-02-23T19:20:16.434" v="2492" actId="14100"/>
        <pc:sldMkLst>
          <pc:docMk/>
          <pc:sldMk cId="2186432164" sldId="258"/>
        </pc:sldMkLst>
        <pc:spChg chg="mod">
          <ac:chgData name="harun boksh" userId="dd744dcf3d19e0f7" providerId="LiveId" clId="{5A7254C7-7BBF-47BB-A174-F42246C6BF1A}" dt="2021-02-23T19:20:16.434" v="2492" actId="14100"/>
          <ac:spMkLst>
            <pc:docMk/>
            <pc:sldMk cId="2186432164" sldId="258"/>
            <ac:spMk id="2" creationId="{9D0494F2-AE45-4DAA-AA25-0B759C3C0B2D}"/>
          </ac:spMkLst>
        </pc:spChg>
      </pc:sldChg>
      <pc:sldChg chg="modSp mod modTransition modAnim">
        <pc:chgData name="harun boksh" userId="dd744dcf3d19e0f7" providerId="LiveId" clId="{5A7254C7-7BBF-47BB-A174-F42246C6BF1A}" dt="2021-02-23T22:32:53.377" v="2837" actId="255"/>
        <pc:sldMkLst>
          <pc:docMk/>
          <pc:sldMk cId="971153091" sldId="259"/>
        </pc:sldMkLst>
        <pc:spChg chg="mod">
          <ac:chgData name="harun boksh" userId="dd744dcf3d19e0f7" providerId="LiveId" clId="{5A7254C7-7BBF-47BB-A174-F42246C6BF1A}" dt="2021-02-23T22:32:53.377" v="2837" actId="255"/>
          <ac:spMkLst>
            <pc:docMk/>
            <pc:sldMk cId="971153091" sldId="259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2:32:40.278" v="2836" actId="255"/>
          <ac:spMkLst>
            <pc:docMk/>
            <pc:sldMk cId="971153091" sldId="259"/>
            <ac:spMk id="3" creationId="{1A941B1A-4908-41C2-BF48-49B5FC6D7B29}"/>
          </ac:spMkLst>
        </pc:spChg>
      </pc:sldChg>
      <pc:sldChg chg="modSp mod ord modTransition modAnim">
        <pc:chgData name="harun boksh" userId="dd744dcf3d19e0f7" providerId="LiveId" clId="{5A7254C7-7BBF-47BB-A174-F42246C6BF1A}" dt="2021-02-23T20:44:15.768" v="2752" actId="20577"/>
        <pc:sldMkLst>
          <pc:docMk/>
          <pc:sldMk cId="2867977622" sldId="260"/>
        </pc:sldMkLst>
        <pc:spChg chg="mod">
          <ac:chgData name="harun boksh" userId="dd744dcf3d19e0f7" providerId="LiveId" clId="{5A7254C7-7BBF-47BB-A174-F42246C6BF1A}" dt="2021-02-23T20:05:38.262" v="2521" actId="255"/>
          <ac:spMkLst>
            <pc:docMk/>
            <pc:sldMk cId="2867977622" sldId="260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44:15.768" v="2752" actId="20577"/>
          <ac:spMkLst>
            <pc:docMk/>
            <pc:sldMk cId="2867977622" sldId="260"/>
            <ac:spMk id="3" creationId="{1A941B1A-4908-41C2-BF48-49B5FC6D7B29}"/>
          </ac:spMkLst>
        </pc:spChg>
      </pc:sldChg>
      <pc:sldChg chg="modSp del mod ord modTransition modAnim">
        <pc:chgData name="harun boksh" userId="dd744dcf3d19e0f7" providerId="LiveId" clId="{5A7254C7-7BBF-47BB-A174-F42246C6BF1A}" dt="2021-02-23T22:24:39.937" v="2762" actId="47"/>
        <pc:sldMkLst>
          <pc:docMk/>
          <pc:sldMk cId="1886021965" sldId="261"/>
        </pc:sldMkLst>
        <pc:spChg chg="mod">
          <ac:chgData name="harun boksh" userId="dd744dcf3d19e0f7" providerId="LiveId" clId="{5A7254C7-7BBF-47BB-A174-F42246C6BF1A}" dt="2021-02-23T19:22:44.167" v="2497" actId="14100"/>
          <ac:spMkLst>
            <pc:docMk/>
            <pc:sldMk cId="1886021965" sldId="261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05:51.793" v="2522" actId="255"/>
          <ac:spMkLst>
            <pc:docMk/>
            <pc:sldMk cId="1886021965" sldId="261"/>
            <ac:spMk id="3" creationId="{1A941B1A-4908-41C2-BF48-49B5FC6D7B29}"/>
          </ac:spMkLst>
        </pc:spChg>
      </pc:sldChg>
      <pc:sldChg chg="modSp del mod ord modTransition modAnim">
        <pc:chgData name="harun boksh" userId="dd744dcf3d19e0f7" providerId="LiveId" clId="{5A7254C7-7BBF-47BB-A174-F42246C6BF1A}" dt="2021-02-23T22:24:41.596" v="2763" actId="47"/>
        <pc:sldMkLst>
          <pc:docMk/>
          <pc:sldMk cId="1681049387" sldId="262"/>
        </pc:sldMkLst>
        <pc:spChg chg="mod">
          <ac:chgData name="harun boksh" userId="dd744dcf3d19e0f7" providerId="LiveId" clId="{5A7254C7-7BBF-47BB-A174-F42246C6BF1A}" dt="2021-02-23T20:06:05.743" v="2523" actId="255"/>
          <ac:spMkLst>
            <pc:docMk/>
            <pc:sldMk cId="1681049387" sldId="262"/>
            <ac:spMk id="3" creationId="{1A941B1A-4908-41C2-BF48-49B5FC6D7B29}"/>
          </ac:spMkLst>
        </pc:spChg>
      </pc:sldChg>
      <pc:sldChg chg="modSp del mod ord modTransition modAnim">
        <pc:chgData name="harun boksh" userId="dd744dcf3d19e0f7" providerId="LiveId" clId="{5A7254C7-7BBF-47BB-A174-F42246C6BF1A}" dt="2021-02-23T22:24:42.642" v="2764" actId="47"/>
        <pc:sldMkLst>
          <pc:docMk/>
          <pc:sldMk cId="2719158787" sldId="263"/>
        </pc:sldMkLst>
        <pc:spChg chg="mod">
          <ac:chgData name="harun boksh" userId="dd744dcf3d19e0f7" providerId="LiveId" clId="{5A7254C7-7BBF-47BB-A174-F42246C6BF1A}" dt="2021-02-23T20:45:55.262" v="2758" actId="14100"/>
          <ac:spMkLst>
            <pc:docMk/>
            <pc:sldMk cId="2719158787" sldId="263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46:05.550" v="2759" actId="14100"/>
          <ac:spMkLst>
            <pc:docMk/>
            <pc:sldMk cId="2719158787" sldId="263"/>
            <ac:spMk id="3" creationId="{1A941B1A-4908-41C2-BF48-49B5FC6D7B29}"/>
          </ac:spMkLst>
        </pc:spChg>
      </pc:sldChg>
      <pc:sldChg chg="del ord modTransition modAnim">
        <pc:chgData name="harun boksh" userId="dd744dcf3d19e0f7" providerId="LiveId" clId="{5A7254C7-7BBF-47BB-A174-F42246C6BF1A}" dt="2021-02-23T22:24:44.114" v="2765" actId="47"/>
        <pc:sldMkLst>
          <pc:docMk/>
          <pc:sldMk cId="3517550999" sldId="264"/>
        </pc:sldMkLst>
      </pc:sldChg>
      <pc:sldChg chg="modSp mod ord modTransition modAnim">
        <pc:chgData name="harun boksh" userId="dd744dcf3d19e0f7" providerId="LiveId" clId="{5A7254C7-7BBF-47BB-A174-F42246C6BF1A}" dt="2021-02-23T20:05:21.881" v="2520" actId="255"/>
        <pc:sldMkLst>
          <pc:docMk/>
          <pc:sldMk cId="3581413077" sldId="265"/>
        </pc:sldMkLst>
        <pc:spChg chg="mod">
          <ac:chgData name="harun boksh" userId="dd744dcf3d19e0f7" providerId="LiveId" clId="{5A7254C7-7BBF-47BB-A174-F42246C6BF1A}" dt="2021-02-23T19:20:36.193" v="2494" actId="14100"/>
          <ac:spMkLst>
            <pc:docMk/>
            <pc:sldMk cId="3581413077" sldId="265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05:21.881" v="2520" actId="255"/>
          <ac:spMkLst>
            <pc:docMk/>
            <pc:sldMk cId="3581413077" sldId="265"/>
            <ac:spMk id="3" creationId="{1A941B1A-4908-41C2-BF48-49B5FC6D7B29}"/>
          </ac:spMkLst>
        </pc:spChg>
      </pc:sldChg>
      <pc:sldChg chg="modSp mod ord modTransition modAnim">
        <pc:chgData name="harun boksh" userId="dd744dcf3d19e0f7" providerId="LiveId" clId="{5A7254C7-7BBF-47BB-A174-F42246C6BF1A}" dt="2021-02-23T23:14:43.831" v="2906" actId="12"/>
        <pc:sldMkLst>
          <pc:docMk/>
          <pc:sldMk cId="1332459433" sldId="266"/>
        </pc:sldMkLst>
        <pc:spChg chg="mod">
          <ac:chgData name="harun boksh" userId="dd744dcf3d19e0f7" providerId="LiveId" clId="{5A7254C7-7BBF-47BB-A174-F42246C6BF1A}" dt="2021-02-23T19:56:39.671" v="2516" actId="14100"/>
          <ac:spMkLst>
            <pc:docMk/>
            <pc:sldMk cId="1332459433" sldId="266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3:14:43.831" v="2906" actId="12"/>
          <ac:spMkLst>
            <pc:docMk/>
            <pc:sldMk cId="1332459433" sldId="266"/>
            <ac:spMk id="3" creationId="{1A941B1A-4908-41C2-BF48-49B5FC6D7B29}"/>
          </ac:spMkLst>
        </pc:spChg>
      </pc:sldChg>
      <pc:sldChg chg="addSp delSp modSp mod ord modTransition modAnim">
        <pc:chgData name="harun boksh" userId="dd744dcf3d19e0f7" providerId="LiveId" clId="{5A7254C7-7BBF-47BB-A174-F42246C6BF1A}" dt="2021-02-23T22:35:29.679" v="2841"/>
        <pc:sldMkLst>
          <pc:docMk/>
          <pc:sldMk cId="1135242596" sldId="267"/>
        </pc:sldMkLst>
        <pc:spChg chg="mod">
          <ac:chgData name="harun boksh" userId="dd744dcf3d19e0f7" providerId="LiveId" clId="{5A7254C7-7BBF-47BB-A174-F42246C6BF1A}" dt="2021-02-17T22:49:11.369" v="37" actId="14100"/>
          <ac:spMkLst>
            <pc:docMk/>
            <pc:sldMk cId="1135242596" sldId="267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40:17.828" v="2723" actId="255"/>
          <ac:spMkLst>
            <pc:docMk/>
            <pc:sldMk cId="1135242596" sldId="267"/>
            <ac:spMk id="3" creationId="{1A941B1A-4908-41C2-BF48-49B5FC6D7B29}"/>
          </ac:spMkLst>
        </pc:spChg>
        <pc:picChg chg="add del">
          <ac:chgData name="harun boksh" userId="dd744dcf3d19e0f7" providerId="LiveId" clId="{5A7254C7-7BBF-47BB-A174-F42246C6BF1A}" dt="2021-02-18T16:19:13.621" v="138" actId="22"/>
          <ac:picMkLst>
            <pc:docMk/>
            <pc:sldMk cId="1135242596" sldId="267"/>
            <ac:picMk id="6" creationId="{E9FF2465-A68F-4052-A547-937771EB1068}"/>
          </ac:picMkLst>
        </pc:picChg>
      </pc:sldChg>
      <pc:sldChg chg="modSp mod ord modTransition modAnim">
        <pc:chgData name="harun boksh" userId="dd744dcf3d19e0f7" providerId="LiveId" clId="{5A7254C7-7BBF-47BB-A174-F42246C6BF1A}" dt="2021-02-23T20:08:04.572" v="2528" actId="255"/>
        <pc:sldMkLst>
          <pc:docMk/>
          <pc:sldMk cId="804344536" sldId="268"/>
        </pc:sldMkLst>
        <pc:spChg chg="mod">
          <ac:chgData name="harun boksh" userId="dd744dcf3d19e0f7" providerId="LiveId" clId="{5A7254C7-7BBF-47BB-A174-F42246C6BF1A}" dt="2021-02-23T20:08:04.572" v="2528" actId="255"/>
          <ac:spMkLst>
            <pc:docMk/>
            <pc:sldMk cId="804344536" sldId="268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18T17:04:59.788" v="238" actId="21"/>
          <ac:spMkLst>
            <pc:docMk/>
            <pc:sldMk cId="804344536" sldId="268"/>
            <ac:spMk id="3" creationId="{1A941B1A-4908-41C2-BF48-49B5FC6D7B29}"/>
          </ac:spMkLst>
        </pc:spChg>
      </pc:sldChg>
      <pc:sldChg chg="modSp mod ord modTransition modAnim">
        <pc:chgData name="harun boksh" userId="dd744dcf3d19e0f7" providerId="LiveId" clId="{5A7254C7-7BBF-47BB-A174-F42246C6BF1A}" dt="2021-02-23T20:39:54.638" v="2720" actId="255"/>
        <pc:sldMkLst>
          <pc:docMk/>
          <pc:sldMk cId="3050654528" sldId="269"/>
        </pc:sldMkLst>
        <pc:spChg chg="mod">
          <ac:chgData name="harun boksh" userId="dd744dcf3d19e0f7" providerId="LiveId" clId="{5A7254C7-7BBF-47BB-A174-F42246C6BF1A}" dt="2021-02-23T20:20:16.549" v="2553" actId="27636"/>
          <ac:spMkLst>
            <pc:docMk/>
            <pc:sldMk cId="3050654528" sldId="269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39:54.638" v="2720" actId="255"/>
          <ac:spMkLst>
            <pc:docMk/>
            <pc:sldMk cId="3050654528" sldId="269"/>
            <ac:spMk id="3" creationId="{1A941B1A-4908-41C2-BF48-49B5FC6D7B29}"/>
          </ac:spMkLst>
        </pc:spChg>
        <pc:picChg chg="mod">
          <ac:chgData name="harun boksh" userId="dd744dcf3d19e0f7" providerId="LiveId" clId="{5A7254C7-7BBF-47BB-A174-F42246C6BF1A}" dt="2021-02-18T21:31:07.309" v="280" actId="1076"/>
          <ac:picMkLst>
            <pc:docMk/>
            <pc:sldMk cId="3050654528" sldId="269"/>
            <ac:picMk id="4" creationId="{167F6AEE-F81F-45C8-8197-312E49633ADA}"/>
          </ac:picMkLst>
        </pc:picChg>
      </pc:sldChg>
      <pc:sldChg chg="modSp mod ord modTransition modAnim">
        <pc:chgData name="harun boksh" userId="dd744dcf3d19e0f7" providerId="LiveId" clId="{5A7254C7-7BBF-47BB-A174-F42246C6BF1A}" dt="2021-02-23T20:42:01.287" v="2737" actId="113"/>
        <pc:sldMkLst>
          <pc:docMk/>
          <pc:sldMk cId="3314327325" sldId="270"/>
        </pc:sldMkLst>
        <pc:spChg chg="mod">
          <ac:chgData name="harun boksh" userId="dd744dcf3d19e0f7" providerId="LiveId" clId="{5A7254C7-7BBF-47BB-A174-F42246C6BF1A}" dt="2021-02-23T19:56:27.933" v="2513" actId="14100"/>
          <ac:spMkLst>
            <pc:docMk/>
            <pc:sldMk cId="3314327325" sldId="270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42:01.287" v="2737" actId="113"/>
          <ac:spMkLst>
            <pc:docMk/>
            <pc:sldMk cId="3314327325" sldId="270"/>
            <ac:spMk id="3" creationId="{1A941B1A-4908-41C2-BF48-49B5FC6D7B29}"/>
          </ac:spMkLst>
        </pc:spChg>
      </pc:sldChg>
      <pc:sldChg chg="modSp mod ord modTransition modAnim">
        <pc:chgData name="harun boksh" userId="dd744dcf3d19e0f7" providerId="LiveId" clId="{5A7254C7-7BBF-47BB-A174-F42246C6BF1A}" dt="2021-02-24T18:15:35.173" v="2952" actId="255"/>
        <pc:sldMkLst>
          <pc:docMk/>
          <pc:sldMk cId="2819143542" sldId="271"/>
        </pc:sldMkLst>
        <pc:spChg chg="mod">
          <ac:chgData name="harun boksh" userId="dd744dcf3d19e0f7" providerId="LiveId" clId="{5A7254C7-7BBF-47BB-A174-F42246C6BF1A}" dt="2021-02-23T22:30:33.586" v="2825" actId="21"/>
          <ac:spMkLst>
            <pc:docMk/>
            <pc:sldMk cId="2819143542" sldId="271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4T18:15:35.173" v="2952" actId="255"/>
          <ac:spMkLst>
            <pc:docMk/>
            <pc:sldMk cId="2819143542" sldId="271"/>
            <ac:spMk id="3" creationId="{1A941B1A-4908-41C2-BF48-49B5FC6D7B29}"/>
          </ac:spMkLst>
        </pc:spChg>
        <pc:picChg chg="mod">
          <ac:chgData name="harun boksh" userId="dd744dcf3d19e0f7" providerId="LiveId" clId="{5A7254C7-7BBF-47BB-A174-F42246C6BF1A}" dt="2021-02-23T22:34:18.024" v="2838" actId="1076"/>
          <ac:picMkLst>
            <pc:docMk/>
            <pc:sldMk cId="2819143542" sldId="271"/>
            <ac:picMk id="4" creationId="{167F6AEE-F81F-45C8-8197-312E49633ADA}"/>
          </ac:picMkLst>
        </pc:picChg>
      </pc:sldChg>
      <pc:sldChg chg="modSp mod ord modTransition modAnim">
        <pc:chgData name="harun boksh" userId="dd744dcf3d19e0f7" providerId="LiveId" clId="{5A7254C7-7BBF-47BB-A174-F42246C6BF1A}" dt="2021-02-23T20:08:59.893" v="2532" actId="255"/>
        <pc:sldMkLst>
          <pc:docMk/>
          <pc:sldMk cId="4048758872" sldId="272"/>
        </pc:sldMkLst>
        <pc:spChg chg="mod">
          <ac:chgData name="harun boksh" userId="dd744dcf3d19e0f7" providerId="LiveId" clId="{5A7254C7-7BBF-47BB-A174-F42246C6BF1A}" dt="2021-02-23T20:08:59.893" v="2532" actId="255"/>
          <ac:spMkLst>
            <pc:docMk/>
            <pc:sldMk cId="4048758872" sldId="272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15:55:45.643" v="2382" actId="20577"/>
          <ac:spMkLst>
            <pc:docMk/>
            <pc:sldMk cId="4048758872" sldId="272"/>
            <ac:spMk id="3" creationId="{1A941B1A-4908-41C2-BF48-49B5FC6D7B29}"/>
          </ac:spMkLst>
        </pc:spChg>
      </pc:sldChg>
      <pc:sldChg chg="addSp delSp modSp add mod ord modAnim">
        <pc:chgData name="harun boksh" userId="dd744dcf3d19e0f7" providerId="LiveId" clId="{5A7254C7-7BBF-47BB-A174-F42246C6BF1A}" dt="2021-02-24T18:20:52.568" v="2997" actId="20577"/>
        <pc:sldMkLst>
          <pc:docMk/>
          <pc:sldMk cId="2850512921" sldId="273"/>
        </pc:sldMkLst>
        <pc:spChg chg="mod">
          <ac:chgData name="harun boksh" userId="dd744dcf3d19e0f7" providerId="LiveId" clId="{5A7254C7-7BBF-47BB-A174-F42246C6BF1A}" dt="2021-02-23T22:38:19.055" v="2869" actId="14100"/>
          <ac:spMkLst>
            <pc:docMk/>
            <pc:sldMk cId="2850512921" sldId="273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4T18:20:52.568" v="2997" actId="20577"/>
          <ac:spMkLst>
            <pc:docMk/>
            <pc:sldMk cId="2850512921" sldId="273"/>
            <ac:spMk id="3" creationId="{1A941B1A-4908-41C2-BF48-49B5FC6D7B29}"/>
          </ac:spMkLst>
        </pc:spChg>
        <pc:graphicFrameChg chg="add del modGraphic">
          <ac:chgData name="harun boksh" userId="dd744dcf3d19e0f7" providerId="LiveId" clId="{5A7254C7-7BBF-47BB-A174-F42246C6BF1A}" dt="2021-02-24T18:20:28.883" v="2972" actId="27309"/>
          <ac:graphicFrameMkLst>
            <pc:docMk/>
            <pc:sldMk cId="2850512921" sldId="273"/>
            <ac:graphicFrameMk id="6" creationId="{0CD15531-2784-4E4C-85DA-604AD0E02C2C}"/>
          </ac:graphicFrameMkLst>
        </pc:graphicFrameChg>
      </pc:sldChg>
      <pc:sldChg chg="modSp add del mod modAnim">
        <pc:chgData name="harun boksh" userId="dd744dcf3d19e0f7" providerId="LiveId" clId="{5A7254C7-7BBF-47BB-A174-F42246C6BF1A}" dt="2021-02-23T16:43:50.866" v="2454" actId="47"/>
        <pc:sldMkLst>
          <pc:docMk/>
          <pc:sldMk cId="1979424254" sldId="274"/>
        </pc:sldMkLst>
        <pc:spChg chg="mod">
          <ac:chgData name="harun boksh" userId="dd744dcf3d19e0f7" providerId="LiveId" clId="{5A7254C7-7BBF-47BB-A174-F42246C6BF1A}" dt="2021-02-21T16:19:34.035" v="1983" actId="14100"/>
          <ac:spMkLst>
            <pc:docMk/>
            <pc:sldMk cId="1979424254" sldId="274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16:42:16.469" v="2452" actId="21"/>
          <ac:spMkLst>
            <pc:docMk/>
            <pc:sldMk cId="1979424254" sldId="274"/>
            <ac:spMk id="3" creationId="{1A941B1A-4908-41C2-BF48-49B5FC6D7B29}"/>
          </ac:spMkLst>
        </pc:spChg>
      </pc:sldChg>
      <pc:sldChg chg="modSp add del mod modAnim">
        <pc:chgData name="harun boksh" userId="dd744dcf3d19e0f7" providerId="LiveId" clId="{5A7254C7-7BBF-47BB-A174-F42246C6BF1A}" dt="2021-02-23T16:43:52.840" v="2455" actId="47"/>
        <pc:sldMkLst>
          <pc:docMk/>
          <pc:sldMk cId="3787703865" sldId="275"/>
        </pc:sldMkLst>
        <pc:spChg chg="mod">
          <ac:chgData name="harun boksh" userId="dd744dcf3d19e0f7" providerId="LiveId" clId="{5A7254C7-7BBF-47BB-A174-F42246C6BF1A}" dt="2021-02-21T16:22:40.509" v="2012" actId="14100"/>
          <ac:spMkLst>
            <pc:docMk/>
            <pc:sldMk cId="3787703865" sldId="275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1T16:24:38.231" v="2028" actId="123"/>
          <ac:spMkLst>
            <pc:docMk/>
            <pc:sldMk cId="3787703865" sldId="275"/>
            <ac:spMk id="3" creationId="{1A941B1A-4908-41C2-BF48-49B5FC6D7B29}"/>
          </ac:spMkLst>
        </pc:spChg>
      </pc:sldChg>
      <pc:sldChg chg="addSp delSp modSp add mod ord modAnim">
        <pc:chgData name="harun boksh" userId="dd744dcf3d19e0f7" providerId="LiveId" clId="{5A7254C7-7BBF-47BB-A174-F42246C6BF1A}" dt="2021-02-24T18:30:27.400" v="3111" actId="20577"/>
        <pc:sldMkLst>
          <pc:docMk/>
          <pc:sldMk cId="3159151994" sldId="276"/>
        </pc:sldMkLst>
        <pc:spChg chg="mod">
          <ac:chgData name="harun boksh" userId="dd744dcf3d19e0f7" providerId="LiveId" clId="{5A7254C7-7BBF-47BB-A174-F42246C6BF1A}" dt="2021-02-24T18:28:22.400" v="3105" actId="14100"/>
          <ac:spMkLst>
            <pc:docMk/>
            <pc:sldMk cId="3159151994" sldId="276"/>
            <ac:spMk id="2" creationId="{9D0494F2-AE45-4DAA-AA25-0B759C3C0B2D}"/>
          </ac:spMkLst>
        </pc:spChg>
        <pc:spChg chg="del mod">
          <ac:chgData name="harun boksh" userId="dd744dcf3d19e0f7" providerId="LiveId" clId="{5A7254C7-7BBF-47BB-A174-F42246C6BF1A}" dt="2021-02-24T18:22:38.493" v="3009" actId="478"/>
          <ac:spMkLst>
            <pc:docMk/>
            <pc:sldMk cId="3159151994" sldId="276"/>
            <ac:spMk id="3" creationId="{1A941B1A-4908-41C2-BF48-49B5FC6D7B29}"/>
          </ac:spMkLst>
        </pc:spChg>
        <pc:spChg chg="add mod">
          <ac:chgData name="harun boksh" userId="dd744dcf3d19e0f7" providerId="LiveId" clId="{5A7254C7-7BBF-47BB-A174-F42246C6BF1A}" dt="2021-02-24T18:30:27.400" v="3111" actId="20577"/>
          <ac:spMkLst>
            <pc:docMk/>
            <pc:sldMk cId="3159151994" sldId="276"/>
            <ac:spMk id="6" creationId="{22D092C8-DD5B-46EA-9451-076FE53BABDF}"/>
          </ac:spMkLst>
        </pc:spChg>
      </pc:sldChg>
      <pc:sldChg chg="modSp add mod modAnim">
        <pc:chgData name="harun boksh" userId="dd744dcf3d19e0f7" providerId="LiveId" clId="{5A7254C7-7BBF-47BB-A174-F42246C6BF1A}" dt="2021-02-23T23:18:49.908" v="2946"/>
        <pc:sldMkLst>
          <pc:docMk/>
          <pc:sldMk cId="867694170" sldId="277"/>
        </pc:sldMkLst>
        <pc:spChg chg="mod">
          <ac:chgData name="harun boksh" userId="dd744dcf3d19e0f7" providerId="LiveId" clId="{5A7254C7-7BBF-47BB-A174-F42246C6BF1A}" dt="2021-02-23T16:45:48.174" v="2475" actId="14100"/>
          <ac:spMkLst>
            <pc:docMk/>
            <pc:sldMk cId="867694170" sldId="277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0:33:50.489" v="2659" actId="114"/>
          <ac:spMkLst>
            <pc:docMk/>
            <pc:sldMk cId="867694170" sldId="277"/>
            <ac:spMk id="3" creationId="{1A941B1A-4908-41C2-BF48-49B5FC6D7B29}"/>
          </ac:spMkLst>
        </pc:spChg>
      </pc:sldChg>
      <pc:sldChg chg="modSp add del mod modAnim">
        <pc:chgData name="harun boksh" userId="dd744dcf3d19e0f7" providerId="LiveId" clId="{5A7254C7-7BBF-47BB-A174-F42246C6BF1A}" dt="2021-02-23T16:43:48.550" v="2453" actId="47"/>
        <pc:sldMkLst>
          <pc:docMk/>
          <pc:sldMk cId="1189560724" sldId="277"/>
        </pc:sldMkLst>
        <pc:spChg chg="mod">
          <ac:chgData name="harun boksh" userId="dd744dcf3d19e0f7" providerId="LiveId" clId="{5A7254C7-7BBF-47BB-A174-F42246C6BF1A}" dt="2021-02-23T16:39:44.733" v="2447" actId="14100"/>
          <ac:spMkLst>
            <pc:docMk/>
            <pc:sldMk cId="1189560724" sldId="277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16:40:39.176" v="2451" actId="255"/>
          <ac:spMkLst>
            <pc:docMk/>
            <pc:sldMk cId="1189560724" sldId="277"/>
            <ac:spMk id="3" creationId="{1A941B1A-4908-41C2-BF48-49B5FC6D7B29}"/>
          </ac:spMkLst>
        </pc:spChg>
        <pc:picChg chg="mod">
          <ac:chgData name="harun boksh" userId="dd744dcf3d19e0f7" providerId="LiveId" clId="{5A7254C7-7BBF-47BB-A174-F42246C6BF1A}" dt="2021-02-23T16:39:43.783" v="2446" actId="1076"/>
          <ac:picMkLst>
            <pc:docMk/>
            <pc:sldMk cId="1189560724" sldId="277"/>
            <ac:picMk id="4" creationId="{167F6AEE-F81F-45C8-8197-312E49633ADA}"/>
          </ac:picMkLst>
        </pc:picChg>
      </pc:sldChg>
      <pc:sldChg chg="modSp add mod modAnim">
        <pc:chgData name="harun boksh" userId="dd744dcf3d19e0f7" providerId="LiveId" clId="{5A7254C7-7BBF-47BB-A174-F42246C6BF1A}" dt="2021-02-23T23:13:44.998" v="2905" actId="313"/>
        <pc:sldMkLst>
          <pc:docMk/>
          <pc:sldMk cId="3993529327" sldId="278"/>
        </pc:sldMkLst>
        <pc:spChg chg="mod">
          <ac:chgData name="harun boksh" userId="dd744dcf3d19e0f7" providerId="LiveId" clId="{5A7254C7-7BBF-47BB-A174-F42246C6BF1A}" dt="2021-02-23T20:24:45.451" v="2594" actId="14100"/>
          <ac:spMkLst>
            <pc:docMk/>
            <pc:sldMk cId="3993529327" sldId="278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3:13:44.998" v="2905" actId="313"/>
          <ac:spMkLst>
            <pc:docMk/>
            <pc:sldMk cId="3993529327" sldId="278"/>
            <ac:spMk id="3" creationId="{1A941B1A-4908-41C2-BF48-49B5FC6D7B29}"/>
          </ac:spMkLst>
        </pc:spChg>
      </pc:sldChg>
      <pc:sldChg chg="modSp add mod modAnim">
        <pc:chgData name="harun boksh" userId="dd744dcf3d19e0f7" providerId="LiveId" clId="{5A7254C7-7BBF-47BB-A174-F42246C6BF1A}" dt="2021-02-23T23:19:17.108" v="2947"/>
        <pc:sldMkLst>
          <pc:docMk/>
          <pc:sldMk cId="492003562" sldId="279"/>
        </pc:sldMkLst>
        <pc:spChg chg="mod">
          <ac:chgData name="harun boksh" userId="dd744dcf3d19e0f7" providerId="LiveId" clId="{5A7254C7-7BBF-47BB-A174-F42246C6BF1A}" dt="2021-02-23T20:27:15.832" v="2613" actId="255"/>
          <ac:spMkLst>
            <pc:docMk/>
            <pc:sldMk cId="492003562" sldId="279"/>
            <ac:spMk id="2" creationId="{9D0494F2-AE45-4DAA-AA25-0B759C3C0B2D}"/>
          </ac:spMkLst>
        </pc:spChg>
        <pc:spChg chg="mod">
          <ac:chgData name="harun boksh" userId="dd744dcf3d19e0f7" providerId="LiveId" clId="{5A7254C7-7BBF-47BB-A174-F42246C6BF1A}" dt="2021-02-23T23:12:47.090" v="2904" actId="255"/>
          <ac:spMkLst>
            <pc:docMk/>
            <pc:sldMk cId="492003562" sldId="279"/>
            <ac:spMk id="3" creationId="{1A941B1A-4908-41C2-BF48-49B5FC6D7B29}"/>
          </ac:spMkLst>
        </pc:spChg>
      </pc:sldChg>
      <pc:sldChg chg="new del">
        <pc:chgData name="harun boksh" userId="dd744dcf3d19e0f7" providerId="LiveId" clId="{5A7254C7-7BBF-47BB-A174-F42246C6BF1A}" dt="2021-02-23T22:24:30.933" v="2761" actId="47"/>
        <pc:sldMkLst>
          <pc:docMk/>
          <pc:sldMk cId="4119472949" sldId="28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20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10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381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792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795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61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50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19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229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512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787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9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0" r:id="rId2"/>
    <p:sldLayoutId id="2147483759" r:id="rId3"/>
    <p:sldLayoutId id="2147483758" r:id="rId4"/>
    <p:sldLayoutId id="2147483757" r:id="rId5"/>
    <p:sldLayoutId id="2147483756" r:id="rId6"/>
    <p:sldLayoutId id="2147483755" r:id="rId7"/>
    <p:sldLayoutId id="2147483754" r:id="rId8"/>
    <p:sldLayoutId id="2147483753" r:id="rId9"/>
    <p:sldLayoutId id="2147483752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lzheimers.org.uk/about-dementia/treatments/drugs/doses" TargetMode="External"/><Relationship Id="rId3" Type="http://schemas.openxmlformats.org/officeDocument/2006/relationships/hyperlink" Target="https://doi.org/10.1177/0020872815626992" TargetMode="External"/><Relationship Id="rId7" Type="http://schemas.openxmlformats.org/officeDocument/2006/relationships/hyperlink" Target="https://www.alzheimersresearchuk.org/dementia-information/types-of-dementia/early-onset-alzheimers/treatment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alz.co.uk/research/world-report-2018" TargetMode="External"/><Relationship Id="rId5" Type="http://schemas.openxmlformats.org/officeDocument/2006/relationships/hyperlink" Target="https://www.alz.org/professionals/health-systems-clinicians/cognitive-assessment" TargetMode="External"/><Relationship Id="rId4" Type="http://schemas.openxmlformats.org/officeDocument/2006/relationships/hyperlink" Target="https://ac-cdn.azureedge.net/resources/Content/www/eBook/AgingCare-CarePlanGuide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uebirdcare.co.uk/services/234/dementia-car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pectrum.diabetesjournals.org/content/29/4/210" TargetMode="External"/><Relationship Id="rId4" Type="http://schemas.openxmlformats.org/officeDocument/2006/relationships/hyperlink" Target="https://www.caremark.co.uk/care-guides/social-activities#a1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n.org/development/desa/disabilities/convention-on-the-rights-of-persons-with-disabilities.html" TargetMode="External"/><Relationship Id="rId3" Type="http://schemas.openxmlformats.org/officeDocument/2006/relationships/hyperlink" Target="https://www.researchgate.net/publication/13078644_Exercise_and_activity_level_in_Alzheimer%27s_disease_A_potential_treatment_focus" TargetMode="External"/><Relationship Id="rId7" Type="http://schemas.openxmlformats.org/officeDocument/2006/relationships/hyperlink" Target="https://www.socialcare.co.uk/care/blog/a-domiciliary-care-worker-job-could-be-just-for-yo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scie.org.uk/dementia/living-with-dementia/keeping-active/" TargetMode="External"/><Relationship Id="rId5" Type="http://schemas.openxmlformats.org/officeDocument/2006/relationships/hyperlink" Target="https://onlinelibrary.wiley.com/doi/abs/10.1002/gps.2604" TargetMode="External"/><Relationship Id="rId4" Type="http://schemas.openxmlformats.org/officeDocument/2006/relationships/hyperlink" Target="https://www.nhs.uk/conditions/type-2-diabetes/food-and-keeping-active/" TargetMode="External"/><Relationship Id="rId9" Type="http://schemas.openxmlformats.org/officeDocument/2006/relationships/hyperlink" Target="http://www.who.int/mediacentre/factsheets/fs312/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0" y="884798"/>
            <a:ext cx="9765949" cy="1940696"/>
          </a:xfrm>
        </p:spPr>
        <p:txBody>
          <a:bodyPr anchor="b">
            <a:normAutofit fontScale="90000"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BSc Health and Social BMHP6009_BIRM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Living With Care: The Older Person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78018"/>
            <a:ext cx="4796385" cy="1784008"/>
          </a:xfrm>
        </p:spPr>
        <p:txBody>
          <a:bodyPr>
            <a:normAutofit lnSpcReduction="10000"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Name   Harun Boksh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i.d.        1809605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Lecturer             Joanne Davis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Title                    Component 1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8233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863429"/>
            <a:ext cx="10865880" cy="1048336"/>
          </a:xfrm>
        </p:spPr>
        <p:txBody>
          <a:bodyPr anchor="b"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Personal Details: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Name        Mr Belal Ahmed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Address   6 Dorset Road, Birmingham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Age           84 years old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Religion    Islam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Family       Wife (deceased) two  children. 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64321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258957"/>
            <a:ext cx="10865880" cy="1510747"/>
          </a:xfrm>
        </p:spPr>
        <p:txBody>
          <a:bodyPr anchor="b">
            <a:normAutofit fontScale="90000"/>
          </a:bodyPr>
          <a:lstStyle/>
          <a:p>
            <a:r>
              <a:rPr lang="en-US" sz="44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UNCRPD (United Nations Convention on the Rights of Disabled People) General principles.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2876505"/>
            <a:ext cx="7778124" cy="3726259"/>
          </a:xfrm>
        </p:spPr>
        <p:txBody>
          <a:bodyPr>
            <a:normAutofit/>
          </a:bodyPr>
          <a:lstStyle/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 opportunity for all gender</a:t>
            </a:r>
          </a:p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Ease of access </a:t>
            </a:r>
          </a:p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Being included and involved with the community</a:t>
            </a:r>
          </a:p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Individuals' disabilities being respected </a:t>
            </a:r>
          </a:p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Individualism and autonomy, (free to be able to make one's own decisions) to be acknowledged and respected</a:t>
            </a:r>
          </a:p>
          <a:p>
            <a:pPr marL="285750" lvl="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Non-discriminatory acts towards age, gender, disability etc..</a:t>
            </a:r>
          </a:p>
          <a:p>
            <a:pPr lvl="0">
              <a:lnSpc>
                <a:spcPct val="90000"/>
              </a:lnSpc>
            </a:pPr>
            <a:r>
              <a:rPr lang="en-GB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UNCRPD, n.d; Alzheimer’s Disease International, 2018)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14130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79" y="954158"/>
            <a:ext cx="11714018" cy="1815546"/>
          </a:xfrm>
        </p:spPr>
        <p:txBody>
          <a:bodyPr anchor="b">
            <a:normAutofit/>
          </a:bodyPr>
          <a:lstStyle/>
          <a:p>
            <a:r>
              <a:rPr lang="en-GB" sz="4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 CENTRED DEMENTIA CARE (PCC) DEFINED</a:t>
            </a:r>
            <a:br>
              <a:rPr lang="en-GB" sz="4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(Cheston and Bender, 1999).</a:t>
            </a:r>
            <a:br>
              <a:rPr lang="en-GB" sz="12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79" y="3429000"/>
            <a:ext cx="10905638" cy="3303104"/>
          </a:xfrm>
        </p:spPr>
        <p:txBody>
          <a:bodyPr>
            <a:normAutofit/>
          </a:bodyPr>
          <a:lstStyle/>
          <a:p>
            <a:pPr lvl="0" algn="just">
              <a:lnSpc>
                <a:spcPct val="90000"/>
              </a:lnSpc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1.Care which is centred on:</a:t>
            </a:r>
          </a:p>
          <a:p>
            <a:pPr marL="342900" lvl="0" indent="-3429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The individual themselves and not on the illness in the brain;</a:t>
            </a:r>
          </a:p>
          <a:p>
            <a:pPr marL="342900" lvl="0" indent="-3429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	Existing abilities, feelings and cognitive capabilities;</a:t>
            </a:r>
          </a:p>
          <a:p>
            <a:pPr marL="342900" lvl="0" indent="-3429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	Individuals within the context of  marriage, family, ethnicity, gender and culture.</a:t>
            </a:r>
          </a:p>
          <a:p>
            <a:pPr lvl="0" algn="just">
              <a:lnSpc>
                <a:spcPct val="90000"/>
              </a:lnSpc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Centred care emphasized on being part of society and its principles.</a:t>
            </a:r>
          </a:p>
          <a:p>
            <a:pPr lvl="0" algn="just">
              <a:lnSpc>
                <a:spcPct val="90000"/>
              </a:lnSpc>
            </a:pP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90000"/>
              </a:lnSpc>
            </a:pPr>
            <a:r>
              <a:rPr lang="en-US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90000"/>
              </a:lnSpc>
            </a:pP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90000"/>
              </a:lnSpc>
            </a:pP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90000"/>
              </a:lnSpc>
            </a:pPr>
            <a:endParaRPr lang="en-US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7977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7304" y="1762539"/>
            <a:ext cx="5671931" cy="2398644"/>
          </a:xfrm>
        </p:spPr>
        <p:txBody>
          <a:bodyPr anchor="b"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Homecare Plan for MR. Belal Ahmed</a:t>
            </a:r>
            <a:endParaRPr lang="en-GB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765" y="-424070"/>
            <a:ext cx="6453809" cy="7010401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Providing support addition to Kinship Care</a:t>
            </a:r>
          </a:p>
          <a:p>
            <a:pPr marL="171450" marR="0" lvl="0" indent="-1714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Care and Continence management (Functional Evaluation and Home Safety)</a:t>
            </a:r>
          </a:p>
          <a:p>
            <a:pPr marL="171450" marR="0" lvl="0" indent="-1714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Reminding (Medication)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Assurance (Diet)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Aiding (Preferences)</a:t>
            </a:r>
          </a:p>
          <a:p>
            <a:pPr marL="171450" indent="-1714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Maintaining, Establishing and Friendship  (Activities) 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(Hurtley and Wenborn, 2005)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6886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625683"/>
            <a:ext cx="10865880" cy="1392789"/>
          </a:xfrm>
        </p:spPr>
        <p:txBody>
          <a:bodyPr anchor="b">
            <a:normAutofit/>
          </a:bodyPr>
          <a:lstStyle/>
          <a:p>
            <a:r>
              <a:rPr lang="en-US" sz="54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environment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Kinship care at home along side homecare plan.</a:t>
            </a:r>
          </a:p>
          <a:p>
            <a:pPr lvl="0">
              <a:lnSpc>
                <a:spcPct val="90000"/>
              </a:lnSpc>
            </a:pPr>
            <a:r>
              <a:rPr lang="en-GB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(Abdullah, 2016). 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4594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518861"/>
            <a:ext cx="10865880" cy="1591051"/>
          </a:xfrm>
        </p:spPr>
        <p:txBody>
          <a:bodyPr anchor="b">
            <a:norm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Functional Evaluation.</a:t>
            </a:r>
            <a:br>
              <a:rPr lang="en-GB" sz="4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(Aging Care, 2020)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8666020" cy="2183054"/>
          </a:xfrm>
        </p:spPr>
        <p:txBody>
          <a:bodyPr>
            <a:normAutofit fontScale="25000" lnSpcReduction="20000"/>
          </a:bodyPr>
          <a:lstStyle/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9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Bathing and personal hygiene 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9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Dressing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9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Eating 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9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Toileting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9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43273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90396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97039" y="1157975"/>
            <a:ext cx="5249187" cy="4383023"/>
          </a:xfrm>
        </p:spPr>
        <p:txBody>
          <a:bodyPr anchor="b">
            <a:normAutofit fontScale="9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53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 Safety Evaluation Checklist. </a:t>
            </a:r>
            <a:br>
              <a:rPr lang="en-GB" sz="53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53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914400"/>
            <a:ext cx="6439655" cy="5688364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Carbon Monoxide detectors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Smoke detectors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Secure handrails on stairs and doors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All rooms have non-slip mats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Sufficient lighting in all rooms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Accessible to a phone at all times/with emergency contact list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Bed, door and window sensors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(Aging Care, 2020)</a:t>
            </a:r>
            <a:b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GB" sz="12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91435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3235" y="1122363"/>
            <a:ext cx="6188762" cy="2826785"/>
          </a:xfrm>
        </p:spPr>
        <p:txBody>
          <a:bodyPr anchor="b">
            <a:normAutofit/>
          </a:bodyPr>
          <a:lstStyle/>
          <a:p>
            <a:r>
              <a:rPr lang="en-GB" sz="54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issues 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1007165"/>
            <a:ext cx="5525252" cy="5595600"/>
          </a:xfrm>
        </p:spPr>
        <p:txBody>
          <a:bodyPr>
            <a:normAutofit fontScale="85000" lnSpcReduction="20000"/>
          </a:bodyPr>
          <a:lstStyle/>
          <a:p>
            <a:pPr marL="457200" lvl="0" indent="-4572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GB" sz="24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GB" sz="24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GB" sz="24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Early stages of dementia which is caused by Alzheimer’s disease.</a:t>
            </a:r>
          </a:p>
          <a:p>
            <a:pPr marL="457200" lvl="0" indent="-4572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Type 2 diabetes.</a:t>
            </a:r>
          </a:p>
          <a:p>
            <a:pPr lvl="0">
              <a:lnSpc>
                <a:spcPct val="90000"/>
              </a:lnSpc>
              <a:defRPr/>
            </a:pP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endParaRPr lang="en-US" sz="1300" b="1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defRPr/>
            </a:pPr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(social care institute for excellence, 2020)</a:t>
            </a:r>
          </a:p>
          <a:p>
            <a:pPr lvl="0">
              <a:lnSpc>
                <a:spcPct val="90000"/>
              </a:lnSpc>
              <a:defRPr/>
            </a:pPr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(Bluebird care, 2021) </a:t>
            </a:r>
          </a:p>
          <a:p>
            <a:pPr lvl="0">
              <a:lnSpc>
                <a:spcPct val="90000"/>
              </a:lnSpc>
              <a:defRPr/>
            </a:pPr>
            <a:r>
              <a:rPr lang="en-GB" sz="1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(WHO, 2008). </a:t>
            </a:r>
          </a:p>
          <a:p>
            <a:pPr lvl="0">
              <a:lnSpc>
                <a:spcPct val="90000"/>
              </a:lnSpc>
              <a:defRPr/>
            </a:pPr>
            <a:r>
              <a:rPr lang="en-GB" sz="1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(Parikh et al 2010).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1153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9583" y="1122363"/>
            <a:ext cx="4744278" cy="2306637"/>
          </a:xfrm>
        </p:spPr>
        <p:txBody>
          <a:bodyPr anchor="b">
            <a:normAutofit/>
          </a:bodyPr>
          <a:lstStyle/>
          <a:p>
            <a:r>
              <a:rPr lang="en-US" sz="54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MEDICATION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1397671"/>
            <a:ext cx="7778124" cy="5460320"/>
          </a:xfrm>
        </p:spPr>
        <p:txBody>
          <a:bodyPr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2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Early Stage of Dementia</a:t>
            </a:r>
          </a:p>
          <a:p>
            <a:pPr marL="342900" lvl="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Donepezil</a:t>
            </a:r>
          </a:p>
          <a:p>
            <a:pPr marL="342900" lvl="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Rivastigmine </a:t>
            </a:r>
          </a:p>
          <a:p>
            <a:pPr marL="342900" lvl="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Galantamine</a:t>
            </a:r>
          </a:p>
          <a:p>
            <a:pPr lvl="0">
              <a:lnSpc>
                <a:spcPct val="90000"/>
              </a:lnSpc>
            </a:pPr>
            <a:r>
              <a:rPr lang="en-GB" sz="12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(Alzheimer’s Research UK, 2020</a:t>
            </a:r>
            <a:r>
              <a:rPr lang="en-GB" sz="18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</a:t>
            </a:r>
            <a:r>
              <a:rPr lang="en-GB" sz="1200" b="1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Alzheimer’s Society, 2021).</a:t>
            </a:r>
            <a:endParaRPr lang="en-GB" sz="1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/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Type 2 Diabetes Prevention Plan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Diet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Exercise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Medication </a:t>
            </a: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(Cholerton et al 2016).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52425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863429"/>
            <a:ext cx="10865880" cy="3793220"/>
          </a:xfrm>
        </p:spPr>
        <p:txBody>
          <a:bodyPr anchor="b">
            <a:normAutofit/>
          </a:bodyPr>
          <a:lstStyle/>
          <a:p>
            <a:pPr lvl="0">
              <a:lnSpc>
                <a:spcPct val="110000"/>
              </a:lnSpc>
              <a:spcBef>
                <a:spcPts val="1000"/>
              </a:spcBef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Cognitive Assessment Tool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Alzheimer’s association, 2021)</a:t>
            </a:r>
            <a:b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(Cholerton et al 2016)</a:t>
            </a:r>
            <a:b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/>
          </a:bodyPr>
          <a:lstStyle/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43445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10865880" cy="2288349"/>
          </a:xfrm>
        </p:spPr>
        <p:txBody>
          <a:bodyPr anchor="b">
            <a:normAutofit/>
          </a:bodyPr>
          <a:lstStyle/>
          <a:p>
            <a:pPr lvl="0">
              <a:lnSpc>
                <a:spcPct val="110000"/>
              </a:lnSpc>
              <a:spcBef>
                <a:spcPts val="1000"/>
              </a:spcBef>
            </a:pPr>
            <a:r>
              <a:rPr lang="en-US" sz="5300" dirty="0">
                <a:latin typeface="Arial" panose="020B0604020202020204" pitchFamily="34" charset="0"/>
                <a:cs typeface="Arial" panose="020B0604020202020204" pitchFamily="34" charset="0"/>
              </a:rPr>
              <a:t>Diet - (Halal)- Food for People With Diabetes. </a:t>
            </a:r>
            <a:br>
              <a:rPr lang="en-US" sz="5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(NHS, 2020)</a:t>
            </a:r>
            <a:b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3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Well-balanced diet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Keeping Active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Food for people with diabetes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0654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625683"/>
            <a:ext cx="10865880" cy="1744947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Choice of Preferences 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(Bai et al., 2012)</a:t>
            </a:r>
            <a:b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(Morioka-Douglas et al., 2004).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Daily Prayers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Tenents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of Islam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Religious Activities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0512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4643" y="771989"/>
            <a:ext cx="10469218" cy="1392787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(Linda et al 1998)</a:t>
            </a: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(Caremark, 2021)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656648"/>
            <a:ext cx="7778124" cy="1946115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Endurance Exercise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Arts and craft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Knitting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Board Games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8758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1029" y="581079"/>
            <a:ext cx="10862832" cy="1632034"/>
          </a:xfrm>
        </p:spPr>
        <p:txBody>
          <a:bodyPr anchor="b">
            <a:norm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Working Hours</a:t>
            </a:r>
            <a:b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Socialcare.co.uk, 2011)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22D092C8-DD5B-46EA-9451-076FE53BAB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9am-9:45am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13:00pm-14:00pm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18:00pm-18:45pm</a:t>
            </a:r>
          </a:p>
        </p:txBody>
      </p:sp>
    </p:spTree>
    <p:extLst>
      <p:ext uri="{BB962C8B-B14F-4D97-AF65-F5344CB8AC3E}">
        <p14:creationId xmlns:p14="http://schemas.microsoft.com/office/powerpoint/2010/main" val="31591519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2435" y="1122363"/>
            <a:ext cx="4121426" cy="2288349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1122364"/>
            <a:ext cx="6625185" cy="5480400"/>
          </a:xfrm>
        </p:spPr>
        <p:txBody>
          <a:bodyPr>
            <a:normAutofit/>
          </a:bodyPr>
          <a:lstStyle/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Abdullah S (2016).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Kinship care and older persons: An Islamic perspective. 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Social Work, 59(3), pp 381–392. 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https://doi.org/10.1177/0020872815626992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14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Aging Care (2020).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Creating a Care Plan.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https://ac-cdn.azureedge.net/resources/Content/www/eBook/AgingCare-CarePlanGuide.pdf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16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Alzheimer’s association (2021).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Cognitive Assessment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Cognitive Assessment | Alzheimer's Association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16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Alzheimer’s Disease International, (2018)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World Alzheimer Report 2018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Available at:     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https://www.alz.co.uk/research/world-report-2018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10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Alzheimer’s Research UK (2020).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Treatments.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Early on-set Alzheimer's Treatments | Alzheimer's Research UK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(accessed:14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Alzheimer’s Society (2021).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Doses for Alzheimer’s disease drugs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Doses for Alzheimer's disease drugs | Alzheimer's Society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14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6941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28451" y="1122363"/>
            <a:ext cx="4015409" cy="2288349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954158"/>
            <a:ext cx="6850471" cy="5648606"/>
          </a:xfrm>
        </p:spPr>
        <p:txBody>
          <a:bodyPr>
            <a:normAutofit/>
          </a:bodyPr>
          <a:lstStyle/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Bai P, Zhu Y, Zhao W and Zhang J (2012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) ‘Effect of Salat Prayer and Exercise on Cognitive Functioning of Hui Muslims Aged Sixty and Over’,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Social Behaviour and Personality 40(10) pp1739–1748.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Bluebird care (2021).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Dementia care.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Dementia care | Home Care Services | Bluebird Care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10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 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Caremark (2021).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Care Guide – Support with Social Activities.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https://www.caremark.co.uk/care-guides/social-activities#a1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 21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Cheston R and Bender M (1999).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Understanding Dementia: The man with the worried eyes.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Jessica Kingsley Publishers Ltd, London, pp 12.</a:t>
            </a:r>
          </a:p>
          <a:p>
            <a:pPr algn="just" fontAlgn="base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Cholerton B, Baker D L, Montine J T and Craft S (2016).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Type 2 Diabetes, Cognition, and Dementia in Older Adults: Toward a Precision Health Approach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. Diabetes Spectrum, 29 (4) pp 210-219. Available: </a:t>
            </a: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Type 2 Diabetes, Cognition, and Dementia in Older Adults: Toward a Precision Health Approach | Diabetes Spectrum (diabetesjournals.org)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(accessed: 15</a:t>
            </a:r>
            <a:r>
              <a:rPr lang="en-GB" sz="1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Hurtley R and Wenborn J (2005). 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'The successful activity co-ordinator: a learning resource for activity and care staff engaged in developing an active care home',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London: Age Concern Books.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5293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Keys to a home">
            <a:extLst>
              <a:ext uri="{FF2B5EF4-FFF2-40B4-BE49-F238E27FC236}">
                <a16:creationId xmlns:a16="http://schemas.microsoft.com/office/drawing/2014/main" id="{167F6AEE-F81F-45C8-8197-312E49633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2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94F2-AE45-4DAA-AA25-0B759C3C0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80243" y="1122363"/>
            <a:ext cx="3763617" cy="2760524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941B1A-4908-41C2-BF48-49B5FC6D7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771988"/>
            <a:ext cx="7234785" cy="6086001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Linda T , Mccurry S, Buchner D, Logsdon R, Lacroix A, Kukull W, Barlow W and Larson E (1998).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Exercise and activity level in Alzheimer's disease: A potential treatment focus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. Journal of rehabilitation research and development. 35(4) pp 411-419. 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https://www.researchgate.net/publication/13078644_Exercise_and_activity_level_in_Alzheimer%27s_disease_A_potential_treatment_focus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(accessed:20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Morioka-Douglas, Sacks N and Yeo G (2004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) ‘Issues in Caring for Afghan American Elders: Insights from Literature and a Focus Group’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, Journal of Cross-Cultural Gerontology 19(1): 27–40.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NHS (2020).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Food and Keeping Active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https://www.nhs.uk/conditions/type-2-diabetes/food-and-keeping-active/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 16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Parikh M N, Morgan O R, Kunik E M, Chen H, Aparasu R </a:t>
            </a:r>
            <a:r>
              <a:rPr lang="en-GB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, Yadav K R, Schulz E P and Johnson L M (2010).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Risk factors for dementia in patients over 65 with diabetes. 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Geriatric Psychiatry,26(7) pp. 749-757. 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Risk factors for dementia in patients over 65 with diabetes - Parikh - 2011 - International Journal of Geriatric Psychiatry - Wiley Online Library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(accessed:14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Social care institute for excellence (2020).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Dementia. 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Keeping people with dementia active and occupied - Dementia - SCIE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 10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Socialcare.co.uk (2011).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A Domiciliary Care Worker Job could be just for you. 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4800" b="1" u="sng" dirty="0" err="1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://www.socialcare.co.uk/care/blog/a-domiciliary-care-worker-job-could-be-just-for-you/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 22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UNCRPD (United Nations Convention on the Rights of Disabled People) (n.d.).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Convention on the Rights of Persons with Disabilities (CRPD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). 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Convention on the Rights of Persons with Disabilities (CRPD) | United Nations Enable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 14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WHO (2008).  </a:t>
            </a:r>
            <a:r>
              <a:rPr lang="en-GB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Diabetes Fact Sheet.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http://www.who.int/mediacentre/factsheets/fs312/en/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(accessed: 14</a:t>
            </a:r>
            <a:r>
              <a:rPr lang="en-GB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 February 2021). </a:t>
            </a:r>
          </a:p>
          <a:p>
            <a:pPr algn="just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en-GB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003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413024"/>
      </a:dk2>
      <a:lt2>
        <a:srgbClr val="E8E2E8"/>
      </a:lt2>
      <a:accent1>
        <a:srgbClr val="44B64D"/>
      </a:accent1>
      <a:accent2>
        <a:srgbClr val="62B438"/>
      </a:accent2>
      <a:accent3>
        <a:srgbClr val="91AB40"/>
      </a:accent3>
      <a:accent4>
        <a:srgbClr val="B49E38"/>
      </a:accent4>
      <a:accent5>
        <a:srgbClr val="C67D4A"/>
      </a:accent5>
      <a:accent6>
        <a:srgbClr val="B43839"/>
      </a:accent6>
      <a:hlink>
        <a:srgbClr val="A67737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644</TotalTime>
  <Words>1396</Words>
  <Application>Microsoft Office PowerPoint</Application>
  <PresentationFormat>Widescreen</PresentationFormat>
  <Paragraphs>132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Avenir Next LT Pro</vt:lpstr>
      <vt:lpstr>Calibri</vt:lpstr>
      <vt:lpstr>Symbol</vt:lpstr>
      <vt:lpstr>AccentBoxVTI</vt:lpstr>
      <vt:lpstr>BSc Health and Social BMHP6009_BIRM Living With Care: The Older Person</vt:lpstr>
      <vt:lpstr>Personal Details:</vt:lpstr>
      <vt:lpstr>UNCRPD (United Nations Convention on the Rights of Disabled People) General principles.</vt:lpstr>
      <vt:lpstr>Person CENTRED DEMENTIA CARE (PCC) DEFINED (Cheston and Bender, 1999). </vt:lpstr>
      <vt:lpstr>Homecare Plan for MR. Belal Ahmed</vt:lpstr>
      <vt:lpstr>Home environment</vt:lpstr>
      <vt:lpstr>Functional Evaluation. (Aging Care, 2020)</vt:lpstr>
      <vt:lpstr>Home Safety Evaluation Checklist.   </vt:lpstr>
      <vt:lpstr>HEALTH issues </vt:lpstr>
      <vt:lpstr>MEDICATION</vt:lpstr>
      <vt:lpstr>Cognitive Assessment Tool   (Alzheimer’s association, 2021) (Cholerton et al 2016) </vt:lpstr>
      <vt:lpstr>Diet - (Halal)- Food for People With Diabetes.  (NHS, 2020) </vt:lpstr>
      <vt:lpstr>Choice of Preferences  (Bai et al., 2012) (Morioka-Douglas et al., 2004). </vt:lpstr>
      <vt:lpstr>Activities (Linda et al 1998) (Caremark, 2021)</vt:lpstr>
      <vt:lpstr>Working Hours (Socialcare.co.uk, 2011)</vt:lpstr>
      <vt:lpstr>Reference</vt:lpstr>
      <vt:lpstr>Reference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Health and Social BMHP6009_BIRM Living With Care: The Older Person</dc:title>
  <dc:creator>harun boksh</dc:creator>
  <cp:lastModifiedBy>harun boksh</cp:lastModifiedBy>
  <cp:revision>1</cp:revision>
  <dcterms:created xsi:type="dcterms:W3CDTF">2021-02-17T21:42:44Z</dcterms:created>
  <dcterms:modified xsi:type="dcterms:W3CDTF">2021-02-24T18:30:51Z</dcterms:modified>
</cp:coreProperties>
</file>