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ppt/theme/theme1.xml" ContentType="application/vnd.openxmlformats-officedocument.theme+xml"/>
  <Override PartName="/docProps/core.xml" ContentType="application/vnd.openxmlformats-package.core-properties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16256000" cy="9144000" type="screen4x3"/>
  <p:notesSz cx="9144000" cy="16256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66F1F-CE9B-4651-A6AA-CD717754106B}" type="datetimeFigureOut">
              <a:rPr lang="en-US" smtClean="0"/>
              <a:t>2/25/2019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har char="•"/>
            </a:pPr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2/25/2019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2/25/2019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1/30/2017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1/30/2017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1/30/2017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166F1F-CE9B-4651-A6AA-CD717754106B}" type="datetimeFigureOut">
              <a:rPr lang="en-US" smtClean="0"/>
              <a:t>6/13/2013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21451-1387-4CA6-816F-3879F97B5CBC}" type="slidenum">
              <a:rPr lang="en-US" smtClean="0"/>
              <a:t>�#�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�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�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pn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pn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pn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.png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8.pn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pn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png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1.png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2.png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3.png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4.png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5.png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png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.png"/></Relationships>
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8.png"/></Relationships>
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9.png"/></Relationships>

</file>

<file path=ppt/slides/_rels/slide2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
</file>

<file path=ppt/slides/_rels/slide2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1.png"/></Relationships>

</file>

<file path=ppt/slides/_rels/slide2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2.png"/></Relationships>

</file>

<file path=ppt/slides/_rels/slide2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3.png"/></Relationships>

</file>

<file path=ppt/slides/_rels/slide2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4.png"/></Relationships>

</file>

<file path=ppt/slides/_rels/slide2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5.png"/></Relationships>

</file>

<file path=ppt/slides/_rels/slide2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6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MS P????"/>
        <a:font script="Hang" typeface="?? ??"/>
        <a:font script="Hans" typeface="??"/>
        <a:font script="Hant" typeface="????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MS P????"/>
        <a:font script="Hang" typeface="?? ??"/>
        <a:font script="Hans" typeface="??"/>
        <a:font script="Hant" typeface="????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</vt:vector>
  </TitlesOfParts>
  <Company>officegen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officegen</dc:creator>
  <cp:lastModifiedBy>officegen</cp:lastModifiedBy>
  <cp:revision>1</cp:revision>
  <dcterms:created xsi:type="dcterms:W3CDTF">2019-02-25T19:00:38Z</dcterms:created>
  <dcterms:modified xsi:type="dcterms:W3CDTF">2019-02-25T19:00:38Z</dcterms:modified>
</cp:coreProperties>
</file>