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C8A4DF-F002-44DF-883A-6F3021EA2D5A}" v="175" dt="2022-02-19T00:38:32.0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5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Uddin" userId="5ce134398dedcda8" providerId="LiveId" clId="{4FC8A4DF-F002-44DF-883A-6F3021EA2D5A}"/>
    <pc:docChg chg="undo custSel addSld modSld">
      <pc:chgData name="Sam Uddin" userId="5ce134398dedcda8" providerId="LiveId" clId="{4FC8A4DF-F002-44DF-883A-6F3021EA2D5A}" dt="2022-02-19T00:38:45.875" v="2009" actId="14100"/>
      <pc:docMkLst>
        <pc:docMk/>
      </pc:docMkLst>
      <pc:sldChg chg="addSp delSp modSp mod setBg addAnim setClrOvrMap delDesignElem">
        <pc:chgData name="Sam Uddin" userId="5ce134398dedcda8" providerId="LiveId" clId="{4FC8A4DF-F002-44DF-883A-6F3021EA2D5A}" dt="2022-02-19T00:38:45.875" v="2009" actId="14100"/>
        <pc:sldMkLst>
          <pc:docMk/>
          <pc:sldMk cId="3478439150" sldId="256"/>
        </pc:sldMkLst>
        <pc:spChg chg="mod">
          <ac:chgData name="Sam Uddin" userId="5ce134398dedcda8" providerId="LiveId" clId="{4FC8A4DF-F002-44DF-883A-6F3021EA2D5A}" dt="2022-02-19T00:38:39.174" v="2005" actId="1076"/>
          <ac:spMkLst>
            <pc:docMk/>
            <pc:sldMk cId="3478439150" sldId="256"/>
            <ac:spMk id="2" creationId="{7F6A4BC2-FF83-43C1-994B-03DB1A0FA4EF}"/>
          </ac:spMkLst>
        </pc:spChg>
        <pc:spChg chg="mod">
          <ac:chgData name="Sam Uddin" userId="5ce134398dedcda8" providerId="LiveId" clId="{4FC8A4DF-F002-44DF-883A-6F3021EA2D5A}" dt="2022-02-19T00:38:45.875" v="2009" actId="14100"/>
          <ac:spMkLst>
            <pc:docMk/>
            <pc:sldMk cId="3478439150" sldId="256"/>
            <ac:spMk id="3" creationId="{D4F34BD6-27D3-4DE9-96AD-9F6384358310}"/>
          </ac:spMkLst>
        </pc:spChg>
        <pc:spChg chg="add del">
          <ac:chgData name="Sam Uddin" userId="5ce134398dedcda8" providerId="LiveId" clId="{4FC8A4DF-F002-44DF-883A-6F3021EA2D5A}" dt="2022-02-19T00:36:06.229" v="1943"/>
          <ac:spMkLst>
            <pc:docMk/>
            <pc:sldMk cId="3478439150" sldId="256"/>
            <ac:spMk id="6" creationId="{9F1F6E2E-E2E7-4689-9E5D-51F37CBE4127}"/>
          </ac:spMkLst>
        </pc:spChg>
        <pc:spChg chg="add del">
          <ac:chgData name="Sam Uddin" userId="5ce134398dedcda8" providerId="LiveId" clId="{4FC8A4DF-F002-44DF-883A-6F3021EA2D5A}" dt="2022-02-19T00:36:39.083" v="1948"/>
          <ac:spMkLst>
            <pc:docMk/>
            <pc:sldMk cId="3478439150" sldId="256"/>
            <ac:spMk id="8" creationId="{1511F85B-5967-428B-BE8B-819A79813D92}"/>
          </ac:spMkLst>
        </pc:spChg>
        <pc:spChg chg="del">
          <ac:chgData name="Sam Uddin" userId="5ce134398dedcda8" providerId="LiveId" clId="{4FC8A4DF-F002-44DF-883A-6F3021EA2D5A}" dt="2022-02-18T20:26:55.065" v="326"/>
          <ac:spMkLst>
            <pc:docMk/>
            <pc:sldMk cId="3478439150" sldId="256"/>
            <ac:spMk id="9" creationId="{6DA65B90-7B06-4499-91BA-CDDD36132481}"/>
          </ac:spMkLst>
        </pc:spChg>
        <pc:spChg chg="add del">
          <ac:chgData name="Sam Uddin" userId="5ce134398dedcda8" providerId="LiveId" clId="{4FC8A4DF-F002-44DF-883A-6F3021EA2D5A}" dt="2022-02-19T00:36:39.083" v="1948"/>
          <ac:spMkLst>
            <pc:docMk/>
            <pc:sldMk cId="3478439150" sldId="256"/>
            <ac:spMk id="10" creationId="{28DA8D05-CF65-4382-8BF4-2A08754DB5F0}"/>
          </ac:spMkLst>
        </pc:spChg>
        <pc:spChg chg="del">
          <ac:chgData name="Sam Uddin" userId="5ce134398dedcda8" providerId="LiveId" clId="{4FC8A4DF-F002-44DF-883A-6F3021EA2D5A}" dt="2022-02-18T20:26:55.065" v="326"/>
          <ac:spMkLst>
            <pc:docMk/>
            <pc:sldMk cId="3478439150" sldId="256"/>
            <ac:spMk id="11" creationId="{E99D7AAF-4170-4D21-AB6C-605F6F100C2E}"/>
          </ac:spMkLst>
        </pc:spChg>
        <pc:spChg chg="del">
          <ac:chgData name="Sam Uddin" userId="5ce134398dedcda8" providerId="LiveId" clId="{4FC8A4DF-F002-44DF-883A-6F3021EA2D5A}" dt="2022-02-18T20:26:55.065" v="326"/>
          <ac:spMkLst>
            <pc:docMk/>
            <pc:sldMk cId="3478439150" sldId="256"/>
            <ac:spMk id="13" creationId="{9502469D-C562-48E3-ABA2-3CFA55C52684}"/>
          </ac:spMkLst>
        </pc:spChg>
        <pc:spChg chg="add del">
          <ac:chgData name="Sam Uddin" userId="5ce134398dedcda8" providerId="LiveId" clId="{4FC8A4DF-F002-44DF-883A-6F3021EA2D5A}" dt="2022-02-19T00:36:06.229" v="1943"/>
          <ac:spMkLst>
            <pc:docMk/>
            <pc:sldMk cId="3478439150" sldId="256"/>
            <ac:spMk id="16" creationId="{7731DD8B-7A0A-47A0-BF6B-EBB4F9709B91}"/>
          </ac:spMkLst>
        </pc:spChg>
        <pc:grpChg chg="add del">
          <ac:chgData name="Sam Uddin" userId="5ce134398dedcda8" providerId="LiveId" clId="{4FC8A4DF-F002-44DF-883A-6F3021EA2D5A}" dt="2022-02-19T00:36:06.229" v="1943"/>
          <ac:grpSpMkLst>
            <pc:docMk/>
            <pc:sldMk cId="3478439150" sldId="256"/>
            <ac:grpSpMk id="7" creationId="{BB728A18-FF26-43E9-AF31-9608EBA3D5C7}"/>
          </ac:grpSpMkLst>
        </pc:grpChg>
        <pc:grpChg chg="add del">
          <ac:chgData name="Sam Uddin" userId="5ce134398dedcda8" providerId="LiveId" clId="{4FC8A4DF-F002-44DF-883A-6F3021EA2D5A}" dt="2022-02-19T00:36:39.083" v="1948"/>
          <ac:grpSpMkLst>
            <pc:docMk/>
            <pc:sldMk cId="3478439150" sldId="256"/>
            <ac:grpSpMk id="12" creationId="{E0C6252F-9468-4CFE-8A28-0DFE703FB7BC}"/>
          </ac:grpSpMkLst>
        </pc:grpChg>
        <pc:picChg chg="del mod ord">
          <ac:chgData name="Sam Uddin" userId="5ce134398dedcda8" providerId="LiveId" clId="{4FC8A4DF-F002-44DF-883A-6F3021EA2D5A}" dt="2022-02-19T00:36:57.428" v="1955" actId="478"/>
          <ac:picMkLst>
            <pc:docMk/>
            <pc:sldMk cId="3478439150" sldId="256"/>
            <ac:picMk id="4" creationId="{FBEB359E-CEA3-4E3B-BCEF-E97083F25B77}"/>
          </ac:picMkLst>
        </pc:picChg>
        <pc:cxnChg chg="del">
          <ac:chgData name="Sam Uddin" userId="5ce134398dedcda8" providerId="LiveId" clId="{4FC8A4DF-F002-44DF-883A-6F3021EA2D5A}" dt="2022-02-18T20:26:55.065" v="326"/>
          <ac:cxnSpMkLst>
            <pc:docMk/>
            <pc:sldMk cId="3478439150" sldId="256"/>
            <ac:cxnSpMk id="15" creationId="{4D594499-F983-4364-8ABC-5BCDC2E906BF}"/>
          </ac:cxnSpMkLst>
        </pc:cxnChg>
        <pc:cxnChg chg="del">
          <ac:chgData name="Sam Uddin" userId="5ce134398dedcda8" providerId="LiveId" clId="{4FC8A4DF-F002-44DF-883A-6F3021EA2D5A}" dt="2022-02-18T20:26:55.065" v="326"/>
          <ac:cxnSpMkLst>
            <pc:docMk/>
            <pc:sldMk cId="3478439150" sldId="256"/>
            <ac:cxnSpMk id="17" creationId="{6D4C177C-581F-4CC8-A686-0B6D25DC6A70}"/>
          </ac:cxnSpMkLst>
        </pc:cxnChg>
        <pc:cxnChg chg="add del">
          <ac:chgData name="Sam Uddin" userId="5ce134398dedcda8" providerId="LiveId" clId="{4FC8A4DF-F002-44DF-883A-6F3021EA2D5A}" dt="2022-02-19T00:36:06.229" v="1943"/>
          <ac:cxnSpMkLst>
            <pc:docMk/>
            <pc:sldMk cId="3478439150" sldId="256"/>
            <ac:cxnSpMk id="18" creationId="{10A370BF-9768-4FA0-8887-C3777F3A9C9C}"/>
          </ac:cxnSpMkLst>
        </pc:cxnChg>
        <pc:cxnChg chg="del">
          <ac:chgData name="Sam Uddin" userId="5ce134398dedcda8" providerId="LiveId" clId="{4FC8A4DF-F002-44DF-883A-6F3021EA2D5A}" dt="2022-02-18T20:26:55.065" v="326"/>
          <ac:cxnSpMkLst>
            <pc:docMk/>
            <pc:sldMk cId="3478439150" sldId="256"/>
            <ac:cxnSpMk id="19" creationId="{BBDB03F3-936C-4FC9-8A4E-9ADA66A9809A}"/>
          </ac:cxnSpMkLst>
        </pc:cxnChg>
      </pc:sldChg>
      <pc:sldChg chg="addSp delSp modSp mod addAnim setClrOvrMap delDesignElem">
        <pc:chgData name="Sam Uddin" userId="5ce134398dedcda8" providerId="LiveId" clId="{4FC8A4DF-F002-44DF-883A-6F3021EA2D5A}" dt="2022-02-18T20:26:55.065" v="326"/>
        <pc:sldMkLst>
          <pc:docMk/>
          <pc:sldMk cId="654927097" sldId="257"/>
        </pc:sldMkLst>
        <pc:spChg chg="mod">
          <ac:chgData name="Sam Uddin" userId="5ce134398dedcda8" providerId="LiveId" clId="{4FC8A4DF-F002-44DF-883A-6F3021EA2D5A}" dt="2022-02-18T20:26:38.903" v="322" actId="26606"/>
          <ac:spMkLst>
            <pc:docMk/>
            <pc:sldMk cId="654927097" sldId="257"/>
            <ac:spMk id="2" creationId="{7F6A4BC2-FF83-43C1-994B-03DB1A0FA4EF}"/>
          </ac:spMkLst>
        </pc:spChg>
        <pc:spChg chg="del">
          <ac:chgData name="Sam Uddin" userId="5ce134398dedcda8" providerId="LiveId" clId="{4FC8A4DF-F002-44DF-883A-6F3021EA2D5A}" dt="2022-02-17T23:42:38.271" v="208" actId="478"/>
          <ac:spMkLst>
            <pc:docMk/>
            <pc:sldMk cId="654927097" sldId="257"/>
            <ac:spMk id="3" creationId="{D4F34BD6-27D3-4DE9-96AD-9F6384358310}"/>
          </ac:spMkLst>
        </pc:spChg>
        <pc:spChg chg="add del">
          <ac:chgData name="Sam Uddin" userId="5ce134398dedcda8" providerId="LiveId" clId="{4FC8A4DF-F002-44DF-883A-6F3021EA2D5A}" dt="2022-02-17T23:43:58.513" v="215" actId="26606"/>
          <ac:spMkLst>
            <pc:docMk/>
            <pc:sldMk cId="654927097" sldId="257"/>
            <ac:spMk id="9" creationId="{6DA65B90-7B06-4499-91BA-CDDD36132481}"/>
          </ac:spMkLst>
        </pc:spChg>
        <pc:spChg chg="add del">
          <ac:chgData name="Sam Uddin" userId="5ce134398dedcda8" providerId="LiveId" clId="{4FC8A4DF-F002-44DF-883A-6F3021EA2D5A}" dt="2022-02-17T23:43:58.513" v="215" actId="26606"/>
          <ac:spMkLst>
            <pc:docMk/>
            <pc:sldMk cId="654927097" sldId="257"/>
            <ac:spMk id="11" creationId="{E99D7AAF-4170-4D21-AB6C-605F6F100C2E}"/>
          </ac:spMkLst>
        </pc:spChg>
        <pc:spChg chg="add del">
          <ac:chgData name="Sam Uddin" userId="5ce134398dedcda8" providerId="LiveId" clId="{4FC8A4DF-F002-44DF-883A-6F3021EA2D5A}" dt="2022-02-17T23:43:58.513" v="215" actId="26606"/>
          <ac:spMkLst>
            <pc:docMk/>
            <pc:sldMk cId="654927097" sldId="257"/>
            <ac:spMk id="13" creationId="{9502469D-C562-48E3-ABA2-3CFA55C52684}"/>
          </ac:spMkLst>
        </pc:spChg>
        <pc:spChg chg="add del">
          <ac:chgData name="Sam Uddin" userId="5ce134398dedcda8" providerId="LiveId" clId="{4FC8A4DF-F002-44DF-883A-6F3021EA2D5A}" dt="2022-02-17T23:43:58.466" v="214" actId="26606"/>
          <ac:spMkLst>
            <pc:docMk/>
            <pc:sldMk cId="654927097" sldId="257"/>
            <ac:spMk id="71" creationId="{6DA65B90-7B06-4499-91BA-CDDD36132481}"/>
          </ac:spMkLst>
        </pc:spChg>
        <pc:spChg chg="add del">
          <ac:chgData name="Sam Uddin" userId="5ce134398dedcda8" providerId="LiveId" clId="{4FC8A4DF-F002-44DF-883A-6F3021EA2D5A}" dt="2022-02-17T23:43:58.466" v="214" actId="26606"/>
          <ac:spMkLst>
            <pc:docMk/>
            <pc:sldMk cId="654927097" sldId="257"/>
            <ac:spMk id="73" creationId="{9502469D-C562-48E3-ABA2-3CFA55C52684}"/>
          </ac:spMkLst>
        </pc:spChg>
        <pc:spChg chg="add del">
          <ac:chgData name="Sam Uddin" userId="5ce134398dedcda8" providerId="LiveId" clId="{4FC8A4DF-F002-44DF-883A-6F3021EA2D5A}" dt="2022-02-18T20:26:38.903" v="322" actId="26606"/>
          <ac:spMkLst>
            <pc:docMk/>
            <pc:sldMk cId="654927097" sldId="257"/>
            <ac:spMk id="145" creationId="{B21E89D1-2A5E-411E-A22E-F0870A422303}"/>
          </ac:spMkLst>
        </pc:spChg>
        <pc:spChg chg="add del">
          <ac:chgData name="Sam Uddin" userId="5ce134398dedcda8" providerId="LiveId" clId="{4FC8A4DF-F002-44DF-883A-6F3021EA2D5A}" dt="2022-02-18T20:26:38.903" v="322" actId="26606"/>
          <ac:spMkLst>
            <pc:docMk/>
            <pc:sldMk cId="654927097" sldId="257"/>
            <ac:spMk id="147" creationId="{B0079A4E-7718-4D89-9739-D38B7801CF4D}"/>
          </ac:spMkLst>
        </pc:spChg>
        <pc:spChg chg="add del">
          <ac:chgData name="Sam Uddin" userId="5ce134398dedcda8" providerId="LiveId" clId="{4FC8A4DF-F002-44DF-883A-6F3021EA2D5A}" dt="2022-02-18T20:26:55.065" v="326"/>
          <ac:spMkLst>
            <pc:docMk/>
            <pc:sldMk cId="654927097" sldId="257"/>
            <ac:spMk id="1028" creationId="{6DA65B90-7B06-4499-91BA-CDDD36132481}"/>
          </ac:spMkLst>
        </pc:spChg>
        <pc:spChg chg="add del">
          <ac:chgData name="Sam Uddin" userId="5ce134398dedcda8" providerId="LiveId" clId="{4FC8A4DF-F002-44DF-883A-6F3021EA2D5A}" dt="2022-02-18T20:26:55.065" v="326"/>
          <ac:spMkLst>
            <pc:docMk/>
            <pc:sldMk cId="654927097" sldId="257"/>
            <ac:spMk id="1029" creationId="{9502469D-C562-48E3-ABA2-3CFA55C52684}"/>
          </ac:spMkLst>
        </pc:spChg>
        <pc:picChg chg="add del mod ord">
          <ac:chgData name="Sam Uddin" userId="5ce134398dedcda8" providerId="LiveId" clId="{4FC8A4DF-F002-44DF-883A-6F3021EA2D5A}" dt="2022-02-18T20:26:38.903" v="322" actId="26606"/>
          <ac:picMkLst>
            <pc:docMk/>
            <pc:sldMk cId="654927097" sldId="257"/>
            <ac:picMk id="4" creationId="{FBEB359E-CEA3-4E3B-BCEF-E97083F25B77}"/>
          </ac:picMkLst>
        </pc:picChg>
        <pc:picChg chg="add del mod">
          <ac:chgData name="Sam Uddin" userId="5ce134398dedcda8" providerId="LiveId" clId="{4FC8A4DF-F002-44DF-883A-6F3021EA2D5A}" dt="2022-02-18T20:24:32.802" v="290"/>
          <ac:picMkLst>
            <pc:docMk/>
            <pc:sldMk cId="654927097" sldId="257"/>
            <ac:picMk id="5" creationId="{5F96AD19-6C3F-483A-99EB-14775079D933}"/>
          </ac:picMkLst>
        </pc:picChg>
        <pc:picChg chg="add mod">
          <ac:chgData name="Sam Uddin" userId="5ce134398dedcda8" providerId="LiveId" clId="{4FC8A4DF-F002-44DF-883A-6F3021EA2D5A}" dt="2022-02-18T20:26:38.903" v="322" actId="26606"/>
          <ac:picMkLst>
            <pc:docMk/>
            <pc:sldMk cId="654927097" sldId="257"/>
            <ac:picMk id="6" creationId="{C74D2AB3-11D3-4B2C-9819-5C58445F4BDD}"/>
          </ac:picMkLst>
        </pc:picChg>
        <pc:picChg chg="add mod ord">
          <ac:chgData name="Sam Uddin" userId="5ce134398dedcda8" providerId="LiveId" clId="{4FC8A4DF-F002-44DF-883A-6F3021EA2D5A}" dt="2022-02-18T20:26:38.903" v="322" actId="26606"/>
          <ac:picMkLst>
            <pc:docMk/>
            <pc:sldMk cId="654927097" sldId="257"/>
            <ac:picMk id="7" creationId="{17001478-E169-4364-84C9-794094A82AB3}"/>
          </ac:picMkLst>
        </pc:picChg>
        <pc:picChg chg="add del mod">
          <ac:chgData name="Sam Uddin" userId="5ce134398dedcda8" providerId="LiveId" clId="{4FC8A4DF-F002-44DF-883A-6F3021EA2D5A}" dt="2022-02-18T20:24:40.625" v="293" actId="21"/>
          <ac:picMkLst>
            <pc:docMk/>
            <pc:sldMk cId="654927097" sldId="257"/>
            <ac:picMk id="26" creationId="{BCEB3419-2C42-4A10-9557-B46B31A7A101}"/>
          </ac:picMkLst>
        </pc:picChg>
        <pc:picChg chg="add del mod">
          <ac:chgData name="Sam Uddin" userId="5ce134398dedcda8" providerId="LiveId" clId="{4FC8A4DF-F002-44DF-883A-6F3021EA2D5A}" dt="2022-02-18T20:24:40.625" v="293" actId="21"/>
          <ac:picMkLst>
            <pc:docMk/>
            <pc:sldMk cId="654927097" sldId="257"/>
            <ac:picMk id="27" creationId="{63F2B0F9-D706-4F6E-B53F-863C3274D995}"/>
          </ac:picMkLst>
        </pc:picChg>
        <pc:picChg chg="add del mod">
          <ac:chgData name="Sam Uddin" userId="5ce134398dedcda8" providerId="LiveId" clId="{4FC8A4DF-F002-44DF-883A-6F3021EA2D5A}" dt="2022-02-18T20:25:12.018" v="303" actId="21"/>
          <ac:picMkLst>
            <pc:docMk/>
            <pc:sldMk cId="654927097" sldId="257"/>
            <ac:picMk id="1026" creationId="{3BEF744A-6EB7-4D03-93F0-83C0242F61A3}"/>
          </ac:picMkLst>
        </pc:picChg>
        <pc:picChg chg="add del mod">
          <ac:chgData name="Sam Uddin" userId="5ce134398dedcda8" providerId="LiveId" clId="{4FC8A4DF-F002-44DF-883A-6F3021EA2D5A}" dt="2022-02-18T20:26:24.236" v="316"/>
          <ac:picMkLst>
            <pc:docMk/>
            <pc:sldMk cId="654927097" sldId="257"/>
            <ac:picMk id="1034" creationId="{F016BB9C-B248-4B8E-8BF0-A7DC5830FFE1}"/>
          </ac:picMkLst>
        </pc:picChg>
        <pc:picChg chg="add mod">
          <ac:chgData name="Sam Uddin" userId="5ce134398dedcda8" providerId="LiveId" clId="{4FC8A4DF-F002-44DF-883A-6F3021EA2D5A}" dt="2022-02-18T20:26:42.080" v="323" actId="14100"/>
          <ac:picMkLst>
            <pc:docMk/>
            <pc:sldMk cId="654927097" sldId="257"/>
            <ac:picMk id="1036" creationId="{DC800A85-3C92-4914-B37A-734333AC8D39}"/>
          </ac:picMkLst>
        </pc:picChg>
        <pc:cxnChg chg="add del">
          <ac:chgData name="Sam Uddin" userId="5ce134398dedcda8" providerId="LiveId" clId="{4FC8A4DF-F002-44DF-883A-6F3021EA2D5A}" dt="2022-02-17T23:43:58.513" v="215" actId="26606"/>
          <ac:cxnSpMkLst>
            <pc:docMk/>
            <pc:sldMk cId="654927097" sldId="257"/>
            <ac:cxnSpMk id="15" creationId="{4D594499-F983-4364-8ABC-5BCDC2E906BF}"/>
          </ac:cxnSpMkLst>
        </pc:cxnChg>
        <pc:cxnChg chg="add del">
          <ac:chgData name="Sam Uddin" userId="5ce134398dedcda8" providerId="LiveId" clId="{4FC8A4DF-F002-44DF-883A-6F3021EA2D5A}" dt="2022-02-17T23:43:58.513" v="215" actId="26606"/>
          <ac:cxnSpMkLst>
            <pc:docMk/>
            <pc:sldMk cId="654927097" sldId="257"/>
            <ac:cxnSpMk id="17" creationId="{6D4C177C-581F-4CC8-A686-0B6D25DC6A70}"/>
          </ac:cxnSpMkLst>
        </pc:cxnChg>
        <pc:cxnChg chg="add del">
          <ac:chgData name="Sam Uddin" userId="5ce134398dedcda8" providerId="LiveId" clId="{4FC8A4DF-F002-44DF-883A-6F3021EA2D5A}" dt="2022-02-17T23:43:58.513" v="215" actId="26606"/>
          <ac:cxnSpMkLst>
            <pc:docMk/>
            <pc:sldMk cId="654927097" sldId="257"/>
            <ac:cxnSpMk id="19" creationId="{BBDB03F3-936C-4FC9-8A4E-9ADA66A9809A}"/>
          </ac:cxnSpMkLst>
        </pc:cxnChg>
        <pc:cxnChg chg="add del">
          <ac:chgData name="Sam Uddin" userId="5ce134398dedcda8" providerId="LiveId" clId="{4FC8A4DF-F002-44DF-883A-6F3021EA2D5A}" dt="2022-02-17T23:43:58.466" v="214" actId="26606"/>
          <ac:cxnSpMkLst>
            <pc:docMk/>
            <pc:sldMk cId="654927097" sldId="257"/>
            <ac:cxnSpMk id="75" creationId="{4D594499-F983-4364-8ABC-5BCDC2E906BF}"/>
          </ac:cxnSpMkLst>
        </pc:cxnChg>
        <pc:cxnChg chg="add del">
          <ac:chgData name="Sam Uddin" userId="5ce134398dedcda8" providerId="LiveId" clId="{4FC8A4DF-F002-44DF-883A-6F3021EA2D5A}" dt="2022-02-17T23:43:58.466" v="214" actId="26606"/>
          <ac:cxnSpMkLst>
            <pc:docMk/>
            <pc:sldMk cId="654927097" sldId="257"/>
            <ac:cxnSpMk id="77" creationId="{7C5E5418-FB62-4855-B2D4-B3BA3E8E441D}"/>
          </ac:cxnSpMkLst>
        </pc:cxnChg>
        <pc:cxnChg chg="add del">
          <ac:chgData name="Sam Uddin" userId="5ce134398dedcda8" providerId="LiveId" clId="{4FC8A4DF-F002-44DF-883A-6F3021EA2D5A}" dt="2022-02-17T23:43:58.466" v="214" actId="26606"/>
          <ac:cxnSpMkLst>
            <pc:docMk/>
            <pc:sldMk cId="654927097" sldId="257"/>
            <ac:cxnSpMk id="79" creationId="{6D4C177C-581F-4CC8-A686-0B6D25DC6A70}"/>
          </ac:cxnSpMkLst>
        </pc:cxnChg>
        <pc:cxnChg chg="add del">
          <ac:chgData name="Sam Uddin" userId="5ce134398dedcda8" providerId="LiveId" clId="{4FC8A4DF-F002-44DF-883A-6F3021EA2D5A}" dt="2022-02-17T23:43:58.466" v="214" actId="26606"/>
          <ac:cxnSpMkLst>
            <pc:docMk/>
            <pc:sldMk cId="654927097" sldId="257"/>
            <ac:cxnSpMk id="81" creationId="{A64D5C8D-3333-4172-8FBC-0B9A76250FEE}"/>
          </ac:cxnSpMkLst>
        </pc:cxnChg>
        <pc:cxnChg chg="add del">
          <ac:chgData name="Sam Uddin" userId="5ce134398dedcda8" providerId="LiveId" clId="{4FC8A4DF-F002-44DF-883A-6F3021EA2D5A}" dt="2022-02-18T20:26:55.065" v="326"/>
          <ac:cxnSpMkLst>
            <pc:docMk/>
            <pc:sldMk cId="654927097" sldId="257"/>
            <ac:cxnSpMk id="83" creationId="{6103F507-43F6-4A6E-92B1-B28387F6609D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49" creationId="{24EA49CD-792E-4871-B752-1ECC2616251D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51" creationId="{AFB292C0-4720-403B-B99C-5017B577C09A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53" creationId="{90E1BE43-D1E5-4C78-9811-E80DC80ABF00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55" creationId="{320E19E8-C520-4B21-BAD0-6701363B6611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57" creationId="{E30C8CE6-CEA5-45EB-B679-E0C684C93CE9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59" creationId="{1D25B020-4A7D-40B6-950D-0437C13C7E2B}"/>
          </ac:cxnSpMkLst>
        </pc:cxnChg>
        <pc:cxnChg chg="add del">
          <ac:chgData name="Sam Uddin" userId="5ce134398dedcda8" providerId="LiveId" clId="{4FC8A4DF-F002-44DF-883A-6F3021EA2D5A}" dt="2022-02-18T20:26:38.903" v="322" actId="26606"/>
          <ac:cxnSpMkLst>
            <pc:docMk/>
            <pc:sldMk cId="654927097" sldId="257"/>
            <ac:cxnSpMk id="161" creationId="{567F6CD6-3616-4974-85B7-F5A9F86734F6}"/>
          </ac:cxnSpMkLst>
        </pc:cxnChg>
        <pc:cxnChg chg="add del">
          <ac:chgData name="Sam Uddin" userId="5ce134398dedcda8" providerId="LiveId" clId="{4FC8A4DF-F002-44DF-883A-6F3021EA2D5A}" dt="2022-02-18T20:26:55.065" v="326"/>
          <ac:cxnSpMkLst>
            <pc:docMk/>
            <pc:sldMk cId="654927097" sldId="257"/>
            <ac:cxnSpMk id="1030" creationId="{348E917E-D864-471F-98BD-8F28DCC43A32}"/>
          </ac:cxnSpMkLst>
        </pc:cxnChg>
        <pc:cxnChg chg="add del">
          <ac:chgData name="Sam Uddin" userId="5ce134398dedcda8" providerId="LiveId" clId="{4FC8A4DF-F002-44DF-883A-6F3021EA2D5A}" dt="2022-02-18T20:26:55.065" v="326"/>
          <ac:cxnSpMkLst>
            <pc:docMk/>
            <pc:sldMk cId="654927097" sldId="257"/>
            <ac:cxnSpMk id="1031" creationId="{4D594499-F983-4364-8ABC-5BCDC2E906BF}"/>
          </ac:cxnSpMkLst>
        </pc:cxnChg>
        <pc:cxnChg chg="add del">
          <ac:chgData name="Sam Uddin" userId="5ce134398dedcda8" providerId="LiveId" clId="{4FC8A4DF-F002-44DF-883A-6F3021EA2D5A}" dt="2022-02-18T20:26:55.065" v="326"/>
          <ac:cxnSpMkLst>
            <pc:docMk/>
            <pc:sldMk cId="654927097" sldId="257"/>
            <ac:cxnSpMk id="1032" creationId="{6D4C177C-581F-4CC8-A686-0B6D25DC6A70}"/>
          </ac:cxnSpMkLst>
        </pc:cxnChg>
        <pc:cxnChg chg="add del">
          <ac:chgData name="Sam Uddin" userId="5ce134398dedcda8" providerId="LiveId" clId="{4FC8A4DF-F002-44DF-883A-6F3021EA2D5A}" dt="2022-02-18T20:26:55.065" v="326"/>
          <ac:cxnSpMkLst>
            <pc:docMk/>
            <pc:sldMk cId="654927097" sldId="257"/>
            <ac:cxnSpMk id="1033" creationId="{5F6A3F4E-C428-46E0-AA81-A6960B4F4121}"/>
          </ac:cxnSpMkLst>
        </pc:cxnChg>
      </pc:sldChg>
      <pc:sldChg chg="addSp delSp modSp new mod modNotesTx">
        <pc:chgData name="Sam Uddin" userId="5ce134398dedcda8" providerId="LiveId" clId="{4FC8A4DF-F002-44DF-883A-6F3021EA2D5A}" dt="2022-02-19T00:37:40.308" v="1961" actId="1076"/>
        <pc:sldMkLst>
          <pc:docMk/>
          <pc:sldMk cId="2507474788" sldId="258"/>
        </pc:sldMkLst>
        <pc:spChg chg="mod">
          <ac:chgData name="Sam Uddin" userId="5ce134398dedcda8" providerId="LiveId" clId="{4FC8A4DF-F002-44DF-883A-6F3021EA2D5A}" dt="2022-02-18T20:54:20.683" v="363" actId="1076"/>
          <ac:spMkLst>
            <pc:docMk/>
            <pc:sldMk cId="2507474788" sldId="258"/>
            <ac:spMk id="2" creationId="{93D64454-640F-4E8C-9C49-D558077F59ED}"/>
          </ac:spMkLst>
        </pc:spChg>
        <pc:spChg chg="del mod">
          <ac:chgData name="Sam Uddin" userId="5ce134398dedcda8" providerId="LiveId" clId="{4FC8A4DF-F002-44DF-883A-6F3021EA2D5A}" dt="2022-02-18T20:54:23.059" v="364" actId="478"/>
          <ac:spMkLst>
            <pc:docMk/>
            <pc:sldMk cId="2507474788" sldId="258"/>
            <ac:spMk id="3" creationId="{CEFAC242-5E43-4FBB-808A-BA4782A19A8A}"/>
          </ac:spMkLst>
        </pc:spChg>
        <pc:spChg chg="add mod">
          <ac:chgData name="Sam Uddin" userId="5ce134398dedcda8" providerId="LiveId" clId="{4FC8A4DF-F002-44DF-883A-6F3021EA2D5A}" dt="2022-02-19T00:37:40.308" v="1961" actId="1076"/>
          <ac:spMkLst>
            <pc:docMk/>
            <pc:sldMk cId="2507474788" sldId="258"/>
            <ac:spMk id="4" creationId="{3E5F402F-F1BD-4897-832F-6766AC68E782}"/>
          </ac:spMkLst>
        </pc:spChg>
      </pc:sldChg>
      <pc:sldChg chg="modSp new mod">
        <pc:chgData name="Sam Uddin" userId="5ce134398dedcda8" providerId="LiveId" clId="{4FC8A4DF-F002-44DF-883A-6F3021EA2D5A}" dt="2022-02-19T00:36:51.867" v="1953"/>
        <pc:sldMkLst>
          <pc:docMk/>
          <pc:sldMk cId="3651281055" sldId="259"/>
        </pc:sldMkLst>
        <pc:spChg chg="mod">
          <ac:chgData name="Sam Uddin" userId="5ce134398dedcda8" providerId="LiveId" clId="{4FC8A4DF-F002-44DF-883A-6F3021EA2D5A}" dt="2022-02-19T00:36:51.867" v="1953"/>
          <ac:spMkLst>
            <pc:docMk/>
            <pc:sldMk cId="3651281055" sldId="259"/>
            <ac:spMk id="2" creationId="{12A55B06-BC26-466E-86BB-F3F9596DC363}"/>
          </ac:spMkLst>
        </pc:spChg>
        <pc:spChg chg="mod">
          <ac:chgData name="Sam Uddin" userId="5ce134398dedcda8" providerId="LiveId" clId="{4FC8A4DF-F002-44DF-883A-6F3021EA2D5A}" dt="2022-02-18T21:35:24.058" v="569" actId="20577"/>
          <ac:spMkLst>
            <pc:docMk/>
            <pc:sldMk cId="3651281055" sldId="259"/>
            <ac:spMk id="3" creationId="{B78C8F4E-4BA3-4D5C-BB38-74A426D8A7BC}"/>
          </ac:spMkLst>
        </pc:spChg>
      </pc:sldChg>
      <pc:sldChg chg="addSp delSp modSp new mod setBg delDesignElem">
        <pc:chgData name="Sam Uddin" userId="5ce134398dedcda8" providerId="LiveId" clId="{4FC8A4DF-F002-44DF-883A-6F3021EA2D5A}" dt="2022-02-19T00:16:59.935" v="1149"/>
        <pc:sldMkLst>
          <pc:docMk/>
          <pc:sldMk cId="677540901" sldId="260"/>
        </pc:sldMkLst>
        <pc:spChg chg="mod">
          <ac:chgData name="Sam Uddin" userId="5ce134398dedcda8" providerId="LiveId" clId="{4FC8A4DF-F002-44DF-883A-6F3021EA2D5A}" dt="2022-02-18T21:40:02.474" v="603" actId="26606"/>
          <ac:spMkLst>
            <pc:docMk/>
            <pc:sldMk cId="677540901" sldId="260"/>
            <ac:spMk id="2" creationId="{998032D1-A551-4EF0-B269-5D18D9D29579}"/>
          </ac:spMkLst>
        </pc:spChg>
        <pc:spChg chg="mod">
          <ac:chgData name="Sam Uddin" userId="5ce134398dedcda8" providerId="LiveId" clId="{4FC8A4DF-F002-44DF-883A-6F3021EA2D5A}" dt="2022-02-18T23:38:54.499" v="939" actId="20577"/>
          <ac:spMkLst>
            <pc:docMk/>
            <pc:sldMk cId="677540901" sldId="260"/>
            <ac:spMk id="3" creationId="{2920E6DB-4B33-4ADB-AA71-F8E6E1359C63}"/>
          </ac:spMkLst>
        </pc:spChg>
        <pc:spChg chg="add del">
          <ac:chgData name="Sam Uddin" userId="5ce134398dedcda8" providerId="LiveId" clId="{4FC8A4DF-F002-44DF-883A-6F3021EA2D5A}" dt="2022-02-19T00:16:59.935" v="1149"/>
          <ac:spMkLst>
            <pc:docMk/>
            <pc:sldMk cId="677540901" sldId="260"/>
            <ac:spMk id="9" creationId="{1A44C337-3893-4B29-A265-B1329150B6AA}"/>
          </ac:spMkLst>
        </pc:spChg>
        <pc:spChg chg="add del">
          <ac:chgData name="Sam Uddin" userId="5ce134398dedcda8" providerId="LiveId" clId="{4FC8A4DF-F002-44DF-883A-6F3021EA2D5A}" dt="2022-02-19T00:16:59.935" v="1149"/>
          <ac:spMkLst>
            <pc:docMk/>
            <pc:sldMk cId="677540901" sldId="260"/>
            <ac:spMk id="39" creationId="{AA5CD610-ED7C-4CED-A9A1-174432C88AF8}"/>
          </ac:spMkLst>
        </pc:spChg>
        <pc:spChg chg="add del">
          <ac:chgData name="Sam Uddin" userId="5ce134398dedcda8" providerId="LiveId" clId="{4FC8A4DF-F002-44DF-883A-6F3021EA2D5A}" dt="2022-02-19T00:16:59.935" v="1149"/>
          <ac:spMkLst>
            <pc:docMk/>
            <pc:sldMk cId="677540901" sldId="260"/>
            <ac:spMk id="41" creationId="{0C4379BF-8C7A-480A-BC36-DA55D92A9356}"/>
          </ac:spMkLst>
        </pc:spChg>
        <pc:grpChg chg="add del">
          <ac:chgData name="Sam Uddin" userId="5ce134398dedcda8" providerId="LiveId" clId="{4FC8A4DF-F002-44DF-883A-6F3021EA2D5A}" dt="2022-02-19T00:16:59.935" v="1149"/>
          <ac:grpSpMkLst>
            <pc:docMk/>
            <pc:sldMk cId="677540901" sldId="260"/>
            <ac:grpSpMk id="11" creationId="{81E0B358-1267-4844-8B3D-B7A279B4175A}"/>
          </ac:grpSpMkLst>
        </pc:grpChg>
        <pc:grpChg chg="add del">
          <ac:chgData name="Sam Uddin" userId="5ce134398dedcda8" providerId="LiveId" clId="{4FC8A4DF-F002-44DF-883A-6F3021EA2D5A}" dt="2022-02-19T00:16:59.935" v="1149"/>
          <ac:grpSpMkLst>
            <pc:docMk/>
            <pc:sldMk cId="677540901" sldId="260"/>
            <ac:grpSpMk id="25" creationId="{AF44CA9C-80E8-44E1-A79C-D6EBFC73BCA0}"/>
          </ac:grpSpMkLst>
        </pc:grpChg>
        <pc:picChg chg="add">
          <ac:chgData name="Sam Uddin" userId="5ce134398dedcda8" providerId="LiveId" clId="{4FC8A4DF-F002-44DF-883A-6F3021EA2D5A}" dt="2022-02-18T21:40:02.474" v="603" actId="26606"/>
          <ac:picMkLst>
            <pc:docMk/>
            <pc:sldMk cId="677540901" sldId="260"/>
            <ac:picMk id="5" creationId="{DBED52FD-15DD-4957-8995-14C2F1532771}"/>
          </ac:picMkLst>
        </pc:picChg>
      </pc:sldChg>
      <pc:sldChg chg="addSp delSp modSp new mod setBg delDesignElem">
        <pc:chgData name="Sam Uddin" userId="5ce134398dedcda8" providerId="LiveId" clId="{4FC8A4DF-F002-44DF-883A-6F3021EA2D5A}" dt="2022-02-19T00:37:07.769" v="1956" actId="207"/>
        <pc:sldMkLst>
          <pc:docMk/>
          <pc:sldMk cId="3277020360" sldId="261"/>
        </pc:sldMkLst>
        <pc:spChg chg="mod">
          <ac:chgData name="Sam Uddin" userId="5ce134398dedcda8" providerId="LiveId" clId="{4FC8A4DF-F002-44DF-883A-6F3021EA2D5A}" dt="2022-02-19T00:37:07.769" v="1956" actId="207"/>
          <ac:spMkLst>
            <pc:docMk/>
            <pc:sldMk cId="3277020360" sldId="261"/>
            <ac:spMk id="2" creationId="{8E5F860B-B242-42C9-BE1C-3206A8E36FD0}"/>
          </ac:spMkLst>
        </pc:spChg>
        <pc:spChg chg="del mod">
          <ac:chgData name="Sam Uddin" userId="5ce134398dedcda8" providerId="LiveId" clId="{4FC8A4DF-F002-44DF-883A-6F3021EA2D5A}" dt="2022-02-19T00:17:26.869" v="1152" actId="26606"/>
          <ac:spMkLst>
            <pc:docMk/>
            <pc:sldMk cId="3277020360" sldId="261"/>
            <ac:spMk id="3" creationId="{4FFD1BF0-3878-4C5C-9F63-662828301E6E}"/>
          </ac:spMkLst>
        </pc:spChg>
        <pc:spChg chg="add del">
          <ac:chgData name="Sam Uddin" userId="5ce134398dedcda8" providerId="LiveId" clId="{4FC8A4DF-F002-44DF-883A-6F3021EA2D5A}" dt="2022-02-19T00:36:51.867" v="1953"/>
          <ac:spMkLst>
            <pc:docMk/>
            <pc:sldMk cId="3277020360" sldId="261"/>
            <ac:spMk id="18" creationId="{CC28BCC9-4093-4FD5-83EB-7EC297F51396}"/>
          </ac:spMkLst>
        </pc:spChg>
        <pc:grpChg chg="add del">
          <ac:chgData name="Sam Uddin" userId="5ce134398dedcda8" providerId="LiveId" clId="{4FC8A4DF-F002-44DF-883A-6F3021EA2D5A}" dt="2022-02-19T00:36:51.867" v="1953"/>
          <ac:grpSpMkLst>
            <pc:docMk/>
            <pc:sldMk cId="3277020360" sldId="261"/>
            <ac:grpSpMk id="9" creationId="{08BCF048-8940-4354-B9EC-5AD74E283CE3}"/>
          </ac:grpSpMkLst>
        </pc:grpChg>
        <pc:graphicFrameChg chg="add">
          <ac:chgData name="Sam Uddin" userId="5ce134398dedcda8" providerId="LiveId" clId="{4FC8A4DF-F002-44DF-883A-6F3021EA2D5A}" dt="2022-02-19T00:17:26.869" v="1152" actId="26606"/>
          <ac:graphicFrameMkLst>
            <pc:docMk/>
            <pc:sldMk cId="3277020360" sldId="261"/>
            <ac:graphicFrameMk id="5" creationId="{C30DE232-7745-42E2-A97F-A2084E72FD01}"/>
          </ac:graphicFrameMkLst>
        </pc:graphicFrameChg>
      </pc:sldChg>
      <pc:sldChg chg="addSp delSp modSp new mod">
        <pc:chgData name="Sam Uddin" userId="5ce134398dedcda8" providerId="LiveId" clId="{4FC8A4DF-F002-44DF-883A-6F3021EA2D5A}" dt="2022-02-19T00:36:51.983" v="1954" actId="27636"/>
        <pc:sldMkLst>
          <pc:docMk/>
          <pc:sldMk cId="316949155" sldId="262"/>
        </pc:sldMkLst>
        <pc:spChg chg="mod">
          <ac:chgData name="Sam Uddin" userId="5ce134398dedcda8" providerId="LiveId" clId="{4FC8A4DF-F002-44DF-883A-6F3021EA2D5A}" dt="2022-02-19T00:36:51.983" v="1954" actId="27636"/>
          <ac:spMkLst>
            <pc:docMk/>
            <pc:sldMk cId="316949155" sldId="262"/>
            <ac:spMk id="2" creationId="{96A91268-73AF-4A20-9CE3-F301E4C1F845}"/>
          </ac:spMkLst>
        </pc:spChg>
        <pc:spChg chg="del mod">
          <ac:chgData name="Sam Uddin" userId="5ce134398dedcda8" providerId="LiveId" clId="{4FC8A4DF-F002-44DF-883A-6F3021EA2D5A}" dt="2022-02-19T00:18:04.581" v="1178" actId="478"/>
          <ac:spMkLst>
            <pc:docMk/>
            <pc:sldMk cId="316949155" sldId="262"/>
            <ac:spMk id="3" creationId="{4A1EA08E-3A87-4515-ACCD-2C21077E105B}"/>
          </ac:spMkLst>
        </pc:spChg>
        <pc:spChg chg="add mod">
          <ac:chgData name="Sam Uddin" userId="5ce134398dedcda8" providerId="LiveId" clId="{4FC8A4DF-F002-44DF-883A-6F3021EA2D5A}" dt="2022-02-19T00:30:44.752" v="1806" actId="20577"/>
          <ac:spMkLst>
            <pc:docMk/>
            <pc:sldMk cId="316949155" sldId="262"/>
            <ac:spMk id="6" creationId="{F893867E-0C84-467F-9F55-DBA5063675C5}"/>
          </ac:spMkLst>
        </pc:spChg>
        <pc:cxnChg chg="add del mod">
          <ac:chgData name="Sam Uddin" userId="5ce134398dedcda8" providerId="LiveId" clId="{4FC8A4DF-F002-44DF-883A-6F3021EA2D5A}" dt="2022-02-19T00:25:37.062" v="1181" actId="478"/>
          <ac:cxnSpMkLst>
            <pc:docMk/>
            <pc:sldMk cId="316949155" sldId="262"/>
            <ac:cxnSpMk id="5" creationId="{5993CA75-138C-4B68-AAE8-FF8A0EBA8D74}"/>
          </ac:cxnSpMkLst>
        </pc:cxnChg>
      </pc:sldChg>
      <pc:sldChg chg="modSp new mod">
        <pc:chgData name="Sam Uddin" userId="5ce134398dedcda8" providerId="LiveId" clId="{4FC8A4DF-F002-44DF-883A-6F3021EA2D5A}" dt="2022-02-19T00:36:51.867" v="1953"/>
        <pc:sldMkLst>
          <pc:docMk/>
          <pc:sldMk cId="144882673" sldId="263"/>
        </pc:sldMkLst>
        <pc:spChg chg="mod">
          <ac:chgData name="Sam Uddin" userId="5ce134398dedcda8" providerId="LiveId" clId="{4FC8A4DF-F002-44DF-883A-6F3021EA2D5A}" dt="2022-02-19T00:36:51.867" v="1953"/>
          <ac:spMkLst>
            <pc:docMk/>
            <pc:sldMk cId="144882673" sldId="263"/>
            <ac:spMk id="2" creationId="{34D381E0-457C-4DBF-AF2B-11AF1CBAF226}"/>
          </ac:spMkLst>
        </pc:spChg>
        <pc:spChg chg="mod">
          <ac:chgData name="Sam Uddin" userId="5ce134398dedcda8" providerId="LiveId" clId="{4FC8A4DF-F002-44DF-883A-6F3021EA2D5A}" dt="2022-02-19T00:36:51.867" v="1953"/>
          <ac:spMkLst>
            <pc:docMk/>
            <pc:sldMk cId="144882673" sldId="263"/>
            <ac:spMk id="3" creationId="{47584756-48C2-4079-BF65-A633FFD9454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16E1CD-500B-443F-8877-E1537C40836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30B1CFB-6B17-4D86-A542-78554EDBBCBF}">
      <dgm:prSet/>
      <dgm:spPr/>
      <dgm:t>
        <a:bodyPr/>
        <a:lstStyle/>
        <a:p>
          <a:r>
            <a:rPr lang="en-GB"/>
            <a:t>Ask for consent and produce consent forms</a:t>
          </a:r>
          <a:endParaRPr lang="en-US"/>
        </a:p>
      </dgm:t>
    </dgm:pt>
    <dgm:pt modelId="{48F6389E-4941-40A4-925F-96080A7A4E90}" type="parTrans" cxnId="{B27694DE-552C-4605-9741-F1589F27D46E}">
      <dgm:prSet/>
      <dgm:spPr/>
      <dgm:t>
        <a:bodyPr/>
        <a:lstStyle/>
        <a:p>
          <a:endParaRPr lang="en-US"/>
        </a:p>
      </dgm:t>
    </dgm:pt>
    <dgm:pt modelId="{E46CBF79-A2A3-4691-BFE1-A072D788801D}" type="sibTrans" cxnId="{B27694DE-552C-4605-9741-F1589F27D46E}">
      <dgm:prSet/>
      <dgm:spPr/>
      <dgm:t>
        <a:bodyPr/>
        <a:lstStyle/>
        <a:p>
          <a:endParaRPr lang="en-US"/>
        </a:p>
      </dgm:t>
    </dgm:pt>
    <dgm:pt modelId="{34803021-CB92-402A-A3AC-087CCDC4A507}">
      <dgm:prSet/>
      <dgm:spPr/>
      <dgm:t>
        <a:bodyPr/>
        <a:lstStyle/>
        <a:p>
          <a:r>
            <a:rPr lang="en-GB"/>
            <a:t>Confidentiality (All answers are not to be discussed)</a:t>
          </a:r>
          <a:endParaRPr lang="en-US"/>
        </a:p>
      </dgm:t>
    </dgm:pt>
    <dgm:pt modelId="{D8779558-9FD4-4626-8128-54087CBDB753}" type="parTrans" cxnId="{663CC3AD-F06E-4F90-84E1-9D4883CFEB0F}">
      <dgm:prSet/>
      <dgm:spPr/>
      <dgm:t>
        <a:bodyPr/>
        <a:lstStyle/>
        <a:p>
          <a:endParaRPr lang="en-US"/>
        </a:p>
      </dgm:t>
    </dgm:pt>
    <dgm:pt modelId="{C0FB2B1C-C99F-4407-AAA1-305E5305348D}" type="sibTrans" cxnId="{663CC3AD-F06E-4F90-84E1-9D4883CFEB0F}">
      <dgm:prSet/>
      <dgm:spPr/>
      <dgm:t>
        <a:bodyPr/>
        <a:lstStyle/>
        <a:p>
          <a:endParaRPr lang="en-US"/>
        </a:p>
      </dgm:t>
    </dgm:pt>
    <dgm:pt modelId="{27B5C154-57FB-4824-8B31-BCCE0B6F816C}">
      <dgm:prSet/>
      <dgm:spPr/>
      <dgm:t>
        <a:bodyPr/>
        <a:lstStyle/>
        <a:p>
          <a:r>
            <a:rPr lang="en-GB"/>
            <a:t>Anonymous (Participants will remain unknown)</a:t>
          </a:r>
          <a:endParaRPr lang="en-US"/>
        </a:p>
      </dgm:t>
    </dgm:pt>
    <dgm:pt modelId="{991C3D1B-D343-4902-B6D5-412CFC6FE6AA}" type="parTrans" cxnId="{1C72503C-7B9A-473E-9943-630AFEF27497}">
      <dgm:prSet/>
      <dgm:spPr/>
      <dgm:t>
        <a:bodyPr/>
        <a:lstStyle/>
        <a:p>
          <a:endParaRPr lang="en-US"/>
        </a:p>
      </dgm:t>
    </dgm:pt>
    <dgm:pt modelId="{F400702F-C848-4348-B55A-52726C8383AC}" type="sibTrans" cxnId="{1C72503C-7B9A-473E-9943-630AFEF27497}">
      <dgm:prSet/>
      <dgm:spPr/>
      <dgm:t>
        <a:bodyPr/>
        <a:lstStyle/>
        <a:p>
          <a:endParaRPr lang="en-US"/>
        </a:p>
      </dgm:t>
    </dgm:pt>
    <dgm:pt modelId="{9BC35EA7-5486-4806-AA65-CB6BFF6A456A}" type="pres">
      <dgm:prSet presAssocID="{0416E1CD-500B-443F-8877-E1537C408363}" presName="linear" presStyleCnt="0">
        <dgm:presLayoutVars>
          <dgm:animLvl val="lvl"/>
          <dgm:resizeHandles val="exact"/>
        </dgm:presLayoutVars>
      </dgm:prSet>
      <dgm:spPr/>
    </dgm:pt>
    <dgm:pt modelId="{F0E8C04D-2164-4099-A618-4A2E6EA5E275}" type="pres">
      <dgm:prSet presAssocID="{530B1CFB-6B17-4D86-A542-78554EDBBCB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4D904B7-B1F4-4C00-9944-541E06CF2EE3}" type="pres">
      <dgm:prSet presAssocID="{E46CBF79-A2A3-4691-BFE1-A072D788801D}" presName="spacer" presStyleCnt="0"/>
      <dgm:spPr/>
    </dgm:pt>
    <dgm:pt modelId="{0FE9CD18-88A1-4211-ABA3-8D2D3303084B}" type="pres">
      <dgm:prSet presAssocID="{34803021-CB92-402A-A3AC-087CCDC4A50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40E5ECE-6B8B-4A11-8FAF-845EBBCAE679}" type="pres">
      <dgm:prSet presAssocID="{C0FB2B1C-C99F-4407-AAA1-305E5305348D}" presName="spacer" presStyleCnt="0"/>
      <dgm:spPr/>
    </dgm:pt>
    <dgm:pt modelId="{336D137A-F25B-43C4-9B79-B2E4AE835361}" type="pres">
      <dgm:prSet presAssocID="{27B5C154-57FB-4824-8B31-BCCE0B6F816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9AEDB22-8D56-4F14-BED4-D271FD0AD03B}" type="presOf" srcId="{0416E1CD-500B-443F-8877-E1537C408363}" destId="{9BC35EA7-5486-4806-AA65-CB6BFF6A456A}" srcOrd="0" destOrd="0" presId="urn:microsoft.com/office/officeart/2005/8/layout/vList2"/>
    <dgm:cxn modelId="{1C72503C-7B9A-473E-9943-630AFEF27497}" srcId="{0416E1CD-500B-443F-8877-E1537C408363}" destId="{27B5C154-57FB-4824-8B31-BCCE0B6F816C}" srcOrd="2" destOrd="0" parTransId="{991C3D1B-D343-4902-B6D5-412CFC6FE6AA}" sibTransId="{F400702F-C848-4348-B55A-52726C8383AC}"/>
    <dgm:cxn modelId="{1F8CCD47-7E11-4DB3-8462-ECC79763B119}" type="presOf" srcId="{530B1CFB-6B17-4D86-A542-78554EDBBCBF}" destId="{F0E8C04D-2164-4099-A618-4A2E6EA5E275}" srcOrd="0" destOrd="0" presId="urn:microsoft.com/office/officeart/2005/8/layout/vList2"/>
    <dgm:cxn modelId="{663CC3AD-F06E-4F90-84E1-9D4883CFEB0F}" srcId="{0416E1CD-500B-443F-8877-E1537C408363}" destId="{34803021-CB92-402A-A3AC-087CCDC4A507}" srcOrd="1" destOrd="0" parTransId="{D8779558-9FD4-4626-8128-54087CBDB753}" sibTransId="{C0FB2B1C-C99F-4407-AAA1-305E5305348D}"/>
    <dgm:cxn modelId="{30D72CD4-1A58-4882-875E-39A01BE3446C}" type="presOf" srcId="{27B5C154-57FB-4824-8B31-BCCE0B6F816C}" destId="{336D137A-F25B-43C4-9B79-B2E4AE835361}" srcOrd="0" destOrd="0" presId="urn:microsoft.com/office/officeart/2005/8/layout/vList2"/>
    <dgm:cxn modelId="{B27694DE-552C-4605-9741-F1589F27D46E}" srcId="{0416E1CD-500B-443F-8877-E1537C408363}" destId="{530B1CFB-6B17-4D86-A542-78554EDBBCBF}" srcOrd="0" destOrd="0" parTransId="{48F6389E-4941-40A4-925F-96080A7A4E90}" sibTransId="{E46CBF79-A2A3-4691-BFE1-A072D788801D}"/>
    <dgm:cxn modelId="{198058F7-ECAD-40EE-A8B3-8F09D829DB14}" type="presOf" srcId="{34803021-CB92-402A-A3AC-087CCDC4A507}" destId="{0FE9CD18-88A1-4211-ABA3-8D2D3303084B}" srcOrd="0" destOrd="0" presId="urn:microsoft.com/office/officeart/2005/8/layout/vList2"/>
    <dgm:cxn modelId="{21B6DA67-48D4-45F3-BDF1-5436A2E96708}" type="presParOf" srcId="{9BC35EA7-5486-4806-AA65-CB6BFF6A456A}" destId="{F0E8C04D-2164-4099-A618-4A2E6EA5E275}" srcOrd="0" destOrd="0" presId="urn:microsoft.com/office/officeart/2005/8/layout/vList2"/>
    <dgm:cxn modelId="{2592FF04-EBA5-445B-A3A6-5B13611B8BF9}" type="presParOf" srcId="{9BC35EA7-5486-4806-AA65-CB6BFF6A456A}" destId="{24D904B7-B1F4-4C00-9944-541E06CF2EE3}" srcOrd="1" destOrd="0" presId="urn:microsoft.com/office/officeart/2005/8/layout/vList2"/>
    <dgm:cxn modelId="{4AE11FF1-12A8-4DF3-BB09-CD6C45F1F8BE}" type="presParOf" srcId="{9BC35EA7-5486-4806-AA65-CB6BFF6A456A}" destId="{0FE9CD18-88A1-4211-ABA3-8D2D3303084B}" srcOrd="2" destOrd="0" presId="urn:microsoft.com/office/officeart/2005/8/layout/vList2"/>
    <dgm:cxn modelId="{8120BF91-88FB-475E-9120-8D8770767EE5}" type="presParOf" srcId="{9BC35EA7-5486-4806-AA65-CB6BFF6A456A}" destId="{340E5ECE-6B8B-4A11-8FAF-845EBBCAE679}" srcOrd="3" destOrd="0" presId="urn:microsoft.com/office/officeart/2005/8/layout/vList2"/>
    <dgm:cxn modelId="{799FA64D-D072-4848-951E-3B1D965C7329}" type="presParOf" srcId="{9BC35EA7-5486-4806-AA65-CB6BFF6A456A}" destId="{336D137A-F25B-43C4-9B79-B2E4AE83536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E8C04D-2164-4099-A618-4A2E6EA5E275}">
      <dsp:nvSpPr>
        <dsp:cNvPr id="0" name=""/>
        <dsp:cNvSpPr/>
      </dsp:nvSpPr>
      <dsp:spPr>
        <a:xfrm>
          <a:off x="0" y="58793"/>
          <a:ext cx="6391275" cy="1630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Ask for consent and produce consent forms</a:t>
          </a:r>
          <a:endParaRPr lang="en-US" sz="4100" kern="1200"/>
        </a:p>
      </dsp:txBody>
      <dsp:txXfrm>
        <a:off x="79618" y="138411"/>
        <a:ext cx="6232039" cy="1471744"/>
      </dsp:txXfrm>
    </dsp:sp>
    <dsp:sp modelId="{0FE9CD18-88A1-4211-ABA3-8D2D3303084B}">
      <dsp:nvSpPr>
        <dsp:cNvPr id="0" name=""/>
        <dsp:cNvSpPr/>
      </dsp:nvSpPr>
      <dsp:spPr>
        <a:xfrm>
          <a:off x="0" y="1807853"/>
          <a:ext cx="6391275" cy="1630980"/>
        </a:xfrm>
        <a:prstGeom prst="roundRec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Confidentiality (All answers are not to be discussed)</a:t>
          </a:r>
          <a:endParaRPr lang="en-US" sz="4100" kern="1200"/>
        </a:p>
      </dsp:txBody>
      <dsp:txXfrm>
        <a:off x="79618" y="1887471"/>
        <a:ext cx="6232039" cy="1471744"/>
      </dsp:txXfrm>
    </dsp:sp>
    <dsp:sp modelId="{336D137A-F25B-43C4-9B79-B2E4AE835361}">
      <dsp:nvSpPr>
        <dsp:cNvPr id="0" name=""/>
        <dsp:cNvSpPr/>
      </dsp:nvSpPr>
      <dsp:spPr>
        <a:xfrm>
          <a:off x="0" y="3556913"/>
          <a:ext cx="6391275" cy="163098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Anonymous (Participants will remain unknown)</a:t>
          </a:r>
          <a:endParaRPr lang="en-US" sz="4100" kern="1200"/>
        </a:p>
      </dsp:txBody>
      <dsp:txXfrm>
        <a:off x="79618" y="3636531"/>
        <a:ext cx="6232039" cy="14717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8CB12F-D8E2-4336-BEF2-82D0256CCE3E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8D73ED-CFCE-4F5E-B7CB-1D14F956D9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367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Norman, H.,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Nordin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Din, R., Ally, M. and Dogan, H., 2015. Exploring the roles of social participation in mobile social media learning: A social network analysis.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Review of Research in Open and Distributed Learning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pp.205-224.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Liu, Y., 2010. Social media tools as a learning resource.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Educational Technology Development and Exchange (JETDE)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p.8.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Seaman, J.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Tinti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-Kane, H., 2013.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Social media for teaching and learning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London: Pearson Learning Systems.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8D73ED-CFCE-4F5E-B7CB-1D14F956D97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189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425CA-4B9D-4420-BB9E-C250DB30E421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4254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51E1E-C50D-4FD4-8B1E-ECD78340D9AB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089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3AFB-9E54-459E-8C6D-0913AC3BA5D7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549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44B6-0CA7-46BA-A00B-1E68E5C3ED0C}" type="datetime1">
              <a:rPr lang="en-US" smtClean="0"/>
              <a:t>2/19/2022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797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1F549-537C-41EC-B9CC-5B6A9AC2A6A7}" type="datetime1">
              <a:rPr lang="en-US" smtClean="0"/>
              <a:t>2/19/2022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916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F8D56-3D0E-48B8-8218-1F3A06A96C62}" type="datetime1">
              <a:rPr lang="en-US" smtClean="0"/>
              <a:t>2/19/2022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58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C309E-27D4-401F-A74A-DEA16C7B51DC}" type="datetime1">
              <a:rPr lang="en-US" smtClean="0"/>
              <a:t>2/19/2022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374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6DEA2B81-2BC3-42D7-B67D-05C685AA80AD}" type="datetime1">
              <a:rPr lang="en-US" smtClean="0"/>
              <a:t>2/19/2022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85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8F2B-E487-4905-B553-FB649F2B6F23}" type="datetime1">
              <a:rPr lang="en-US" smtClean="0"/>
              <a:t>2/19/2022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186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B861-3779-4E37-8DF0-E9EB3EA96210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978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388-E864-4553-9937-AE9FC5E50CFC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161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6EF7C3A7-D6F6-4D38-A7C3-B72967BB81A6}" type="datetime1">
              <a:rPr lang="en-US" smtClean="0"/>
              <a:t>2/19/2022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064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newsbeat-36257455" TargetMode="External"/><Relationship Id="rId2" Type="http://schemas.openxmlformats.org/officeDocument/2006/relationships/hyperlink" Target="https://www.wired.com/2015/07/facebooks-vanilla-new-logo-business-not-desig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napcha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A4BC2-FF83-43C1-994B-03DB1A0FA4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2521" y="328474"/>
            <a:ext cx="6767736" cy="13732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dirty="0"/>
              <a:t>How do we use technology to collaborate at UWTSD?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F34BD6-27D3-4DE9-96AD-9F63843583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924" y="4689793"/>
            <a:ext cx="10047833" cy="13732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1"/>
                </a:solidFill>
              </a:rPr>
              <a:t>By </a:t>
            </a:r>
            <a:r>
              <a:rPr lang="en-GB" sz="1800" dirty="0" err="1">
                <a:solidFill>
                  <a:schemeClr val="tx1"/>
                </a:solidFill>
              </a:rPr>
              <a:t>Neli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Aktar</a:t>
            </a:r>
            <a:r>
              <a:rPr lang="en-GB" sz="1800" dirty="0">
                <a:solidFill>
                  <a:schemeClr val="tx1"/>
                </a:solidFill>
              </a:rPr>
              <a:t>, (Student number:2124110), </a:t>
            </a:r>
            <a:r>
              <a:rPr lang="en-GB" sz="1800" dirty="0" err="1">
                <a:solidFill>
                  <a:schemeClr val="tx1"/>
                </a:solidFill>
              </a:rPr>
              <a:t>Beauti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Aktar</a:t>
            </a:r>
            <a:r>
              <a:rPr lang="en-GB" sz="1800" dirty="0">
                <a:solidFill>
                  <a:schemeClr val="tx1"/>
                </a:solidFill>
              </a:rPr>
              <a:t>, (Student number: 2124111), Wael Hussain (2123543)</a:t>
            </a:r>
          </a:p>
        </p:txBody>
      </p:sp>
    </p:spTree>
    <p:extLst>
      <p:ext uri="{BB962C8B-B14F-4D97-AF65-F5344CB8AC3E}">
        <p14:creationId xmlns:p14="http://schemas.microsoft.com/office/powerpoint/2010/main" val="347843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A4BC2-FF83-43C1-994B-03DB1A0FA4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6686" y="1407263"/>
            <a:ext cx="5886550" cy="2981807"/>
          </a:xfrm>
        </p:spPr>
        <p:txBody>
          <a:bodyPr>
            <a:normAutofit/>
          </a:bodyPr>
          <a:lstStyle/>
          <a:p>
            <a:r>
              <a:rPr lang="en-GB" sz="4600"/>
              <a:t>Research Question: Does the use of social media help with learning?</a:t>
            </a:r>
            <a:endParaRPr lang="en-GB" sz="4600" dirty="0"/>
          </a:p>
        </p:txBody>
      </p:sp>
      <p:pic>
        <p:nvPicPr>
          <p:cNvPr id="4" name="Picture 3" descr="A pattern of colorful flowers">
            <a:extLst>
              <a:ext uri="{FF2B5EF4-FFF2-40B4-BE49-F238E27FC236}">
                <a16:creationId xmlns:a16="http://schemas.microsoft.com/office/drawing/2014/main" id="{FBEB359E-CEA3-4E3B-BCEF-E97083F25B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45" r="-5" b="12197"/>
          <a:stretch/>
        </p:blipFill>
        <p:spPr>
          <a:xfrm>
            <a:off x="7255187" y="3189252"/>
            <a:ext cx="3508969" cy="2858184"/>
          </a:xfrm>
          <a:prstGeom prst="rect">
            <a:avLst/>
          </a:prstGeom>
        </p:spPr>
      </p:pic>
      <p:pic>
        <p:nvPicPr>
          <p:cNvPr id="6" name="Picture 6" descr="Facebook's Vanilla New Logo Is About Business, Not Design | WIRED">
            <a:extLst>
              <a:ext uri="{FF2B5EF4-FFF2-40B4-BE49-F238E27FC236}">
                <a16:creationId xmlns:a16="http://schemas.microsoft.com/office/drawing/2014/main" id="{C74D2AB3-11D3-4B2C-9819-5C58445F4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64" y="334927"/>
            <a:ext cx="6875401" cy="100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Snapchat - The fastest way to share a moment!">
            <a:extLst>
              <a:ext uri="{FF2B5EF4-FFF2-40B4-BE49-F238E27FC236}">
                <a16:creationId xmlns:a16="http://schemas.microsoft.com/office/drawing/2014/main" id="{17001478-E169-4364-84C9-794094A82A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193" y="331067"/>
            <a:ext cx="3517424" cy="285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nstagram launches a new logo - a 'simpler camera' - BBC News">
            <a:extLst>
              <a:ext uri="{FF2B5EF4-FFF2-40B4-BE49-F238E27FC236}">
                <a16:creationId xmlns:a16="http://schemas.microsoft.com/office/drawing/2014/main" id="{DC800A85-3C92-4914-B37A-734333AC8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0034" y="3144700"/>
            <a:ext cx="3592599" cy="29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49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64454-640F-4E8C-9C49-D558077F5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6251" y="178152"/>
            <a:ext cx="6379840" cy="862898"/>
          </a:xfrm>
        </p:spPr>
        <p:txBody>
          <a:bodyPr/>
          <a:lstStyle/>
          <a:p>
            <a:r>
              <a:rPr lang="en-GB" dirty="0"/>
              <a:t>Resources and findings.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5F402F-F1BD-4897-832F-6766AC68E782}"/>
              </a:ext>
            </a:extLst>
          </p:cNvPr>
          <p:cNvSpPr txBox="1"/>
          <p:nvPr/>
        </p:nvSpPr>
        <p:spPr>
          <a:xfrm>
            <a:off x="1057922" y="1882066"/>
            <a:ext cx="9809825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Faculty do believe that “the interactive nature of online and mobile technologies can create better learning environments,” with 13% “strongly agree[</a:t>
            </a:r>
            <a:r>
              <a:rPr lang="en-GB" sz="2400" dirty="0" err="1">
                <a:latin typeface="+mj-lt"/>
                <a:cs typeface="Calibri" panose="020F0502020204030204" pitchFamily="34" charset="0"/>
              </a:rPr>
              <a:t>ing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]” and 46% “somewhat agree[</a:t>
            </a:r>
            <a:r>
              <a:rPr lang="en-GB" sz="2400" dirty="0" err="1">
                <a:latin typeface="+mj-lt"/>
                <a:cs typeface="Calibri" panose="020F0502020204030204" pitchFamily="34" charset="0"/>
              </a:rPr>
              <a:t>ing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]” that this is the case.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(</a:t>
            </a:r>
            <a:r>
              <a:rPr lang="en-GB" i="0" dirty="0">
                <a:effectLst/>
                <a:latin typeface="+mj-lt"/>
                <a:cs typeface="Calibri" panose="020F0502020204030204" pitchFamily="34" charset="0"/>
              </a:rPr>
              <a:t>Seaman, J. and </a:t>
            </a:r>
            <a:r>
              <a:rPr lang="en-GB" i="0" dirty="0" err="1">
                <a:effectLst/>
                <a:latin typeface="+mj-lt"/>
                <a:cs typeface="Calibri" panose="020F0502020204030204" pitchFamily="34" charset="0"/>
              </a:rPr>
              <a:t>Tinti</a:t>
            </a:r>
            <a:r>
              <a:rPr lang="en-GB" i="0" dirty="0">
                <a:effectLst/>
                <a:latin typeface="+mj-lt"/>
                <a:cs typeface="Calibri" panose="020F0502020204030204" pitchFamily="34" charset="0"/>
              </a:rPr>
              <a:t>-Kane, H., 2013) (Wael)</a:t>
            </a:r>
          </a:p>
          <a:p>
            <a:endParaRPr lang="en-GB" sz="2000" dirty="0">
              <a:latin typeface="+mj-lt"/>
              <a:cs typeface="Calibri" panose="020F0502020204030204" pitchFamily="34" charset="0"/>
            </a:endParaRPr>
          </a:p>
          <a:p>
            <a:r>
              <a:rPr lang="en-GB" sz="2000" dirty="0">
                <a:latin typeface="+mj-lt"/>
              </a:rPr>
              <a:t>“Intelligent adoption of social media tools can engage students in interactive learning, which is the key to a successful education.” (</a:t>
            </a:r>
            <a:r>
              <a:rPr lang="en-GB" i="0" dirty="0">
                <a:effectLst/>
                <a:latin typeface="+mj-lt"/>
              </a:rPr>
              <a:t>Liu, Y., 2010.) (</a:t>
            </a:r>
            <a:r>
              <a:rPr lang="en-GB" i="0" dirty="0" err="1">
                <a:effectLst/>
                <a:latin typeface="+mj-lt"/>
              </a:rPr>
              <a:t>Beauti</a:t>
            </a:r>
            <a:r>
              <a:rPr lang="en-GB" i="0" dirty="0">
                <a:effectLst/>
                <a:latin typeface="+mj-lt"/>
              </a:rPr>
              <a:t>)</a:t>
            </a:r>
          </a:p>
          <a:p>
            <a:endParaRPr lang="en-GB" sz="1600" dirty="0">
              <a:latin typeface="+mj-lt"/>
              <a:cs typeface="Calibri" panose="020F0502020204030204" pitchFamily="34" charset="0"/>
            </a:endParaRPr>
          </a:p>
          <a:p>
            <a:r>
              <a:rPr lang="en-GB" sz="2400" dirty="0">
                <a:latin typeface="+mj-lt"/>
              </a:rPr>
              <a:t>“A student can become more central and active in learning discussions or become more less central and passive the discussions.” </a:t>
            </a:r>
          </a:p>
          <a:p>
            <a:r>
              <a:rPr lang="en-GB" sz="2400" dirty="0">
                <a:latin typeface="+mj-lt"/>
              </a:rPr>
              <a:t>(</a:t>
            </a:r>
            <a:r>
              <a:rPr lang="en-GB" sz="2400" i="0" dirty="0">
                <a:effectLst/>
                <a:latin typeface="+mj-lt"/>
              </a:rPr>
              <a:t>Norman, H., </a:t>
            </a:r>
            <a:r>
              <a:rPr lang="en-GB" sz="2400" i="0" dirty="0" err="1">
                <a:effectLst/>
                <a:latin typeface="+mj-lt"/>
              </a:rPr>
              <a:t>Nordin</a:t>
            </a:r>
            <a:r>
              <a:rPr lang="en-GB" sz="2400" i="0" dirty="0">
                <a:effectLst/>
                <a:latin typeface="+mj-lt"/>
              </a:rPr>
              <a:t>, N., Din, R., Ally, M. and Dogan, H., 2015)</a:t>
            </a:r>
            <a:r>
              <a:rPr lang="en-GB" sz="2400" dirty="0">
                <a:latin typeface="+mj-lt"/>
              </a:rPr>
              <a:t> (</a:t>
            </a:r>
            <a:r>
              <a:rPr lang="en-GB" sz="2400" dirty="0" err="1">
                <a:latin typeface="+mj-lt"/>
              </a:rPr>
              <a:t>Neli</a:t>
            </a:r>
            <a:r>
              <a:rPr lang="en-GB" sz="2400" dirty="0">
                <a:latin typeface="+mj-lt"/>
              </a:rPr>
              <a:t>)</a:t>
            </a:r>
            <a:endParaRPr lang="en-GB" sz="2400" i="0" dirty="0">
              <a:effectLst/>
              <a:latin typeface="+mj-lt"/>
              <a:cs typeface="Calibri" panose="020F0502020204030204" pitchFamily="34" charset="0"/>
            </a:endParaRPr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7474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032D1-A551-4EF0-B269-5D18D9D29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 dirty="0"/>
              <a:t>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0E6DB-4B33-4ADB-AA71-F8E6E1359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6077" y="1788715"/>
            <a:ext cx="5066419" cy="3777622"/>
          </a:xfrm>
        </p:spPr>
        <p:txBody>
          <a:bodyPr>
            <a:normAutofit/>
          </a:bodyPr>
          <a:lstStyle/>
          <a:p>
            <a:r>
              <a:rPr lang="en-GB" dirty="0"/>
              <a:t>Asking a group of 10 students on what they think about using social media. (Wael)</a:t>
            </a:r>
          </a:p>
          <a:p>
            <a:r>
              <a:rPr lang="en-GB" dirty="0"/>
              <a:t>Give the group of students were given questionnaires to fill out. (</a:t>
            </a:r>
            <a:r>
              <a:rPr lang="en-GB" dirty="0" err="1"/>
              <a:t>Beauti</a:t>
            </a:r>
            <a:r>
              <a:rPr lang="en-GB" dirty="0"/>
              <a:t>)</a:t>
            </a:r>
          </a:p>
          <a:p>
            <a:r>
              <a:rPr lang="en-GB" dirty="0"/>
              <a:t>Record the results on a graph (</a:t>
            </a:r>
            <a:r>
              <a:rPr lang="en-GB" dirty="0" err="1"/>
              <a:t>Neli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5" name="Picture 4" descr="Hand with red strings">
            <a:extLst>
              <a:ext uri="{FF2B5EF4-FFF2-40B4-BE49-F238E27FC236}">
                <a16:creationId xmlns:a16="http://schemas.microsoft.com/office/drawing/2014/main" id="{DBED52FD-15DD-4957-8995-14C2F15327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61" r="25274" b="-2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540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F860B-B242-42C9-BE1C-3206A8E36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FF0000"/>
                </a:solidFill>
              </a:rPr>
              <a:t>Ethical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0DE232-7745-42E2-A97F-A2084E72FD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37901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7020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91268-73AF-4A20-9CE3-F301E4C1F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5571" y="0"/>
            <a:ext cx="3922854" cy="587136"/>
          </a:xfrm>
        </p:spPr>
        <p:txBody>
          <a:bodyPr>
            <a:normAutofit fontScale="90000"/>
          </a:bodyPr>
          <a:lstStyle/>
          <a:p>
            <a:r>
              <a:rPr lang="en-GB" dirty="0"/>
              <a:t>Research Timeline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93867E-0C84-467F-9F55-DBA5063675C5}"/>
              </a:ext>
            </a:extLst>
          </p:cNvPr>
          <p:cNvSpPr txBox="1"/>
          <p:nvPr/>
        </p:nvSpPr>
        <p:spPr>
          <a:xfrm>
            <a:off x="1713390" y="2423604"/>
            <a:ext cx="825623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1: Done By </a:t>
            </a:r>
            <a:r>
              <a:rPr lang="en-GB" dirty="0" err="1"/>
              <a:t>Beauti</a:t>
            </a:r>
            <a:r>
              <a:rPr lang="en-GB" dirty="0"/>
              <a:t>. Prepare 5 questions. W/C 28/02/2022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2: Done by Wael. Gives consent forms and questionnaires out. W/C 14/03/2022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3: Done by </a:t>
            </a:r>
            <a:r>
              <a:rPr lang="en-GB" dirty="0" err="1"/>
              <a:t>Neli</a:t>
            </a:r>
            <a:r>
              <a:rPr lang="en-GB" dirty="0"/>
              <a:t>. Record the findings on a spreadsheet. W/C 14/03/2022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4: Done by </a:t>
            </a:r>
            <a:r>
              <a:rPr lang="en-GB" dirty="0" err="1"/>
              <a:t>Neli</a:t>
            </a:r>
            <a:r>
              <a:rPr lang="en-GB" dirty="0"/>
              <a:t>. Plan the report. W/C 14/03/2022.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5: Done by Wael. Gather all information to prepare report. W/C 21/03/2022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 6: Write report by </a:t>
            </a:r>
            <a:r>
              <a:rPr lang="en-GB" dirty="0" err="1"/>
              <a:t>Neli</a:t>
            </a:r>
            <a:r>
              <a:rPr lang="en-GB" dirty="0"/>
              <a:t> Wael and </a:t>
            </a:r>
            <a:r>
              <a:rPr lang="en-GB" dirty="0" err="1"/>
              <a:t>Beauti</a:t>
            </a:r>
            <a:r>
              <a:rPr lang="en-GB" dirty="0"/>
              <a:t>. W/C 21/03/2022</a:t>
            </a:r>
          </a:p>
        </p:txBody>
      </p:sp>
    </p:spTree>
    <p:extLst>
      <p:ext uri="{BB962C8B-B14F-4D97-AF65-F5344CB8AC3E}">
        <p14:creationId xmlns:p14="http://schemas.microsoft.com/office/powerpoint/2010/main" val="316949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381E0-457C-4DBF-AF2B-11AF1CBAF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84756-48C2-4079-BF65-A633FFD945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Hypothesis is “The use of Social Media will be a more efficient way of learning”. </a:t>
            </a:r>
          </a:p>
        </p:txBody>
      </p:sp>
    </p:spTree>
    <p:extLst>
      <p:ext uri="{BB962C8B-B14F-4D97-AF65-F5344CB8AC3E}">
        <p14:creationId xmlns:p14="http://schemas.microsoft.com/office/powerpoint/2010/main" val="144882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55B06-BC26-466E-86BB-F3F9596DC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C8F4E-4BA3-4D5C-BB38-74A426D8A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21" y="1635667"/>
            <a:ext cx="8946541" cy="4195481"/>
          </a:xfrm>
        </p:spPr>
        <p:txBody>
          <a:bodyPr/>
          <a:lstStyle/>
          <a:p>
            <a:r>
              <a:rPr lang="en-GB" sz="1400" b="0" i="0" dirty="0">
                <a:effectLst/>
                <a:latin typeface="Arial" panose="020B0604020202020204" pitchFamily="34" charset="0"/>
              </a:rPr>
              <a:t>Facebook Logo (</a:t>
            </a:r>
            <a:r>
              <a:rPr lang="en-GB" sz="1400" b="0" i="0" dirty="0">
                <a:effectLst/>
                <a:latin typeface="Arial" panose="020B0604020202020204" pitchFamily="34" charset="0"/>
                <a:hlinkClick r:id="rId2"/>
              </a:rPr>
              <a:t>https://www.wired.com/2015/07/facebooks-vanilla-new-logo-business-not-design/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)</a:t>
            </a:r>
          </a:p>
          <a:p>
            <a:r>
              <a:rPr lang="en-GB" sz="1400" dirty="0">
                <a:latin typeface="Arial" panose="020B0604020202020204" pitchFamily="34" charset="0"/>
              </a:rPr>
              <a:t>Instagram logo (</a:t>
            </a:r>
            <a:r>
              <a:rPr lang="en-GB" sz="1400" dirty="0">
                <a:latin typeface="Arial" panose="020B0604020202020204" pitchFamily="34" charset="0"/>
                <a:hlinkClick r:id="rId3"/>
              </a:rPr>
              <a:t>https://www.bbc.co.uk/news/newsbeat-36257455</a:t>
            </a:r>
            <a:r>
              <a:rPr lang="en-GB" sz="1400" dirty="0">
                <a:latin typeface="Arial" panose="020B0604020202020204" pitchFamily="34" charset="0"/>
              </a:rPr>
              <a:t>) </a:t>
            </a:r>
          </a:p>
          <a:p>
            <a:r>
              <a:rPr lang="en-GB" sz="1400" b="0" i="0" dirty="0">
                <a:effectLst/>
                <a:latin typeface="Arial" panose="020B0604020202020204" pitchFamily="34" charset="0"/>
              </a:rPr>
              <a:t>Liu, Y., 2010. Social media tools as a learning resource.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Journal of Educational Technology Development and Exchange (JETDE)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3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(1), p.8.</a:t>
            </a:r>
          </a:p>
          <a:p>
            <a:r>
              <a:rPr lang="en-GB" sz="1400" b="0" i="0" dirty="0">
                <a:effectLst/>
                <a:latin typeface="Arial" panose="020B0604020202020204" pitchFamily="34" charset="0"/>
              </a:rPr>
              <a:t>Norman, H., </a:t>
            </a:r>
            <a:r>
              <a:rPr lang="en-GB" sz="1400" b="0" i="0" dirty="0" err="1">
                <a:effectLst/>
                <a:latin typeface="Arial" panose="020B0604020202020204" pitchFamily="34" charset="0"/>
              </a:rPr>
              <a:t>Nordin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, N., Din, R., Ally, M. and Dogan, H., 2015. Exploring the roles of social participation in mobile social media learning: A social network analysis.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International Review of Research in Open and Distributed Learning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16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(4), pp.205-224.</a:t>
            </a:r>
            <a:endParaRPr lang="en-GB" sz="1400" dirty="0">
              <a:latin typeface="Arial" panose="020B0604020202020204" pitchFamily="34" charset="0"/>
            </a:endParaRPr>
          </a:p>
          <a:p>
            <a:r>
              <a:rPr lang="en-GB" sz="1400" b="0" i="0" dirty="0">
                <a:effectLst/>
                <a:latin typeface="Arial" panose="020B0604020202020204" pitchFamily="34" charset="0"/>
              </a:rPr>
              <a:t>Seaman, J. and </a:t>
            </a:r>
            <a:r>
              <a:rPr lang="en-GB" sz="1400" b="0" i="0" dirty="0" err="1">
                <a:effectLst/>
                <a:latin typeface="Arial" panose="020B0604020202020204" pitchFamily="34" charset="0"/>
              </a:rPr>
              <a:t>Tinti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-Kane, H., 2013.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Social media for teaching and learning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. London: Pearson Learning Systems.</a:t>
            </a:r>
          </a:p>
          <a:p>
            <a:r>
              <a:rPr lang="en-GB" sz="1400" dirty="0">
                <a:latin typeface="Arial" panose="020B0604020202020204" pitchFamily="34" charset="0"/>
              </a:rPr>
              <a:t>Snapchat Logo (</a:t>
            </a:r>
            <a:r>
              <a:rPr lang="en-GB" sz="1400" dirty="0">
                <a:latin typeface="Arial" panose="020B0604020202020204" pitchFamily="34" charset="0"/>
                <a:hlinkClick r:id="rId4"/>
              </a:rPr>
              <a:t>https://www.snapchat.com/</a:t>
            </a:r>
            <a:r>
              <a:rPr lang="en-GB" sz="1400" dirty="0">
                <a:latin typeface="Arial" panose="020B0604020202020204" pitchFamily="34" charset="0"/>
              </a:rPr>
              <a:t>)</a:t>
            </a:r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28105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1784</TotalTime>
  <Words>648</Words>
  <Application>Microsoft Office PowerPoint</Application>
  <PresentationFormat>Widescreen</PresentationFormat>
  <Paragraphs>38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Retrospect</vt:lpstr>
      <vt:lpstr>How do we use technology to collaborate at UWTSD?</vt:lpstr>
      <vt:lpstr>Research Question: Does the use of social media help with learning?</vt:lpstr>
      <vt:lpstr>Resources and findings.</vt:lpstr>
      <vt:lpstr>Proposed Method</vt:lpstr>
      <vt:lpstr>Ethical considerations</vt:lpstr>
      <vt:lpstr>Research Timeline</vt:lpstr>
      <vt:lpstr>Hypothesis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the understanding of parents with low education and with children of a BMI of 75% and above?</dc:title>
  <dc:creator>Sam Uddin</dc:creator>
  <cp:lastModifiedBy>Sam Uddin</cp:lastModifiedBy>
  <cp:revision>2</cp:revision>
  <dcterms:created xsi:type="dcterms:W3CDTF">2022-02-17T18:51:02Z</dcterms:created>
  <dcterms:modified xsi:type="dcterms:W3CDTF">2022-02-19T00:38:47Z</dcterms:modified>
</cp:coreProperties>
</file>