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4"/>
  </p:notesMasterIdLst>
  <p:sldIdLst>
    <p:sldId id="270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D4036F-37B3-4DF3-A88E-98E4A9B7DD1A}" v="91" dt="2026-02-28T13:01:11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uba Furnica (2324363)" userId="18e5e497-9f3d-4cff-8464-be1f59ba3cc5" providerId="ADAL" clId="{C5F6A326-53E8-43F0-84FF-14ED5E61C743}"/>
    <pc:docChg chg="undo custSel addSld delSld modSld addMainMaster delMainMaster">
      <pc:chgData name="Liuba Furnica (2324363)" userId="18e5e497-9f3d-4cff-8464-be1f59ba3cc5" providerId="ADAL" clId="{C5F6A326-53E8-43F0-84FF-14ED5E61C743}" dt="2026-02-28T13:01:11.551" v="1891" actId="27636"/>
      <pc:docMkLst>
        <pc:docMk/>
      </pc:docMkLst>
      <pc:sldChg chg="addSp modSp new mod setBg modNotesTx">
        <pc:chgData name="Liuba Furnica (2324363)" userId="18e5e497-9f3d-4cff-8464-be1f59ba3cc5" providerId="ADAL" clId="{C5F6A326-53E8-43F0-84FF-14ED5E61C743}" dt="2026-02-05T21:32:39.616" v="1743" actId="2710"/>
        <pc:sldMkLst>
          <pc:docMk/>
          <pc:sldMk cId="2824055931" sldId="258"/>
        </pc:sldMkLst>
        <pc:spChg chg="mod">
          <ac:chgData name="Liuba Furnica (2324363)" userId="18e5e497-9f3d-4cff-8464-be1f59ba3cc5" providerId="ADAL" clId="{C5F6A326-53E8-43F0-84FF-14ED5E61C743}" dt="2026-02-04T18:41:59.769" v="774" actId="14100"/>
          <ac:spMkLst>
            <pc:docMk/>
            <pc:sldMk cId="2824055931" sldId="258"/>
            <ac:spMk id="2" creationId="{8E817ACA-F616-949B-4AA7-35C4680D4252}"/>
          </ac:spMkLst>
        </pc:spChg>
        <pc:spChg chg="mod">
          <ac:chgData name="Liuba Furnica (2324363)" userId="18e5e497-9f3d-4cff-8464-be1f59ba3cc5" providerId="ADAL" clId="{C5F6A326-53E8-43F0-84FF-14ED5E61C743}" dt="2026-02-04T18:41:21.617" v="770" actId="12"/>
          <ac:spMkLst>
            <pc:docMk/>
            <pc:sldMk cId="2824055931" sldId="258"/>
            <ac:spMk id="3" creationId="{631CE318-6C5A-3248-CA44-4102E37CCC3A}"/>
          </ac:spMkLst>
        </pc:spChg>
        <pc:spChg chg="add">
          <ac:chgData name="Liuba Furnica (2324363)" userId="18e5e497-9f3d-4cff-8464-be1f59ba3cc5" providerId="ADAL" clId="{C5F6A326-53E8-43F0-84FF-14ED5E61C743}" dt="2026-02-04T18:26:41.384" v="708" actId="26606"/>
          <ac:spMkLst>
            <pc:docMk/>
            <pc:sldMk cId="2824055931" sldId="258"/>
            <ac:spMk id="14" creationId="{33E93247-6229-44AB-A550-739E971E690B}"/>
          </ac:spMkLst>
        </pc:spChg>
        <pc:picChg chg="add mod">
          <ac:chgData name="Liuba Furnica (2324363)" userId="18e5e497-9f3d-4cff-8464-be1f59ba3cc5" providerId="ADAL" clId="{C5F6A326-53E8-43F0-84FF-14ED5E61C743}" dt="2026-02-04T18:29:57.248" v="738" actId="1076"/>
          <ac:picMkLst>
            <pc:docMk/>
            <pc:sldMk cId="2824055931" sldId="258"/>
            <ac:picMk id="7" creationId="{F81AD564-57D1-24AB-1109-E20D9D1F3E69}"/>
          </ac:picMkLst>
        </pc:picChg>
        <pc:cxnChg chg="add">
          <ac:chgData name="Liuba Furnica (2324363)" userId="18e5e497-9f3d-4cff-8464-be1f59ba3cc5" providerId="ADAL" clId="{C5F6A326-53E8-43F0-84FF-14ED5E61C743}" dt="2026-02-04T18:26:41.384" v="708" actId="26606"/>
          <ac:cxnSpMkLst>
            <pc:docMk/>
            <pc:sldMk cId="2824055931" sldId="258"/>
            <ac:cxnSpMk id="10" creationId="{F64F9B95-9045-48D2-B9F3-2927E98F54AA}"/>
          </ac:cxnSpMkLst>
        </pc:cxnChg>
        <pc:cxnChg chg="add">
          <ac:chgData name="Liuba Furnica (2324363)" userId="18e5e497-9f3d-4cff-8464-be1f59ba3cc5" providerId="ADAL" clId="{C5F6A326-53E8-43F0-84FF-14ED5E61C743}" dt="2026-02-04T18:26:41.384" v="708" actId="26606"/>
          <ac:cxnSpMkLst>
            <pc:docMk/>
            <pc:sldMk cId="2824055931" sldId="258"/>
            <ac:cxnSpMk id="12" creationId="{085AA86F-6A4D-4BCB-A045-D992CDC2959B}"/>
          </ac:cxnSpMkLst>
        </pc:cxnChg>
        <pc:cxnChg chg="add">
          <ac:chgData name="Liuba Furnica (2324363)" userId="18e5e497-9f3d-4cff-8464-be1f59ba3cc5" providerId="ADAL" clId="{C5F6A326-53E8-43F0-84FF-14ED5E61C743}" dt="2026-02-04T18:26:41.384" v="708" actId="26606"/>
          <ac:cxnSpMkLst>
            <pc:docMk/>
            <pc:sldMk cId="2824055931" sldId="258"/>
            <ac:cxnSpMk id="16" creationId="{EE2E603F-4A95-4FE8-BB06-211DFD75DBEF}"/>
          </ac:cxnSpMkLst>
        </pc:cxnChg>
      </pc:sldChg>
      <pc:sldChg chg="addSp delSp modSp new mod setBg setClrOvrMap modNotesTx">
        <pc:chgData name="Liuba Furnica (2324363)" userId="18e5e497-9f3d-4cff-8464-be1f59ba3cc5" providerId="ADAL" clId="{C5F6A326-53E8-43F0-84FF-14ED5E61C743}" dt="2026-02-05T21:32:27.969" v="1740" actId="255"/>
        <pc:sldMkLst>
          <pc:docMk/>
          <pc:sldMk cId="1786767563" sldId="259"/>
        </pc:sldMkLst>
        <pc:spChg chg="mod">
          <ac:chgData name="Liuba Furnica (2324363)" userId="18e5e497-9f3d-4cff-8464-be1f59ba3cc5" providerId="ADAL" clId="{C5F6A326-53E8-43F0-84FF-14ED5E61C743}" dt="2026-02-04T20:54:47.452" v="909" actId="1076"/>
          <ac:spMkLst>
            <pc:docMk/>
            <pc:sldMk cId="1786767563" sldId="259"/>
            <ac:spMk id="2" creationId="{C5F40B02-EDB8-8E5B-2A23-A08EE3CC1EA8}"/>
          </ac:spMkLst>
        </pc:spChg>
        <pc:spChg chg="add mod">
          <ac:chgData name="Liuba Furnica (2324363)" userId="18e5e497-9f3d-4cff-8464-be1f59ba3cc5" providerId="ADAL" clId="{C5F6A326-53E8-43F0-84FF-14ED5E61C743}" dt="2026-02-04T20:57:06.212" v="916" actId="12"/>
          <ac:spMkLst>
            <pc:docMk/>
            <pc:sldMk cId="1786767563" sldId="259"/>
            <ac:spMk id="4" creationId="{3BB3603E-6FC8-9481-3510-D7FA6A5FF1DA}"/>
          </ac:spMkLst>
        </pc:spChg>
        <pc:spChg chg="add">
          <ac:chgData name="Liuba Furnica (2324363)" userId="18e5e497-9f3d-4cff-8464-be1f59ba3cc5" providerId="ADAL" clId="{C5F6A326-53E8-43F0-84FF-14ED5E61C743}" dt="2026-02-04T20:51:40.720" v="885" actId="26606"/>
          <ac:spMkLst>
            <pc:docMk/>
            <pc:sldMk cId="1786767563" sldId="259"/>
            <ac:spMk id="36" creationId="{33E93247-6229-44AB-A550-739E971E690B}"/>
          </ac:spMkLst>
        </pc:spChg>
        <pc:picChg chg="add mod ord">
          <ac:chgData name="Liuba Furnica (2324363)" userId="18e5e497-9f3d-4cff-8464-be1f59ba3cc5" providerId="ADAL" clId="{C5F6A326-53E8-43F0-84FF-14ED5E61C743}" dt="2026-02-04T20:55:10.600" v="910" actId="1076"/>
          <ac:picMkLst>
            <pc:docMk/>
            <pc:sldMk cId="1786767563" sldId="259"/>
            <ac:picMk id="6" creationId="{041EF988-7672-9C4E-BBA9-25AF34FBA009}"/>
          </ac:picMkLst>
        </pc:picChg>
        <pc:cxnChg chg="add">
          <ac:chgData name="Liuba Furnica (2324363)" userId="18e5e497-9f3d-4cff-8464-be1f59ba3cc5" providerId="ADAL" clId="{C5F6A326-53E8-43F0-84FF-14ED5E61C743}" dt="2026-02-04T20:51:40.720" v="885" actId="26606"/>
          <ac:cxnSpMkLst>
            <pc:docMk/>
            <pc:sldMk cId="1786767563" sldId="259"/>
            <ac:cxnSpMk id="32" creationId="{F64F9B95-9045-48D2-B9F3-2927E98F54AA}"/>
          </ac:cxnSpMkLst>
        </pc:cxnChg>
        <pc:cxnChg chg="add">
          <ac:chgData name="Liuba Furnica (2324363)" userId="18e5e497-9f3d-4cff-8464-be1f59ba3cc5" providerId="ADAL" clId="{C5F6A326-53E8-43F0-84FF-14ED5E61C743}" dt="2026-02-04T20:51:40.720" v="885" actId="26606"/>
          <ac:cxnSpMkLst>
            <pc:docMk/>
            <pc:sldMk cId="1786767563" sldId="259"/>
            <ac:cxnSpMk id="38" creationId="{EE2E603F-4A95-4FE8-BB06-211DFD75DBEF}"/>
          </ac:cxnSpMkLst>
        </pc:cxnChg>
      </pc:sldChg>
      <pc:sldChg chg="addSp delSp modSp new mod setBg setClrOvrMap modNotesTx">
        <pc:chgData name="Liuba Furnica (2324363)" userId="18e5e497-9f3d-4cff-8464-be1f59ba3cc5" providerId="ADAL" clId="{C5F6A326-53E8-43F0-84FF-14ED5E61C743}" dt="2026-02-05T21:32:18.700" v="1738" actId="255"/>
        <pc:sldMkLst>
          <pc:docMk/>
          <pc:sldMk cId="3113038144" sldId="260"/>
        </pc:sldMkLst>
        <pc:spChg chg="mod">
          <ac:chgData name="Liuba Furnica (2324363)" userId="18e5e497-9f3d-4cff-8464-be1f59ba3cc5" providerId="ADAL" clId="{C5F6A326-53E8-43F0-84FF-14ED5E61C743}" dt="2026-02-04T21:13:22.964" v="983" actId="14100"/>
          <ac:spMkLst>
            <pc:docMk/>
            <pc:sldMk cId="3113038144" sldId="260"/>
            <ac:spMk id="2" creationId="{3038537F-8EDD-52D9-D47A-85CA9C685A18}"/>
          </ac:spMkLst>
        </pc:spChg>
        <pc:spChg chg="add mod">
          <ac:chgData name="Liuba Furnica (2324363)" userId="18e5e497-9f3d-4cff-8464-be1f59ba3cc5" providerId="ADAL" clId="{C5F6A326-53E8-43F0-84FF-14ED5E61C743}" dt="2026-02-05T18:42:05.395" v="1053" actId="1076"/>
          <ac:spMkLst>
            <pc:docMk/>
            <pc:sldMk cId="3113038144" sldId="260"/>
            <ac:spMk id="4" creationId="{C827E3EF-DF4F-F21D-BB4D-9355855ED284}"/>
          </ac:spMkLst>
        </pc:spChg>
        <pc:spChg chg="add">
          <ac:chgData name="Liuba Furnica (2324363)" userId="18e5e497-9f3d-4cff-8464-be1f59ba3cc5" providerId="ADAL" clId="{C5F6A326-53E8-43F0-84FF-14ED5E61C743}" dt="2026-02-04T21:11:36.616" v="963" actId="26606"/>
          <ac:spMkLst>
            <pc:docMk/>
            <pc:sldMk cId="3113038144" sldId="260"/>
            <ac:spMk id="25" creationId="{33E93247-6229-44AB-A550-739E971E690B}"/>
          </ac:spMkLst>
        </pc:spChg>
        <pc:picChg chg="add mod ord">
          <ac:chgData name="Liuba Furnica (2324363)" userId="18e5e497-9f3d-4cff-8464-be1f59ba3cc5" providerId="ADAL" clId="{C5F6A326-53E8-43F0-84FF-14ED5E61C743}" dt="2026-02-04T21:20:03.674" v="1035" actId="1076"/>
          <ac:picMkLst>
            <pc:docMk/>
            <pc:sldMk cId="3113038144" sldId="260"/>
            <ac:picMk id="6" creationId="{2D109555-308C-0795-E926-FDAD01A718A9}"/>
          </ac:picMkLst>
        </pc:picChg>
        <pc:cxnChg chg="add">
          <ac:chgData name="Liuba Furnica (2324363)" userId="18e5e497-9f3d-4cff-8464-be1f59ba3cc5" providerId="ADAL" clId="{C5F6A326-53E8-43F0-84FF-14ED5E61C743}" dt="2026-02-04T21:11:36.616" v="963" actId="26606"/>
          <ac:cxnSpMkLst>
            <pc:docMk/>
            <pc:sldMk cId="3113038144" sldId="260"/>
            <ac:cxnSpMk id="21" creationId="{F64F9B95-9045-48D2-B9F3-2927E98F54AA}"/>
          </ac:cxnSpMkLst>
        </pc:cxnChg>
        <pc:cxnChg chg="add">
          <ac:chgData name="Liuba Furnica (2324363)" userId="18e5e497-9f3d-4cff-8464-be1f59ba3cc5" providerId="ADAL" clId="{C5F6A326-53E8-43F0-84FF-14ED5E61C743}" dt="2026-02-04T21:11:36.616" v="963" actId="26606"/>
          <ac:cxnSpMkLst>
            <pc:docMk/>
            <pc:sldMk cId="3113038144" sldId="260"/>
            <ac:cxnSpMk id="23" creationId="{085AA86F-6A4D-4BCB-A045-D992CDC2959B}"/>
          </ac:cxnSpMkLst>
        </pc:cxnChg>
        <pc:cxnChg chg="add">
          <ac:chgData name="Liuba Furnica (2324363)" userId="18e5e497-9f3d-4cff-8464-be1f59ba3cc5" providerId="ADAL" clId="{C5F6A326-53E8-43F0-84FF-14ED5E61C743}" dt="2026-02-04T21:11:36.616" v="963" actId="26606"/>
          <ac:cxnSpMkLst>
            <pc:docMk/>
            <pc:sldMk cId="3113038144" sldId="260"/>
            <ac:cxnSpMk id="27" creationId="{EE2E603F-4A95-4FE8-BB06-211DFD75DBEF}"/>
          </ac:cxnSpMkLst>
        </pc:cxnChg>
      </pc:sldChg>
      <pc:sldChg chg="addSp delSp modSp new mod setBg setClrOvrMap modNotesTx">
        <pc:chgData name="Liuba Furnica (2324363)" userId="18e5e497-9f3d-4cff-8464-be1f59ba3cc5" providerId="ADAL" clId="{C5F6A326-53E8-43F0-84FF-14ED5E61C743}" dt="2026-02-12T20:11:25.742" v="1797" actId="20577"/>
        <pc:sldMkLst>
          <pc:docMk/>
          <pc:sldMk cId="88732200" sldId="261"/>
        </pc:sldMkLst>
        <pc:spChg chg="mod">
          <ac:chgData name="Liuba Furnica (2324363)" userId="18e5e497-9f3d-4cff-8464-be1f59ba3cc5" providerId="ADAL" clId="{C5F6A326-53E8-43F0-84FF-14ED5E61C743}" dt="2026-02-05T18:59:54.507" v="1175" actId="14100"/>
          <ac:spMkLst>
            <pc:docMk/>
            <pc:sldMk cId="88732200" sldId="261"/>
            <ac:spMk id="2" creationId="{2387703F-C168-A8A4-10AA-DDDB39C80769}"/>
          </ac:spMkLst>
        </pc:spChg>
        <pc:spChg chg="add mod">
          <ac:chgData name="Liuba Furnica (2324363)" userId="18e5e497-9f3d-4cff-8464-be1f59ba3cc5" providerId="ADAL" clId="{C5F6A326-53E8-43F0-84FF-14ED5E61C743}" dt="2026-02-05T19:02:47.461" v="1185" actId="20577"/>
          <ac:spMkLst>
            <pc:docMk/>
            <pc:sldMk cId="88732200" sldId="261"/>
            <ac:spMk id="4" creationId="{AE192577-5827-60F8-A953-4CC2F89031E1}"/>
          </ac:spMkLst>
        </pc:spChg>
        <pc:spChg chg="add">
          <ac:chgData name="Liuba Furnica (2324363)" userId="18e5e497-9f3d-4cff-8464-be1f59ba3cc5" providerId="ADAL" clId="{C5F6A326-53E8-43F0-84FF-14ED5E61C743}" dt="2026-02-05T18:56:46.644" v="1145" actId="26606"/>
          <ac:spMkLst>
            <pc:docMk/>
            <pc:sldMk cId="88732200" sldId="261"/>
            <ac:spMk id="51" creationId="{33E93247-6229-44AB-A550-739E971E690B}"/>
          </ac:spMkLst>
        </pc:spChg>
        <pc:picChg chg="add mod ord">
          <ac:chgData name="Liuba Furnica (2324363)" userId="18e5e497-9f3d-4cff-8464-be1f59ba3cc5" providerId="ADAL" clId="{C5F6A326-53E8-43F0-84FF-14ED5E61C743}" dt="2026-02-05T18:59:59.610" v="1176" actId="14100"/>
          <ac:picMkLst>
            <pc:docMk/>
            <pc:sldMk cId="88732200" sldId="261"/>
            <ac:picMk id="6" creationId="{7D0ED024-C9CE-797E-32CD-3F3920113942}"/>
          </ac:picMkLst>
        </pc:picChg>
        <pc:cxnChg chg="add">
          <ac:chgData name="Liuba Furnica (2324363)" userId="18e5e497-9f3d-4cff-8464-be1f59ba3cc5" providerId="ADAL" clId="{C5F6A326-53E8-43F0-84FF-14ED5E61C743}" dt="2026-02-05T18:56:46.644" v="1145" actId="26606"/>
          <ac:cxnSpMkLst>
            <pc:docMk/>
            <pc:sldMk cId="88732200" sldId="261"/>
            <ac:cxnSpMk id="49" creationId="{085AA86F-6A4D-4BCB-A045-D992CDC2959B}"/>
          </ac:cxnSpMkLst>
        </pc:cxnChg>
        <pc:cxnChg chg="add">
          <ac:chgData name="Liuba Furnica (2324363)" userId="18e5e497-9f3d-4cff-8464-be1f59ba3cc5" providerId="ADAL" clId="{C5F6A326-53E8-43F0-84FF-14ED5E61C743}" dt="2026-02-05T18:56:46.644" v="1145" actId="26606"/>
          <ac:cxnSpMkLst>
            <pc:docMk/>
            <pc:sldMk cId="88732200" sldId="261"/>
            <ac:cxnSpMk id="53" creationId="{F9600FFC-92AF-4AD3-9595-B0E23476BD05}"/>
          </ac:cxnSpMkLst>
        </pc:cxnChg>
      </pc:sldChg>
      <pc:sldChg chg="addSp delSp modSp new mod setBg modNotesTx">
        <pc:chgData name="Liuba Furnica (2324363)" userId="18e5e497-9f3d-4cff-8464-be1f59ba3cc5" providerId="ADAL" clId="{C5F6A326-53E8-43F0-84FF-14ED5E61C743}" dt="2026-02-12T20:25:41.845" v="1802" actId="20577"/>
        <pc:sldMkLst>
          <pc:docMk/>
          <pc:sldMk cId="3162228151" sldId="262"/>
        </pc:sldMkLst>
        <pc:spChg chg="mod">
          <ac:chgData name="Liuba Furnica (2324363)" userId="18e5e497-9f3d-4cff-8464-be1f59ba3cc5" providerId="ADAL" clId="{C5F6A326-53E8-43F0-84FF-14ED5E61C743}" dt="2026-02-05T19:24:48.672" v="1293" actId="1076"/>
          <ac:spMkLst>
            <pc:docMk/>
            <pc:sldMk cId="3162228151" sldId="262"/>
            <ac:spMk id="2" creationId="{87C310A6-D021-B3EC-CD05-2DEAEB7258AE}"/>
          </ac:spMkLst>
        </pc:spChg>
        <pc:spChg chg="add">
          <ac:chgData name="Liuba Furnica (2324363)" userId="18e5e497-9f3d-4cff-8464-be1f59ba3cc5" providerId="ADAL" clId="{C5F6A326-53E8-43F0-84FF-14ED5E61C743}" dt="2026-02-05T19:23:01.864" v="1282" actId="26606"/>
          <ac:spMkLst>
            <pc:docMk/>
            <pc:sldMk cId="3162228151" sldId="262"/>
            <ac:spMk id="30" creationId="{33E93247-6229-44AB-A550-739E971E690B}"/>
          </ac:spMkLst>
        </pc:spChg>
        <pc:graphicFrameChg chg="add mod modGraphic">
          <ac:chgData name="Liuba Furnica (2324363)" userId="18e5e497-9f3d-4cff-8464-be1f59ba3cc5" providerId="ADAL" clId="{C5F6A326-53E8-43F0-84FF-14ED5E61C743}" dt="2026-02-05T19:32:32.562" v="1361" actId="20577"/>
          <ac:graphicFrameMkLst>
            <pc:docMk/>
            <pc:sldMk cId="3162228151" sldId="262"/>
            <ac:graphicFrameMk id="21" creationId="{87765199-4AAC-C04D-4C01-D8936B49022F}"/>
          </ac:graphicFrameMkLst>
        </pc:graphicFrameChg>
        <pc:picChg chg="add mod">
          <ac:chgData name="Liuba Furnica (2324363)" userId="18e5e497-9f3d-4cff-8464-be1f59ba3cc5" providerId="ADAL" clId="{C5F6A326-53E8-43F0-84FF-14ED5E61C743}" dt="2026-02-05T19:23:47.609" v="1288" actId="1076"/>
          <ac:picMkLst>
            <pc:docMk/>
            <pc:sldMk cId="3162228151" sldId="262"/>
            <ac:picMk id="8" creationId="{63EE3B71-559A-C45B-CD93-AECEB2EF0AEF}"/>
          </ac:picMkLst>
        </pc:picChg>
        <pc:cxnChg chg="add">
          <ac:chgData name="Liuba Furnica (2324363)" userId="18e5e497-9f3d-4cff-8464-be1f59ba3cc5" providerId="ADAL" clId="{C5F6A326-53E8-43F0-84FF-14ED5E61C743}" dt="2026-02-05T19:23:01.864" v="1282" actId="26606"/>
          <ac:cxnSpMkLst>
            <pc:docMk/>
            <pc:sldMk cId="3162228151" sldId="262"/>
            <ac:cxnSpMk id="26" creationId="{F64F9B95-9045-48D2-B9F3-2927E98F54AA}"/>
          </ac:cxnSpMkLst>
        </pc:cxnChg>
        <pc:cxnChg chg="add">
          <ac:chgData name="Liuba Furnica (2324363)" userId="18e5e497-9f3d-4cff-8464-be1f59ba3cc5" providerId="ADAL" clId="{C5F6A326-53E8-43F0-84FF-14ED5E61C743}" dt="2026-02-05T19:23:01.864" v="1282" actId="26606"/>
          <ac:cxnSpMkLst>
            <pc:docMk/>
            <pc:sldMk cId="3162228151" sldId="262"/>
            <ac:cxnSpMk id="28" creationId="{085AA86F-6A4D-4BCB-A045-D992CDC2959B}"/>
          </ac:cxnSpMkLst>
        </pc:cxnChg>
      </pc:sldChg>
      <pc:sldChg chg="addSp delSp modSp new mod setBg setClrOvrMap modNotesTx">
        <pc:chgData name="Liuba Furnica (2324363)" userId="18e5e497-9f3d-4cff-8464-be1f59ba3cc5" providerId="ADAL" clId="{C5F6A326-53E8-43F0-84FF-14ED5E61C743}" dt="2026-02-28T13:01:11.551" v="1891" actId="27636"/>
        <pc:sldMkLst>
          <pc:docMk/>
          <pc:sldMk cId="4120864398" sldId="263"/>
        </pc:sldMkLst>
        <pc:spChg chg="mod">
          <ac:chgData name="Liuba Furnica (2324363)" userId="18e5e497-9f3d-4cff-8464-be1f59ba3cc5" providerId="ADAL" clId="{C5F6A326-53E8-43F0-84FF-14ED5E61C743}" dt="2026-02-05T19:44:36.902" v="1424" actId="1076"/>
          <ac:spMkLst>
            <pc:docMk/>
            <pc:sldMk cId="4120864398" sldId="263"/>
            <ac:spMk id="2" creationId="{B94F65B7-2E80-B77C-26F4-1192D0B50A39}"/>
          </ac:spMkLst>
        </pc:spChg>
        <pc:spChg chg="add mod">
          <ac:chgData name="Liuba Furnica (2324363)" userId="18e5e497-9f3d-4cff-8464-be1f59ba3cc5" providerId="ADAL" clId="{C5F6A326-53E8-43F0-84FF-14ED5E61C743}" dt="2026-02-28T13:01:11.551" v="1891" actId="27636"/>
          <ac:spMkLst>
            <pc:docMk/>
            <pc:sldMk cId="4120864398" sldId="263"/>
            <ac:spMk id="4" creationId="{A454F81E-4706-B8ED-675E-CB02B28309CA}"/>
          </ac:spMkLst>
        </pc:spChg>
        <pc:spChg chg="add">
          <ac:chgData name="Liuba Furnica (2324363)" userId="18e5e497-9f3d-4cff-8464-be1f59ba3cc5" providerId="ADAL" clId="{C5F6A326-53E8-43F0-84FF-14ED5E61C743}" dt="2026-02-05T19:40:46.702" v="1382" actId="26606"/>
          <ac:spMkLst>
            <pc:docMk/>
            <pc:sldMk cId="4120864398" sldId="263"/>
            <ac:spMk id="31" creationId="{33E93247-6229-44AB-A550-739E971E690B}"/>
          </ac:spMkLst>
        </pc:spChg>
        <pc:picChg chg="add mod ord">
          <ac:chgData name="Liuba Furnica (2324363)" userId="18e5e497-9f3d-4cff-8464-be1f59ba3cc5" providerId="ADAL" clId="{C5F6A326-53E8-43F0-84FF-14ED5E61C743}" dt="2026-02-05T19:44:24.114" v="1423" actId="1076"/>
          <ac:picMkLst>
            <pc:docMk/>
            <pc:sldMk cId="4120864398" sldId="263"/>
            <ac:picMk id="6" creationId="{49D972C7-A60C-6187-717C-C3AC4231A495}"/>
          </ac:picMkLst>
        </pc:picChg>
        <pc:cxnChg chg="add">
          <ac:chgData name="Liuba Furnica (2324363)" userId="18e5e497-9f3d-4cff-8464-be1f59ba3cc5" providerId="ADAL" clId="{C5F6A326-53E8-43F0-84FF-14ED5E61C743}" dt="2026-02-05T19:40:46.702" v="1382" actId="26606"/>
          <ac:cxnSpMkLst>
            <pc:docMk/>
            <pc:sldMk cId="4120864398" sldId="263"/>
            <ac:cxnSpMk id="30" creationId="{085AA86F-6A4D-4BCB-A045-D992CDC2959B}"/>
          </ac:cxnSpMkLst>
        </pc:cxnChg>
        <pc:cxnChg chg="add">
          <ac:chgData name="Liuba Furnica (2324363)" userId="18e5e497-9f3d-4cff-8464-be1f59ba3cc5" providerId="ADAL" clId="{C5F6A326-53E8-43F0-84FF-14ED5E61C743}" dt="2026-02-05T19:40:46.702" v="1382" actId="26606"/>
          <ac:cxnSpMkLst>
            <pc:docMk/>
            <pc:sldMk cId="4120864398" sldId="263"/>
            <ac:cxnSpMk id="32" creationId="{EE2E603F-4A95-4FE8-BB06-211DFD75DBEF}"/>
          </ac:cxnSpMkLst>
        </pc:cxnChg>
      </pc:sldChg>
      <pc:sldChg chg="addSp delSp modSp new mod setBg modNotesTx">
        <pc:chgData name="Liuba Furnica (2324363)" userId="18e5e497-9f3d-4cff-8464-be1f59ba3cc5" providerId="ADAL" clId="{C5F6A326-53E8-43F0-84FF-14ED5E61C743}" dt="2026-02-05T21:32:57.521" v="1744" actId="2710"/>
        <pc:sldMkLst>
          <pc:docMk/>
          <pc:sldMk cId="1132323742" sldId="264"/>
        </pc:sldMkLst>
        <pc:spChg chg="mod">
          <ac:chgData name="Liuba Furnica (2324363)" userId="18e5e497-9f3d-4cff-8464-be1f59ba3cc5" providerId="ADAL" clId="{C5F6A326-53E8-43F0-84FF-14ED5E61C743}" dt="2026-02-05T20:41:38.155" v="1525" actId="14100"/>
          <ac:spMkLst>
            <pc:docMk/>
            <pc:sldMk cId="1132323742" sldId="264"/>
            <ac:spMk id="2" creationId="{0566F2C8-3484-D220-DF17-81657A02800E}"/>
          </ac:spMkLst>
        </pc:spChg>
        <pc:spChg chg="add mod">
          <ac:chgData name="Liuba Furnica (2324363)" userId="18e5e497-9f3d-4cff-8464-be1f59ba3cc5" providerId="ADAL" clId="{C5F6A326-53E8-43F0-84FF-14ED5E61C743}" dt="2026-02-05T20:45:46.938" v="1544" actId="20577"/>
          <ac:spMkLst>
            <pc:docMk/>
            <pc:sldMk cId="1132323742" sldId="264"/>
            <ac:spMk id="4" creationId="{4414D4D2-8485-5CA2-061F-C2509533FC44}"/>
          </ac:spMkLst>
        </pc:spChg>
        <pc:spChg chg="add">
          <ac:chgData name="Liuba Furnica (2324363)" userId="18e5e497-9f3d-4cff-8464-be1f59ba3cc5" providerId="ADAL" clId="{C5F6A326-53E8-43F0-84FF-14ED5E61C743}" dt="2026-02-05T20:39:21.813" v="1506" actId="26606"/>
          <ac:spMkLst>
            <pc:docMk/>
            <pc:sldMk cId="1132323742" sldId="264"/>
            <ac:spMk id="26" creationId="{33E93247-6229-44AB-A550-739E971E690B}"/>
          </ac:spMkLst>
        </pc:spChg>
        <pc:picChg chg="add mod">
          <ac:chgData name="Liuba Furnica (2324363)" userId="18e5e497-9f3d-4cff-8464-be1f59ba3cc5" providerId="ADAL" clId="{C5F6A326-53E8-43F0-84FF-14ED5E61C743}" dt="2026-02-05T20:41:27.885" v="1524" actId="1076"/>
          <ac:picMkLst>
            <pc:docMk/>
            <pc:sldMk cId="1132323742" sldId="264"/>
            <ac:picMk id="19" creationId="{27F354D5-AFDD-3B0C-C5C5-A0DE27AEED72}"/>
          </ac:picMkLst>
        </pc:picChg>
        <pc:cxnChg chg="add">
          <ac:chgData name="Liuba Furnica (2324363)" userId="18e5e497-9f3d-4cff-8464-be1f59ba3cc5" providerId="ADAL" clId="{C5F6A326-53E8-43F0-84FF-14ED5E61C743}" dt="2026-02-05T20:39:21.813" v="1506" actId="26606"/>
          <ac:cxnSpMkLst>
            <pc:docMk/>
            <pc:sldMk cId="1132323742" sldId="264"/>
            <ac:cxnSpMk id="22" creationId="{F64F9B95-9045-48D2-B9F3-2927E98F54AA}"/>
          </ac:cxnSpMkLst>
        </pc:cxnChg>
        <pc:cxnChg chg="add">
          <ac:chgData name="Liuba Furnica (2324363)" userId="18e5e497-9f3d-4cff-8464-be1f59ba3cc5" providerId="ADAL" clId="{C5F6A326-53E8-43F0-84FF-14ED5E61C743}" dt="2026-02-05T20:39:21.813" v="1506" actId="26606"/>
          <ac:cxnSpMkLst>
            <pc:docMk/>
            <pc:sldMk cId="1132323742" sldId="264"/>
            <ac:cxnSpMk id="28" creationId="{EE2E603F-4A95-4FE8-BB06-211DFD75DBEF}"/>
          </ac:cxnSpMkLst>
        </pc:cxnChg>
      </pc:sldChg>
      <pc:sldChg chg="addSp delSp modSp new mod setBg modNotesTx">
        <pc:chgData name="Liuba Furnica (2324363)" userId="18e5e497-9f3d-4cff-8464-be1f59ba3cc5" providerId="ADAL" clId="{C5F6A326-53E8-43F0-84FF-14ED5E61C743}" dt="2026-02-05T21:33:15.830" v="1745" actId="2710"/>
        <pc:sldMkLst>
          <pc:docMk/>
          <pc:sldMk cId="2322013067" sldId="265"/>
        </pc:sldMkLst>
        <pc:spChg chg="mod">
          <ac:chgData name="Liuba Furnica (2324363)" userId="18e5e497-9f3d-4cff-8464-be1f59ba3cc5" providerId="ADAL" clId="{C5F6A326-53E8-43F0-84FF-14ED5E61C743}" dt="2026-02-05T20:50:28.355" v="1575" actId="14100"/>
          <ac:spMkLst>
            <pc:docMk/>
            <pc:sldMk cId="2322013067" sldId="265"/>
            <ac:spMk id="2" creationId="{DFFF8ED3-05D1-1336-CD22-A5CE3D777B93}"/>
          </ac:spMkLst>
        </pc:spChg>
        <pc:spChg chg="add mod">
          <ac:chgData name="Liuba Furnica (2324363)" userId="18e5e497-9f3d-4cff-8464-be1f59ba3cc5" providerId="ADAL" clId="{C5F6A326-53E8-43F0-84FF-14ED5E61C743}" dt="2026-02-05T20:54:50.221" v="1612" actId="20577"/>
          <ac:spMkLst>
            <pc:docMk/>
            <pc:sldMk cId="2322013067" sldId="265"/>
            <ac:spMk id="4" creationId="{136523EF-1981-FFC1-9E19-A1B30202DFBB}"/>
          </ac:spMkLst>
        </pc:spChg>
        <pc:spChg chg="add">
          <ac:chgData name="Liuba Furnica (2324363)" userId="18e5e497-9f3d-4cff-8464-be1f59ba3cc5" providerId="ADAL" clId="{C5F6A326-53E8-43F0-84FF-14ED5E61C743}" dt="2026-02-05T20:49:39.797" v="1569" actId="26606"/>
          <ac:spMkLst>
            <pc:docMk/>
            <pc:sldMk cId="2322013067" sldId="265"/>
            <ac:spMk id="15" creationId="{33E93247-6229-44AB-A550-739E971E690B}"/>
          </ac:spMkLst>
        </pc:spChg>
        <pc:picChg chg="add mod">
          <ac:chgData name="Liuba Furnica (2324363)" userId="18e5e497-9f3d-4cff-8464-be1f59ba3cc5" providerId="ADAL" clId="{C5F6A326-53E8-43F0-84FF-14ED5E61C743}" dt="2026-02-05T20:50:20.581" v="1573" actId="1076"/>
          <ac:picMkLst>
            <pc:docMk/>
            <pc:sldMk cId="2322013067" sldId="265"/>
            <ac:picMk id="8" creationId="{D7DB4EAD-6FF0-F4C2-4FE5-2D38135CD9C1}"/>
          </ac:picMkLst>
        </pc:picChg>
        <pc:cxnChg chg="add">
          <ac:chgData name="Liuba Furnica (2324363)" userId="18e5e497-9f3d-4cff-8464-be1f59ba3cc5" providerId="ADAL" clId="{C5F6A326-53E8-43F0-84FF-14ED5E61C743}" dt="2026-02-05T20:49:39.797" v="1569" actId="26606"/>
          <ac:cxnSpMkLst>
            <pc:docMk/>
            <pc:sldMk cId="2322013067" sldId="265"/>
            <ac:cxnSpMk id="11" creationId="{F64F9B95-9045-48D2-B9F3-2927E98F54AA}"/>
          </ac:cxnSpMkLst>
        </pc:cxnChg>
        <pc:cxnChg chg="add">
          <ac:chgData name="Liuba Furnica (2324363)" userId="18e5e497-9f3d-4cff-8464-be1f59ba3cc5" providerId="ADAL" clId="{C5F6A326-53E8-43F0-84FF-14ED5E61C743}" dt="2026-02-05T20:49:39.797" v="1569" actId="26606"/>
          <ac:cxnSpMkLst>
            <pc:docMk/>
            <pc:sldMk cId="2322013067" sldId="265"/>
            <ac:cxnSpMk id="13" creationId="{085AA86F-6A4D-4BCB-A045-D992CDC2959B}"/>
          </ac:cxnSpMkLst>
        </pc:cxnChg>
        <pc:cxnChg chg="add">
          <ac:chgData name="Liuba Furnica (2324363)" userId="18e5e497-9f3d-4cff-8464-be1f59ba3cc5" providerId="ADAL" clId="{C5F6A326-53E8-43F0-84FF-14ED5E61C743}" dt="2026-02-05T20:49:39.797" v="1569" actId="26606"/>
          <ac:cxnSpMkLst>
            <pc:docMk/>
            <pc:sldMk cId="2322013067" sldId="265"/>
            <ac:cxnSpMk id="17" creationId="{EE2E603F-4A95-4FE8-BB06-211DFD75DBEF}"/>
          </ac:cxnSpMkLst>
        </pc:cxnChg>
      </pc:sldChg>
      <pc:sldChg chg="addSp modSp new mod">
        <pc:chgData name="Liuba Furnica (2324363)" userId="18e5e497-9f3d-4cff-8464-be1f59ba3cc5" providerId="ADAL" clId="{C5F6A326-53E8-43F0-84FF-14ED5E61C743}" dt="2026-02-05T21:27:45.602" v="1713" actId="255"/>
        <pc:sldMkLst>
          <pc:docMk/>
          <pc:sldMk cId="4073187866" sldId="267"/>
        </pc:sldMkLst>
        <pc:spChg chg="mod">
          <ac:chgData name="Liuba Furnica (2324363)" userId="18e5e497-9f3d-4cff-8464-be1f59ba3cc5" providerId="ADAL" clId="{C5F6A326-53E8-43F0-84FF-14ED5E61C743}" dt="2026-02-05T21:26:08.824" v="1706" actId="27636"/>
          <ac:spMkLst>
            <pc:docMk/>
            <pc:sldMk cId="4073187866" sldId="267"/>
            <ac:spMk id="2" creationId="{3EABF062-F201-560A-DBBA-BD92D0B99D69}"/>
          </ac:spMkLst>
        </pc:spChg>
        <pc:spChg chg="add mod">
          <ac:chgData name="Liuba Furnica (2324363)" userId="18e5e497-9f3d-4cff-8464-be1f59ba3cc5" providerId="ADAL" clId="{C5F6A326-53E8-43F0-84FF-14ED5E61C743}" dt="2026-02-05T21:27:45.602" v="1713" actId="255"/>
          <ac:spMkLst>
            <pc:docMk/>
            <pc:sldMk cId="4073187866" sldId="267"/>
            <ac:spMk id="3" creationId="{6DD34774-8F09-1858-5E88-829AF37F72E6}"/>
          </ac:spMkLst>
        </pc:spChg>
      </pc:sldChg>
      <pc:sldChg chg="addSp delSp modSp new mod">
        <pc:chgData name="Liuba Furnica (2324363)" userId="18e5e497-9f3d-4cff-8464-be1f59ba3cc5" providerId="ADAL" clId="{C5F6A326-53E8-43F0-84FF-14ED5E61C743}" dt="2026-02-05T21:29:34.395" v="1725" actId="14100"/>
        <pc:sldMkLst>
          <pc:docMk/>
          <pc:sldMk cId="3230919547" sldId="268"/>
        </pc:sldMkLst>
        <pc:spChg chg="add mod">
          <ac:chgData name="Liuba Furnica (2324363)" userId="18e5e497-9f3d-4cff-8464-be1f59ba3cc5" providerId="ADAL" clId="{C5F6A326-53E8-43F0-84FF-14ED5E61C743}" dt="2026-02-05T21:29:29.178" v="1724" actId="14100"/>
          <ac:spMkLst>
            <pc:docMk/>
            <pc:sldMk cId="3230919547" sldId="268"/>
            <ac:spMk id="2" creationId="{F6760D3B-94D4-A18B-B646-D07BD108184E}"/>
          </ac:spMkLst>
        </pc:spChg>
        <pc:spChg chg="add mod">
          <ac:chgData name="Liuba Furnica (2324363)" userId="18e5e497-9f3d-4cff-8464-be1f59ba3cc5" providerId="ADAL" clId="{C5F6A326-53E8-43F0-84FF-14ED5E61C743}" dt="2026-02-05T21:29:34.395" v="1725" actId="14100"/>
          <ac:spMkLst>
            <pc:docMk/>
            <pc:sldMk cId="3230919547" sldId="268"/>
            <ac:spMk id="4" creationId="{96A03ABB-EC18-5BA1-55E5-A8786439600A}"/>
          </ac:spMkLst>
        </pc:spChg>
      </pc:sldChg>
      <pc:sldChg chg="addSp delSp modSp new mod setBg modNotesTx">
        <pc:chgData name="Liuba Furnica (2324363)" userId="18e5e497-9f3d-4cff-8464-be1f59ba3cc5" providerId="ADAL" clId="{C5F6A326-53E8-43F0-84FF-14ED5E61C743}" dt="2026-02-28T11:06:30.061" v="1848" actId="20577"/>
        <pc:sldMkLst>
          <pc:docMk/>
          <pc:sldMk cId="94673536" sldId="269"/>
        </pc:sldMkLst>
        <pc:spChg chg="mod">
          <ac:chgData name="Liuba Furnica (2324363)" userId="18e5e497-9f3d-4cff-8464-be1f59ba3cc5" providerId="ADAL" clId="{C5F6A326-53E8-43F0-84FF-14ED5E61C743}" dt="2026-02-10T20:21:43.059" v="1752" actId="26606"/>
          <ac:spMkLst>
            <pc:docMk/>
            <pc:sldMk cId="94673536" sldId="269"/>
            <ac:spMk id="2" creationId="{044951BC-54D2-EBF9-131B-2086FF1FCC1A}"/>
          </ac:spMkLst>
        </pc:spChg>
        <pc:spChg chg="add">
          <ac:chgData name="Liuba Furnica (2324363)" userId="18e5e497-9f3d-4cff-8464-be1f59ba3cc5" providerId="ADAL" clId="{C5F6A326-53E8-43F0-84FF-14ED5E61C743}" dt="2026-02-12T19:19:31.162" v="1755" actId="26606"/>
          <ac:spMkLst>
            <pc:docMk/>
            <pc:sldMk cId="94673536" sldId="269"/>
            <ac:spMk id="27" creationId="{F68B2C62-7648-4430-90D5-AE0F252AF113}"/>
          </ac:spMkLst>
        </pc:spChg>
        <pc:graphicFrameChg chg="add mod modGraphic">
          <ac:chgData name="Liuba Furnica (2324363)" userId="18e5e497-9f3d-4cff-8464-be1f59ba3cc5" providerId="ADAL" clId="{C5F6A326-53E8-43F0-84FF-14ED5E61C743}" dt="2026-02-12T19:19:31.162" v="1755" actId="26606"/>
          <ac:graphicFrameMkLst>
            <pc:docMk/>
            <pc:sldMk cId="94673536" sldId="269"/>
            <ac:graphicFrameMk id="5" creationId="{BC5A03D3-EEFA-8FEA-EC70-F006EDE6CC65}"/>
          </ac:graphicFrameMkLst>
        </pc:graphicFrameChg>
        <pc:cxnChg chg="add">
          <ac:chgData name="Liuba Furnica (2324363)" userId="18e5e497-9f3d-4cff-8464-be1f59ba3cc5" providerId="ADAL" clId="{C5F6A326-53E8-43F0-84FF-14ED5E61C743}" dt="2026-02-12T19:19:31.162" v="1755" actId="26606"/>
          <ac:cxnSpMkLst>
            <pc:docMk/>
            <pc:sldMk cId="94673536" sldId="269"/>
            <ac:cxnSpMk id="29" creationId="{AAD0195E-7F27-4D06-9427-0C121D721A14}"/>
          </ac:cxnSpMkLst>
        </pc:cxnChg>
        <pc:cxnChg chg="add">
          <ac:chgData name="Liuba Furnica (2324363)" userId="18e5e497-9f3d-4cff-8464-be1f59ba3cc5" providerId="ADAL" clId="{C5F6A326-53E8-43F0-84FF-14ED5E61C743}" dt="2026-02-12T19:19:31.162" v="1755" actId="26606"/>
          <ac:cxnSpMkLst>
            <pc:docMk/>
            <pc:sldMk cId="94673536" sldId="269"/>
            <ac:cxnSpMk id="31" creationId="{9D74C2FC-3228-4FC1-B97B-87AD35508D91}"/>
          </ac:cxnSpMkLst>
        </pc:cxnChg>
      </pc:sldChg>
      <pc:sldChg chg="addSp delSp modSp mod setBg">
        <pc:chgData name="Liuba Furnica (2324363)" userId="18e5e497-9f3d-4cff-8464-be1f59ba3cc5" providerId="ADAL" clId="{C5F6A326-53E8-43F0-84FF-14ED5E61C743}" dt="2026-02-28T12:13:31.819" v="1865" actId="20577"/>
        <pc:sldMkLst>
          <pc:docMk/>
          <pc:sldMk cId="3007483140" sldId="270"/>
        </pc:sldMkLst>
        <pc:spChg chg="mod">
          <ac:chgData name="Liuba Furnica (2324363)" userId="18e5e497-9f3d-4cff-8464-be1f59ba3cc5" providerId="ADAL" clId="{C5F6A326-53E8-43F0-84FF-14ED5E61C743}" dt="2026-02-28T12:13:31.819" v="1865" actId="20577"/>
          <ac:spMkLst>
            <pc:docMk/>
            <pc:sldMk cId="3007483140" sldId="270"/>
            <ac:spMk id="5" creationId="{1DBF1B1B-B380-2BC6-8FB4-15742BF0EF18}"/>
          </ac:spMkLst>
        </pc:spChg>
        <pc:spChg chg="add">
          <ac:chgData name="Liuba Furnica (2324363)" userId="18e5e497-9f3d-4cff-8464-be1f59ba3cc5" providerId="ADAL" clId="{C5F6A326-53E8-43F0-84FF-14ED5E61C743}" dt="2026-02-12T19:18:28.916" v="1753" actId="26606"/>
          <ac:spMkLst>
            <pc:docMk/>
            <pc:sldMk cId="3007483140" sldId="270"/>
            <ac:spMk id="13" creationId="{F68B2C62-7648-4430-90D5-AE0F252AF113}"/>
          </ac:spMkLst>
        </pc:spChg>
        <pc:graphicFrameChg chg="add">
          <ac:chgData name="Liuba Furnica (2324363)" userId="18e5e497-9f3d-4cff-8464-be1f59ba3cc5" providerId="ADAL" clId="{C5F6A326-53E8-43F0-84FF-14ED5E61C743}" dt="2026-02-12T19:18:28.916" v="1753" actId="26606"/>
          <ac:graphicFrameMkLst>
            <pc:docMk/>
            <pc:sldMk cId="3007483140" sldId="270"/>
            <ac:graphicFrameMk id="9" creationId="{D4F63BCF-CECD-6F19-B9E8-17D335143F5C}"/>
          </ac:graphicFrameMkLst>
        </pc:graphicFrameChg>
        <pc:cxnChg chg="add">
          <ac:chgData name="Liuba Furnica (2324363)" userId="18e5e497-9f3d-4cff-8464-be1f59ba3cc5" providerId="ADAL" clId="{C5F6A326-53E8-43F0-84FF-14ED5E61C743}" dt="2026-02-12T19:18:28.916" v="1753" actId="26606"/>
          <ac:cxnSpMkLst>
            <pc:docMk/>
            <pc:sldMk cId="3007483140" sldId="270"/>
            <ac:cxnSpMk id="15" creationId="{B75B4F83-6FDB-4998-8E11-31CE6E7040B7}"/>
          </ac:cxnSpMkLst>
        </pc:cxnChg>
        <pc:cxnChg chg="add">
          <ac:chgData name="Liuba Furnica (2324363)" userId="18e5e497-9f3d-4cff-8464-be1f59ba3cc5" providerId="ADAL" clId="{C5F6A326-53E8-43F0-84FF-14ED5E61C743}" dt="2026-02-12T19:18:28.916" v="1753" actId="26606"/>
          <ac:cxnSpMkLst>
            <pc:docMk/>
            <pc:sldMk cId="3007483140" sldId="270"/>
            <ac:cxnSpMk id="17" creationId="{B0794B99-5B9D-4B94-9505-1EDED76CD61F}"/>
          </ac:cxnSpMkLst>
        </pc:cxnChg>
      </pc:sldChg>
      <pc:sldChg chg="new del">
        <pc:chgData name="Liuba Furnica (2324363)" userId="18e5e497-9f3d-4cff-8464-be1f59ba3cc5" providerId="ADAL" clId="{C5F6A326-53E8-43F0-84FF-14ED5E61C743}" dt="2026-02-28T11:05:29.225" v="1804" actId="680"/>
        <pc:sldMkLst>
          <pc:docMk/>
          <pc:sldMk cId="3296587295" sldId="271"/>
        </pc:sldMkLst>
      </pc:sldChg>
      <pc:sldMasterChg chg="add addSldLayout">
        <pc:chgData name="Liuba Furnica (2324363)" userId="18e5e497-9f3d-4cff-8464-be1f59ba3cc5" providerId="ADAL" clId="{C5F6A326-53E8-43F0-84FF-14ED5E61C743}" dt="2026-02-02T18:38:55.863" v="225" actId="26606"/>
        <pc:sldMasterMkLst>
          <pc:docMk/>
          <pc:sldMasterMk cId="1323694077" sldId="2147483726"/>
        </pc:sldMasterMkLst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1865304502" sldId="2147483727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24303600" sldId="2147483728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1060884050" sldId="2147483729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1732882393" sldId="2147483730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4223629676" sldId="2147483731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4108688848" sldId="2147483732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835598219" sldId="2147483733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3049540176" sldId="2147483734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3759695544" sldId="2147483735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2015851156" sldId="2147483736"/>
          </pc:sldLayoutMkLst>
        </pc:sldLayoutChg>
        <pc:sldLayoutChg chg="add">
          <pc:chgData name="Liuba Furnica (2324363)" userId="18e5e497-9f3d-4cff-8464-be1f59ba3cc5" providerId="ADAL" clId="{C5F6A326-53E8-43F0-84FF-14ED5E61C743}" dt="2026-02-02T18:38:55.863" v="225" actId="26606"/>
          <pc:sldLayoutMkLst>
            <pc:docMk/>
            <pc:sldMasterMk cId="1323694077" sldId="2147483726"/>
            <pc:sldLayoutMk cId="538016703" sldId="2147483737"/>
          </pc:sldLayoutMkLst>
        </pc:sldLayoutChg>
      </pc:sldMasterChg>
    </pc:docChg>
  </pc:docChgLst>
  <pc:docChgLst>
    <pc:chgData name="Liuba Furnica (2324363)" userId="18e5e497-9f3d-4cff-8464-be1f59ba3cc5" providerId="ADAL" clId="{507C2ADA-7B66-3A8C-8390-2BC2013C8BEC}"/>
    <pc:docChg chg="custSel addSld modSld">
      <pc:chgData name="Liuba Furnica (2324363)" userId="18e5e497-9f3d-4cff-8464-be1f59ba3cc5" providerId="ADAL" clId="{507C2ADA-7B66-3A8C-8390-2BC2013C8BEC}" dt="2026-02-28T12:09:25.428" v="70" actId="20577"/>
      <pc:docMkLst>
        <pc:docMk/>
      </pc:docMkLst>
      <pc:sldChg chg="addSp delSp modSp new mod">
        <pc:chgData name="Liuba Furnica (2324363)" userId="18e5e497-9f3d-4cff-8464-be1f59ba3cc5" providerId="ADAL" clId="{507C2ADA-7B66-3A8C-8390-2BC2013C8BEC}" dt="2026-02-28T12:09:25.428" v="70" actId="20577"/>
        <pc:sldMkLst>
          <pc:docMk/>
          <pc:sldMk cId="3007483140" sldId="270"/>
        </pc:sldMkLst>
        <pc:spChg chg="add mod">
          <ac:chgData name="Liuba Furnica (2324363)" userId="18e5e497-9f3d-4cff-8464-be1f59ba3cc5" providerId="ADAL" clId="{507C2ADA-7B66-3A8C-8390-2BC2013C8BEC}" dt="2026-02-28T12:09:25.428" v="70" actId="20577"/>
          <ac:spMkLst>
            <pc:docMk/>
            <pc:sldMk cId="3007483140" sldId="270"/>
            <ac:spMk id="5" creationId="{1DBF1B1B-B380-2BC6-8FB4-15742BF0EF1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29D109-B6DB-421D-B1B1-2A4785F03FF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D2FF77-B81D-4591-AE3B-A8F1A1022A53}">
      <dgm:prSet/>
      <dgm:spPr/>
      <dgm:t>
        <a:bodyPr/>
        <a:lstStyle/>
        <a:p>
          <a:r>
            <a:rPr lang="en-US" b="1"/>
            <a:t>Module’s name: Principles of Human Resource Management</a:t>
          </a:r>
          <a:endParaRPr lang="en-US"/>
        </a:p>
      </dgm:t>
    </dgm:pt>
    <dgm:pt modelId="{08DC9D46-8F62-4EDA-8765-94781E375336}" type="parTrans" cxnId="{D633DAA7-25D4-4895-B3CA-280A21643BA9}">
      <dgm:prSet/>
      <dgm:spPr/>
      <dgm:t>
        <a:bodyPr/>
        <a:lstStyle/>
        <a:p>
          <a:endParaRPr lang="en-US"/>
        </a:p>
      </dgm:t>
    </dgm:pt>
    <dgm:pt modelId="{B92282E9-F799-4C7B-B440-E2315FE217BF}" type="sibTrans" cxnId="{D633DAA7-25D4-4895-B3CA-280A21643BA9}">
      <dgm:prSet/>
      <dgm:spPr/>
      <dgm:t>
        <a:bodyPr/>
        <a:lstStyle/>
        <a:p>
          <a:endParaRPr lang="en-US"/>
        </a:p>
      </dgm:t>
    </dgm:pt>
    <dgm:pt modelId="{D97265F1-F8AD-41DC-A99F-17A49AD7AA4B}">
      <dgm:prSet/>
      <dgm:spPr/>
      <dgm:t>
        <a:bodyPr/>
        <a:lstStyle/>
        <a:p>
          <a:r>
            <a:rPr lang="en-US" b="1"/>
            <a:t>Module Code: LCBB5012</a:t>
          </a:r>
          <a:endParaRPr lang="en-US"/>
        </a:p>
      </dgm:t>
    </dgm:pt>
    <dgm:pt modelId="{B24DC1B7-8BD8-4D19-935A-C65F4D12DA1F}" type="parTrans" cxnId="{6C38B802-40B5-4937-A920-6D6373F63DCE}">
      <dgm:prSet/>
      <dgm:spPr/>
      <dgm:t>
        <a:bodyPr/>
        <a:lstStyle/>
        <a:p>
          <a:endParaRPr lang="en-US"/>
        </a:p>
      </dgm:t>
    </dgm:pt>
    <dgm:pt modelId="{D5BC1FC9-E541-42F5-BD14-40C26582AF1F}" type="sibTrans" cxnId="{6C38B802-40B5-4937-A920-6D6373F63DCE}">
      <dgm:prSet/>
      <dgm:spPr/>
      <dgm:t>
        <a:bodyPr/>
        <a:lstStyle/>
        <a:p>
          <a:endParaRPr lang="en-US"/>
        </a:p>
      </dgm:t>
    </dgm:pt>
    <dgm:pt modelId="{968B6CFE-3D39-4E56-8D98-06091548D42D}">
      <dgm:prSet/>
      <dgm:spPr/>
      <dgm:t>
        <a:bodyPr/>
        <a:lstStyle/>
        <a:p>
          <a:r>
            <a:rPr lang="en-US" b="1"/>
            <a:t>Lecture’s name: Fouziya Farheen</a:t>
          </a:r>
          <a:endParaRPr lang="en-US"/>
        </a:p>
      </dgm:t>
    </dgm:pt>
    <dgm:pt modelId="{CA221CE6-3864-4979-B263-AF3266A0854E}" type="parTrans" cxnId="{F93FDD91-8338-48CD-847D-548FAE2BD043}">
      <dgm:prSet/>
      <dgm:spPr/>
      <dgm:t>
        <a:bodyPr/>
        <a:lstStyle/>
        <a:p>
          <a:endParaRPr lang="en-US"/>
        </a:p>
      </dgm:t>
    </dgm:pt>
    <dgm:pt modelId="{323DA2FB-A4B0-43D8-9C2B-220AA309DDE5}" type="sibTrans" cxnId="{F93FDD91-8338-48CD-847D-548FAE2BD043}">
      <dgm:prSet/>
      <dgm:spPr/>
      <dgm:t>
        <a:bodyPr/>
        <a:lstStyle/>
        <a:p>
          <a:endParaRPr lang="en-US"/>
        </a:p>
      </dgm:t>
    </dgm:pt>
    <dgm:pt modelId="{00F257E2-2B5C-4B75-A408-68A76BAEE859}">
      <dgm:prSet/>
      <dgm:spPr/>
      <dgm:t>
        <a:bodyPr/>
        <a:lstStyle/>
        <a:p>
          <a:r>
            <a:rPr lang="en-US" b="1"/>
            <a:t>Student’s number: 2324363</a:t>
          </a:r>
          <a:endParaRPr lang="en-US"/>
        </a:p>
      </dgm:t>
    </dgm:pt>
    <dgm:pt modelId="{683EC6F1-4974-4C31-9235-CFAE2ADA8A1A}" type="parTrans" cxnId="{AA8DCBAA-4624-4095-AB17-1ECA8EA201F1}">
      <dgm:prSet/>
      <dgm:spPr/>
      <dgm:t>
        <a:bodyPr/>
        <a:lstStyle/>
        <a:p>
          <a:endParaRPr lang="en-US"/>
        </a:p>
      </dgm:t>
    </dgm:pt>
    <dgm:pt modelId="{C1EE7AAD-166C-4802-B024-D6D7413E3D6F}" type="sibTrans" cxnId="{AA8DCBAA-4624-4095-AB17-1ECA8EA201F1}">
      <dgm:prSet/>
      <dgm:spPr/>
      <dgm:t>
        <a:bodyPr/>
        <a:lstStyle/>
        <a:p>
          <a:endParaRPr lang="en-US"/>
        </a:p>
      </dgm:t>
    </dgm:pt>
    <dgm:pt modelId="{D0BA9E52-351D-4347-B512-E6A077D1B58C}" type="pres">
      <dgm:prSet presAssocID="{A129D109-B6DB-421D-B1B1-2A4785F03FF0}" presName="linear" presStyleCnt="0">
        <dgm:presLayoutVars>
          <dgm:animLvl val="lvl"/>
          <dgm:resizeHandles val="exact"/>
        </dgm:presLayoutVars>
      </dgm:prSet>
      <dgm:spPr/>
    </dgm:pt>
    <dgm:pt modelId="{7D3DA6E8-5090-4CD4-8BEA-585932DB0611}" type="pres">
      <dgm:prSet presAssocID="{82D2FF77-B81D-4591-AE3B-A8F1A1022A5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564AD3C-C67A-4B4E-A53A-DC8E964DE5BA}" type="pres">
      <dgm:prSet presAssocID="{B92282E9-F799-4C7B-B440-E2315FE217BF}" presName="spacer" presStyleCnt="0"/>
      <dgm:spPr/>
    </dgm:pt>
    <dgm:pt modelId="{D04598C7-EF4D-4F4B-9762-F82E29410DD1}" type="pres">
      <dgm:prSet presAssocID="{D97265F1-F8AD-41DC-A99F-17A49AD7AA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5755E8A-7604-46D5-871E-4FD8FDF2657C}" type="pres">
      <dgm:prSet presAssocID="{D5BC1FC9-E541-42F5-BD14-40C26582AF1F}" presName="spacer" presStyleCnt="0"/>
      <dgm:spPr/>
    </dgm:pt>
    <dgm:pt modelId="{883E45D6-C714-4155-9D3A-5E7CF077F366}" type="pres">
      <dgm:prSet presAssocID="{968B6CFE-3D39-4E56-8D98-06091548D42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EE5AE73-631B-480A-8B35-5A5F7D59A03A}" type="pres">
      <dgm:prSet presAssocID="{323DA2FB-A4B0-43D8-9C2B-220AA309DDE5}" presName="spacer" presStyleCnt="0"/>
      <dgm:spPr/>
    </dgm:pt>
    <dgm:pt modelId="{E41FFB66-F4E4-4C40-968B-08368D6E67DB}" type="pres">
      <dgm:prSet presAssocID="{00F257E2-2B5C-4B75-A408-68A76BAEE85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C38B802-40B5-4937-A920-6D6373F63DCE}" srcId="{A129D109-B6DB-421D-B1B1-2A4785F03FF0}" destId="{D97265F1-F8AD-41DC-A99F-17A49AD7AA4B}" srcOrd="1" destOrd="0" parTransId="{B24DC1B7-8BD8-4D19-935A-C65F4D12DA1F}" sibTransId="{D5BC1FC9-E541-42F5-BD14-40C26582AF1F}"/>
    <dgm:cxn modelId="{5A2D1C22-A003-4C53-A05A-B9EB558DBCDA}" type="presOf" srcId="{00F257E2-2B5C-4B75-A408-68A76BAEE859}" destId="{E41FFB66-F4E4-4C40-968B-08368D6E67DB}" srcOrd="0" destOrd="0" presId="urn:microsoft.com/office/officeart/2005/8/layout/vList2"/>
    <dgm:cxn modelId="{08DFE122-AFE1-420B-891E-AC8F203A478A}" type="presOf" srcId="{A129D109-B6DB-421D-B1B1-2A4785F03FF0}" destId="{D0BA9E52-351D-4347-B512-E6A077D1B58C}" srcOrd="0" destOrd="0" presId="urn:microsoft.com/office/officeart/2005/8/layout/vList2"/>
    <dgm:cxn modelId="{A057DA65-F62E-4ECD-AF6E-E2D25A957EB7}" type="presOf" srcId="{968B6CFE-3D39-4E56-8D98-06091548D42D}" destId="{883E45D6-C714-4155-9D3A-5E7CF077F366}" srcOrd="0" destOrd="0" presId="urn:microsoft.com/office/officeart/2005/8/layout/vList2"/>
    <dgm:cxn modelId="{98C90B78-8D35-44EF-99FE-D588FFB993C1}" type="presOf" srcId="{82D2FF77-B81D-4591-AE3B-A8F1A1022A53}" destId="{7D3DA6E8-5090-4CD4-8BEA-585932DB0611}" srcOrd="0" destOrd="0" presId="urn:microsoft.com/office/officeart/2005/8/layout/vList2"/>
    <dgm:cxn modelId="{F93FDD91-8338-48CD-847D-548FAE2BD043}" srcId="{A129D109-B6DB-421D-B1B1-2A4785F03FF0}" destId="{968B6CFE-3D39-4E56-8D98-06091548D42D}" srcOrd="2" destOrd="0" parTransId="{CA221CE6-3864-4979-B263-AF3266A0854E}" sibTransId="{323DA2FB-A4B0-43D8-9C2B-220AA309DDE5}"/>
    <dgm:cxn modelId="{3CDC33A0-D19B-4EA7-9A9B-0CA4C8571430}" type="presOf" srcId="{D97265F1-F8AD-41DC-A99F-17A49AD7AA4B}" destId="{D04598C7-EF4D-4F4B-9762-F82E29410DD1}" srcOrd="0" destOrd="0" presId="urn:microsoft.com/office/officeart/2005/8/layout/vList2"/>
    <dgm:cxn modelId="{D633DAA7-25D4-4895-B3CA-280A21643BA9}" srcId="{A129D109-B6DB-421D-B1B1-2A4785F03FF0}" destId="{82D2FF77-B81D-4591-AE3B-A8F1A1022A53}" srcOrd="0" destOrd="0" parTransId="{08DC9D46-8F62-4EDA-8765-94781E375336}" sibTransId="{B92282E9-F799-4C7B-B440-E2315FE217BF}"/>
    <dgm:cxn modelId="{AA8DCBAA-4624-4095-AB17-1ECA8EA201F1}" srcId="{A129D109-B6DB-421D-B1B1-2A4785F03FF0}" destId="{00F257E2-2B5C-4B75-A408-68A76BAEE859}" srcOrd="3" destOrd="0" parTransId="{683EC6F1-4974-4C31-9235-CFAE2ADA8A1A}" sibTransId="{C1EE7AAD-166C-4802-B024-D6D7413E3D6F}"/>
    <dgm:cxn modelId="{857102C3-12EF-4280-A5C7-ADDF733064EC}" type="presParOf" srcId="{D0BA9E52-351D-4347-B512-E6A077D1B58C}" destId="{7D3DA6E8-5090-4CD4-8BEA-585932DB0611}" srcOrd="0" destOrd="0" presId="urn:microsoft.com/office/officeart/2005/8/layout/vList2"/>
    <dgm:cxn modelId="{45A35A1F-659E-44C7-AC98-F0F809D6D22B}" type="presParOf" srcId="{D0BA9E52-351D-4347-B512-E6A077D1B58C}" destId="{0564AD3C-C67A-4B4E-A53A-DC8E964DE5BA}" srcOrd="1" destOrd="0" presId="urn:microsoft.com/office/officeart/2005/8/layout/vList2"/>
    <dgm:cxn modelId="{41862CFF-69EA-4A60-895E-6DBB1DC9B661}" type="presParOf" srcId="{D0BA9E52-351D-4347-B512-E6A077D1B58C}" destId="{D04598C7-EF4D-4F4B-9762-F82E29410DD1}" srcOrd="2" destOrd="0" presId="urn:microsoft.com/office/officeart/2005/8/layout/vList2"/>
    <dgm:cxn modelId="{4E4CA77D-D052-4925-B83D-D8412CEFBC90}" type="presParOf" srcId="{D0BA9E52-351D-4347-B512-E6A077D1B58C}" destId="{B5755E8A-7604-46D5-871E-4FD8FDF2657C}" srcOrd="3" destOrd="0" presId="urn:microsoft.com/office/officeart/2005/8/layout/vList2"/>
    <dgm:cxn modelId="{297BA88C-720B-43FF-B83A-0808B9D8F714}" type="presParOf" srcId="{D0BA9E52-351D-4347-B512-E6A077D1B58C}" destId="{883E45D6-C714-4155-9D3A-5E7CF077F366}" srcOrd="4" destOrd="0" presId="urn:microsoft.com/office/officeart/2005/8/layout/vList2"/>
    <dgm:cxn modelId="{B84C8DC7-955A-4002-B198-C1EE50A81C98}" type="presParOf" srcId="{D0BA9E52-351D-4347-B512-E6A077D1B58C}" destId="{CEE5AE73-631B-480A-8B35-5A5F7D59A03A}" srcOrd="5" destOrd="0" presId="urn:microsoft.com/office/officeart/2005/8/layout/vList2"/>
    <dgm:cxn modelId="{7E28549A-4A05-4F64-9870-69A8DD336455}" type="presParOf" srcId="{D0BA9E52-351D-4347-B512-E6A077D1B58C}" destId="{E41FFB66-F4E4-4C40-968B-08368D6E67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800D4B-AF6B-4B56-8553-8B34A251AC2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6C5841-DC08-4EE1-9600-22B78AC2D673}">
      <dgm:prSet/>
      <dgm:spPr/>
      <dgm:t>
        <a:bodyPr/>
        <a:lstStyle/>
        <a:p>
          <a:pPr>
            <a:defRPr cap="all"/>
          </a:pPr>
          <a:r>
            <a:rPr lang="en-US" b="1"/>
            <a:t>Introduction</a:t>
          </a:r>
          <a:endParaRPr lang="en-US"/>
        </a:p>
      </dgm:t>
    </dgm:pt>
    <dgm:pt modelId="{50475951-B860-4EC4-9B7D-18461E99E1C1}" type="parTrans" cxnId="{3D1C8CC7-1B0C-4994-AE1C-8E4EF3B18FFF}">
      <dgm:prSet/>
      <dgm:spPr/>
      <dgm:t>
        <a:bodyPr/>
        <a:lstStyle/>
        <a:p>
          <a:endParaRPr lang="en-US"/>
        </a:p>
      </dgm:t>
    </dgm:pt>
    <dgm:pt modelId="{F6B7EC39-9CEC-4D5F-ACA1-E8C3EB791058}" type="sibTrans" cxnId="{3D1C8CC7-1B0C-4994-AE1C-8E4EF3B18FFF}">
      <dgm:prSet/>
      <dgm:spPr/>
      <dgm:t>
        <a:bodyPr/>
        <a:lstStyle/>
        <a:p>
          <a:endParaRPr lang="en-US"/>
        </a:p>
      </dgm:t>
    </dgm:pt>
    <dgm:pt modelId="{B4242E29-4786-468F-81D3-A271A1FA1B39}">
      <dgm:prSet/>
      <dgm:spPr/>
      <dgm:t>
        <a:bodyPr/>
        <a:lstStyle/>
        <a:p>
          <a:pPr>
            <a:defRPr cap="all"/>
          </a:pPr>
          <a:r>
            <a:rPr lang="en-US" b="1"/>
            <a:t>Job Description</a:t>
          </a:r>
          <a:endParaRPr lang="en-US"/>
        </a:p>
      </dgm:t>
    </dgm:pt>
    <dgm:pt modelId="{48D15FCA-85D3-4136-B64F-4A1AE60C543C}" type="parTrans" cxnId="{703FAE1D-1D51-4505-8909-C3347FEC4F32}">
      <dgm:prSet/>
      <dgm:spPr/>
      <dgm:t>
        <a:bodyPr/>
        <a:lstStyle/>
        <a:p>
          <a:endParaRPr lang="en-US"/>
        </a:p>
      </dgm:t>
    </dgm:pt>
    <dgm:pt modelId="{0935990B-3AD2-4C3F-8045-DC9B2147F13F}" type="sibTrans" cxnId="{703FAE1D-1D51-4505-8909-C3347FEC4F32}">
      <dgm:prSet/>
      <dgm:spPr/>
      <dgm:t>
        <a:bodyPr/>
        <a:lstStyle/>
        <a:p>
          <a:endParaRPr lang="en-US"/>
        </a:p>
      </dgm:t>
    </dgm:pt>
    <dgm:pt modelId="{451E1569-82A9-4276-BF50-05FD9A5877FF}">
      <dgm:prSet/>
      <dgm:spPr/>
      <dgm:t>
        <a:bodyPr/>
        <a:lstStyle/>
        <a:p>
          <a:pPr>
            <a:defRPr cap="all"/>
          </a:pPr>
          <a:r>
            <a:rPr lang="en-US" b="1"/>
            <a:t>Person Specification</a:t>
          </a:r>
          <a:endParaRPr lang="en-US"/>
        </a:p>
      </dgm:t>
    </dgm:pt>
    <dgm:pt modelId="{2F0B6E1F-A107-4EAB-8989-40ECF446AC86}" type="parTrans" cxnId="{24A1EF24-6ED7-4AFB-98FF-48007C6C5B38}">
      <dgm:prSet/>
      <dgm:spPr/>
      <dgm:t>
        <a:bodyPr/>
        <a:lstStyle/>
        <a:p>
          <a:endParaRPr lang="en-US"/>
        </a:p>
      </dgm:t>
    </dgm:pt>
    <dgm:pt modelId="{CA3837ED-5DAA-441C-AB87-4579CD2F32CB}" type="sibTrans" cxnId="{24A1EF24-6ED7-4AFB-98FF-48007C6C5B38}">
      <dgm:prSet/>
      <dgm:spPr/>
      <dgm:t>
        <a:bodyPr/>
        <a:lstStyle/>
        <a:p>
          <a:endParaRPr lang="en-US"/>
        </a:p>
      </dgm:t>
    </dgm:pt>
    <dgm:pt modelId="{B26FEE2C-BBB9-4185-BBE1-84E47C5BD49E}">
      <dgm:prSet/>
      <dgm:spPr/>
      <dgm:t>
        <a:bodyPr/>
        <a:lstStyle/>
        <a:p>
          <a:pPr>
            <a:defRPr cap="all"/>
          </a:pPr>
          <a:r>
            <a:rPr lang="en-US" b="1"/>
            <a:t>Interview Stage</a:t>
          </a:r>
          <a:endParaRPr lang="en-US"/>
        </a:p>
      </dgm:t>
    </dgm:pt>
    <dgm:pt modelId="{DBAD3621-BF79-48D8-AD59-486930997762}" type="parTrans" cxnId="{FF3EEA95-385B-4E13-86BA-0C003ECE5813}">
      <dgm:prSet/>
      <dgm:spPr/>
      <dgm:t>
        <a:bodyPr/>
        <a:lstStyle/>
        <a:p>
          <a:endParaRPr lang="en-US"/>
        </a:p>
      </dgm:t>
    </dgm:pt>
    <dgm:pt modelId="{3BE2CE2A-BF21-42D7-8693-0060EAD5815A}" type="sibTrans" cxnId="{FF3EEA95-385B-4E13-86BA-0C003ECE5813}">
      <dgm:prSet/>
      <dgm:spPr/>
      <dgm:t>
        <a:bodyPr/>
        <a:lstStyle/>
        <a:p>
          <a:endParaRPr lang="en-US"/>
        </a:p>
      </dgm:t>
    </dgm:pt>
    <dgm:pt modelId="{7DE3F663-0108-4F86-8909-5CE7A35EC13B}" type="pres">
      <dgm:prSet presAssocID="{B7800D4B-AF6B-4B56-8553-8B34A251AC2E}" presName="outerComposite" presStyleCnt="0">
        <dgm:presLayoutVars>
          <dgm:chMax val="5"/>
          <dgm:dir/>
          <dgm:resizeHandles val="exact"/>
        </dgm:presLayoutVars>
      </dgm:prSet>
      <dgm:spPr/>
    </dgm:pt>
    <dgm:pt modelId="{9078BD54-A982-49CB-A351-D7C71FF743A4}" type="pres">
      <dgm:prSet presAssocID="{B7800D4B-AF6B-4B56-8553-8B34A251AC2E}" presName="dummyMaxCanvas" presStyleCnt="0">
        <dgm:presLayoutVars/>
      </dgm:prSet>
      <dgm:spPr/>
    </dgm:pt>
    <dgm:pt modelId="{D57EC9FB-007C-4CD5-B6B5-B339111909E1}" type="pres">
      <dgm:prSet presAssocID="{B7800D4B-AF6B-4B56-8553-8B34A251AC2E}" presName="FourNodes_1" presStyleLbl="node1" presStyleIdx="0" presStyleCnt="4">
        <dgm:presLayoutVars>
          <dgm:bulletEnabled val="1"/>
        </dgm:presLayoutVars>
      </dgm:prSet>
      <dgm:spPr/>
    </dgm:pt>
    <dgm:pt modelId="{D9FF77A0-62FC-407D-8CA4-7B6DE82466C4}" type="pres">
      <dgm:prSet presAssocID="{B7800D4B-AF6B-4B56-8553-8B34A251AC2E}" presName="FourNodes_2" presStyleLbl="node1" presStyleIdx="1" presStyleCnt="4">
        <dgm:presLayoutVars>
          <dgm:bulletEnabled val="1"/>
        </dgm:presLayoutVars>
      </dgm:prSet>
      <dgm:spPr/>
    </dgm:pt>
    <dgm:pt modelId="{CED24049-1EFA-443A-9D76-64C1D95F2A86}" type="pres">
      <dgm:prSet presAssocID="{B7800D4B-AF6B-4B56-8553-8B34A251AC2E}" presName="FourNodes_3" presStyleLbl="node1" presStyleIdx="2" presStyleCnt="4">
        <dgm:presLayoutVars>
          <dgm:bulletEnabled val="1"/>
        </dgm:presLayoutVars>
      </dgm:prSet>
      <dgm:spPr/>
    </dgm:pt>
    <dgm:pt modelId="{E1D80500-DFD4-4FD6-A4EB-442DB5E36AE1}" type="pres">
      <dgm:prSet presAssocID="{B7800D4B-AF6B-4B56-8553-8B34A251AC2E}" presName="FourNodes_4" presStyleLbl="node1" presStyleIdx="3" presStyleCnt="4">
        <dgm:presLayoutVars>
          <dgm:bulletEnabled val="1"/>
        </dgm:presLayoutVars>
      </dgm:prSet>
      <dgm:spPr/>
    </dgm:pt>
    <dgm:pt modelId="{435C3789-02E6-486D-A8C9-456EC0851AC0}" type="pres">
      <dgm:prSet presAssocID="{B7800D4B-AF6B-4B56-8553-8B34A251AC2E}" presName="FourConn_1-2" presStyleLbl="fgAccFollowNode1" presStyleIdx="0" presStyleCnt="3">
        <dgm:presLayoutVars>
          <dgm:bulletEnabled val="1"/>
        </dgm:presLayoutVars>
      </dgm:prSet>
      <dgm:spPr/>
    </dgm:pt>
    <dgm:pt modelId="{C1111BF0-6373-4259-A177-7486BB7B356F}" type="pres">
      <dgm:prSet presAssocID="{B7800D4B-AF6B-4B56-8553-8B34A251AC2E}" presName="FourConn_2-3" presStyleLbl="fgAccFollowNode1" presStyleIdx="1" presStyleCnt="3">
        <dgm:presLayoutVars>
          <dgm:bulletEnabled val="1"/>
        </dgm:presLayoutVars>
      </dgm:prSet>
      <dgm:spPr/>
    </dgm:pt>
    <dgm:pt modelId="{42185B6F-9130-4740-92F6-7713ED2C3819}" type="pres">
      <dgm:prSet presAssocID="{B7800D4B-AF6B-4B56-8553-8B34A251AC2E}" presName="FourConn_3-4" presStyleLbl="fgAccFollowNode1" presStyleIdx="2" presStyleCnt="3">
        <dgm:presLayoutVars>
          <dgm:bulletEnabled val="1"/>
        </dgm:presLayoutVars>
      </dgm:prSet>
      <dgm:spPr/>
    </dgm:pt>
    <dgm:pt modelId="{9C4648D0-C4F8-4E30-BF9B-E50841314382}" type="pres">
      <dgm:prSet presAssocID="{B7800D4B-AF6B-4B56-8553-8B34A251AC2E}" presName="FourNodes_1_text" presStyleLbl="node1" presStyleIdx="3" presStyleCnt="4">
        <dgm:presLayoutVars>
          <dgm:bulletEnabled val="1"/>
        </dgm:presLayoutVars>
      </dgm:prSet>
      <dgm:spPr/>
    </dgm:pt>
    <dgm:pt modelId="{007DEA35-AC49-4AF7-AF2A-0C9BEAF63978}" type="pres">
      <dgm:prSet presAssocID="{B7800D4B-AF6B-4B56-8553-8B34A251AC2E}" presName="FourNodes_2_text" presStyleLbl="node1" presStyleIdx="3" presStyleCnt="4">
        <dgm:presLayoutVars>
          <dgm:bulletEnabled val="1"/>
        </dgm:presLayoutVars>
      </dgm:prSet>
      <dgm:spPr/>
    </dgm:pt>
    <dgm:pt modelId="{EF5822E5-9031-4783-8543-AD7C2CDDCB5F}" type="pres">
      <dgm:prSet presAssocID="{B7800D4B-AF6B-4B56-8553-8B34A251AC2E}" presName="FourNodes_3_text" presStyleLbl="node1" presStyleIdx="3" presStyleCnt="4">
        <dgm:presLayoutVars>
          <dgm:bulletEnabled val="1"/>
        </dgm:presLayoutVars>
      </dgm:prSet>
      <dgm:spPr/>
    </dgm:pt>
    <dgm:pt modelId="{53B20106-C55C-48D8-B8AA-D1632D02BD12}" type="pres">
      <dgm:prSet presAssocID="{B7800D4B-AF6B-4B56-8553-8B34A251AC2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88D4B18-B8C4-40A7-AC37-4D5259F81710}" type="presOf" srcId="{A06C5841-DC08-4EE1-9600-22B78AC2D673}" destId="{D57EC9FB-007C-4CD5-B6B5-B339111909E1}" srcOrd="0" destOrd="0" presId="urn:microsoft.com/office/officeart/2005/8/layout/vProcess5"/>
    <dgm:cxn modelId="{703FAE1D-1D51-4505-8909-C3347FEC4F32}" srcId="{B7800D4B-AF6B-4B56-8553-8B34A251AC2E}" destId="{B4242E29-4786-468F-81D3-A271A1FA1B39}" srcOrd="1" destOrd="0" parTransId="{48D15FCA-85D3-4136-B64F-4A1AE60C543C}" sibTransId="{0935990B-3AD2-4C3F-8045-DC9B2147F13F}"/>
    <dgm:cxn modelId="{24A1EF24-6ED7-4AFB-98FF-48007C6C5B38}" srcId="{B7800D4B-AF6B-4B56-8553-8B34A251AC2E}" destId="{451E1569-82A9-4276-BF50-05FD9A5877FF}" srcOrd="2" destOrd="0" parTransId="{2F0B6E1F-A107-4EAB-8989-40ECF446AC86}" sibTransId="{CA3837ED-5DAA-441C-AB87-4579CD2F32CB}"/>
    <dgm:cxn modelId="{D25A3329-B649-43B4-A0F5-343247896749}" type="presOf" srcId="{CA3837ED-5DAA-441C-AB87-4579CD2F32CB}" destId="{42185B6F-9130-4740-92F6-7713ED2C3819}" srcOrd="0" destOrd="0" presId="urn:microsoft.com/office/officeart/2005/8/layout/vProcess5"/>
    <dgm:cxn modelId="{9207872A-81F5-4BFD-85E3-71412DCFB6DC}" type="presOf" srcId="{A06C5841-DC08-4EE1-9600-22B78AC2D673}" destId="{9C4648D0-C4F8-4E30-BF9B-E50841314382}" srcOrd="1" destOrd="0" presId="urn:microsoft.com/office/officeart/2005/8/layout/vProcess5"/>
    <dgm:cxn modelId="{830C3F2F-3A05-4744-BF04-05930BC2058E}" type="presOf" srcId="{B26FEE2C-BBB9-4185-BBE1-84E47C5BD49E}" destId="{53B20106-C55C-48D8-B8AA-D1632D02BD12}" srcOrd="1" destOrd="0" presId="urn:microsoft.com/office/officeart/2005/8/layout/vProcess5"/>
    <dgm:cxn modelId="{50611833-B567-46A1-84F0-0BBB8C85C841}" type="presOf" srcId="{B4242E29-4786-468F-81D3-A271A1FA1B39}" destId="{D9FF77A0-62FC-407D-8CA4-7B6DE82466C4}" srcOrd="0" destOrd="0" presId="urn:microsoft.com/office/officeart/2005/8/layout/vProcess5"/>
    <dgm:cxn modelId="{82F54C40-632A-46CF-B821-F89F621804FD}" type="presOf" srcId="{B7800D4B-AF6B-4B56-8553-8B34A251AC2E}" destId="{7DE3F663-0108-4F86-8909-5CE7A35EC13B}" srcOrd="0" destOrd="0" presId="urn:microsoft.com/office/officeart/2005/8/layout/vProcess5"/>
    <dgm:cxn modelId="{FF3EEA95-385B-4E13-86BA-0C003ECE5813}" srcId="{B7800D4B-AF6B-4B56-8553-8B34A251AC2E}" destId="{B26FEE2C-BBB9-4185-BBE1-84E47C5BD49E}" srcOrd="3" destOrd="0" parTransId="{DBAD3621-BF79-48D8-AD59-486930997762}" sibTransId="{3BE2CE2A-BF21-42D7-8693-0060EAD5815A}"/>
    <dgm:cxn modelId="{AA8CA0AA-FC47-4497-9DD4-0D97A7058045}" type="presOf" srcId="{451E1569-82A9-4276-BF50-05FD9A5877FF}" destId="{CED24049-1EFA-443A-9D76-64C1D95F2A86}" srcOrd="0" destOrd="0" presId="urn:microsoft.com/office/officeart/2005/8/layout/vProcess5"/>
    <dgm:cxn modelId="{3D1C8CC7-1B0C-4994-AE1C-8E4EF3B18FFF}" srcId="{B7800D4B-AF6B-4B56-8553-8B34A251AC2E}" destId="{A06C5841-DC08-4EE1-9600-22B78AC2D673}" srcOrd="0" destOrd="0" parTransId="{50475951-B860-4EC4-9B7D-18461E99E1C1}" sibTransId="{F6B7EC39-9CEC-4D5F-ACA1-E8C3EB791058}"/>
    <dgm:cxn modelId="{B73C79E1-2910-41A1-AEA4-E502F0C68A1A}" type="presOf" srcId="{B4242E29-4786-468F-81D3-A271A1FA1B39}" destId="{007DEA35-AC49-4AF7-AF2A-0C9BEAF63978}" srcOrd="1" destOrd="0" presId="urn:microsoft.com/office/officeart/2005/8/layout/vProcess5"/>
    <dgm:cxn modelId="{C282F4ED-8C23-4DC1-8E3F-6266C00D3821}" type="presOf" srcId="{B26FEE2C-BBB9-4185-BBE1-84E47C5BD49E}" destId="{E1D80500-DFD4-4FD6-A4EB-442DB5E36AE1}" srcOrd="0" destOrd="0" presId="urn:microsoft.com/office/officeart/2005/8/layout/vProcess5"/>
    <dgm:cxn modelId="{2DD4D8F7-E519-470B-96E9-934BC9EDE3FF}" type="presOf" srcId="{451E1569-82A9-4276-BF50-05FD9A5877FF}" destId="{EF5822E5-9031-4783-8543-AD7C2CDDCB5F}" srcOrd="1" destOrd="0" presId="urn:microsoft.com/office/officeart/2005/8/layout/vProcess5"/>
    <dgm:cxn modelId="{DCCC69FC-2606-460C-B39B-1F3B5AC4D76E}" type="presOf" srcId="{F6B7EC39-9CEC-4D5F-ACA1-E8C3EB791058}" destId="{435C3789-02E6-486D-A8C9-456EC0851AC0}" srcOrd="0" destOrd="0" presId="urn:microsoft.com/office/officeart/2005/8/layout/vProcess5"/>
    <dgm:cxn modelId="{413ADFFE-D077-4677-9E2C-14298D96537F}" type="presOf" srcId="{0935990B-3AD2-4C3F-8045-DC9B2147F13F}" destId="{C1111BF0-6373-4259-A177-7486BB7B356F}" srcOrd="0" destOrd="0" presId="urn:microsoft.com/office/officeart/2005/8/layout/vProcess5"/>
    <dgm:cxn modelId="{02CC2115-3577-4C5A-963A-A460C8F4793E}" type="presParOf" srcId="{7DE3F663-0108-4F86-8909-5CE7A35EC13B}" destId="{9078BD54-A982-49CB-A351-D7C71FF743A4}" srcOrd="0" destOrd="0" presId="urn:microsoft.com/office/officeart/2005/8/layout/vProcess5"/>
    <dgm:cxn modelId="{2202F7D6-A1F5-41A1-B0C1-D0FB658E00D4}" type="presParOf" srcId="{7DE3F663-0108-4F86-8909-5CE7A35EC13B}" destId="{D57EC9FB-007C-4CD5-B6B5-B339111909E1}" srcOrd="1" destOrd="0" presId="urn:microsoft.com/office/officeart/2005/8/layout/vProcess5"/>
    <dgm:cxn modelId="{8BA94024-A400-45C8-9031-666A532647F2}" type="presParOf" srcId="{7DE3F663-0108-4F86-8909-5CE7A35EC13B}" destId="{D9FF77A0-62FC-407D-8CA4-7B6DE82466C4}" srcOrd="2" destOrd="0" presId="urn:microsoft.com/office/officeart/2005/8/layout/vProcess5"/>
    <dgm:cxn modelId="{37985223-B79D-4C54-9A40-2771513D4DBF}" type="presParOf" srcId="{7DE3F663-0108-4F86-8909-5CE7A35EC13B}" destId="{CED24049-1EFA-443A-9D76-64C1D95F2A86}" srcOrd="3" destOrd="0" presId="urn:microsoft.com/office/officeart/2005/8/layout/vProcess5"/>
    <dgm:cxn modelId="{8940EDE7-986B-418A-AD9C-5AF2C2AE9258}" type="presParOf" srcId="{7DE3F663-0108-4F86-8909-5CE7A35EC13B}" destId="{E1D80500-DFD4-4FD6-A4EB-442DB5E36AE1}" srcOrd="4" destOrd="0" presId="urn:microsoft.com/office/officeart/2005/8/layout/vProcess5"/>
    <dgm:cxn modelId="{FAE65717-2EC7-4EAA-A38C-D539686A32FD}" type="presParOf" srcId="{7DE3F663-0108-4F86-8909-5CE7A35EC13B}" destId="{435C3789-02E6-486D-A8C9-456EC0851AC0}" srcOrd="5" destOrd="0" presId="urn:microsoft.com/office/officeart/2005/8/layout/vProcess5"/>
    <dgm:cxn modelId="{986891A9-B2FC-4A6B-A6DC-E50EA1430AA3}" type="presParOf" srcId="{7DE3F663-0108-4F86-8909-5CE7A35EC13B}" destId="{C1111BF0-6373-4259-A177-7486BB7B356F}" srcOrd="6" destOrd="0" presId="urn:microsoft.com/office/officeart/2005/8/layout/vProcess5"/>
    <dgm:cxn modelId="{762B6AA3-6257-4030-9CF7-79AC15A0EAF0}" type="presParOf" srcId="{7DE3F663-0108-4F86-8909-5CE7A35EC13B}" destId="{42185B6F-9130-4740-92F6-7713ED2C3819}" srcOrd="7" destOrd="0" presId="urn:microsoft.com/office/officeart/2005/8/layout/vProcess5"/>
    <dgm:cxn modelId="{E315A057-6CCD-4F1A-A143-97829C5B5278}" type="presParOf" srcId="{7DE3F663-0108-4F86-8909-5CE7A35EC13B}" destId="{9C4648D0-C4F8-4E30-BF9B-E50841314382}" srcOrd="8" destOrd="0" presId="urn:microsoft.com/office/officeart/2005/8/layout/vProcess5"/>
    <dgm:cxn modelId="{C1488F7F-14EE-4BBF-831E-AF31043BD114}" type="presParOf" srcId="{7DE3F663-0108-4F86-8909-5CE7A35EC13B}" destId="{007DEA35-AC49-4AF7-AF2A-0C9BEAF63978}" srcOrd="9" destOrd="0" presId="urn:microsoft.com/office/officeart/2005/8/layout/vProcess5"/>
    <dgm:cxn modelId="{96C84C83-B78E-44F7-9534-3C6A9A4D09A6}" type="presParOf" srcId="{7DE3F663-0108-4F86-8909-5CE7A35EC13B}" destId="{EF5822E5-9031-4783-8543-AD7C2CDDCB5F}" srcOrd="10" destOrd="0" presId="urn:microsoft.com/office/officeart/2005/8/layout/vProcess5"/>
    <dgm:cxn modelId="{590A782D-4CBF-4C1B-9C04-2DBFEF45FF7C}" type="presParOf" srcId="{7DE3F663-0108-4F86-8909-5CE7A35EC13B}" destId="{53B20106-C55C-48D8-B8AA-D1632D02BD1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588398-5706-458A-91E0-E1FD70A74C6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57AC0A-8ACE-423C-B80A-5DDB3E5EE6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🍃 Open-minded and adaptable</a:t>
          </a:r>
          <a:endParaRPr lang="en-US"/>
        </a:p>
      </dgm:t>
    </dgm:pt>
    <dgm:pt modelId="{6E4C58FE-CE25-48F9-8220-B064B296D5B3}" type="parTrans" cxnId="{BD372CE1-91EB-4360-AC1F-B696F3F69A6A}">
      <dgm:prSet/>
      <dgm:spPr/>
      <dgm:t>
        <a:bodyPr/>
        <a:lstStyle/>
        <a:p>
          <a:endParaRPr lang="en-US"/>
        </a:p>
      </dgm:t>
    </dgm:pt>
    <dgm:pt modelId="{C16EFC48-4129-457A-AEAB-F05F965FFBAC}" type="sibTrans" cxnId="{BD372CE1-91EB-4360-AC1F-B696F3F69A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A77C45-B6E5-4701-8352-1472E7E915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🍃 Proactive and self-motivated</a:t>
          </a:r>
          <a:endParaRPr lang="en-US"/>
        </a:p>
      </dgm:t>
    </dgm:pt>
    <dgm:pt modelId="{AD7A068C-FFC4-46CD-9634-7AAED94A64D3}" type="parTrans" cxnId="{2FA16A99-568F-4A5E-83C4-0742CE04FB4B}">
      <dgm:prSet/>
      <dgm:spPr/>
      <dgm:t>
        <a:bodyPr/>
        <a:lstStyle/>
        <a:p>
          <a:endParaRPr lang="en-US"/>
        </a:p>
      </dgm:t>
    </dgm:pt>
    <dgm:pt modelId="{BD082DA5-7D2D-46B8-B72D-4708CE8D0731}" type="sibTrans" cxnId="{2FA16A99-568F-4A5E-83C4-0742CE04FB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E38A27C-1B2F-4CD9-8945-F03485C4B9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🍃 Positive attitude towards </a:t>
          </a:r>
          <a:r>
            <a:rPr lang="en-US" b="1" i="0" baseline="0" err="1"/>
            <a:t>organisational</a:t>
          </a:r>
          <a:r>
            <a:rPr lang="en-US" b="1" i="0" baseline="0"/>
            <a:t> change</a:t>
          </a:r>
          <a:endParaRPr lang="en-US"/>
        </a:p>
      </dgm:t>
    </dgm:pt>
    <dgm:pt modelId="{34F0C693-CE83-4D41-9ACA-E0C27104549B}" type="parTrans" cxnId="{9CBB506F-BA57-405A-89F6-FE8EC31CFD88}">
      <dgm:prSet/>
      <dgm:spPr/>
      <dgm:t>
        <a:bodyPr/>
        <a:lstStyle/>
        <a:p>
          <a:endParaRPr lang="en-US"/>
        </a:p>
      </dgm:t>
    </dgm:pt>
    <dgm:pt modelId="{71D06871-17DC-4131-9684-93236202C114}" type="sibTrans" cxnId="{9CBB506F-BA57-405A-89F6-FE8EC31CFD8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0060CC-D06F-4899-9EA6-48B3403CD2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🍃 Willingness to learn and develop</a:t>
          </a:r>
          <a:endParaRPr lang="en-US"/>
        </a:p>
      </dgm:t>
    </dgm:pt>
    <dgm:pt modelId="{C6F8D44C-B073-4842-8A0B-91A4F053FBF8}" type="parTrans" cxnId="{5BD95E71-CDBE-4670-B6C5-5C6BADFF7A6A}">
      <dgm:prSet/>
      <dgm:spPr/>
      <dgm:t>
        <a:bodyPr/>
        <a:lstStyle/>
        <a:p>
          <a:endParaRPr lang="en-US"/>
        </a:p>
      </dgm:t>
    </dgm:pt>
    <dgm:pt modelId="{E15BC386-19E3-47D2-A74C-3F41A13F8960}" type="sibTrans" cxnId="{5BD95E71-CDBE-4670-B6C5-5C6BADFF7A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D9434ED-5C54-4852-863F-08C8A4CC16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🍃 Confidence in proposing and sharing new ideas</a:t>
          </a:r>
          <a:endParaRPr lang="en-US"/>
        </a:p>
      </dgm:t>
    </dgm:pt>
    <dgm:pt modelId="{B37D6DDF-2A7C-46D3-8DD9-E806841DC837}" type="parTrans" cxnId="{DBBCB860-FFF1-496F-BD65-0F0AF0AB9C67}">
      <dgm:prSet/>
      <dgm:spPr/>
      <dgm:t>
        <a:bodyPr/>
        <a:lstStyle/>
        <a:p>
          <a:endParaRPr lang="en-US"/>
        </a:p>
      </dgm:t>
    </dgm:pt>
    <dgm:pt modelId="{E7F406E2-DAE1-49B6-AC95-10D29E3D9789}" type="sibTrans" cxnId="{DBBCB860-FFF1-496F-BD65-0F0AF0AB9C67}">
      <dgm:prSet/>
      <dgm:spPr/>
      <dgm:t>
        <a:bodyPr/>
        <a:lstStyle/>
        <a:p>
          <a:endParaRPr lang="en-US"/>
        </a:p>
      </dgm:t>
    </dgm:pt>
    <dgm:pt modelId="{FC6215C8-C1E9-47F8-8109-B54B7DBBA6AA}" type="pres">
      <dgm:prSet presAssocID="{90588398-5706-458A-91E0-E1FD70A74C65}" presName="diagram" presStyleCnt="0">
        <dgm:presLayoutVars>
          <dgm:dir/>
          <dgm:resizeHandles val="exact"/>
        </dgm:presLayoutVars>
      </dgm:prSet>
      <dgm:spPr/>
    </dgm:pt>
    <dgm:pt modelId="{B79CFFF1-38FC-4F9E-B550-ACE3A453B5AA}" type="pres">
      <dgm:prSet presAssocID="{9D57AC0A-8ACE-423C-B80A-5DDB3E5EE665}" presName="node" presStyleLbl="node1" presStyleIdx="0" presStyleCnt="5">
        <dgm:presLayoutVars>
          <dgm:bulletEnabled val="1"/>
        </dgm:presLayoutVars>
      </dgm:prSet>
      <dgm:spPr/>
    </dgm:pt>
    <dgm:pt modelId="{E6124C79-F8AB-4D8A-96D2-2DCBBE12B291}" type="pres">
      <dgm:prSet presAssocID="{C16EFC48-4129-457A-AEAB-F05F965FFBAC}" presName="sibTrans" presStyleCnt="0"/>
      <dgm:spPr/>
    </dgm:pt>
    <dgm:pt modelId="{CA7D531D-7AEB-4292-A546-8A1837430CB4}" type="pres">
      <dgm:prSet presAssocID="{32A77C45-B6E5-4701-8352-1472E7E9157D}" presName="node" presStyleLbl="node1" presStyleIdx="1" presStyleCnt="5">
        <dgm:presLayoutVars>
          <dgm:bulletEnabled val="1"/>
        </dgm:presLayoutVars>
      </dgm:prSet>
      <dgm:spPr/>
    </dgm:pt>
    <dgm:pt modelId="{8E08439E-AD9F-4520-8129-8093EAE7D56E}" type="pres">
      <dgm:prSet presAssocID="{BD082DA5-7D2D-46B8-B72D-4708CE8D0731}" presName="sibTrans" presStyleCnt="0"/>
      <dgm:spPr/>
    </dgm:pt>
    <dgm:pt modelId="{D70C24AD-D516-40EB-BCF7-633370D0C02F}" type="pres">
      <dgm:prSet presAssocID="{4E38A27C-1B2F-4CD9-8945-F03485C4B9F1}" presName="node" presStyleLbl="node1" presStyleIdx="2" presStyleCnt="5">
        <dgm:presLayoutVars>
          <dgm:bulletEnabled val="1"/>
        </dgm:presLayoutVars>
      </dgm:prSet>
      <dgm:spPr/>
    </dgm:pt>
    <dgm:pt modelId="{F21449C4-AB64-490E-81C2-FCA64E57BF16}" type="pres">
      <dgm:prSet presAssocID="{71D06871-17DC-4131-9684-93236202C114}" presName="sibTrans" presStyleCnt="0"/>
      <dgm:spPr/>
    </dgm:pt>
    <dgm:pt modelId="{12CB265B-7AE2-4EA4-B622-BFD342BC5D34}" type="pres">
      <dgm:prSet presAssocID="{FC0060CC-D06F-4899-9EA6-48B3403CD212}" presName="node" presStyleLbl="node1" presStyleIdx="3" presStyleCnt="5">
        <dgm:presLayoutVars>
          <dgm:bulletEnabled val="1"/>
        </dgm:presLayoutVars>
      </dgm:prSet>
      <dgm:spPr/>
    </dgm:pt>
    <dgm:pt modelId="{8113E41F-E5B4-4FC9-8816-1E48FFA67FFA}" type="pres">
      <dgm:prSet presAssocID="{E15BC386-19E3-47D2-A74C-3F41A13F8960}" presName="sibTrans" presStyleCnt="0"/>
      <dgm:spPr/>
    </dgm:pt>
    <dgm:pt modelId="{FCBDC062-3469-423E-AA5A-93C33B88520C}" type="pres">
      <dgm:prSet presAssocID="{FD9434ED-5C54-4852-863F-08C8A4CC1695}" presName="node" presStyleLbl="node1" presStyleIdx="4" presStyleCnt="5">
        <dgm:presLayoutVars>
          <dgm:bulletEnabled val="1"/>
        </dgm:presLayoutVars>
      </dgm:prSet>
      <dgm:spPr/>
    </dgm:pt>
  </dgm:ptLst>
  <dgm:cxnLst>
    <dgm:cxn modelId="{FF88B917-0A62-4640-8308-C9586768675C}" type="presOf" srcId="{4E38A27C-1B2F-4CD9-8945-F03485C4B9F1}" destId="{D70C24AD-D516-40EB-BCF7-633370D0C02F}" srcOrd="0" destOrd="0" presId="urn:microsoft.com/office/officeart/2005/8/layout/default"/>
    <dgm:cxn modelId="{2D3EF031-FE59-456A-A67D-CCEDDE57861E}" type="presOf" srcId="{FC0060CC-D06F-4899-9EA6-48B3403CD212}" destId="{12CB265B-7AE2-4EA4-B622-BFD342BC5D34}" srcOrd="0" destOrd="0" presId="urn:microsoft.com/office/officeart/2005/8/layout/default"/>
    <dgm:cxn modelId="{DBBCB860-FFF1-496F-BD65-0F0AF0AB9C67}" srcId="{90588398-5706-458A-91E0-E1FD70A74C65}" destId="{FD9434ED-5C54-4852-863F-08C8A4CC1695}" srcOrd="4" destOrd="0" parTransId="{B37D6DDF-2A7C-46D3-8DD9-E806841DC837}" sibTransId="{E7F406E2-DAE1-49B6-AC95-10D29E3D9789}"/>
    <dgm:cxn modelId="{4DA53C4C-C36E-4D07-9658-1AEBD771B3E4}" type="presOf" srcId="{32A77C45-B6E5-4701-8352-1472E7E9157D}" destId="{CA7D531D-7AEB-4292-A546-8A1837430CB4}" srcOrd="0" destOrd="0" presId="urn:microsoft.com/office/officeart/2005/8/layout/default"/>
    <dgm:cxn modelId="{9CBB506F-BA57-405A-89F6-FE8EC31CFD88}" srcId="{90588398-5706-458A-91E0-E1FD70A74C65}" destId="{4E38A27C-1B2F-4CD9-8945-F03485C4B9F1}" srcOrd="2" destOrd="0" parTransId="{34F0C693-CE83-4D41-9ACA-E0C27104549B}" sibTransId="{71D06871-17DC-4131-9684-93236202C114}"/>
    <dgm:cxn modelId="{5BD95E71-CDBE-4670-B6C5-5C6BADFF7A6A}" srcId="{90588398-5706-458A-91E0-E1FD70A74C65}" destId="{FC0060CC-D06F-4899-9EA6-48B3403CD212}" srcOrd="3" destOrd="0" parTransId="{C6F8D44C-B073-4842-8A0B-91A4F053FBF8}" sibTransId="{E15BC386-19E3-47D2-A74C-3F41A13F8960}"/>
    <dgm:cxn modelId="{2FA16A99-568F-4A5E-83C4-0742CE04FB4B}" srcId="{90588398-5706-458A-91E0-E1FD70A74C65}" destId="{32A77C45-B6E5-4701-8352-1472E7E9157D}" srcOrd="1" destOrd="0" parTransId="{AD7A068C-FFC4-46CD-9634-7AAED94A64D3}" sibTransId="{BD082DA5-7D2D-46B8-B72D-4708CE8D0731}"/>
    <dgm:cxn modelId="{C324E09D-AE18-4A7B-8E75-F42E2EA5E5C7}" type="presOf" srcId="{9D57AC0A-8ACE-423C-B80A-5DDB3E5EE665}" destId="{B79CFFF1-38FC-4F9E-B550-ACE3A453B5AA}" srcOrd="0" destOrd="0" presId="urn:microsoft.com/office/officeart/2005/8/layout/default"/>
    <dgm:cxn modelId="{07D336BB-9713-4554-B659-FCCA02EDD8F5}" type="presOf" srcId="{90588398-5706-458A-91E0-E1FD70A74C65}" destId="{FC6215C8-C1E9-47F8-8109-B54B7DBBA6AA}" srcOrd="0" destOrd="0" presId="urn:microsoft.com/office/officeart/2005/8/layout/default"/>
    <dgm:cxn modelId="{BD372CE1-91EB-4360-AC1F-B696F3F69A6A}" srcId="{90588398-5706-458A-91E0-E1FD70A74C65}" destId="{9D57AC0A-8ACE-423C-B80A-5DDB3E5EE665}" srcOrd="0" destOrd="0" parTransId="{6E4C58FE-CE25-48F9-8220-B064B296D5B3}" sibTransId="{C16EFC48-4129-457A-AEAB-F05F965FFBAC}"/>
    <dgm:cxn modelId="{9D8FD8E3-B278-467D-8374-6C58A8C08144}" type="presOf" srcId="{FD9434ED-5C54-4852-863F-08C8A4CC1695}" destId="{FCBDC062-3469-423E-AA5A-93C33B88520C}" srcOrd="0" destOrd="0" presId="urn:microsoft.com/office/officeart/2005/8/layout/default"/>
    <dgm:cxn modelId="{4E0D4213-B2AC-41D8-A07E-F2EB2645F5AE}" type="presParOf" srcId="{FC6215C8-C1E9-47F8-8109-B54B7DBBA6AA}" destId="{B79CFFF1-38FC-4F9E-B550-ACE3A453B5AA}" srcOrd="0" destOrd="0" presId="urn:microsoft.com/office/officeart/2005/8/layout/default"/>
    <dgm:cxn modelId="{5E96CA00-8A98-4958-8D66-F9C97B28215E}" type="presParOf" srcId="{FC6215C8-C1E9-47F8-8109-B54B7DBBA6AA}" destId="{E6124C79-F8AB-4D8A-96D2-2DCBBE12B291}" srcOrd="1" destOrd="0" presId="urn:microsoft.com/office/officeart/2005/8/layout/default"/>
    <dgm:cxn modelId="{25600BA5-16B3-42EA-8E55-5D508A486BFA}" type="presParOf" srcId="{FC6215C8-C1E9-47F8-8109-B54B7DBBA6AA}" destId="{CA7D531D-7AEB-4292-A546-8A1837430CB4}" srcOrd="2" destOrd="0" presId="urn:microsoft.com/office/officeart/2005/8/layout/default"/>
    <dgm:cxn modelId="{215A4ECF-8EB4-4A70-A76C-0AF5416B2178}" type="presParOf" srcId="{FC6215C8-C1E9-47F8-8109-B54B7DBBA6AA}" destId="{8E08439E-AD9F-4520-8129-8093EAE7D56E}" srcOrd="3" destOrd="0" presId="urn:microsoft.com/office/officeart/2005/8/layout/default"/>
    <dgm:cxn modelId="{DB1F469A-B328-4371-9934-BB7CC69AED3C}" type="presParOf" srcId="{FC6215C8-C1E9-47F8-8109-B54B7DBBA6AA}" destId="{D70C24AD-D516-40EB-BCF7-633370D0C02F}" srcOrd="4" destOrd="0" presId="urn:microsoft.com/office/officeart/2005/8/layout/default"/>
    <dgm:cxn modelId="{6EE7518B-21CC-461F-BF8D-8ACFD68B24D8}" type="presParOf" srcId="{FC6215C8-C1E9-47F8-8109-B54B7DBBA6AA}" destId="{F21449C4-AB64-490E-81C2-FCA64E57BF16}" srcOrd="5" destOrd="0" presId="urn:microsoft.com/office/officeart/2005/8/layout/default"/>
    <dgm:cxn modelId="{D5935E38-334D-4EC0-A897-E3CF1597335E}" type="presParOf" srcId="{FC6215C8-C1E9-47F8-8109-B54B7DBBA6AA}" destId="{12CB265B-7AE2-4EA4-B622-BFD342BC5D34}" srcOrd="6" destOrd="0" presId="urn:microsoft.com/office/officeart/2005/8/layout/default"/>
    <dgm:cxn modelId="{EDB5F8A8-D7C9-43BA-AD59-D56C172A3970}" type="presParOf" srcId="{FC6215C8-C1E9-47F8-8109-B54B7DBBA6AA}" destId="{8113E41F-E5B4-4FC9-8816-1E48FFA67FFA}" srcOrd="7" destOrd="0" presId="urn:microsoft.com/office/officeart/2005/8/layout/default"/>
    <dgm:cxn modelId="{0EDED093-7294-4A10-9115-E196662D9312}" type="presParOf" srcId="{FC6215C8-C1E9-47F8-8109-B54B7DBBA6AA}" destId="{FCBDC062-3469-423E-AA5A-93C33B88520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3DA6E8-5090-4CD4-8BEA-585932DB0611}">
      <dsp:nvSpPr>
        <dsp:cNvPr id="0" name=""/>
        <dsp:cNvSpPr/>
      </dsp:nvSpPr>
      <dsp:spPr>
        <a:xfrm>
          <a:off x="0" y="13559"/>
          <a:ext cx="6581776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Module’s name: Principles of Human Resource Management</a:t>
          </a:r>
          <a:endParaRPr lang="en-US" sz="2800" kern="1200"/>
        </a:p>
      </dsp:txBody>
      <dsp:txXfrm>
        <a:off x="54373" y="67932"/>
        <a:ext cx="6473030" cy="1005094"/>
      </dsp:txXfrm>
    </dsp:sp>
    <dsp:sp modelId="{D04598C7-EF4D-4F4B-9762-F82E29410DD1}">
      <dsp:nvSpPr>
        <dsp:cNvPr id="0" name=""/>
        <dsp:cNvSpPr/>
      </dsp:nvSpPr>
      <dsp:spPr>
        <a:xfrm>
          <a:off x="0" y="1208040"/>
          <a:ext cx="6581776" cy="1113840"/>
        </a:xfrm>
        <a:prstGeom prst="roundRect">
          <a:avLst/>
        </a:prstGeom>
        <a:solidFill>
          <a:schemeClr val="accent2">
            <a:hueOff val="-135738"/>
            <a:satOff val="-1163"/>
            <a:lumOff val="-77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Module Code: LCBB5012</a:t>
          </a:r>
          <a:endParaRPr lang="en-US" sz="2800" kern="1200"/>
        </a:p>
      </dsp:txBody>
      <dsp:txXfrm>
        <a:off x="54373" y="1262413"/>
        <a:ext cx="6473030" cy="1005094"/>
      </dsp:txXfrm>
    </dsp:sp>
    <dsp:sp modelId="{883E45D6-C714-4155-9D3A-5E7CF077F366}">
      <dsp:nvSpPr>
        <dsp:cNvPr id="0" name=""/>
        <dsp:cNvSpPr/>
      </dsp:nvSpPr>
      <dsp:spPr>
        <a:xfrm>
          <a:off x="0" y="2402520"/>
          <a:ext cx="6581776" cy="1113840"/>
        </a:xfrm>
        <a:prstGeom prst="roundRect">
          <a:avLst/>
        </a:prstGeom>
        <a:solidFill>
          <a:schemeClr val="accent2">
            <a:hueOff val="-271475"/>
            <a:satOff val="-2327"/>
            <a:lumOff val="-154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Lecture’s name: Fouziya Farheen</a:t>
          </a:r>
          <a:endParaRPr lang="en-US" sz="2800" kern="1200"/>
        </a:p>
      </dsp:txBody>
      <dsp:txXfrm>
        <a:off x="54373" y="2456893"/>
        <a:ext cx="6473030" cy="1005094"/>
      </dsp:txXfrm>
    </dsp:sp>
    <dsp:sp modelId="{E41FFB66-F4E4-4C40-968B-08368D6E67DB}">
      <dsp:nvSpPr>
        <dsp:cNvPr id="0" name=""/>
        <dsp:cNvSpPr/>
      </dsp:nvSpPr>
      <dsp:spPr>
        <a:xfrm>
          <a:off x="0" y="3597000"/>
          <a:ext cx="6581776" cy="1113840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Student’s number: 2324363</a:t>
          </a:r>
          <a:endParaRPr lang="en-US" sz="2800" kern="1200"/>
        </a:p>
      </dsp:txBody>
      <dsp:txXfrm>
        <a:off x="54373" y="3651373"/>
        <a:ext cx="6473030" cy="10050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7EC9FB-007C-4CD5-B6B5-B339111909E1}">
      <dsp:nvSpPr>
        <dsp:cNvPr id="0" name=""/>
        <dsp:cNvSpPr/>
      </dsp:nvSpPr>
      <dsp:spPr>
        <a:xfrm>
          <a:off x="0" y="0"/>
          <a:ext cx="8553449" cy="8228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500" b="1" kern="1200"/>
            <a:t>Introduction</a:t>
          </a:r>
          <a:endParaRPr lang="en-US" sz="3500" kern="1200"/>
        </a:p>
      </dsp:txBody>
      <dsp:txXfrm>
        <a:off x="24100" y="24100"/>
        <a:ext cx="7596019" cy="774633"/>
      </dsp:txXfrm>
    </dsp:sp>
    <dsp:sp modelId="{D9FF77A0-62FC-407D-8CA4-7B6DE82466C4}">
      <dsp:nvSpPr>
        <dsp:cNvPr id="0" name=""/>
        <dsp:cNvSpPr/>
      </dsp:nvSpPr>
      <dsp:spPr>
        <a:xfrm>
          <a:off x="716351" y="972439"/>
          <a:ext cx="8553449" cy="8228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500" b="1" kern="1200"/>
            <a:t>Job Description</a:t>
          </a:r>
          <a:endParaRPr lang="en-US" sz="3500" kern="1200"/>
        </a:p>
      </dsp:txBody>
      <dsp:txXfrm>
        <a:off x="740451" y="996539"/>
        <a:ext cx="7254056" cy="774633"/>
      </dsp:txXfrm>
    </dsp:sp>
    <dsp:sp modelId="{CED24049-1EFA-443A-9D76-64C1D95F2A86}">
      <dsp:nvSpPr>
        <dsp:cNvPr id="0" name=""/>
        <dsp:cNvSpPr/>
      </dsp:nvSpPr>
      <dsp:spPr>
        <a:xfrm>
          <a:off x="1422010" y="1944878"/>
          <a:ext cx="8553449" cy="822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500" b="1" kern="1200"/>
            <a:t>Person Specification</a:t>
          </a:r>
          <a:endParaRPr lang="en-US" sz="3500" kern="1200"/>
        </a:p>
      </dsp:txBody>
      <dsp:txXfrm>
        <a:off x="1446110" y="1968978"/>
        <a:ext cx="7264748" cy="774633"/>
      </dsp:txXfrm>
    </dsp:sp>
    <dsp:sp modelId="{E1D80500-DFD4-4FD6-A4EB-442DB5E36AE1}">
      <dsp:nvSpPr>
        <dsp:cNvPr id="0" name=""/>
        <dsp:cNvSpPr/>
      </dsp:nvSpPr>
      <dsp:spPr>
        <a:xfrm>
          <a:off x="2138362" y="2917316"/>
          <a:ext cx="8553449" cy="8228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500" b="1" kern="1200"/>
            <a:t>Interview Stage</a:t>
          </a:r>
          <a:endParaRPr lang="en-US" sz="3500" kern="1200"/>
        </a:p>
      </dsp:txBody>
      <dsp:txXfrm>
        <a:off x="2162462" y="2941416"/>
        <a:ext cx="7254056" cy="774633"/>
      </dsp:txXfrm>
    </dsp:sp>
    <dsp:sp modelId="{435C3789-02E6-486D-A8C9-456EC0851AC0}">
      <dsp:nvSpPr>
        <dsp:cNvPr id="0" name=""/>
        <dsp:cNvSpPr/>
      </dsp:nvSpPr>
      <dsp:spPr>
        <a:xfrm>
          <a:off x="8018608" y="630215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138947" y="630215"/>
        <a:ext cx="294163" cy="402468"/>
      </dsp:txXfrm>
    </dsp:sp>
    <dsp:sp modelId="{C1111BF0-6373-4259-A177-7486BB7B356F}">
      <dsp:nvSpPr>
        <dsp:cNvPr id="0" name=""/>
        <dsp:cNvSpPr/>
      </dsp:nvSpPr>
      <dsp:spPr>
        <a:xfrm>
          <a:off x="8734959" y="1602654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855298" y="1602654"/>
        <a:ext cx="294163" cy="402468"/>
      </dsp:txXfrm>
    </dsp:sp>
    <dsp:sp modelId="{42185B6F-9130-4740-92F6-7713ED2C3819}">
      <dsp:nvSpPr>
        <dsp:cNvPr id="0" name=""/>
        <dsp:cNvSpPr/>
      </dsp:nvSpPr>
      <dsp:spPr>
        <a:xfrm>
          <a:off x="9440619" y="2575093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560958" y="2575093"/>
        <a:ext cx="294163" cy="4024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CFFF1-38FC-4F9E-B550-ACE3A453B5AA}">
      <dsp:nvSpPr>
        <dsp:cNvPr id="0" name=""/>
        <dsp:cNvSpPr/>
      </dsp:nvSpPr>
      <dsp:spPr>
        <a:xfrm>
          <a:off x="744726" y="850"/>
          <a:ext cx="2122812" cy="12736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🍃 Open-minded and adaptable</a:t>
          </a:r>
          <a:endParaRPr lang="en-US" sz="1800" kern="1200"/>
        </a:p>
      </dsp:txBody>
      <dsp:txXfrm>
        <a:off x="744726" y="850"/>
        <a:ext cx="2122812" cy="1273687"/>
      </dsp:txXfrm>
    </dsp:sp>
    <dsp:sp modelId="{CA7D531D-7AEB-4292-A546-8A1837430CB4}">
      <dsp:nvSpPr>
        <dsp:cNvPr id="0" name=""/>
        <dsp:cNvSpPr/>
      </dsp:nvSpPr>
      <dsp:spPr>
        <a:xfrm>
          <a:off x="3079821" y="850"/>
          <a:ext cx="2122812" cy="12736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🍃 Proactive and self-motivated</a:t>
          </a:r>
          <a:endParaRPr lang="en-US" sz="1800" kern="1200"/>
        </a:p>
      </dsp:txBody>
      <dsp:txXfrm>
        <a:off x="3079821" y="850"/>
        <a:ext cx="2122812" cy="1273687"/>
      </dsp:txXfrm>
    </dsp:sp>
    <dsp:sp modelId="{D70C24AD-D516-40EB-BCF7-633370D0C02F}">
      <dsp:nvSpPr>
        <dsp:cNvPr id="0" name=""/>
        <dsp:cNvSpPr/>
      </dsp:nvSpPr>
      <dsp:spPr>
        <a:xfrm>
          <a:off x="744726" y="1486819"/>
          <a:ext cx="2122812" cy="12736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🍃 Positive attitude towards </a:t>
          </a:r>
          <a:r>
            <a:rPr lang="en-US" sz="1800" b="1" i="0" kern="1200" baseline="0" err="1"/>
            <a:t>organisational</a:t>
          </a:r>
          <a:r>
            <a:rPr lang="en-US" sz="1800" b="1" i="0" kern="1200" baseline="0"/>
            <a:t> change</a:t>
          </a:r>
          <a:endParaRPr lang="en-US" sz="1800" kern="1200"/>
        </a:p>
      </dsp:txBody>
      <dsp:txXfrm>
        <a:off x="744726" y="1486819"/>
        <a:ext cx="2122812" cy="1273687"/>
      </dsp:txXfrm>
    </dsp:sp>
    <dsp:sp modelId="{12CB265B-7AE2-4EA4-B622-BFD342BC5D34}">
      <dsp:nvSpPr>
        <dsp:cNvPr id="0" name=""/>
        <dsp:cNvSpPr/>
      </dsp:nvSpPr>
      <dsp:spPr>
        <a:xfrm>
          <a:off x="3079821" y="1486819"/>
          <a:ext cx="2122812" cy="12736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🍃 Willingness to learn and develop</a:t>
          </a:r>
          <a:endParaRPr lang="en-US" sz="1800" kern="1200"/>
        </a:p>
      </dsp:txBody>
      <dsp:txXfrm>
        <a:off x="3079821" y="1486819"/>
        <a:ext cx="2122812" cy="1273687"/>
      </dsp:txXfrm>
    </dsp:sp>
    <dsp:sp modelId="{FCBDC062-3469-423E-AA5A-93C33B88520C}">
      <dsp:nvSpPr>
        <dsp:cNvPr id="0" name=""/>
        <dsp:cNvSpPr/>
      </dsp:nvSpPr>
      <dsp:spPr>
        <a:xfrm>
          <a:off x="1912274" y="2972788"/>
          <a:ext cx="2122812" cy="12736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🍃 Confidence in proposing and sharing new ideas</a:t>
          </a:r>
          <a:endParaRPr lang="en-US" sz="1800" kern="1200"/>
        </a:p>
      </dsp:txBody>
      <dsp:txXfrm>
        <a:off x="1912274" y="2972788"/>
        <a:ext cx="2122812" cy="1273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CDBD81-FB9B-4368-BB19-38C1B30E75D8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5A7197-1353-4318-8285-CD32AF42C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652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job role will be presented, the ideal candidate outlined, and then the interview conducted.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questions are designed to assess creativity, problem-solving skills, adaptability, digital awareness, and the candidate’s innovative mindset, which are essential for the Innovation Support Officer role.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30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Innovation capability supports organisational competitiveness and adaptation (West and Farr, 1990; Tidd and Bessant, 2021). This reflects the importance of innovation roles in modern HR practice (Armstrong, 2020).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1435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These duties reflect HR’s role in supporting innovation and continuous improvement (Armstrong, 2020; Torrington et al., 2020).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215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These skills align with HR good practice in job design, capability requirements and performance expectations (Armstrong, 2020; Torrington et al., 2020).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602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Organisations must adapt to technological change and digital transformation, and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respond to environmental shifts, making knowledge of change management and digital strategy essential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(Kotter, 2012; Bharadwaj et al., 2013).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3150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/>
              <a:t>Successful innovation depends on adaptability and collaborative behaviour within organisations.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Personal qualities such as adaptability and proactivity support successful change and continuous improvement (Kotter, 2012; Torrington et al., 2020).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394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Innovation capability supports organisational competitiveness and adaptation (West and Farr, 1990; Tidd and Bessant, 2021).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5060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Assessing attitudes to change and learning is important because change capability supports organisational adaptability (Kotter, 2012; Armstrong, 2020).</a:t>
            </a:r>
          </a:p>
          <a:p>
            <a:pPr>
              <a:lnSpc>
                <a:spcPct val="15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Digital technologies are reshaping organisational processes and roles (Bharadwaj et al., 2013).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953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Structured, competency-based questions improve fairness and consistency in selection decisions (CIPD, n.d.; Armstrong, 2020).</a:t>
            </a:r>
          </a:p>
          <a:p>
            <a:pPr>
              <a:lnSpc>
                <a:spcPct val="15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Structured and competency-based interviews improve reliability and fairness in selection (Campion et al., 1997).</a:t>
            </a:r>
          </a:p>
          <a:p>
            <a:pPr>
              <a:lnSpc>
                <a:spcPct val="15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Effective collaboration and knowledge sharing support innovation performance (Nonaka and Takeuchi, 1995).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5A7197-1353-4318-8285-CD32AF42C6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398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304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3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884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882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629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688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598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540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95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851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016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3694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6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7.sv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DBF1B1B-B380-2BC6-8FB4-15742BF0EF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3660776" cy="4404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Arial" panose="020B0604020202020204" pitchFamily="34" charset="0"/>
                <a:cs typeface="Arial" panose="020B0604020202020204" pitchFamily="34" charset="0"/>
              </a:rPr>
              <a:t>Academic Interview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for Innovation Support officer position</a:t>
            </a:r>
            <a:endParaRPr lang="en-US" sz="3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Subtitle 2">
            <a:extLst>
              <a:ext uri="{FF2B5EF4-FFF2-40B4-BE49-F238E27FC236}">
                <a16:creationId xmlns:a16="http://schemas.microsoft.com/office/drawing/2014/main" id="{D4F63BCF-CECD-6F19-B9E8-17D335143F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9927729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7483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951BC-54D2-EBF9-131B-2086FF1FC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b="1"/>
              <a:t>Presentation plan</a:t>
            </a:r>
            <a:endParaRPr lang="en-GB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5A03D3-EEFA-8FEA-EC70-F006EDE6CC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6766123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467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17ACA-F616-949B-4AA7-35C4680D4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2177" y="723901"/>
            <a:ext cx="5123203" cy="21714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>
                <a:latin typeface="Arial" panose="020B0604020202020204" pitchFamily="34" charset="0"/>
                <a:cs typeface="Arial" panose="020B0604020202020204" pitchFamily="34" charset="0"/>
              </a:rPr>
              <a:t>Innovation Support Officer – Role 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1CE318-6C5A-3248-CA44-4102E37CC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7872" y="3962646"/>
            <a:ext cx="10049248" cy="272230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Title: Innovation Support Officer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100" b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UWTSD Student Union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Purpose: To support and encourage innovation by improving student services, processes, and digital solutions.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Focus: Helping the </a:t>
            </a:r>
            <a:r>
              <a:rPr lang="en-US" sz="2100" b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1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adapt to technological change and new ways of working.</a:t>
            </a:r>
          </a:p>
          <a:p>
            <a:pPr>
              <a:lnSpc>
                <a:spcPct val="100000"/>
              </a:lnSpc>
            </a:pPr>
            <a:endParaRPr lang="en-US" sz="1000" b="1">
              <a:solidFill>
                <a:schemeClr val="tx1"/>
              </a:solidFill>
            </a:endParaRPr>
          </a:p>
        </p:txBody>
      </p:sp>
      <p:pic>
        <p:nvPicPr>
          <p:cNvPr id="7" name="Graphic 6" descr="Group Success">
            <a:extLst>
              <a:ext uri="{FF2B5EF4-FFF2-40B4-BE49-F238E27FC236}">
                <a16:creationId xmlns:a16="http://schemas.microsoft.com/office/drawing/2014/main" id="{F81AD564-57D1-24AB-1109-E20D9D1F3E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97872" y="173042"/>
            <a:ext cx="5317686" cy="325594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75769" y="4053540"/>
            <a:ext cx="9144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4055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F40B02-EDB8-8E5B-2A23-A08EE3CC1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490" y="1062856"/>
            <a:ext cx="3599365" cy="18327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Innovation Support Officer – Main Duties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BB3603E-6FC8-9481-3510-D7FA6A5FF1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80060" y="4416063"/>
            <a:ext cx="9418320" cy="227245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fontAlgn="base">
              <a:lnSpc>
                <a:spcPct val="100000"/>
              </a:lnSpc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innovation initiatives within the Student Union</a:t>
            </a:r>
          </a:p>
          <a:p>
            <a:pPr marL="285750" marR="0" lvl="0" indent="-285750" fontAlgn="base">
              <a:lnSpc>
                <a:spcPct val="100000"/>
              </a:lnSpc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 opportunities for improvement in student services and processes</a:t>
            </a:r>
          </a:p>
          <a:p>
            <a:pPr marL="285750" marR="0" lvl="0" indent="-285750" fontAlgn="base">
              <a:lnSpc>
                <a:spcPct val="100000"/>
              </a:lnSpc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digital solutions to improve efficiency and student experience</a:t>
            </a:r>
          </a:p>
          <a:p>
            <a:pPr marL="285750" marR="0" lvl="0" indent="-285750" fontAlgn="base">
              <a:lnSpc>
                <a:spcPct val="100000"/>
              </a:lnSpc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 collaboratively with students, staff, and stakeholders</a:t>
            </a:r>
          </a:p>
          <a:p>
            <a:pPr marL="285750" marR="0" lvl="0" indent="-285750" fontAlgn="base">
              <a:lnSpc>
                <a:spcPct val="100000"/>
              </a:lnSpc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Assist with the implementation and evaluation of new ideas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041EF988-7672-9C4E-BBA9-25AF34FBA0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7211" y="139917"/>
            <a:ext cx="7353299" cy="4136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767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8537F-8EDD-52D9-D47A-85CA9C685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435" y="899025"/>
            <a:ext cx="3223397" cy="2529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Person specification - Required skills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27E3EF-DF4F-F21D-BB4D-9355855E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38435" y="4462014"/>
            <a:ext cx="7488547" cy="212166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spcCol="1440000" rtlCol="0" anchor="b" anchorCtr="0" compatLnSpc="1">
            <a:prstTxWarp prst="textNoShape">
              <a:avLst/>
            </a:prstTxWarp>
            <a:noAutofit/>
          </a:bodyPr>
          <a:lstStyle/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☑️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communication and interpersonal skills.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☑️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Problem-solving and analytical skills.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☑️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and technological competence.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☑️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Creativity and innovative thinking.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☑️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Teamworking and collaboration skills.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group of multi colored wooden stick figures">
            <a:extLst>
              <a:ext uri="{FF2B5EF4-FFF2-40B4-BE49-F238E27FC236}">
                <a16:creationId xmlns:a16="http://schemas.microsoft.com/office/drawing/2014/main" id="{2D109555-308C-0795-E926-FDAD01A718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232" b="6541"/>
          <a:stretch>
            <a:fillRect/>
          </a:stretch>
        </p:blipFill>
        <p:spPr>
          <a:xfrm>
            <a:off x="4300265" y="589912"/>
            <a:ext cx="7353299" cy="373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038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7703F-C168-A8A4-10AA-DDDB39C80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1968" y="448181"/>
            <a:ext cx="6836323" cy="114693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1"/>
              <a:t>Person Specification – Knowledge and Experience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E192577-5827-60F8-A953-4CC2F89031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" y="661358"/>
            <a:ext cx="3081289" cy="57607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of innovation and </a:t>
            </a:r>
            <a:r>
              <a:rPr kumimoji="0" lang="en-US" altLang="en-US" sz="1600" b="1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change.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lang="en-US" alt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Awareness of digital transformation within </a:t>
            </a:r>
            <a:r>
              <a:rPr kumimoji="0" lang="en-US" altLang="en-US" sz="1600" b="1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lang="en-US" alt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working on projects or improvement initiatives.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lang="en-US" alt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GB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🎯 </a:t>
            </a: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working with diverse groups of people.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9600FFC-92AF-4AD3-9595-B0E23476B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195590" y="661358"/>
            <a:ext cx="0" cy="576072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Colorful carved figures of humans">
            <a:extLst>
              <a:ext uri="{FF2B5EF4-FFF2-40B4-BE49-F238E27FC236}">
                <a16:creationId xmlns:a16="http://schemas.microsoft.com/office/drawing/2014/main" id="{7D0ED024-C9CE-797E-32CD-3F39201139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053"/>
          <a:stretch>
            <a:fillRect/>
          </a:stretch>
        </p:blipFill>
        <p:spPr>
          <a:xfrm>
            <a:off x="4251968" y="1968838"/>
            <a:ext cx="6822836" cy="4128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32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310A6-D021-B3EC-CD05-2DEAEB725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2860" y="411429"/>
            <a:ext cx="6235209" cy="17265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/>
              <a:t>Person Specification – Personal Qualities</a:t>
            </a:r>
          </a:p>
        </p:txBody>
      </p:sp>
      <p:pic>
        <p:nvPicPr>
          <p:cNvPr id="8" name="Graphic 7" descr="Head with Gears">
            <a:extLst>
              <a:ext uri="{FF2B5EF4-FFF2-40B4-BE49-F238E27FC236}">
                <a16:creationId xmlns:a16="http://schemas.microsoft.com/office/drawing/2014/main" id="{63EE3B71-559A-C45B-CD93-AECEB2EF0A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411429"/>
            <a:ext cx="4812080" cy="5528361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75769" y="4053540"/>
            <a:ext cx="9144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Rectangle 1">
            <a:extLst>
              <a:ext uri="{FF2B5EF4-FFF2-40B4-BE49-F238E27FC236}">
                <a16:creationId xmlns:a16="http://schemas.microsoft.com/office/drawing/2014/main" id="{87765199-4AAC-C04D-4C01-D8936B4902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1378356"/>
              </p:ext>
            </p:extLst>
          </p:nvPr>
        </p:nvGraphicFramePr>
        <p:xfrm>
          <a:off x="5067349" y="2528357"/>
          <a:ext cx="5947361" cy="42473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62228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F65B7-2E80-B77C-26F4-1192D0B50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" y="884143"/>
            <a:ext cx="11503751" cy="12913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Interview Questions – Innovation and Creativity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454F81E-4706-B8ED-675E-CB02B28309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97180" y="2446751"/>
            <a:ext cx="3509010" cy="413619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❓ What does innovation mean to you in a Student Union environment?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kumimoji="0" lang="en-US" altLang="en-US" sz="2200" b="1" i="0" u="none" strike="noStrike" cap="none" normalizeH="0" baseline="0">
              <a:ln>
                <a:noFill/>
              </a:ln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❓ Can you describe a time when you introduced a new idea or improved a process?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kumimoji="0" lang="en-US" altLang="en-US" sz="2200" b="1" i="0" u="none" strike="noStrike" cap="none" normalizeH="0" baseline="0">
              <a:ln>
                <a:noFill/>
              </a:ln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0000"/>
              </a:lnSpc>
              <a:spcAft>
                <a:spcPct val="0"/>
              </a:spcAft>
            </a:pPr>
            <a:r>
              <a:rPr lang="en-GB" sz="2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❓ How do you generate new ideas when faced with a problem?</a:t>
            </a:r>
            <a:endParaRPr lang="en-US" altLang="en-US" sz="2200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endParaRPr kumimoji="0" lang="en-US" altLang="en-US" sz="2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Person with idea concept">
            <a:extLst>
              <a:ext uri="{FF2B5EF4-FFF2-40B4-BE49-F238E27FC236}">
                <a16:creationId xmlns:a16="http://schemas.microsoft.com/office/drawing/2014/main" id="{49D972C7-A60C-6187-717C-C3AC4231A4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941" b="790"/>
          <a:stretch>
            <a:fillRect/>
          </a:stretch>
        </p:blipFill>
        <p:spPr>
          <a:xfrm>
            <a:off x="4447632" y="2446750"/>
            <a:ext cx="7353299" cy="413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864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66F2C8-3484-D220-DF17-81657A028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0269" y="719454"/>
            <a:ext cx="5528361" cy="15208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Interview Questions – Change and Digital Innovation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414D4D2-8485-5CA2-061F-C2509533FC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370269" y="4240531"/>
            <a:ext cx="5528361" cy="22517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/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❓ How do you </a:t>
            </a:r>
            <a:r>
              <a:rPr lang="en-US" alt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typically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respond to a change in the workplace?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❓ How can digital technology improve the student experience?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❓ What would you do if a new idea were not initially successful?</a:t>
            </a:r>
          </a:p>
        </p:txBody>
      </p:sp>
      <p:pic>
        <p:nvPicPr>
          <p:cNvPr id="19" name="Graphic 18" descr="Office Worker">
            <a:extLst>
              <a:ext uri="{FF2B5EF4-FFF2-40B4-BE49-F238E27FC236}">
                <a16:creationId xmlns:a16="http://schemas.microsoft.com/office/drawing/2014/main" id="{27F354D5-AFDD-3B0C-C5C5-A0DE27AEED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3250" y="963877"/>
            <a:ext cx="5528361" cy="5528361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75769" y="4053540"/>
            <a:ext cx="9144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323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F8ED3-05D1-1336-CD22-A5CE3D777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899025"/>
            <a:ext cx="5295901" cy="20270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Interview Questions – Teamwork and Implementation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36523EF-1981-FFC1-9E19-A1B30202DF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799" y="3101205"/>
            <a:ext cx="5295901" cy="25909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Autofit/>
          </a:bodyPr>
          <a:lstStyle/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❓ How would you encourage others to support a new idea?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❓ How do you </a:t>
            </a:r>
            <a:r>
              <a:rPr lang="en-US" altLang="en-US" sz="20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collaborate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with different stakeholders to successfully implement change?</a:t>
            </a:r>
          </a:p>
          <a:p>
            <a:pPr marR="0" lvl="0" fontAlgn="base">
              <a:lnSpc>
                <a:spcPct val="10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❓ What would be your first innovation priority if appointed to this role?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D7DB4EAD-6FF0-F4C2-4FE5-2D38135CD9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81700" y="469439"/>
            <a:ext cx="54102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013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F062-F201-560A-DBBA-BD92D0B99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433137"/>
          </a:xfrm>
        </p:spPr>
        <p:txBody>
          <a:bodyPr>
            <a:normAutofit fontScale="90000"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2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D34774-8F09-1858-5E88-829AF37F72E6}"/>
              </a:ext>
            </a:extLst>
          </p:cNvPr>
          <p:cNvSpPr txBox="1"/>
          <p:nvPr/>
        </p:nvSpPr>
        <p:spPr>
          <a:xfrm>
            <a:off x="700635" y="1576137"/>
            <a:ext cx="101406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Armstrong, M. (2020)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15th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Bharadwaj, A., El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Sawy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O., Pavlou, P. and Venkatraman, N. (2013) ‘Digital business strategy: Toward a next generation of insights’,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37(2), pp. 471–482.</a:t>
            </a:r>
          </a:p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Campion, M.A., Palmer, D.K. and Campion, J.E. (1997) ‘A review of structure in the selection interview’,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Personnel Psychology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50(3), pp. 655–702.</a:t>
            </a:r>
          </a:p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CIPD (n.d.)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Selection methods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Kotter, J.P. (2012)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Leading Change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Boston, MA: Harvard Business Review Press.</a:t>
            </a:r>
          </a:p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Nonaka, I. and Takeuchi, H. (1995)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The Knowledge-Creating Company: How Japanese Companies Create the Dynamics of Innovation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New York: Oxford University Press.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187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760D3B-94D4-A18B-B646-D07BD108184E}"/>
              </a:ext>
            </a:extLst>
          </p:cNvPr>
          <p:cNvSpPr txBox="1"/>
          <p:nvPr/>
        </p:nvSpPr>
        <p:spPr>
          <a:xfrm>
            <a:off x="529389" y="3019926"/>
            <a:ext cx="1106905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Tidd, J. and Bessant, J. (2021)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Managing Innovation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Chichester: Wiley.</a:t>
            </a:r>
          </a:p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and Atkinson, C. (2020)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11th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West, M.A. and Farr, J.L. (1990)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Innovation and Creativity at Work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Chichester: Wiley.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A03ABB-EC18-5BA1-55E5-A8786439600A}"/>
              </a:ext>
            </a:extLst>
          </p:cNvPr>
          <p:cNvSpPr txBox="1"/>
          <p:nvPr/>
        </p:nvSpPr>
        <p:spPr>
          <a:xfrm>
            <a:off x="529389" y="1491916"/>
            <a:ext cx="11177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323091954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ChronicleVTI</vt:lpstr>
      <vt:lpstr>Academic Interview for Innovation Support officer position</vt:lpstr>
      <vt:lpstr>Presentation plan</vt:lpstr>
      <vt:lpstr>Innovation Support Officer – Role Overview</vt:lpstr>
      <vt:lpstr>Innovation Support Officer – Main Duties</vt:lpstr>
      <vt:lpstr>Person specification - Required skills</vt:lpstr>
      <vt:lpstr>Person Specification – Knowledge and Experience</vt:lpstr>
      <vt:lpstr>Person Specification – Personal Qualities</vt:lpstr>
      <vt:lpstr>Interview Questions – Innovation and Creativity</vt:lpstr>
      <vt:lpstr>Interview Questions – Change and Digital Innovation</vt:lpstr>
      <vt:lpstr>Interview Questions – Teamwork and Implementation</vt:lpstr>
      <vt:lpstr>Reference list: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Liuba Furnica (2324363)</dc:creator>
  <cp:revision>1</cp:revision>
  <dcterms:created xsi:type="dcterms:W3CDTF">2026-02-01T18:40:45Z</dcterms:created>
  <dcterms:modified xsi:type="dcterms:W3CDTF">2026-02-28T13:01:55Z</dcterms:modified>
</cp:coreProperties>
</file>