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5" r:id="rId5"/>
    <p:sldId id="264" r:id="rId6"/>
    <p:sldId id="259" r:id="rId7"/>
    <p:sldId id="267" r:id="rId8"/>
    <p:sldId id="260" r:id="rId9"/>
    <p:sldId id="261" r:id="rId10"/>
    <p:sldId id="263" r:id="rId11"/>
    <p:sldId id="262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9A7F3A-8361-DD48-90D0-356695784572}" v="91" dt="2025-01-10T21:25:52.4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n Hedges (2204439)" userId="fda98316-2c15-4986-864b-c530034a83b7" providerId="ADAL" clId="{139A7F3A-8361-DD48-90D0-356695784572}"/>
    <pc:docChg chg="undo custSel addSld delSld modSld sldOrd">
      <pc:chgData name="Jaden Hedges (2204439)" userId="fda98316-2c15-4986-864b-c530034a83b7" providerId="ADAL" clId="{139A7F3A-8361-DD48-90D0-356695784572}" dt="2025-01-10T21:25:52.436" v="1092" actId="1076"/>
      <pc:docMkLst>
        <pc:docMk/>
      </pc:docMkLst>
      <pc:sldChg chg="addSp modSp mod setBg addAnim">
        <pc:chgData name="Jaden Hedges (2204439)" userId="fda98316-2c15-4986-864b-c530034a83b7" providerId="ADAL" clId="{139A7F3A-8361-DD48-90D0-356695784572}" dt="2025-01-10T21:04:12.563" v="421"/>
        <pc:sldMkLst>
          <pc:docMk/>
          <pc:sldMk cId="1915072764" sldId="256"/>
        </pc:sldMkLst>
        <pc:spChg chg="mod">
          <ac:chgData name="Jaden Hedges (2204439)" userId="fda98316-2c15-4986-864b-c530034a83b7" providerId="ADAL" clId="{139A7F3A-8361-DD48-90D0-356695784572}" dt="2025-01-10T21:04:12.561" v="419" actId="26606"/>
          <ac:spMkLst>
            <pc:docMk/>
            <pc:sldMk cId="1915072764" sldId="256"/>
            <ac:spMk id="2" creationId="{3EC715EA-38E0-E26F-1DA4-FDF319CE75C6}"/>
          </ac:spMkLst>
        </pc:spChg>
        <pc:spChg chg="mod">
          <ac:chgData name="Jaden Hedges (2204439)" userId="fda98316-2c15-4986-864b-c530034a83b7" providerId="ADAL" clId="{139A7F3A-8361-DD48-90D0-356695784572}" dt="2025-01-10T21:04:12.561" v="419" actId="26606"/>
          <ac:spMkLst>
            <pc:docMk/>
            <pc:sldMk cId="1915072764" sldId="256"/>
            <ac:spMk id="3" creationId="{A9CEAF98-A10C-4721-776F-16E51B789A96}"/>
          </ac:spMkLst>
        </pc:spChg>
        <pc:spChg chg="add">
          <ac:chgData name="Jaden Hedges (2204439)" userId="fda98316-2c15-4986-864b-c530034a83b7" providerId="ADAL" clId="{139A7F3A-8361-DD48-90D0-356695784572}" dt="2025-01-10T21:04:12.561" v="419" actId="26606"/>
          <ac:spMkLst>
            <pc:docMk/>
            <pc:sldMk cId="1915072764" sldId="256"/>
            <ac:spMk id="8" creationId="{6F5A5072-7B47-4D32-B52A-4EBBF590B8A5}"/>
          </ac:spMkLst>
        </pc:spChg>
        <pc:spChg chg="add">
          <ac:chgData name="Jaden Hedges (2204439)" userId="fda98316-2c15-4986-864b-c530034a83b7" providerId="ADAL" clId="{139A7F3A-8361-DD48-90D0-356695784572}" dt="2025-01-10T21:04:12.561" v="419" actId="26606"/>
          <ac:spMkLst>
            <pc:docMk/>
            <pc:sldMk cId="1915072764" sldId="256"/>
            <ac:spMk id="10" creationId="{9715DAF0-AE1B-46C9-8A6B-DB2AA05AB91D}"/>
          </ac:spMkLst>
        </pc:spChg>
        <pc:spChg chg="add">
          <ac:chgData name="Jaden Hedges (2204439)" userId="fda98316-2c15-4986-864b-c530034a83b7" providerId="ADAL" clId="{139A7F3A-8361-DD48-90D0-356695784572}" dt="2025-01-10T21:04:12.561" v="419" actId="26606"/>
          <ac:spMkLst>
            <pc:docMk/>
            <pc:sldMk cId="1915072764" sldId="256"/>
            <ac:spMk id="12" creationId="{6016219D-510E-4184-9090-6D5578A87BD1}"/>
          </ac:spMkLst>
        </pc:spChg>
        <pc:spChg chg="add">
          <ac:chgData name="Jaden Hedges (2204439)" userId="fda98316-2c15-4986-864b-c530034a83b7" providerId="ADAL" clId="{139A7F3A-8361-DD48-90D0-356695784572}" dt="2025-01-10T21:04:12.561" v="419" actId="26606"/>
          <ac:spMkLst>
            <pc:docMk/>
            <pc:sldMk cId="1915072764" sldId="256"/>
            <ac:spMk id="14" creationId="{AFF4A713-7B75-4B21-90D7-5AB19547C728}"/>
          </ac:spMkLst>
        </pc:spChg>
        <pc:spChg chg="add">
          <ac:chgData name="Jaden Hedges (2204439)" userId="fda98316-2c15-4986-864b-c530034a83b7" providerId="ADAL" clId="{139A7F3A-8361-DD48-90D0-356695784572}" dt="2025-01-10T21:04:12.561" v="419" actId="26606"/>
          <ac:spMkLst>
            <pc:docMk/>
            <pc:sldMk cId="1915072764" sldId="256"/>
            <ac:spMk id="16" creationId="{DC631C0B-6DA6-4E57-8231-CE32B3434A7E}"/>
          </ac:spMkLst>
        </pc:spChg>
        <pc:spChg chg="add">
          <ac:chgData name="Jaden Hedges (2204439)" userId="fda98316-2c15-4986-864b-c530034a83b7" providerId="ADAL" clId="{139A7F3A-8361-DD48-90D0-356695784572}" dt="2025-01-10T21:04:12.561" v="419" actId="26606"/>
          <ac:spMkLst>
            <pc:docMk/>
            <pc:sldMk cId="1915072764" sldId="256"/>
            <ac:spMk id="18" creationId="{C29501E6-A978-4A61-9689-9085AF97A53A}"/>
          </ac:spMkLst>
        </pc:spChg>
      </pc:sldChg>
      <pc:sldChg chg="addSp delSp modSp mod setBg">
        <pc:chgData name="Jaden Hedges (2204439)" userId="fda98316-2c15-4986-864b-c530034a83b7" providerId="ADAL" clId="{139A7F3A-8361-DD48-90D0-356695784572}" dt="2025-01-10T21:04:21.717" v="424" actId="26606"/>
        <pc:sldMkLst>
          <pc:docMk/>
          <pc:sldMk cId="2096319240" sldId="257"/>
        </pc:sldMkLst>
        <pc:spChg chg="mod">
          <ac:chgData name="Jaden Hedges (2204439)" userId="fda98316-2c15-4986-864b-c530034a83b7" providerId="ADAL" clId="{139A7F3A-8361-DD48-90D0-356695784572}" dt="2025-01-10T21:04:21.704" v="423" actId="26606"/>
          <ac:spMkLst>
            <pc:docMk/>
            <pc:sldMk cId="2096319240" sldId="257"/>
            <ac:spMk id="2" creationId="{D6D31C7F-E213-6362-22A1-09EBC653E534}"/>
          </ac:spMkLst>
        </pc:spChg>
        <pc:spChg chg="add del mod">
          <ac:chgData name="Jaden Hedges (2204439)" userId="fda98316-2c15-4986-864b-c530034a83b7" providerId="ADAL" clId="{139A7F3A-8361-DD48-90D0-356695784572}" dt="2025-01-10T21:04:21.717" v="424" actId="26606"/>
          <ac:spMkLst>
            <pc:docMk/>
            <pc:sldMk cId="2096319240" sldId="257"/>
            <ac:spMk id="3" creationId="{7204B506-BCB8-0A69-9F18-3FEB1EBA6816}"/>
          </ac:spMkLst>
        </pc:spChg>
        <pc:spChg chg="add del">
          <ac:chgData name="Jaden Hedges (2204439)" userId="fda98316-2c15-4986-864b-c530034a83b7" providerId="ADAL" clId="{139A7F3A-8361-DD48-90D0-356695784572}" dt="2025-01-10T21:04:21.704" v="423" actId="26606"/>
          <ac:spMkLst>
            <pc:docMk/>
            <pc:sldMk cId="2096319240" sldId="257"/>
            <ac:spMk id="9" creationId="{7517A47C-B2E5-4B79-8061-D74B1311AF6E}"/>
          </ac:spMkLst>
        </pc:spChg>
        <pc:spChg chg="add del">
          <ac:chgData name="Jaden Hedges (2204439)" userId="fda98316-2c15-4986-864b-c530034a83b7" providerId="ADAL" clId="{139A7F3A-8361-DD48-90D0-356695784572}" dt="2025-01-10T21:04:21.704" v="423" actId="26606"/>
          <ac:spMkLst>
            <pc:docMk/>
            <pc:sldMk cId="2096319240" sldId="257"/>
            <ac:spMk id="11" creationId="{C505E780-2083-4CB5-A42A-5E0E2908ECC3}"/>
          </ac:spMkLst>
        </pc:spChg>
        <pc:spChg chg="add del">
          <ac:chgData name="Jaden Hedges (2204439)" userId="fda98316-2c15-4986-864b-c530034a83b7" providerId="ADAL" clId="{139A7F3A-8361-DD48-90D0-356695784572}" dt="2025-01-10T21:04:21.704" v="423" actId="26606"/>
          <ac:spMkLst>
            <pc:docMk/>
            <pc:sldMk cId="2096319240" sldId="257"/>
            <ac:spMk id="13" creationId="{D2C0AE1C-0118-41AE-8A10-7CDCBF10E96F}"/>
          </ac:spMkLst>
        </pc:spChg>
        <pc:spChg chg="add del">
          <ac:chgData name="Jaden Hedges (2204439)" userId="fda98316-2c15-4986-864b-c530034a83b7" providerId="ADAL" clId="{139A7F3A-8361-DD48-90D0-356695784572}" dt="2025-01-10T21:04:21.704" v="423" actId="26606"/>
          <ac:spMkLst>
            <pc:docMk/>
            <pc:sldMk cId="2096319240" sldId="257"/>
            <ac:spMk id="15" creationId="{463EEC44-1BA3-44ED-81FC-A644B04B2A44}"/>
          </ac:spMkLst>
        </pc:spChg>
        <pc:graphicFrameChg chg="add del">
          <ac:chgData name="Jaden Hedges (2204439)" userId="fda98316-2c15-4986-864b-c530034a83b7" providerId="ADAL" clId="{139A7F3A-8361-DD48-90D0-356695784572}" dt="2025-01-10T21:04:21.704" v="423" actId="26606"/>
          <ac:graphicFrameMkLst>
            <pc:docMk/>
            <pc:sldMk cId="2096319240" sldId="257"/>
            <ac:graphicFrameMk id="5" creationId="{1DA4248C-9C46-B048-7EC6-B054D22FEF4B}"/>
          </ac:graphicFrameMkLst>
        </pc:graphicFrameChg>
        <pc:graphicFrameChg chg="add">
          <ac:chgData name="Jaden Hedges (2204439)" userId="fda98316-2c15-4986-864b-c530034a83b7" providerId="ADAL" clId="{139A7F3A-8361-DD48-90D0-356695784572}" dt="2025-01-10T21:04:21.717" v="424" actId="26606"/>
          <ac:graphicFrameMkLst>
            <pc:docMk/>
            <pc:sldMk cId="2096319240" sldId="257"/>
            <ac:graphicFrameMk id="17" creationId="{3A6A2DB8-81FF-1F22-EBE3-609E5E0CAEB4}"/>
          </ac:graphicFrameMkLst>
        </pc:graphicFrameChg>
      </pc:sldChg>
      <pc:sldChg chg="addSp delSp modSp mod setBg">
        <pc:chgData name="Jaden Hedges (2204439)" userId="fda98316-2c15-4986-864b-c530034a83b7" providerId="ADAL" clId="{139A7F3A-8361-DD48-90D0-356695784572}" dt="2025-01-10T21:05:42.482" v="500" actId="20577"/>
        <pc:sldMkLst>
          <pc:docMk/>
          <pc:sldMk cId="2230050831" sldId="258"/>
        </pc:sldMkLst>
        <pc:spChg chg="mod">
          <ac:chgData name="Jaden Hedges (2204439)" userId="fda98316-2c15-4986-864b-c530034a83b7" providerId="ADAL" clId="{139A7F3A-8361-DD48-90D0-356695784572}" dt="2025-01-10T21:04:24.201" v="425" actId="26606"/>
          <ac:spMkLst>
            <pc:docMk/>
            <pc:sldMk cId="2230050831" sldId="258"/>
            <ac:spMk id="2" creationId="{0D82BD7A-5674-3118-A2BE-E404AD473F2E}"/>
          </ac:spMkLst>
        </pc:spChg>
        <pc:spChg chg="del mod">
          <ac:chgData name="Jaden Hedges (2204439)" userId="fda98316-2c15-4986-864b-c530034a83b7" providerId="ADAL" clId="{139A7F3A-8361-DD48-90D0-356695784572}" dt="2025-01-10T21:04:24.201" v="425" actId="26606"/>
          <ac:spMkLst>
            <pc:docMk/>
            <pc:sldMk cId="2230050831" sldId="258"/>
            <ac:spMk id="3" creationId="{F8145A36-625A-9028-06D4-1F6323035D94}"/>
          </ac:spMkLst>
        </pc:spChg>
        <pc:spChg chg="add del">
          <ac:chgData name="Jaden Hedges (2204439)" userId="fda98316-2c15-4986-864b-c530034a83b7" providerId="ADAL" clId="{139A7F3A-8361-DD48-90D0-356695784572}" dt="2025-01-10T20:57:43.357" v="138" actId="22"/>
          <ac:spMkLst>
            <pc:docMk/>
            <pc:sldMk cId="2230050831" sldId="258"/>
            <ac:spMk id="5" creationId="{517A69F0-3783-7B74-1222-AADE2A8D938C}"/>
          </ac:spMkLst>
        </pc:spChg>
        <pc:spChg chg="add">
          <ac:chgData name="Jaden Hedges (2204439)" userId="fda98316-2c15-4986-864b-c530034a83b7" providerId="ADAL" clId="{139A7F3A-8361-DD48-90D0-356695784572}" dt="2025-01-10T21:04:24.201" v="425" actId="26606"/>
          <ac:spMkLst>
            <pc:docMk/>
            <pc:sldMk cId="2230050831" sldId="258"/>
            <ac:spMk id="9" creationId="{BACC6370-2D7E-4714-9D71-7542949D7D5D}"/>
          </ac:spMkLst>
        </pc:spChg>
        <pc:spChg chg="add">
          <ac:chgData name="Jaden Hedges (2204439)" userId="fda98316-2c15-4986-864b-c530034a83b7" providerId="ADAL" clId="{139A7F3A-8361-DD48-90D0-356695784572}" dt="2025-01-10T21:04:24.201" v="425" actId="26606"/>
          <ac:spMkLst>
            <pc:docMk/>
            <pc:sldMk cId="2230050831" sldId="258"/>
            <ac:spMk id="11" creationId="{256B2C21-A230-48C0-8DF1-C46611373C44}"/>
          </ac:spMkLst>
        </pc:spChg>
        <pc:spChg chg="add">
          <ac:chgData name="Jaden Hedges (2204439)" userId="fda98316-2c15-4986-864b-c530034a83b7" providerId="ADAL" clId="{139A7F3A-8361-DD48-90D0-356695784572}" dt="2025-01-10T21:04:24.201" v="425" actId="26606"/>
          <ac:spMkLst>
            <pc:docMk/>
            <pc:sldMk cId="2230050831" sldId="258"/>
            <ac:spMk id="13" creationId="{3847E18C-932D-4C95-AABA-FEC7C9499AD7}"/>
          </ac:spMkLst>
        </pc:spChg>
        <pc:spChg chg="add">
          <ac:chgData name="Jaden Hedges (2204439)" userId="fda98316-2c15-4986-864b-c530034a83b7" providerId="ADAL" clId="{139A7F3A-8361-DD48-90D0-356695784572}" dt="2025-01-10T21:04:24.201" v="425" actId="26606"/>
          <ac:spMkLst>
            <pc:docMk/>
            <pc:sldMk cId="2230050831" sldId="258"/>
            <ac:spMk id="15" creationId="{3150CB11-0C61-439E-910F-5787759E72A0}"/>
          </ac:spMkLst>
        </pc:spChg>
        <pc:spChg chg="add">
          <ac:chgData name="Jaden Hedges (2204439)" userId="fda98316-2c15-4986-864b-c530034a83b7" providerId="ADAL" clId="{139A7F3A-8361-DD48-90D0-356695784572}" dt="2025-01-10T21:04:24.201" v="425" actId="26606"/>
          <ac:spMkLst>
            <pc:docMk/>
            <pc:sldMk cId="2230050831" sldId="258"/>
            <ac:spMk id="17" creationId="{43F8A58B-5155-44CE-A5FF-7647B47D0A7A}"/>
          </ac:spMkLst>
        </pc:spChg>
        <pc:spChg chg="add">
          <ac:chgData name="Jaden Hedges (2204439)" userId="fda98316-2c15-4986-864b-c530034a83b7" providerId="ADAL" clId="{139A7F3A-8361-DD48-90D0-356695784572}" dt="2025-01-10T21:04:24.201" v="425" actId="26606"/>
          <ac:spMkLst>
            <pc:docMk/>
            <pc:sldMk cId="2230050831" sldId="258"/>
            <ac:spMk id="19" creationId="{443F2ACA-E6D6-4028-82DD-F03C262D5DE6}"/>
          </ac:spMkLst>
        </pc:spChg>
        <pc:graphicFrameChg chg="add mod">
          <ac:chgData name="Jaden Hedges (2204439)" userId="fda98316-2c15-4986-864b-c530034a83b7" providerId="ADAL" clId="{139A7F3A-8361-DD48-90D0-356695784572}" dt="2025-01-10T21:05:42.482" v="500" actId="20577"/>
          <ac:graphicFrameMkLst>
            <pc:docMk/>
            <pc:sldMk cId="2230050831" sldId="258"/>
            <ac:graphicFrameMk id="6" creationId="{E570D69D-0C4F-3844-31B7-0F2E16A9AF41}"/>
          </ac:graphicFrameMkLst>
        </pc:graphicFrameChg>
      </pc:sldChg>
      <pc:sldChg chg="addSp delSp modSp mod setBg">
        <pc:chgData name="Jaden Hedges (2204439)" userId="fda98316-2c15-4986-864b-c530034a83b7" providerId="ADAL" clId="{139A7F3A-8361-DD48-90D0-356695784572}" dt="2025-01-10T21:23:47.699" v="1035" actId="1076"/>
        <pc:sldMkLst>
          <pc:docMk/>
          <pc:sldMk cId="2366589672" sldId="259"/>
        </pc:sldMkLst>
        <pc:spChg chg="mod">
          <ac:chgData name="Jaden Hedges (2204439)" userId="fda98316-2c15-4986-864b-c530034a83b7" providerId="ADAL" clId="{139A7F3A-8361-DD48-90D0-356695784572}" dt="2025-01-10T21:09:22.037" v="711" actId="26606"/>
          <ac:spMkLst>
            <pc:docMk/>
            <pc:sldMk cId="2366589672" sldId="259"/>
            <ac:spMk id="2" creationId="{FD5CA92D-2411-8175-E3F0-95D52E19C12C}"/>
          </ac:spMkLst>
        </pc:spChg>
        <pc:spChg chg="add del mod">
          <ac:chgData name="Jaden Hedges (2204439)" userId="fda98316-2c15-4986-864b-c530034a83b7" providerId="ADAL" clId="{139A7F3A-8361-DD48-90D0-356695784572}" dt="2025-01-10T21:09:22.037" v="711" actId="26606"/>
          <ac:spMkLst>
            <pc:docMk/>
            <pc:sldMk cId="2366589672" sldId="259"/>
            <ac:spMk id="3" creationId="{8469CF24-F2ED-63E5-CE43-3BF273060397}"/>
          </ac:spMkLst>
        </pc:spChg>
        <pc:spChg chg="add del">
          <ac:chgData name="Jaden Hedges (2204439)" userId="fda98316-2c15-4986-864b-c530034a83b7" providerId="ADAL" clId="{139A7F3A-8361-DD48-90D0-356695784572}" dt="2025-01-10T21:09:06.453" v="693" actId="26606"/>
          <ac:spMkLst>
            <pc:docMk/>
            <pc:sldMk cId="2366589672" sldId="259"/>
            <ac:spMk id="6" creationId="{5C8908E2-EE49-44D2-9428-A28D2312A8D5}"/>
          </ac:spMkLst>
        </pc:spChg>
        <pc:spChg chg="add del">
          <ac:chgData name="Jaden Hedges (2204439)" userId="fda98316-2c15-4986-864b-c530034a83b7" providerId="ADAL" clId="{139A7F3A-8361-DD48-90D0-356695784572}" dt="2025-01-10T21:09:06.453" v="693" actId="26606"/>
          <ac:spMkLst>
            <pc:docMk/>
            <pc:sldMk cId="2366589672" sldId="259"/>
            <ac:spMk id="8" creationId="{7449A6C7-D15F-4AA5-BFA5-71A404B47016}"/>
          </ac:spMkLst>
        </pc:spChg>
        <pc:spChg chg="add del">
          <ac:chgData name="Jaden Hedges (2204439)" userId="fda98316-2c15-4986-864b-c530034a83b7" providerId="ADAL" clId="{139A7F3A-8361-DD48-90D0-356695784572}" dt="2025-01-10T21:08:15.141" v="677" actId="26606"/>
          <ac:spMkLst>
            <pc:docMk/>
            <pc:sldMk cId="2366589672" sldId="259"/>
            <ac:spMk id="9" creationId="{5C8908E2-EE49-44D2-9428-A28D2312A8D5}"/>
          </ac:spMkLst>
        </pc:spChg>
        <pc:spChg chg="add del">
          <ac:chgData name="Jaden Hedges (2204439)" userId="fda98316-2c15-4986-864b-c530034a83b7" providerId="ADAL" clId="{139A7F3A-8361-DD48-90D0-356695784572}" dt="2025-01-10T21:09:06.453" v="693" actId="26606"/>
          <ac:spMkLst>
            <pc:docMk/>
            <pc:sldMk cId="2366589672" sldId="259"/>
            <ac:spMk id="10" creationId="{ED888B23-07FA-482A-96DF-47E31AF1A603}"/>
          </ac:spMkLst>
        </pc:spChg>
        <pc:spChg chg="add del">
          <ac:chgData name="Jaden Hedges (2204439)" userId="fda98316-2c15-4986-864b-c530034a83b7" providerId="ADAL" clId="{139A7F3A-8361-DD48-90D0-356695784572}" dt="2025-01-10T21:08:15.141" v="677" actId="26606"/>
          <ac:spMkLst>
            <pc:docMk/>
            <pc:sldMk cId="2366589672" sldId="259"/>
            <ac:spMk id="15" creationId="{7449A6C7-D15F-4AA5-BFA5-71A404B47016}"/>
          </ac:spMkLst>
        </pc:spChg>
        <pc:spChg chg="add">
          <ac:chgData name="Jaden Hedges (2204439)" userId="fda98316-2c15-4986-864b-c530034a83b7" providerId="ADAL" clId="{139A7F3A-8361-DD48-90D0-356695784572}" dt="2025-01-10T21:09:22.037" v="711" actId="26606"/>
          <ac:spMkLst>
            <pc:docMk/>
            <pc:sldMk cId="2366589672" sldId="259"/>
            <ac:spMk id="16" creationId="{5C8908E2-EE49-44D2-9428-A28D2312A8D5}"/>
          </ac:spMkLst>
        </pc:spChg>
        <pc:spChg chg="add del">
          <ac:chgData name="Jaden Hedges (2204439)" userId="fda98316-2c15-4986-864b-c530034a83b7" providerId="ADAL" clId="{139A7F3A-8361-DD48-90D0-356695784572}" dt="2025-01-10T21:08:15.141" v="677" actId="26606"/>
          <ac:spMkLst>
            <pc:docMk/>
            <pc:sldMk cId="2366589672" sldId="259"/>
            <ac:spMk id="17" creationId="{ED888B23-07FA-482A-96DF-47E31AF1A603}"/>
          </ac:spMkLst>
        </pc:spChg>
        <pc:spChg chg="add">
          <ac:chgData name="Jaden Hedges (2204439)" userId="fda98316-2c15-4986-864b-c530034a83b7" providerId="ADAL" clId="{139A7F3A-8361-DD48-90D0-356695784572}" dt="2025-01-10T21:09:22.037" v="711" actId="26606"/>
          <ac:spMkLst>
            <pc:docMk/>
            <pc:sldMk cId="2366589672" sldId="259"/>
            <ac:spMk id="19" creationId="{7449A6C7-D15F-4AA5-BFA5-71A404B47016}"/>
          </ac:spMkLst>
        </pc:spChg>
        <pc:spChg chg="add">
          <ac:chgData name="Jaden Hedges (2204439)" userId="fda98316-2c15-4986-864b-c530034a83b7" providerId="ADAL" clId="{139A7F3A-8361-DD48-90D0-356695784572}" dt="2025-01-10T21:09:22.037" v="711" actId="26606"/>
          <ac:spMkLst>
            <pc:docMk/>
            <pc:sldMk cId="2366589672" sldId="259"/>
            <ac:spMk id="20" creationId="{ED888B23-07FA-482A-96DF-47E31AF1A603}"/>
          </ac:spMkLst>
        </pc:spChg>
        <pc:spChg chg="add del">
          <ac:chgData name="Jaden Hedges (2204439)" userId="fda98316-2c15-4986-864b-c530034a83b7" providerId="ADAL" clId="{139A7F3A-8361-DD48-90D0-356695784572}" dt="2025-01-10T21:23:40.088" v="1033" actId="22"/>
          <ac:spMkLst>
            <pc:docMk/>
            <pc:sldMk cId="2366589672" sldId="259"/>
            <ac:spMk id="22" creationId="{0E81E855-9E84-A075-EF34-ADF464D08E6A}"/>
          </ac:spMkLst>
        </pc:spChg>
        <pc:spChg chg="add mod">
          <ac:chgData name="Jaden Hedges (2204439)" userId="fda98316-2c15-4986-864b-c530034a83b7" providerId="ADAL" clId="{139A7F3A-8361-DD48-90D0-356695784572}" dt="2025-01-10T21:23:47.699" v="1035" actId="1076"/>
          <ac:spMkLst>
            <pc:docMk/>
            <pc:sldMk cId="2366589672" sldId="259"/>
            <ac:spMk id="24" creationId="{A9A350F9-F0AC-EA41-773E-3BCAA4515E64}"/>
          </ac:spMkLst>
        </pc:spChg>
        <pc:grpChg chg="add del">
          <ac:chgData name="Jaden Hedges (2204439)" userId="fda98316-2c15-4986-864b-c530034a83b7" providerId="ADAL" clId="{139A7F3A-8361-DD48-90D0-356695784572}" dt="2025-01-10T21:09:06.453" v="693" actId="26606"/>
          <ac:grpSpMkLst>
            <pc:docMk/>
            <pc:sldMk cId="2366589672" sldId="259"/>
            <ac:grpSpMk id="7" creationId="{05314994-6337-4875-8CF5-652CAFE8342C}"/>
          </ac:grpSpMkLst>
        </pc:grpChg>
        <pc:grpChg chg="add del">
          <ac:chgData name="Jaden Hedges (2204439)" userId="fda98316-2c15-4986-864b-c530034a83b7" providerId="ADAL" clId="{139A7F3A-8361-DD48-90D0-356695784572}" dt="2025-01-10T21:08:15.141" v="677" actId="26606"/>
          <ac:grpSpMkLst>
            <pc:docMk/>
            <pc:sldMk cId="2366589672" sldId="259"/>
            <ac:grpSpMk id="11" creationId="{05314994-6337-4875-8CF5-652CAFE8342C}"/>
          </ac:grpSpMkLst>
        </pc:grpChg>
        <pc:grpChg chg="add">
          <ac:chgData name="Jaden Hedges (2204439)" userId="fda98316-2c15-4986-864b-c530034a83b7" providerId="ADAL" clId="{139A7F3A-8361-DD48-90D0-356695784572}" dt="2025-01-10T21:09:22.037" v="711" actId="26606"/>
          <ac:grpSpMkLst>
            <pc:docMk/>
            <pc:sldMk cId="2366589672" sldId="259"/>
            <ac:grpSpMk id="18" creationId="{05314994-6337-4875-8CF5-652CAFE8342C}"/>
          </ac:grpSpMkLst>
        </pc:grpChg>
        <pc:graphicFrameChg chg="add del">
          <ac:chgData name="Jaden Hedges (2204439)" userId="fda98316-2c15-4986-864b-c530034a83b7" providerId="ADAL" clId="{139A7F3A-8361-DD48-90D0-356695784572}" dt="2025-01-10T21:08:15.141" v="677" actId="26606"/>
          <ac:graphicFrameMkLst>
            <pc:docMk/>
            <pc:sldMk cId="2366589672" sldId="259"/>
            <ac:graphicFrameMk id="5" creationId="{53F4DEC5-4334-E144-580D-2E114D5E1DE3}"/>
          </ac:graphicFrameMkLst>
        </pc:graphicFrameChg>
        <pc:graphicFrameChg chg="add del">
          <ac:chgData name="Jaden Hedges (2204439)" userId="fda98316-2c15-4986-864b-c530034a83b7" providerId="ADAL" clId="{139A7F3A-8361-DD48-90D0-356695784572}" dt="2025-01-10T21:09:06.453" v="693" actId="26606"/>
          <ac:graphicFrameMkLst>
            <pc:docMk/>
            <pc:sldMk cId="2366589672" sldId="259"/>
            <ac:graphicFrameMk id="14" creationId="{48749D88-3241-291F-08C9-860F7B187362}"/>
          </ac:graphicFrameMkLst>
        </pc:graphicFrameChg>
        <pc:graphicFrameChg chg="add">
          <ac:chgData name="Jaden Hedges (2204439)" userId="fda98316-2c15-4986-864b-c530034a83b7" providerId="ADAL" clId="{139A7F3A-8361-DD48-90D0-356695784572}" dt="2025-01-10T21:09:22.037" v="711" actId="26606"/>
          <ac:graphicFrameMkLst>
            <pc:docMk/>
            <pc:sldMk cId="2366589672" sldId="259"/>
            <ac:graphicFrameMk id="21" creationId="{F13C1BDC-4B9C-4E85-2356-CFE3605F1726}"/>
          </ac:graphicFrameMkLst>
        </pc:graphicFrameChg>
      </pc:sldChg>
      <pc:sldChg chg="addSp delSp modSp mod setBg">
        <pc:chgData name="Jaden Hedges (2204439)" userId="fda98316-2c15-4986-864b-c530034a83b7" providerId="ADAL" clId="{139A7F3A-8361-DD48-90D0-356695784572}" dt="2025-01-10T21:23:32.518" v="1031" actId="1076"/>
        <pc:sldMkLst>
          <pc:docMk/>
          <pc:sldMk cId="713272143" sldId="260"/>
        </pc:sldMkLst>
        <pc:spChg chg="mod">
          <ac:chgData name="Jaden Hedges (2204439)" userId="fda98316-2c15-4986-864b-c530034a83b7" providerId="ADAL" clId="{139A7F3A-8361-DD48-90D0-356695784572}" dt="2025-01-10T21:12:44.346" v="950" actId="26606"/>
          <ac:spMkLst>
            <pc:docMk/>
            <pc:sldMk cId="713272143" sldId="260"/>
            <ac:spMk id="2" creationId="{1C7CB0CB-2551-BDC5-9147-99AA76FD0B15}"/>
          </ac:spMkLst>
        </pc:spChg>
        <pc:spChg chg="del mod">
          <ac:chgData name="Jaden Hedges (2204439)" userId="fda98316-2c15-4986-864b-c530034a83b7" providerId="ADAL" clId="{139A7F3A-8361-DD48-90D0-356695784572}" dt="2025-01-10T21:12:44.346" v="950" actId="26606"/>
          <ac:spMkLst>
            <pc:docMk/>
            <pc:sldMk cId="713272143" sldId="260"/>
            <ac:spMk id="3" creationId="{759AA62A-5E52-E6DD-AA81-92B28558BAA0}"/>
          </ac:spMkLst>
        </pc:spChg>
        <pc:spChg chg="add mod">
          <ac:chgData name="Jaden Hedges (2204439)" userId="fda98316-2c15-4986-864b-c530034a83b7" providerId="ADAL" clId="{139A7F3A-8361-DD48-90D0-356695784572}" dt="2025-01-10T21:23:32.518" v="1031" actId="1076"/>
          <ac:spMkLst>
            <pc:docMk/>
            <pc:sldMk cId="713272143" sldId="260"/>
            <ac:spMk id="6" creationId="{97EF7A93-584D-1759-8A0D-1B757D4869C6}"/>
          </ac:spMkLst>
        </pc:spChg>
        <pc:spChg chg="add">
          <ac:chgData name="Jaden Hedges (2204439)" userId="fda98316-2c15-4986-864b-c530034a83b7" providerId="ADAL" clId="{139A7F3A-8361-DD48-90D0-356695784572}" dt="2025-01-10T21:12:44.346" v="950" actId="26606"/>
          <ac:spMkLst>
            <pc:docMk/>
            <pc:sldMk cId="713272143" sldId="260"/>
            <ac:spMk id="9" creationId="{2659FDB4-FCBE-4A89-B46D-43D4FA54464D}"/>
          </ac:spMkLst>
        </pc:spChg>
        <pc:graphicFrameChg chg="add">
          <ac:chgData name="Jaden Hedges (2204439)" userId="fda98316-2c15-4986-864b-c530034a83b7" providerId="ADAL" clId="{139A7F3A-8361-DD48-90D0-356695784572}" dt="2025-01-10T21:12:44.346" v="950" actId="26606"/>
          <ac:graphicFrameMkLst>
            <pc:docMk/>
            <pc:sldMk cId="713272143" sldId="260"/>
            <ac:graphicFrameMk id="5" creationId="{8E471141-BFC5-6FD3-9341-1AAC549EDADC}"/>
          </ac:graphicFrameMkLst>
        </pc:graphicFrameChg>
        <pc:cxnChg chg="add">
          <ac:chgData name="Jaden Hedges (2204439)" userId="fda98316-2c15-4986-864b-c530034a83b7" providerId="ADAL" clId="{139A7F3A-8361-DD48-90D0-356695784572}" dt="2025-01-10T21:12:44.346" v="950" actId="26606"/>
          <ac:cxnSpMkLst>
            <pc:docMk/>
            <pc:sldMk cId="713272143" sldId="260"/>
            <ac:cxnSpMk id="11" creationId="{C8F51B3F-8331-4E4A-AE96-D47B1006EEAD}"/>
          </ac:cxnSpMkLst>
        </pc:cxnChg>
      </pc:sldChg>
      <pc:sldChg chg="addSp delSp modSp mod setBg">
        <pc:chgData name="Jaden Hedges (2204439)" userId="fda98316-2c15-4986-864b-c530034a83b7" providerId="ADAL" clId="{139A7F3A-8361-DD48-90D0-356695784572}" dt="2025-01-10T21:23:24.586" v="1029" actId="1076"/>
        <pc:sldMkLst>
          <pc:docMk/>
          <pc:sldMk cId="665111579" sldId="261"/>
        </pc:sldMkLst>
        <pc:spChg chg="mod">
          <ac:chgData name="Jaden Hedges (2204439)" userId="fda98316-2c15-4986-864b-c530034a83b7" providerId="ADAL" clId="{139A7F3A-8361-DD48-90D0-356695784572}" dt="2025-01-10T21:12:48.660" v="951" actId="26606"/>
          <ac:spMkLst>
            <pc:docMk/>
            <pc:sldMk cId="665111579" sldId="261"/>
            <ac:spMk id="2" creationId="{4CF5231B-32CC-9CB7-4F02-DC8A23F8C51D}"/>
          </ac:spMkLst>
        </pc:spChg>
        <pc:spChg chg="del mod">
          <ac:chgData name="Jaden Hedges (2204439)" userId="fda98316-2c15-4986-864b-c530034a83b7" providerId="ADAL" clId="{139A7F3A-8361-DD48-90D0-356695784572}" dt="2025-01-10T21:12:48.660" v="951" actId="26606"/>
          <ac:spMkLst>
            <pc:docMk/>
            <pc:sldMk cId="665111579" sldId="261"/>
            <ac:spMk id="3" creationId="{6251C11E-B082-3BB3-11D2-1EE5608FDA57}"/>
          </ac:spMkLst>
        </pc:spChg>
        <pc:spChg chg="add mod">
          <ac:chgData name="Jaden Hedges (2204439)" userId="fda98316-2c15-4986-864b-c530034a83b7" providerId="ADAL" clId="{139A7F3A-8361-DD48-90D0-356695784572}" dt="2025-01-10T21:23:24.586" v="1029" actId="1076"/>
          <ac:spMkLst>
            <pc:docMk/>
            <pc:sldMk cId="665111579" sldId="261"/>
            <ac:spMk id="6" creationId="{EB5A0A12-18D8-590F-EA78-82A52F4C642A}"/>
          </ac:spMkLst>
        </pc:spChg>
        <pc:spChg chg="add">
          <ac:chgData name="Jaden Hedges (2204439)" userId="fda98316-2c15-4986-864b-c530034a83b7" providerId="ADAL" clId="{139A7F3A-8361-DD48-90D0-356695784572}" dt="2025-01-10T21:12:48.660" v="951" actId="26606"/>
          <ac:spMkLst>
            <pc:docMk/>
            <pc:sldMk cId="665111579" sldId="261"/>
            <ac:spMk id="9" creationId="{2659FDB4-FCBE-4A89-B46D-43D4FA54464D}"/>
          </ac:spMkLst>
        </pc:spChg>
        <pc:graphicFrameChg chg="add">
          <ac:chgData name="Jaden Hedges (2204439)" userId="fda98316-2c15-4986-864b-c530034a83b7" providerId="ADAL" clId="{139A7F3A-8361-DD48-90D0-356695784572}" dt="2025-01-10T21:12:48.660" v="951" actId="26606"/>
          <ac:graphicFrameMkLst>
            <pc:docMk/>
            <pc:sldMk cId="665111579" sldId="261"/>
            <ac:graphicFrameMk id="5" creationId="{B455BE8A-E505-CC12-B710-31FF3DE4AC4C}"/>
          </ac:graphicFrameMkLst>
        </pc:graphicFrameChg>
        <pc:cxnChg chg="add">
          <ac:chgData name="Jaden Hedges (2204439)" userId="fda98316-2c15-4986-864b-c530034a83b7" providerId="ADAL" clId="{139A7F3A-8361-DD48-90D0-356695784572}" dt="2025-01-10T21:12:48.660" v="951" actId="26606"/>
          <ac:cxnSpMkLst>
            <pc:docMk/>
            <pc:sldMk cId="665111579" sldId="261"/>
            <ac:cxnSpMk id="11" creationId="{C8F51B3F-8331-4E4A-AE96-D47B1006EEAD}"/>
          </ac:cxnSpMkLst>
        </pc:cxnChg>
      </pc:sldChg>
      <pc:sldChg chg="addSp delSp modSp mod ord setBg">
        <pc:chgData name="Jaden Hedges (2204439)" userId="fda98316-2c15-4986-864b-c530034a83b7" providerId="ADAL" clId="{139A7F3A-8361-DD48-90D0-356695784572}" dt="2025-01-10T21:25:27.719" v="1049" actId="20578"/>
        <pc:sldMkLst>
          <pc:docMk/>
          <pc:sldMk cId="1401815412" sldId="262"/>
        </pc:sldMkLst>
        <pc:spChg chg="mod">
          <ac:chgData name="Jaden Hedges (2204439)" userId="fda98316-2c15-4986-864b-c530034a83b7" providerId="ADAL" clId="{139A7F3A-8361-DD48-90D0-356695784572}" dt="2025-01-10T21:22:56.280" v="1027" actId="26606"/>
          <ac:spMkLst>
            <pc:docMk/>
            <pc:sldMk cId="1401815412" sldId="262"/>
            <ac:spMk id="2" creationId="{6F02A399-A6A2-AE68-9365-2196B59D3C12}"/>
          </ac:spMkLst>
        </pc:spChg>
        <pc:spChg chg="del">
          <ac:chgData name="Jaden Hedges (2204439)" userId="fda98316-2c15-4986-864b-c530034a83b7" providerId="ADAL" clId="{139A7F3A-8361-DD48-90D0-356695784572}" dt="2025-01-10T21:22:05.561" v="1017"/>
          <ac:spMkLst>
            <pc:docMk/>
            <pc:sldMk cId="1401815412" sldId="262"/>
            <ac:spMk id="3" creationId="{7E8EDBD2-A4B2-2F36-82F5-B8D40495D110}"/>
          </ac:spMkLst>
        </pc:spChg>
        <pc:spChg chg="add mod">
          <ac:chgData name="Jaden Hedges (2204439)" userId="fda98316-2c15-4986-864b-c530034a83b7" providerId="ADAL" clId="{139A7F3A-8361-DD48-90D0-356695784572}" dt="2025-01-10T21:22:56.280" v="1027" actId="26606"/>
          <ac:spMkLst>
            <pc:docMk/>
            <pc:sldMk cId="1401815412" sldId="262"/>
            <ac:spMk id="4" creationId="{3104ACFD-5AF3-59F0-2723-88875EF83103}"/>
          </ac:spMkLst>
        </pc:spChg>
        <pc:spChg chg="add">
          <ac:chgData name="Jaden Hedges (2204439)" userId="fda98316-2c15-4986-864b-c530034a83b7" providerId="ADAL" clId="{139A7F3A-8361-DD48-90D0-356695784572}" dt="2025-01-10T21:22:56.280" v="1027" actId="26606"/>
          <ac:spMkLst>
            <pc:docMk/>
            <pc:sldMk cId="1401815412" sldId="262"/>
            <ac:spMk id="9" creationId="{1B15ED52-F352-441B-82BF-E0EA34836D08}"/>
          </ac:spMkLst>
        </pc:spChg>
        <pc:spChg chg="add">
          <ac:chgData name="Jaden Hedges (2204439)" userId="fda98316-2c15-4986-864b-c530034a83b7" providerId="ADAL" clId="{139A7F3A-8361-DD48-90D0-356695784572}" dt="2025-01-10T21:22:56.280" v="1027" actId="26606"/>
          <ac:spMkLst>
            <pc:docMk/>
            <pc:sldMk cId="1401815412" sldId="262"/>
            <ac:spMk id="11" creationId="{3B2E3793-BFE6-45A2-9B7B-E18844431C99}"/>
          </ac:spMkLst>
        </pc:spChg>
        <pc:spChg chg="add">
          <ac:chgData name="Jaden Hedges (2204439)" userId="fda98316-2c15-4986-864b-c530034a83b7" providerId="ADAL" clId="{139A7F3A-8361-DD48-90D0-356695784572}" dt="2025-01-10T21:22:56.280" v="1027" actId="26606"/>
          <ac:spMkLst>
            <pc:docMk/>
            <pc:sldMk cId="1401815412" sldId="262"/>
            <ac:spMk id="13" creationId="{BC4C4868-CB8F-4AF9-9CDB-8108F2C19B67}"/>
          </ac:spMkLst>
        </pc:spChg>
        <pc:spChg chg="add">
          <ac:chgData name="Jaden Hedges (2204439)" userId="fda98316-2c15-4986-864b-c530034a83b7" providerId="ADAL" clId="{139A7F3A-8361-DD48-90D0-356695784572}" dt="2025-01-10T21:22:56.280" v="1027" actId="26606"/>
          <ac:spMkLst>
            <pc:docMk/>
            <pc:sldMk cId="1401815412" sldId="262"/>
            <ac:spMk id="15" creationId="{375E0459-6403-40CD-989D-56A4407CA12E}"/>
          </ac:spMkLst>
        </pc:spChg>
        <pc:spChg chg="add">
          <ac:chgData name="Jaden Hedges (2204439)" userId="fda98316-2c15-4986-864b-c530034a83b7" providerId="ADAL" clId="{139A7F3A-8361-DD48-90D0-356695784572}" dt="2025-01-10T21:22:56.280" v="1027" actId="26606"/>
          <ac:spMkLst>
            <pc:docMk/>
            <pc:sldMk cId="1401815412" sldId="262"/>
            <ac:spMk id="17" creationId="{53E5B1A8-3AC9-4BD1-9BBC-78CA94F2D1BA}"/>
          </ac:spMkLst>
        </pc:spChg>
      </pc:sldChg>
      <pc:sldChg chg="addSp delSp modSp mod setBg">
        <pc:chgData name="Jaden Hedges (2204439)" userId="fda98316-2c15-4986-864b-c530034a83b7" providerId="ADAL" clId="{139A7F3A-8361-DD48-90D0-356695784572}" dt="2025-01-10T21:15:39.057" v="1012" actId="26606"/>
        <pc:sldMkLst>
          <pc:docMk/>
          <pc:sldMk cId="1764717910" sldId="263"/>
        </pc:sldMkLst>
        <pc:spChg chg="mod">
          <ac:chgData name="Jaden Hedges (2204439)" userId="fda98316-2c15-4986-864b-c530034a83b7" providerId="ADAL" clId="{139A7F3A-8361-DD48-90D0-356695784572}" dt="2025-01-10T21:15:39.057" v="1012" actId="26606"/>
          <ac:spMkLst>
            <pc:docMk/>
            <pc:sldMk cId="1764717910" sldId="263"/>
            <ac:spMk id="2" creationId="{4CF5231B-32CC-9CB7-4F02-DC8A23F8C51D}"/>
          </ac:spMkLst>
        </pc:spChg>
        <pc:spChg chg="del mod">
          <ac:chgData name="Jaden Hedges (2204439)" userId="fda98316-2c15-4986-864b-c530034a83b7" providerId="ADAL" clId="{139A7F3A-8361-DD48-90D0-356695784572}" dt="2025-01-10T21:15:39.057" v="1012" actId="26606"/>
          <ac:spMkLst>
            <pc:docMk/>
            <pc:sldMk cId="1764717910" sldId="263"/>
            <ac:spMk id="3" creationId="{6251C11E-B082-3BB3-11D2-1EE5608FDA57}"/>
          </ac:spMkLst>
        </pc:spChg>
        <pc:spChg chg="add">
          <ac:chgData name="Jaden Hedges (2204439)" userId="fda98316-2c15-4986-864b-c530034a83b7" providerId="ADAL" clId="{139A7F3A-8361-DD48-90D0-356695784572}" dt="2025-01-10T21:15:39.057" v="1012" actId="26606"/>
          <ac:spMkLst>
            <pc:docMk/>
            <pc:sldMk cId="1764717910" sldId="263"/>
            <ac:spMk id="9" creationId="{BACC6370-2D7E-4714-9D71-7542949D7D5D}"/>
          </ac:spMkLst>
        </pc:spChg>
        <pc:spChg chg="add">
          <ac:chgData name="Jaden Hedges (2204439)" userId="fda98316-2c15-4986-864b-c530034a83b7" providerId="ADAL" clId="{139A7F3A-8361-DD48-90D0-356695784572}" dt="2025-01-10T21:15:39.057" v="1012" actId="26606"/>
          <ac:spMkLst>
            <pc:docMk/>
            <pc:sldMk cId="1764717910" sldId="263"/>
            <ac:spMk id="11" creationId="{256B2C21-A230-48C0-8DF1-C46611373C44}"/>
          </ac:spMkLst>
        </pc:spChg>
        <pc:spChg chg="add">
          <ac:chgData name="Jaden Hedges (2204439)" userId="fda98316-2c15-4986-864b-c530034a83b7" providerId="ADAL" clId="{139A7F3A-8361-DD48-90D0-356695784572}" dt="2025-01-10T21:15:39.057" v="1012" actId="26606"/>
          <ac:spMkLst>
            <pc:docMk/>
            <pc:sldMk cId="1764717910" sldId="263"/>
            <ac:spMk id="13" creationId="{3847E18C-932D-4C95-AABA-FEC7C9499AD7}"/>
          </ac:spMkLst>
        </pc:spChg>
        <pc:spChg chg="add">
          <ac:chgData name="Jaden Hedges (2204439)" userId="fda98316-2c15-4986-864b-c530034a83b7" providerId="ADAL" clId="{139A7F3A-8361-DD48-90D0-356695784572}" dt="2025-01-10T21:15:39.057" v="1012" actId="26606"/>
          <ac:spMkLst>
            <pc:docMk/>
            <pc:sldMk cId="1764717910" sldId="263"/>
            <ac:spMk id="15" creationId="{3150CB11-0C61-439E-910F-5787759E72A0}"/>
          </ac:spMkLst>
        </pc:spChg>
        <pc:spChg chg="add">
          <ac:chgData name="Jaden Hedges (2204439)" userId="fda98316-2c15-4986-864b-c530034a83b7" providerId="ADAL" clId="{139A7F3A-8361-DD48-90D0-356695784572}" dt="2025-01-10T21:15:39.057" v="1012" actId="26606"/>
          <ac:spMkLst>
            <pc:docMk/>
            <pc:sldMk cId="1764717910" sldId="263"/>
            <ac:spMk id="17" creationId="{43F8A58B-5155-44CE-A5FF-7647B47D0A7A}"/>
          </ac:spMkLst>
        </pc:spChg>
        <pc:spChg chg="add">
          <ac:chgData name="Jaden Hedges (2204439)" userId="fda98316-2c15-4986-864b-c530034a83b7" providerId="ADAL" clId="{139A7F3A-8361-DD48-90D0-356695784572}" dt="2025-01-10T21:15:39.057" v="1012" actId="26606"/>
          <ac:spMkLst>
            <pc:docMk/>
            <pc:sldMk cId="1764717910" sldId="263"/>
            <ac:spMk id="19" creationId="{443F2ACA-E6D6-4028-82DD-F03C262D5DE6}"/>
          </ac:spMkLst>
        </pc:spChg>
        <pc:graphicFrameChg chg="add">
          <ac:chgData name="Jaden Hedges (2204439)" userId="fda98316-2c15-4986-864b-c530034a83b7" providerId="ADAL" clId="{139A7F3A-8361-DD48-90D0-356695784572}" dt="2025-01-10T21:15:39.057" v="1012" actId="26606"/>
          <ac:graphicFrameMkLst>
            <pc:docMk/>
            <pc:sldMk cId="1764717910" sldId="263"/>
            <ac:graphicFrameMk id="5" creationId="{E4664456-E4CA-0712-9227-20F3807E27A5}"/>
          </ac:graphicFrameMkLst>
        </pc:graphicFrameChg>
      </pc:sldChg>
      <pc:sldChg chg="addSp delSp modSp mod setBg">
        <pc:chgData name="Jaden Hedges (2204439)" userId="fda98316-2c15-4986-864b-c530034a83b7" providerId="ADAL" clId="{139A7F3A-8361-DD48-90D0-356695784572}" dt="2025-01-10T21:24:23.753" v="1045" actId="1076"/>
        <pc:sldMkLst>
          <pc:docMk/>
          <pc:sldMk cId="2586946790" sldId="264"/>
        </pc:sldMkLst>
        <pc:spChg chg="mod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2" creationId="{0D82BD7A-5674-3118-A2BE-E404AD473F2E}"/>
          </ac:spMkLst>
        </pc:spChg>
        <pc:spChg chg="del mod">
          <ac:chgData name="Jaden Hedges (2204439)" userId="fda98316-2c15-4986-864b-c530034a83b7" providerId="ADAL" clId="{139A7F3A-8361-DD48-90D0-356695784572}" dt="2025-01-10T21:08:03.877" v="675" actId="26606"/>
          <ac:spMkLst>
            <pc:docMk/>
            <pc:sldMk cId="2586946790" sldId="264"/>
            <ac:spMk id="3" creationId="{F8145A36-625A-9028-06D4-1F6323035D94}"/>
          </ac:spMkLst>
        </pc:spChg>
        <pc:spChg chg="add mod">
          <ac:chgData name="Jaden Hedges (2204439)" userId="fda98316-2c15-4986-864b-c530034a83b7" providerId="ADAL" clId="{139A7F3A-8361-DD48-90D0-356695784572}" dt="2025-01-10T21:24:23.753" v="1045" actId="1076"/>
          <ac:spMkLst>
            <pc:docMk/>
            <pc:sldMk cId="2586946790" sldId="264"/>
            <ac:spMk id="6" creationId="{F724917E-7D25-5DF8-648B-4A2D92858218}"/>
          </ac:spMkLst>
        </pc:spChg>
        <pc:spChg chg="add del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9" creationId="{5C8908E2-EE49-44D2-9428-A28D2312A8D5}"/>
          </ac:spMkLst>
        </pc:spChg>
        <pc:spChg chg="add del">
          <ac:chgData name="Jaden Hedges (2204439)" userId="fda98316-2c15-4986-864b-c530034a83b7" providerId="ADAL" clId="{139A7F3A-8361-DD48-90D0-356695784572}" dt="2025-01-10T21:24:18.116" v="1042" actId="26606"/>
          <ac:spMkLst>
            <pc:docMk/>
            <pc:sldMk cId="2586946790" sldId="264"/>
            <ac:spMk id="15" creationId="{7449A6C7-D15F-4AA5-BFA5-71A404B47016}"/>
          </ac:spMkLst>
        </pc:spChg>
        <pc:spChg chg="add del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17" creationId="{ED888B23-07FA-482A-96DF-47E31AF1A603}"/>
          </ac:spMkLst>
        </pc:spChg>
        <pc:spChg chg="add del">
          <ac:chgData name="Jaden Hedges (2204439)" userId="fda98316-2c15-4986-864b-c530034a83b7" providerId="ADAL" clId="{139A7F3A-8361-DD48-90D0-356695784572}" dt="2025-01-10T21:24:18.116" v="1042" actId="26606"/>
          <ac:spMkLst>
            <pc:docMk/>
            <pc:sldMk cId="2586946790" sldId="264"/>
            <ac:spMk id="22" creationId="{12609869-9E80-471B-A487-A53288E0E791}"/>
          </ac:spMkLst>
        </pc:spChg>
        <pc:spChg chg="add del">
          <ac:chgData name="Jaden Hedges (2204439)" userId="fda98316-2c15-4986-864b-c530034a83b7" providerId="ADAL" clId="{139A7F3A-8361-DD48-90D0-356695784572}" dt="2025-01-10T21:24:18.116" v="1042" actId="26606"/>
          <ac:spMkLst>
            <pc:docMk/>
            <pc:sldMk cId="2586946790" sldId="264"/>
            <ac:spMk id="24" creationId="{7004738A-9D34-43E8-97D2-CA0EED4F8BE0}"/>
          </ac:spMkLst>
        </pc:spChg>
        <pc:spChg chg="add del">
          <ac:chgData name="Jaden Hedges (2204439)" userId="fda98316-2c15-4986-864b-c530034a83b7" providerId="ADAL" clId="{139A7F3A-8361-DD48-90D0-356695784572}" dt="2025-01-10T21:24:18.116" v="1042" actId="26606"/>
          <ac:spMkLst>
            <pc:docMk/>
            <pc:sldMk cId="2586946790" sldId="264"/>
            <ac:spMk id="26" creationId="{B8B8D07F-F13E-443E-BA68-2D26672D76B9}"/>
          </ac:spMkLst>
        </pc:spChg>
        <pc:spChg chg="add del">
          <ac:chgData name="Jaden Hedges (2204439)" userId="fda98316-2c15-4986-864b-c530034a83b7" providerId="ADAL" clId="{139A7F3A-8361-DD48-90D0-356695784572}" dt="2025-01-10T21:24:18.116" v="1042" actId="26606"/>
          <ac:spMkLst>
            <pc:docMk/>
            <pc:sldMk cId="2586946790" sldId="264"/>
            <ac:spMk id="28" creationId="{2813A4FA-24A5-41ED-A534-3807D1B2F344}"/>
          </ac:spMkLst>
        </pc:spChg>
        <pc:spChg chg="add del">
          <ac:chgData name="Jaden Hedges (2204439)" userId="fda98316-2c15-4986-864b-c530034a83b7" providerId="ADAL" clId="{139A7F3A-8361-DD48-90D0-356695784572}" dt="2025-01-10T21:24:18.116" v="1042" actId="26606"/>
          <ac:spMkLst>
            <pc:docMk/>
            <pc:sldMk cId="2586946790" sldId="264"/>
            <ac:spMk id="30" creationId="{C3944F27-CA70-4E84-A51A-E6BF89558979}"/>
          </ac:spMkLst>
        </pc:spChg>
        <pc:spChg chg="add del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32" creationId="{8D71EDA1-87BF-4D5D-AB79-F346FD19278A}"/>
          </ac:spMkLst>
        </pc:spChg>
        <pc:spChg chg="add del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33" creationId="{C4285719-470E-454C-AF62-8323075F1F5B}"/>
          </ac:spMkLst>
        </pc:spChg>
        <pc:spChg chg="add del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34" creationId="{CD9FE4EF-C4D8-49A0-B2FF-81D8DB7D8A24}"/>
          </ac:spMkLst>
        </pc:spChg>
        <pc:spChg chg="add del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35" creationId="{4300840D-0A0B-4512-BACA-B439D5B9C57C}"/>
          </ac:spMkLst>
        </pc:spChg>
        <pc:spChg chg="add del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36" creationId="{D2B78728-A580-49A7-84F9-6EF6F583ADE0}"/>
          </ac:spMkLst>
        </pc:spChg>
        <pc:spChg chg="add del">
          <ac:chgData name="Jaden Hedges (2204439)" userId="fda98316-2c15-4986-864b-c530034a83b7" providerId="ADAL" clId="{139A7F3A-8361-DD48-90D0-356695784572}" dt="2025-01-10T21:24:23.448" v="1044" actId="26606"/>
          <ac:spMkLst>
            <pc:docMk/>
            <pc:sldMk cId="2586946790" sldId="264"/>
            <ac:spMk id="37" creationId="{38FAA1A1-D861-433F-88FA-1E9D6FD31D11}"/>
          </ac:spMkLst>
        </pc:spChg>
        <pc:grpChg chg="add">
          <ac:chgData name="Jaden Hedges (2204439)" userId="fda98316-2c15-4986-864b-c530034a83b7" providerId="ADAL" clId="{139A7F3A-8361-DD48-90D0-356695784572}" dt="2025-01-10T21:08:03.877" v="675" actId="26606"/>
          <ac:grpSpMkLst>
            <pc:docMk/>
            <pc:sldMk cId="2586946790" sldId="264"/>
            <ac:grpSpMk id="11" creationId="{05314994-6337-4875-8CF5-652CAFE8342C}"/>
          </ac:grpSpMkLst>
        </pc:grpChg>
        <pc:graphicFrameChg chg="add modGraphic">
          <ac:chgData name="Jaden Hedges (2204439)" userId="fda98316-2c15-4986-864b-c530034a83b7" providerId="ADAL" clId="{139A7F3A-8361-DD48-90D0-356695784572}" dt="2025-01-10T21:24:16.072" v="1040" actId="26606"/>
          <ac:graphicFrameMkLst>
            <pc:docMk/>
            <pc:sldMk cId="2586946790" sldId="264"/>
            <ac:graphicFrameMk id="5" creationId="{0F3FD588-37C0-C879-7F9F-485F1059C489}"/>
          </ac:graphicFrameMkLst>
        </pc:graphicFrameChg>
      </pc:sldChg>
      <pc:sldChg chg="addSp delSp modSp new mod setBg">
        <pc:chgData name="Jaden Hedges (2204439)" userId="fda98316-2c15-4986-864b-c530034a83b7" providerId="ADAL" clId="{139A7F3A-8361-DD48-90D0-356695784572}" dt="2025-01-10T21:04:30.483" v="428" actId="26606"/>
        <pc:sldMkLst>
          <pc:docMk/>
          <pc:sldMk cId="630697009" sldId="265"/>
        </pc:sldMkLst>
        <pc:spChg chg="mod">
          <ac:chgData name="Jaden Hedges (2204439)" userId="fda98316-2c15-4986-864b-c530034a83b7" providerId="ADAL" clId="{139A7F3A-8361-DD48-90D0-356695784572}" dt="2025-01-10T21:04:30.483" v="428" actId="26606"/>
          <ac:spMkLst>
            <pc:docMk/>
            <pc:sldMk cId="630697009" sldId="265"/>
            <ac:spMk id="2" creationId="{51D8AFDF-30C1-28DD-2805-09BDD4138E4E}"/>
          </ac:spMkLst>
        </pc:spChg>
        <pc:spChg chg="del">
          <ac:chgData name="Jaden Hedges (2204439)" userId="fda98316-2c15-4986-864b-c530034a83b7" providerId="ADAL" clId="{139A7F3A-8361-DD48-90D0-356695784572}" dt="2025-01-10T20:58:11.399" v="175" actId="478"/>
          <ac:spMkLst>
            <pc:docMk/>
            <pc:sldMk cId="630697009" sldId="265"/>
            <ac:spMk id="3" creationId="{D9632A6E-77C9-E1B7-0C69-BCB68B1437EE}"/>
          </ac:spMkLst>
        </pc:spChg>
        <pc:spChg chg="add del">
          <ac:chgData name="Jaden Hedges (2204439)" userId="fda98316-2c15-4986-864b-c530034a83b7" providerId="ADAL" clId="{139A7F3A-8361-DD48-90D0-356695784572}" dt="2025-01-10T21:04:30.474" v="427" actId="26606"/>
          <ac:spMkLst>
            <pc:docMk/>
            <pc:sldMk cId="630697009" sldId="265"/>
            <ac:spMk id="7" creationId="{8C790BE2-4E4F-4AAF-81A2-4A6F4885EBE6}"/>
          </ac:spMkLst>
        </pc:spChg>
        <pc:spChg chg="add del">
          <ac:chgData name="Jaden Hedges (2204439)" userId="fda98316-2c15-4986-864b-c530034a83b7" providerId="ADAL" clId="{139A7F3A-8361-DD48-90D0-356695784572}" dt="2025-01-10T21:04:30.474" v="427" actId="26606"/>
          <ac:spMkLst>
            <pc:docMk/>
            <pc:sldMk cId="630697009" sldId="265"/>
            <ac:spMk id="9" creationId="{D28B54C3-B57B-472A-B96E-1FCB67093DC2}"/>
          </ac:spMkLst>
        </pc:spChg>
        <pc:spChg chg="add del">
          <ac:chgData name="Jaden Hedges (2204439)" userId="fda98316-2c15-4986-864b-c530034a83b7" providerId="ADAL" clId="{139A7F3A-8361-DD48-90D0-356695784572}" dt="2025-01-10T21:04:30.474" v="427" actId="26606"/>
          <ac:spMkLst>
            <pc:docMk/>
            <pc:sldMk cId="630697009" sldId="265"/>
            <ac:spMk id="11" creationId="{7DB3C429-F8DA-49B9-AF84-21996FCF78B5}"/>
          </ac:spMkLst>
        </pc:spChg>
        <pc:spChg chg="add del">
          <ac:chgData name="Jaden Hedges (2204439)" userId="fda98316-2c15-4986-864b-c530034a83b7" providerId="ADAL" clId="{139A7F3A-8361-DD48-90D0-356695784572}" dt="2025-01-10T21:04:30.474" v="427" actId="26606"/>
          <ac:spMkLst>
            <pc:docMk/>
            <pc:sldMk cId="630697009" sldId="265"/>
            <ac:spMk id="13" creationId="{E12088DD-B1AD-40E0-8B86-1D87A2CCD9BE}"/>
          </ac:spMkLst>
        </pc:spChg>
        <pc:spChg chg="add del">
          <ac:chgData name="Jaden Hedges (2204439)" userId="fda98316-2c15-4986-864b-c530034a83b7" providerId="ADAL" clId="{139A7F3A-8361-DD48-90D0-356695784572}" dt="2025-01-10T21:04:30.474" v="427" actId="26606"/>
          <ac:spMkLst>
            <pc:docMk/>
            <pc:sldMk cId="630697009" sldId="265"/>
            <ac:spMk id="15" creationId="{C4C9F2B0-1044-46EB-8AEB-C3BFFDE6C2CC}"/>
          </ac:spMkLst>
        </pc:spChg>
        <pc:spChg chg="add del">
          <ac:chgData name="Jaden Hedges (2204439)" userId="fda98316-2c15-4986-864b-c530034a83b7" providerId="ADAL" clId="{139A7F3A-8361-DD48-90D0-356695784572}" dt="2025-01-10T21:04:30.474" v="427" actId="26606"/>
          <ac:spMkLst>
            <pc:docMk/>
            <pc:sldMk cId="630697009" sldId="265"/>
            <ac:spMk id="17" creationId="{0C395952-4E26-45A2-8756-2ADFD6E53C6E}"/>
          </ac:spMkLst>
        </pc:spChg>
        <pc:spChg chg="add del">
          <ac:chgData name="Jaden Hedges (2204439)" userId="fda98316-2c15-4986-864b-c530034a83b7" providerId="ADAL" clId="{139A7F3A-8361-DD48-90D0-356695784572}" dt="2025-01-10T21:04:30.474" v="427" actId="26606"/>
          <ac:spMkLst>
            <pc:docMk/>
            <pc:sldMk cId="630697009" sldId="265"/>
            <ac:spMk id="19" creationId="{4734BADF-9461-4621-B112-2D7BABEA7DD0}"/>
          </ac:spMkLst>
        </pc:spChg>
        <pc:spChg chg="add">
          <ac:chgData name="Jaden Hedges (2204439)" userId="fda98316-2c15-4986-864b-c530034a83b7" providerId="ADAL" clId="{139A7F3A-8361-DD48-90D0-356695784572}" dt="2025-01-10T21:04:30.483" v="428" actId="26606"/>
          <ac:spMkLst>
            <pc:docMk/>
            <pc:sldMk cId="630697009" sldId="265"/>
            <ac:spMk id="21" creationId="{0E30439A-8A5B-46EC-8283-9B6B031D40D0}"/>
          </ac:spMkLst>
        </pc:spChg>
        <pc:spChg chg="add">
          <ac:chgData name="Jaden Hedges (2204439)" userId="fda98316-2c15-4986-864b-c530034a83b7" providerId="ADAL" clId="{139A7F3A-8361-DD48-90D0-356695784572}" dt="2025-01-10T21:04:30.483" v="428" actId="26606"/>
          <ac:spMkLst>
            <pc:docMk/>
            <pc:sldMk cId="630697009" sldId="265"/>
            <ac:spMk id="22" creationId="{5CEAD642-85CF-4750-8432-7C80C901F001}"/>
          </ac:spMkLst>
        </pc:spChg>
        <pc:spChg chg="add">
          <ac:chgData name="Jaden Hedges (2204439)" userId="fda98316-2c15-4986-864b-c530034a83b7" providerId="ADAL" clId="{139A7F3A-8361-DD48-90D0-356695784572}" dt="2025-01-10T21:04:30.483" v="428" actId="26606"/>
          <ac:spMkLst>
            <pc:docMk/>
            <pc:sldMk cId="630697009" sldId="265"/>
            <ac:spMk id="23" creationId="{FA33EEAE-15D5-4119-8C1E-89D943F911EF}"/>
          </ac:spMkLst>
        </pc:spChg>
        <pc:spChg chg="add">
          <ac:chgData name="Jaden Hedges (2204439)" userId="fda98316-2c15-4986-864b-c530034a83b7" providerId="ADAL" clId="{139A7F3A-8361-DD48-90D0-356695784572}" dt="2025-01-10T21:04:30.483" v="428" actId="26606"/>
          <ac:spMkLst>
            <pc:docMk/>
            <pc:sldMk cId="630697009" sldId="265"/>
            <ac:spMk id="24" creationId="{730D8B3B-9B80-4025-B934-26DC7D7CD231}"/>
          </ac:spMkLst>
        </pc:spChg>
        <pc:spChg chg="add">
          <ac:chgData name="Jaden Hedges (2204439)" userId="fda98316-2c15-4986-864b-c530034a83b7" providerId="ADAL" clId="{139A7F3A-8361-DD48-90D0-356695784572}" dt="2025-01-10T21:04:30.483" v="428" actId="26606"/>
          <ac:spMkLst>
            <pc:docMk/>
            <pc:sldMk cId="630697009" sldId="265"/>
            <ac:spMk id="25" creationId="{B5A1B09C-1565-46F8-B70F-621C5EB48A09}"/>
          </ac:spMkLst>
        </pc:spChg>
        <pc:spChg chg="add">
          <ac:chgData name="Jaden Hedges (2204439)" userId="fda98316-2c15-4986-864b-c530034a83b7" providerId="ADAL" clId="{139A7F3A-8361-DD48-90D0-356695784572}" dt="2025-01-10T21:04:30.483" v="428" actId="26606"/>
          <ac:spMkLst>
            <pc:docMk/>
            <pc:sldMk cId="630697009" sldId="265"/>
            <ac:spMk id="26" creationId="{8C516CC8-80AC-446C-A56E-9F54B7210402}"/>
          </ac:spMkLst>
        </pc:spChg>
        <pc:spChg chg="add">
          <ac:chgData name="Jaden Hedges (2204439)" userId="fda98316-2c15-4986-864b-c530034a83b7" providerId="ADAL" clId="{139A7F3A-8361-DD48-90D0-356695784572}" dt="2025-01-10T21:04:30.483" v="428" actId="26606"/>
          <ac:spMkLst>
            <pc:docMk/>
            <pc:sldMk cId="630697009" sldId="265"/>
            <ac:spMk id="27" creationId="{53947E58-F088-49F1-A3D1-DEA690192E84}"/>
          </ac:spMkLst>
        </pc:spChg>
      </pc:sldChg>
      <pc:sldChg chg="modSp new del mod">
        <pc:chgData name="Jaden Hedges (2204439)" userId="fda98316-2c15-4986-864b-c530034a83b7" providerId="ADAL" clId="{139A7F3A-8361-DD48-90D0-356695784572}" dt="2025-01-10T21:07:59.051" v="674" actId="2696"/>
        <pc:sldMkLst>
          <pc:docMk/>
          <pc:sldMk cId="3881309981" sldId="266"/>
        </pc:sldMkLst>
        <pc:spChg chg="mod">
          <ac:chgData name="Jaden Hedges (2204439)" userId="fda98316-2c15-4986-864b-c530034a83b7" providerId="ADAL" clId="{139A7F3A-8361-DD48-90D0-356695784572}" dt="2025-01-10T21:01:09.118" v="346" actId="404"/>
          <ac:spMkLst>
            <pc:docMk/>
            <pc:sldMk cId="3881309981" sldId="266"/>
            <ac:spMk id="2" creationId="{B94DC253-A2FA-E2E5-67AB-E3B1D97CDAC8}"/>
          </ac:spMkLst>
        </pc:spChg>
      </pc:sldChg>
      <pc:sldChg chg="addSp delSp modSp new mod ord setBg">
        <pc:chgData name="Jaden Hedges (2204439)" userId="fda98316-2c15-4986-864b-c530034a83b7" providerId="ADAL" clId="{139A7F3A-8361-DD48-90D0-356695784572}" dt="2025-01-10T21:04:38.514" v="429" actId="26606"/>
        <pc:sldMkLst>
          <pc:docMk/>
          <pc:sldMk cId="3400848519" sldId="267"/>
        </pc:sldMkLst>
        <pc:spChg chg="mo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2" creationId="{5428361A-C025-251E-06B9-BC550B6CF144}"/>
          </ac:spMkLst>
        </pc:spChg>
        <pc:spChg chg="del mod">
          <ac:chgData name="Jaden Hedges (2204439)" userId="fda98316-2c15-4986-864b-c530034a83b7" providerId="ADAL" clId="{139A7F3A-8361-DD48-90D0-356695784572}" dt="2025-01-10T20:58:55.758" v="186" actId="478"/>
          <ac:spMkLst>
            <pc:docMk/>
            <pc:sldMk cId="3400848519" sldId="267"/>
            <ac:spMk id="3" creationId="{926BCF90-BB93-12F5-4D14-3AA1335E375E}"/>
          </ac:spMkLst>
        </pc:spChg>
        <pc:spChg chg="ad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7" creationId="{577D6B2E-37A3-429E-A37C-F30ED6487282}"/>
          </ac:spMkLst>
        </pc:spChg>
        <pc:spChg chg="ad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9" creationId="{5CEAD642-85CF-4750-8432-7C80C901F001}"/>
          </ac:spMkLst>
        </pc:spChg>
        <pc:spChg chg="ad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11" creationId="{FA33EEAE-15D5-4119-8C1E-89D943F911EF}"/>
          </ac:spMkLst>
        </pc:spChg>
        <pc:spChg chg="ad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13" creationId="{730D8B3B-9B80-4025-B934-26DC7D7CD231}"/>
          </ac:spMkLst>
        </pc:spChg>
        <pc:spChg chg="ad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15" creationId="{1064D5D5-227B-4F66-9AEA-46F570E793BD}"/>
          </ac:spMkLst>
        </pc:spChg>
        <pc:spChg chg="ad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17" creationId="{646B67A4-D328-4747-A82B-65E84FA46368}"/>
          </ac:spMkLst>
        </pc:spChg>
        <pc:spChg chg="ad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19" creationId="{B5A1B09C-1565-46F8-B70F-621C5EB48A09}"/>
          </ac:spMkLst>
        </pc:spChg>
        <pc:spChg chg="add">
          <ac:chgData name="Jaden Hedges (2204439)" userId="fda98316-2c15-4986-864b-c530034a83b7" providerId="ADAL" clId="{139A7F3A-8361-DD48-90D0-356695784572}" dt="2025-01-10T21:04:38.514" v="429" actId="26606"/>
          <ac:spMkLst>
            <pc:docMk/>
            <pc:sldMk cId="3400848519" sldId="267"/>
            <ac:spMk id="21" creationId="{8C516CC8-80AC-446C-A56E-9F54B7210402}"/>
          </ac:spMkLst>
        </pc:spChg>
      </pc:sldChg>
      <pc:sldChg chg="addSp modSp new mod ord setBg">
        <pc:chgData name="Jaden Hedges (2204439)" userId="fda98316-2c15-4986-864b-c530034a83b7" providerId="ADAL" clId="{139A7F3A-8361-DD48-90D0-356695784572}" dt="2025-01-10T21:25:52.436" v="1092" actId="1076"/>
        <pc:sldMkLst>
          <pc:docMk/>
          <pc:sldMk cId="428005245" sldId="268"/>
        </pc:sldMkLst>
        <pc:spChg chg="mod">
          <ac:chgData name="Jaden Hedges (2204439)" userId="fda98316-2c15-4986-864b-c530034a83b7" providerId="ADAL" clId="{139A7F3A-8361-DD48-90D0-356695784572}" dt="2025-01-10T21:25:49.133" v="1091" actId="26606"/>
          <ac:spMkLst>
            <pc:docMk/>
            <pc:sldMk cId="428005245" sldId="268"/>
            <ac:spMk id="2" creationId="{20019F59-A131-68D1-2095-D080CE357AEF}"/>
          </ac:spMkLst>
        </pc:spChg>
        <pc:spChg chg="mod">
          <ac:chgData name="Jaden Hedges (2204439)" userId="fda98316-2c15-4986-864b-c530034a83b7" providerId="ADAL" clId="{139A7F3A-8361-DD48-90D0-356695784572}" dt="2025-01-10T21:25:52.436" v="1092" actId="1076"/>
          <ac:spMkLst>
            <pc:docMk/>
            <pc:sldMk cId="428005245" sldId="268"/>
            <ac:spMk id="3" creationId="{150930EE-6A54-4358-C72D-5629BF8DB2EF}"/>
          </ac:spMkLst>
        </pc:spChg>
        <pc:spChg chg="add">
          <ac:chgData name="Jaden Hedges (2204439)" userId="fda98316-2c15-4986-864b-c530034a83b7" providerId="ADAL" clId="{139A7F3A-8361-DD48-90D0-356695784572}" dt="2025-01-10T21:25:49.133" v="1091" actId="26606"/>
          <ac:spMkLst>
            <pc:docMk/>
            <pc:sldMk cId="428005245" sldId="268"/>
            <ac:spMk id="9" creationId="{9203DE33-2CD4-4CA8-9AF3-37C3B65133B0}"/>
          </ac:spMkLst>
        </pc:spChg>
        <pc:spChg chg="add">
          <ac:chgData name="Jaden Hedges (2204439)" userId="fda98316-2c15-4986-864b-c530034a83b7" providerId="ADAL" clId="{139A7F3A-8361-DD48-90D0-356695784572}" dt="2025-01-10T21:25:49.133" v="1091" actId="26606"/>
          <ac:spMkLst>
            <pc:docMk/>
            <pc:sldMk cId="428005245" sldId="268"/>
            <ac:spMk id="11" creationId="{0AF57B88-1D4C-41FA-A761-EC1DD10C35CB}"/>
          </ac:spMkLst>
        </pc:spChg>
        <pc:spChg chg="add">
          <ac:chgData name="Jaden Hedges (2204439)" userId="fda98316-2c15-4986-864b-c530034a83b7" providerId="ADAL" clId="{139A7F3A-8361-DD48-90D0-356695784572}" dt="2025-01-10T21:25:49.133" v="1091" actId="26606"/>
          <ac:spMkLst>
            <pc:docMk/>
            <pc:sldMk cId="428005245" sldId="268"/>
            <ac:spMk id="13" creationId="{D2548F45-5164-4ABB-8212-7F293FDED8D4}"/>
          </ac:spMkLst>
        </pc:spChg>
        <pc:spChg chg="add">
          <ac:chgData name="Jaden Hedges (2204439)" userId="fda98316-2c15-4986-864b-c530034a83b7" providerId="ADAL" clId="{139A7F3A-8361-DD48-90D0-356695784572}" dt="2025-01-10T21:25:49.133" v="1091" actId="26606"/>
          <ac:spMkLst>
            <pc:docMk/>
            <pc:sldMk cId="428005245" sldId="268"/>
            <ac:spMk id="15" creationId="{5E81CCFB-7BEF-4186-86FB-D09450B4D02D}"/>
          </ac:spMkLst>
        </pc:spChg>
        <pc:picChg chg="add">
          <ac:chgData name="Jaden Hedges (2204439)" userId="fda98316-2c15-4986-864b-c530034a83b7" providerId="ADAL" clId="{139A7F3A-8361-DD48-90D0-356695784572}" dt="2025-01-10T21:25:49.133" v="1091" actId="26606"/>
          <ac:picMkLst>
            <pc:docMk/>
            <pc:sldMk cId="428005245" sldId="268"/>
            <ac:picMk id="5" creationId="{8EFC1DEC-1F63-1104-0599-367E37F6D43B}"/>
          </ac:picMkLst>
        </pc:picChg>
      </pc:sldChg>
      <pc:sldChg chg="modSp new del mod">
        <pc:chgData name="Jaden Hedges (2204439)" userId="fda98316-2c15-4986-864b-c530034a83b7" providerId="ADAL" clId="{139A7F3A-8361-DD48-90D0-356695784572}" dt="2025-01-10T21:12:37.749" v="948" actId="2696"/>
        <pc:sldMkLst>
          <pc:docMk/>
          <pc:sldMk cId="2724379603" sldId="268"/>
        </pc:sldMkLst>
        <pc:spChg chg="mod">
          <ac:chgData name="Jaden Hedges (2204439)" userId="fda98316-2c15-4986-864b-c530034a83b7" providerId="ADAL" clId="{139A7F3A-8361-DD48-90D0-356695784572}" dt="2025-01-10T21:01:05.169" v="345" actId="255"/>
          <ac:spMkLst>
            <pc:docMk/>
            <pc:sldMk cId="2724379603" sldId="268"/>
            <ac:spMk id="2" creationId="{AFE12C36-5FE6-D0BB-E037-4E0759EBAB99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EE8D35-85C0-45DA-86B3-A98861DC92F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1D3C3DB-FB63-4441-A2BC-0E8731B8C239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CED7D464-EE58-47D0-ABC5-260C74F0B533}" type="parTrans" cxnId="{BF3CC5A3-3F85-49D0-ACC2-6CE2E32409B7}">
      <dgm:prSet/>
      <dgm:spPr/>
      <dgm:t>
        <a:bodyPr/>
        <a:lstStyle/>
        <a:p>
          <a:endParaRPr lang="en-US"/>
        </a:p>
      </dgm:t>
    </dgm:pt>
    <dgm:pt modelId="{95512770-2B1E-4C4E-9254-B11CCA34F567}" type="sibTrans" cxnId="{BF3CC5A3-3F85-49D0-ACC2-6CE2E32409B7}">
      <dgm:prSet/>
      <dgm:spPr/>
      <dgm:t>
        <a:bodyPr/>
        <a:lstStyle/>
        <a:p>
          <a:endParaRPr lang="en-US"/>
        </a:p>
      </dgm:t>
    </dgm:pt>
    <dgm:pt modelId="{5732A48E-29CE-4FF8-8B3E-618841F3B691}">
      <dgm:prSet/>
      <dgm:spPr/>
      <dgm:t>
        <a:bodyPr/>
        <a:lstStyle/>
        <a:p>
          <a:r>
            <a:rPr lang="en-GB"/>
            <a:t>Neighbourhood Policing – Racism</a:t>
          </a:r>
          <a:endParaRPr lang="en-US"/>
        </a:p>
      </dgm:t>
    </dgm:pt>
    <dgm:pt modelId="{54980D0E-3F3A-4738-B344-8E631DED35BC}" type="parTrans" cxnId="{9F7CE012-CF2A-4758-A5D2-6FD263CE151C}">
      <dgm:prSet/>
      <dgm:spPr/>
      <dgm:t>
        <a:bodyPr/>
        <a:lstStyle/>
        <a:p>
          <a:endParaRPr lang="en-US"/>
        </a:p>
      </dgm:t>
    </dgm:pt>
    <dgm:pt modelId="{BF881C6A-2963-42D5-8A6F-1454B8F39FF3}" type="sibTrans" cxnId="{9F7CE012-CF2A-4758-A5D2-6FD263CE151C}">
      <dgm:prSet/>
      <dgm:spPr/>
      <dgm:t>
        <a:bodyPr/>
        <a:lstStyle/>
        <a:p>
          <a:endParaRPr lang="en-US"/>
        </a:p>
      </dgm:t>
    </dgm:pt>
    <dgm:pt modelId="{46EC967E-FA3D-4069-99FE-FB2BDBCA9C6F}">
      <dgm:prSet/>
      <dgm:spPr/>
      <dgm:t>
        <a:bodyPr/>
        <a:lstStyle/>
        <a:p>
          <a:r>
            <a:rPr lang="en-GB"/>
            <a:t>Neighbourhood Policing – Corruption</a:t>
          </a:r>
          <a:endParaRPr lang="en-US"/>
        </a:p>
      </dgm:t>
    </dgm:pt>
    <dgm:pt modelId="{AAD6CE15-E2D8-4611-92A5-1EA12500613A}" type="parTrans" cxnId="{1C5B92B3-3C5E-4309-BADD-73AF8EC07A0E}">
      <dgm:prSet/>
      <dgm:spPr/>
      <dgm:t>
        <a:bodyPr/>
        <a:lstStyle/>
        <a:p>
          <a:endParaRPr lang="en-US"/>
        </a:p>
      </dgm:t>
    </dgm:pt>
    <dgm:pt modelId="{6FD66241-ADDF-42B8-BB8D-3D915CD676AA}" type="sibTrans" cxnId="{1C5B92B3-3C5E-4309-BADD-73AF8EC07A0E}">
      <dgm:prSet/>
      <dgm:spPr/>
      <dgm:t>
        <a:bodyPr/>
        <a:lstStyle/>
        <a:p>
          <a:endParaRPr lang="en-US"/>
        </a:p>
      </dgm:t>
    </dgm:pt>
    <dgm:pt modelId="{1CE56878-6EC7-4C67-A890-467FB6F204B1}">
      <dgm:prSet/>
      <dgm:spPr/>
      <dgm:t>
        <a:bodyPr/>
        <a:lstStyle/>
        <a:p>
          <a:r>
            <a:rPr lang="en-GB"/>
            <a:t>Summary</a:t>
          </a:r>
          <a:endParaRPr lang="en-US"/>
        </a:p>
      </dgm:t>
    </dgm:pt>
    <dgm:pt modelId="{A53FC9E0-6A71-418D-8EF9-71D94C89E699}" type="parTrans" cxnId="{B9B89A04-CEBC-4C01-A0A8-7B5010B3955C}">
      <dgm:prSet/>
      <dgm:spPr/>
      <dgm:t>
        <a:bodyPr/>
        <a:lstStyle/>
        <a:p>
          <a:endParaRPr lang="en-US"/>
        </a:p>
      </dgm:t>
    </dgm:pt>
    <dgm:pt modelId="{2F9BC0A7-6590-4472-9C3D-EF4FDA3D64FC}" type="sibTrans" cxnId="{B9B89A04-CEBC-4C01-A0A8-7B5010B3955C}">
      <dgm:prSet/>
      <dgm:spPr/>
      <dgm:t>
        <a:bodyPr/>
        <a:lstStyle/>
        <a:p>
          <a:endParaRPr lang="en-US"/>
        </a:p>
      </dgm:t>
    </dgm:pt>
    <dgm:pt modelId="{521027F5-17E6-4FAE-81D6-6B1E6759E0A8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E9A42FA8-B43F-46DD-9C9B-5C367348E4C7}" type="parTrans" cxnId="{ABFAA27C-A54D-4856-BC11-99C1104A86B5}">
      <dgm:prSet/>
      <dgm:spPr/>
      <dgm:t>
        <a:bodyPr/>
        <a:lstStyle/>
        <a:p>
          <a:endParaRPr lang="en-US"/>
        </a:p>
      </dgm:t>
    </dgm:pt>
    <dgm:pt modelId="{2C874A4B-7B1D-46FD-9228-C23DFF1EBA0A}" type="sibTrans" cxnId="{ABFAA27C-A54D-4856-BC11-99C1104A86B5}">
      <dgm:prSet/>
      <dgm:spPr/>
      <dgm:t>
        <a:bodyPr/>
        <a:lstStyle/>
        <a:p>
          <a:endParaRPr lang="en-US"/>
        </a:p>
      </dgm:t>
    </dgm:pt>
    <dgm:pt modelId="{FA24D576-9A89-1A49-9F96-5794AF9ABC70}" type="pres">
      <dgm:prSet presAssocID="{88EE8D35-85C0-45DA-86B3-A98861DC92F6}" presName="linear" presStyleCnt="0">
        <dgm:presLayoutVars>
          <dgm:animLvl val="lvl"/>
          <dgm:resizeHandles val="exact"/>
        </dgm:presLayoutVars>
      </dgm:prSet>
      <dgm:spPr/>
    </dgm:pt>
    <dgm:pt modelId="{A23772D6-0F98-F844-9134-8378482979A8}" type="pres">
      <dgm:prSet presAssocID="{E1D3C3DB-FB63-4441-A2BC-0E8731B8C23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8DCF27F-21EB-DB4F-BEBB-907138BD08D8}" type="pres">
      <dgm:prSet presAssocID="{95512770-2B1E-4C4E-9254-B11CCA34F567}" presName="spacer" presStyleCnt="0"/>
      <dgm:spPr/>
    </dgm:pt>
    <dgm:pt modelId="{0016BD71-1588-3F42-BD82-38E8CC79E13D}" type="pres">
      <dgm:prSet presAssocID="{5732A48E-29CE-4FF8-8B3E-618841F3B69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F95861F-E9C0-E442-9A13-F1333A500C64}" type="pres">
      <dgm:prSet presAssocID="{BF881C6A-2963-42D5-8A6F-1454B8F39FF3}" presName="spacer" presStyleCnt="0"/>
      <dgm:spPr/>
    </dgm:pt>
    <dgm:pt modelId="{8EC43BC5-9F71-304B-B691-E57C3EF0E170}" type="pres">
      <dgm:prSet presAssocID="{46EC967E-FA3D-4069-99FE-FB2BDBCA9C6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3228E64-604F-FD4E-9F3E-A9D262C6D579}" type="pres">
      <dgm:prSet presAssocID="{6FD66241-ADDF-42B8-BB8D-3D915CD676AA}" presName="spacer" presStyleCnt="0"/>
      <dgm:spPr/>
    </dgm:pt>
    <dgm:pt modelId="{9265BFEE-8B26-E04B-A971-62F584013875}" type="pres">
      <dgm:prSet presAssocID="{1CE56878-6EC7-4C67-A890-467FB6F204B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7FF2F3F-C66B-7241-86D6-75C18CEACEFB}" type="pres">
      <dgm:prSet presAssocID="{2F9BC0A7-6590-4472-9C3D-EF4FDA3D64FC}" presName="spacer" presStyleCnt="0"/>
      <dgm:spPr/>
    </dgm:pt>
    <dgm:pt modelId="{EE9D21D7-19CF-3247-9B97-7E119D4A08C7}" type="pres">
      <dgm:prSet presAssocID="{521027F5-17E6-4FAE-81D6-6B1E6759E0A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9B89A04-CEBC-4C01-A0A8-7B5010B3955C}" srcId="{88EE8D35-85C0-45DA-86B3-A98861DC92F6}" destId="{1CE56878-6EC7-4C67-A890-467FB6F204B1}" srcOrd="3" destOrd="0" parTransId="{A53FC9E0-6A71-418D-8EF9-71D94C89E699}" sibTransId="{2F9BC0A7-6590-4472-9C3D-EF4FDA3D64FC}"/>
    <dgm:cxn modelId="{BE37F90A-975C-774A-88E3-B5047EC9C0A5}" type="presOf" srcId="{5732A48E-29CE-4FF8-8B3E-618841F3B691}" destId="{0016BD71-1588-3F42-BD82-38E8CC79E13D}" srcOrd="0" destOrd="0" presId="urn:microsoft.com/office/officeart/2005/8/layout/vList2"/>
    <dgm:cxn modelId="{9F7CE012-CF2A-4758-A5D2-6FD263CE151C}" srcId="{88EE8D35-85C0-45DA-86B3-A98861DC92F6}" destId="{5732A48E-29CE-4FF8-8B3E-618841F3B691}" srcOrd="1" destOrd="0" parTransId="{54980D0E-3F3A-4738-B344-8E631DED35BC}" sibTransId="{BF881C6A-2963-42D5-8A6F-1454B8F39FF3}"/>
    <dgm:cxn modelId="{EF4FB616-B791-F947-A782-F298179CAF53}" type="presOf" srcId="{521027F5-17E6-4FAE-81D6-6B1E6759E0A8}" destId="{EE9D21D7-19CF-3247-9B97-7E119D4A08C7}" srcOrd="0" destOrd="0" presId="urn:microsoft.com/office/officeart/2005/8/layout/vList2"/>
    <dgm:cxn modelId="{FBB37E61-D45E-9740-B882-006843379BEA}" type="presOf" srcId="{E1D3C3DB-FB63-4441-A2BC-0E8731B8C239}" destId="{A23772D6-0F98-F844-9134-8378482979A8}" srcOrd="0" destOrd="0" presId="urn:microsoft.com/office/officeart/2005/8/layout/vList2"/>
    <dgm:cxn modelId="{015F8945-4B14-A649-9155-ACBD9C451393}" type="presOf" srcId="{1CE56878-6EC7-4C67-A890-467FB6F204B1}" destId="{9265BFEE-8B26-E04B-A971-62F584013875}" srcOrd="0" destOrd="0" presId="urn:microsoft.com/office/officeart/2005/8/layout/vList2"/>
    <dgm:cxn modelId="{4A961B55-F9AE-3149-A801-663A4E0E7923}" type="presOf" srcId="{46EC967E-FA3D-4069-99FE-FB2BDBCA9C6F}" destId="{8EC43BC5-9F71-304B-B691-E57C3EF0E170}" srcOrd="0" destOrd="0" presId="urn:microsoft.com/office/officeart/2005/8/layout/vList2"/>
    <dgm:cxn modelId="{BFFE8F78-6391-0645-94B7-8F1AACC1E350}" type="presOf" srcId="{88EE8D35-85C0-45DA-86B3-A98861DC92F6}" destId="{FA24D576-9A89-1A49-9F96-5794AF9ABC70}" srcOrd="0" destOrd="0" presId="urn:microsoft.com/office/officeart/2005/8/layout/vList2"/>
    <dgm:cxn modelId="{ABFAA27C-A54D-4856-BC11-99C1104A86B5}" srcId="{88EE8D35-85C0-45DA-86B3-A98861DC92F6}" destId="{521027F5-17E6-4FAE-81D6-6B1E6759E0A8}" srcOrd="4" destOrd="0" parTransId="{E9A42FA8-B43F-46DD-9C9B-5C367348E4C7}" sibTransId="{2C874A4B-7B1D-46FD-9228-C23DFF1EBA0A}"/>
    <dgm:cxn modelId="{BF3CC5A3-3F85-49D0-ACC2-6CE2E32409B7}" srcId="{88EE8D35-85C0-45DA-86B3-A98861DC92F6}" destId="{E1D3C3DB-FB63-4441-A2BC-0E8731B8C239}" srcOrd="0" destOrd="0" parTransId="{CED7D464-EE58-47D0-ABC5-260C74F0B533}" sibTransId="{95512770-2B1E-4C4E-9254-B11CCA34F567}"/>
    <dgm:cxn modelId="{1C5B92B3-3C5E-4309-BADD-73AF8EC07A0E}" srcId="{88EE8D35-85C0-45DA-86B3-A98861DC92F6}" destId="{46EC967E-FA3D-4069-99FE-FB2BDBCA9C6F}" srcOrd="2" destOrd="0" parTransId="{AAD6CE15-E2D8-4611-92A5-1EA12500613A}" sibTransId="{6FD66241-ADDF-42B8-BB8D-3D915CD676AA}"/>
    <dgm:cxn modelId="{67D0615A-9431-164C-A95E-E83DD09E0BF5}" type="presParOf" srcId="{FA24D576-9A89-1A49-9F96-5794AF9ABC70}" destId="{A23772D6-0F98-F844-9134-8378482979A8}" srcOrd="0" destOrd="0" presId="urn:microsoft.com/office/officeart/2005/8/layout/vList2"/>
    <dgm:cxn modelId="{49EC4A93-D505-4242-A4D2-35C7D10BBDE0}" type="presParOf" srcId="{FA24D576-9A89-1A49-9F96-5794AF9ABC70}" destId="{98DCF27F-21EB-DB4F-BEBB-907138BD08D8}" srcOrd="1" destOrd="0" presId="urn:microsoft.com/office/officeart/2005/8/layout/vList2"/>
    <dgm:cxn modelId="{033B6B1B-AE76-8448-96C9-D2EECF9336FF}" type="presParOf" srcId="{FA24D576-9A89-1A49-9F96-5794AF9ABC70}" destId="{0016BD71-1588-3F42-BD82-38E8CC79E13D}" srcOrd="2" destOrd="0" presId="urn:microsoft.com/office/officeart/2005/8/layout/vList2"/>
    <dgm:cxn modelId="{EABF7E9C-9ED3-3540-9BC7-FC4EA86F8484}" type="presParOf" srcId="{FA24D576-9A89-1A49-9F96-5794AF9ABC70}" destId="{3F95861F-E9C0-E442-9A13-F1333A500C64}" srcOrd="3" destOrd="0" presId="urn:microsoft.com/office/officeart/2005/8/layout/vList2"/>
    <dgm:cxn modelId="{53626667-4A18-1A41-B4DD-8532CDA46FE0}" type="presParOf" srcId="{FA24D576-9A89-1A49-9F96-5794AF9ABC70}" destId="{8EC43BC5-9F71-304B-B691-E57C3EF0E170}" srcOrd="4" destOrd="0" presId="urn:microsoft.com/office/officeart/2005/8/layout/vList2"/>
    <dgm:cxn modelId="{FE9EBBEC-F7D9-5545-8E6C-9006B2F926DD}" type="presParOf" srcId="{FA24D576-9A89-1A49-9F96-5794AF9ABC70}" destId="{F3228E64-604F-FD4E-9F3E-A9D262C6D579}" srcOrd="5" destOrd="0" presId="urn:microsoft.com/office/officeart/2005/8/layout/vList2"/>
    <dgm:cxn modelId="{C76B3003-EC24-5040-B1A6-C45C62CDA0FC}" type="presParOf" srcId="{FA24D576-9A89-1A49-9F96-5794AF9ABC70}" destId="{9265BFEE-8B26-E04B-A971-62F584013875}" srcOrd="6" destOrd="0" presId="urn:microsoft.com/office/officeart/2005/8/layout/vList2"/>
    <dgm:cxn modelId="{744D43AD-2F4F-FF45-B5EC-0B92F3A71B8D}" type="presParOf" srcId="{FA24D576-9A89-1A49-9F96-5794AF9ABC70}" destId="{07FF2F3F-C66B-7241-86D6-75C18CEACEFB}" srcOrd="7" destOrd="0" presId="urn:microsoft.com/office/officeart/2005/8/layout/vList2"/>
    <dgm:cxn modelId="{D15EE6C9-EDC7-A640-803D-34C9C04177ED}" type="presParOf" srcId="{FA24D576-9A89-1A49-9F96-5794AF9ABC70}" destId="{EE9D21D7-19CF-3247-9B97-7E119D4A08C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C5BA4F-A5E2-4E95-87B1-678EF50BC064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CE0657F-2D8E-460C-962A-AC6763874103}">
      <dgm:prSet/>
      <dgm:spPr/>
      <dgm:t>
        <a:bodyPr/>
        <a:lstStyle/>
        <a:p>
          <a:r>
            <a:rPr lang="en-GB"/>
            <a:t>What is Neighbourhood Policing?</a:t>
          </a:r>
          <a:endParaRPr lang="en-US"/>
        </a:p>
      </dgm:t>
    </dgm:pt>
    <dgm:pt modelId="{0C997136-4098-4034-8269-6D4AC96FCDB4}" type="parTrans" cxnId="{03FF9268-294D-4631-9DCC-1304F006C057}">
      <dgm:prSet/>
      <dgm:spPr/>
      <dgm:t>
        <a:bodyPr/>
        <a:lstStyle/>
        <a:p>
          <a:endParaRPr lang="en-US"/>
        </a:p>
      </dgm:t>
    </dgm:pt>
    <dgm:pt modelId="{AC679DFE-DCA7-4B34-B105-004A6C4C8150}" type="sibTrans" cxnId="{03FF9268-294D-4631-9DCC-1304F006C057}">
      <dgm:prSet/>
      <dgm:spPr/>
      <dgm:t>
        <a:bodyPr/>
        <a:lstStyle/>
        <a:p>
          <a:endParaRPr lang="en-US"/>
        </a:p>
      </dgm:t>
    </dgm:pt>
    <dgm:pt modelId="{A64BF602-8907-4E8D-A919-4E1F7E122803}">
      <dgm:prSet/>
      <dgm:spPr/>
      <dgm:t>
        <a:bodyPr/>
        <a:lstStyle/>
        <a:p>
          <a:r>
            <a:rPr lang="en-GB"/>
            <a:t>What is Corruption?</a:t>
          </a:r>
          <a:endParaRPr lang="en-US"/>
        </a:p>
      </dgm:t>
    </dgm:pt>
    <dgm:pt modelId="{B3D0B28D-7EDF-4742-9951-DA5934749977}" type="parTrans" cxnId="{87F4A527-C64F-45C1-AAC3-C37AD87FD32C}">
      <dgm:prSet/>
      <dgm:spPr/>
      <dgm:t>
        <a:bodyPr/>
        <a:lstStyle/>
        <a:p>
          <a:endParaRPr lang="en-US"/>
        </a:p>
      </dgm:t>
    </dgm:pt>
    <dgm:pt modelId="{10079FAF-8A05-4811-8118-AC56D39B9274}" type="sibTrans" cxnId="{87F4A527-C64F-45C1-AAC3-C37AD87FD32C}">
      <dgm:prSet/>
      <dgm:spPr/>
      <dgm:t>
        <a:bodyPr/>
        <a:lstStyle/>
        <a:p>
          <a:endParaRPr lang="en-US"/>
        </a:p>
      </dgm:t>
    </dgm:pt>
    <dgm:pt modelId="{807661ED-E988-4344-85AA-1BE0D18CD287}">
      <dgm:prSet/>
      <dgm:spPr/>
      <dgm:t>
        <a:bodyPr/>
        <a:lstStyle/>
        <a:p>
          <a:r>
            <a:rPr lang="en-GB"/>
            <a:t>What is Racism?</a:t>
          </a:r>
          <a:endParaRPr lang="en-US"/>
        </a:p>
      </dgm:t>
    </dgm:pt>
    <dgm:pt modelId="{DEA701D2-AD06-4B9E-B439-947564EAB725}" type="sibTrans" cxnId="{284C7AFB-ABC5-4019-824D-68117A118924}">
      <dgm:prSet/>
      <dgm:spPr/>
      <dgm:t>
        <a:bodyPr/>
        <a:lstStyle/>
        <a:p>
          <a:endParaRPr lang="en-US"/>
        </a:p>
      </dgm:t>
    </dgm:pt>
    <dgm:pt modelId="{4A758141-5F90-41B2-90AA-2F2ABA22CB5B}" type="parTrans" cxnId="{284C7AFB-ABC5-4019-824D-68117A118924}">
      <dgm:prSet/>
      <dgm:spPr/>
      <dgm:t>
        <a:bodyPr/>
        <a:lstStyle/>
        <a:p>
          <a:endParaRPr lang="en-US"/>
        </a:p>
      </dgm:t>
    </dgm:pt>
    <dgm:pt modelId="{F7BD7F3F-6781-6C41-B573-991008BA1ACA}" type="pres">
      <dgm:prSet presAssocID="{39C5BA4F-A5E2-4E95-87B1-678EF50BC064}" presName="linear" presStyleCnt="0">
        <dgm:presLayoutVars>
          <dgm:dir/>
          <dgm:animLvl val="lvl"/>
          <dgm:resizeHandles val="exact"/>
        </dgm:presLayoutVars>
      </dgm:prSet>
      <dgm:spPr/>
    </dgm:pt>
    <dgm:pt modelId="{9944DF08-29C9-714B-98D1-24B95E3C0172}" type="pres">
      <dgm:prSet presAssocID="{BCE0657F-2D8E-460C-962A-AC6763874103}" presName="parentLin" presStyleCnt="0"/>
      <dgm:spPr/>
    </dgm:pt>
    <dgm:pt modelId="{E18F3B7E-CD6F-4640-A879-C54C4F8FF6E6}" type="pres">
      <dgm:prSet presAssocID="{BCE0657F-2D8E-460C-962A-AC6763874103}" presName="parentLeftMargin" presStyleLbl="node1" presStyleIdx="0" presStyleCnt="3"/>
      <dgm:spPr/>
    </dgm:pt>
    <dgm:pt modelId="{CCA85EB0-1E79-D544-84D5-EFBEE9738151}" type="pres">
      <dgm:prSet presAssocID="{BCE0657F-2D8E-460C-962A-AC676387410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0E53E83-793F-8344-8F37-45CD44BDCE1E}" type="pres">
      <dgm:prSet presAssocID="{BCE0657F-2D8E-460C-962A-AC6763874103}" presName="negativeSpace" presStyleCnt="0"/>
      <dgm:spPr/>
    </dgm:pt>
    <dgm:pt modelId="{C292BAB9-6BE9-064A-AC6E-3BC96C38D450}" type="pres">
      <dgm:prSet presAssocID="{BCE0657F-2D8E-460C-962A-AC6763874103}" presName="childText" presStyleLbl="conFgAcc1" presStyleIdx="0" presStyleCnt="3">
        <dgm:presLayoutVars>
          <dgm:bulletEnabled val="1"/>
        </dgm:presLayoutVars>
      </dgm:prSet>
      <dgm:spPr/>
    </dgm:pt>
    <dgm:pt modelId="{AE79A50B-A22E-1140-A8F9-03226A8A94C2}" type="pres">
      <dgm:prSet presAssocID="{AC679DFE-DCA7-4B34-B105-004A6C4C8150}" presName="spaceBetweenRectangles" presStyleCnt="0"/>
      <dgm:spPr/>
    </dgm:pt>
    <dgm:pt modelId="{2D112A89-4FE1-3249-9A5D-25CF282502C2}" type="pres">
      <dgm:prSet presAssocID="{807661ED-E988-4344-85AA-1BE0D18CD287}" presName="parentLin" presStyleCnt="0"/>
      <dgm:spPr/>
    </dgm:pt>
    <dgm:pt modelId="{028543C4-8C0B-D043-A87F-E3BC76380C20}" type="pres">
      <dgm:prSet presAssocID="{807661ED-E988-4344-85AA-1BE0D18CD287}" presName="parentLeftMargin" presStyleLbl="node1" presStyleIdx="0" presStyleCnt="3"/>
      <dgm:spPr/>
    </dgm:pt>
    <dgm:pt modelId="{85886B1D-7C34-C44E-84CE-E7E10439EB3F}" type="pres">
      <dgm:prSet presAssocID="{807661ED-E988-4344-85AA-1BE0D18CD2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3205F7-658E-CD4F-97B2-A8E17B3121FB}" type="pres">
      <dgm:prSet presAssocID="{807661ED-E988-4344-85AA-1BE0D18CD287}" presName="negativeSpace" presStyleCnt="0"/>
      <dgm:spPr/>
    </dgm:pt>
    <dgm:pt modelId="{0BF71082-6847-D241-8D33-6C7F735E5D77}" type="pres">
      <dgm:prSet presAssocID="{807661ED-E988-4344-85AA-1BE0D18CD287}" presName="childText" presStyleLbl="conFgAcc1" presStyleIdx="1" presStyleCnt="3">
        <dgm:presLayoutVars>
          <dgm:bulletEnabled val="1"/>
        </dgm:presLayoutVars>
      </dgm:prSet>
      <dgm:spPr/>
    </dgm:pt>
    <dgm:pt modelId="{DDB57F8E-4646-FA49-9037-8AEFAD33F445}" type="pres">
      <dgm:prSet presAssocID="{DEA701D2-AD06-4B9E-B439-947564EAB725}" presName="spaceBetweenRectangles" presStyleCnt="0"/>
      <dgm:spPr/>
    </dgm:pt>
    <dgm:pt modelId="{C92768F9-05A7-5342-88DE-809285D1B16D}" type="pres">
      <dgm:prSet presAssocID="{A64BF602-8907-4E8D-A919-4E1F7E122803}" presName="parentLin" presStyleCnt="0"/>
      <dgm:spPr/>
    </dgm:pt>
    <dgm:pt modelId="{417790B9-2868-AC4A-90CF-967AAA61EF7F}" type="pres">
      <dgm:prSet presAssocID="{A64BF602-8907-4E8D-A919-4E1F7E122803}" presName="parentLeftMargin" presStyleLbl="node1" presStyleIdx="1" presStyleCnt="3"/>
      <dgm:spPr/>
    </dgm:pt>
    <dgm:pt modelId="{C488E31C-EE5F-414C-B3A4-9A935C8CCA82}" type="pres">
      <dgm:prSet presAssocID="{A64BF602-8907-4E8D-A919-4E1F7E12280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858CB3B-BA4F-274E-BFB3-27001022839C}" type="pres">
      <dgm:prSet presAssocID="{A64BF602-8907-4E8D-A919-4E1F7E122803}" presName="negativeSpace" presStyleCnt="0"/>
      <dgm:spPr/>
    </dgm:pt>
    <dgm:pt modelId="{99471C3E-8BB9-CC4F-810C-AFF0E0C0FE11}" type="pres">
      <dgm:prSet presAssocID="{A64BF602-8907-4E8D-A919-4E1F7E12280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7F4A527-C64F-45C1-AAC3-C37AD87FD32C}" srcId="{39C5BA4F-A5E2-4E95-87B1-678EF50BC064}" destId="{A64BF602-8907-4E8D-A919-4E1F7E122803}" srcOrd="2" destOrd="0" parTransId="{B3D0B28D-7EDF-4742-9951-DA5934749977}" sibTransId="{10079FAF-8A05-4811-8118-AC56D39B9274}"/>
    <dgm:cxn modelId="{9CCE222C-3B70-3942-AF12-E5A0CAB53746}" type="presOf" srcId="{39C5BA4F-A5E2-4E95-87B1-678EF50BC064}" destId="{F7BD7F3F-6781-6C41-B573-991008BA1ACA}" srcOrd="0" destOrd="0" presId="urn:microsoft.com/office/officeart/2005/8/layout/list1"/>
    <dgm:cxn modelId="{52B3B236-FD8C-9F43-A9F3-12344F1032F6}" type="presOf" srcId="{BCE0657F-2D8E-460C-962A-AC6763874103}" destId="{CCA85EB0-1E79-D544-84D5-EFBEE9738151}" srcOrd="1" destOrd="0" presId="urn:microsoft.com/office/officeart/2005/8/layout/list1"/>
    <dgm:cxn modelId="{B3225D42-8B4D-464A-9D19-79D26C9D6F05}" type="presOf" srcId="{A64BF602-8907-4E8D-A919-4E1F7E122803}" destId="{C488E31C-EE5F-414C-B3A4-9A935C8CCA82}" srcOrd="1" destOrd="0" presId="urn:microsoft.com/office/officeart/2005/8/layout/list1"/>
    <dgm:cxn modelId="{03FF9268-294D-4631-9DCC-1304F006C057}" srcId="{39C5BA4F-A5E2-4E95-87B1-678EF50BC064}" destId="{BCE0657F-2D8E-460C-962A-AC6763874103}" srcOrd="0" destOrd="0" parTransId="{0C997136-4098-4034-8269-6D4AC96FCDB4}" sibTransId="{AC679DFE-DCA7-4B34-B105-004A6C4C8150}"/>
    <dgm:cxn modelId="{1CAA928C-AAF3-A14C-BBA1-DF598B907EE1}" type="presOf" srcId="{A64BF602-8907-4E8D-A919-4E1F7E122803}" destId="{417790B9-2868-AC4A-90CF-967AAA61EF7F}" srcOrd="0" destOrd="0" presId="urn:microsoft.com/office/officeart/2005/8/layout/list1"/>
    <dgm:cxn modelId="{36CB0E91-1D78-814B-A9A4-24145F30573B}" type="presOf" srcId="{807661ED-E988-4344-85AA-1BE0D18CD287}" destId="{85886B1D-7C34-C44E-84CE-E7E10439EB3F}" srcOrd="1" destOrd="0" presId="urn:microsoft.com/office/officeart/2005/8/layout/list1"/>
    <dgm:cxn modelId="{A9A177BA-8BD5-024C-B7BA-7A29924C2F6D}" type="presOf" srcId="{BCE0657F-2D8E-460C-962A-AC6763874103}" destId="{E18F3B7E-CD6F-4640-A879-C54C4F8FF6E6}" srcOrd="0" destOrd="0" presId="urn:microsoft.com/office/officeart/2005/8/layout/list1"/>
    <dgm:cxn modelId="{FA5886D8-B1B8-7946-AB6B-AC14E9D45495}" type="presOf" srcId="{807661ED-E988-4344-85AA-1BE0D18CD287}" destId="{028543C4-8C0B-D043-A87F-E3BC76380C20}" srcOrd="0" destOrd="0" presId="urn:microsoft.com/office/officeart/2005/8/layout/list1"/>
    <dgm:cxn modelId="{284C7AFB-ABC5-4019-824D-68117A118924}" srcId="{39C5BA4F-A5E2-4E95-87B1-678EF50BC064}" destId="{807661ED-E988-4344-85AA-1BE0D18CD287}" srcOrd="1" destOrd="0" parTransId="{4A758141-5F90-41B2-90AA-2F2ABA22CB5B}" sibTransId="{DEA701D2-AD06-4B9E-B439-947564EAB725}"/>
    <dgm:cxn modelId="{E44C403E-EAAD-564E-9454-0F7DF80590D9}" type="presParOf" srcId="{F7BD7F3F-6781-6C41-B573-991008BA1ACA}" destId="{9944DF08-29C9-714B-98D1-24B95E3C0172}" srcOrd="0" destOrd="0" presId="urn:microsoft.com/office/officeart/2005/8/layout/list1"/>
    <dgm:cxn modelId="{914221D0-4E4B-504C-B694-B9D4593A5F91}" type="presParOf" srcId="{9944DF08-29C9-714B-98D1-24B95E3C0172}" destId="{E18F3B7E-CD6F-4640-A879-C54C4F8FF6E6}" srcOrd="0" destOrd="0" presId="urn:microsoft.com/office/officeart/2005/8/layout/list1"/>
    <dgm:cxn modelId="{C55137A6-F374-FC40-A2A5-71ADCB87012D}" type="presParOf" srcId="{9944DF08-29C9-714B-98D1-24B95E3C0172}" destId="{CCA85EB0-1E79-D544-84D5-EFBEE9738151}" srcOrd="1" destOrd="0" presId="urn:microsoft.com/office/officeart/2005/8/layout/list1"/>
    <dgm:cxn modelId="{E5DFE702-FC92-AB4F-BDC7-0C40A5FF3E8A}" type="presParOf" srcId="{F7BD7F3F-6781-6C41-B573-991008BA1ACA}" destId="{D0E53E83-793F-8344-8F37-45CD44BDCE1E}" srcOrd="1" destOrd="0" presId="urn:microsoft.com/office/officeart/2005/8/layout/list1"/>
    <dgm:cxn modelId="{47379119-10C9-6C44-9EDC-AB5267987E76}" type="presParOf" srcId="{F7BD7F3F-6781-6C41-B573-991008BA1ACA}" destId="{C292BAB9-6BE9-064A-AC6E-3BC96C38D450}" srcOrd="2" destOrd="0" presId="urn:microsoft.com/office/officeart/2005/8/layout/list1"/>
    <dgm:cxn modelId="{D1DE8C8A-11DC-DC4F-A343-6FAAF81C5BBD}" type="presParOf" srcId="{F7BD7F3F-6781-6C41-B573-991008BA1ACA}" destId="{AE79A50B-A22E-1140-A8F9-03226A8A94C2}" srcOrd="3" destOrd="0" presId="urn:microsoft.com/office/officeart/2005/8/layout/list1"/>
    <dgm:cxn modelId="{20CDBEBA-8F85-4C41-A3E4-9A118106A08C}" type="presParOf" srcId="{F7BD7F3F-6781-6C41-B573-991008BA1ACA}" destId="{2D112A89-4FE1-3249-9A5D-25CF282502C2}" srcOrd="4" destOrd="0" presId="urn:microsoft.com/office/officeart/2005/8/layout/list1"/>
    <dgm:cxn modelId="{73ADDB1C-80ED-0741-A553-37FDBEB9FEA1}" type="presParOf" srcId="{2D112A89-4FE1-3249-9A5D-25CF282502C2}" destId="{028543C4-8C0B-D043-A87F-E3BC76380C20}" srcOrd="0" destOrd="0" presId="urn:microsoft.com/office/officeart/2005/8/layout/list1"/>
    <dgm:cxn modelId="{86D0D3F1-97B6-024C-91AC-D6DB5A3EE77D}" type="presParOf" srcId="{2D112A89-4FE1-3249-9A5D-25CF282502C2}" destId="{85886B1D-7C34-C44E-84CE-E7E10439EB3F}" srcOrd="1" destOrd="0" presId="urn:microsoft.com/office/officeart/2005/8/layout/list1"/>
    <dgm:cxn modelId="{9584FA11-F412-9144-959B-912F9FB836EA}" type="presParOf" srcId="{F7BD7F3F-6781-6C41-B573-991008BA1ACA}" destId="{B73205F7-658E-CD4F-97B2-A8E17B3121FB}" srcOrd="5" destOrd="0" presId="urn:microsoft.com/office/officeart/2005/8/layout/list1"/>
    <dgm:cxn modelId="{DAF00A41-7D8C-534E-A6B9-59B2B141E459}" type="presParOf" srcId="{F7BD7F3F-6781-6C41-B573-991008BA1ACA}" destId="{0BF71082-6847-D241-8D33-6C7F735E5D77}" srcOrd="6" destOrd="0" presId="urn:microsoft.com/office/officeart/2005/8/layout/list1"/>
    <dgm:cxn modelId="{791C4A9F-C116-164A-9055-03C7E5826D6D}" type="presParOf" srcId="{F7BD7F3F-6781-6C41-B573-991008BA1ACA}" destId="{DDB57F8E-4646-FA49-9037-8AEFAD33F445}" srcOrd="7" destOrd="0" presId="urn:microsoft.com/office/officeart/2005/8/layout/list1"/>
    <dgm:cxn modelId="{0CC0D8D8-DAFA-3E49-905E-3967AB4EBCBD}" type="presParOf" srcId="{F7BD7F3F-6781-6C41-B573-991008BA1ACA}" destId="{C92768F9-05A7-5342-88DE-809285D1B16D}" srcOrd="8" destOrd="0" presId="urn:microsoft.com/office/officeart/2005/8/layout/list1"/>
    <dgm:cxn modelId="{765210AA-1FD7-C243-B15F-2F4334688427}" type="presParOf" srcId="{C92768F9-05A7-5342-88DE-809285D1B16D}" destId="{417790B9-2868-AC4A-90CF-967AAA61EF7F}" srcOrd="0" destOrd="0" presId="urn:microsoft.com/office/officeart/2005/8/layout/list1"/>
    <dgm:cxn modelId="{C3A54963-3E6A-7C42-81C7-A024B25B16D8}" type="presParOf" srcId="{C92768F9-05A7-5342-88DE-809285D1B16D}" destId="{C488E31C-EE5F-414C-B3A4-9A935C8CCA82}" srcOrd="1" destOrd="0" presId="urn:microsoft.com/office/officeart/2005/8/layout/list1"/>
    <dgm:cxn modelId="{F2D39206-0AA1-BA4F-8628-EA95B43B73FC}" type="presParOf" srcId="{F7BD7F3F-6781-6C41-B573-991008BA1ACA}" destId="{8858CB3B-BA4F-274E-BFB3-27001022839C}" srcOrd="9" destOrd="0" presId="urn:microsoft.com/office/officeart/2005/8/layout/list1"/>
    <dgm:cxn modelId="{A373F1A8-75A8-5A49-AA61-E8EF1AE1367E}" type="presParOf" srcId="{F7BD7F3F-6781-6C41-B573-991008BA1ACA}" destId="{99471C3E-8BB9-CC4F-810C-AFF0E0C0FE1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55C2F9-EA19-4347-9961-7A26998EE92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6AC681F-1C1A-4963-912E-A28C1B7C0FF6}">
      <dgm:prSet/>
      <dgm:spPr/>
      <dgm:t>
        <a:bodyPr/>
        <a:lstStyle/>
        <a:p>
          <a:r>
            <a:rPr lang="en-GB"/>
            <a:t>Building Trust</a:t>
          </a:r>
          <a:endParaRPr lang="en-US"/>
        </a:p>
      </dgm:t>
    </dgm:pt>
    <dgm:pt modelId="{E5A10032-8557-4732-AFC1-C75007D580A0}" type="parTrans" cxnId="{752ED05C-4387-4263-B37C-0D3C74C1E874}">
      <dgm:prSet/>
      <dgm:spPr/>
      <dgm:t>
        <a:bodyPr/>
        <a:lstStyle/>
        <a:p>
          <a:endParaRPr lang="en-US"/>
        </a:p>
      </dgm:t>
    </dgm:pt>
    <dgm:pt modelId="{E4867360-8A04-4908-B6A8-543C0F1395A4}" type="sibTrans" cxnId="{752ED05C-4387-4263-B37C-0D3C74C1E874}">
      <dgm:prSet/>
      <dgm:spPr/>
      <dgm:t>
        <a:bodyPr/>
        <a:lstStyle/>
        <a:p>
          <a:endParaRPr lang="en-US"/>
        </a:p>
      </dgm:t>
    </dgm:pt>
    <dgm:pt modelId="{5E480A11-C1DF-4034-85AD-174BA8BCFCCC}">
      <dgm:prSet/>
      <dgm:spPr/>
      <dgm:t>
        <a:bodyPr/>
        <a:lstStyle/>
        <a:p>
          <a:r>
            <a:rPr lang="en-GB"/>
            <a:t>Training &amp; Eductation</a:t>
          </a:r>
          <a:endParaRPr lang="en-US"/>
        </a:p>
      </dgm:t>
    </dgm:pt>
    <dgm:pt modelId="{1DB474EE-F2C7-4C37-A343-79E9219A324C}" type="parTrans" cxnId="{853D448D-C297-42D6-93D1-4B3EB8BFFCBB}">
      <dgm:prSet/>
      <dgm:spPr/>
      <dgm:t>
        <a:bodyPr/>
        <a:lstStyle/>
        <a:p>
          <a:endParaRPr lang="en-US"/>
        </a:p>
      </dgm:t>
    </dgm:pt>
    <dgm:pt modelId="{2718F472-42D0-4AC0-924C-29F9AD36AC3A}" type="sibTrans" cxnId="{853D448D-C297-42D6-93D1-4B3EB8BFFCBB}">
      <dgm:prSet/>
      <dgm:spPr/>
      <dgm:t>
        <a:bodyPr/>
        <a:lstStyle/>
        <a:p>
          <a:endParaRPr lang="en-US"/>
        </a:p>
      </dgm:t>
    </dgm:pt>
    <dgm:pt modelId="{45553BF6-E67D-418B-AA97-8B6B8FD7139F}">
      <dgm:prSet/>
      <dgm:spPr/>
      <dgm:t>
        <a:bodyPr/>
        <a:lstStyle/>
        <a:p>
          <a:r>
            <a:rPr lang="en-GB"/>
            <a:t>Community Led Policing</a:t>
          </a:r>
          <a:endParaRPr lang="en-US"/>
        </a:p>
      </dgm:t>
    </dgm:pt>
    <dgm:pt modelId="{1E84B06D-9D7C-4E8F-84A0-DFF47076F851}" type="parTrans" cxnId="{5B3BD8BF-5E19-4354-8A9B-EE9A169AC9C2}">
      <dgm:prSet/>
      <dgm:spPr/>
      <dgm:t>
        <a:bodyPr/>
        <a:lstStyle/>
        <a:p>
          <a:endParaRPr lang="en-US"/>
        </a:p>
      </dgm:t>
    </dgm:pt>
    <dgm:pt modelId="{18981CA5-CB01-4FCC-9EDD-58AE79ADDEA5}" type="sibTrans" cxnId="{5B3BD8BF-5E19-4354-8A9B-EE9A169AC9C2}">
      <dgm:prSet/>
      <dgm:spPr/>
      <dgm:t>
        <a:bodyPr/>
        <a:lstStyle/>
        <a:p>
          <a:endParaRPr lang="en-US"/>
        </a:p>
      </dgm:t>
    </dgm:pt>
    <dgm:pt modelId="{50E24507-0022-4E12-B7D4-E443E8429666}">
      <dgm:prSet/>
      <dgm:spPr/>
      <dgm:t>
        <a:bodyPr/>
        <a:lstStyle/>
        <a:p>
          <a:r>
            <a:rPr lang="en-GB"/>
            <a:t>Accountability</a:t>
          </a:r>
          <a:endParaRPr lang="en-US"/>
        </a:p>
      </dgm:t>
    </dgm:pt>
    <dgm:pt modelId="{B0D6181B-86E6-4690-A7B4-980FEE809021}" type="parTrans" cxnId="{504B1A08-4629-4C79-AE56-4847709DC191}">
      <dgm:prSet/>
      <dgm:spPr/>
      <dgm:t>
        <a:bodyPr/>
        <a:lstStyle/>
        <a:p>
          <a:endParaRPr lang="en-US"/>
        </a:p>
      </dgm:t>
    </dgm:pt>
    <dgm:pt modelId="{8DB4F03F-C1AC-4A88-9B6C-4C9C7E6E076D}" type="sibTrans" cxnId="{504B1A08-4629-4C79-AE56-4847709DC191}">
      <dgm:prSet/>
      <dgm:spPr/>
      <dgm:t>
        <a:bodyPr/>
        <a:lstStyle/>
        <a:p>
          <a:endParaRPr lang="en-US"/>
        </a:p>
      </dgm:t>
    </dgm:pt>
    <dgm:pt modelId="{59F2F4F0-373C-644A-97F1-2055A1847C5E}" type="pres">
      <dgm:prSet presAssocID="{C455C2F9-EA19-4347-9961-7A26998EE92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79DFD7F-5173-A74E-8B22-173C74FDDD5E}" type="pres">
      <dgm:prSet presAssocID="{76AC681F-1C1A-4963-912E-A28C1B7C0FF6}" presName="hierRoot1" presStyleCnt="0"/>
      <dgm:spPr/>
    </dgm:pt>
    <dgm:pt modelId="{9945CE09-7C63-EF4F-9BE7-081E4C21C0C0}" type="pres">
      <dgm:prSet presAssocID="{76AC681F-1C1A-4963-912E-A28C1B7C0FF6}" presName="composite" presStyleCnt="0"/>
      <dgm:spPr/>
    </dgm:pt>
    <dgm:pt modelId="{F2C71A63-87C6-CE41-8DF1-BE2EB09AC84D}" type="pres">
      <dgm:prSet presAssocID="{76AC681F-1C1A-4963-912E-A28C1B7C0FF6}" presName="background" presStyleLbl="node0" presStyleIdx="0" presStyleCnt="4"/>
      <dgm:spPr/>
    </dgm:pt>
    <dgm:pt modelId="{AF07A8CA-B8D6-454A-B5FF-433D068AD0FE}" type="pres">
      <dgm:prSet presAssocID="{76AC681F-1C1A-4963-912E-A28C1B7C0FF6}" presName="text" presStyleLbl="fgAcc0" presStyleIdx="0" presStyleCnt="4">
        <dgm:presLayoutVars>
          <dgm:chPref val="3"/>
        </dgm:presLayoutVars>
      </dgm:prSet>
      <dgm:spPr/>
    </dgm:pt>
    <dgm:pt modelId="{FE0B550C-08A4-6641-AA11-0DFC66038965}" type="pres">
      <dgm:prSet presAssocID="{76AC681F-1C1A-4963-912E-A28C1B7C0FF6}" presName="hierChild2" presStyleCnt="0"/>
      <dgm:spPr/>
    </dgm:pt>
    <dgm:pt modelId="{7E8B475F-B7BD-F349-BA16-F8A63600A42A}" type="pres">
      <dgm:prSet presAssocID="{5E480A11-C1DF-4034-85AD-174BA8BCFCCC}" presName="hierRoot1" presStyleCnt="0"/>
      <dgm:spPr/>
    </dgm:pt>
    <dgm:pt modelId="{A00C0D92-48AF-0342-BFFA-0E1C1BE1D592}" type="pres">
      <dgm:prSet presAssocID="{5E480A11-C1DF-4034-85AD-174BA8BCFCCC}" presName="composite" presStyleCnt="0"/>
      <dgm:spPr/>
    </dgm:pt>
    <dgm:pt modelId="{8D202C48-D55E-994E-9868-980D1F1AED03}" type="pres">
      <dgm:prSet presAssocID="{5E480A11-C1DF-4034-85AD-174BA8BCFCCC}" presName="background" presStyleLbl="node0" presStyleIdx="1" presStyleCnt="4"/>
      <dgm:spPr/>
    </dgm:pt>
    <dgm:pt modelId="{B1B9E106-E11A-FE44-B7C2-E6B7BBC7E1DF}" type="pres">
      <dgm:prSet presAssocID="{5E480A11-C1DF-4034-85AD-174BA8BCFCCC}" presName="text" presStyleLbl="fgAcc0" presStyleIdx="1" presStyleCnt="4">
        <dgm:presLayoutVars>
          <dgm:chPref val="3"/>
        </dgm:presLayoutVars>
      </dgm:prSet>
      <dgm:spPr/>
    </dgm:pt>
    <dgm:pt modelId="{F0687865-F9D7-8E49-B3ED-5A7F7CD574D5}" type="pres">
      <dgm:prSet presAssocID="{5E480A11-C1DF-4034-85AD-174BA8BCFCCC}" presName="hierChild2" presStyleCnt="0"/>
      <dgm:spPr/>
    </dgm:pt>
    <dgm:pt modelId="{9B325733-A4C4-A445-B8C9-5BDFC0F8BE68}" type="pres">
      <dgm:prSet presAssocID="{45553BF6-E67D-418B-AA97-8B6B8FD7139F}" presName="hierRoot1" presStyleCnt="0"/>
      <dgm:spPr/>
    </dgm:pt>
    <dgm:pt modelId="{74047605-1C77-934A-9C21-669D84536D08}" type="pres">
      <dgm:prSet presAssocID="{45553BF6-E67D-418B-AA97-8B6B8FD7139F}" presName="composite" presStyleCnt="0"/>
      <dgm:spPr/>
    </dgm:pt>
    <dgm:pt modelId="{03EF4F8B-2A7E-6B4A-88A8-9624BBB409CD}" type="pres">
      <dgm:prSet presAssocID="{45553BF6-E67D-418B-AA97-8B6B8FD7139F}" presName="background" presStyleLbl="node0" presStyleIdx="2" presStyleCnt="4"/>
      <dgm:spPr/>
    </dgm:pt>
    <dgm:pt modelId="{2487BD66-CF1C-9B4E-B99D-162CA4FFE542}" type="pres">
      <dgm:prSet presAssocID="{45553BF6-E67D-418B-AA97-8B6B8FD7139F}" presName="text" presStyleLbl="fgAcc0" presStyleIdx="2" presStyleCnt="4">
        <dgm:presLayoutVars>
          <dgm:chPref val="3"/>
        </dgm:presLayoutVars>
      </dgm:prSet>
      <dgm:spPr/>
    </dgm:pt>
    <dgm:pt modelId="{EA76B54D-06D7-9349-A799-468C23B0C545}" type="pres">
      <dgm:prSet presAssocID="{45553BF6-E67D-418B-AA97-8B6B8FD7139F}" presName="hierChild2" presStyleCnt="0"/>
      <dgm:spPr/>
    </dgm:pt>
    <dgm:pt modelId="{C35F8ED0-F0C5-0346-A533-2A2B429ED518}" type="pres">
      <dgm:prSet presAssocID="{50E24507-0022-4E12-B7D4-E443E8429666}" presName="hierRoot1" presStyleCnt="0"/>
      <dgm:spPr/>
    </dgm:pt>
    <dgm:pt modelId="{A9AB95D1-D417-F841-985F-46C0EF9617F9}" type="pres">
      <dgm:prSet presAssocID="{50E24507-0022-4E12-B7D4-E443E8429666}" presName="composite" presStyleCnt="0"/>
      <dgm:spPr/>
    </dgm:pt>
    <dgm:pt modelId="{8E38C65A-B149-2547-886D-F1F5D571E760}" type="pres">
      <dgm:prSet presAssocID="{50E24507-0022-4E12-B7D4-E443E8429666}" presName="background" presStyleLbl="node0" presStyleIdx="3" presStyleCnt="4"/>
      <dgm:spPr/>
    </dgm:pt>
    <dgm:pt modelId="{499B3ED9-3538-9741-A02D-1E03EBB5426F}" type="pres">
      <dgm:prSet presAssocID="{50E24507-0022-4E12-B7D4-E443E8429666}" presName="text" presStyleLbl="fgAcc0" presStyleIdx="3" presStyleCnt="4">
        <dgm:presLayoutVars>
          <dgm:chPref val="3"/>
        </dgm:presLayoutVars>
      </dgm:prSet>
      <dgm:spPr/>
    </dgm:pt>
    <dgm:pt modelId="{651036B7-0C4C-584E-BCF6-FC83CDF843C8}" type="pres">
      <dgm:prSet presAssocID="{50E24507-0022-4E12-B7D4-E443E8429666}" presName="hierChild2" presStyleCnt="0"/>
      <dgm:spPr/>
    </dgm:pt>
  </dgm:ptLst>
  <dgm:cxnLst>
    <dgm:cxn modelId="{504B1A08-4629-4C79-AE56-4847709DC191}" srcId="{C455C2F9-EA19-4347-9961-7A26998EE920}" destId="{50E24507-0022-4E12-B7D4-E443E8429666}" srcOrd="3" destOrd="0" parTransId="{B0D6181B-86E6-4690-A7B4-980FEE809021}" sibTransId="{8DB4F03F-C1AC-4A88-9B6C-4C9C7E6E076D}"/>
    <dgm:cxn modelId="{A925C50B-E2F4-0341-8747-0E3A47A75B7C}" type="presOf" srcId="{50E24507-0022-4E12-B7D4-E443E8429666}" destId="{499B3ED9-3538-9741-A02D-1E03EBB5426F}" srcOrd="0" destOrd="0" presId="urn:microsoft.com/office/officeart/2005/8/layout/hierarchy1"/>
    <dgm:cxn modelId="{752ED05C-4387-4263-B37C-0D3C74C1E874}" srcId="{C455C2F9-EA19-4347-9961-7A26998EE920}" destId="{76AC681F-1C1A-4963-912E-A28C1B7C0FF6}" srcOrd="0" destOrd="0" parTransId="{E5A10032-8557-4732-AFC1-C75007D580A0}" sibTransId="{E4867360-8A04-4908-B6A8-543C0F1395A4}"/>
    <dgm:cxn modelId="{853D448D-C297-42D6-93D1-4B3EB8BFFCBB}" srcId="{C455C2F9-EA19-4347-9961-7A26998EE920}" destId="{5E480A11-C1DF-4034-85AD-174BA8BCFCCC}" srcOrd="1" destOrd="0" parTransId="{1DB474EE-F2C7-4C37-A343-79E9219A324C}" sibTransId="{2718F472-42D0-4AC0-924C-29F9AD36AC3A}"/>
    <dgm:cxn modelId="{5B3BD8BF-5E19-4354-8A9B-EE9A169AC9C2}" srcId="{C455C2F9-EA19-4347-9961-7A26998EE920}" destId="{45553BF6-E67D-418B-AA97-8B6B8FD7139F}" srcOrd="2" destOrd="0" parTransId="{1E84B06D-9D7C-4E8F-84A0-DFF47076F851}" sibTransId="{18981CA5-CB01-4FCC-9EDD-58AE79ADDEA5}"/>
    <dgm:cxn modelId="{AACAD8D2-BDF3-3F42-BCE2-F75DCA5ACAA2}" type="presOf" srcId="{5E480A11-C1DF-4034-85AD-174BA8BCFCCC}" destId="{B1B9E106-E11A-FE44-B7C2-E6B7BBC7E1DF}" srcOrd="0" destOrd="0" presId="urn:microsoft.com/office/officeart/2005/8/layout/hierarchy1"/>
    <dgm:cxn modelId="{0B1812DB-AB6B-CA4D-BA99-FD27F85D7597}" type="presOf" srcId="{45553BF6-E67D-418B-AA97-8B6B8FD7139F}" destId="{2487BD66-CF1C-9B4E-B99D-162CA4FFE542}" srcOrd="0" destOrd="0" presId="urn:microsoft.com/office/officeart/2005/8/layout/hierarchy1"/>
    <dgm:cxn modelId="{2002D0E3-96D0-B343-8B9C-FC416B8024D9}" type="presOf" srcId="{76AC681F-1C1A-4963-912E-A28C1B7C0FF6}" destId="{AF07A8CA-B8D6-454A-B5FF-433D068AD0FE}" srcOrd="0" destOrd="0" presId="urn:microsoft.com/office/officeart/2005/8/layout/hierarchy1"/>
    <dgm:cxn modelId="{A0171BE9-3CD4-1540-B10F-AAB4D473DACB}" type="presOf" srcId="{C455C2F9-EA19-4347-9961-7A26998EE920}" destId="{59F2F4F0-373C-644A-97F1-2055A1847C5E}" srcOrd="0" destOrd="0" presId="urn:microsoft.com/office/officeart/2005/8/layout/hierarchy1"/>
    <dgm:cxn modelId="{05B2AD00-FE78-C94C-96DB-48604E9F43A2}" type="presParOf" srcId="{59F2F4F0-373C-644A-97F1-2055A1847C5E}" destId="{279DFD7F-5173-A74E-8B22-173C74FDDD5E}" srcOrd="0" destOrd="0" presId="urn:microsoft.com/office/officeart/2005/8/layout/hierarchy1"/>
    <dgm:cxn modelId="{9B53C6C7-754F-E54A-880D-0FF5D0F86008}" type="presParOf" srcId="{279DFD7F-5173-A74E-8B22-173C74FDDD5E}" destId="{9945CE09-7C63-EF4F-9BE7-081E4C21C0C0}" srcOrd="0" destOrd="0" presId="urn:microsoft.com/office/officeart/2005/8/layout/hierarchy1"/>
    <dgm:cxn modelId="{B7149364-ABC4-FE4B-9F1A-D88EA57C772B}" type="presParOf" srcId="{9945CE09-7C63-EF4F-9BE7-081E4C21C0C0}" destId="{F2C71A63-87C6-CE41-8DF1-BE2EB09AC84D}" srcOrd="0" destOrd="0" presId="urn:microsoft.com/office/officeart/2005/8/layout/hierarchy1"/>
    <dgm:cxn modelId="{4B4D5193-4F60-D640-B3E7-F0C7AAE255E1}" type="presParOf" srcId="{9945CE09-7C63-EF4F-9BE7-081E4C21C0C0}" destId="{AF07A8CA-B8D6-454A-B5FF-433D068AD0FE}" srcOrd="1" destOrd="0" presId="urn:microsoft.com/office/officeart/2005/8/layout/hierarchy1"/>
    <dgm:cxn modelId="{CF2737D5-9277-2949-BAAF-1B75EB5CAE3F}" type="presParOf" srcId="{279DFD7F-5173-A74E-8B22-173C74FDDD5E}" destId="{FE0B550C-08A4-6641-AA11-0DFC66038965}" srcOrd="1" destOrd="0" presId="urn:microsoft.com/office/officeart/2005/8/layout/hierarchy1"/>
    <dgm:cxn modelId="{84863753-0E71-2E4B-B258-EF9EAAFC776B}" type="presParOf" srcId="{59F2F4F0-373C-644A-97F1-2055A1847C5E}" destId="{7E8B475F-B7BD-F349-BA16-F8A63600A42A}" srcOrd="1" destOrd="0" presId="urn:microsoft.com/office/officeart/2005/8/layout/hierarchy1"/>
    <dgm:cxn modelId="{6E40F42B-3406-5647-AE63-E5FBBC9F79DC}" type="presParOf" srcId="{7E8B475F-B7BD-F349-BA16-F8A63600A42A}" destId="{A00C0D92-48AF-0342-BFFA-0E1C1BE1D592}" srcOrd="0" destOrd="0" presId="urn:microsoft.com/office/officeart/2005/8/layout/hierarchy1"/>
    <dgm:cxn modelId="{5FF1C6E2-352F-8F45-96E1-E37A63848AD4}" type="presParOf" srcId="{A00C0D92-48AF-0342-BFFA-0E1C1BE1D592}" destId="{8D202C48-D55E-994E-9868-980D1F1AED03}" srcOrd="0" destOrd="0" presId="urn:microsoft.com/office/officeart/2005/8/layout/hierarchy1"/>
    <dgm:cxn modelId="{767CBD87-508A-D147-B590-34E670C195C5}" type="presParOf" srcId="{A00C0D92-48AF-0342-BFFA-0E1C1BE1D592}" destId="{B1B9E106-E11A-FE44-B7C2-E6B7BBC7E1DF}" srcOrd="1" destOrd="0" presId="urn:microsoft.com/office/officeart/2005/8/layout/hierarchy1"/>
    <dgm:cxn modelId="{E8B1063C-9E01-3C43-B20F-E6B8A9DA2AE7}" type="presParOf" srcId="{7E8B475F-B7BD-F349-BA16-F8A63600A42A}" destId="{F0687865-F9D7-8E49-B3ED-5A7F7CD574D5}" srcOrd="1" destOrd="0" presId="urn:microsoft.com/office/officeart/2005/8/layout/hierarchy1"/>
    <dgm:cxn modelId="{26E683CD-82DD-3D43-AE99-F8601922507A}" type="presParOf" srcId="{59F2F4F0-373C-644A-97F1-2055A1847C5E}" destId="{9B325733-A4C4-A445-B8C9-5BDFC0F8BE68}" srcOrd="2" destOrd="0" presId="urn:microsoft.com/office/officeart/2005/8/layout/hierarchy1"/>
    <dgm:cxn modelId="{2F522037-1D65-BE4C-AA02-F04E92FB9EE1}" type="presParOf" srcId="{9B325733-A4C4-A445-B8C9-5BDFC0F8BE68}" destId="{74047605-1C77-934A-9C21-669D84536D08}" srcOrd="0" destOrd="0" presId="urn:microsoft.com/office/officeart/2005/8/layout/hierarchy1"/>
    <dgm:cxn modelId="{E1E7D0B8-3C45-7C4F-9F16-E79AEDD7021D}" type="presParOf" srcId="{74047605-1C77-934A-9C21-669D84536D08}" destId="{03EF4F8B-2A7E-6B4A-88A8-9624BBB409CD}" srcOrd="0" destOrd="0" presId="urn:microsoft.com/office/officeart/2005/8/layout/hierarchy1"/>
    <dgm:cxn modelId="{DBA7A653-7FCF-3C44-84E5-0F876C422566}" type="presParOf" srcId="{74047605-1C77-934A-9C21-669D84536D08}" destId="{2487BD66-CF1C-9B4E-B99D-162CA4FFE542}" srcOrd="1" destOrd="0" presId="urn:microsoft.com/office/officeart/2005/8/layout/hierarchy1"/>
    <dgm:cxn modelId="{C312B707-2256-5E4E-827D-2274F904A229}" type="presParOf" srcId="{9B325733-A4C4-A445-B8C9-5BDFC0F8BE68}" destId="{EA76B54D-06D7-9349-A799-468C23B0C545}" srcOrd="1" destOrd="0" presId="urn:microsoft.com/office/officeart/2005/8/layout/hierarchy1"/>
    <dgm:cxn modelId="{B7F91B31-C6D1-1249-899A-F8D2A345CC19}" type="presParOf" srcId="{59F2F4F0-373C-644A-97F1-2055A1847C5E}" destId="{C35F8ED0-F0C5-0346-A533-2A2B429ED518}" srcOrd="3" destOrd="0" presId="urn:microsoft.com/office/officeart/2005/8/layout/hierarchy1"/>
    <dgm:cxn modelId="{739A14D2-C610-0F47-AD33-0BE300E8DAB2}" type="presParOf" srcId="{C35F8ED0-F0C5-0346-A533-2A2B429ED518}" destId="{A9AB95D1-D417-F841-985F-46C0EF9617F9}" srcOrd="0" destOrd="0" presId="urn:microsoft.com/office/officeart/2005/8/layout/hierarchy1"/>
    <dgm:cxn modelId="{2202590D-36F8-8A49-9A54-13023D8053B7}" type="presParOf" srcId="{A9AB95D1-D417-F841-985F-46C0EF9617F9}" destId="{8E38C65A-B149-2547-886D-F1F5D571E760}" srcOrd="0" destOrd="0" presId="urn:microsoft.com/office/officeart/2005/8/layout/hierarchy1"/>
    <dgm:cxn modelId="{50D87EE0-BD20-1C40-8F97-16EEE1151EAC}" type="presParOf" srcId="{A9AB95D1-D417-F841-985F-46C0EF9617F9}" destId="{499B3ED9-3538-9741-A02D-1E03EBB5426F}" srcOrd="1" destOrd="0" presId="urn:microsoft.com/office/officeart/2005/8/layout/hierarchy1"/>
    <dgm:cxn modelId="{7838B2A2-05D9-F24E-8BBB-83A03AC2E8E3}" type="presParOf" srcId="{C35F8ED0-F0C5-0346-A533-2A2B429ED518}" destId="{651036B7-0C4C-584E-BCF6-FC83CDF843C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541B1B3-A55E-4CCD-BD20-BD9834A510B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77011B-B6FB-40C0-A569-B843CA66A048}">
      <dgm:prSet/>
      <dgm:spPr/>
      <dgm:t>
        <a:bodyPr/>
        <a:lstStyle/>
        <a:p>
          <a:r>
            <a:rPr lang="en-GB"/>
            <a:t>Hate crimes &amp; Racial discrimination</a:t>
          </a:r>
          <a:endParaRPr lang="en-US"/>
        </a:p>
      </dgm:t>
    </dgm:pt>
    <dgm:pt modelId="{B96124CE-E057-4FC2-BE4C-94B620912A18}" type="parTrans" cxnId="{8D1E907B-B5CD-4239-8253-1B52C416D10D}">
      <dgm:prSet/>
      <dgm:spPr/>
      <dgm:t>
        <a:bodyPr/>
        <a:lstStyle/>
        <a:p>
          <a:endParaRPr lang="en-US"/>
        </a:p>
      </dgm:t>
    </dgm:pt>
    <dgm:pt modelId="{BDF9CD09-4A99-4965-8DCD-DFD2CCF04077}" type="sibTrans" cxnId="{8D1E907B-B5CD-4239-8253-1B52C416D10D}">
      <dgm:prSet/>
      <dgm:spPr/>
      <dgm:t>
        <a:bodyPr/>
        <a:lstStyle/>
        <a:p>
          <a:endParaRPr lang="en-US"/>
        </a:p>
      </dgm:t>
    </dgm:pt>
    <dgm:pt modelId="{84C0C017-75C7-453E-B436-2FC3211280F2}">
      <dgm:prSet/>
      <dgm:spPr/>
      <dgm:t>
        <a:bodyPr/>
        <a:lstStyle/>
        <a:p>
          <a:r>
            <a:rPr lang="en-GB"/>
            <a:t>Support of the vulnerable</a:t>
          </a:r>
          <a:endParaRPr lang="en-US"/>
        </a:p>
      </dgm:t>
    </dgm:pt>
    <dgm:pt modelId="{B377CC33-BED7-4C79-A7E7-C5BC3CA4BF8B}" type="parTrans" cxnId="{559DB93D-54EC-47AA-97C2-D981F5F931E7}">
      <dgm:prSet/>
      <dgm:spPr/>
      <dgm:t>
        <a:bodyPr/>
        <a:lstStyle/>
        <a:p>
          <a:endParaRPr lang="en-US"/>
        </a:p>
      </dgm:t>
    </dgm:pt>
    <dgm:pt modelId="{301CC2CF-4255-4CA3-A492-D6969324424A}" type="sibTrans" cxnId="{559DB93D-54EC-47AA-97C2-D981F5F931E7}">
      <dgm:prSet/>
      <dgm:spPr/>
      <dgm:t>
        <a:bodyPr/>
        <a:lstStyle/>
        <a:p>
          <a:endParaRPr lang="en-US"/>
        </a:p>
      </dgm:t>
    </dgm:pt>
    <dgm:pt modelId="{8CF29605-BFCB-47DC-B110-DFABF52A0316}">
      <dgm:prSet/>
      <dgm:spPr/>
      <dgm:t>
        <a:bodyPr/>
        <a:lstStyle/>
        <a:p>
          <a:r>
            <a:rPr lang="en-GB"/>
            <a:t>Public Perception</a:t>
          </a:r>
          <a:endParaRPr lang="en-US"/>
        </a:p>
      </dgm:t>
    </dgm:pt>
    <dgm:pt modelId="{13520CCA-CFE2-4B2A-9567-482110BC9E5C}" type="parTrans" cxnId="{9E2BE26B-50CF-4E6D-B742-3BB09BFE3009}">
      <dgm:prSet/>
      <dgm:spPr/>
      <dgm:t>
        <a:bodyPr/>
        <a:lstStyle/>
        <a:p>
          <a:endParaRPr lang="en-US"/>
        </a:p>
      </dgm:t>
    </dgm:pt>
    <dgm:pt modelId="{6ADFC00F-2578-4CFC-9F81-FCFA4FE6ECBF}" type="sibTrans" cxnId="{9E2BE26B-50CF-4E6D-B742-3BB09BFE3009}">
      <dgm:prSet/>
      <dgm:spPr/>
      <dgm:t>
        <a:bodyPr/>
        <a:lstStyle/>
        <a:p>
          <a:endParaRPr lang="en-US"/>
        </a:p>
      </dgm:t>
    </dgm:pt>
    <dgm:pt modelId="{71CE5394-ECB8-4182-BB00-6E4AD6FB597A}">
      <dgm:prSet/>
      <dgm:spPr/>
      <dgm:t>
        <a:bodyPr/>
        <a:lstStyle/>
        <a:p>
          <a:r>
            <a:rPr lang="en-GB"/>
            <a:t>Challenges</a:t>
          </a:r>
          <a:endParaRPr lang="en-US"/>
        </a:p>
      </dgm:t>
    </dgm:pt>
    <dgm:pt modelId="{8A428180-88F3-4982-B027-30124D3D6182}" type="parTrans" cxnId="{41D6971A-03B8-4D0C-9C66-14840CD74F05}">
      <dgm:prSet/>
      <dgm:spPr/>
      <dgm:t>
        <a:bodyPr/>
        <a:lstStyle/>
        <a:p>
          <a:endParaRPr lang="en-US"/>
        </a:p>
      </dgm:t>
    </dgm:pt>
    <dgm:pt modelId="{45EAA98A-A069-41FF-817E-83D96A82C4F1}" type="sibTrans" cxnId="{41D6971A-03B8-4D0C-9C66-14840CD74F05}">
      <dgm:prSet/>
      <dgm:spPr/>
      <dgm:t>
        <a:bodyPr/>
        <a:lstStyle/>
        <a:p>
          <a:endParaRPr lang="en-US"/>
        </a:p>
      </dgm:t>
    </dgm:pt>
    <dgm:pt modelId="{974B92F0-1156-5449-9F3D-E058AC37A2DE}" type="pres">
      <dgm:prSet presAssocID="{E541B1B3-A55E-4CCD-BD20-BD9834A510B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A0B74A6-31AB-614A-AD5D-01B608D5AD3E}" type="pres">
      <dgm:prSet presAssocID="{2977011B-B6FB-40C0-A569-B843CA66A048}" presName="hierRoot1" presStyleCnt="0"/>
      <dgm:spPr/>
    </dgm:pt>
    <dgm:pt modelId="{ACC67BAB-AB4F-D844-BC4D-49B3123EBD6E}" type="pres">
      <dgm:prSet presAssocID="{2977011B-B6FB-40C0-A569-B843CA66A048}" presName="composite" presStyleCnt="0"/>
      <dgm:spPr/>
    </dgm:pt>
    <dgm:pt modelId="{B93264CE-D56A-F244-A8DA-09D8C13AF165}" type="pres">
      <dgm:prSet presAssocID="{2977011B-B6FB-40C0-A569-B843CA66A048}" presName="background" presStyleLbl="node0" presStyleIdx="0" presStyleCnt="4"/>
      <dgm:spPr/>
    </dgm:pt>
    <dgm:pt modelId="{8B5B3D8C-622D-CE41-8F6F-CD6B6C38D753}" type="pres">
      <dgm:prSet presAssocID="{2977011B-B6FB-40C0-A569-B843CA66A048}" presName="text" presStyleLbl="fgAcc0" presStyleIdx="0" presStyleCnt="4">
        <dgm:presLayoutVars>
          <dgm:chPref val="3"/>
        </dgm:presLayoutVars>
      </dgm:prSet>
      <dgm:spPr/>
    </dgm:pt>
    <dgm:pt modelId="{A87FE1DB-998D-6A46-914F-BFA2F9D3C313}" type="pres">
      <dgm:prSet presAssocID="{2977011B-B6FB-40C0-A569-B843CA66A048}" presName="hierChild2" presStyleCnt="0"/>
      <dgm:spPr/>
    </dgm:pt>
    <dgm:pt modelId="{02226DA3-1DF0-C944-8610-58DBB4741D85}" type="pres">
      <dgm:prSet presAssocID="{84C0C017-75C7-453E-B436-2FC3211280F2}" presName="hierRoot1" presStyleCnt="0"/>
      <dgm:spPr/>
    </dgm:pt>
    <dgm:pt modelId="{F783EED9-E5FB-314B-B57C-37387D4C7897}" type="pres">
      <dgm:prSet presAssocID="{84C0C017-75C7-453E-B436-2FC3211280F2}" presName="composite" presStyleCnt="0"/>
      <dgm:spPr/>
    </dgm:pt>
    <dgm:pt modelId="{192B4455-3EF5-9F45-AEC1-462671597CC2}" type="pres">
      <dgm:prSet presAssocID="{84C0C017-75C7-453E-B436-2FC3211280F2}" presName="background" presStyleLbl="node0" presStyleIdx="1" presStyleCnt="4"/>
      <dgm:spPr/>
    </dgm:pt>
    <dgm:pt modelId="{78027E3F-54BA-8740-92FF-0901C50ECCF3}" type="pres">
      <dgm:prSet presAssocID="{84C0C017-75C7-453E-B436-2FC3211280F2}" presName="text" presStyleLbl="fgAcc0" presStyleIdx="1" presStyleCnt="4">
        <dgm:presLayoutVars>
          <dgm:chPref val="3"/>
        </dgm:presLayoutVars>
      </dgm:prSet>
      <dgm:spPr/>
    </dgm:pt>
    <dgm:pt modelId="{E728E2E1-E2E8-F348-A724-36E6D2F8F821}" type="pres">
      <dgm:prSet presAssocID="{84C0C017-75C7-453E-B436-2FC3211280F2}" presName="hierChild2" presStyleCnt="0"/>
      <dgm:spPr/>
    </dgm:pt>
    <dgm:pt modelId="{817C7E40-5954-8941-B961-731B3E1C0A6E}" type="pres">
      <dgm:prSet presAssocID="{8CF29605-BFCB-47DC-B110-DFABF52A0316}" presName="hierRoot1" presStyleCnt="0"/>
      <dgm:spPr/>
    </dgm:pt>
    <dgm:pt modelId="{C81CFE70-1EEC-4346-B716-B1B075750228}" type="pres">
      <dgm:prSet presAssocID="{8CF29605-BFCB-47DC-B110-DFABF52A0316}" presName="composite" presStyleCnt="0"/>
      <dgm:spPr/>
    </dgm:pt>
    <dgm:pt modelId="{CD51997E-681B-3E47-894C-5E5958AF70B3}" type="pres">
      <dgm:prSet presAssocID="{8CF29605-BFCB-47DC-B110-DFABF52A0316}" presName="background" presStyleLbl="node0" presStyleIdx="2" presStyleCnt="4"/>
      <dgm:spPr/>
    </dgm:pt>
    <dgm:pt modelId="{FE601FA9-7472-D249-91D3-60C48751AEBE}" type="pres">
      <dgm:prSet presAssocID="{8CF29605-BFCB-47DC-B110-DFABF52A0316}" presName="text" presStyleLbl="fgAcc0" presStyleIdx="2" presStyleCnt="4">
        <dgm:presLayoutVars>
          <dgm:chPref val="3"/>
        </dgm:presLayoutVars>
      </dgm:prSet>
      <dgm:spPr/>
    </dgm:pt>
    <dgm:pt modelId="{57884411-E70A-254C-A015-EA7460D7C217}" type="pres">
      <dgm:prSet presAssocID="{8CF29605-BFCB-47DC-B110-DFABF52A0316}" presName="hierChild2" presStyleCnt="0"/>
      <dgm:spPr/>
    </dgm:pt>
    <dgm:pt modelId="{8125B1CB-00E1-B842-BFD2-825C525C10D5}" type="pres">
      <dgm:prSet presAssocID="{71CE5394-ECB8-4182-BB00-6E4AD6FB597A}" presName="hierRoot1" presStyleCnt="0"/>
      <dgm:spPr/>
    </dgm:pt>
    <dgm:pt modelId="{B01BD189-4640-D447-891B-1E3E4027753E}" type="pres">
      <dgm:prSet presAssocID="{71CE5394-ECB8-4182-BB00-6E4AD6FB597A}" presName="composite" presStyleCnt="0"/>
      <dgm:spPr/>
    </dgm:pt>
    <dgm:pt modelId="{BE5F1FF6-7A8A-254D-A914-8492AD365907}" type="pres">
      <dgm:prSet presAssocID="{71CE5394-ECB8-4182-BB00-6E4AD6FB597A}" presName="background" presStyleLbl="node0" presStyleIdx="3" presStyleCnt="4"/>
      <dgm:spPr/>
    </dgm:pt>
    <dgm:pt modelId="{A770FE2C-A8F5-C045-8510-D357FEFE6647}" type="pres">
      <dgm:prSet presAssocID="{71CE5394-ECB8-4182-BB00-6E4AD6FB597A}" presName="text" presStyleLbl="fgAcc0" presStyleIdx="3" presStyleCnt="4">
        <dgm:presLayoutVars>
          <dgm:chPref val="3"/>
        </dgm:presLayoutVars>
      </dgm:prSet>
      <dgm:spPr/>
    </dgm:pt>
    <dgm:pt modelId="{6151FB9A-F09A-2E44-A145-8D7E9C174DCF}" type="pres">
      <dgm:prSet presAssocID="{71CE5394-ECB8-4182-BB00-6E4AD6FB597A}" presName="hierChild2" presStyleCnt="0"/>
      <dgm:spPr/>
    </dgm:pt>
  </dgm:ptLst>
  <dgm:cxnLst>
    <dgm:cxn modelId="{3A521602-5126-1B4E-AB04-587F5C3314D8}" type="presOf" srcId="{2977011B-B6FB-40C0-A569-B843CA66A048}" destId="{8B5B3D8C-622D-CE41-8F6F-CD6B6C38D753}" srcOrd="0" destOrd="0" presId="urn:microsoft.com/office/officeart/2005/8/layout/hierarchy1"/>
    <dgm:cxn modelId="{41D6971A-03B8-4D0C-9C66-14840CD74F05}" srcId="{E541B1B3-A55E-4CCD-BD20-BD9834A510B1}" destId="{71CE5394-ECB8-4182-BB00-6E4AD6FB597A}" srcOrd="3" destOrd="0" parTransId="{8A428180-88F3-4982-B027-30124D3D6182}" sibTransId="{45EAA98A-A069-41FF-817E-83D96A82C4F1}"/>
    <dgm:cxn modelId="{55BEFC23-BA86-FC46-8381-01369A8D0678}" type="presOf" srcId="{E541B1B3-A55E-4CCD-BD20-BD9834A510B1}" destId="{974B92F0-1156-5449-9F3D-E058AC37A2DE}" srcOrd="0" destOrd="0" presId="urn:microsoft.com/office/officeart/2005/8/layout/hierarchy1"/>
    <dgm:cxn modelId="{559DB93D-54EC-47AA-97C2-D981F5F931E7}" srcId="{E541B1B3-A55E-4CCD-BD20-BD9834A510B1}" destId="{84C0C017-75C7-453E-B436-2FC3211280F2}" srcOrd="1" destOrd="0" parTransId="{B377CC33-BED7-4C79-A7E7-C5BC3CA4BF8B}" sibTransId="{301CC2CF-4255-4CA3-A492-D6969324424A}"/>
    <dgm:cxn modelId="{9E2BE26B-50CF-4E6D-B742-3BB09BFE3009}" srcId="{E541B1B3-A55E-4CCD-BD20-BD9834A510B1}" destId="{8CF29605-BFCB-47DC-B110-DFABF52A0316}" srcOrd="2" destOrd="0" parTransId="{13520CCA-CFE2-4B2A-9567-482110BC9E5C}" sibTransId="{6ADFC00F-2578-4CFC-9F81-FCFA4FE6ECBF}"/>
    <dgm:cxn modelId="{8D1E907B-B5CD-4239-8253-1B52C416D10D}" srcId="{E541B1B3-A55E-4CCD-BD20-BD9834A510B1}" destId="{2977011B-B6FB-40C0-A569-B843CA66A048}" srcOrd="0" destOrd="0" parTransId="{B96124CE-E057-4FC2-BE4C-94B620912A18}" sibTransId="{BDF9CD09-4A99-4965-8DCD-DFD2CCF04077}"/>
    <dgm:cxn modelId="{5CC22DDB-E6F1-D74A-AFA0-961033810E16}" type="presOf" srcId="{8CF29605-BFCB-47DC-B110-DFABF52A0316}" destId="{FE601FA9-7472-D249-91D3-60C48751AEBE}" srcOrd="0" destOrd="0" presId="urn:microsoft.com/office/officeart/2005/8/layout/hierarchy1"/>
    <dgm:cxn modelId="{3C2897E5-1A86-3D48-96BE-CAC44D9E377C}" type="presOf" srcId="{84C0C017-75C7-453E-B436-2FC3211280F2}" destId="{78027E3F-54BA-8740-92FF-0901C50ECCF3}" srcOrd="0" destOrd="0" presId="urn:microsoft.com/office/officeart/2005/8/layout/hierarchy1"/>
    <dgm:cxn modelId="{B85C3DF8-A25D-5A4D-B94A-FCF5739273F5}" type="presOf" srcId="{71CE5394-ECB8-4182-BB00-6E4AD6FB597A}" destId="{A770FE2C-A8F5-C045-8510-D357FEFE6647}" srcOrd="0" destOrd="0" presId="urn:microsoft.com/office/officeart/2005/8/layout/hierarchy1"/>
    <dgm:cxn modelId="{672DC8A8-DF8C-3D42-B175-93857ED61479}" type="presParOf" srcId="{974B92F0-1156-5449-9F3D-E058AC37A2DE}" destId="{3A0B74A6-31AB-614A-AD5D-01B608D5AD3E}" srcOrd="0" destOrd="0" presId="urn:microsoft.com/office/officeart/2005/8/layout/hierarchy1"/>
    <dgm:cxn modelId="{15546006-11EB-4745-A26F-67CF251ADBB6}" type="presParOf" srcId="{3A0B74A6-31AB-614A-AD5D-01B608D5AD3E}" destId="{ACC67BAB-AB4F-D844-BC4D-49B3123EBD6E}" srcOrd="0" destOrd="0" presId="urn:microsoft.com/office/officeart/2005/8/layout/hierarchy1"/>
    <dgm:cxn modelId="{E2F83F32-DC01-054D-980D-D8E3F0EE126F}" type="presParOf" srcId="{ACC67BAB-AB4F-D844-BC4D-49B3123EBD6E}" destId="{B93264CE-D56A-F244-A8DA-09D8C13AF165}" srcOrd="0" destOrd="0" presId="urn:microsoft.com/office/officeart/2005/8/layout/hierarchy1"/>
    <dgm:cxn modelId="{16809676-DAD2-E141-B7CA-F2DF242702A8}" type="presParOf" srcId="{ACC67BAB-AB4F-D844-BC4D-49B3123EBD6E}" destId="{8B5B3D8C-622D-CE41-8F6F-CD6B6C38D753}" srcOrd="1" destOrd="0" presId="urn:microsoft.com/office/officeart/2005/8/layout/hierarchy1"/>
    <dgm:cxn modelId="{04315CDD-7D9B-4A4B-941D-5D67D02855C7}" type="presParOf" srcId="{3A0B74A6-31AB-614A-AD5D-01B608D5AD3E}" destId="{A87FE1DB-998D-6A46-914F-BFA2F9D3C313}" srcOrd="1" destOrd="0" presId="urn:microsoft.com/office/officeart/2005/8/layout/hierarchy1"/>
    <dgm:cxn modelId="{46AB8AA4-E14B-684E-A733-3F3AB9954832}" type="presParOf" srcId="{974B92F0-1156-5449-9F3D-E058AC37A2DE}" destId="{02226DA3-1DF0-C944-8610-58DBB4741D85}" srcOrd="1" destOrd="0" presId="urn:microsoft.com/office/officeart/2005/8/layout/hierarchy1"/>
    <dgm:cxn modelId="{5CBF90A3-39D7-B443-A7A2-97AD2F6A4E4F}" type="presParOf" srcId="{02226DA3-1DF0-C944-8610-58DBB4741D85}" destId="{F783EED9-E5FB-314B-B57C-37387D4C7897}" srcOrd="0" destOrd="0" presId="urn:microsoft.com/office/officeart/2005/8/layout/hierarchy1"/>
    <dgm:cxn modelId="{CCBB163B-5F97-0040-983F-BFF339B2CEA5}" type="presParOf" srcId="{F783EED9-E5FB-314B-B57C-37387D4C7897}" destId="{192B4455-3EF5-9F45-AEC1-462671597CC2}" srcOrd="0" destOrd="0" presId="urn:microsoft.com/office/officeart/2005/8/layout/hierarchy1"/>
    <dgm:cxn modelId="{369DAFA8-0591-CD4A-AFB2-BFAA7485024D}" type="presParOf" srcId="{F783EED9-E5FB-314B-B57C-37387D4C7897}" destId="{78027E3F-54BA-8740-92FF-0901C50ECCF3}" srcOrd="1" destOrd="0" presId="urn:microsoft.com/office/officeart/2005/8/layout/hierarchy1"/>
    <dgm:cxn modelId="{958CB04F-934B-3F4C-8F7A-90C4BD422C74}" type="presParOf" srcId="{02226DA3-1DF0-C944-8610-58DBB4741D85}" destId="{E728E2E1-E2E8-F348-A724-36E6D2F8F821}" srcOrd="1" destOrd="0" presId="urn:microsoft.com/office/officeart/2005/8/layout/hierarchy1"/>
    <dgm:cxn modelId="{80A2B9D2-CC7C-1E44-928E-A5E574EB4B43}" type="presParOf" srcId="{974B92F0-1156-5449-9F3D-E058AC37A2DE}" destId="{817C7E40-5954-8941-B961-731B3E1C0A6E}" srcOrd="2" destOrd="0" presId="urn:microsoft.com/office/officeart/2005/8/layout/hierarchy1"/>
    <dgm:cxn modelId="{C78F0E92-2140-714A-853C-8A941341552E}" type="presParOf" srcId="{817C7E40-5954-8941-B961-731B3E1C0A6E}" destId="{C81CFE70-1EEC-4346-B716-B1B075750228}" srcOrd="0" destOrd="0" presId="urn:microsoft.com/office/officeart/2005/8/layout/hierarchy1"/>
    <dgm:cxn modelId="{560C23A7-DB2C-6E4B-B444-CCEF3F17DBB7}" type="presParOf" srcId="{C81CFE70-1EEC-4346-B716-B1B075750228}" destId="{CD51997E-681B-3E47-894C-5E5958AF70B3}" srcOrd="0" destOrd="0" presId="urn:microsoft.com/office/officeart/2005/8/layout/hierarchy1"/>
    <dgm:cxn modelId="{EDBB8AAE-D062-2248-9660-A85C5635B01A}" type="presParOf" srcId="{C81CFE70-1EEC-4346-B716-B1B075750228}" destId="{FE601FA9-7472-D249-91D3-60C48751AEBE}" srcOrd="1" destOrd="0" presId="urn:microsoft.com/office/officeart/2005/8/layout/hierarchy1"/>
    <dgm:cxn modelId="{A769BA59-2112-CC4F-8244-CE9ACD863E22}" type="presParOf" srcId="{817C7E40-5954-8941-B961-731B3E1C0A6E}" destId="{57884411-E70A-254C-A015-EA7460D7C217}" srcOrd="1" destOrd="0" presId="urn:microsoft.com/office/officeart/2005/8/layout/hierarchy1"/>
    <dgm:cxn modelId="{53FDAD60-5730-F748-BB4C-DEB5D9B81217}" type="presParOf" srcId="{974B92F0-1156-5449-9F3D-E058AC37A2DE}" destId="{8125B1CB-00E1-B842-BFD2-825C525C10D5}" srcOrd="3" destOrd="0" presId="urn:microsoft.com/office/officeart/2005/8/layout/hierarchy1"/>
    <dgm:cxn modelId="{25A90E3B-8B2F-C746-846C-547DD1253BDC}" type="presParOf" srcId="{8125B1CB-00E1-B842-BFD2-825C525C10D5}" destId="{B01BD189-4640-D447-891B-1E3E4027753E}" srcOrd="0" destOrd="0" presId="urn:microsoft.com/office/officeart/2005/8/layout/hierarchy1"/>
    <dgm:cxn modelId="{5A027737-47FC-3841-985D-D7B295ED5A8D}" type="presParOf" srcId="{B01BD189-4640-D447-891B-1E3E4027753E}" destId="{BE5F1FF6-7A8A-254D-A914-8492AD365907}" srcOrd="0" destOrd="0" presId="urn:microsoft.com/office/officeart/2005/8/layout/hierarchy1"/>
    <dgm:cxn modelId="{D7DD3F3D-5C50-F44F-9940-21B464E671C8}" type="presParOf" srcId="{B01BD189-4640-D447-891B-1E3E4027753E}" destId="{A770FE2C-A8F5-C045-8510-D357FEFE6647}" srcOrd="1" destOrd="0" presId="urn:microsoft.com/office/officeart/2005/8/layout/hierarchy1"/>
    <dgm:cxn modelId="{71BA4403-BEF0-8B49-B61F-E55090E07544}" type="presParOf" srcId="{8125B1CB-00E1-B842-BFD2-825C525C10D5}" destId="{6151FB9A-F09A-2E44-A145-8D7E9C174DC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9A1486-3EF9-4C51-9D6C-4C43C78153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05F3D34-6223-45B4-B832-2CB029F429C0}">
      <dgm:prSet/>
      <dgm:spPr/>
      <dgm:t>
        <a:bodyPr/>
        <a:lstStyle/>
        <a:p>
          <a:r>
            <a:rPr lang="en-GB"/>
            <a:t>Building Transparency</a:t>
          </a:r>
          <a:endParaRPr lang="en-US"/>
        </a:p>
      </dgm:t>
    </dgm:pt>
    <dgm:pt modelId="{3539315C-27ED-4906-8F3B-1D0EEE81DC60}" type="parTrans" cxnId="{D6DBD755-AB16-44B5-A03C-3758BFB103B8}">
      <dgm:prSet/>
      <dgm:spPr/>
      <dgm:t>
        <a:bodyPr/>
        <a:lstStyle/>
        <a:p>
          <a:endParaRPr lang="en-US"/>
        </a:p>
      </dgm:t>
    </dgm:pt>
    <dgm:pt modelId="{1D22318A-F5B4-4D8D-A6D4-275E21584CBE}" type="sibTrans" cxnId="{D6DBD755-AB16-44B5-A03C-3758BFB103B8}">
      <dgm:prSet/>
      <dgm:spPr/>
      <dgm:t>
        <a:bodyPr/>
        <a:lstStyle/>
        <a:p>
          <a:endParaRPr lang="en-US"/>
        </a:p>
      </dgm:t>
    </dgm:pt>
    <dgm:pt modelId="{0B103BD0-7982-4680-A05A-E19666F00167}">
      <dgm:prSet/>
      <dgm:spPr/>
      <dgm:t>
        <a:bodyPr/>
        <a:lstStyle/>
        <a:p>
          <a:r>
            <a:rPr lang="en-GB"/>
            <a:t>Community Trust</a:t>
          </a:r>
          <a:endParaRPr lang="en-US"/>
        </a:p>
      </dgm:t>
    </dgm:pt>
    <dgm:pt modelId="{D64FC870-38DA-4395-880E-BEABC07FCCB5}" type="parTrans" cxnId="{9C595567-8060-4955-9723-4DC4CA7EE8EF}">
      <dgm:prSet/>
      <dgm:spPr/>
      <dgm:t>
        <a:bodyPr/>
        <a:lstStyle/>
        <a:p>
          <a:endParaRPr lang="en-US"/>
        </a:p>
      </dgm:t>
    </dgm:pt>
    <dgm:pt modelId="{B66004FD-F77A-4688-A867-30CD6141A08A}" type="sibTrans" cxnId="{9C595567-8060-4955-9723-4DC4CA7EE8EF}">
      <dgm:prSet/>
      <dgm:spPr/>
      <dgm:t>
        <a:bodyPr/>
        <a:lstStyle/>
        <a:p>
          <a:endParaRPr lang="en-US"/>
        </a:p>
      </dgm:t>
    </dgm:pt>
    <dgm:pt modelId="{9D87AA3E-3E87-4443-A531-FD28FDB6C503}">
      <dgm:prSet/>
      <dgm:spPr/>
      <dgm:t>
        <a:bodyPr/>
        <a:lstStyle/>
        <a:p>
          <a:r>
            <a:rPr lang="en-GB"/>
            <a:t>Leadership &amp; Organisation</a:t>
          </a:r>
          <a:endParaRPr lang="en-US"/>
        </a:p>
      </dgm:t>
    </dgm:pt>
    <dgm:pt modelId="{BEDCA8C3-93AD-4C3E-938B-4C82785C0318}" type="parTrans" cxnId="{B2A30667-A9D5-47E7-9DB8-61F7900DD278}">
      <dgm:prSet/>
      <dgm:spPr/>
      <dgm:t>
        <a:bodyPr/>
        <a:lstStyle/>
        <a:p>
          <a:endParaRPr lang="en-US"/>
        </a:p>
      </dgm:t>
    </dgm:pt>
    <dgm:pt modelId="{267BACD8-E95B-4AAE-8862-76A1387595BD}" type="sibTrans" cxnId="{B2A30667-A9D5-47E7-9DB8-61F7900DD278}">
      <dgm:prSet/>
      <dgm:spPr/>
      <dgm:t>
        <a:bodyPr/>
        <a:lstStyle/>
        <a:p>
          <a:endParaRPr lang="en-US"/>
        </a:p>
      </dgm:t>
    </dgm:pt>
    <dgm:pt modelId="{80C01FBB-5B5E-4485-81E3-D266C9B5AEED}">
      <dgm:prSet/>
      <dgm:spPr/>
      <dgm:t>
        <a:bodyPr/>
        <a:lstStyle/>
        <a:p>
          <a:r>
            <a:rPr lang="en-GB"/>
            <a:t>Effective Training &amp; Education</a:t>
          </a:r>
          <a:endParaRPr lang="en-US"/>
        </a:p>
      </dgm:t>
    </dgm:pt>
    <dgm:pt modelId="{B4DFF639-AB65-4A0C-A097-21D51BA1CDF9}" type="parTrans" cxnId="{53C898A6-91BE-424D-A8BA-7A8ECB5E2E11}">
      <dgm:prSet/>
      <dgm:spPr/>
      <dgm:t>
        <a:bodyPr/>
        <a:lstStyle/>
        <a:p>
          <a:endParaRPr lang="en-US"/>
        </a:p>
      </dgm:t>
    </dgm:pt>
    <dgm:pt modelId="{91DE2EE0-693D-442D-9A13-D58C7EEF880B}" type="sibTrans" cxnId="{53C898A6-91BE-424D-A8BA-7A8ECB5E2E11}">
      <dgm:prSet/>
      <dgm:spPr/>
      <dgm:t>
        <a:bodyPr/>
        <a:lstStyle/>
        <a:p>
          <a:endParaRPr lang="en-US"/>
        </a:p>
      </dgm:t>
    </dgm:pt>
    <dgm:pt modelId="{24AD3D83-C16D-4CBA-9CBF-F71B8B3586DD}" type="pres">
      <dgm:prSet presAssocID="{9C9A1486-3EF9-4C51-9D6C-4C43C78153E8}" presName="root" presStyleCnt="0">
        <dgm:presLayoutVars>
          <dgm:dir/>
          <dgm:resizeHandles val="exact"/>
        </dgm:presLayoutVars>
      </dgm:prSet>
      <dgm:spPr/>
    </dgm:pt>
    <dgm:pt modelId="{AA56ED58-518A-448E-8C63-0D3BBA9E5B1B}" type="pres">
      <dgm:prSet presAssocID="{805F3D34-6223-45B4-B832-2CB029F429C0}" presName="compNode" presStyleCnt="0"/>
      <dgm:spPr/>
    </dgm:pt>
    <dgm:pt modelId="{0AA6EDC9-8409-4514-8F9A-E49A1C96F536}" type="pres">
      <dgm:prSet presAssocID="{805F3D34-6223-45B4-B832-2CB029F429C0}" presName="bgRect" presStyleLbl="bgShp" presStyleIdx="0" presStyleCnt="4"/>
      <dgm:spPr/>
    </dgm:pt>
    <dgm:pt modelId="{A1D1B281-B73F-42E6-9AD4-2B6476371059}" type="pres">
      <dgm:prSet presAssocID="{805F3D34-6223-45B4-B832-2CB029F429C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67F4AB7-733D-417B-97C4-9715784B3765}" type="pres">
      <dgm:prSet presAssocID="{805F3D34-6223-45B4-B832-2CB029F429C0}" presName="spaceRect" presStyleCnt="0"/>
      <dgm:spPr/>
    </dgm:pt>
    <dgm:pt modelId="{8AED5967-C11B-4980-B380-EA23B1F6C519}" type="pres">
      <dgm:prSet presAssocID="{805F3D34-6223-45B4-B832-2CB029F429C0}" presName="parTx" presStyleLbl="revTx" presStyleIdx="0" presStyleCnt="4">
        <dgm:presLayoutVars>
          <dgm:chMax val="0"/>
          <dgm:chPref val="0"/>
        </dgm:presLayoutVars>
      </dgm:prSet>
      <dgm:spPr/>
    </dgm:pt>
    <dgm:pt modelId="{ED2CE83F-BADD-42ED-B0C4-256083DF659D}" type="pres">
      <dgm:prSet presAssocID="{1D22318A-F5B4-4D8D-A6D4-275E21584CBE}" presName="sibTrans" presStyleCnt="0"/>
      <dgm:spPr/>
    </dgm:pt>
    <dgm:pt modelId="{31585C9B-712B-4D3E-A20F-047811E1ECB6}" type="pres">
      <dgm:prSet presAssocID="{0B103BD0-7982-4680-A05A-E19666F00167}" presName="compNode" presStyleCnt="0"/>
      <dgm:spPr/>
    </dgm:pt>
    <dgm:pt modelId="{4D563F9B-8DC5-4815-981C-0492653E2BB1}" type="pres">
      <dgm:prSet presAssocID="{0B103BD0-7982-4680-A05A-E19666F00167}" presName="bgRect" presStyleLbl="bgShp" presStyleIdx="1" presStyleCnt="4"/>
      <dgm:spPr/>
    </dgm:pt>
    <dgm:pt modelId="{ED866CB9-EF3E-4C50-A888-A68F1BF19676}" type="pres">
      <dgm:prSet presAssocID="{0B103BD0-7982-4680-A05A-E19666F0016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7D9CE1E-DA1D-4026-9045-AF6B76F39239}" type="pres">
      <dgm:prSet presAssocID="{0B103BD0-7982-4680-A05A-E19666F00167}" presName="spaceRect" presStyleCnt="0"/>
      <dgm:spPr/>
    </dgm:pt>
    <dgm:pt modelId="{3AE20E95-788F-496E-ADA8-52DEB9739F0D}" type="pres">
      <dgm:prSet presAssocID="{0B103BD0-7982-4680-A05A-E19666F00167}" presName="parTx" presStyleLbl="revTx" presStyleIdx="1" presStyleCnt="4">
        <dgm:presLayoutVars>
          <dgm:chMax val="0"/>
          <dgm:chPref val="0"/>
        </dgm:presLayoutVars>
      </dgm:prSet>
      <dgm:spPr/>
    </dgm:pt>
    <dgm:pt modelId="{E237D58C-B2A3-412D-90E3-15DAE03CFC74}" type="pres">
      <dgm:prSet presAssocID="{B66004FD-F77A-4688-A867-30CD6141A08A}" presName="sibTrans" presStyleCnt="0"/>
      <dgm:spPr/>
    </dgm:pt>
    <dgm:pt modelId="{E2DF6ABA-44B5-4B0D-B61C-3345A20BCB32}" type="pres">
      <dgm:prSet presAssocID="{9D87AA3E-3E87-4443-A531-FD28FDB6C503}" presName="compNode" presStyleCnt="0"/>
      <dgm:spPr/>
    </dgm:pt>
    <dgm:pt modelId="{CB64988B-A5CC-4E38-9278-0004D5913496}" type="pres">
      <dgm:prSet presAssocID="{9D87AA3E-3E87-4443-A531-FD28FDB6C503}" presName="bgRect" presStyleLbl="bgShp" presStyleIdx="2" presStyleCnt="4"/>
      <dgm:spPr/>
    </dgm:pt>
    <dgm:pt modelId="{5C424B56-45F7-466E-AB77-8E9F62D9ABF9}" type="pres">
      <dgm:prSet presAssocID="{9D87AA3E-3E87-4443-A531-FD28FDB6C50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3D0DF34-A8C9-47E8-B4E9-C0920ED99F14}" type="pres">
      <dgm:prSet presAssocID="{9D87AA3E-3E87-4443-A531-FD28FDB6C503}" presName="spaceRect" presStyleCnt="0"/>
      <dgm:spPr/>
    </dgm:pt>
    <dgm:pt modelId="{46592780-E582-4EE0-A31A-B92EAA87601E}" type="pres">
      <dgm:prSet presAssocID="{9D87AA3E-3E87-4443-A531-FD28FDB6C503}" presName="parTx" presStyleLbl="revTx" presStyleIdx="2" presStyleCnt="4">
        <dgm:presLayoutVars>
          <dgm:chMax val="0"/>
          <dgm:chPref val="0"/>
        </dgm:presLayoutVars>
      </dgm:prSet>
      <dgm:spPr/>
    </dgm:pt>
    <dgm:pt modelId="{698A13C3-DE51-4F86-9E0B-F39BF8FCF945}" type="pres">
      <dgm:prSet presAssocID="{267BACD8-E95B-4AAE-8862-76A1387595BD}" presName="sibTrans" presStyleCnt="0"/>
      <dgm:spPr/>
    </dgm:pt>
    <dgm:pt modelId="{FB5EC7D1-7B4E-4934-8CA8-2A0B32C0B481}" type="pres">
      <dgm:prSet presAssocID="{80C01FBB-5B5E-4485-81E3-D266C9B5AEED}" presName="compNode" presStyleCnt="0"/>
      <dgm:spPr/>
    </dgm:pt>
    <dgm:pt modelId="{6E6E1426-27F9-40BB-919D-AEB10FEB2A5A}" type="pres">
      <dgm:prSet presAssocID="{80C01FBB-5B5E-4485-81E3-D266C9B5AEED}" presName="bgRect" presStyleLbl="bgShp" presStyleIdx="3" presStyleCnt="4"/>
      <dgm:spPr/>
    </dgm:pt>
    <dgm:pt modelId="{AF0F4FE3-10CE-4EEA-A8A3-12AF02E7D51C}" type="pres">
      <dgm:prSet presAssocID="{80C01FBB-5B5E-4485-81E3-D266C9B5AEE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ABF95B2-2FE6-4BE5-A7CA-97622AFF2E81}" type="pres">
      <dgm:prSet presAssocID="{80C01FBB-5B5E-4485-81E3-D266C9B5AEED}" presName="spaceRect" presStyleCnt="0"/>
      <dgm:spPr/>
    </dgm:pt>
    <dgm:pt modelId="{850DEB1C-BD7F-4D60-97F8-A0314F93D067}" type="pres">
      <dgm:prSet presAssocID="{80C01FBB-5B5E-4485-81E3-D266C9B5AEE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3A0B60-17BE-4673-AFF5-D6187A235BF6}" type="presOf" srcId="{805F3D34-6223-45B4-B832-2CB029F429C0}" destId="{8AED5967-C11B-4980-B380-EA23B1F6C519}" srcOrd="0" destOrd="0" presId="urn:microsoft.com/office/officeart/2018/2/layout/IconVerticalSolidList"/>
    <dgm:cxn modelId="{79BB2360-F180-4A00-9831-D4E89D16D6B9}" type="presOf" srcId="{9D87AA3E-3E87-4443-A531-FD28FDB6C503}" destId="{46592780-E582-4EE0-A31A-B92EAA87601E}" srcOrd="0" destOrd="0" presId="urn:microsoft.com/office/officeart/2018/2/layout/IconVerticalSolidList"/>
    <dgm:cxn modelId="{B2A30667-A9D5-47E7-9DB8-61F7900DD278}" srcId="{9C9A1486-3EF9-4C51-9D6C-4C43C78153E8}" destId="{9D87AA3E-3E87-4443-A531-FD28FDB6C503}" srcOrd="2" destOrd="0" parTransId="{BEDCA8C3-93AD-4C3E-938B-4C82785C0318}" sibTransId="{267BACD8-E95B-4AAE-8862-76A1387595BD}"/>
    <dgm:cxn modelId="{9C595567-8060-4955-9723-4DC4CA7EE8EF}" srcId="{9C9A1486-3EF9-4C51-9D6C-4C43C78153E8}" destId="{0B103BD0-7982-4680-A05A-E19666F00167}" srcOrd="1" destOrd="0" parTransId="{D64FC870-38DA-4395-880E-BEABC07FCCB5}" sibTransId="{B66004FD-F77A-4688-A867-30CD6141A08A}"/>
    <dgm:cxn modelId="{D6DBD755-AB16-44B5-A03C-3758BFB103B8}" srcId="{9C9A1486-3EF9-4C51-9D6C-4C43C78153E8}" destId="{805F3D34-6223-45B4-B832-2CB029F429C0}" srcOrd="0" destOrd="0" parTransId="{3539315C-27ED-4906-8F3B-1D0EEE81DC60}" sibTransId="{1D22318A-F5B4-4D8D-A6D4-275E21584CBE}"/>
    <dgm:cxn modelId="{178C1980-19A4-42A1-94A2-08402FF7BC1D}" type="presOf" srcId="{0B103BD0-7982-4680-A05A-E19666F00167}" destId="{3AE20E95-788F-496E-ADA8-52DEB9739F0D}" srcOrd="0" destOrd="0" presId="urn:microsoft.com/office/officeart/2018/2/layout/IconVerticalSolidList"/>
    <dgm:cxn modelId="{77391789-BF61-4FAB-B153-67E5B640E979}" type="presOf" srcId="{80C01FBB-5B5E-4485-81E3-D266C9B5AEED}" destId="{850DEB1C-BD7F-4D60-97F8-A0314F93D067}" srcOrd="0" destOrd="0" presId="urn:microsoft.com/office/officeart/2018/2/layout/IconVerticalSolidList"/>
    <dgm:cxn modelId="{53C898A6-91BE-424D-A8BA-7A8ECB5E2E11}" srcId="{9C9A1486-3EF9-4C51-9D6C-4C43C78153E8}" destId="{80C01FBB-5B5E-4485-81E3-D266C9B5AEED}" srcOrd="3" destOrd="0" parTransId="{B4DFF639-AB65-4A0C-A097-21D51BA1CDF9}" sibTransId="{91DE2EE0-693D-442D-9A13-D58C7EEF880B}"/>
    <dgm:cxn modelId="{F5D2F6B6-F23D-4759-B8D7-39BFEA88A4EE}" type="presOf" srcId="{9C9A1486-3EF9-4C51-9D6C-4C43C78153E8}" destId="{24AD3D83-C16D-4CBA-9CBF-F71B8B3586DD}" srcOrd="0" destOrd="0" presId="urn:microsoft.com/office/officeart/2018/2/layout/IconVerticalSolidList"/>
    <dgm:cxn modelId="{6698C4AF-CBAD-4526-9128-E8B27B57F661}" type="presParOf" srcId="{24AD3D83-C16D-4CBA-9CBF-F71B8B3586DD}" destId="{AA56ED58-518A-448E-8C63-0D3BBA9E5B1B}" srcOrd="0" destOrd="0" presId="urn:microsoft.com/office/officeart/2018/2/layout/IconVerticalSolidList"/>
    <dgm:cxn modelId="{1F4E97A3-88A7-431D-B370-939BF734F44F}" type="presParOf" srcId="{AA56ED58-518A-448E-8C63-0D3BBA9E5B1B}" destId="{0AA6EDC9-8409-4514-8F9A-E49A1C96F536}" srcOrd="0" destOrd="0" presId="urn:microsoft.com/office/officeart/2018/2/layout/IconVerticalSolidList"/>
    <dgm:cxn modelId="{8BBC7C61-341D-40CE-AAA9-675870EB2506}" type="presParOf" srcId="{AA56ED58-518A-448E-8C63-0D3BBA9E5B1B}" destId="{A1D1B281-B73F-42E6-9AD4-2B6476371059}" srcOrd="1" destOrd="0" presId="urn:microsoft.com/office/officeart/2018/2/layout/IconVerticalSolidList"/>
    <dgm:cxn modelId="{BC7F5F31-988E-4AB0-A2EC-F56E6FADD921}" type="presParOf" srcId="{AA56ED58-518A-448E-8C63-0D3BBA9E5B1B}" destId="{D67F4AB7-733D-417B-97C4-9715784B3765}" srcOrd="2" destOrd="0" presId="urn:microsoft.com/office/officeart/2018/2/layout/IconVerticalSolidList"/>
    <dgm:cxn modelId="{CC058FF2-5EAB-459B-9CD5-C7EA600E8D22}" type="presParOf" srcId="{AA56ED58-518A-448E-8C63-0D3BBA9E5B1B}" destId="{8AED5967-C11B-4980-B380-EA23B1F6C519}" srcOrd="3" destOrd="0" presId="urn:microsoft.com/office/officeart/2018/2/layout/IconVerticalSolidList"/>
    <dgm:cxn modelId="{F4D44D23-8077-4635-8330-929FAFC33645}" type="presParOf" srcId="{24AD3D83-C16D-4CBA-9CBF-F71B8B3586DD}" destId="{ED2CE83F-BADD-42ED-B0C4-256083DF659D}" srcOrd="1" destOrd="0" presId="urn:microsoft.com/office/officeart/2018/2/layout/IconVerticalSolidList"/>
    <dgm:cxn modelId="{8978F2BC-E7D9-42F0-A7A4-E30D5CC0F397}" type="presParOf" srcId="{24AD3D83-C16D-4CBA-9CBF-F71B8B3586DD}" destId="{31585C9B-712B-4D3E-A20F-047811E1ECB6}" srcOrd="2" destOrd="0" presId="urn:microsoft.com/office/officeart/2018/2/layout/IconVerticalSolidList"/>
    <dgm:cxn modelId="{3A0DD10B-C013-413B-85E9-9E0F5D737551}" type="presParOf" srcId="{31585C9B-712B-4D3E-A20F-047811E1ECB6}" destId="{4D563F9B-8DC5-4815-981C-0492653E2BB1}" srcOrd="0" destOrd="0" presId="urn:microsoft.com/office/officeart/2018/2/layout/IconVerticalSolidList"/>
    <dgm:cxn modelId="{712E0BB1-BE89-4114-B044-FBEDC8DE7117}" type="presParOf" srcId="{31585C9B-712B-4D3E-A20F-047811E1ECB6}" destId="{ED866CB9-EF3E-4C50-A888-A68F1BF19676}" srcOrd="1" destOrd="0" presId="urn:microsoft.com/office/officeart/2018/2/layout/IconVerticalSolidList"/>
    <dgm:cxn modelId="{A3433AA9-B612-43F9-99F2-71433A4DFC32}" type="presParOf" srcId="{31585C9B-712B-4D3E-A20F-047811E1ECB6}" destId="{87D9CE1E-DA1D-4026-9045-AF6B76F39239}" srcOrd="2" destOrd="0" presId="urn:microsoft.com/office/officeart/2018/2/layout/IconVerticalSolidList"/>
    <dgm:cxn modelId="{6461831F-9522-4E96-8B18-30BB6E8C13AF}" type="presParOf" srcId="{31585C9B-712B-4D3E-A20F-047811E1ECB6}" destId="{3AE20E95-788F-496E-ADA8-52DEB9739F0D}" srcOrd="3" destOrd="0" presId="urn:microsoft.com/office/officeart/2018/2/layout/IconVerticalSolidList"/>
    <dgm:cxn modelId="{C803D8AB-6180-462C-A5CC-06220D0ACDD0}" type="presParOf" srcId="{24AD3D83-C16D-4CBA-9CBF-F71B8B3586DD}" destId="{E237D58C-B2A3-412D-90E3-15DAE03CFC74}" srcOrd="3" destOrd="0" presId="urn:microsoft.com/office/officeart/2018/2/layout/IconVerticalSolidList"/>
    <dgm:cxn modelId="{2E2AC39E-A2D9-404F-B84D-F28B08ED468B}" type="presParOf" srcId="{24AD3D83-C16D-4CBA-9CBF-F71B8B3586DD}" destId="{E2DF6ABA-44B5-4B0D-B61C-3345A20BCB32}" srcOrd="4" destOrd="0" presId="urn:microsoft.com/office/officeart/2018/2/layout/IconVerticalSolidList"/>
    <dgm:cxn modelId="{0B5B0EDB-F1D9-446A-8628-FFD1F709C9A3}" type="presParOf" srcId="{E2DF6ABA-44B5-4B0D-B61C-3345A20BCB32}" destId="{CB64988B-A5CC-4E38-9278-0004D5913496}" srcOrd="0" destOrd="0" presId="urn:microsoft.com/office/officeart/2018/2/layout/IconVerticalSolidList"/>
    <dgm:cxn modelId="{A721B98A-856A-45BC-9239-666301759D6D}" type="presParOf" srcId="{E2DF6ABA-44B5-4B0D-B61C-3345A20BCB32}" destId="{5C424B56-45F7-466E-AB77-8E9F62D9ABF9}" srcOrd="1" destOrd="0" presId="urn:microsoft.com/office/officeart/2018/2/layout/IconVerticalSolidList"/>
    <dgm:cxn modelId="{5EE333B5-7E55-47E3-957C-45358C527551}" type="presParOf" srcId="{E2DF6ABA-44B5-4B0D-B61C-3345A20BCB32}" destId="{33D0DF34-A8C9-47E8-B4E9-C0920ED99F14}" srcOrd="2" destOrd="0" presId="urn:microsoft.com/office/officeart/2018/2/layout/IconVerticalSolidList"/>
    <dgm:cxn modelId="{7558F1CF-23FB-48AB-AB71-1825FC661C1F}" type="presParOf" srcId="{E2DF6ABA-44B5-4B0D-B61C-3345A20BCB32}" destId="{46592780-E582-4EE0-A31A-B92EAA87601E}" srcOrd="3" destOrd="0" presId="urn:microsoft.com/office/officeart/2018/2/layout/IconVerticalSolidList"/>
    <dgm:cxn modelId="{E87785C4-151C-431F-99B4-D58C87B992A0}" type="presParOf" srcId="{24AD3D83-C16D-4CBA-9CBF-F71B8B3586DD}" destId="{698A13C3-DE51-4F86-9E0B-F39BF8FCF945}" srcOrd="5" destOrd="0" presId="urn:microsoft.com/office/officeart/2018/2/layout/IconVerticalSolidList"/>
    <dgm:cxn modelId="{E59D9FC4-8A48-4DFC-8F7D-594F6C82660E}" type="presParOf" srcId="{24AD3D83-C16D-4CBA-9CBF-F71B8B3586DD}" destId="{FB5EC7D1-7B4E-4934-8CA8-2A0B32C0B481}" srcOrd="6" destOrd="0" presId="urn:microsoft.com/office/officeart/2018/2/layout/IconVerticalSolidList"/>
    <dgm:cxn modelId="{E7FAAB15-3B6A-4501-A383-F89021BAEE75}" type="presParOf" srcId="{FB5EC7D1-7B4E-4934-8CA8-2A0B32C0B481}" destId="{6E6E1426-27F9-40BB-919D-AEB10FEB2A5A}" srcOrd="0" destOrd="0" presId="urn:microsoft.com/office/officeart/2018/2/layout/IconVerticalSolidList"/>
    <dgm:cxn modelId="{736C9604-CBFF-4741-806D-565AB80723F7}" type="presParOf" srcId="{FB5EC7D1-7B4E-4934-8CA8-2A0B32C0B481}" destId="{AF0F4FE3-10CE-4EEA-A8A3-12AF02E7D51C}" srcOrd="1" destOrd="0" presId="urn:microsoft.com/office/officeart/2018/2/layout/IconVerticalSolidList"/>
    <dgm:cxn modelId="{AB4F4A50-ECEA-4016-ACDE-134065E062CC}" type="presParOf" srcId="{FB5EC7D1-7B4E-4934-8CA8-2A0B32C0B481}" destId="{CABF95B2-2FE6-4BE5-A7CA-97622AFF2E81}" srcOrd="2" destOrd="0" presId="urn:microsoft.com/office/officeart/2018/2/layout/IconVerticalSolidList"/>
    <dgm:cxn modelId="{4AF7ED4F-27BE-4A55-B6D9-3C560E5D3FA2}" type="presParOf" srcId="{FB5EC7D1-7B4E-4934-8CA8-2A0B32C0B481}" destId="{850DEB1C-BD7F-4D60-97F8-A0314F93D0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4B873FD-F6E0-4D3D-8D05-35402C20EFB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6CB10A-5551-43DC-AAEF-1FFF6B82B8A5}">
      <dgm:prSet/>
      <dgm:spPr/>
      <dgm:t>
        <a:bodyPr/>
        <a:lstStyle/>
        <a:p>
          <a:r>
            <a:rPr lang="en-GB"/>
            <a:t>Addressing Vulnerabilities</a:t>
          </a:r>
          <a:endParaRPr lang="en-US"/>
        </a:p>
      </dgm:t>
    </dgm:pt>
    <dgm:pt modelId="{50E27CE3-04A0-47C9-B4D9-A877B63D8004}" type="parTrans" cxnId="{6D76B5E5-D7E8-49C3-B40C-106B1D9A6F62}">
      <dgm:prSet/>
      <dgm:spPr/>
      <dgm:t>
        <a:bodyPr/>
        <a:lstStyle/>
        <a:p>
          <a:endParaRPr lang="en-US"/>
        </a:p>
      </dgm:t>
    </dgm:pt>
    <dgm:pt modelId="{2FC93C9A-EBB7-4FD5-AFB9-1E9AEBEC0D86}" type="sibTrans" cxnId="{6D76B5E5-D7E8-49C3-B40C-106B1D9A6F62}">
      <dgm:prSet/>
      <dgm:spPr/>
      <dgm:t>
        <a:bodyPr/>
        <a:lstStyle/>
        <a:p>
          <a:endParaRPr lang="en-US"/>
        </a:p>
      </dgm:t>
    </dgm:pt>
    <dgm:pt modelId="{4C456EA5-6E69-40E1-80EC-C22C4A5AE949}">
      <dgm:prSet/>
      <dgm:spPr/>
      <dgm:t>
        <a:bodyPr/>
        <a:lstStyle/>
        <a:p>
          <a:r>
            <a:rPr lang="en-GB"/>
            <a:t>Collaboration with External Agencies</a:t>
          </a:r>
          <a:endParaRPr lang="en-US"/>
        </a:p>
      </dgm:t>
    </dgm:pt>
    <dgm:pt modelId="{00577F06-D304-459B-8025-042AEC3BA43A}" type="parTrans" cxnId="{86837D3B-DAE3-4F53-9376-038C686B8CC6}">
      <dgm:prSet/>
      <dgm:spPr/>
      <dgm:t>
        <a:bodyPr/>
        <a:lstStyle/>
        <a:p>
          <a:endParaRPr lang="en-US"/>
        </a:p>
      </dgm:t>
    </dgm:pt>
    <dgm:pt modelId="{43392030-82E5-45F9-B52C-7FA8AFF4CAF5}" type="sibTrans" cxnId="{86837D3B-DAE3-4F53-9376-038C686B8CC6}">
      <dgm:prSet/>
      <dgm:spPr/>
      <dgm:t>
        <a:bodyPr/>
        <a:lstStyle/>
        <a:p>
          <a:endParaRPr lang="en-US"/>
        </a:p>
      </dgm:t>
    </dgm:pt>
    <dgm:pt modelId="{7748957F-8ACB-46DA-B781-FB0234F58BC6}">
      <dgm:prSet/>
      <dgm:spPr/>
      <dgm:t>
        <a:bodyPr/>
        <a:lstStyle/>
        <a:p>
          <a:r>
            <a:rPr lang="en-GB"/>
            <a:t>Monitoring &amp; Reporting</a:t>
          </a:r>
          <a:endParaRPr lang="en-US"/>
        </a:p>
      </dgm:t>
    </dgm:pt>
    <dgm:pt modelId="{2351C107-3BFC-4C82-9016-F6261A9ACAF3}" type="parTrans" cxnId="{90BEBED7-660D-4684-A1CE-C825BAF323E5}">
      <dgm:prSet/>
      <dgm:spPr/>
      <dgm:t>
        <a:bodyPr/>
        <a:lstStyle/>
        <a:p>
          <a:endParaRPr lang="en-US"/>
        </a:p>
      </dgm:t>
    </dgm:pt>
    <dgm:pt modelId="{EB2F57ED-33B9-4E0E-AFCF-78EB14E77375}" type="sibTrans" cxnId="{90BEBED7-660D-4684-A1CE-C825BAF323E5}">
      <dgm:prSet/>
      <dgm:spPr/>
      <dgm:t>
        <a:bodyPr/>
        <a:lstStyle/>
        <a:p>
          <a:endParaRPr lang="en-US"/>
        </a:p>
      </dgm:t>
    </dgm:pt>
    <dgm:pt modelId="{1D97188B-E732-41C9-9444-E39EBE81E592}">
      <dgm:prSet/>
      <dgm:spPr/>
      <dgm:t>
        <a:bodyPr/>
        <a:lstStyle/>
        <a:p>
          <a:r>
            <a:rPr lang="en-GB"/>
            <a:t>Community Engagement</a:t>
          </a:r>
          <a:endParaRPr lang="en-US"/>
        </a:p>
      </dgm:t>
    </dgm:pt>
    <dgm:pt modelId="{F052C82C-9998-4771-BB77-57AD265DD542}" type="parTrans" cxnId="{8DA3EE0A-567D-4E36-89A4-493E6B12F965}">
      <dgm:prSet/>
      <dgm:spPr/>
      <dgm:t>
        <a:bodyPr/>
        <a:lstStyle/>
        <a:p>
          <a:endParaRPr lang="en-US"/>
        </a:p>
      </dgm:t>
    </dgm:pt>
    <dgm:pt modelId="{5904F7BC-E864-430F-BE72-D5A825447FBC}" type="sibTrans" cxnId="{8DA3EE0A-567D-4E36-89A4-493E6B12F965}">
      <dgm:prSet/>
      <dgm:spPr/>
      <dgm:t>
        <a:bodyPr/>
        <a:lstStyle/>
        <a:p>
          <a:endParaRPr lang="en-US"/>
        </a:p>
      </dgm:t>
    </dgm:pt>
    <dgm:pt modelId="{BE82D558-5121-4EE7-92A1-2BB1A9A71DED}" type="pres">
      <dgm:prSet presAssocID="{B4B873FD-F6E0-4D3D-8D05-35402C20EFBC}" presName="root" presStyleCnt="0">
        <dgm:presLayoutVars>
          <dgm:dir/>
          <dgm:resizeHandles val="exact"/>
        </dgm:presLayoutVars>
      </dgm:prSet>
      <dgm:spPr/>
    </dgm:pt>
    <dgm:pt modelId="{31F4D474-2A77-49A4-A320-1D319B0B4737}" type="pres">
      <dgm:prSet presAssocID="{576CB10A-5551-43DC-AAEF-1FFF6B82B8A5}" presName="compNode" presStyleCnt="0"/>
      <dgm:spPr/>
    </dgm:pt>
    <dgm:pt modelId="{E55247EA-96E1-4F6F-9C76-AC025C5A4626}" type="pres">
      <dgm:prSet presAssocID="{576CB10A-5551-43DC-AAEF-1FFF6B82B8A5}" presName="bgRect" presStyleLbl="bgShp" presStyleIdx="0" presStyleCnt="4"/>
      <dgm:spPr/>
    </dgm:pt>
    <dgm:pt modelId="{4484BE3C-83DA-4250-A0CB-EEB12D514966}" type="pres">
      <dgm:prSet presAssocID="{576CB10A-5551-43DC-AAEF-1FFF6B82B8A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DFB8AFB-BF1A-4DC6-B935-4E5EE28950B0}" type="pres">
      <dgm:prSet presAssocID="{576CB10A-5551-43DC-AAEF-1FFF6B82B8A5}" presName="spaceRect" presStyleCnt="0"/>
      <dgm:spPr/>
    </dgm:pt>
    <dgm:pt modelId="{E5162752-58C6-4970-8293-6DEA470A04DE}" type="pres">
      <dgm:prSet presAssocID="{576CB10A-5551-43DC-AAEF-1FFF6B82B8A5}" presName="parTx" presStyleLbl="revTx" presStyleIdx="0" presStyleCnt="4">
        <dgm:presLayoutVars>
          <dgm:chMax val="0"/>
          <dgm:chPref val="0"/>
        </dgm:presLayoutVars>
      </dgm:prSet>
      <dgm:spPr/>
    </dgm:pt>
    <dgm:pt modelId="{7A9741CE-28C6-45A5-B842-9929B0FDF176}" type="pres">
      <dgm:prSet presAssocID="{2FC93C9A-EBB7-4FD5-AFB9-1E9AEBEC0D86}" presName="sibTrans" presStyleCnt="0"/>
      <dgm:spPr/>
    </dgm:pt>
    <dgm:pt modelId="{9067564F-7438-4C74-A6DC-8DBA9E910509}" type="pres">
      <dgm:prSet presAssocID="{4C456EA5-6E69-40E1-80EC-C22C4A5AE949}" presName="compNode" presStyleCnt="0"/>
      <dgm:spPr/>
    </dgm:pt>
    <dgm:pt modelId="{BA21605D-D9FD-41C4-9297-F7CDA77B3F4C}" type="pres">
      <dgm:prSet presAssocID="{4C456EA5-6E69-40E1-80EC-C22C4A5AE949}" presName="bgRect" presStyleLbl="bgShp" presStyleIdx="1" presStyleCnt="4"/>
      <dgm:spPr/>
    </dgm:pt>
    <dgm:pt modelId="{9EAC75F9-736C-436E-814B-A210F1B3FDC5}" type="pres">
      <dgm:prSet presAssocID="{4C456EA5-6E69-40E1-80EC-C22C4A5AE94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F68657D-4E27-48AC-A94E-C41C3C0352B2}" type="pres">
      <dgm:prSet presAssocID="{4C456EA5-6E69-40E1-80EC-C22C4A5AE949}" presName="spaceRect" presStyleCnt="0"/>
      <dgm:spPr/>
    </dgm:pt>
    <dgm:pt modelId="{9B9F499A-FBDB-452B-B243-3A484200BE76}" type="pres">
      <dgm:prSet presAssocID="{4C456EA5-6E69-40E1-80EC-C22C4A5AE949}" presName="parTx" presStyleLbl="revTx" presStyleIdx="1" presStyleCnt="4">
        <dgm:presLayoutVars>
          <dgm:chMax val="0"/>
          <dgm:chPref val="0"/>
        </dgm:presLayoutVars>
      </dgm:prSet>
      <dgm:spPr/>
    </dgm:pt>
    <dgm:pt modelId="{5A1158D0-5321-4B7A-BA14-5DF5416A1B6A}" type="pres">
      <dgm:prSet presAssocID="{43392030-82E5-45F9-B52C-7FA8AFF4CAF5}" presName="sibTrans" presStyleCnt="0"/>
      <dgm:spPr/>
    </dgm:pt>
    <dgm:pt modelId="{54FE26B9-34DA-4F38-B7CF-3067E0CD5712}" type="pres">
      <dgm:prSet presAssocID="{7748957F-8ACB-46DA-B781-FB0234F58BC6}" presName="compNode" presStyleCnt="0"/>
      <dgm:spPr/>
    </dgm:pt>
    <dgm:pt modelId="{62CA8487-AE19-4E64-8B67-5C8F40C0E63C}" type="pres">
      <dgm:prSet presAssocID="{7748957F-8ACB-46DA-B781-FB0234F58BC6}" presName="bgRect" presStyleLbl="bgShp" presStyleIdx="2" presStyleCnt="4"/>
      <dgm:spPr/>
    </dgm:pt>
    <dgm:pt modelId="{0A4EFDAD-A8C1-4DFA-992F-439B1E2BFEB5}" type="pres">
      <dgm:prSet presAssocID="{7748957F-8ACB-46DA-B781-FB0234F58B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02854A2C-24DF-4148-B436-64C76C6411DF}" type="pres">
      <dgm:prSet presAssocID="{7748957F-8ACB-46DA-B781-FB0234F58BC6}" presName="spaceRect" presStyleCnt="0"/>
      <dgm:spPr/>
    </dgm:pt>
    <dgm:pt modelId="{5295B106-FE31-4B7A-BC8B-F6BFAA87367A}" type="pres">
      <dgm:prSet presAssocID="{7748957F-8ACB-46DA-B781-FB0234F58BC6}" presName="parTx" presStyleLbl="revTx" presStyleIdx="2" presStyleCnt="4">
        <dgm:presLayoutVars>
          <dgm:chMax val="0"/>
          <dgm:chPref val="0"/>
        </dgm:presLayoutVars>
      </dgm:prSet>
      <dgm:spPr/>
    </dgm:pt>
    <dgm:pt modelId="{5910BEDC-DAF3-4CB7-BCC2-9C8998FAA749}" type="pres">
      <dgm:prSet presAssocID="{EB2F57ED-33B9-4E0E-AFCF-78EB14E77375}" presName="sibTrans" presStyleCnt="0"/>
      <dgm:spPr/>
    </dgm:pt>
    <dgm:pt modelId="{E0B63602-0CB7-4845-B3B8-39DC073EC9F6}" type="pres">
      <dgm:prSet presAssocID="{1D97188B-E732-41C9-9444-E39EBE81E592}" presName="compNode" presStyleCnt="0"/>
      <dgm:spPr/>
    </dgm:pt>
    <dgm:pt modelId="{6E03FDC7-AB5C-4458-B08D-568C94E5E223}" type="pres">
      <dgm:prSet presAssocID="{1D97188B-E732-41C9-9444-E39EBE81E592}" presName="bgRect" presStyleLbl="bgShp" presStyleIdx="3" presStyleCnt="4"/>
      <dgm:spPr/>
    </dgm:pt>
    <dgm:pt modelId="{5D93D34F-2AC2-43BB-B082-7D4ACDD8B5FD}" type="pres">
      <dgm:prSet presAssocID="{1D97188B-E732-41C9-9444-E39EBE81E59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62A4075-994C-4656-A8E9-6A5E4441180F}" type="pres">
      <dgm:prSet presAssocID="{1D97188B-E732-41C9-9444-E39EBE81E592}" presName="spaceRect" presStyleCnt="0"/>
      <dgm:spPr/>
    </dgm:pt>
    <dgm:pt modelId="{4557D65D-6235-452D-9498-58AD56B4BF83}" type="pres">
      <dgm:prSet presAssocID="{1D97188B-E732-41C9-9444-E39EBE81E59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DA3EE0A-567D-4E36-89A4-493E6B12F965}" srcId="{B4B873FD-F6E0-4D3D-8D05-35402C20EFBC}" destId="{1D97188B-E732-41C9-9444-E39EBE81E592}" srcOrd="3" destOrd="0" parTransId="{F052C82C-9998-4771-BB77-57AD265DD542}" sibTransId="{5904F7BC-E864-430F-BE72-D5A825447FBC}"/>
    <dgm:cxn modelId="{BC2D0B18-1105-4D2C-B261-53B8FD77B4D6}" type="presOf" srcId="{1D97188B-E732-41C9-9444-E39EBE81E592}" destId="{4557D65D-6235-452D-9498-58AD56B4BF83}" srcOrd="0" destOrd="0" presId="urn:microsoft.com/office/officeart/2018/2/layout/IconVerticalSolidList"/>
    <dgm:cxn modelId="{86837D3B-DAE3-4F53-9376-038C686B8CC6}" srcId="{B4B873FD-F6E0-4D3D-8D05-35402C20EFBC}" destId="{4C456EA5-6E69-40E1-80EC-C22C4A5AE949}" srcOrd="1" destOrd="0" parTransId="{00577F06-D304-459B-8025-042AEC3BA43A}" sibTransId="{43392030-82E5-45F9-B52C-7FA8AFF4CAF5}"/>
    <dgm:cxn modelId="{9D735252-6A41-4CF0-A419-F8C75F7CCE16}" type="presOf" srcId="{B4B873FD-F6E0-4D3D-8D05-35402C20EFBC}" destId="{BE82D558-5121-4EE7-92A1-2BB1A9A71DED}" srcOrd="0" destOrd="0" presId="urn:microsoft.com/office/officeart/2018/2/layout/IconVerticalSolidList"/>
    <dgm:cxn modelId="{7339907E-21B3-4004-893F-864B8605F261}" type="presOf" srcId="{576CB10A-5551-43DC-AAEF-1FFF6B82B8A5}" destId="{E5162752-58C6-4970-8293-6DEA470A04DE}" srcOrd="0" destOrd="0" presId="urn:microsoft.com/office/officeart/2018/2/layout/IconVerticalSolidList"/>
    <dgm:cxn modelId="{22439A96-450E-45D5-B923-6177D0E403CD}" type="presOf" srcId="{4C456EA5-6E69-40E1-80EC-C22C4A5AE949}" destId="{9B9F499A-FBDB-452B-B243-3A484200BE76}" srcOrd="0" destOrd="0" presId="urn:microsoft.com/office/officeart/2018/2/layout/IconVerticalSolidList"/>
    <dgm:cxn modelId="{DC48CBC7-28A1-4BD9-B672-93C82ADE6184}" type="presOf" srcId="{7748957F-8ACB-46DA-B781-FB0234F58BC6}" destId="{5295B106-FE31-4B7A-BC8B-F6BFAA87367A}" srcOrd="0" destOrd="0" presId="urn:microsoft.com/office/officeart/2018/2/layout/IconVerticalSolidList"/>
    <dgm:cxn modelId="{90BEBED7-660D-4684-A1CE-C825BAF323E5}" srcId="{B4B873FD-F6E0-4D3D-8D05-35402C20EFBC}" destId="{7748957F-8ACB-46DA-B781-FB0234F58BC6}" srcOrd="2" destOrd="0" parTransId="{2351C107-3BFC-4C82-9016-F6261A9ACAF3}" sibTransId="{EB2F57ED-33B9-4E0E-AFCF-78EB14E77375}"/>
    <dgm:cxn modelId="{6D76B5E5-D7E8-49C3-B40C-106B1D9A6F62}" srcId="{B4B873FD-F6E0-4D3D-8D05-35402C20EFBC}" destId="{576CB10A-5551-43DC-AAEF-1FFF6B82B8A5}" srcOrd="0" destOrd="0" parTransId="{50E27CE3-04A0-47C9-B4D9-A877B63D8004}" sibTransId="{2FC93C9A-EBB7-4FD5-AFB9-1E9AEBEC0D86}"/>
    <dgm:cxn modelId="{D09DBCCD-C99E-4D70-AEAC-25803948DC41}" type="presParOf" srcId="{BE82D558-5121-4EE7-92A1-2BB1A9A71DED}" destId="{31F4D474-2A77-49A4-A320-1D319B0B4737}" srcOrd="0" destOrd="0" presId="urn:microsoft.com/office/officeart/2018/2/layout/IconVerticalSolidList"/>
    <dgm:cxn modelId="{C3E76318-712F-457E-A2A8-D1040EE7605B}" type="presParOf" srcId="{31F4D474-2A77-49A4-A320-1D319B0B4737}" destId="{E55247EA-96E1-4F6F-9C76-AC025C5A4626}" srcOrd="0" destOrd="0" presId="urn:microsoft.com/office/officeart/2018/2/layout/IconVerticalSolidList"/>
    <dgm:cxn modelId="{20B82F65-E8E1-4EED-B74E-3F4155FFF121}" type="presParOf" srcId="{31F4D474-2A77-49A4-A320-1D319B0B4737}" destId="{4484BE3C-83DA-4250-A0CB-EEB12D514966}" srcOrd="1" destOrd="0" presId="urn:microsoft.com/office/officeart/2018/2/layout/IconVerticalSolidList"/>
    <dgm:cxn modelId="{5388E2C4-886D-4D39-AA94-B16B4548FF02}" type="presParOf" srcId="{31F4D474-2A77-49A4-A320-1D319B0B4737}" destId="{CDFB8AFB-BF1A-4DC6-B935-4E5EE28950B0}" srcOrd="2" destOrd="0" presId="urn:microsoft.com/office/officeart/2018/2/layout/IconVerticalSolidList"/>
    <dgm:cxn modelId="{5827939A-D060-416C-B433-5703BCE3CE7F}" type="presParOf" srcId="{31F4D474-2A77-49A4-A320-1D319B0B4737}" destId="{E5162752-58C6-4970-8293-6DEA470A04DE}" srcOrd="3" destOrd="0" presId="urn:microsoft.com/office/officeart/2018/2/layout/IconVerticalSolidList"/>
    <dgm:cxn modelId="{5F662D59-F288-44E5-8B71-0B1DE7DCA7BA}" type="presParOf" srcId="{BE82D558-5121-4EE7-92A1-2BB1A9A71DED}" destId="{7A9741CE-28C6-45A5-B842-9929B0FDF176}" srcOrd="1" destOrd="0" presId="urn:microsoft.com/office/officeart/2018/2/layout/IconVerticalSolidList"/>
    <dgm:cxn modelId="{59974331-4853-4944-84BE-4D4961593CD2}" type="presParOf" srcId="{BE82D558-5121-4EE7-92A1-2BB1A9A71DED}" destId="{9067564F-7438-4C74-A6DC-8DBA9E910509}" srcOrd="2" destOrd="0" presId="urn:microsoft.com/office/officeart/2018/2/layout/IconVerticalSolidList"/>
    <dgm:cxn modelId="{F3EDA249-FAE1-409F-911E-6E858640B7CD}" type="presParOf" srcId="{9067564F-7438-4C74-A6DC-8DBA9E910509}" destId="{BA21605D-D9FD-41C4-9297-F7CDA77B3F4C}" srcOrd="0" destOrd="0" presId="urn:microsoft.com/office/officeart/2018/2/layout/IconVerticalSolidList"/>
    <dgm:cxn modelId="{780D3BBB-1FF3-4B40-9E71-66399E3AEEB0}" type="presParOf" srcId="{9067564F-7438-4C74-A6DC-8DBA9E910509}" destId="{9EAC75F9-736C-436E-814B-A210F1B3FDC5}" srcOrd="1" destOrd="0" presId="urn:microsoft.com/office/officeart/2018/2/layout/IconVerticalSolidList"/>
    <dgm:cxn modelId="{193AEA03-6730-4D17-835F-4843258BB706}" type="presParOf" srcId="{9067564F-7438-4C74-A6DC-8DBA9E910509}" destId="{1F68657D-4E27-48AC-A94E-C41C3C0352B2}" srcOrd="2" destOrd="0" presId="urn:microsoft.com/office/officeart/2018/2/layout/IconVerticalSolidList"/>
    <dgm:cxn modelId="{73E321D5-7451-456C-BDD9-2303BE00508C}" type="presParOf" srcId="{9067564F-7438-4C74-A6DC-8DBA9E910509}" destId="{9B9F499A-FBDB-452B-B243-3A484200BE76}" srcOrd="3" destOrd="0" presId="urn:microsoft.com/office/officeart/2018/2/layout/IconVerticalSolidList"/>
    <dgm:cxn modelId="{458B7E6A-CCDA-4604-9A34-3DDB7C8995A2}" type="presParOf" srcId="{BE82D558-5121-4EE7-92A1-2BB1A9A71DED}" destId="{5A1158D0-5321-4B7A-BA14-5DF5416A1B6A}" srcOrd="3" destOrd="0" presId="urn:microsoft.com/office/officeart/2018/2/layout/IconVerticalSolidList"/>
    <dgm:cxn modelId="{E2B5163F-7FD9-47AE-AC40-084944CE9DD9}" type="presParOf" srcId="{BE82D558-5121-4EE7-92A1-2BB1A9A71DED}" destId="{54FE26B9-34DA-4F38-B7CF-3067E0CD5712}" srcOrd="4" destOrd="0" presId="urn:microsoft.com/office/officeart/2018/2/layout/IconVerticalSolidList"/>
    <dgm:cxn modelId="{BFA3D117-1E4A-4ED6-9254-1DC58FA89B4A}" type="presParOf" srcId="{54FE26B9-34DA-4F38-B7CF-3067E0CD5712}" destId="{62CA8487-AE19-4E64-8B67-5C8F40C0E63C}" srcOrd="0" destOrd="0" presId="urn:microsoft.com/office/officeart/2018/2/layout/IconVerticalSolidList"/>
    <dgm:cxn modelId="{DE8A4EC1-7A69-4E2F-9462-C3FCB91B548A}" type="presParOf" srcId="{54FE26B9-34DA-4F38-B7CF-3067E0CD5712}" destId="{0A4EFDAD-A8C1-4DFA-992F-439B1E2BFEB5}" srcOrd="1" destOrd="0" presId="urn:microsoft.com/office/officeart/2018/2/layout/IconVerticalSolidList"/>
    <dgm:cxn modelId="{1E69BA58-C9A9-4A9D-95B7-CCFFEDF6E567}" type="presParOf" srcId="{54FE26B9-34DA-4F38-B7CF-3067E0CD5712}" destId="{02854A2C-24DF-4148-B436-64C76C6411DF}" srcOrd="2" destOrd="0" presId="urn:microsoft.com/office/officeart/2018/2/layout/IconVerticalSolidList"/>
    <dgm:cxn modelId="{40AD5CBD-A490-4F0F-B39A-CE2FD9B4F171}" type="presParOf" srcId="{54FE26B9-34DA-4F38-B7CF-3067E0CD5712}" destId="{5295B106-FE31-4B7A-BC8B-F6BFAA87367A}" srcOrd="3" destOrd="0" presId="urn:microsoft.com/office/officeart/2018/2/layout/IconVerticalSolidList"/>
    <dgm:cxn modelId="{28DAFC06-085D-4696-8A96-820DD255D08E}" type="presParOf" srcId="{BE82D558-5121-4EE7-92A1-2BB1A9A71DED}" destId="{5910BEDC-DAF3-4CB7-BCC2-9C8998FAA749}" srcOrd="5" destOrd="0" presId="urn:microsoft.com/office/officeart/2018/2/layout/IconVerticalSolidList"/>
    <dgm:cxn modelId="{146D7F9B-2D6F-420B-AC58-F59F6F7B73A1}" type="presParOf" srcId="{BE82D558-5121-4EE7-92A1-2BB1A9A71DED}" destId="{E0B63602-0CB7-4845-B3B8-39DC073EC9F6}" srcOrd="6" destOrd="0" presId="urn:microsoft.com/office/officeart/2018/2/layout/IconVerticalSolidList"/>
    <dgm:cxn modelId="{F20A2C53-A953-4B44-A42C-0775DD142499}" type="presParOf" srcId="{E0B63602-0CB7-4845-B3B8-39DC073EC9F6}" destId="{6E03FDC7-AB5C-4458-B08D-568C94E5E223}" srcOrd="0" destOrd="0" presId="urn:microsoft.com/office/officeart/2018/2/layout/IconVerticalSolidList"/>
    <dgm:cxn modelId="{F89BF738-C741-492E-9068-EAD4F937AE7A}" type="presParOf" srcId="{E0B63602-0CB7-4845-B3B8-39DC073EC9F6}" destId="{5D93D34F-2AC2-43BB-B082-7D4ACDD8B5FD}" srcOrd="1" destOrd="0" presId="urn:microsoft.com/office/officeart/2018/2/layout/IconVerticalSolidList"/>
    <dgm:cxn modelId="{7FE9A1B5-EAD1-4606-B73D-42570F8AB1D8}" type="presParOf" srcId="{E0B63602-0CB7-4845-B3B8-39DC073EC9F6}" destId="{862A4075-994C-4656-A8E9-6A5E4441180F}" srcOrd="2" destOrd="0" presId="urn:microsoft.com/office/officeart/2018/2/layout/IconVerticalSolidList"/>
    <dgm:cxn modelId="{27F2CBEE-05A9-4366-8684-D07AE875A343}" type="presParOf" srcId="{E0B63602-0CB7-4845-B3B8-39DC073EC9F6}" destId="{4557D65D-6235-452D-9498-58AD56B4BF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FDBBB7F-CB5E-42CA-9926-0F1D8A50876B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1DF47E9-88BA-4F79-BD4B-97DA4D200A6E}">
      <dgm:prSet/>
      <dgm:spPr/>
      <dgm:t>
        <a:bodyPr/>
        <a:lstStyle/>
        <a:p>
          <a:r>
            <a:rPr lang="en-GB"/>
            <a:t>Neighbourhood Policing</a:t>
          </a:r>
          <a:endParaRPr lang="en-US"/>
        </a:p>
      </dgm:t>
    </dgm:pt>
    <dgm:pt modelId="{F294E03B-2176-4A46-B8E0-CAF5CE98FBC0}" type="parTrans" cxnId="{CA75117B-B96B-48E4-911B-8C1DB03CDD4E}">
      <dgm:prSet/>
      <dgm:spPr/>
      <dgm:t>
        <a:bodyPr/>
        <a:lstStyle/>
        <a:p>
          <a:endParaRPr lang="en-US"/>
        </a:p>
      </dgm:t>
    </dgm:pt>
    <dgm:pt modelId="{B539E29B-8C51-4C96-B97D-0A3146FCFB0D}" type="sibTrans" cxnId="{CA75117B-B96B-48E4-911B-8C1DB03CDD4E}">
      <dgm:prSet/>
      <dgm:spPr/>
      <dgm:t>
        <a:bodyPr/>
        <a:lstStyle/>
        <a:p>
          <a:endParaRPr lang="en-US"/>
        </a:p>
      </dgm:t>
    </dgm:pt>
    <dgm:pt modelId="{14BFAFF8-008B-4A10-BE56-CE2F22FA629E}">
      <dgm:prSet/>
      <dgm:spPr/>
      <dgm:t>
        <a:bodyPr/>
        <a:lstStyle/>
        <a:p>
          <a:r>
            <a:rPr lang="en-GB"/>
            <a:t>Racism</a:t>
          </a:r>
          <a:endParaRPr lang="en-US"/>
        </a:p>
      </dgm:t>
    </dgm:pt>
    <dgm:pt modelId="{6AE7E828-EEF0-4DD6-9F41-B5502B15E741}" type="parTrans" cxnId="{B64C8FAF-C07F-46B9-9600-ABE6AF6061E3}">
      <dgm:prSet/>
      <dgm:spPr/>
      <dgm:t>
        <a:bodyPr/>
        <a:lstStyle/>
        <a:p>
          <a:endParaRPr lang="en-US"/>
        </a:p>
      </dgm:t>
    </dgm:pt>
    <dgm:pt modelId="{7D04931E-B49D-44A9-B60E-5E7011A5B73A}" type="sibTrans" cxnId="{B64C8FAF-C07F-46B9-9600-ABE6AF6061E3}">
      <dgm:prSet/>
      <dgm:spPr/>
      <dgm:t>
        <a:bodyPr/>
        <a:lstStyle/>
        <a:p>
          <a:endParaRPr lang="en-US"/>
        </a:p>
      </dgm:t>
    </dgm:pt>
    <dgm:pt modelId="{0D311B14-5189-4F55-80BF-A9903DDB2CDF}">
      <dgm:prSet/>
      <dgm:spPr/>
      <dgm:t>
        <a:bodyPr/>
        <a:lstStyle/>
        <a:p>
          <a:r>
            <a:rPr lang="en-GB"/>
            <a:t>Corruption</a:t>
          </a:r>
          <a:endParaRPr lang="en-US"/>
        </a:p>
      </dgm:t>
    </dgm:pt>
    <dgm:pt modelId="{C531C2FD-FF56-4ED9-BAC4-D0B0D4C057F8}" type="parTrans" cxnId="{B9BD2E13-7E4D-4810-9C40-402CBD425212}">
      <dgm:prSet/>
      <dgm:spPr/>
      <dgm:t>
        <a:bodyPr/>
        <a:lstStyle/>
        <a:p>
          <a:endParaRPr lang="en-US"/>
        </a:p>
      </dgm:t>
    </dgm:pt>
    <dgm:pt modelId="{8013BD81-9DDD-4743-A17B-648AFD2B04D3}" type="sibTrans" cxnId="{B9BD2E13-7E4D-4810-9C40-402CBD425212}">
      <dgm:prSet/>
      <dgm:spPr/>
      <dgm:t>
        <a:bodyPr/>
        <a:lstStyle/>
        <a:p>
          <a:endParaRPr lang="en-US"/>
        </a:p>
      </dgm:t>
    </dgm:pt>
    <dgm:pt modelId="{55980B16-F0AD-CF47-93FC-8BF5D7566F47}" type="pres">
      <dgm:prSet presAssocID="{FFDBBB7F-CB5E-42CA-9926-0F1D8A50876B}" presName="linear" presStyleCnt="0">
        <dgm:presLayoutVars>
          <dgm:dir/>
          <dgm:animLvl val="lvl"/>
          <dgm:resizeHandles val="exact"/>
        </dgm:presLayoutVars>
      </dgm:prSet>
      <dgm:spPr/>
    </dgm:pt>
    <dgm:pt modelId="{449C0F03-AAA7-574E-BE7B-FEB71F69B88C}" type="pres">
      <dgm:prSet presAssocID="{21DF47E9-88BA-4F79-BD4B-97DA4D200A6E}" presName="parentLin" presStyleCnt="0"/>
      <dgm:spPr/>
    </dgm:pt>
    <dgm:pt modelId="{B1E00FAC-048D-7A40-A039-CCC26E42CCEC}" type="pres">
      <dgm:prSet presAssocID="{21DF47E9-88BA-4F79-BD4B-97DA4D200A6E}" presName="parentLeftMargin" presStyleLbl="node1" presStyleIdx="0" presStyleCnt="3"/>
      <dgm:spPr/>
    </dgm:pt>
    <dgm:pt modelId="{10618794-E2B0-874C-9BCD-80DA27A0A378}" type="pres">
      <dgm:prSet presAssocID="{21DF47E9-88BA-4F79-BD4B-97DA4D200A6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D1D540F-05BE-FB43-B78C-69243C632CC8}" type="pres">
      <dgm:prSet presAssocID="{21DF47E9-88BA-4F79-BD4B-97DA4D200A6E}" presName="negativeSpace" presStyleCnt="0"/>
      <dgm:spPr/>
    </dgm:pt>
    <dgm:pt modelId="{4247E69F-63C2-1F4B-A64D-853FDC8FAD00}" type="pres">
      <dgm:prSet presAssocID="{21DF47E9-88BA-4F79-BD4B-97DA4D200A6E}" presName="childText" presStyleLbl="conFgAcc1" presStyleIdx="0" presStyleCnt="3">
        <dgm:presLayoutVars>
          <dgm:bulletEnabled val="1"/>
        </dgm:presLayoutVars>
      </dgm:prSet>
      <dgm:spPr/>
    </dgm:pt>
    <dgm:pt modelId="{F14DD756-A92E-7142-9A9D-D2FAC0F9BDE2}" type="pres">
      <dgm:prSet presAssocID="{B539E29B-8C51-4C96-B97D-0A3146FCFB0D}" presName="spaceBetweenRectangles" presStyleCnt="0"/>
      <dgm:spPr/>
    </dgm:pt>
    <dgm:pt modelId="{E106E72D-9992-DB43-96A9-E6CB9577FA96}" type="pres">
      <dgm:prSet presAssocID="{14BFAFF8-008B-4A10-BE56-CE2F22FA629E}" presName="parentLin" presStyleCnt="0"/>
      <dgm:spPr/>
    </dgm:pt>
    <dgm:pt modelId="{66F7BE20-8E65-B040-8442-53FB8D115714}" type="pres">
      <dgm:prSet presAssocID="{14BFAFF8-008B-4A10-BE56-CE2F22FA629E}" presName="parentLeftMargin" presStyleLbl="node1" presStyleIdx="0" presStyleCnt="3"/>
      <dgm:spPr/>
    </dgm:pt>
    <dgm:pt modelId="{EA3FB61C-F49E-794F-9540-0B2A19906B6A}" type="pres">
      <dgm:prSet presAssocID="{14BFAFF8-008B-4A10-BE56-CE2F22FA629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A4A9AEC-3CB2-944C-A0E8-27BDB03C5441}" type="pres">
      <dgm:prSet presAssocID="{14BFAFF8-008B-4A10-BE56-CE2F22FA629E}" presName="negativeSpace" presStyleCnt="0"/>
      <dgm:spPr/>
    </dgm:pt>
    <dgm:pt modelId="{335364E5-943C-9D4F-89CE-5BB1DC57EF81}" type="pres">
      <dgm:prSet presAssocID="{14BFAFF8-008B-4A10-BE56-CE2F22FA629E}" presName="childText" presStyleLbl="conFgAcc1" presStyleIdx="1" presStyleCnt="3">
        <dgm:presLayoutVars>
          <dgm:bulletEnabled val="1"/>
        </dgm:presLayoutVars>
      </dgm:prSet>
      <dgm:spPr/>
    </dgm:pt>
    <dgm:pt modelId="{BD15FAF4-118D-6041-9CE2-E60DA2CA7AEA}" type="pres">
      <dgm:prSet presAssocID="{7D04931E-B49D-44A9-B60E-5E7011A5B73A}" presName="spaceBetweenRectangles" presStyleCnt="0"/>
      <dgm:spPr/>
    </dgm:pt>
    <dgm:pt modelId="{83CFAE2C-9854-B143-BD2E-6CDB05EB4809}" type="pres">
      <dgm:prSet presAssocID="{0D311B14-5189-4F55-80BF-A9903DDB2CDF}" presName="parentLin" presStyleCnt="0"/>
      <dgm:spPr/>
    </dgm:pt>
    <dgm:pt modelId="{F93BA59B-7C72-1A4B-B0AE-B347E4A5496C}" type="pres">
      <dgm:prSet presAssocID="{0D311B14-5189-4F55-80BF-A9903DDB2CDF}" presName="parentLeftMargin" presStyleLbl="node1" presStyleIdx="1" presStyleCnt="3"/>
      <dgm:spPr/>
    </dgm:pt>
    <dgm:pt modelId="{FA358018-B282-7B42-9CD1-D64121F3409C}" type="pres">
      <dgm:prSet presAssocID="{0D311B14-5189-4F55-80BF-A9903DDB2CD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2E5DF71D-FCCC-F44E-B21B-49533BAAC56E}" type="pres">
      <dgm:prSet presAssocID="{0D311B14-5189-4F55-80BF-A9903DDB2CDF}" presName="negativeSpace" presStyleCnt="0"/>
      <dgm:spPr/>
    </dgm:pt>
    <dgm:pt modelId="{E30D1709-5888-074D-9892-CACE8A750778}" type="pres">
      <dgm:prSet presAssocID="{0D311B14-5189-4F55-80BF-A9903DDB2CD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B9BD2E13-7E4D-4810-9C40-402CBD425212}" srcId="{FFDBBB7F-CB5E-42CA-9926-0F1D8A50876B}" destId="{0D311B14-5189-4F55-80BF-A9903DDB2CDF}" srcOrd="2" destOrd="0" parTransId="{C531C2FD-FF56-4ED9-BAC4-D0B0D4C057F8}" sibTransId="{8013BD81-9DDD-4743-A17B-648AFD2B04D3}"/>
    <dgm:cxn modelId="{6DDF6D1C-1B69-C045-AE76-B78BB25259BD}" type="presOf" srcId="{14BFAFF8-008B-4A10-BE56-CE2F22FA629E}" destId="{66F7BE20-8E65-B040-8442-53FB8D115714}" srcOrd="0" destOrd="0" presId="urn:microsoft.com/office/officeart/2005/8/layout/list1"/>
    <dgm:cxn modelId="{785A8026-62BB-F843-93CD-EBD61AFF8D73}" type="presOf" srcId="{21DF47E9-88BA-4F79-BD4B-97DA4D200A6E}" destId="{B1E00FAC-048D-7A40-A039-CCC26E42CCEC}" srcOrd="0" destOrd="0" presId="urn:microsoft.com/office/officeart/2005/8/layout/list1"/>
    <dgm:cxn modelId="{CA75117B-B96B-48E4-911B-8C1DB03CDD4E}" srcId="{FFDBBB7F-CB5E-42CA-9926-0F1D8A50876B}" destId="{21DF47E9-88BA-4F79-BD4B-97DA4D200A6E}" srcOrd="0" destOrd="0" parTransId="{F294E03B-2176-4A46-B8E0-CAF5CE98FBC0}" sibTransId="{B539E29B-8C51-4C96-B97D-0A3146FCFB0D}"/>
    <dgm:cxn modelId="{0E80F29E-4713-6345-8090-42B8BD2B26C4}" type="presOf" srcId="{FFDBBB7F-CB5E-42CA-9926-0F1D8A50876B}" destId="{55980B16-F0AD-CF47-93FC-8BF5D7566F47}" srcOrd="0" destOrd="0" presId="urn:microsoft.com/office/officeart/2005/8/layout/list1"/>
    <dgm:cxn modelId="{C96996A1-B5C9-6E4C-B999-CFBE4909A141}" type="presOf" srcId="{14BFAFF8-008B-4A10-BE56-CE2F22FA629E}" destId="{EA3FB61C-F49E-794F-9540-0B2A19906B6A}" srcOrd="1" destOrd="0" presId="urn:microsoft.com/office/officeart/2005/8/layout/list1"/>
    <dgm:cxn modelId="{B64C8FAF-C07F-46B9-9600-ABE6AF6061E3}" srcId="{FFDBBB7F-CB5E-42CA-9926-0F1D8A50876B}" destId="{14BFAFF8-008B-4A10-BE56-CE2F22FA629E}" srcOrd="1" destOrd="0" parTransId="{6AE7E828-EEF0-4DD6-9F41-B5502B15E741}" sibTransId="{7D04931E-B49D-44A9-B60E-5E7011A5B73A}"/>
    <dgm:cxn modelId="{C709E6B9-23E3-B045-8EEF-6B6BDCEA01A6}" type="presOf" srcId="{0D311B14-5189-4F55-80BF-A9903DDB2CDF}" destId="{F93BA59B-7C72-1A4B-B0AE-B347E4A5496C}" srcOrd="0" destOrd="0" presId="urn:microsoft.com/office/officeart/2005/8/layout/list1"/>
    <dgm:cxn modelId="{73161DC7-7C50-074C-A1CC-5B70E349EF9E}" type="presOf" srcId="{0D311B14-5189-4F55-80BF-A9903DDB2CDF}" destId="{FA358018-B282-7B42-9CD1-D64121F3409C}" srcOrd="1" destOrd="0" presId="urn:microsoft.com/office/officeart/2005/8/layout/list1"/>
    <dgm:cxn modelId="{3F6C91F4-9649-D045-8B21-9A0890DDBF61}" type="presOf" srcId="{21DF47E9-88BA-4F79-BD4B-97DA4D200A6E}" destId="{10618794-E2B0-874C-9BCD-80DA27A0A378}" srcOrd="1" destOrd="0" presId="urn:microsoft.com/office/officeart/2005/8/layout/list1"/>
    <dgm:cxn modelId="{A01E2462-1DFB-AC40-9F9A-A315CDC56941}" type="presParOf" srcId="{55980B16-F0AD-CF47-93FC-8BF5D7566F47}" destId="{449C0F03-AAA7-574E-BE7B-FEB71F69B88C}" srcOrd="0" destOrd="0" presId="urn:microsoft.com/office/officeart/2005/8/layout/list1"/>
    <dgm:cxn modelId="{623C290D-6946-B349-80B4-8EE43356E0A5}" type="presParOf" srcId="{449C0F03-AAA7-574E-BE7B-FEB71F69B88C}" destId="{B1E00FAC-048D-7A40-A039-CCC26E42CCEC}" srcOrd="0" destOrd="0" presId="urn:microsoft.com/office/officeart/2005/8/layout/list1"/>
    <dgm:cxn modelId="{0F063DEB-5FAB-A845-8267-1591E0F526E0}" type="presParOf" srcId="{449C0F03-AAA7-574E-BE7B-FEB71F69B88C}" destId="{10618794-E2B0-874C-9BCD-80DA27A0A378}" srcOrd="1" destOrd="0" presId="urn:microsoft.com/office/officeart/2005/8/layout/list1"/>
    <dgm:cxn modelId="{8B61369F-92A6-EF40-B681-AE1CAC241B81}" type="presParOf" srcId="{55980B16-F0AD-CF47-93FC-8BF5D7566F47}" destId="{7D1D540F-05BE-FB43-B78C-69243C632CC8}" srcOrd="1" destOrd="0" presId="urn:microsoft.com/office/officeart/2005/8/layout/list1"/>
    <dgm:cxn modelId="{59A741BD-BF29-0144-8E15-7D45528F8918}" type="presParOf" srcId="{55980B16-F0AD-CF47-93FC-8BF5D7566F47}" destId="{4247E69F-63C2-1F4B-A64D-853FDC8FAD00}" srcOrd="2" destOrd="0" presId="urn:microsoft.com/office/officeart/2005/8/layout/list1"/>
    <dgm:cxn modelId="{DADCE8D9-9029-E749-963C-3DC7AD9A6737}" type="presParOf" srcId="{55980B16-F0AD-CF47-93FC-8BF5D7566F47}" destId="{F14DD756-A92E-7142-9A9D-D2FAC0F9BDE2}" srcOrd="3" destOrd="0" presId="urn:microsoft.com/office/officeart/2005/8/layout/list1"/>
    <dgm:cxn modelId="{A40969C6-7BD4-0D4D-88CC-48BFBDEA48D2}" type="presParOf" srcId="{55980B16-F0AD-CF47-93FC-8BF5D7566F47}" destId="{E106E72D-9992-DB43-96A9-E6CB9577FA96}" srcOrd="4" destOrd="0" presId="urn:microsoft.com/office/officeart/2005/8/layout/list1"/>
    <dgm:cxn modelId="{AE2C488F-9EB5-514C-B32C-110D1A9A07AC}" type="presParOf" srcId="{E106E72D-9992-DB43-96A9-E6CB9577FA96}" destId="{66F7BE20-8E65-B040-8442-53FB8D115714}" srcOrd="0" destOrd="0" presId="urn:microsoft.com/office/officeart/2005/8/layout/list1"/>
    <dgm:cxn modelId="{73257E65-6A08-554E-8FE1-1F4E0B849528}" type="presParOf" srcId="{E106E72D-9992-DB43-96A9-E6CB9577FA96}" destId="{EA3FB61C-F49E-794F-9540-0B2A19906B6A}" srcOrd="1" destOrd="0" presId="urn:microsoft.com/office/officeart/2005/8/layout/list1"/>
    <dgm:cxn modelId="{D4A017AC-3E82-A348-A3AB-60CF0EB308DB}" type="presParOf" srcId="{55980B16-F0AD-CF47-93FC-8BF5D7566F47}" destId="{AA4A9AEC-3CB2-944C-A0E8-27BDB03C5441}" srcOrd="5" destOrd="0" presId="urn:microsoft.com/office/officeart/2005/8/layout/list1"/>
    <dgm:cxn modelId="{9C588766-7AEF-9044-9E33-C441FE46C624}" type="presParOf" srcId="{55980B16-F0AD-CF47-93FC-8BF5D7566F47}" destId="{335364E5-943C-9D4F-89CE-5BB1DC57EF81}" srcOrd="6" destOrd="0" presId="urn:microsoft.com/office/officeart/2005/8/layout/list1"/>
    <dgm:cxn modelId="{12C482E4-C28B-B24B-86A0-66255E634502}" type="presParOf" srcId="{55980B16-F0AD-CF47-93FC-8BF5D7566F47}" destId="{BD15FAF4-118D-6041-9CE2-E60DA2CA7AEA}" srcOrd="7" destOrd="0" presId="urn:microsoft.com/office/officeart/2005/8/layout/list1"/>
    <dgm:cxn modelId="{1292604B-B139-9449-8C50-78C9D2901ECE}" type="presParOf" srcId="{55980B16-F0AD-CF47-93FC-8BF5D7566F47}" destId="{83CFAE2C-9854-B143-BD2E-6CDB05EB4809}" srcOrd="8" destOrd="0" presId="urn:microsoft.com/office/officeart/2005/8/layout/list1"/>
    <dgm:cxn modelId="{07C8B2D7-56F6-A549-94E4-3F16F8D0B117}" type="presParOf" srcId="{83CFAE2C-9854-B143-BD2E-6CDB05EB4809}" destId="{F93BA59B-7C72-1A4B-B0AE-B347E4A5496C}" srcOrd="0" destOrd="0" presId="urn:microsoft.com/office/officeart/2005/8/layout/list1"/>
    <dgm:cxn modelId="{1475F8A9-D147-2344-9EFD-3F31D6878449}" type="presParOf" srcId="{83CFAE2C-9854-B143-BD2E-6CDB05EB4809}" destId="{FA358018-B282-7B42-9CD1-D64121F3409C}" srcOrd="1" destOrd="0" presId="urn:microsoft.com/office/officeart/2005/8/layout/list1"/>
    <dgm:cxn modelId="{87ABF7B6-A18D-6B4A-A2C9-FDDC207F3D91}" type="presParOf" srcId="{55980B16-F0AD-CF47-93FC-8BF5D7566F47}" destId="{2E5DF71D-FCCC-F44E-B21B-49533BAAC56E}" srcOrd="9" destOrd="0" presId="urn:microsoft.com/office/officeart/2005/8/layout/list1"/>
    <dgm:cxn modelId="{21A3AC6D-0C2D-E047-9D81-AAB8B2F15FE4}" type="presParOf" srcId="{55980B16-F0AD-CF47-93FC-8BF5D7566F47}" destId="{E30D1709-5888-074D-9892-CACE8A75077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772D6-0F98-F844-9134-8378482979A8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Introduction</a:t>
          </a:r>
          <a:endParaRPr lang="en-US" sz="3300" kern="1200"/>
        </a:p>
      </dsp:txBody>
      <dsp:txXfrm>
        <a:off x="38638" y="45464"/>
        <a:ext cx="10438324" cy="714229"/>
      </dsp:txXfrm>
    </dsp:sp>
    <dsp:sp modelId="{0016BD71-1588-3F42-BD82-38E8CC79E13D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Neighbourhood Policing – Racism</a:t>
          </a:r>
          <a:endParaRPr lang="en-US" sz="3300" kern="1200"/>
        </a:p>
      </dsp:txBody>
      <dsp:txXfrm>
        <a:off x="38638" y="932009"/>
        <a:ext cx="10438324" cy="714229"/>
      </dsp:txXfrm>
    </dsp:sp>
    <dsp:sp modelId="{8EC43BC5-9F71-304B-B691-E57C3EF0E170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Neighbourhood Policing – Corruption</a:t>
          </a:r>
          <a:endParaRPr lang="en-US" sz="3300" kern="1200"/>
        </a:p>
      </dsp:txBody>
      <dsp:txXfrm>
        <a:off x="38638" y="1818554"/>
        <a:ext cx="10438324" cy="714229"/>
      </dsp:txXfrm>
    </dsp:sp>
    <dsp:sp modelId="{9265BFEE-8B26-E04B-A971-62F584013875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Summary</a:t>
          </a:r>
          <a:endParaRPr lang="en-US" sz="3300" kern="1200"/>
        </a:p>
      </dsp:txBody>
      <dsp:txXfrm>
        <a:off x="38638" y="2705099"/>
        <a:ext cx="10438324" cy="714229"/>
      </dsp:txXfrm>
    </dsp:sp>
    <dsp:sp modelId="{EE9D21D7-19CF-3247-9B97-7E119D4A08C7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References</a:t>
          </a:r>
          <a:endParaRPr lang="en-US" sz="3300" kern="1200"/>
        </a:p>
      </dsp:txBody>
      <dsp:txXfrm>
        <a:off x="38638" y="3591644"/>
        <a:ext cx="10438324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92BAB9-6BE9-064A-AC6E-3BC96C38D450}">
      <dsp:nvSpPr>
        <dsp:cNvPr id="0" name=""/>
        <dsp:cNvSpPr/>
      </dsp:nvSpPr>
      <dsp:spPr>
        <a:xfrm>
          <a:off x="0" y="1513040"/>
          <a:ext cx="6666833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A85EB0-1E79-D544-84D5-EFBEE9738151}">
      <dsp:nvSpPr>
        <dsp:cNvPr id="0" name=""/>
        <dsp:cNvSpPr/>
      </dsp:nvSpPr>
      <dsp:spPr>
        <a:xfrm>
          <a:off x="333341" y="1158800"/>
          <a:ext cx="4666783" cy="708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is Neighbourhood Policing?</a:t>
          </a:r>
          <a:endParaRPr lang="en-US" sz="2400" kern="1200"/>
        </a:p>
      </dsp:txBody>
      <dsp:txXfrm>
        <a:off x="367926" y="1193385"/>
        <a:ext cx="4597613" cy="639310"/>
      </dsp:txXfrm>
    </dsp:sp>
    <dsp:sp modelId="{0BF71082-6847-D241-8D33-6C7F735E5D77}">
      <dsp:nvSpPr>
        <dsp:cNvPr id="0" name=""/>
        <dsp:cNvSpPr/>
      </dsp:nvSpPr>
      <dsp:spPr>
        <a:xfrm>
          <a:off x="0" y="2601679"/>
          <a:ext cx="6666833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886B1D-7C34-C44E-84CE-E7E10439EB3F}">
      <dsp:nvSpPr>
        <dsp:cNvPr id="0" name=""/>
        <dsp:cNvSpPr/>
      </dsp:nvSpPr>
      <dsp:spPr>
        <a:xfrm>
          <a:off x="333341" y="2247440"/>
          <a:ext cx="4666783" cy="70848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is Racism?</a:t>
          </a:r>
          <a:endParaRPr lang="en-US" sz="2400" kern="1200"/>
        </a:p>
      </dsp:txBody>
      <dsp:txXfrm>
        <a:off x="367926" y="2282025"/>
        <a:ext cx="4597613" cy="639310"/>
      </dsp:txXfrm>
    </dsp:sp>
    <dsp:sp modelId="{99471C3E-8BB9-CC4F-810C-AFF0E0C0FE11}">
      <dsp:nvSpPr>
        <dsp:cNvPr id="0" name=""/>
        <dsp:cNvSpPr/>
      </dsp:nvSpPr>
      <dsp:spPr>
        <a:xfrm>
          <a:off x="0" y="3690320"/>
          <a:ext cx="6666833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88E31C-EE5F-414C-B3A4-9A935C8CCA82}">
      <dsp:nvSpPr>
        <dsp:cNvPr id="0" name=""/>
        <dsp:cNvSpPr/>
      </dsp:nvSpPr>
      <dsp:spPr>
        <a:xfrm>
          <a:off x="333341" y="3336080"/>
          <a:ext cx="4666783" cy="70848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is Corruption?</a:t>
          </a:r>
          <a:endParaRPr lang="en-US" sz="2400" kern="1200"/>
        </a:p>
      </dsp:txBody>
      <dsp:txXfrm>
        <a:off x="367926" y="3370665"/>
        <a:ext cx="4597613" cy="639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71A63-87C6-CE41-8DF1-BE2EB09AC84D}">
      <dsp:nvSpPr>
        <dsp:cNvPr id="0" name=""/>
        <dsp:cNvSpPr/>
      </dsp:nvSpPr>
      <dsp:spPr>
        <a:xfrm>
          <a:off x="3170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07A8CA-B8D6-454A-B5FF-433D068AD0FE}">
      <dsp:nvSpPr>
        <dsp:cNvPr id="0" name=""/>
        <dsp:cNvSpPr/>
      </dsp:nvSpPr>
      <dsp:spPr>
        <a:xfrm>
          <a:off x="254659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Building Trust</a:t>
          </a:r>
          <a:endParaRPr lang="en-US" sz="2600" kern="1200"/>
        </a:p>
      </dsp:txBody>
      <dsp:txXfrm>
        <a:off x="296755" y="1309821"/>
        <a:ext cx="2179215" cy="1353072"/>
      </dsp:txXfrm>
    </dsp:sp>
    <dsp:sp modelId="{8D202C48-D55E-994E-9868-980D1F1AED03}">
      <dsp:nvSpPr>
        <dsp:cNvPr id="0" name=""/>
        <dsp:cNvSpPr/>
      </dsp:nvSpPr>
      <dsp:spPr>
        <a:xfrm>
          <a:off x="2769557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B9E106-E11A-FE44-B7C2-E6B7BBC7E1DF}">
      <dsp:nvSpPr>
        <dsp:cNvPr id="0" name=""/>
        <dsp:cNvSpPr/>
      </dsp:nvSpPr>
      <dsp:spPr>
        <a:xfrm>
          <a:off x="3021047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Training &amp; Eductation</a:t>
          </a:r>
          <a:endParaRPr lang="en-US" sz="2600" kern="1200"/>
        </a:p>
      </dsp:txBody>
      <dsp:txXfrm>
        <a:off x="3063143" y="1309821"/>
        <a:ext cx="2179215" cy="1353072"/>
      </dsp:txXfrm>
    </dsp:sp>
    <dsp:sp modelId="{03EF4F8B-2A7E-6B4A-88A8-9624BBB409CD}">
      <dsp:nvSpPr>
        <dsp:cNvPr id="0" name=""/>
        <dsp:cNvSpPr/>
      </dsp:nvSpPr>
      <dsp:spPr>
        <a:xfrm>
          <a:off x="5535944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7BD66-CF1C-9B4E-B99D-162CA4FFE542}">
      <dsp:nvSpPr>
        <dsp:cNvPr id="0" name=""/>
        <dsp:cNvSpPr/>
      </dsp:nvSpPr>
      <dsp:spPr>
        <a:xfrm>
          <a:off x="5787434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Community Led Policing</a:t>
          </a:r>
          <a:endParaRPr lang="en-US" sz="2600" kern="1200"/>
        </a:p>
      </dsp:txBody>
      <dsp:txXfrm>
        <a:off x="5829530" y="1309821"/>
        <a:ext cx="2179215" cy="1353072"/>
      </dsp:txXfrm>
    </dsp:sp>
    <dsp:sp modelId="{8E38C65A-B149-2547-886D-F1F5D571E760}">
      <dsp:nvSpPr>
        <dsp:cNvPr id="0" name=""/>
        <dsp:cNvSpPr/>
      </dsp:nvSpPr>
      <dsp:spPr>
        <a:xfrm>
          <a:off x="8302332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B3ED9-3538-9741-A02D-1E03EBB5426F}">
      <dsp:nvSpPr>
        <dsp:cNvPr id="0" name=""/>
        <dsp:cNvSpPr/>
      </dsp:nvSpPr>
      <dsp:spPr>
        <a:xfrm>
          <a:off x="8553822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Accountability</a:t>
          </a:r>
          <a:endParaRPr lang="en-US" sz="2600" kern="1200"/>
        </a:p>
      </dsp:txBody>
      <dsp:txXfrm>
        <a:off x="8595918" y="1309821"/>
        <a:ext cx="2179215" cy="13530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3264CE-D56A-F244-A8DA-09D8C13AF165}">
      <dsp:nvSpPr>
        <dsp:cNvPr id="0" name=""/>
        <dsp:cNvSpPr/>
      </dsp:nvSpPr>
      <dsp:spPr>
        <a:xfrm>
          <a:off x="3170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B3D8C-622D-CE41-8F6F-CD6B6C38D753}">
      <dsp:nvSpPr>
        <dsp:cNvPr id="0" name=""/>
        <dsp:cNvSpPr/>
      </dsp:nvSpPr>
      <dsp:spPr>
        <a:xfrm>
          <a:off x="254659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Hate crimes &amp; Racial discrimination</a:t>
          </a:r>
          <a:endParaRPr lang="en-US" sz="2600" kern="1200"/>
        </a:p>
      </dsp:txBody>
      <dsp:txXfrm>
        <a:off x="296755" y="1309821"/>
        <a:ext cx="2179215" cy="1353072"/>
      </dsp:txXfrm>
    </dsp:sp>
    <dsp:sp modelId="{192B4455-3EF5-9F45-AEC1-462671597CC2}">
      <dsp:nvSpPr>
        <dsp:cNvPr id="0" name=""/>
        <dsp:cNvSpPr/>
      </dsp:nvSpPr>
      <dsp:spPr>
        <a:xfrm>
          <a:off x="2769557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27E3F-54BA-8740-92FF-0901C50ECCF3}">
      <dsp:nvSpPr>
        <dsp:cNvPr id="0" name=""/>
        <dsp:cNvSpPr/>
      </dsp:nvSpPr>
      <dsp:spPr>
        <a:xfrm>
          <a:off x="3021047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Support of the vulnerable</a:t>
          </a:r>
          <a:endParaRPr lang="en-US" sz="2600" kern="1200"/>
        </a:p>
      </dsp:txBody>
      <dsp:txXfrm>
        <a:off x="3063143" y="1309821"/>
        <a:ext cx="2179215" cy="1353072"/>
      </dsp:txXfrm>
    </dsp:sp>
    <dsp:sp modelId="{CD51997E-681B-3E47-894C-5E5958AF70B3}">
      <dsp:nvSpPr>
        <dsp:cNvPr id="0" name=""/>
        <dsp:cNvSpPr/>
      </dsp:nvSpPr>
      <dsp:spPr>
        <a:xfrm>
          <a:off x="5535944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01FA9-7472-D249-91D3-60C48751AEBE}">
      <dsp:nvSpPr>
        <dsp:cNvPr id="0" name=""/>
        <dsp:cNvSpPr/>
      </dsp:nvSpPr>
      <dsp:spPr>
        <a:xfrm>
          <a:off x="5787434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Public Perception</a:t>
          </a:r>
          <a:endParaRPr lang="en-US" sz="2600" kern="1200"/>
        </a:p>
      </dsp:txBody>
      <dsp:txXfrm>
        <a:off x="5829530" y="1309821"/>
        <a:ext cx="2179215" cy="1353072"/>
      </dsp:txXfrm>
    </dsp:sp>
    <dsp:sp modelId="{BE5F1FF6-7A8A-254D-A914-8492AD365907}">
      <dsp:nvSpPr>
        <dsp:cNvPr id="0" name=""/>
        <dsp:cNvSpPr/>
      </dsp:nvSpPr>
      <dsp:spPr>
        <a:xfrm>
          <a:off x="8302332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0FE2C-A8F5-C045-8510-D357FEFE6647}">
      <dsp:nvSpPr>
        <dsp:cNvPr id="0" name=""/>
        <dsp:cNvSpPr/>
      </dsp:nvSpPr>
      <dsp:spPr>
        <a:xfrm>
          <a:off x="8553822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Challenges</a:t>
          </a:r>
          <a:endParaRPr lang="en-US" sz="2600" kern="1200"/>
        </a:p>
      </dsp:txBody>
      <dsp:txXfrm>
        <a:off x="8595918" y="1309821"/>
        <a:ext cx="2179215" cy="13530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A6EDC9-8409-4514-8F9A-E49A1C96F536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D1B281-B73F-42E6-9AD4-2B6476371059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D5967-C11B-4980-B380-EA23B1F6C519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Building Transparency</a:t>
          </a:r>
          <a:endParaRPr lang="en-US" sz="2200" kern="1200"/>
        </a:p>
      </dsp:txBody>
      <dsp:txXfrm>
        <a:off x="1357965" y="2319"/>
        <a:ext cx="4887299" cy="1175727"/>
      </dsp:txXfrm>
    </dsp:sp>
    <dsp:sp modelId="{4D563F9B-8DC5-4815-981C-0492653E2BB1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66CB9-EF3E-4C50-A888-A68F1BF19676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20E95-788F-496E-ADA8-52DEB9739F0D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Community Trust</a:t>
          </a:r>
          <a:endParaRPr lang="en-US" sz="2200" kern="1200"/>
        </a:p>
      </dsp:txBody>
      <dsp:txXfrm>
        <a:off x="1357965" y="1471979"/>
        <a:ext cx="4887299" cy="1175727"/>
      </dsp:txXfrm>
    </dsp:sp>
    <dsp:sp modelId="{CB64988B-A5CC-4E38-9278-0004D5913496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424B56-45F7-466E-AB77-8E9F62D9ABF9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92780-E582-4EE0-A31A-B92EAA87601E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Leadership &amp; Organisation</a:t>
          </a:r>
          <a:endParaRPr lang="en-US" sz="2200" kern="1200"/>
        </a:p>
      </dsp:txBody>
      <dsp:txXfrm>
        <a:off x="1357965" y="2941639"/>
        <a:ext cx="4887299" cy="1175727"/>
      </dsp:txXfrm>
    </dsp:sp>
    <dsp:sp modelId="{6E6E1426-27F9-40BB-919D-AEB10FEB2A5A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0F4FE3-10CE-4EEA-A8A3-12AF02E7D51C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DEB1C-BD7F-4D60-97F8-A0314F93D067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Effective Training &amp; Education</a:t>
          </a:r>
          <a:endParaRPr lang="en-US" sz="2200" kern="1200"/>
        </a:p>
      </dsp:txBody>
      <dsp:txXfrm>
        <a:off x="1357965" y="4411299"/>
        <a:ext cx="4887299" cy="11757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247EA-96E1-4F6F-9C76-AC025C5A4626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84BE3C-83DA-4250-A0CB-EEB12D514966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62752-58C6-4970-8293-6DEA470A04DE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Addressing Vulnerabilities</a:t>
          </a:r>
          <a:endParaRPr lang="en-US" sz="2200" kern="1200"/>
        </a:p>
      </dsp:txBody>
      <dsp:txXfrm>
        <a:off x="1357965" y="2319"/>
        <a:ext cx="4887299" cy="1175727"/>
      </dsp:txXfrm>
    </dsp:sp>
    <dsp:sp modelId="{BA21605D-D9FD-41C4-9297-F7CDA77B3F4C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AC75F9-736C-436E-814B-A210F1B3FDC5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9F499A-FBDB-452B-B243-3A484200BE76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Collaboration with External Agencies</a:t>
          </a:r>
          <a:endParaRPr lang="en-US" sz="2200" kern="1200"/>
        </a:p>
      </dsp:txBody>
      <dsp:txXfrm>
        <a:off x="1357965" y="1471979"/>
        <a:ext cx="4887299" cy="1175727"/>
      </dsp:txXfrm>
    </dsp:sp>
    <dsp:sp modelId="{62CA8487-AE19-4E64-8B67-5C8F40C0E63C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EFDAD-A8C1-4DFA-992F-439B1E2BFEB5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95B106-FE31-4B7A-BC8B-F6BFAA87367A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Monitoring &amp; Reporting</a:t>
          </a:r>
          <a:endParaRPr lang="en-US" sz="2200" kern="1200"/>
        </a:p>
      </dsp:txBody>
      <dsp:txXfrm>
        <a:off x="1357965" y="2941639"/>
        <a:ext cx="4887299" cy="1175727"/>
      </dsp:txXfrm>
    </dsp:sp>
    <dsp:sp modelId="{6E03FDC7-AB5C-4458-B08D-568C94E5E223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93D34F-2AC2-43BB-B082-7D4ACDD8B5FD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7D65D-6235-452D-9498-58AD56B4BF83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Community Engagement</a:t>
          </a:r>
          <a:endParaRPr lang="en-US" sz="2200" kern="1200"/>
        </a:p>
      </dsp:txBody>
      <dsp:txXfrm>
        <a:off x="1357965" y="4411299"/>
        <a:ext cx="4887299" cy="11757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47E69F-63C2-1F4B-A64D-853FDC8FAD00}">
      <dsp:nvSpPr>
        <dsp:cNvPr id="0" name=""/>
        <dsp:cNvSpPr/>
      </dsp:nvSpPr>
      <dsp:spPr>
        <a:xfrm>
          <a:off x="0" y="1007240"/>
          <a:ext cx="6666833" cy="856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618794-E2B0-874C-9BCD-80DA27A0A378}">
      <dsp:nvSpPr>
        <dsp:cNvPr id="0" name=""/>
        <dsp:cNvSpPr/>
      </dsp:nvSpPr>
      <dsp:spPr>
        <a:xfrm>
          <a:off x="333341" y="505400"/>
          <a:ext cx="4666783" cy="10036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Neighbourhood Policing</a:t>
          </a:r>
          <a:endParaRPr lang="en-US" sz="3400" kern="1200"/>
        </a:p>
      </dsp:txBody>
      <dsp:txXfrm>
        <a:off x="382337" y="554396"/>
        <a:ext cx="4568791" cy="905688"/>
      </dsp:txXfrm>
    </dsp:sp>
    <dsp:sp modelId="{335364E5-943C-9D4F-89CE-5BB1DC57EF81}">
      <dsp:nvSpPr>
        <dsp:cNvPr id="0" name=""/>
        <dsp:cNvSpPr/>
      </dsp:nvSpPr>
      <dsp:spPr>
        <a:xfrm>
          <a:off x="0" y="2549480"/>
          <a:ext cx="6666833" cy="856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3FB61C-F49E-794F-9540-0B2A19906B6A}">
      <dsp:nvSpPr>
        <dsp:cNvPr id="0" name=""/>
        <dsp:cNvSpPr/>
      </dsp:nvSpPr>
      <dsp:spPr>
        <a:xfrm>
          <a:off x="333341" y="2047640"/>
          <a:ext cx="4666783" cy="100368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Racism</a:t>
          </a:r>
          <a:endParaRPr lang="en-US" sz="3400" kern="1200"/>
        </a:p>
      </dsp:txBody>
      <dsp:txXfrm>
        <a:off x="382337" y="2096636"/>
        <a:ext cx="4568791" cy="905688"/>
      </dsp:txXfrm>
    </dsp:sp>
    <dsp:sp modelId="{E30D1709-5888-074D-9892-CACE8A750778}">
      <dsp:nvSpPr>
        <dsp:cNvPr id="0" name=""/>
        <dsp:cNvSpPr/>
      </dsp:nvSpPr>
      <dsp:spPr>
        <a:xfrm>
          <a:off x="0" y="4091720"/>
          <a:ext cx="6666833" cy="856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358018-B282-7B42-9CD1-D64121F3409C}">
      <dsp:nvSpPr>
        <dsp:cNvPr id="0" name=""/>
        <dsp:cNvSpPr/>
      </dsp:nvSpPr>
      <dsp:spPr>
        <a:xfrm>
          <a:off x="333341" y="3589880"/>
          <a:ext cx="4666783" cy="100368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Corruption</a:t>
          </a:r>
          <a:endParaRPr lang="en-US" sz="3400" kern="1200"/>
        </a:p>
      </dsp:txBody>
      <dsp:txXfrm>
        <a:off x="382337" y="3638876"/>
        <a:ext cx="4568791" cy="9056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24156-6FD3-3C46-9F56-575337A7B4A0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01361A-F589-D44E-894C-97FBC3875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349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FD02D-0BA7-AFEA-D44A-E2F1619E0B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F4A2F8-DCE4-AF8B-970A-B2BBABC395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C25E9-B26E-4AAA-D857-E16D70E3B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4D52F-681E-50B4-5F19-75B5AC383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5DB8E-38B3-2542-A6F8-AEB64FA8F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1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BD27A-DDCF-94DE-697F-F9014EE9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0A36A-7256-2228-EF6A-4247FCFF4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21DC2-E2C5-161F-7852-A520135CF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77F1-F63B-BF98-0866-FD6E0EC9B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C2051-FBB0-D708-BFD2-5C560EA5B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425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87BC1-D9E9-E368-2EAE-15A2CF449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025DC9-6D5E-D6FB-1176-2EE69A0D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69D3-DA2F-7B28-C8C0-2DE101703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BC18E-F735-F3CE-D7A4-979BA8A56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C5709-5BEB-6E44-F509-1FD6AF2FE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04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B3616-42E6-809E-1FAE-EBDA0978E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57990-1A84-88C8-4534-1E2503C931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6AA28F-1747-98AB-14AE-281DABE1E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A7046-C74C-88CA-A1B8-B0FD89BE0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F80B30-D5A6-835A-2BAB-83DC8EFFD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28C8A-9BC3-7A44-898E-4BA3D0CB5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075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DE32B-D60A-CD83-54ED-07EE55BEA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A9136-1C1F-E0D7-3B43-D9B3BFF65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5656DF-4D01-DCA8-F6FC-67DA9D40F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6A6B3-A157-E9CA-4222-56684B6724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5DAA22-D167-F85B-E934-E346AB17D0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A89CB6-0E2B-470E-89D3-0A9EA6FDF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B15C02-27A0-E5DC-406D-FEF010D01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94EF2C-9A80-595A-E9D8-1BE1A3AF7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46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D2FAC-8ECF-11C6-2F68-5507C255F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47E199-54FE-29E3-07D2-BA7AE7036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754D18-21AD-71FC-8FC0-B1617C844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14EE3F-9AC8-716B-3C02-B027BD1AA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209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10DBD-5BFD-0498-BD26-F2577020B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681D9F-E8EF-B95A-5D22-88A70295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FDE22-B0AF-04F5-5793-BBEC83A2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11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7E97F-0182-AEC2-127B-516B7B16B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98D41-82E5-4A19-AFB0-5EBFD414C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013ABC-88AB-9EAF-6E5F-38FB88C11A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B69A7-2EDA-D10F-37D8-0ACCC5C0A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81677-023D-9057-B78F-431D3C3CF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4FE19-8536-FB4F-660F-5BAF3623E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7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1A8CF-BC6A-7E97-409E-2DE47581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02F27B-A636-BCCD-510F-BD4B8056E1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87F5F-4081-740E-58A5-6097E5CF8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20A8F-CA82-4ED8-07C5-A276C6B56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68C918-0181-FDF8-5407-CCF93DF31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121522-9808-B207-03ED-46BD04CDC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56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FD307-2AB4-A53D-B04F-E2E8F0D90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0E70A-476D-66F5-C9BD-996364CE00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51542-9FFC-126D-6F93-F77AABAB1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C81E8-36F9-4F85-24BE-25E0BD81C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50154-7096-B0BC-CC74-88119F6BC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61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850A37-F938-F1B5-32D7-A652694F1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8CC6D-C25D-98F9-2C59-5B2B625DDC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B75BD-1A5F-BD25-A6F5-80C2DAA85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15A29-85FE-3D56-9B8E-ADC0848F8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F6C4E0-301D-0F76-46EE-AC207F792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48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6FE06A-5A22-0002-2A4D-3FFEE8A6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26764E-FC9D-BD6F-9228-2EBABBEBF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C3771-E1C1-0222-C0A2-9FB7AD28DC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CDFB5-495A-485F-B487-CDFD204185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2E9C4-0AB6-3949-76D9-D4BF339E30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0B6F1-5283-D42B-03A9-F32BFC9F09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48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government-kick-starts-plan-to-restore-neighbourhood-policing" TargetMode="External"/><Relationship Id="rId2" Type="http://schemas.openxmlformats.org/officeDocument/2006/relationships/hyperlink" Target="https://www.college.police.uk/guidance/neighbourhood-polic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outh-wales.police.uk/police-forces/south-wales-police/areas/about-us/about-us/neighbourhood-policing/" TargetMode="External"/><Relationship Id="rId4" Type="http://schemas.openxmlformats.org/officeDocument/2006/relationships/hyperlink" Target="https://www.joiningthepolice.co.uk/training-progression/career-progression/role-spotlights/neighbourhood-policin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C715EA-38E0-E26F-1DA4-FDF319CE75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Neighbourhood policing regarding racism &amp; corruption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EAF98-A10C-4721-776F-16E51B789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Jaden Hedges (2204439)</a:t>
            </a:r>
          </a:p>
        </p:txBody>
      </p:sp>
    </p:spTree>
    <p:extLst>
      <p:ext uri="{BB962C8B-B14F-4D97-AF65-F5344CB8AC3E}">
        <p14:creationId xmlns:p14="http://schemas.microsoft.com/office/powerpoint/2010/main" val="1915072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31C7F-E213-6362-22A1-09EBC653E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/>
              <a:t>Contents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A6A2DB8-81FF-1F22-EBE3-609E5E0CAE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6319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2BD7A-5674-3118-A2BE-E404AD473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570D69D-0C4F-3844-31B7-0F2E16A9A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684557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0050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D8AFDF-30C1-28DD-2805-09BDD4138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Neighbourhood Policing - Racism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697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2BD7A-5674-3118-A2BE-E404AD473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Neighbourhood Policing - Racism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3FD588-37C0-C879-7F9F-485F1059C4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435126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724917E-7D25-5DF8-648B-4A2D92858218}"/>
              </a:ext>
            </a:extLst>
          </p:cNvPr>
          <p:cNvSpPr txBox="1"/>
          <p:nvPr/>
        </p:nvSpPr>
        <p:spPr>
          <a:xfrm>
            <a:off x="-94785" y="6400799"/>
            <a:ext cx="6099716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(South Wales Police, 2022)</a:t>
            </a:r>
          </a:p>
        </p:txBody>
      </p:sp>
    </p:spTree>
    <p:extLst>
      <p:ext uri="{BB962C8B-B14F-4D97-AF65-F5344CB8AC3E}">
        <p14:creationId xmlns:p14="http://schemas.microsoft.com/office/powerpoint/2010/main" val="2586946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9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CA92D-2411-8175-E3F0-95D52E19C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Neighbourhood Policing - Racism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F13C1BDC-4B9C-4E85-2356-CFE3605F17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5940528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A9A350F9-F0AC-EA41-773E-3BCAA4515E64}"/>
              </a:ext>
            </a:extLst>
          </p:cNvPr>
          <p:cNvSpPr txBox="1"/>
          <p:nvPr/>
        </p:nvSpPr>
        <p:spPr>
          <a:xfrm>
            <a:off x="-3718" y="6400799"/>
            <a:ext cx="6099716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(Met Police, 2020)</a:t>
            </a:r>
          </a:p>
        </p:txBody>
      </p:sp>
    </p:spTree>
    <p:extLst>
      <p:ext uri="{BB962C8B-B14F-4D97-AF65-F5344CB8AC3E}">
        <p14:creationId xmlns:p14="http://schemas.microsoft.com/office/powerpoint/2010/main" val="2366589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28361A-C025-251E-06B9-BC550B6CF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567" y="818984"/>
            <a:ext cx="6714699" cy="31786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Neighbourhood Policing - Corruption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848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CB0CB-2551-BDC5-9147-99AA76FD0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/>
              <a:t>Neighbourhood Policing - Corruption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471141-BFC5-6FD3-9341-1AAC549ED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64594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7EF7A93-584D-1759-8A0D-1B757D4869C6}"/>
              </a:ext>
            </a:extLst>
          </p:cNvPr>
          <p:cNvSpPr txBox="1"/>
          <p:nvPr/>
        </p:nvSpPr>
        <p:spPr>
          <a:xfrm>
            <a:off x="-3716" y="6376637"/>
            <a:ext cx="6099716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(College Of Policing, 2021)</a:t>
            </a:r>
          </a:p>
        </p:txBody>
      </p:sp>
    </p:spTree>
    <p:extLst>
      <p:ext uri="{BB962C8B-B14F-4D97-AF65-F5344CB8AC3E}">
        <p14:creationId xmlns:p14="http://schemas.microsoft.com/office/powerpoint/2010/main" val="713272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5231B-32CC-9CB7-4F02-DC8A23F8C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/>
              <a:t>Neighbourhood Policing - Corruption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55BE8A-E505-CC12-B710-31FF3DE4AC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428780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B5A0A12-18D8-590F-EA78-82A52F4C642A}"/>
              </a:ext>
            </a:extLst>
          </p:cNvPr>
          <p:cNvSpPr txBox="1"/>
          <p:nvPr/>
        </p:nvSpPr>
        <p:spPr>
          <a:xfrm>
            <a:off x="0" y="6454514"/>
            <a:ext cx="6099716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(GOV.UK, 2024)</a:t>
            </a:r>
          </a:p>
        </p:txBody>
      </p:sp>
    </p:spTree>
    <p:extLst>
      <p:ext uri="{BB962C8B-B14F-4D97-AF65-F5344CB8AC3E}">
        <p14:creationId xmlns:p14="http://schemas.microsoft.com/office/powerpoint/2010/main" val="6651115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5231B-32CC-9CB7-4F02-DC8A23F8C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664456-E4CA-0712-9227-20F3807E27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228689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4717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2A399-A6A2-AE68-9365-2196B59D3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104ACFD-5AF3-59F0-2723-88875EF8310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1599" y="2318197"/>
            <a:ext cx="9724031" cy="36833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228528" rIns="91440" bIns="50784" numCol="1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College Of Policing. (2021, Jan 11). </a:t>
            </a:r>
            <a:r>
              <a:rPr kumimoji="0" lang="en-US" altLang="en-US" sz="1600" b="0" i="1" u="none" strike="noStrike" cap="none" normalizeH="0" baseline="0" err="1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Neighbourhood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policing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College Police: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https://www.college.police.uk/guidance/neighbourhood-policing</a:t>
            </a: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</a:endParaRPr>
          </a:p>
          <a:p>
            <a:pPr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GOV.UK. (2024, Sept 10). </a:t>
            </a:r>
            <a:r>
              <a:rPr kumimoji="0" lang="en-US" altLang="en-US" sz="1600" b="0" i="1" u="none" strike="noStrike" cap="none" normalizeH="0" baseline="0" err="1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Neighbourhood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policing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News story 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https://www.gov.uk/government/news/government-kick-starts-plan-to-restore-neighbourhood-policing</a:t>
            </a: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</a:endParaRPr>
          </a:p>
          <a:p>
            <a:pPr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 Police. (2020, Feb 10). </a:t>
            </a:r>
            <a:r>
              <a:rPr kumimoji="0" lang="en-US" altLang="en-US" sz="1600" b="0" i="1" u="none" strike="noStrike" cap="none" normalizeH="0" baseline="0" err="1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Neighbourhood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policing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Role purpose 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https://www.joiningthepolice.co.uk/training-progression/career-progression/role-spotlights/neighbourhood-policing</a:t>
            </a: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</a:endParaRPr>
          </a:p>
          <a:p>
            <a:pPr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South Wales Police. (2022, July 22). </a:t>
            </a:r>
            <a:r>
              <a:rPr kumimoji="0" lang="en-US" altLang="en-US" sz="1600" b="0" i="1" u="none" strike="noStrike" cap="none" normalizeH="0" baseline="0" err="1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Neighbourhood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policing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About Us: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https://www.south-wales.police.uk/police-forces/south-wales-police/areas/about-us/about-us/neighbourhood-policing/</a:t>
            </a:r>
            <a:endParaRPr kumimoji="0" lang="en-US" altLang="en-US" sz="16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1815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8EFC1DEC-1F63-1104-0599-367E37F6D4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783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19F59-A131-68D1-2095-D080CE357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930EE-6A54-4358-C72D-5629BF8DB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922" y="3725542"/>
            <a:ext cx="2808844" cy="13823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buNone/>
            </a:pPr>
            <a:r>
              <a:rPr lang="en-US" sz="2000">
                <a:solidFill>
                  <a:srgbClr val="FFFFFF"/>
                </a:solidFill>
              </a:rPr>
              <a:t>Thanks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428005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Neighbourhood policing regarding racism &amp; corruption</vt:lpstr>
      <vt:lpstr>Contents </vt:lpstr>
      <vt:lpstr>Introduction</vt:lpstr>
      <vt:lpstr>Neighbourhood Policing - Racism</vt:lpstr>
      <vt:lpstr>Neighbourhood Policing - Racism</vt:lpstr>
      <vt:lpstr>Neighbourhood Policing - Racism</vt:lpstr>
      <vt:lpstr>Neighbourhood Policing - Corruption</vt:lpstr>
      <vt:lpstr>Neighbourhood Policing - Corruption</vt:lpstr>
      <vt:lpstr>Neighbourhood Policing - Corruption</vt:lpstr>
      <vt:lpstr>Summary</vt:lpstr>
      <vt:lpstr>References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Policing</dc:title>
  <dc:creator>Mike Durke</dc:creator>
  <cp:revision>1</cp:revision>
  <dcterms:created xsi:type="dcterms:W3CDTF">2023-05-09T09:47:04Z</dcterms:created>
  <dcterms:modified xsi:type="dcterms:W3CDTF">2025-01-10T21:25:57Z</dcterms:modified>
</cp:coreProperties>
</file>