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1"/>
  </p:sldMasterIdLst>
  <p:notesMasterIdLst>
    <p:notesMasterId r:id="rId12"/>
  </p:notesMasterIdLst>
  <p:sldIdLst>
    <p:sldId id="256" r:id="rId2"/>
    <p:sldId id="257" r:id="rId3"/>
    <p:sldId id="258" r:id="rId4"/>
    <p:sldId id="259" r:id="rId5"/>
    <p:sldId id="262" r:id="rId6"/>
    <p:sldId id="326" r:id="rId7"/>
    <p:sldId id="260" r:id="rId8"/>
    <p:sldId id="261" r:id="rId9"/>
    <p:sldId id="327" r:id="rId10"/>
    <p:sldId id="263" r:id="rId11"/>
  </p:sldIdLst>
  <p:sldSz cx="9144000" cy="5143500" type="screen16x9"/>
  <p:notesSz cx="6858000" cy="9144000"/>
  <p:embeddedFontLst>
    <p:embeddedFont>
      <p:font typeface="Inter" panose="02000503000000020004" pitchFamily="2" charset="0"/>
      <p:regular r:id="rId13"/>
      <p:bold r:id="rId14"/>
    </p:embeddedFont>
    <p:embeddedFont>
      <p:font typeface="Inter ExtraBold" panose="02000503000000020004" pitchFamily="2" charset="0"/>
      <p:bold r:id="rId15"/>
    </p:embeddedFont>
    <p:embeddedFont>
      <p:font typeface="Merriweather Black" panose="020F0502020204030204" pitchFamily="34" charset="0"/>
      <p:bold r:id="rId16"/>
      <p:italic r:id="rId17"/>
      <p:boldItalic r:id="rId18"/>
    </p:embeddedFont>
    <p:embeddedFont>
      <p:font typeface="Nunito" pitchFamily="2" charset="77"/>
      <p:regular r:id="rId19"/>
      <p:bold r:id="rId20"/>
      <p:italic r:id="rId21"/>
      <p:boldItalic r:id="rId22"/>
    </p:embeddedFont>
    <p:embeddedFont>
      <p:font typeface="Roboto Condensed Light" panose="02000000000000000000" pitchFamily="2" charset="0"/>
      <p:regular r:id="rId23"/>
      <p: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7EB43B70-3300-4BED-92A0-DBCD4F430A0C}">
          <p14:sldIdLst>
            <p14:sldId id="256"/>
            <p14:sldId id="257"/>
            <p14:sldId id="258"/>
            <p14:sldId id="259"/>
            <p14:sldId id="262"/>
            <p14:sldId id="326"/>
            <p14:sldId id="260"/>
            <p14:sldId id="261"/>
            <p14:sldId id="327"/>
            <p14:sldId id="26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071E140-2F5E-46D2-8158-59E63694C6DE}">
  <a:tblStyle styleId="{7071E140-2F5E-46D2-8158-59E63694C6D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8077" autoAdjust="0"/>
  </p:normalViewPr>
  <p:slideViewPr>
    <p:cSldViewPr snapToGrid="0">
      <p:cViewPr varScale="1">
        <p:scale>
          <a:sx n="131" d="100"/>
          <a:sy n="131" d="100"/>
        </p:scale>
        <p:origin x="108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5" name="Google Shape;48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b1c2217c3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1" name="Google Shape;491;gb1c2217c3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b1c2217c3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b1c2217c3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The importance of offering high-quality service, hospitality, and guest services in the hospitality sector is crucial to the success of hotels such as JW Marriott International. As a global hotel chain, JW Marriott has a reputation to uphold and strives to provide top-notch experiences for guests at their 7,000 properties in 131 countries. The focus on providing excellent service and hospitality differentiates JW Marriott from its competitors and contributes to the brand's success in the industry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Buhalis</a:t>
            </a:r>
            <a:r>
              <a:rPr lang="en-GB" sz="1800" dirty="0">
                <a:effectLst/>
                <a:latin typeface="Times New Roman" panose="02020603050405020304" pitchFamily="18" charset="0"/>
                <a:ea typeface="Calibri" panose="020F0502020204030204" pitchFamily="34" charset="0"/>
                <a:cs typeface="Arial" panose="020B0604020202020204" pitchFamily="34" charset="0"/>
              </a:rPr>
              <a:t> et al., 2014).</a:t>
            </a:r>
          </a:p>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gd96d257566_1_3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4" name="Google Shape;514;gd96d257566_1_3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JW Marriott caters to a diverse range of customers, from individual travellers on leisure trips to business travellers on work trips, as well as groups and events. To accommodate these customers, JW Marriott provides a variety of accommodation options, including luxury resorts with high-end amenities, full-service hotels that offer a complete range of services, and extended-stay properties for those who need a home away from home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Kapiki</a:t>
            </a:r>
            <a:r>
              <a:rPr lang="en-GB" sz="1800" dirty="0">
                <a:effectLst/>
                <a:latin typeface="Times New Roman" panose="02020603050405020304" pitchFamily="18" charset="0"/>
                <a:ea typeface="Calibri" panose="020F0502020204030204" pitchFamily="34" charset="0"/>
                <a:cs typeface="Arial" panose="020B0604020202020204" pitchFamily="34" charset="0"/>
              </a:rPr>
              <a:t>, 2012). JW Marriott offers a diverse array of options, allowing it to cater to various types of travellers, regardless of their purpose or budget.</a:t>
            </a:r>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gda75c58848_0_3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3" name="Google Shape;533;gda75c58848_0_3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indent="0" algn="just">
              <a:lnSpc>
                <a:spcPct val="150000"/>
              </a:lnSpc>
              <a:spcBef>
                <a:spcPts val="200"/>
              </a:spcBef>
              <a:spcAft>
                <a:spcPts val="0"/>
              </a:spcAft>
              <a:buNone/>
            </a:pPr>
            <a:r>
              <a:rPr lang="en-GB" sz="18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guest services and facilities offered by JW Marriott encompass a wide range, and serve a crucial role in satisfying its guests. These services include:</a:t>
            </a:r>
            <a:endParaRPr lang="en-GB" sz="18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Room service:</a:t>
            </a:r>
            <a:r>
              <a:rPr lang="en-GB" sz="1800" dirty="0">
                <a:effectLst/>
                <a:latin typeface="Times New Roman" panose="02020603050405020304" pitchFamily="18" charset="0"/>
                <a:ea typeface="Calibri" panose="020F0502020204030204" pitchFamily="34" charset="0"/>
                <a:cs typeface="Arial" panose="020B0604020202020204" pitchFamily="34" charset="0"/>
              </a:rPr>
              <a:t> JW Marriott hotels offer room service for guest convenience and enhanced experience, featuring a variety of meals, drinks and options for special dietary needs.</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Concierge service:</a:t>
            </a:r>
            <a:r>
              <a:rPr lang="en-GB" sz="1800" dirty="0">
                <a:effectLst/>
                <a:latin typeface="Times New Roman" panose="02020603050405020304" pitchFamily="18" charset="0"/>
                <a:ea typeface="Calibri" panose="020F0502020204030204" pitchFamily="34" charset="0"/>
                <a:cs typeface="Arial" panose="020B0604020202020204" pitchFamily="34" charset="0"/>
              </a:rPr>
              <a:t> JW Marriott hotels offer a concierge service with knowledgeable staff to assist guests with their needs and enhance their overall experience during their stay.</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Laundry service:</a:t>
            </a:r>
            <a:r>
              <a:rPr lang="en-GB" sz="1800" dirty="0">
                <a:effectLst/>
                <a:latin typeface="Times New Roman" panose="02020603050405020304" pitchFamily="18" charset="0"/>
                <a:ea typeface="Calibri" panose="020F0502020204030204" pitchFamily="34" charset="0"/>
                <a:cs typeface="Arial" panose="020B0604020202020204" pitchFamily="34" charset="0"/>
              </a:rPr>
              <a:t> JW Marriott hotels provide laundry services for guest comfort and convenience, including options for same-day turnaround or express service, adding to the level of luxury during guests' stays.</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Fitness centres:</a:t>
            </a:r>
            <a:r>
              <a:rPr lang="en-GB" sz="1800" dirty="0">
                <a:effectLst/>
                <a:latin typeface="Times New Roman" panose="02020603050405020304" pitchFamily="18" charset="0"/>
                <a:ea typeface="Calibri" panose="020F0502020204030204" pitchFamily="34" charset="0"/>
                <a:cs typeface="Arial" panose="020B0604020202020204" pitchFamily="34" charset="0"/>
              </a:rPr>
              <a:t> JW Marriott hotels provide fitness centres with state-of-the-art equipment and fitness classes to help guests stay active and refreshed during their stay.</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Business centres:</a:t>
            </a:r>
            <a:r>
              <a:rPr lang="en-GB" sz="1800" dirty="0">
                <a:effectLst/>
                <a:latin typeface="Times New Roman" panose="02020603050405020304" pitchFamily="18" charset="0"/>
                <a:ea typeface="Calibri" panose="020F0502020204030204" pitchFamily="34" charset="0"/>
                <a:cs typeface="Arial" panose="020B0604020202020204" pitchFamily="34" charset="0"/>
              </a:rPr>
              <a:t> JW Marriott hotels have business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centers</a:t>
            </a:r>
            <a:r>
              <a:rPr lang="en-GB" sz="1800" dirty="0">
                <a:effectLst/>
                <a:latin typeface="Times New Roman" panose="02020603050405020304" pitchFamily="18" charset="0"/>
                <a:ea typeface="Calibri" panose="020F0502020204030204" pitchFamily="34" charset="0"/>
                <a:cs typeface="Arial" panose="020B0604020202020204" pitchFamily="34" charset="0"/>
              </a:rPr>
              <a:t> with computers, printers, and other equipment, offering guests a convenient and productive space to work during their stay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Ionel</a:t>
            </a:r>
            <a:r>
              <a:rPr lang="en-GB" sz="1800" dirty="0">
                <a:effectLst/>
                <a:latin typeface="Times New Roman" panose="02020603050405020304" pitchFamily="18" charset="0"/>
                <a:ea typeface="Calibri" panose="020F0502020204030204" pitchFamily="34" charset="0"/>
                <a:cs typeface="Arial" panose="020B0604020202020204" pitchFamily="34" charset="0"/>
              </a:rPr>
              <a:t>, 2016). </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On-site restaurants and bars:</a:t>
            </a:r>
            <a:r>
              <a:rPr lang="en-GB" sz="1800" dirty="0">
                <a:effectLst/>
                <a:latin typeface="Times New Roman" panose="02020603050405020304" pitchFamily="18" charset="0"/>
                <a:ea typeface="Calibri" panose="020F0502020204030204" pitchFamily="34" charset="0"/>
                <a:cs typeface="Arial" panose="020B0604020202020204" pitchFamily="34" charset="0"/>
              </a:rPr>
              <a:t> JW Marriott hotels have on-site restaurants &amp; bars offering local cuisine &amp; drinks. Fine to casual dining options available.</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Meeting and event spaces:</a:t>
            </a:r>
            <a:r>
              <a:rPr lang="en-GB" sz="1800" dirty="0">
                <a:effectLst/>
                <a:latin typeface="Times New Roman" panose="02020603050405020304" pitchFamily="18" charset="0"/>
                <a:ea typeface="Calibri" panose="020F0502020204030204" pitchFamily="34" charset="0"/>
                <a:cs typeface="Arial" panose="020B0604020202020204" pitchFamily="34" charset="0"/>
              </a:rPr>
              <a:t> JW Marriott hotels offer meeting &amp; event spaces with advanced technology.</a:t>
            </a: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Spa and wellness services:</a:t>
            </a:r>
            <a:r>
              <a:rPr lang="en-GB" sz="1800" dirty="0">
                <a:effectLst/>
                <a:latin typeface="Times New Roman" panose="02020603050405020304" pitchFamily="18" charset="0"/>
                <a:ea typeface="Calibri" panose="020F0502020204030204" pitchFamily="34" charset="0"/>
                <a:cs typeface="Arial" panose="020B0604020202020204" pitchFamily="34" charset="0"/>
              </a:rPr>
              <a:t> JW Marriott Hotels offer spa and wellness services, incl. massages, facials, body treatments, fitness, etc. Check with hotel for updated information.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gd96d257566_1_3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4" name="Google Shape;514;gd96d257566_1_3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It is imperative to acknowledge the importance of guest services for a hotel brand's success. Guest services play a crucial role in creating a positive guest experience, which can lead to increased customer loyalty and positive word-of-mouth marketing. Guest services also play a critical role in the overall customer experience (Car et al., 2019). A positive guest experience can lead to increased customer loyalty, repeat business, and positive word-of-mouth marketing. On the other hand, poor guest services can lead to negative reviews, low customer satisfaction, and a decline in business (Shin and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Jeong</a:t>
            </a:r>
            <a:r>
              <a:rPr lang="en-GB" sz="1800" dirty="0">
                <a:effectLst/>
                <a:latin typeface="Times New Roman" panose="02020603050405020304" pitchFamily="18" charset="0"/>
                <a:ea typeface="Calibri" panose="020F0502020204030204" pitchFamily="34" charset="0"/>
                <a:cs typeface="Arial" panose="020B0604020202020204" pitchFamily="34" charset="0"/>
              </a:rPr>
              <a:t>, 2022).</a:t>
            </a:r>
          </a:p>
        </p:txBody>
      </p:sp>
    </p:spTree>
    <p:extLst>
      <p:ext uri="{BB962C8B-B14F-4D97-AF65-F5344CB8AC3E}">
        <p14:creationId xmlns:p14="http://schemas.microsoft.com/office/powerpoint/2010/main" val="1157637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b1c2217c3f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0" name="Google Shape;520;gb1c2217c3f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Hospitality is the act of providing friendly and generous service to guests. Providing quality service is a critical component of the hotel industry, playing a vital role in satisfying guests and exceeding their expectations. JW Marriott International places a strong emphasis on hospitality and provides extensive training to their staff to ensure that guests receive the highest level of service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Stifanich</a:t>
            </a:r>
            <a:r>
              <a:rPr lang="en-GB" sz="1800" dirty="0">
                <a:effectLst/>
                <a:latin typeface="Times New Roman" panose="02020603050405020304" pitchFamily="18" charset="0"/>
                <a:ea typeface="Calibri" panose="020F0502020204030204" pitchFamily="34" charset="0"/>
                <a:cs typeface="Arial" panose="020B0604020202020204" pitchFamily="34" charset="0"/>
              </a:rPr>
              <a:t> et al., 2019).</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a953684262_0_155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6" name="Google Shape;526;ga953684262_0_155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JW Marriott International is a global hotel brand that is committed to meeting and exceeding guest expectations by providing exceptional service and luxurious amenities. One of the ways that JW Marriott International meets and exceeds guest expectations is by providing personalised service to guests. The brand's loyalty programme, JW Marriott Bonvoy, allows guests to earn points and rewards for their stays and also offers members exclusive perks and benefits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Šimunić</a:t>
            </a:r>
            <a:r>
              <a:rPr lang="en-GB" sz="1800" dirty="0">
                <a:effectLst/>
                <a:latin typeface="Times New Roman" panose="02020603050405020304" pitchFamily="18" charset="0"/>
                <a:ea typeface="Calibri" panose="020F0502020204030204" pitchFamily="34" charset="0"/>
                <a:cs typeface="Arial" panose="020B0604020202020204" pitchFamily="34" charset="0"/>
              </a:rPr>
              <a:t> et al., 2019).</a:t>
            </a:r>
          </a:p>
          <a:p>
            <a:pPr marL="0" marR="0" indent="0" algn="just">
              <a:lnSpc>
                <a:spcPct val="150000"/>
              </a:lnSpc>
              <a:spcBef>
                <a:spcPts val="0"/>
              </a:spcBef>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JW Marriott International also meets and exceeds guest expectations by providing a comfortable and clean environment. The brand is committed to maintaining high standards of cleanliness and safety and has implemented enhanced cleaning protocols and safety measures in response to the COVID-19 pandemic (De Ruyter et al., 2012).</a:t>
            </a:r>
          </a:p>
          <a:p>
            <a:pPr marL="0" marR="0" indent="0" algn="just">
              <a:lnSpc>
                <a:spcPct val="150000"/>
              </a:lnSpc>
              <a:spcBef>
                <a:spcPts val="0"/>
              </a:spcBef>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JW Marriott International is also known for its commitment to sustainability, which is an important aspect for many guests. JW Marriott has taken various steps to minimize its environmental footprint, such as recycling programs and energy-saving practices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Blazevic</a:t>
            </a:r>
            <a:r>
              <a:rPr lang="en-GB" sz="1800" dirty="0">
                <a:effectLst/>
                <a:latin typeface="Times New Roman" panose="02020603050405020304" pitchFamily="18" charset="0"/>
                <a:ea typeface="Calibri" panose="020F0502020204030204" pitchFamily="34" charset="0"/>
                <a:cs typeface="Arial" panose="020B0604020202020204" pitchFamily="34" charset="0"/>
              </a:rPr>
              <a:t> et al., 2012).</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a953684262_0_155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6" name="Google Shape;526;ga953684262_0_155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8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Guest services, hospitality, and quality service are integral to the success of the hotel industry. JW Marriott International's commitment to providing these services is demonstrated through the wide range of facilities and services they offer to their guests. By consistently exceeding guest expectations, JW Marriott can create a positive guest experience that leads to increased customer loyalty and positive word-of-mouth marketing. </a:t>
            </a:r>
            <a:endParaRPr dirty="0"/>
          </a:p>
        </p:txBody>
      </p:sp>
    </p:spTree>
    <p:extLst>
      <p:ext uri="{BB962C8B-B14F-4D97-AF65-F5344CB8AC3E}">
        <p14:creationId xmlns:p14="http://schemas.microsoft.com/office/powerpoint/2010/main" val="6249328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a953684262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a953684262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grpSp>
        <p:nvGrpSpPr>
          <p:cNvPr id="9" name="Google Shape;9;p2"/>
          <p:cNvGrpSpPr/>
          <p:nvPr/>
        </p:nvGrpSpPr>
        <p:grpSpPr>
          <a:xfrm>
            <a:off x="-11" y="0"/>
            <a:ext cx="9143961" cy="5143500"/>
            <a:chOff x="-11" y="0"/>
            <a:chExt cx="9143961" cy="5143500"/>
          </a:xfrm>
        </p:grpSpPr>
        <p:sp>
          <p:nvSpPr>
            <p:cNvPr id="10" name="Google Shape;10;p2"/>
            <p:cNvSpPr/>
            <p:nvPr/>
          </p:nvSpPr>
          <p:spPr>
            <a:xfrm>
              <a:off x="7854550" y="2020200"/>
              <a:ext cx="1289400" cy="3123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6780400" y="1853711"/>
              <a:ext cx="20109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8325550" y="1608144"/>
              <a:ext cx="818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8064500" y="2099322"/>
              <a:ext cx="896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0" y="0"/>
              <a:ext cx="352500" cy="19764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rot="10800000">
              <a:off x="352600" y="4409825"/>
              <a:ext cx="1889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rot="10800000">
              <a:off x="-11" y="4655393"/>
              <a:ext cx="818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 name="Google Shape;17;p2"/>
          <p:cNvSpPr txBox="1">
            <a:spLocks noGrp="1"/>
          </p:cNvSpPr>
          <p:nvPr>
            <p:ph type="ctrTitle"/>
          </p:nvPr>
        </p:nvSpPr>
        <p:spPr>
          <a:xfrm>
            <a:off x="904375" y="1086550"/>
            <a:ext cx="5564100" cy="2499300"/>
          </a:xfrm>
          <a:prstGeom prst="rect">
            <a:avLst/>
          </a:prstGeom>
        </p:spPr>
        <p:txBody>
          <a:bodyPr spcFirstLastPara="1" wrap="square" lIns="91425" tIns="91425" rIns="91425" bIns="91425" anchor="b" anchorCtr="0">
            <a:noAutofit/>
          </a:bodyPr>
          <a:lstStyle>
            <a:lvl1pPr lvl="0" algn="l">
              <a:spcBef>
                <a:spcPts val="0"/>
              </a:spcBef>
              <a:spcAft>
                <a:spcPts val="0"/>
              </a:spcAft>
              <a:buSzPts val="5200"/>
              <a:buNone/>
              <a:defRPr sz="4500" b="0">
                <a:latin typeface="Inter ExtraBold"/>
                <a:ea typeface="Inter ExtraBold"/>
                <a:cs typeface="Inter ExtraBold"/>
                <a:sym typeface="Inter ExtraBol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8" name="Google Shape;18;p2"/>
          <p:cNvSpPr txBox="1">
            <a:spLocks noGrp="1"/>
          </p:cNvSpPr>
          <p:nvPr>
            <p:ph type="subTitle" idx="1"/>
          </p:nvPr>
        </p:nvSpPr>
        <p:spPr>
          <a:xfrm>
            <a:off x="904375" y="3499375"/>
            <a:ext cx="5564100" cy="5220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Clr>
                <a:schemeClr val="dk1"/>
              </a:buClr>
              <a:buSzPts val="2800"/>
              <a:buNone/>
              <a:defRPr sz="1800">
                <a:latin typeface="Inter"/>
                <a:ea typeface="Inter"/>
                <a:cs typeface="Inter"/>
                <a:sym typeface="Inter"/>
              </a:defRPr>
            </a:lvl1pPr>
            <a:lvl2pPr lvl="1" algn="ctr">
              <a:lnSpc>
                <a:spcPct val="100000"/>
              </a:lnSpc>
              <a:spcBef>
                <a:spcPts val="0"/>
              </a:spcBef>
              <a:spcAft>
                <a:spcPts val="0"/>
              </a:spcAft>
              <a:buClr>
                <a:schemeClr val="dk1"/>
              </a:buClr>
              <a:buSzPts val="2800"/>
              <a:buNone/>
              <a:defRPr sz="2800">
                <a:solidFill>
                  <a:schemeClr val="dk1"/>
                </a:solidFill>
              </a:defRPr>
            </a:lvl2pPr>
            <a:lvl3pPr lvl="2" algn="ctr">
              <a:lnSpc>
                <a:spcPct val="100000"/>
              </a:lnSpc>
              <a:spcBef>
                <a:spcPts val="0"/>
              </a:spcBef>
              <a:spcAft>
                <a:spcPts val="0"/>
              </a:spcAft>
              <a:buClr>
                <a:schemeClr val="dk1"/>
              </a:buClr>
              <a:buSzPts val="2800"/>
              <a:buNone/>
              <a:defRPr sz="2800">
                <a:solidFill>
                  <a:schemeClr val="dk1"/>
                </a:solidFill>
              </a:defRPr>
            </a:lvl3pPr>
            <a:lvl4pPr lvl="3" algn="ctr">
              <a:lnSpc>
                <a:spcPct val="100000"/>
              </a:lnSpc>
              <a:spcBef>
                <a:spcPts val="0"/>
              </a:spcBef>
              <a:spcAft>
                <a:spcPts val="0"/>
              </a:spcAft>
              <a:buClr>
                <a:schemeClr val="dk1"/>
              </a:buClr>
              <a:buSzPts val="2800"/>
              <a:buNone/>
              <a:defRPr sz="2800">
                <a:solidFill>
                  <a:schemeClr val="dk1"/>
                </a:solidFill>
              </a:defRPr>
            </a:lvl4pPr>
            <a:lvl5pPr lvl="4" algn="ctr">
              <a:lnSpc>
                <a:spcPct val="100000"/>
              </a:lnSpc>
              <a:spcBef>
                <a:spcPts val="0"/>
              </a:spcBef>
              <a:spcAft>
                <a:spcPts val="0"/>
              </a:spcAft>
              <a:buClr>
                <a:schemeClr val="dk1"/>
              </a:buClr>
              <a:buSzPts val="2800"/>
              <a:buNone/>
              <a:defRPr sz="2800">
                <a:solidFill>
                  <a:schemeClr val="dk1"/>
                </a:solidFill>
              </a:defRPr>
            </a:lvl5pPr>
            <a:lvl6pPr lvl="5" algn="ctr">
              <a:lnSpc>
                <a:spcPct val="100000"/>
              </a:lnSpc>
              <a:spcBef>
                <a:spcPts val="0"/>
              </a:spcBef>
              <a:spcAft>
                <a:spcPts val="0"/>
              </a:spcAft>
              <a:buClr>
                <a:schemeClr val="dk1"/>
              </a:buClr>
              <a:buSzPts val="2800"/>
              <a:buNone/>
              <a:defRPr sz="2800">
                <a:solidFill>
                  <a:schemeClr val="dk1"/>
                </a:solidFill>
              </a:defRPr>
            </a:lvl6pPr>
            <a:lvl7pPr lvl="6" algn="ctr">
              <a:lnSpc>
                <a:spcPct val="100000"/>
              </a:lnSpc>
              <a:spcBef>
                <a:spcPts val="0"/>
              </a:spcBef>
              <a:spcAft>
                <a:spcPts val="0"/>
              </a:spcAft>
              <a:buClr>
                <a:schemeClr val="dk1"/>
              </a:buClr>
              <a:buSzPts val="2800"/>
              <a:buNone/>
              <a:defRPr sz="2800">
                <a:solidFill>
                  <a:schemeClr val="dk1"/>
                </a:solidFill>
              </a:defRPr>
            </a:lvl7pPr>
            <a:lvl8pPr lvl="7" algn="ctr">
              <a:lnSpc>
                <a:spcPct val="100000"/>
              </a:lnSpc>
              <a:spcBef>
                <a:spcPts val="0"/>
              </a:spcBef>
              <a:spcAft>
                <a:spcPts val="0"/>
              </a:spcAft>
              <a:buClr>
                <a:schemeClr val="dk1"/>
              </a:buClr>
              <a:buSzPts val="2800"/>
              <a:buNone/>
              <a:defRPr sz="2800">
                <a:solidFill>
                  <a:schemeClr val="dk1"/>
                </a:solidFill>
              </a:defRPr>
            </a:lvl8pPr>
            <a:lvl9pPr lvl="8" algn="ctr">
              <a:lnSpc>
                <a:spcPct val="100000"/>
              </a:lnSpc>
              <a:spcBef>
                <a:spcPts val="0"/>
              </a:spcBef>
              <a:spcAft>
                <a:spcPts val="0"/>
              </a:spcAft>
              <a:buClr>
                <a:schemeClr val="dk1"/>
              </a:buClr>
              <a:buSzPts val="2800"/>
              <a:buNone/>
              <a:defRPr sz="2800">
                <a:solidFill>
                  <a:schemeClr val="dk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
        <p:cNvGrpSpPr/>
        <p:nvPr/>
      </p:nvGrpSpPr>
      <p:grpSpPr>
        <a:xfrm>
          <a:off x="0" y="0"/>
          <a:ext cx="0" cy="0"/>
          <a:chOff x="0" y="0"/>
          <a:chExt cx="0" cy="0"/>
        </a:xfrm>
      </p:grpSpPr>
      <p:grpSp>
        <p:nvGrpSpPr>
          <p:cNvPr id="20" name="Google Shape;20;p3"/>
          <p:cNvGrpSpPr/>
          <p:nvPr/>
        </p:nvGrpSpPr>
        <p:grpSpPr>
          <a:xfrm>
            <a:off x="0" y="-2475"/>
            <a:ext cx="8110400" cy="5145975"/>
            <a:chOff x="0" y="-2475"/>
            <a:chExt cx="8110400" cy="5145975"/>
          </a:xfrm>
        </p:grpSpPr>
        <p:sp>
          <p:nvSpPr>
            <p:cNvPr id="21" name="Google Shape;21;p3"/>
            <p:cNvSpPr/>
            <p:nvPr/>
          </p:nvSpPr>
          <p:spPr>
            <a:xfrm>
              <a:off x="6821000" y="2020200"/>
              <a:ext cx="1289400" cy="3123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rot="10800000">
              <a:off x="0" y="-2475"/>
              <a:ext cx="565200" cy="5397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a:off x="0" y="507600"/>
              <a:ext cx="2295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a:off x="6964375" y="1755769"/>
              <a:ext cx="818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a:off x="6703325" y="2246947"/>
              <a:ext cx="896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p:nvPr/>
          </p:nvSpPr>
          <p:spPr>
            <a:xfrm>
              <a:off x="5504875" y="2001350"/>
              <a:ext cx="1925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 name="Google Shape;27;p3"/>
          <p:cNvSpPr txBox="1">
            <a:spLocks noGrp="1"/>
          </p:cNvSpPr>
          <p:nvPr>
            <p:ph type="title"/>
          </p:nvPr>
        </p:nvSpPr>
        <p:spPr>
          <a:xfrm>
            <a:off x="957775" y="1755775"/>
            <a:ext cx="4482900" cy="1946100"/>
          </a:xfrm>
          <a:prstGeom prst="rect">
            <a:avLst/>
          </a:prstGeom>
        </p:spPr>
        <p:txBody>
          <a:bodyPr spcFirstLastPara="1" wrap="square" lIns="91425" tIns="91425" rIns="91425" bIns="91425" anchor="ctr" anchorCtr="0">
            <a:noAutofit/>
          </a:bodyPr>
          <a:lstStyle>
            <a:lvl1pPr lvl="0" algn="l">
              <a:spcBef>
                <a:spcPts val="0"/>
              </a:spcBef>
              <a:spcAft>
                <a:spcPts val="0"/>
              </a:spcAft>
              <a:buSzPts val="3600"/>
              <a:buNone/>
              <a:defRPr sz="5000" b="1"/>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8" name="Google Shape;28;p3"/>
          <p:cNvSpPr txBox="1">
            <a:spLocks noGrp="1"/>
          </p:cNvSpPr>
          <p:nvPr>
            <p:ph type="subTitle" idx="1"/>
          </p:nvPr>
        </p:nvSpPr>
        <p:spPr>
          <a:xfrm>
            <a:off x="957775" y="3612150"/>
            <a:ext cx="3399900" cy="633300"/>
          </a:xfrm>
          <a:prstGeom prst="rect">
            <a:avLst/>
          </a:prstGeom>
        </p:spPr>
        <p:txBody>
          <a:bodyPr spcFirstLastPara="1" wrap="square" lIns="91425" tIns="91425" rIns="91425" bIns="91425" anchor="ctr" anchorCtr="0">
            <a:noAutofit/>
          </a:bodyPr>
          <a:lstStyle>
            <a:lvl1pPr lvl="0">
              <a:spcBef>
                <a:spcPts val="0"/>
              </a:spcBef>
              <a:spcAft>
                <a:spcPts val="0"/>
              </a:spcAft>
              <a:buSzPts val="1400"/>
              <a:buNone/>
              <a:defRPr sz="1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
          <p:cNvSpPr txBox="1">
            <a:spLocks noGrp="1"/>
          </p:cNvSpPr>
          <p:nvPr>
            <p:ph type="title" idx="2" hasCustomPrompt="1"/>
          </p:nvPr>
        </p:nvSpPr>
        <p:spPr>
          <a:xfrm>
            <a:off x="932375" y="928150"/>
            <a:ext cx="1465800" cy="9327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3000"/>
              <a:buNone/>
              <a:defRPr sz="6500">
                <a:solidFill>
                  <a:schemeClr val="accent2"/>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0"/>
        <p:cNvGrpSpPr/>
        <p:nvPr/>
      </p:nvGrpSpPr>
      <p:grpSpPr>
        <a:xfrm>
          <a:off x="0" y="0"/>
          <a:ext cx="0" cy="0"/>
          <a:chOff x="0" y="0"/>
          <a:chExt cx="0" cy="0"/>
        </a:xfrm>
      </p:grpSpPr>
      <p:grpSp>
        <p:nvGrpSpPr>
          <p:cNvPr id="31" name="Google Shape;31;p4"/>
          <p:cNvGrpSpPr/>
          <p:nvPr/>
        </p:nvGrpSpPr>
        <p:grpSpPr>
          <a:xfrm>
            <a:off x="0" y="0"/>
            <a:ext cx="9144000" cy="5143500"/>
            <a:chOff x="0" y="0"/>
            <a:chExt cx="9144000" cy="5143500"/>
          </a:xfrm>
        </p:grpSpPr>
        <p:sp>
          <p:nvSpPr>
            <p:cNvPr id="32" name="Google Shape;32;p4"/>
            <p:cNvSpPr/>
            <p:nvPr/>
          </p:nvSpPr>
          <p:spPr>
            <a:xfrm>
              <a:off x="8925600" y="0"/>
              <a:ext cx="218400" cy="2020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4"/>
            <p:cNvSpPr/>
            <p:nvPr/>
          </p:nvSpPr>
          <p:spPr>
            <a:xfrm>
              <a:off x="0" y="2020200"/>
              <a:ext cx="218400" cy="3123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4"/>
            <p:cNvSpPr/>
            <p:nvPr/>
          </p:nvSpPr>
          <p:spPr>
            <a:xfrm>
              <a:off x="0" y="1608150"/>
              <a:ext cx="3582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35;p4"/>
          <p:cNvSpPr txBox="1">
            <a:spLocks noGrp="1"/>
          </p:cNvSpPr>
          <p:nvPr>
            <p:ph type="title"/>
          </p:nvPr>
        </p:nvSpPr>
        <p:spPr>
          <a:xfrm>
            <a:off x="758775" y="375121"/>
            <a:ext cx="7626300" cy="5727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6" name="Google Shape;36;p4"/>
          <p:cNvSpPr txBox="1">
            <a:spLocks noGrp="1"/>
          </p:cNvSpPr>
          <p:nvPr>
            <p:ph type="body" idx="1"/>
          </p:nvPr>
        </p:nvSpPr>
        <p:spPr>
          <a:xfrm>
            <a:off x="713400" y="1045690"/>
            <a:ext cx="7717200" cy="3565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rgbClr val="434343"/>
              </a:buClr>
              <a:buSzPts val="1200"/>
              <a:buFont typeface="Inter"/>
              <a:buAutoNum type="arabicPeriod"/>
              <a:defRPr sz="1100">
                <a:latin typeface="Inter"/>
                <a:ea typeface="Inter"/>
                <a:cs typeface="Inter"/>
                <a:sym typeface="Inter"/>
              </a:defRPr>
            </a:lvl1pPr>
            <a:lvl2pPr marL="914400" lvl="1" indent="-304800">
              <a:spcBef>
                <a:spcPts val="0"/>
              </a:spcBef>
              <a:spcAft>
                <a:spcPts val="0"/>
              </a:spcAft>
              <a:buClr>
                <a:srgbClr val="434343"/>
              </a:buClr>
              <a:buSzPts val="1200"/>
              <a:buFont typeface="Roboto Condensed Light"/>
              <a:buAutoNum type="alphaLcPeriod"/>
              <a:defRPr/>
            </a:lvl2pPr>
            <a:lvl3pPr marL="1371600" lvl="2" indent="-304800">
              <a:spcBef>
                <a:spcPts val="0"/>
              </a:spcBef>
              <a:spcAft>
                <a:spcPts val="0"/>
              </a:spcAft>
              <a:buClr>
                <a:srgbClr val="434343"/>
              </a:buClr>
              <a:buSzPts val="1200"/>
              <a:buFont typeface="Roboto Condensed Light"/>
              <a:buAutoNum type="romanLcPeriod"/>
              <a:defRPr/>
            </a:lvl3pPr>
            <a:lvl4pPr marL="1828800" lvl="3" indent="-304800">
              <a:spcBef>
                <a:spcPts val="0"/>
              </a:spcBef>
              <a:spcAft>
                <a:spcPts val="0"/>
              </a:spcAft>
              <a:buClr>
                <a:srgbClr val="434343"/>
              </a:buClr>
              <a:buSzPts val="1200"/>
              <a:buFont typeface="Roboto Condensed Light"/>
              <a:buAutoNum type="arabicPeriod"/>
              <a:defRPr/>
            </a:lvl4pPr>
            <a:lvl5pPr marL="2286000" lvl="4" indent="-304800">
              <a:spcBef>
                <a:spcPts val="0"/>
              </a:spcBef>
              <a:spcAft>
                <a:spcPts val="0"/>
              </a:spcAft>
              <a:buClr>
                <a:srgbClr val="434343"/>
              </a:buClr>
              <a:buSzPts val="1200"/>
              <a:buFont typeface="Roboto Condensed Light"/>
              <a:buAutoNum type="alphaLcPeriod"/>
              <a:defRPr/>
            </a:lvl5pPr>
            <a:lvl6pPr marL="2743200" lvl="5" indent="-304800">
              <a:spcBef>
                <a:spcPts val="0"/>
              </a:spcBef>
              <a:spcAft>
                <a:spcPts val="0"/>
              </a:spcAft>
              <a:buClr>
                <a:srgbClr val="434343"/>
              </a:buClr>
              <a:buSzPts val="1200"/>
              <a:buFont typeface="Roboto Condensed Light"/>
              <a:buAutoNum type="romanLcPeriod"/>
              <a:defRPr/>
            </a:lvl6pPr>
            <a:lvl7pPr marL="3200400" lvl="6" indent="-304800">
              <a:spcBef>
                <a:spcPts val="0"/>
              </a:spcBef>
              <a:spcAft>
                <a:spcPts val="0"/>
              </a:spcAft>
              <a:buClr>
                <a:srgbClr val="434343"/>
              </a:buClr>
              <a:buSzPts val="1200"/>
              <a:buFont typeface="Roboto Condensed Light"/>
              <a:buAutoNum type="arabicPeriod"/>
              <a:defRPr/>
            </a:lvl7pPr>
            <a:lvl8pPr marL="3657600" lvl="7" indent="-304800">
              <a:spcBef>
                <a:spcPts val="0"/>
              </a:spcBef>
              <a:spcAft>
                <a:spcPts val="0"/>
              </a:spcAft>
              <a:buClr>
                <a:srgbClr val="434343"/>
              </a:buClr>
              <a:buSzPts val="1200"/>
              <a:buFont typeface="Roboto Condensed Light"/>
              <a:buAutoNum type="alphaLcPeriod"/>
              <a:defRPr/>
            </a:lvl8pPr>
            <a:lvl9pPr marL="4114800" lvl="8" indent="-304800">
              <a:spcBef>
                <a:spcPts val="0"/>
              </a:spcBef>
              <a:spcAft>
                <a:spcPts val="0"/>
              </a:spcAft>
              <a:buClr>
                <a:srgbClr val="434343"/>
              </a:buClr>
              <a:buSzPts val="1200"/>
              <a:buFont typeface="Roboto Condensed Light"/>
              <a:buAutoNum type="romanLcPeriod"/>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7"/>
        <p:cNvGrpSpPr/>
        <p:nvPr/>
      </p:nvGrpSpPr>
      <p:grpSpPr>
        <a:xfrm>
          <a:off x="0" y="0"/>
          <a:ext cx="0" cy="0"/>
          <a:chOff x="0" y="0"/>
          <a:chExt cx="0" cy="0"/>
        </a:xfrm>
      </p:grpSpPr>
      <p:grpSp>
        <p:nvGrpSpPr>
          <p:cNvPr id="38" name="Google Shape;38;p5"/>
          <p:cNvGrpSpPr/>
          <p:nvPr/>
        </p:nvGrpSpPr>
        <p:grpSpPr>
          <a:xfrm>
            <a:off x="-125" y="0"/>
            <a:ext cx="9144125" cy="5143500"/>
            <a:chOff x="-125" y="0"/>
            <a:chExt cx="9144125" cy="5143500"/>
          </a:xfrm>
        </p:grpSpPr>
        <p:sp>
          <p:nvSpPr>
            <p:cNvPr id="39" name="Google Shape;39;p5"/>
            <p:cNvSpPr/>
            <p:nvPr/>
          </p:nvSpPr>
          <p:spPr>
            <a:xfrm rot="10800000">
              <a:off x="-100" y="4804200"/>
              <a:ext cx="43035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5"/>
            <p:cNvSpPr/>
            <p:nvPr/>
          </p:nvSpPr>
          <p:spPr>
            <a:xfrm rot="10800000">
              <a:off x="7711500" y="0"/>
              <a:ext cx="14307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5"/>
            <p:cNvSpPr/>
            <p:nvPr/>
          </p:nvSpPr>
          <p:spPr>
            <a:xfrm rot="10800000">
              <a:off x="-125" y="4766475"/>
              <a:ext cx="10410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5"/>
            <p:cNvSpPr/>
            <p:nvPr/>
          </p:nvSpPr>
          <p:spPr>
            <a:xfrm rot="10800000">
              <a:off x="8394000" y="310875"/>
              <a:ext cx="7500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3" name="Google Shape;43;p5"/>
          <p:cNvSpPr txBox="1">
            <a:spLocks noGrp="1"/>
          </p:cNvSpPr>
          <p:nvPr>
            <p:ph type="title"/>
          </p:nvPr>
        </p:nvSpPr>
        <p:spPr>
          <a:xfrm>
            <a:off x="713400" y="375065"/>
            <a:ext cx="7717200" cy="5727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4" name="Google Shape;44;p5"/>
          <p:cNvSpPr txBox="1">
            <a:spLocks noGrp="1"/>
          </p:cNvSpPr>
          <p:nvPr>
            <p:ph type="body" idx="1"/>
          </p:nvPr>
        </p:nvSpPr>
        <p:spPr>
          <a:xfrm>
            <a:off x="1208700" y="2725462"/>
            <a:ext cx="3096600" cy="854700"/>
          </a:xfrm>
          <a:prstGeom prst="rect">
            <a:avLst/>
          </a:prstGeom>
        </p:spPr>
        <p:txBody>
          <a:bodyPr spcFirstLastPara="1" wrap="square" lIns="91425" tIns="91425" rIns="91425" bIns="91425" anchor="ctr" anchorCtr="0">
            <a:noAutofit/>
          </a:bodyPr>
          <a:lstStyle>
            <a:lvl1pPr marL="457200" lvl="0" indent="-317500" algn="ctr">
              <a:spcBef>
                <a:spcPts val="0"/>
              </a:spcBef>
              <a:spcAft>
                <a:spcPts val="0"/>
              </a:spcAft>
              <a:buSzPts val="1400"/>
              <a:buChar char="●"/>
              <a:defRPr/>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5" name="Google Shape;45;p5"/>
          <p:cNvSpPr txBox="1">
            <a:spLocks noGrp="1"/>
          </p:cNvSpPr>
          <p:nvPr>
            <p:ph type="body" idx="2"/>
          </p:nvPr>
        </p:nvSpPr>
        <p:spPr>
          <a:xfrm>
            <a:off x="4838700" y="2725462"/>
            <a:ext cx="3096600" cy="854700"/>
          </a:xfrm>
          <a:prstGeom prst="rect">
            <a:avLst/>
          </a:prstGeom>
        </p:spPr>
        <p:txBody>
          <a:bodyPr spcFirstLastPara="1" wrap="square" lIns="91425" tIns="91425" rIns="91425" bIns="91425" anchor="ctr" anchorCtr="0">
            <a:noAutofit/>
          </a:bodyPr>
          <a:lstStyle>
            <a:lvl1pPr marL="457200" lvl="0" indent="-317500" algn="ctr">
              <a:spcBef>
                <a:spcPts val="0"/>
              </a:spcBef>
              <a:spcAft>
                <a:spcPts val="0"/>
              </a:spcAft>
              <a:buSzPts val="1400"/>
              <a:buChar char="●"/>
              <a:defRPr/>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6" name="Google Shape;46;p5"/>
          <p:cNvSpPr txBox="1">
            <a:spLocks noGrp="1"/>
          </p:cNvSpPr>
          <p:nvPr>
            <p:ph type="title" idx="3"/>
          </p:nvPr>
        </p:nvSpPr>
        <p:spPr>
          <a:xfrm>
            <a:off x="1208700" y="2360238"/>
            <a:ext cx="3096600" cy="418500"/>
          </a:xfrm>
          <a:prstGeom prst="rect">
            <a:avLst/>
          </a:prstGeom>
        </p:spPr>
        <p:txBody>
          <a:bodyPr spcFirstLastPara="1" wrap="square" lIns="91425" tIns="91425" rIns="91425" bIns="91425" anchor="ctr" anchorCtr="0">
            <a:noAutofit/>
          </a:bodyPr>
          <a:lstStyle>
            <a:lvl1pPr lvl="0" rtl="0">
              <a:spcBef>
                <a:spcPts val="0"/>
              </a:spcBef>
              <a:spcAft>
                <a:spcPts val="0"/>
              </a:spcAft>
              <a:buSzPts val="2000"/>
              <a:buNone/>
              <a:defRPr sz="1800" b="1"/>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47" name="Google Shape;47;p5"/>
          <p:cNvSpPr txBox="1">
            <a:spLocks noGrp="1"/>
          </p:cNvSpPr>
          <p:nvPr>
            <p:ph type="title" idx="4"/>
          </p:nvPr>
        </p:nvSpPr>
        <p:spPr>
          <a:xfrm>
            <a:off x="4838700" y="2360238"/>
            <a:ext cx="3096600" cy="418500"/>
          </a:xfrm>
          <a:prstGeom prst="rect">
            <a:avLst/>
          </a:prstGeom>
        </p:spPr>
        <p:txBody>
          <a:bodyPr spcFirstLastPara="1" wrap="square" lIns="91425" tIns="91425" rIns="91425" bIns="91425" anchor="ctr" anchorCtr="0">
            <a:noAutofit/>
          </a:bodyPr>
          <a:lstStyle>
            <a:lvl1pPr lvl="0" rtl="0">
              <a:spcBef>
                <a:spcPts val="0"/>
              </a:spcBef>
              <a:spcAft>
                <a:spcPts val="0"/>
              </a:spcAft>
              <a:buSzPts val="2000"/>
              <a:buNone/>
              <a:defRPr sz="1800" b="1"/>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56"/>
        <p:cNvGrpSpPr/>
        <p:nvPr/>
      </p:nvGrpSpPr>
      <p:grpSpPr>
        <a:xfrm>
          <a:off x="0" y="0"/>
          <a:ext cx="0" cy="0"/>
          <a:chOff x="0" y="0"/>
          <a:chExt cx="0" cy="0"/>
        </a:xfrm>
      </p:grpSpPr>
      <p:grpSp>
        <p:nvGrpSpPr>
          <p:cNvPr id="57" name="Google Shape;57;p7"/>
          <p:cNvGrpSpPr/>
          <p:nvPr/>
        </p:nvGrpSpPr>
        <p:grpSpPr>
          <a:xfrm>
            <a:off x="214875" y="0"/>
            <a:ext cx="8929125" cy="5143500"/>
            <a:chOff x="214875" y="0"/>
            <a:chExt cx="8929125" cy="5143500"/>
          </a:xfrm>
        </p:grpSpPr>
        <p:sp>
          <p:nvSpPr>
            <p:cNvPr id="58" name="Google Shape;58;p7"/>
            <p:cNvSpPr/>
            <p:nvPr/>
          </p:nvSpPr>
          <p:spPr>
            <a:xfrm>
              <a:off x="713950" y="4297800"/>
              <a:ext cx="1289400" cy="8457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7"/>
            <p:cNvSpPr/>
            <p:nvPr/>
          </p:nvSpPr>
          <p:spPr>
            <a:xfrm>
              <a:off x="713950" y="0"/>
              <a:ext cx="1289400" cy="3123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7"/>
            <p:cNvSpPr/>
            <p:nvPr/>
          </p:nvSpPr>
          <p:spPr>
            <a:xfrm rot="10800000">
              <a:off x="8315700" y="4804200"/>
              <a:ext cx="8283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7"/>
            <p:cNvSpPr/>
            <p:nvPr/>
          </p:nvSpPr>
          <p:spPr>
            <a:xfrm rot="10800000">
              <a:off x="214875" y="920672"/>
              <a:ext cx="818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7"/>
            <p:cNvSpPr/>
            <p:nvPr/>
          </p:nvSpPr>
          <p:spPr>
            <a:xfrm rot="10800000">
              <a:off x="398225" y="429494"/>
              <a:ext cx="896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7"/>
            <p:cNvSpPr/>
            <p:nvPr/>
          </p:nvSpPr>
          <p:spPr>
            <a:xfrm rot="10800000">
              <a:off x="8690850" y="4766475"/>
              <a:ext cx="4482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7"/>
            <p:cNvSpPr/>
            <p:nvPr/>
          </p:nvSpPr>
          <p:spPr>
            <a:xfrm rot="10800000">
              <a:off x="567550" y="675075"/>
              <a:ext cx="18717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5" name="Google Shape;65;p7"/>
          <p:cNvSpPr txBox="1">
            <a:spLocks noGrp="1"/>
          </p:cNvSpPr>
          <p:nvPr>
            <p:ph type="title"/>
          </p:nvPr>
        </p:nvSpPr>
        <p:spPr>
          <a:xfrm>
            <a:off x="2895900" y="936750"/>
            <a:ext cx="5534700" cy="989400"/>
          </a:xfrm>
          <a:prstGeom prst="rect">
            <a:avLst/>
          </a:prstGeom>
        </p:spPr>
        <p:txBody>
          <a:bodyPr spcFirstLastPara="1" wrap="square" lIns="91425" tIns="91425" rIns="91425" bIns="91425" anchor="ctr" anchorCtr="0">
            <a:noAutofit/>
          </a:bodyPr>
          <a:lstStyle>
            <a:lvl1pPr lvl="0" algn="l">
              <a:spcBef>
                <a:spcPts val="0"/>
              </a:spcBef>
              <a:spcAft>
                <a:spcPts val="0"/>
              </a:spcAft>
              <a:buSzPts val="2400"/>
              <a:buNone/>
              <a:defRPr sz="30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6" name="Google Shape;66;p7"/>
          <p:cNvSpPr txBox="1">
            <a:spLocks noGrp="1"/>
          </p:cNvSpPr>
          <p:nvPr>
            <p:ph type="body" idx="1"/>
          </p:nvPr>
        </p:nvSpPr>
        <p:spPr>
          <a:xfrm>
            <a:off x="2895900" y="1887150"/>
            <a:ext cx="5173800" cy="23196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Clr>
                <a:srgbClr val="595959"/>
              </a:buClr>
              <a:buSzPts val="1400"/>
              <a:buFont typeface="Anaheim"/>
              <a:buChar char="●"/>
              <a:defRPr/>
            </a:lvl1pPr>
            <a:lvl2pPr marL="914400" lvl="1" indent="-317500">
              <a:spcBef>
                <a:spcPts val="1000"/>
              </a:spcBef>
              <a:spcAft>
                <a:spcPts val="0"/>
              </a:spcAft>
              <a:buClr>
                <a:srgbClr val="595959"/>
              </a:buClr>
              <a:buSzPts val="1400"/>
              <a:buFont typeface="Anaheim"/>
              <a:buChar char="○"/>
              <a:defRPr sz="1200"/>
            </a:lvl2pPr>
            <a:lvl3pPr marL="1371600" lvl="2" indent="-317500">
              <a:spcBef>
                <a:spcPts val="0"/>
              </a:spcBef>
              <a:spcAft>
                <a:spcPts val="0"/>
              </a:spcAft>
              <a:buClr>
                <a:srgbClr val="595959"/>
              </a:buClr>
              <a:buSzPts val="1400"/>
              <a:buFont typeface="Anaheim"/>
              <a:buChar char="■"/>
              <a:defRPr sz="1200"/>
            </a:lvl3pPr>
            <a:lvl4pPr marL="1828800" lvl="3" indent="-317500">
              <a:spcBef>
                <a:spcPts val="0"/>
              </a:spcBef>
              <a:spcAft>
                <a:spcPts val="0"/>
              </a:spcAft>
              <a:buClr>
                <a:srgbClr val="595959"/>
              </a:buClr>
              <a:buSzPts val="1400"/>
              <a:buFont typeface="Anaheim"/>
              <a:buChar char="●"/>
              <a:defRPr sz="1200"/>
            </a:lvl4pPr>
            <a:lvl5pPr marL="2286000" lvl="4" indent="-317500">
              <a:spcBef>
                <a:spcPts val="0"/>
              </a:spcBef>
              <a:spcAft>
                <a:spcPts val="0"/>
              </a:spcAft>
              <a:buClr>
                <a:srgbClr val="595959"/>
              </a:buClr>
              <a:buSzPts val="1400"/>
              <a:buFont typeface="Anaheim"/>
              <a:buChar char="○"/>
              <a:defRPr sz="1200"/>
            </a:lvl5pPr>
            <a:lvl6pPr marL="2743200" lvl="5" indent="-317500">
              <a:spcBef>
                <a:spcPts val="0"/>
              </a:spcBef>
              <a:spcAft>
                <a:spcPts val="0"/>
              </a:spcAft>
              <a:buClr>
                <a:srgbClr val="595959"/>
              </a:buClr>
              <a:buSzPts val="1400"/>
              <a:buFont typeface="Anaheim"/>
              <a:buChar char="■"/>
              <a:defRPr sz="1200"/>
            </a:lvl6pPr>
            <a:lvl7pPr marL="3200400" lvl="6" indent="-317500">
              <a:spcBef>
                <a:spcPts val="0"/>
              </a:spcBef>
              <a:spcAft>
                <a:spcPts val="0"/>
              </a:spcAft>
              <a:buClr>
                <a:srgbClr val="595959"/>
              </a:buClr>
              <a:buSzPts val="1400"/>
              <a:buFont typeface="Anaheim"/>
              <a:buChar char="●"/>
              <a:defRPr sz="1200"/>
            </a:lvl7pPr>
            <a:lvl8pPr marL="3657600" lvl="7" indent="-317500">
              <a:spcBef>
                <a:spcPts val="0"/>
              </a:spcBef>
              <a:spcAft>
                <a:spcPts val="0"/>
              </a:spcAft>
              <a:buClr>
                <a:srgbClr val="595959"/>
              </a:buClr>
              <a:buSzPts val="1400"/>
              <a:buFont typeface="Anaheim"/>
              <a:buChar char="○"/>
              <a:defRPr sz="1200"/>
            </a:lvl8pPr>
            <a:lvl9pPr marL="4114800" lvl="8" indent="-317500">
              <a:spcBef>
                <a:spcPts val="0"/>
              </a:spcBef>
              <a:spcAft>
                <a:spcPts val="0"/>
              </a:spcAft>
              <a:buClr>
                <a:srgbClr val="595959"/>
              </a:buClr>
              <a:buSzPts val="1400"/>
              <a:buFont typeface="Anaheim"/>
              <a:buChar char="■"/>
              <a:defRPr sz="12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16"/>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17"/>
        <p:cNvGrpSpPr/>
        <p:nvPr/>
      </p:nvGrpSpPr>
      <p:grpSpPr>
        <a:xfrm>
          <a:off x="0" y="0"/>
          <a:ext cx="0" cy="0"/>
          <a:chOff x="0" y="0"/>
          <a:chExt cx="0" cy="0"/>
        </a:xfrm>
      </p:grpSpPr>
      <p:grpSp>
        <p:nvGrpSpPr>
          <p:cNvPr id="118" name="Google Shape;118;p13"/>
          <p:cNvGrpSpPr/>
          <p:nvPr/>
        </p:nvGrpSpPr>
        <p:grpSpPr>
          <a:xfrm>
            <a:off x="0" y="0"/>
            <a:ext cx="9144100" cy="5143350"/>
            <a:chOff x="0" y="0"/>
            <a:chExt cx="9144100" cy="5143350"/>
          </a:xfrm>
        </p:grpSpPr>
        <p:sp>
          <p:nvSpPr>
            <p:cNvPr id="119" name="Google Shape;119;p13"/>
            <p:cNvSpPr/>
            <p:nvPr/>
          </p:nvSpPr>
          <p:spPr>
            <a:xfrm>
              <a:off x="0" y="0"/>
              <a:ext cx="482400" cy="2020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3"/>
            <p:cNvSpPr/>
            <p:nvPr/>
          </p:nvSpPr>
          <p:spPr>
            <a:xfrm>
              <a:off x="8703400" y="4875750"/>
              <a:ext cx="440700" cy="267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3"/>
            <p:cNvSpPr/>
            <p:nvPr/>
          </p:nvSpPr>
          <p:spPr>
            <a:xfrm rot="10800000">
              <a:off x="233825" y="631123"/>
              <a:ext cx="898200" cy="609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3"/>
            <p:cNvSpPr/>
            <p:nvPr/>
          </p:nvSpPr>
          <p:spPr>
            <a:xfrm rot="10800000">
              <a:off x="76107" y="874967"/>
              <a:ext cx="3657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3"/>
            <p:cNvSpPr/>
            <p:nvPr/>
          </p:nvSpPr>
          <p:spPr>
            <a:xfrm rot="10800000">
              <a:off x="158218" y="383789"/>
              <a:ext cx="4002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3"/>
            <p:cNvSpPr/>
            <p:nvPr/>
          </p:nvSpPr>
          <p:spPr>
            <a:xfrm rot="10800000">
              <a:off x="8869898" y="4839525"/>
              <a:ext cx="2742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Google Shape;125;p13"/>
          <p:cNvSpPr txBox="1">
            <a:spLocks noGrp="1"/>
          </p:cNvSpPr>
          <p:nvPr>
            <p:ph type="title"/>
          </p:nvPr>
        </p:nvSpPr>
        <p:spPr>
          <a:xfrm>
            <a:off x="758775" y="375121"/>
            <a:ext cx="7626300" cy="5727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26" name="Google Shape;126;p13"/>
          <p:cNvSpPr txBox="1">
            <a:spLocks noGrp="1"/>
          </p:cNvSpPr>
          <p:nvPr>
            <p:ph type="title" idx="2" hasCustomPrompt="1"/>
          </p:nvPr>
        </p:nvSpPr>
        <p:spPr>
          <a:xfrm>
            <a:off x="1458991" y="1216206"/>
            <a:ext cx="1033200" cy="5316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3000"/>
              <a:buNone/>
              <a:defRPr sz="4200">
                <a:solidFill>
                  <a:schemeClr val="accent2"/>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27" name="Google Shape;127;p13"/>
          <p:cNvSpPr txBox="1">
            <a:spLocks noGrp="1"/>
          </p:cNvSpPr>
          <p:nvPr>
            <p:ph type="title" idx="3"/>
          </p:nvPr>
        </p:nvSpPr>
        <p:spPr>
          <a:xfrm>
            <a:off x="1470450" y="1683150"/>
            <a:ext cx="2999400" cy="5316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000"/>
              <a:buNone/>
              <a:defRPr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128" name="Google Shape;128;p13"/>
          <p:cNvSpPr txBox="1">
            <a:spLocks noGrp="1"/>
          </p:cNvSpPr>
          <p:nvPr>
            <p:ph type="title" idx="4"/>
          </p:nvPr>
        </p:nvSpPr>
        <p:spPr>
          <a:xfrm>
            <a:off x="1470450" y="2127087"/>
            <a:ext cx="2589900" cy="629100"/>
          </a:xfrm>
          <a:prstGeom prst="rect">
            <a:avLst/>
          </a:prstGeom>
        </p:spPr>
        <p:txBody>
          <a:bodyPr spcFirstLastPara="1" wrap="square" lIns="91425" tIns="91425" rIns="91425" bIns="91425" anchor="t" anchorCtr="0">
            <a:noAutofit/>
          </a:bodyPr>
          <a:lstStyle>
            <a:lvl1pPr lvl="0" algn="l" rtl="0">
              <a:spcBef>
                <a:spcPts val="0"/>
              </a:spcBef>
              <a:spcAft>
                <a:spcPts val="0"/>
              </a:spcAft>
              <a:buSzPts val="1400"/>
              <a:buFont typeface="Nunito"/>
              <a:buNone/>
              <a:defRPr sz="1400" b="0">
                <a:solidFill>
                  <a:schemeClr val="dk2"/>
                </a:solidFill>
                <a:latin typeface="Inter"/>
                <a:ea typeface="Inter"/>
                <a:cs typeface="Inter"/>
                <a:sym typeface="Inter"/>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a:endParaRPr/>
          </a:p>
        </p:txBody>
      </p:sp>
      <p:sp>
        <p:nvSpPr>
          <p:cNvPr id="129" name="Google Shape;129;p13"/>
          <p:cNvSpPr txBox="1">
            <a:spLocks noGrp="1"/>
          </p:cNvSpPr>
          <p:nvPr>
            <p:ph type="title" idx="5" hasCustomPrompt="1"/>
          </p:nvPr>
        </p:nvSpPr>
        <p:spPr>
          <a:xfrm>
            <a:off x="5180866" y="1216206"/>
            <a:ext cx="1055700" cy="5316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3000"/>
              <a:buNone/>
              <a:defRPr sz="4200">
                <a:solidFill>
                  <a:schemeClr val="accent2"/>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30" name="Google Shape;130;p13"/>
          <p:cNvSpPr txBox="1">
            <a:spLocks noGrp="1"/>
          </p:cNvSpPr>
          <p:nvPr>
            <p:ph type="title" idx="6"/>
          </p:nvPr>
        </p:nvSpPr>
        <p:spPr>
          <a:xfrm>
            <a:off x="5192325" y="1683150"/>
            <a:ext cx="2999400" cy="5316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000"/>
              <a:buNone/>
              <a:defRPr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131" name="Google Shape;131;p13"/>
          <p:cNvSpPr txBox="1">
            <a:spLocks noGrp="1"/>
          </p:cNvSpPr>
          <p:nvPr>
            <p:ph type="title" idx="7"/>
          </p:nvPr>
        </p:nvSpPr>
        <p:spPr>
          <a:xfrm>
            <a:off x="5192325" y="2127087"/>
            <a:ext cx="2589900" cy="629100"/>
          </a:xfrm>
          <a:prstGeom prst="rect">
            <a:avLst/>
          </a:prstGeom>
        </p:spPr>
        <p:txBody>
          <a:bodyPr spcFirstLastPara="1" wrap="square" lIns="91425" tIns="91425" rIns="91425" bIns="91425" anchor="t" anchorCtr="0">
            <a:noAutofit/>
          </a:bodyPr>
          <a:lstStyle>
            <a:lvl1pPr lvl="0" algn="l" rtl="0">
              <a:spcBef>
                <a:spcPts val="0"/>
              </a:spcBef>
              <a:spcAft>
                <a:spcPts val="0"/>
              </a:spcAft>
              <a:buSzPts val="1400"/>
              <a:buFont typeface="Nunito"/>
              <a:buNone/>
              <a:defRPr sz="1400" b="0">
                <a:solidFill>
                  <a:schemeClr val="dk2"/>
                </a:solidFill>
                <a:latin typeface="Inter"/>
                <a:ea typeface="Inter"/>
                <a:cs typeface="Inter"/>
                <a:sym typeface="Inter"/>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a:endParaRPr/>
          </a:p>
        </p:txBody>
      </p:sp>
      <p:sp>
        <p:nvSpPr>
          <p:cNvPr id="132" name="Google Shape;132;p13"/>
          <p:cNvSpPr txBox="1">
            <a:spLocks noGrp="1"/>
          </p:cNvSpPr>
          <p:nvPr>
            <p:ph type="title" idx="8" hasCustomPrompt="1"/>
          </p:nvPr>
        </p:nvSpPr>
        <p:spPr>
          <a:xfrm>
            <a:off x="1458991" y="3045964"/>
            <a:ext cx="1033200" cy="5316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3000"/>
              <a:buNone/>
              <a:defRPr sz="4200">
                <a:solidFill>
                  <a:schemeClr val="accent2"/>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33" name="Google Shape;133;p13"/>
          <p:cNvSpPr txBox="1">
            <a:spLocks noGrp="1"/>
          </p:cNvSpPr>
          <p:nvPr>
            <p:ph type="title" idx="9"/>
          </p:nvPr>
        </p:nvSpPr>
        <p:spPr>
          <a:xfrm>
            <a:off x="1470450" y="3512902"/>
            <a:ext cx="2999400" cy="5316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000"/>
              <a:buNone/>
              <a:defRPr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134" name="Google Shape;134;p13"/>
          <p:cNvSpPr txBox="1">
            <a:spLocks noGrp="1"/>
          </p:cNvSpPr>
          <p:nvPr>
            <p:ph type="title" idx="13"/>
          </p:nvPr>
        </p:nvSpPr>
        <p:spPr>
          <a:xfrm>
            <a:off x="1470450" y="3956846"/>
            <a:ext cx="2589900" cy="629100"/>
          </a:xfrm>
          <a:prstGeom prst="rect">
            <a:avLst/>
          </a:prstGeom>
        </p:spPr>
        <p:txBody>
          <a:bodyPr spcFirstLastPara="1" wrap="square" lIns="91425" tIns="91425" rIns="91425" bIns="91425" anchor="t" anchorCtr="0">
            <a:noAutofit/>
          </a:bodyPr>
          <a:lstStyle>
            <a:lvl1pPr lvl="0" algn="l" rtl="0">
              <a:spcBef>
                <a:spcPts val="0"/>
              </a:spcBef>
              <a:spcAft>
                <a:spcPts val="0"/>
              </a:spcAft>
              <a:buSzPts val="1400"/>
              <a:buFont typeface="Nunito"/>
              <a:buNone/>
              <a:defRPr sz="1400" b="0">
                <a:solidFill>
                  <a:schemeClr val="dk2"/>
                </a:solidFill>
                <a:latin typeface="Inter"/>
                <a:ea typeface="Inter"/>
                <a:cs typeface="Inter"/>
                <a:sym typeface="Inter"/>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a:endParaRPr/>
          </a:p>
        </p:txBody>
      </p:sp>
      <p:sp>
        <p:nvSpPr>
          <p:cNvPr id="135" name="Google Shape;135;p13"/>
          <p:cNvSpPr txBox="1">
            <a:spLocks noGrp="1"/>
          </p:cNvSpPr>
          <p:nvPr>
            <p:ph type="title" idx="14" hasCustomPrompt="1"/>
          </p:nvPr>
        </p:nvSpPr>
        <p:spPr>
          <a:xfrm>
            <a:off x="5180866" y="3045964"/>
            <a:ext cx="1055700" cy="5316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3000"/>
              <a:buNone/>
              <a:defRPr sz="4200">
                <a:solidFill>
                  <a:schemeClr val="accent2"/>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136" name="Google Shape;136;p13"/>
          <p:cNvSpPr txBox="1">
            <a:spLocks noGrp="1"/>
          </p:cNvSpPr>
          <p:nvPr>
            <p:ph type="title" idx="15"/>
          </p:nvPr>
        </p:nvSpPr>
        <p:spPr>
          <a:xfrm>
            <a:off x="5192325" y="3512902"/>
            <a:ext cx="2999400" cy="5316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000"/>
              <a:buNone/>
              <a:defRPr sz="18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137" name="Google Shape;137;p13"/>
          <p:cNvSpPr txBox="1">
            <a:spLocks noGrp="1"/>
          </p:cNvSpPr>
          <p:nvPr>
            <p:ph type="title" idx="16"/>
          </p:nvPr>
        </p:nvSpPr>
        <p:spPr>
          <a:xfrm>
            <a:off x="5192325" y="3956846"/>
            <a:ext cx="2589900" cy="629100"/>
          </a:xfrm>
          <a:prstGeom prst="rect">
            <a:avLst/>
          </a:prstGeom>
        </p:spPr>
        <p:txBody>
          <a:bodyPr spcFirstLastPara="1" wrap="square" lIns="91425" tIns="91425" rIns="91425" bIns="91425" anchor="t" anchorCtr="0">
            <a:noAutofit/>
          </a:bodyPr>
          <a:lstStyle>
            <a:lvl1pPr lvl="0" algn="l" rtl="0">
              <a:spcBef>
                <a:spcPts val="0"/>
              </a:spcBef>
              <a:spcAft>
                <a:spcPts val="0"/>
              </a:spcAft>
              <a:buSzPts val="1400"/>
              <a:buFont typeface="Nunito"/>
              <a:buNone/>
              <a:defRPr sz="1400" b="0">
                <a:solidFill>
                  <a:schemeClr val="dk2"/>
                </a:solidFill>
                <a:latin typeface="Inter"/>
                <a:ea typeface="Inter"/>
                <a:cs typeface="Inter"/>
                <a:sym typeface="Inter"/>
              </a:defRPr>
            </a:lvl1pPr>
            <a:lvl2pPr lvl="1" rtl="0">
              <a:spcBef>
                <a:spcPts val="0"/>
              </a:spcBef>
              <a:spcAft>
                <a:spcPts val="0"/>
              </a:spcAft>
              <a:buSzPts val="1400"/>
              <a:buFont typeface="Nunito"/>
              <a:buNone/>
              <a:defRPr sz="1400">
                <a:latin typeface="Nunito"/>
                <a:ea typeface="Nunito"/>
                <a:cs typeface="Nunito"/>
                <a:sym typeface="Nunito"/>
              </a:defRPr>
            </a:lvl2pPr>
            <a:lvl3pPr lvl="2" rtl="0">
              <a:spcBef>
                <a:spcPts val="0"/>
              </a:spcBef>
              <a:spcAft>
                <a:spcPts val="0"/>
              </a:spcAft>
              <a:buSzPts val="1400"/>
              <a:buFont typeface="Nunito"/>
              <a:buNone/>
              <a:defRPr sz="1400">
                <a:latin typeface="Nunito"/>
                <a:ea typeface="Nunito"/>
                <a:cs typeface="Nunito"/>
                <a:sym typeface="Nunito"/>
              </a:defRPr>
            </a:lvl3pPr>
            <a:lvl4pPr lvl="3" rtl="0">
              <a:spcBef>
                <a:spcPts val="0"/>
              </a:spcBef>
              <a:spcAft>
                <a:spcPts val="0"/>
              </a:spcAft>
              <a:buSzPts val="1400"/>
              <a:buFont typeface="Nunito"/>
              <a:buNone/>
              <a:defRPr sz="1400">
                <a:latin typeface="Nunito"/>
                <a:ea typeface="Nunito"/>
                <a:cs typeface="Nunito"/>
                <a:sym typeface="Nunito"/>
              </a:defRPr>
            </a:lvl4pPr>
            <a:lvl5pPr lvl="4" rtl="0">
              <a:spcBef>
                <a:spcPts val="0"/>
              </a:spcBef>
              <a:spcAft>
                <a:spcPts val="0"/>
              </a:spcAft>
              <a:buSzPts val="1400"/>
              <a:buFont typeface="Nunito"/>
              <a:buNone/>
              <a:defRPr sz="1400">
                <a:latin typeface="Nunito"/>
                <a:ea typeface="Nunito"/>
                <a:cs typeface="Nunito"/>
                <a:sym typeface="Nunito"/>
              </a:defRPr>
            </a:lvl5pPr>
            <a:lvl6pPr lvl="5" rtl="0">
              <a:spcBef>
                <a:spcPts val="0"/>
              </a:spcBef>
              <a:spcAft>
                <a:spcPts val="0"/>
              </a:spcAft>
              <a:buSzPts val="1400"/>
              <a:buFont typeface="Nunito"/>
              <a:buNone/>
              <a:defRPr sz="1400">
                <a:latin typeface="Nunito"/>
                <a:ea typeface="Nunito"/>
                <a:cs typeface="Nunito"/>
                <a:sym typeface="Nunito"/>
              </a:defRPr>
            </a:lvl6pPr>
            <a:lvl7pPr lvl="6" rtl="0">
              <a:spcBef>
                <a:spcPts val="0"/>
              </a:spcBef>
              <a:spcAft>
                <a:spcPts val="0"/>
              </a:spcAft>
              <a:buSzPts val="1400"/>
              <a:buFont typeface="Nunito"/>
              <a:buNone/>
              <a:defRPr sz="1400">
                <a:latin typeface="Nunito"/>
                <a:ea typeface="Nunito"/>
                <a:cs typeface="Nunito"/>
                <a:sym typeface="Nunito"/>
              </a:defRPr>
            </a:lvl7pPr>
            <a:lvl8pPr lvl="7" rtl="0">
              <a:spcBef>
                <a:spcPts val="0"/>
              </a:spcBef>
              <a:spcAft>
                <a:spcPts val="0"/>
              </a:spcAft>
              <a:buSzPts val="1400"/>
              <a:buFont typeface="Nunito"/>
              <a:buNone/>
              <a:defRPr sz="1400">
                <a:latin typeface="Nunito"/>
                <a:ea typeface="Nunito"/>
                <a:cs typeface="Nunito"/>
                <a:sym typeface="Nunito"/>
              </a:defRPr>
            </a:lvl8pPr>
            <a:lvl9pPr lvl="8" rtl="0">
              <a:spcBef>
                <a:spcPts val="0"/>
              </a:spcBef>
              <a:spcAft>
                <a:spcPts val="0"/>
              </a:spcAft>
              <a:buSzPts val="1400"/>
              <a:buFont typeface="Nunito"/>
              <a:buNone/>
              <a:defRPr sz="1400">
                <a:latin typeface="Nunito"/>
                <a:ea typeface="Nunito"/>
                <a:cs typeface="Nunito"/>
                <a:sym typeface="Nunito"/>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p:cSld name="CUSTOM_1">
    <p:spTree>
      <p:nvGrpSpPr>
        <p:cNvPr id="1" name="Shape 167"/>
        <p:cNvGrpSpPr/>
        <p:nvPr/>
      </p:nvGrpSpPr>
      <p:grpSpPr>
        <a:xfrm>
          <a:off x="0" y="0"/>
          <a:ext cx="0" cy="0"/>
          <a:chOff x="0" y="0"/>
          <a:chExt cx="0" cy="0"/>
        </a:xfrm>
      </p:grpSpPr>
      <p:grpSp>
        <p:nvGrpSpPr>
          <p:cNvPr id="168" name="Google Shape;168;p16"/>
          <p:cNvGrpSpPr/>
          <p:nvPr/>
        </p:nvGrpSpPr>
        <p:grpSpPr>
          <a:xfrm>
            <a:off x="75" y="-2475"/>
            <a:ext cx="9144025" cy="5145975"/>
            <a:chOff x="75" y="-2475"/>
            <a:chExt cx="9144025" cy="5145975"/>
          </a:xfrm>
        </p:grpSpPr>
        <p:sp>
          <p:nvSpPr>
            <p:cNvPr id="169" name="Google Shape;169;p16"/>
            <p:cNvSpPr/>
            <p:nvPr/>
          </p:nvSpPr>
          <p:spPr>
            <a:xfrm rot="10800000">
              <a:off x="75" y="4289400"/>
              <a:ext cx="3324000" cy="8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6"/>
            <p:cNvSpPr/>
            <p:nvPr/>
          </p:nvSpPr>
          <p:spPr>
            <a:xfrm rot="10800000">
              <a:off x="5820000" y="-2475"/>
              <a:ext cx="3324000" cy="5397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6"/>
            <p:cNvSpPr/>
            <p:nvPr/>
          </p:nvSpPr>
          <p:spPr>
            <a:xfrm>
              <a:off x="8008000" y="507600"/>
              <a:ext cx="1136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6"/>
            <p:cNvSpPr/>
            <p:nvPr/>
          </p:nvSpPr>
          <p:spPr>
            <a:xfrm rot="10800000">
              <a:off x="2155025" y="4500053"/>
              <a:ext cx="818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6"/>
            <p:cNvSpPr/>
            <p:nvPr/>
          </p:nvSpPr>
          <p:spPr>
            <a:xfrm rot="10800000">
              <a:off x="2338375" y="4008875"/>
              <a:ext cx="896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16"/>
            <p:cNvSpPr/>
            <p:nvPr/>
          </p:nvSpPr>
          <p:spPr>
            <a:xfrm rot="10800000">
              <a:off x="2567050" y="4254450"/>
              <a:ext cx="18537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5" name="Google Shape;175;p16"/>
          <p:cNvSpPr txBox="1">
            <a:spLocks noGrp="1"/>
          </p:cNvSpPr>
          <p:nvPr>
            <p:ph type="title"/>
          </p:nvPr>
        </p:nvSpPr>
        <p:spPr>
          <a:xfrm>
            <a:off x="2487675" y="3002625"/>
            <a:ext cx="41685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sz="2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76" name="Google Shape;176;p16"/>
          <p:cNvSpPr txBox="1">
            <a:spLocks noGrp="1"/>
          </p:cNvSpPr>
          <p:nvPr>
            <p:ph type="title" idx="2"/>
          </p:nvPr>
        </p:nvSpPr>
        <p:spPr>
          <a:xfrm>
            <a:off x="1936500" y="1624050"/>
            <a:ext cx="5271300" cy="1590600"/>
          </a:xfrm>
          <a:prstGeom prst="rect">
            <a:avLst/>
          </a:prstGeom>
        </p:spPr>
        <p:txBody>
          <a:bodyPr spcFirstLastPara="1" wrap="square" lIns="91425" tIns="91425" rIns="91425" bIns="91425" anchor="ctr" anchorCtr="0">
            <a:noAutofit/>
          </a:bodyPr>
          <a:lstStyle>
            <a:lvl1pPr lvl="0" rtl="0">
              <a:lnSpc>
                <a:spcPct val="115000"/>
              </a:lnSpc>
              <a:spcBef>
                <a:spcPts val="0"/>
              </a:spcBef>
              <a:spcAft>
                <a:spcPts val="0"/>
              </a:spcAft>
              <a:buSzPts val="2800"/>
              <a:buNone/>
              <a:defRPr sz="2000" b="0">
                <a:solidFill>
                  <a:schemeClr val="dk2"/>
                </a:solidFill>
                <a:latin typeface="Inter"/>
                <a:ea typeface="Inter"/>
                <a:cs typeface="Inter"/>
                <a:sym typeface="Inter"/>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one column 2">
  <p:cSld name="CUSTOM_1_1_1">
    <p:spTree>
      <p:nvGrpSpPr>
        <p:cNvPr id="1" name="Shape 244"/>
        <p:cNvGrpSpPr/>
        <p:nvPr/>
      </p:nvGrpSpPr>
      <p:grpSpPr>
        <a:xfrm>
          <a:off x="0" y="0"/>
          <a:ext cx="0" cy="0"/>
          <a:chOff x="0" y="0"/>
          <a:chExt cx="0" cy="0"/>
        </a:xfrm>
      </p:grpSpPr>
      <p:sp>
        <p:nvSpPr>
          <p:cNvPr id="245" name="Google Shape;245;p22"/>
          <p:cNvSpPr/>
          <p:nvPr/>
        </p:nvSpPr>
        <p:spPr>
          <a:xfrm>
            <a:off x="0" y="0"/>
            <a:ext cx="1289400" cy="3123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2"/>
          <p:cNvSpPr/>
          <p:nvPr/>
        </p:nvSpPr>
        <p:spPr>
          <a:xfrm>
            <a:off x="0" y="4875750"/>
            <a:ext cx="2171400" cy="267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2"/>
          <p:cNvSpPr/>
          <p:nvPr/>
        </p:nvSpPr>
        <p:spPr>
          <a:xfrm rot="10800000">
            <a:off x="679800" y="3207347"/>
            <a:ext cx="818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2"/>
          <p:cNvSpPr/>
          <p:nvPr/>
        </p:nvSpPr>
        <p:spPr>
          <a:xfrm rot="10800000">
            <a:off x="863150" y="2716169"/>
            <a:ext cx="896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2"/>
          <p:cNvSpPr/>
          <p:nvPr/>
        </p:nvSpPr>
        <p:spPr>
          <a:xfrm rot="10800000">
            <a:off x="8439000" y="4289400"/>
            <a:ext cx="705000" cy="8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2"/>
          <p:cNvSpPr/>
          <p:nvPr/>
        </p:nvSpPr>
        <p:spPr>
          <a:xfrm rot="10800000">
            <a:off x="1043657" y="2961750"/>
            <a:ext cx="17148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2"/>
          <p:cNvSpPr/>
          <p:nvPr/>
        </p:nvSpPr>
        <p:spPr>
          <a:xfrm rot="10800000">
            <a:off x="53" y="4839525"/>
            <a:ext cx="8853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2"/>
          <p:cNvSpPr txBox="1">
            <a:spLocks noGrp="1"/>
          </p:cNvSpPr>
          <p:nvPr>
            <p:ph type="title"/>
          </p:nvPr>
        </p:nvSpPr>
        <p:spPr>
          <a:xfrm>
            <a:off x="4028450" y="1653638"/>
            <a:ext cx="3847800" cy="5526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4200"/>
              <a:buNone/>
              <a:defRPr sz="30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253" name="Google Shape;253;p22"/>
          <p:cNvSpPr txBox="1">
            <a:spLocks noGrp="1"/>
          </p:cNvSpPr>
          <p:nvPr>
            <p:ph type="subTitle" idx="1"/>
          </p:nvPr>
        </p:nvSpPr>
        <p:spPr>
          <a:xfrm>
            <a:off x="4028450" y="2173167"/>
            <a:ext cx="3847800" cy="1469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1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1">
  <p:cSld name="CUSTOM_5_1">
    <p:spTree>
      <p:nvGrpSpPr>
        <p:cNvPr id="1" name="Shape 448"/>
        <p:cNvGrpSpPr/>
        <p:nvPr/>
      </p:nvGrpSpPr>
      <p:grpSpPr>
        <a:xfrm>
          <a:off x="0" y="0"/>
          <a:ext cx="0" cy="0"/>
          <a:chOff x="0" y="0"/>
          <a:chExt cx="0" cy="0"/>
        </a:xfrm>
      </p:grpSpPr>
      <p:grpSp>
        <p:nvGrpSpPr>
          <p:cNvPr id="449" name="Google Shape;449;p33"/>
          <p:cNvGrpSpPr/>
          <p:nvPr/>
        </p:nvGrpSpPr>
        <p:grpSpPr>
          <a:xfrm>
            <a:off x="70" y="0"/>
            <a:ext cx="9145887" cy="5143500"/>
            <a:chOff x="70" y="0"/>
            <a:chExt cx="9145887" cy="5143500"/>
          </a:xfrm>
        </p:grpSpPr>
        <p:sp>
          <p:nvSpPr>
            <p:cNvPr id="450" name="Google Shape;450;p33"/>
            <p:cNvSpPr/>
            <p:nvPr/>
          </p:nvSpPr>
          <p:spPr>
            <a:xfrm rot="10800000" flipH="1">
              <a:off x="7715249" y="0"/>
              <a:ext cx="14307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3"/>
            <p:cNvSpPr/>
            <p:nvPr/>
          </p:nvSpPr>
          <p:spPr>
            <a:xfrm flipH="1">
              <a:off x="100" y="4804200"/>
              <a:ext cx="22224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3"/>
            <p:cNvSpPr/>
            <p:nvPr/>
          </p:nvSpPr>
          <p:spPr>
            <a:xfrm rot="10800000">
              <a:off x="8248050" y="178472"/>
              <a:ext cx="8979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3"/>
            <p:cNvSpPr/>
            <p:nvPr/>
          </p:nvSpPr>
          <p:spPr>
            <a:xfrm>
              <a:off x="70" y="4419483"/>
              <a:ext cx="3735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3"/>
            <p:cNvSpPr/>
            <p:nvPr/>
          </p:nvSpPr>
          <p:spPr>
            <a:xfrm>
              <a:off x="415934" y="4910650"/>
              <a:ext cx="26745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3"/>
            <p:cNvSpPr/>
            <p:nvPr/>
          </p:nvSpPr>
          <p:spPr>
            <a:xfrm>
              <a:off x="228756" y="4665075"/>
              <a:ext cx="2358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3"/>
            <p:cNvSpPr/>
            <p:nvPr/>
          </p:nvSpPr>
          <p:spPr>
            <a:xfrm rot="10800000">
              <a:off x="8681550" y="416725"/>
              <a:ext cx="464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3"/>
            <p:cNvSpPr/>
            <p:nvPr/>
          </p:nvSpPr>
          <p:spPr>
            <a:xfrm flipH="1">
              <a:off x="8770500" y="4804200"/>
              <a:ext cx="3735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3"/>
            <p:cNvSpPr/>
            <p:nvPr/>
          </p:nvSpPr>
          <p:spPr>
            <a:xfrm>
              <a:off x="8681557" y="4910650"/>
              <a:ext cx="464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3"/>
            <p:cNvSpPr/>
            <p:nvPr/>
          </p:nvSpPr>
          <p:spPr>
            <a:xfrm>
              <a:off x="8910156" y="4665075"/>
              <a:ext cx="2358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60" name="Google Shape;460;p33"/>
            <p:cNvGrpSpPr/>
            <p:nvPr/>
          </p:nvGrpSpPr>
          <p:grpSpPr>
            <a:xfrm>
              <a:off x="8246106" y="178472"/>
              <a:ext cx="897900" cy="302453"/>
              <a:chOff x="8246106" y="178472"/>
              <a:chExt cx="897900" cy="302453"/>
            </a:xfrm>
          </p:grpSpPr>
          <p:sp>
            <p:nvSpPr>
              <p:cNvPr id="461" name="Google Shape;461;p33"/>
              <p:cNvSpPr/>
              <p:nvPr/>
            </p:nvSpPr>
            <p:spPr>
              <a:xfrm rot="10800000" flipH="1">
                <a:off x="8246106" y="178472"/>
                <a:ext cx="8979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3"/>
              <p:cNvSpPr/>
              <p:nvPr/>
            </p:nvSpPr>
            <p:spPr>
              <a:xfrm rot="10800000" flipH="1">
                <a:off x="8679606" y="416725"/>
                <a:ext cx="464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2">
  <p:cSld name="CUSTOM_5_1_1">
    <p:spTree>
      <p:nvGrpSpPr>
        <p:cNvPr id="1" name="Shape 463"/>
        <p:cNvGrpSpPr/>
        <p:nvPr/>
      </p:nvGrpSpPr>
      <p:grpSpPr>
        <a:xfrm>
          <a:off x="0" y="0"/>
          <a:ext cx="0" cy="0"/>
          <a:chOff x="0" y="0"/>
          <a:chExt cx="0" cy="0"/>
        </a:xfrm>
      </p:grpSpPr>
      <p:grpSp>
        <p:nvGrpSpPr>
          <p:cNvPr id="464" name="Google Shape;464;p34"/>
          <p:cNvGrpSpPr/>
          <p:nvPr/>
        </p:nvGrpSpPr>
        <p:grpSpPr>
          <a:xfrm>
            <a:off x="-2070" y="0"/>
            <a:ext cx="9146076" cy="5143500"/>
            <a:chOff x="-2070" y="0"/>
            <a:chExt cx="9146076" cy="5143500"/>
          </a:xfrm>
        </p:grpSpPr>
        <p:sp>
          <p:nvSpPr>
            <p:cNvPr id="465" name="Google Shape;465;p34"/>
            <p:cNvSpPr/>
            <p:nvPr/>
          </p:nvSpPr>
          <p:spPr>
            <a:xfrm rot="10800000">
              <a:off x="-2070" y="0"/>
              <a:ext cx="4113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4"/>
            <p:cNvSpPr/>
            <p:nvPr/>
          </p:nvSpPr>
          <p:spPr>
            <a:xfrm rot="10800000" flipH="1">
              <a:off x="-1944" y="178472"/>
              <a:ext cx="8979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4"/>
            <p:cNvSpPr/>
            <p:nvPr/>
          </p:nvSpPr>
          <p:spPr>
            <a:xfrm rot="10800000" flipH="1">
              <a:off x="-1944" y="416725"/>
              <a:ext cx="4644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4"/>
            <p:cNvSpPr/>
            <p:nvPr/>
          </p:nvSpPr>
          <p:spPr>
            <a:xfrm>
              <a:off x="-44" y="4804200"/>
              <a:ext cx="31185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4"/>
            <p:cNvSpPr/>
            <p:nvPr/>
          </p:nvSpPr>
          <p:spPr>
            <a:xfrm flipH="1">
              <a:off x="-1947" y="4910650"/>
              <a:ext cx="15330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4"/>
            <p:cNvSpPr/>
            <p:nvPr/>
          </p:nvSpPr>
          <p:spPr>
            <a:xfrm flipH="1">
              <a:off x="-2000" y="4665075"/>
              <a:ext cx="524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4"/>
            <p:cNvSpPr/>
            <p:nvPr/>
          </p:nvSpPr>
          <p:spPr>
            <a:xfrm flipH="1">
              <a:off x="2770850" y="5010800"/>
              <a:ext cx="524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4"/>
            <p:cNvSpPr/>
            <p:nvPr/>
          </p:nvSpPr>
          <p:spPr>
            <a:xfrm>
              <a:off x="6025506" y="4804200"/>
              <a:ext cx="31185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4"/>
            <p:cNvSpPr/>
            <p:nvPr/>
          </p:nvSpPr>
          <p:spPr>
            <a:xfrm rot="10800000">
              <a:off x="8889904" y="4658025"/>
              <a:ext cx="254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4"/>
            <p:cNvSpPr/>
            <p:nvPr/>
          </p:nvSpPr>
          <p:spPr>
            <a:xfrm rot="10800000">
              <a:off x="8339696" y="4896275"/>
              <a:ext cx="8043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4"/>
            <p:cNvSpPr/>
            <p:nvPr/>
          </p:nvSpPr>
          <p:spPr>
            <a:xfrm>
              <a:off x="8732706" y="1170600"/>
              <a:ext cx="411300" cy="339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4"/>
            <p:cNvSpPr/>
            <p:nvPr/>
          </p:nvSpPr>
          <p:spPr>
            <a:xfrm rot="10800000">
              <a:off x="8889904" y="1250200"/>
              <a:ext cx="254100" cy="64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58775" y="375121"/>
            <a:ext cx="7626300" cy="5727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1pPr>
            <a:lvl2pPr lvl="1"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2pPr>
            <a:lvl3pPr lvl="2"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3pPr>
            <a:lvl4pPr lvl="3"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4pPr>
            <a:lvl5pPr lvl="4"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5pPr>
            <a:lvl6pPr lvl="5"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6pPr>
            <a:lvl7pPr lvl="6"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7pPr>
            <a:lvl8pPr lvl="7"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8pPr>
            <a:lvl9pPr lvl="8" algn="ctr">
              <a:spcBef>
                <a:spcPts val="0"/>
              </a:spcBef>
              <a:spcAft>
                <a:spcPts val="0"/>
              </a:spcAft>
              <a:buClr>
                <a:schemeClr val="dk1"/>
              </a:buClr>
              <a:buSzPts val="2800"/>
              <a:buFont typeface="Merriweather Black"/>
              <a:buNone/>
              <a:defRPr sz="2800">
                <a:solidFill>
                  <a:schemeClr val="dk1"/>
                </a:solidFill>
                <a:latin typeface="Merriweather Black"/>
                <a:ea typeface="Merriweather Black"/>
                <a:cs typeface="Merriweather Black"/>
                <a:sym typeface="Merriweather Black"/>
              </a:defRPr>
            </a:lvl9pPr>
          </a:lstStyle>
          <a:p>
            <a:endParaRPr/>
          </a:p>
        </p:txBody>
      </p:sp>
      <p:sp>
        <p:nvSpPr>
          <p:cNvPr id="7" name="Google Shape;7;p1"/>
          <p:cNvSpPr txBox="1">
            <a:spLocks noGrp="1"/>
          </p:cNvSpPr>
          <p:nvPr>
            <p:ph type="body" idx="1"/>
          </p:nvPr>
        </p:nvSpPr>
        <p:spPr>
          <a:xfrm>
            <a:off x="758775" y="1434450"/>
            <a:ext cx="7626300" cy="3134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1pPr>
            <a:lvl2pPr marL="914400" lvl="1"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2pPr>
            <a:lvl3pPr marL="1371600" lvl="2"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3pPr>
            <a:lvl4pPr marL="1828800" lvl="3"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4pPr>
            <a:lvl5pPr marL="2286000" lvl="4"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5pPr>
            <a:lvl6pPr marL="2743200" lvl="5"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6pPr>
            <a:lvl7pPr marL="3200400" lvl="6"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7pPr>
            <a:lvl8pPr marL="3657600" lvl="7"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8pPr>
            <a:lvl9pPr marL="4114800" lvl="8" indent="-317500">
              <a:lnSpc>
                <a:spcPct val="100000"/>
              </a:lnSpc>
              <a:spcBef>
                <a:spcPts val="0"/>
              </a:spcBef>
              <a:spcAft>
                <a:spcPts val="0"/>
              </a:spcAft>
              <a:buClr>
                <a:schemeClr val="dk2"/>
              </a:buClr>
              <a:buSzPts val="1400"/>
              <a:buFont typeface="Inter"/>
              <a:buChar char="■"/>
              <a:defRPr>
                <a:solidFill>
                  <a:schemeClr val="dk2"/>
                </a:solidFill>
                <a:latin typeface="Inter"/>
                <a:ea typeface="Inter"/>
                <a:cs typeface="Inter"/>
                <a:sym typeface="Inte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8" r:id="rId6"/>
    <p:sldLayoutId id="2147483659" r:id="rId7"/>
    <p:sldLayoutId id="2147483662" r:id="rId8"/>
    <p:sldLayoutId id="2147483668" r:id="rId9"/>
    <p:sldLayoutId id="2147483679" r:id="rId10"/>
    <p:sldLayoutId id="214748368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38"/>
          <p:cNvSpPr txBox="1">
            <a:spLocks noGrp="1"/>
          </p:cNvSpPr>
          <p:nvPr>
            <p:ph type="ctrTitle"/>
          </p:nvPr>
        </p:nvSpPr>
        <p:spPr>
          <a:xfrm>
            <a:off x="1553290" y="797169"/>
            <a:ext cx="5621233" cy="3852985"/>
          </a:xfrm>
          <a:prstGeom prst="rect">
            <a:avLst/>
          </a:prstGeom>
        </p:spPr>
        <p:txBody>
          <a:bodyPr spcFirstLastPara="1" wrap="square" lIns="91425" tIns="91425" rIns="91425" bIns="91425" anchor="b" anchorCtr="0">
            <a:noAutofit/>
          </a:bodyPr>
          <a:lstStyle/>
          <a:p>
            <a:pPr marL="0" marR="0" algn="ctr">
              <a:lnSpc>
                <a:spcPct val="150000"/>
              </a:lnSpc>
              <a:spcBef>
                <a:spcPts val="0"/>
              </a:spcBef>
              <a:spcAft>
                <a:spcPts val="800"/>
              </a:spcAft>
            </a:pPr>
            <a:br>
              <a:rPr lang="en-GB" sz="2400" b="1" dirty="0">
                <a:solidFill>
                  <a:schemeClr val="accent1"/>
                </a:solidFill>
                <a:effectLst/>
                <a:latin typeface="+mj-lt"/>
                <a:ea typeface="Calibri" panose="020F0502020204030204" pitchFamily="34" charset="0"/>
              </a:rPr>
            </a:br>
            <a:br>
              <a:rPr lang="en-GB" sz="2400" b="1" dirty="0">
                <a:solidFill>
                  <a:schemeClr val="accent1"/>
                </a:solidFill>
                <a:effectLst/>
                <a:latin typeface="+mj-lt"/>
                <a:ea typeface="Calibri" panose="020F0502020204030204" pitchFamily="34" charset="0"/>
              </a:rPr>
            </a:br>
            <a:br>
              <a:rPr lang="en-GB" sz="2400" b="1" dirty="0">
                <a:solidFill>
                  <a:schemeClr val="accent1"/>
                </a:solidFill>
                <a:effectLst/>
                <a:latin typeface="+mj-lt"/>
                <a:ea typeface="Calibri" panose="020F0502020204030204" pitchFamily="34" charset="0"/>
              </a:rPr>
            </a:br>
            <a:br>
              <a:rPr lang="en-GB" sz="2400" b="1" dirty="0">
                <a:solidFill>
                  <a:schemeClr val="accent1"/>
                </a:solidFill>
                <a:effectLst/>
                <a:latin typeface="+mj-lt"/>
                <a:ea typeface="Calibri" panose="020F0502020204030204" pitchFamily="34" charset="0"/>
              </a:rPr>
            </a:br>
            <a:br>
              <a:rPr lang="en-GB" sz="2400" b="1" dirty="0">
                <a:solidFill>
                  <a:schemeClr val="accent1"/>
                </a:solidFill>
                <a:effectLst/>
                <a:latin typeface="+mj-lt"/>
                <a:ea typeface="Calibri" panose="020F0502020204030204" pitchFamily="34" charset="0"/>
              </a:rPr>
            </a:br>
            <a:br>
              <a:rPr lang="en-GB" sz="2400" b="1" dirty="0">
                <a:solidFill>
                  <a:schemeClr val="accent1"/>
                </a:solidFill>
                <a:effectLst/>
                <a:latin typeface="+mj-lt"/>
                <a:ea typeface="Calibri" panose="020F0502020204030204" pitchFamily="34" charset="0"/>
              </a:rPr>
            </a:br>
            <a:r>
              <a:rPr lang="en-GB" sz="2400" b="1" dirty="0">
                <a:solidFill>
                  <a:schemeClr val="accent1"/>
                </a:solidFill>
                <a:effectLst/>
                <a:latin typeface="+mj-lt"/>
                <a:ea typeface="Calibri" panose="020F0502020204030204" pitchFamily="34" charset="0"/>
              </a:rPr>
              <a:t>BMIH4003 </a:t>
            </a:r>
            <a:r>
              <a:rPr lang="en-GB" sz="2400" b="1" dirty="0">
                <a:solidFill>
                  <a:schemeClr val="accent1"/>
                </a:solidFill>
                <a:latin typeface="+mj-lt"/>
              </a:rPr>
              <a:t>Hospitality and Guest Services</a:t>
            </a:r>
            <a:br>
              <a:rPr lang="en-GB" sz="2400" b="1" dirty="0">
                <a:solidFill>
                  <a:schemeClr val="accent1"/>
                </a:solidFill>
                <a:latin typeface="+mj-lt"/>
              </a:rPr>
            </a:br>
            <a:r>
              <a:rPr lang="en-GB" sz="2800" b="1" dirty="0">
                <a:solidFill>
                  <a:srgbClr val="002060"/>
                </a:solidFill>
                <a:effectLst/>
                <a:latin typeface="Arial" panose="020B0604020202020204" pitchFamily="34" charset="0"/>
                <a:ea typeface="Calibri" panose="020F0502020204030204" pitchFamily="34" charset="0"/>
                <a:cs typeface="Arial" panose="020B0604020202020204" pitchFamily="34" charset="0"/>
              </a:rPr>
              <a:t>JW Marriott</a:t>
            </a:r>
            <a:br>
              <a:rPr lang="en-GB" sz="2400" b="1" dirty="0">
                <a:solidFill>
                  <a:schemeClr val="accent1"/>
                </a:solidFill>
                <a:effectLst/>
                <a:latin typeface="Arial" panose="020B0604020202020204" pitchFamily="34" charset="0"/>
                <a:ea typeface="Calibri" panose="020F0502020204030204" pitchFamily="34" charset="0"/>
                <a:cs typeface="Arial" panose="020B0604020202020204" pitchFamily="34" charset="0"/>
              </a:rPr>
            </a:br>
            <a:br>
              <a:rPr lang="en-US" sz="1800" dirty="0">
                <a:effectLst/>
                <a:latin typeface="Times New Roman" panose="02020603050405020304" pitchFamily="18" charset="0"/>
                <a:ea typeface="Calibri" panose="020F0502020204030204" pitchFamily="34" charset="0"/>
                <a:cs typeface="Arial" panose="020B0604020202020204" pitchFamily="34" charset="0"/>
              </a:rPr>
            </a:br>
            <a:r>
              <a:rPr lang="en-GB" sz="2400" b="1" dirty="0">
                <a:solidFill>
                  <a:schemeClr val="accent1"/>
                </a:solidFill>
                <a:latin typeface="Arial" panose="020B0604020202020204" pitchFamily="34" charset="0"/>
                <a:ea typeface="Calibri" panose="020F0502020204030204" pitchFamily="34" charset="0"/>
                <a:cs typeface="Arial" panose="020B0604020202020204" pitchFamily="34" charset="0"/>
              </a:rPr>
              <a:t>Presented by A K Zakaria Ibrahim</a:t>
            </a:r>
            <a:br>
              <a:rPr lang="en-US" sz="1800" dirty="0">
                <a:effectLst/>
                <a:latin typeface="Times New Roman" panose="02020603050405020304" pitchFamily="18" charset="0"/>
                <a:ea typeface="Calibri" panose="020F0502020204030204" pitchFamily="34" charset="0"/>
                <a:cs typeface="Arial" panose="020B0604020202020204" pitchFamily="34" charset="0"/>
              </a:rPr>
            </a:br>
            <a:endParaRPr sz="2400" b="1" dirty="0">
              <a:solidFill>
                <a:schemeClr val="accent1"/>
              </a:solidFill>
              <a:latin typeface="+mj-lt"/>
              <a:sym typeface="Merriweather Black"/>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39"/>
          <p:cNvSpPr txBox="1">
            <a:spLocks noGrp="1"/>
          </p:cNvSpPr>
          <p:nvPr>
            <p:ph type="title"/>
          </p:nvPr>
        </p:nvSpPr>
        <p:spPr>
          <a:xfrm>
            <a:off x="239486" y="245960"/>
            <a:ext cx="7626300" cy="572700"/>
          </a:xfrm>
          <a:prstGeom prst="rect">
            <a:avLst/>
          </a:prstGeom>
        </p:spPr>
        <p:txBody>
          <a:bodyPr spcFirstLastPara="1" wrap="square" lIns="91425" tIns="91425" rIns="91425" bIns="91425" anchor="ctr" anchorCtr="0">
            <a:noAutofit/>
          </a:bodyPr>
          <a:lstStyle/>
          <a:p>
            <a:pPr marL="0" marR="0">
              <a:lnSpc>
                <a:spcPct val="107000"/>
              </a:lnSpc>
              <a:spcBef>
                <a:spcPts val="1200"/>
              </a:spcBef>
              <a:spcAft>
                <a:spcPts val="0"/>
              </a:spcAft>
            </a:pPr>
            <a:r>
              <a:rPr lang="en-GB" dirty="0"/>
              <a:t>Table of Contents</a:t>
            </a:r>
          </a:p>
        </p:txBody>
      </p:sp>
      <p:sp>
        <p:nvSpPr>
          <p:cNvPr id="3" name="Text Placeholder 2">
            <a:extLst>
              <a:ext uri="{FF2B5EF4-FFF2-40B4-BE49-F238E27FC236}">
                <a16:creationId xmlns:a16="http://schemas.microsoft.com/office/drawing/2014/main" id="{85D6118E-D808-45F0-8E72-E90E1FEB77DE}"/>
              </a:ext>
            </a:extLst>
          </p:cNvPr>
          <p:cNvSpPr>
            <a:spLocks noGrp="1"/>
          </p:cNvSpPr>
          <p:nvPr>
            <p:ph type="body" idx="1"/>
          </p:nvPr>
        </p:nvSpPr>
        <p:spPr>
          <a:xfrm>
            <a:off x="900969" y="1246071"/>
            <a:ext cx="7717200" cy="3565500"/>
          </a:xfrm>
        </p:spPr>
        <p:txBody>
          <a:bodyPr/>
          <a:lstStyle/>
          <a:p>
            <a:pPr marL="152400" indent="0">
              <a:buNone/>
            </a:pPr>
            <a:r>
              <a:rPr lang="en-US" sz="2000" dirty="0">
                <a:latin typeface="+mn-lt"/>
              </a:rPr>
              <a:t>Introduction</a:t>
            </a:r>
          </a:p>
          <a:p>
            <a:pPr marL="152400" indent="0">
              <a:buNone/>
            </a:pPr>
            <a:r>
              <a:rPr lang="en-GB" sz="2000" kern="0" dirty="0">
                <a:effectLst/>
                <a:latin typeface="+mn-lt"/>
                <a:ea typeface="Times New Roman" panose="02020603050405020304" pitchFamily="18" charset="0"/>
                <a:cs typeface="Times New Roman" panose="02020603050405020304" pitchFamily="18" charset="0"/>
              </a:rPr>
              <a:t>JW Marriott's main consumers</a:t>
            </a:r>
          </a:p>
          <a:p>
            <a:pPr marL="152400" indent="0">
              <a:buNone/>
            </a:pPr>
            <a:r>
              <a:rPr lang="en-GB" sz="2000" kern="0" dirty="0">
                <a:effectLst/>
                <a:latin typeface="+mn-lt"/>
                <a:ea typeface="Times New Roman" panose="02020603050405020304" pitchFamily="18" charset="0"/>
                <a:cs typeface="Times New Roman" panose="02020603050405020304" pitchFamily="18" charset="0"/>
              </a:rPr>
              <a:t>Nature, scope and role of the guest services and facilities</a:t>
            </a:r>
          </a:p>
          <a:p>
            <a:pPr marL="152400" indent="0">
              <a:buNone/>
            </a:pPr>
            <a:r>
              <a:rPr lang="en-GB" sz="2000" kern="0" dirty="0">
                <a:effectLst/>
                <a:latin typeface="+mn-lt"/>
                <a:ea typeface="Times New Roman" panose="02020603050405020304" pitchFamily="18" charset="0"/>
                <a:cs typeface="Times New Roman" panose="02020603050405020304" pitchFamily="18" charset="0"/>
              </a:rPr>
              <a:t>Role and function of guest services</a:t>
            </a:r>
          </a:p>
          <a:p>
            <a:pPr marL="152400" indent="0">
              <a:buNone/>
            </a:pPr>
            <a:r>
              <a:rPr lang="en-GB" sz="2000" kern="0" dirty="0">
                <a:effectLst/>
                <a:latin typeface="+mn-lt"/>
                <a:ea typeface="Times New Roman" panose="02020603050405020304" pitchFamily="18" charset="0"/>
                <a:cs typeface="Times New Roman" panose="02020603050405020304" pitchFamily="18" charset="0"/>
              </a:rPr>
              <a:t>Importance of hospitality</a:t>
            </a:r>
            <a:endParaRPr lang="en-US" sz="2000" kern="0" dirty="0">
              <a:effectLst/>
              <a:latin typeface="+mn-lt"/>
              <a:ea typeface="Times New Roman" panose="02020603050405020304" pitchFamily="18" charset="0"/>
              <a:cs typeface="Times New Roman" panose="02020603050405020304" pitchFamily="18" charset="0"/>
            </a:endParaRPr>
          </a:p>
          <a:p>
            <a:pPr marL="152400" indent="0">
              <a:buNone/>
            </a:pPr>
            <a:r>
              <a:rPr lang="en-GB" sz="2000" kern="0" dirty="0">
                <a:effectLst/>
                <a:latin typeface="+mn-lt"/>
                <a:ea typeface="Times New Roman" panose="02020603050405020304" pitchFamily="18" charset="0"/>
                <a:cs typeface="Times New Roman" panose="02020603050405020304" pitchFamily="18" charset="0"/>
              </a:rPr>
              <a:t>Meeting guest expectations</a:t>
            </a:r>
          </a:p>
          <a:p>
            <a:pPr marL="152400" indent="0">
              <a:buNone/>
            </a:pPr>
            <a:r>
              <a:rPr lang="en-GB" sz="2000" dirty="0">
                <a:latin typeface="+mn-lt"/>
                <a:ea typeface="Times New Roman" panose="02020603050405020304" pitchFamily="18" charset="0"/>
                <a:cs typeface="Times New Roman" panose="02020603050405020304" pitchFamily="18" charset="0"/>
              </a:rPr>
              <a:t>Conclusion</a:t>
            </a:r>
          </a:p>
          <a:p>
            <a:pPr marL="152400" indent="0">
              <a:buNone/>
            </a:pPr>
            <a:r>
              <a:rPr lang="en-GB" sz="2000" kern="0" dirty="0">
                <a:effectLst/>
                <a:latin typeface="+mn-lt"/>
                <a:ea typeface="Times New Roman" panose="02020603050405020304" pitchFamily="18" charset="0"/>
                <a:cs typeface="Times New Roman" panose="02020603050405020304" pitchFamily="18" charset="0"/>
              </a:rPr>
              <a:t>References</a:t>
            </a:r>
            <a:endParaRPr lang="en-US" sz="2000" dirty="0">
              <a:latin typeface="+mn-lt"/>
            </a:endParaRPr>
          </a:p>
          <a:p>
            <a:pPr marL="152400" indent="0">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40"/>
          <p:cNvSpPr txBox="1">
            <a:spLocks noGrp="1"/>
          </p:cNvSpPr>
          <p:nvPr>
            <p:ph type="title"/>
          </p:nvPr>
        </p:nvSpPr>
        <p:spPr>
          <a:xfrm>
            <a:off x="155925" y="353729"/>
            <a:ext cx="76263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de" dirty="0"/>
              <a:t>Introduction</a:t>
            </a:r>
            <a:endParaRPr dirty="0"/>
          </a:p>
        </p:txBody>
      </p:sp>
      <p:sp>
        <p:nvSpPr>
          <p:cNvPr id="502" name="Google Shape;502;p40"/>
          <p:cNvSpPr txBox="1">
            <a:spLocks noGrp="1"/>
          </p:cNvSpPr>
          <p:nvPr>
            <p:ph type="title" idx="4"/>
          </p:nvPr>
        </p:nvSpPr>
        <p:spPr>
          <a:xfrm>
            <a:off x="499604" y="1212342"/>
            <a:ext cx="4602973" cy="3555591"/>
          </a:xfrm>
          <a:prstGeom prst="rect">
            <a:avLst/>
          </a:prstGeom>
        </p:spPr>
        <p:txBody>
          <a:bodyPr spcFirstLastPara="1" wrap="square" lIns="91425" tIns="91425" rIns="91425" bIns="91425" anchor="t" anchorCtr="0">
            <a:noAutofit/>
          </a:bodyPr>
          <a:lstStyle/>
          <a:p>
            <a:pPr marL="0" marR="0" algn="just">
              <a:lnSpc>
                <a:spcPct val="150000"/>
              </a:lnSpc>
              <a:spcBef>
                <a:spcPts val="0"/>
              </a:spcBef>
              <a:spcAft>
                <a:spcPts val="800"/>
              </a:spcAft>
            </a:pPr>
            <a:r>
              <a:rPr lang="en-GB" dirty="0">
                <a:effectLst/>
                <a:latin typeface="Times New Roman" panose="02020603050405020304" pitchFamily="18" charset="0"/>
                <a:ea typeface="Calibri" panose="020F0502020204030204" pitchFamily="34" charset="0"/>
                <a:cs typeface="Arial" panose="020B0604020202020204" pitchFamily="34" charset="0"/>
              </a:rPr>
              <a:t>The importance of offering high-quality service, hospitality, and guest services in the hospitality sector is crucial to the success of hotels such as JW Marriott International. As a global hotel chain, JW Marriott has a reputation to uphold and strives to provide top-notch experiences for guests at their 7,000 properties in 131 countries. The focus on providing excellent service and hospitality differentiates JW Marriott from its competitors and contributes to the brand's success in the industry (</a:t>
            </a:r>
            <a:r>
              <a:rPr lang="en-GB" dirty="0" err="1">
                <a:effectLst/>
                <a:latin typeface="Times New Roman" panose="02020603050405020304" pitchFamily="18" charset="0"/>
                <a:ea typeface="Calibri" panose="020F0502020204030204" pitchFamily="34" charset="0"/>
                <a:cs typeface="Arial" panose="020B0604020202020204" pitchFamily="34" charset="0"/>
              </a:rPr>
              <a:t>Buhalis</a:t>
            </a:r>
            <a:r>
              <a:rPr lang="en-GB" dirty="0">
                <a:effectLst/>
                <a:latin typeface="Times New Roman" panose="02020603050405020304" pitchFamily="18" charset="0"/>
                <a:ea typeface="Calibri" panose="020F0502020204030204" pitchFamily="34" charset="0"/>
                <a:cs typeface="Arial" panose="020B0604020202020204" pitchFamily="34" charset="0"/>
              </a:rPr>
              <a:t> </a:t>
            </a:r>
            <a:r>
              <a:rPr lang="en-GB" i="1" dirty="0">
                <a:effectLst/>
                <a:latin typeface="Times New Roman" panose="02020603050405020304" pitchFamily="18" charset="0"/>
                <a:ea typeface="Calibri" panose="020F0502020204030204" pitchFamily="34" charset="0"/>
                <a:cs typeface="Arial" panose="020B0604020202020204" pitchFamily="34" charset="0"/>
              </a:rPr>
              <a:t>et al</a:t>
            </a:r>
            <a:r>
              <a:rPr lang="en-GB" dirty="0">
                <a:effectLst/>
                <a:latin typeface="Times New Roman" panose="02020603050405020304" pitchFamily="18" charset="0"/>
                <a:ea typeface="Calibri" panose="020F0502020204030204" pitchFamily="34" charset="0"/>
                <a:cs typeface="Arial" panose="020B0604020202020204" pitchFamily="34" charset="0"/>
              </a:rPr>
              <a:t>., 2014).</a:t>
            </a:r>
          </a:p>
        </p:txBody>
      </p:sp>
      <p:pic>
        <p:nvPicPr>
          <p:cNvPr id="2050" name="Picture 2" descr="1,073 Marriott International Stock Photos, Pictures ...">
            <a:extLst>
              <a:ext uri="{FF2B5EF4-FFF2-40B4-BE49-F238E27FC236}">
                <a16:creationId xmlns:a16="http://schemas.microsoft.com/office/drawing/2014/main" id="{CEE4668C-BF61-A89E-EDD1-50082F2E7B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9333" y="1246635"/>
            <a:ext cx="3815646" cy="28738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516" name="Google Shape;516;p41"/>
          <p:cNvSpPr txBox="1">
            <a:spLocks noGrp="1"/>
          </p:cNvSpPr>
          <p:nvPr>
            <p:ph type="title"/>
          </p:nvPr>
        </p:nvSpPr>
        <p:spPr>
          <a:xfrm>
            <a:off x="1724674" y="310260"/>
            <a:ext cx="5285725" cy="502539"/>
          </a:xfrm>
          <a:prstGeom prst="rect">
            <a:avLst/>
          </a:prstGeom>
        </p:spPr>
        <p:txBody>
          <a:bodyPr spcFirstLastPara="1" wrap="square" lIns="91425" tIns="91425" rIns="91425" bIns="91425" anchor="ctr" anchorCtr="0">
            <a:noAutofit/>
          </a:bodyPr>
          <a:lstStyle/>
          <a:p>
            <a:pPr marL="0" marR="0" algn="just">
              <a:lnSpc>
                <a:spcPct val="150000"/>
              </a:lnSpc>
              <a:spcBef>
                <a:spcPts val="1200"/>
              </a:spcBef>
              <a:spcAft>
                <a:spcPts val="0"/>
              </a:spcAft>
            </a:pPr>
            <a:r>
              <a:rPr lang="en-GB" sz="2800" b="1" kern="0" dirty="0">
                <a:effectLst/>
                <a:latin typeface="Times New Roman" panose="02020603050405020304" pitchFamily="18" charset="0"/>
                <a:ea typeface="Times New Roman" panose="02020603050405020304" pitchFamily="18" charset="0"/>
                <a:cs typeface="Times New Roman" panose="02020603050405020304" pitchFamily="18" charset="0"/>
              </a:rPr>
              <a:t>JW Marriott's main consumers</a:t>
            </a:r>
          </a:p>
        </p:txBody>
      </p:sp>
      <p:sp>
        <p:nvSpPr>
          <p:cNvPr id="517" name="Google Shape;517;p41"/>
          <p:cNvSpPr txBox="1">
            <a:spLocks noGrp="1"/>
          </p:cNvSpPr>
          <p:nvPr>
            <p:ph type="subTitle" idx="1"/>
          </p:nvPr>
        </p:nvSpPr>
        <p:spPr>
          <a:xfrm>
            <a:off x="3996268" y="1140178"/>
            <a:ext cx="5046132" cy="3138311"/>
          </a:xfrm>
          <a:prstGeom prst="rect">
            <a:avLst/>
          </a:prstGeom>
        </p:spPr>
        <p:txBody>
          <a:bodyPr spcFirstLastPara="1" wrap="square" lIns="91425" tIns="91425" rIns="91425" bIns="91425" anchor="t" anchorCtr="0">
            <a:noAutofit/>
          </a:bodyPr>
          <a:lstStyle/>
          <a:p>
            <a:pPr marL="0" marR="0" algn="just">
              <a:lnSpc>
                <a:spcPct val="150000"/>
              </a:lnSpc>
              <a:spcBef>
                <a:spcPts val="0"/>
              </a:spcBef>
              <a:spcAft>
                <a:spcPts val="800"/>
              </a:spcAft>
            </a:pPr>
            <a:r>
              <a:rPr lang="en-GB" dirty="0">
                <a:effectLst/>
                <a:latin typeface="Times New Roman" panose="02020603050405020304" pitchFamily="18" charset="0"/>
                <a:ea typeface="Calibri" panose="020F0502020204030204" pitchFamily="34" charset="0"/>
                <a:cs typeface="Arial" panose="020B0604020202020204" pitchFamily="34" charset="0"/>
              </a:rPr>
              <a:t>JW Marriott caters to a diverse range of customers, from individual travellers on leisure trips to business travellers on work trips, as well as groups and events. To accommodate these customers, JW Marriott provides a variety of accommodation options, including luxury resorts with high-end amenities, full-service hotels that offer a complete range of services, and extended-stay properties for those who need a home away from home (</a:t>
            </a:r>
            <a:r>
              <a:rPr lang="en-GB" dirty="0" err="1">
                <a:effectLst/>
                <a:latin typeface="Times New Roman" panose="02020603050405020304" pitchFamily="18" charset="0"/>
                <a:ea typeface="Calibri" panose="020F0502020204030204" pitchFamily="34" charset="0"/>
                <a:cs typeface="Arial" panose="020B0604020202020204" pitchFamily="34" charset="0"/>
              </a:rPr>
              <a:t>Kapiki</a:t>
            </a:r>
            <a:r>
              <a:rPr lang="en-GB" dirty="0">
                <a:effectLst/>
                <a:latin typeface="Times New Roman" panose="02020603050405020304" pitchFamily="18" charset="0"/>
                <a:ea typeface="Calibri" panose="020F0502020204030204" pitchFamily="34" charset="0"/>
                <a:cs typeface="Arial" panose="020B0604020202020204" pitchFamily="34" charset="0"/>
              </a:rPr>
              <a:t>, 2012). JW Marriott offers a diverse array of options, allowing it to cater to various types of travellers, regardless of their purpose or budget.</a:t>
            </a:r>
          </a:p>
        </p:txBody>
      </p:sp>
      <p:pic>
        <p:nvPicPr>
          <p:cNvPr id="3074" name="Picture 2" descr="Marriott Bonvoy's New Global Campaign Calls On Consumers To Embrace The  Healing Power Of Travel">
            <a:extLst>
              <a:ext uri="{FF2B5EF4-FFF2-40B4-BE49-F238E27FC236}">
                <a16:creationId xmlns:a16="http://schemas.microsoft.com/office/drawing/2014/main" id="{4F0F8EA1-3A11-B09B-9B36-E9C4B7418C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625" y="1052610"/>
            <a:ext cx="2867377" cy="17809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ow Marriott became the world's biggest hotel chain">
            <a:extLst>
              <a:ext uri="{FF2B5EF4-FFF2-40B4-BE49-F238E27FC236}">
                <a16:creationId xmlns:a16="http://schemas.microsoft.com/office/drawing/2014/main" id="{5E3A64D3-2968-C7F5-1667-3F56C56887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625" y="2953283"/>
            <a:ext cx="2891880" cy="1927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sp>
        <p:nvSpPr>
          <p:cNvPr id="535" name="Google Shape;535;p44"/>
          <p:cNvSpPr txBox="1">
            <a:spLocks noGrp="1"/>
          </p:cNvSpPr>
          <p:nvPr>
            <p:ph type="title"/>
          </p:nvPr>
        </p:nvSpPr>
        <p:spPr>
          <a:xfrm>
            <a:off x="2342744" y="168877"/>
            <a:ext cx="6270677" cy="937433"/>
          </a:xfrm>
          <a:prstGeom prst="rect">
            <a:avLst/>
          </a:prstGeom>
        </p:spPr>
        <p:txBody>
          <a:bodyPr spcFirstLastPara="1" wrap="square" lIns="91425" tIns="91425" rIns="91425" bIns="91425" anchor="ctr" anchorCtr="0">
            <a:noAutofit/>
          </a:bodyPr>
          <a:lstStyle/>
          <a:p>
            <a:pPr marL="0" marR="0" algn="just">
              <a:lnSpc>
                <a:spcPct val="150000"/>
              </a:lnSpc>
              <a:spcBef>
                <a:spcPts val="1200"/>
              </a:spcBef>
              <a:spcAft>
                <a:spcPts val="0"/>
              </a:spcAft>
            </a:pPr>
            <a:r>
              <a:rPr lang="en-GB" sz="2400" b="1" kern="0" dirty="0">
                <a:effectLst/>
                <a:latin typeface="Times New Roman" panose="02020603050405020304" pitchFamily="18" charset="0"/>
                <a:ea typeface="Times New Roman" panose="02020603050405020304" pitchFamily="18" charset="0"/>
                <a:cs typeface="Times New Roman" panose="02020603050405020304" pitchFamily="18" charset="0"/>
              </a:rPr>
              <a:t>Nature, scope and role of the guest services and facilities</a:t>
            </a:r>
          </a:p>
        </p:txBody>
      </p:sp>
      <p:sp>
        <p:nvSpPr>
          <p:cNvPr id="536" name="Google Shape;536;p44"/>
          <p:cNvSpPr txBox="1">
            <a:spLocks noGrp="1"/>
          </p:cNvSpPr>
          <p:nvPr>
            <p:ph type="body" idx="1"/>
          </p:nvPr>
        </p:nvSpPr>
        <p:spPr>
          <a:xfrm>
            <a:off x="2342744" y="1264356"/>
            <a:ext cx="5322411" cy="3563511"/>
          </a:xfrm>
          <a:prstGeom prst="rect">
            <a:avLst/>
          </a:prstGeom>
        </p:spPr>
        <p:txBody>
          <a:bodyPr spcFirstLastPara="1" wrap="square" lIns="91425" tIns="91425" rIns="91425" bIns="91425" anchor="t" anchorCtr="0">
            <a:noAutofit/>
          </a:bodyPr>
          <a:lstStyle/>
          <a:p>
            <a:pPr marL="0" marR="0" algn="just">
              <a:lnSpc>
                <a:spcPct val="150000"/>
              </a:lnSpc>
              <a:spcBef>
                <a:spcPts val="0"/>
              </a:spcBef>
              <a:spcAft>
                <a:spcPts val="800"/>
              </a:spcAft>
              <a:buClr>
                <a:schemeClr val="accent3">
                  <a:lumMod val="90000"/>
                </a:schemeClr>
              </a:buClr>
              <a:buFont typeface="Wingdings" panose="05000000000000000000" pitchFamily="2" charset="2"/>
              <a:buChar char="q"/>
            </a:pPr>
            <a:r>
              <a:rPr lang="en-GB" dirty="0">
                <a:effectLst/>
                <a:latin typeface="Times New Roman" panose="02020603050405020304" pitchFamily="18" charset="0"/>
                <a:ea typeface="Calibri" panose="020F0502020204030204" pitchFamily="34" charset="0"/>
                <a:cs typeface="Times New Roman" panose="02020603050405020304" pitchFamily="18" charset="0"/>
              </a:rPr>
              <a:t>Room service</a:t>
            </a:r>
          </a:p>
          <a:p>
            <a:pPr marL="0" marR="0" algn="just">
              <a:lnSpc>
                <a:spcPct val="150000"/>
              </a:lnSpc>
              <a:spcBef>
                <a:spcPts val="0"/>
              </a:spcBef>
              <a:spcAft>
                <a:spcPts val="800"/>
              </a:spcAft>
              <a:buClr>
                <a:schemeClr val="accent3">
                  <a:lumMod val="90000"/>
                </a:schemeClr>
              </a:buClr>
              <a:buFont typeface="Wingdings" panose="05000000000000000000" pitchFamily="2" charset="2"/>
              <a:buChar char="q"/>
            </a:pPr>
            <a:r>
              <a:rPr lang="en-GB" dirty="0">
                <a:effectLst/>
                <a:latin typeface="Times New Roman" panose="02020603050405020304" pitchFamily="18" charset="0"/>
                <a:ea typeface="Calibri" panose="020F0502020204030204" pitchFamily="34" charset="0"/>
                <a:cs typeface="Times New Roman" panose="02020603050405020304" pitchFamily="18" charset="0"/>
              </a:rPr>
              <a:t>Concierge service</a:t>
            </a:r>
          </a:p>
          <a:p>
            <a:pPr marL="0" marR="0" algn="just">
              <a:lnSpc>
                <a:spcPct val="150000"/>
              </a:lnSpc>
              <a:spcBef>
                <a:spcPts val="0"/>
              </a:spcBef>
              <a:spcAft>
                <a:spcPts val="800"/>
              </a:spcAft>
              <a:buClr>
                <a:schemeClr val="accent3">
                  <a:lumMod val="90000"/>
                </a:schemeClr>
              </a:buClr>
              <a:buFont typeface="Wingdings" panose="05000000000000000000" pitchFamily="2" charset="2"/>
              <a:buChar char="q"/>
            </a:pPr>
            <a:r>
              <a:rPr lang="en-GB" dirty="0">
                <a:effectLst/>
                <a:latin typeface="Times New Roman" panose="02020603050405020304" pitchFamily="18" charset="0"/>
                <a:ea typeface="Calibri" panose="020F0502020204030204" pitchFamily="34" charset="0"/>
                <a:cs typeface="Times New Roman" panose="02020603050405020304" pitchFamily="18" charset="0"/>
              </a:rPr>
              <a:t>Laundry service</a:t>
            </a:r>
          </a:p>
          <a:p>
            <a:pPr marL="0" marR="0" algn="just">
              <a:lnSpc>
                <a:spcPct val="150000"/>
              </a:lnSpc>
              <a:spcBef>
                <a:spcPts val="0"/>
              </a:spcBef>
              <a:spcAft>
                <a:spcPts val="800"/>
              </a:spcAft>
              <a:buClr>
                <a:schemeClr val="accent3">
                  <a:lumMod val="90000"/>
                </a:schemeClr>
              </a:buClr>
              <a:buFont typeface="Wingdings" panose="05000000000000000000" pitchFamily="2" charset="2"/>
              <a:buChar char="q"/>
            </a:pPr>
            <a:r>
              <a:rPr lang="en-GB" dirty="0">
                <a:effectLst/>
                <a:latin typeface="Times New Roman" panose="02020603050405020304" pitchFamily="18" charset="0"/>
                <a:ea typeface="Calibri" panose="020F0502020204030204" pitchFamily="34" charset="0"/>
                <a:cs typeface="Times New Roman" panose="02020603050405020304" pitchFamily="18" charset="0"/>
              </a:rPr>
              <a:t>Fitness centres</a:t>
            </a:r>
          </a:p>
          <a:p>
            <a:pPr marL="0" marR="0" algn="just">
              <a:lnSpc>
                <a:spcPct val="150000"/>
              </a:lnSpc>
              <a:spcBef>
                <a:spcPts val="0"/>
              </a:spcBef>
              <a:spcAft>
                <a:spcPts val="800"/>
              </a:spcAft>
              <a:buClr>
                <a:schemeClr val="accent3">
                  <a:lumMod val="90000"/>
                </a:schemeClr>
              </a:buClr>
              <a:buFont typeface="Wingdings" panose="05000000000000000000" pitchFamily="2" charset="2"/>
              <a:buChar char="q"/>
            </a:pPr>
            <a:r>
              <a:rPr lang="en-GB" dirty="0">
                <a:effectLst/>
                <a:latin typeface="Times New Roman" panose="02020603050405020304" pitchFamily="18" charset="0"/>
                <a:ea typeface="Calibri" panose="020F0502020204030204" pitchFamily="34" charset="0"/>
                <a:cs typeface="Times New Roman" panose="02020603050405020304" pitchFamily="18" charset="0"/>
              </a:rPr>
              <a:t>Business centres</a:t>
            </a:r>
          </a:p>
          <a:p>
            <a:pPr marL="0" marR="0" algn="just">
              <a:lnSpc>
                <a:spcPct val="150000"/>
              </a:lnSpc>
              <a:spcBef>
                <a:spcPts val="0"/>
              </a:spcBef>
              <a:spcAft>
                <a:spcPts val="800"/>
              </a:spcAft>
              <a:buClr>
                <a:schemeClr val="accent3">
                  <a:lumMod val="90000"/>
                </a:schemeClr>
              </a:buClr>
              <a:buFont typeface="Wingdings" panose="05000000000000000000" pitchFamily="2" charset="2"/>
              <a:buChar char="q"/>
            </a:pPr>
            <a:r>
              <a:rPr lang="en-GB" dirty="0">
                <a:effectLst/>
                <a:latin typeface="Times New Roman" panose="02020603050405020304" pitchFamily="18" charset="0"/>
                <a:ea typeface="Calibri" panose="020F0502020204030204" pitchFamily="34" charset="0"/>
                <a:cs typeface="Times New Roman" panose="02020603050405020304" pitchFamily="18" charset="0"/>
              </a:rPr>
              <a:t>On-site restaurants and bars</a:t>
            </a:r>
          </a:p>
          <a:p>
            <a:pPr marL="0" marR="0" algn="just">
              <a:lnSpc>
                <a:spcPct val="150000"/>
              </a:lnSpc>
              <a:spcBef>
                <a:spcPts val="0"/>
              </a:spcBef>
              <a:spcAft>
                <a:spcPts val="800"/>
              </a:spcAft>
              <a:buClr>
                <a:schemeClr val="accent3">
                  <a:lumMod val="90000"/>
                </a:schemeClr>
              </a:buClr>
              <a:buFont typeface="Wingdings" panose="05000000000000000000" pitchFamily="2" charset="2"/>
              <a:buChar char="q"/>
            </a:pPr>
            <a:r>
              <a:rPr lang="en-GB" dirty="0">
                <a:effectLst/>
                <a:latin typeface="Times New Roman" panose="02020603050405020304" pitchFamily="18" charset="0"/>
                <a:ea typeface="Calibri" panose="020F0502020204030204" pitchFamily="34" charset="0"/>
                <a:cs typeface="Times New Roman" panose="02020603050405020304" pitchFamily="18" charset="0"/>
              </a:rPr>
              <a:t>Meeting and event spaces</a:t>
            </a:r>
          </a:p>
          <a:p>
            <a:pPr marL="0" marR="0" algn="just">
              <a:lnSpc>
                <a:spcPct val="150000"/>
              </a:lnSpc>
              <a:spcBef>
                <a:spcPts val="0"/>
              </a:spcBef>
              <a:spcAft>
                <a:spcPts val="800"/>
              </a:spcAft>
              <a:buClr>
                <a:schemeClr val="accent3">
                  <a:lumMod val="90000"/>
                </a:schemeClr>
              </a:buClr>
              <a:buFont typeface="Wingdings" panose="05000000000000000000" pitchFamily="2" charset="2"/>
              <a:buChar char="q"/>
            </a:pPr>
            <a:r>
              <a:rPr lang="en-GB" dirty="0">
                <a:effectLst/>
                <a:latin typeface="Times New Roman" panose="02020603050405020304" pitchFamily="18" charset="0"/>
                <a:ea typeface="Calibri" panose="020F0502020204030204" pitchFamily="34" charset="0"/>
                <a:cs typeface="Times New Roman" panose="02020603050405020304" pitchFamily="18" charset="0"/>
              </a:rPr>
              <a:t>Spa and wellness services</a:t>
            </a:r>
            <a:r>
              <a:rPr lang="de" dirty="0">
                <a:solidFill>
                  <a:srgbClr val="191919"/>
                </a:solidFill>
                <a:latin typeface="Times New Roman" panose="02020603050405020304" pitchFamily="18" charset="0"/>
                <a:cs typeface="Times New Roman" panose="02020603050405020304" pitchFamily="18" charset="0"/>
              </a:rPr>
              <a:t> </a:t>
            </a:r>
          </a:p>
        </p:txBody>
      </p:sp>
      <p:pic>
        <p:nvPicPr>
          <p:cNvPr id="4098" name="Picture 2" descr="JW Marriott Hotel Hong Kong, Hong Kong SAR, China - 2023 Reviews, Pictures  &amp; Deals">
            <a:extLst>
              <a:ext uri="{FF2B5EF4-FFF2-40B4-BE49-F238E27FC236}">
                <a16:creationId xmlns:a16="http://schemas.microsoft.com/office/drawing/2014/main" id="{734DF738-F5DA-0893-24FC-ABD2DC94A2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4496" y="1059038"/>
            <a:ext cx="3598965" cy="24002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516" name="Google Shape;516;p41"/>
          <p:cNvSpPr txBox="1">
            <a:spLocks noGrp="1"/>
          </p:cNvSpPr>
          <p:nvPr>
            <p:ph type="title"/>
          </p:nvPr>
        </p:nvSpPr>
        <p:spPr>
          <a:xfrm>
            <a:off x="3197441" y="414215"/>
            <a:ext cx="6030792" cy="615429"/>
          </a:xfrm>
          <a:prstGeom prst="rect">
            <a:avLst/>
          </a:prstGeom>
        </p:spPr>
        <p:txBody>
          <a:bodyPr spcFirstLastPara="1" wrap="square" lIns="91425" tIns="91425" rIns="91425" bIns="91425" anchor="ctr" anchorCtr="0">
            <a:noAutofit/>
          </a:bodyPr>
          <a:lstStyle/>
          <a:p>
            <a:pPr marL="0" marR="0" algn="just">
              <a:lnSpc>
                <a:spcPct val="150000"/>
              </a:lnSpc>
              <a:spcBef>
                <a:spcPts val="1200"/>
              </a:spcBef>
              <a:spcAft>
                <a:spcPts val="0"/>
              </a:spcAft>
            </a:pPr>
            <a:r>
              <a:rPr lang="en-GB" sz="2800" b="1" kern="0" dirty="0">
                <a:effectLst/>
                <a:latin typeface="Times New Roman" panose="02020603050405020304" pitchFamily="18" charset="0"/>
                <a:ea typeface="Times New Roman" panose="02020603050405020304" pitchFamily="18" charset="0"/>
                <a:cs typeface="Times New Roman" panose="02020603050405020304" pitchFamily="18" charset="0"/>
              </a:rPr>
              <a:t>Role and function of guest services</a:t>
            </a:r>
          </a:p>
        </p:txBody>
      </p:sp>
      <p:sp>
        <p:nvSpPr>
          <p:cNvPr id="517" name="Google Shape;517;p41"/>
          <p:cNvSpPr txBox="1">
            <a:spLocks noGrp="1"/>
          </p:cNvSpPr>
          <p:nvPr>
            <p:ph type="subTitle" idx="1"/>
          </p:nvPr>
        </p:nvSpPr>
        <p:spPr>
          <a:xfrm>
            <a:off x="3872089" y="1213740"/>
            <a:ext cx="5170311" cy="4346222"/>
          </a:xfrm>
          <a:prstGeom prst="rect">
            <a:avLst/>
          </a:prstGeom>
        </p:spPr>
        <p:txBody>
          <a:bodyPr spcFirstLastPara="1" wrap="square" lIns="91425" tIns="91425" rIns="91425" bIns="91425" anchor="t" anchorCtr="0">
            <a:noAutofit/>
          </a:bodyPr>
          <a:lstStyle/>
          <a:p>
            <a:pPr marL="0" marR="0" algn="just">
              <a:lnSpc>
                <a:spcPct val="150000"/>
              </a:lnSpc>
              <a:spcBef>
                <a:spcPts val="0"/>
              </a:spcBef>
              <a:spcAft>
                <a:spcPts val="800"/>
              </a:spcAft>
            </a:pPr>
            <a:r>
              <a:rPr lang="en-GB" dirty="0">
                <a:effectLst/>
                <a:latin typeface="Times New Roman" panose="02020603050405020304" pitchFamily="18" charset="0"/>
                <a:ea typeface="Calibri" panose="020F0502020204030204" pitchFamily="34" charset="0"/>
                <a:cs typeface="Arial" panose="020B0604020202020204" pitchFamily="34" charset="0"/>
              </a:rPr>
              <a:t>It is imperative to acknowledge the importance of guest services for a hotel brand's success. Guest services play a crucial role in creating a positive guest experience, which can lead to increased customer loyalty and positive word-of-mouth marketing. Guest services also play a critical role in the overall customer experience (Car </a:t>
            </a:r>
            <a:r>
              <a:rPr lang="en-GB" i="1" dirty="0">
                <a:effectLst/>
                <a:latin typeface="Times New Roman" panose="02020603050405020304" pitchFamily="18" charset="0"/>
                <a:ea typeface="Calibri" panose="020F0502020204030204" pitchFamily="34" charset="0"/>
                <a:cs typeface="Arial" panose="020B0604020202020204" pitchFamily="34" charset="0"/>
              </a:rPr>
              <a:t>et al., </a:t>
            </a:r>
            <a:r>
              <a:rPr lang="en-GB" dirty="0">
                <a:effectLst/>
                <a:latin typeface="Times New Roman" panose="02020603050405020304" pitchFamily="18" charset="0"/>
                <a:ea typeface="Calibri" panose="020F0502020204030204" pitchFamily="34" charset="0"/>
                <a:cs typeface="Arial" panose="020B0604020202020204" pitchFamily="34" charset="0"/>
              </a:rPr>
              <a:t>2019). A positive guest experience can lead to increased customer loyalty, repeat business, and positive word-of-mouth marketing. On the other hand, poor guest services can lead to negative reviews, low customer satisfaction, and a decline in business (Shin and </a:t>
            </a:r>
            <a:r>
              <a:rPr lang="en-GB" dirty="0" err="1">
                <a:effectLst/>
                <a:latin typeface="Times New Roman" panose="02020603050405020304" pitchFamily="18" charset="0"/>
                <a:ea typeface="Calibri" panose="020F0502020204030204" pitchFamily="34" charset="0"/>
                <a:cs typeface="Arial" panose="020B0604020202020204" pitchFamily="34" charset="0"/>
              </a:rPr>
              <a:t>Jeong</a:t>
            </a:r>
            <a:r>
              <a:rPr lang="en-GB" dirty="0">
                <a:effectLst/>
                <a:latin typeface="Times New Roman" panose="02020603050405020304" pitchFamily="18" charset="0"/>
                <a:ea typeface="Calibri" panose="020F0502020204030204" pitchFamily="34" charset="0"/>
                <a:cs typeface="Arial" panose="020B0604020202020204" pitchFamily="34" charset="0"/>
              </a:rPr>
              <a:t>, 2022).</a:t>
            </a:r>
          </a:p>
        </p:txBody>
      </p:sp>
      <p:pic>
        <p:nvPicPr>
          <p:cNvPr id="5122" name="Picture 2" descr="How to become a Guest Services Agent - Salary, Qualifications, Skills &amp;  Reviews – SEEK">
            <a:extLst>
              <a:ext uri="{FF2B5EF4-FFF2-40B4-BE49-F238E27FC236}">
                <a16:creationId xmlns:a16="http://schemas.microsoft.com/office/drawing/2014/main" id="{F066558C-82A7-CB8E-13BB-183557D812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 y="1530442"/>
            <a:ext cx="3669779" cy="2353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7245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21"/>
        <p:cNvGrpSpPr/>
        <p:nvPr/>
      </p:nvGrpSpPr>
      <p:grpSpPr>
        <a:xfrm>
          <a:off x="0" y="0"/>
          <a:ext cx="0" cy="0"/>
          <a:chOff x="0" y="0"/>
          <a:chExt cx="0" cy="0"/>
        </a:xfrm>
      </p:grpSpPr>
      <p:sp>
        <p:nvSpPr>
          <p:cNvPr id="522" name="Google Shape;522;p42"/>
          <p:cNvSpPr txBox="1">
            <a:spLocks noGrp="1"/>
          </p:cNvSpPr>
          <p:nvPr>
            <p:ph type="title"/>
          </p:nvPr>
        </p:nvSpPr>
        <p:spPr>
          <a:xfrm>
            <a:off x="730949" y="382192"/>
            <a:ext cx="4375969" cy="572700"/>
          </a:xfrm>
          <a:prstGeom prst="rect">
            <a:avLst/>
          </a:prstGeom>
        </p:spPr>
        <p:txBody>
          <a:bodyPr spcFirstLastPara="1" wrap="square" lIns="91425" tIns="91425" rIns="91425" bIns="91425" anchor="ctr" anchorCtr="0">
            <a:noAutofit/>
          </a:bodyPr>
          <a:lstStyle/>
          <a:p>
            <a:pPr marL="0" marR="0" algn="just">
              <a:lnSpc>
                <a:spcPct val="150000"/>
              </a:lnSpc>
              <a:spcBef>
                <a:spcPts val="1200"/>
              </a:spcBef>
              <a:spcAft>
                <a:spcPts val="0"/>
              </a:spcAft>
            </a:pPr>
            <a:r>
              <a:rPr lang="en-GB" sz="2800" b="1" kern="0" dirty="0">
                <a:effectLst/>
                <a:latin typeface="Times New Roman" panose="02020603050405020304" pitchFamily="18" charset="0"/>
                <a:ea typeface="Times New Roman" panose="02020603050405020304" pitchFamily="18" charset="0"/>
                <a:cs typeface="Times New Roman" panose="02020603050405020304" pitchFamily="18" charset="0"/>
              </a:rPr>
              <a:t>Importance of hospitality</a:t>
            </a:r>
          </a:p>
        </p:txBody>
      </p:sp>
      <p:sp>
        <p:nvSpPr>
          <p:cNvPr id="523" name="Google Shape;523;p42"/>
          <p:cNvSpPr txBox="1">
            <a:spLocks noGrp="1"/>
          </p:cNvSpPr>
          <p:nvPr>
            <p:ph type="title" idx="2"/>
          </p:nvPr>
        </p:nvSpPr>
        <p:spPr>
          <a:xfrm>
            <a:off x="485200" y="1206481"/>
            <a:ext cx="4691501" cy="2730537"/>
          </a:xfrm>
          <a:prstGeom prst="rect">
            <a:avLst/>
          </a:prstGeom>
        </p:spPr>
        <p:txBody>
          <a:bodyPr spcFirstLastPara="1" wrap="square" lIns="91425" tIns="91425" rIns="91425" bIns="91425" anchor="ctr" anchorCtr="0">
            <a:noAutofit/>
          </a:bodyPr>
          <a:lstStyle/>
          <a:p>
            <a:pPr marL="0" marR="0" algn="just">
              <a:lnSpc>
                <a:spcPct val="150000"/>
              </a:lnSpc>
              <a:spcBef>
                <a:spcPts val="0"/>
              </a:spcBef>
              <a:spcAft>
                <a:spcPts val="800"/>
              </a:spcAft>
            </a:pPr>
            <a:r>
              <a:rPr lang="en-GB" sz="1400" dirty="0">
                <a:effectLst/>
                <a:latin typeface="Times New Roman" panose="02020603050405020304" pitchFamily="18" charset="0"/>
                <a:ea typeface="Calibri" panose="020F0502020204030204" pitchFamily="34" charset="0"/>
                <a:cs typeface="Arial" panose="020B0604020202020204" pitchFamily="34" charset="0"/>
              </a:rPr>
              <a:t>Hospitality is the act of providing friendly and generous service to guests. Providing quality service is a critical component of the hotel industry, playing a vital role in satisfying guests and exceeding their expectations. JW Marriott International places a strong emphasis on hospitality and provides extensive training to their staff to ensure that guests receive the highest level of service (</a:t>
            </a:r>
            <a:r>
              <a:rPr lang="en-GB" sz="1400" dirty="0" err="1">
                <a:effectLst/>
                <a:latin typeface="Times New Roman" panose="02020603050405020304" pitchFamily="18" charset="0"/>
                <a:ea typeface="Calibri" panose="020F0502020204030204" pitchFamily="34" charset="0"/>
                <a:cs typeface="Arial" panose="020B0604020202020204" pitchFamily="34" charset="0"/>
              </a:rPr>
              <a:t>Stifanich</a:t>
            </a:r>
            <a:r>
              <a:rPr lang="en-GB" sz="1400" dirty="0">
                <a:effectLst/>
                <a:latin typeface="Times New Roman" panose="02020603050405020304" pitchFamily="18" charset="0"/>
                <a:ea typeface="Calibri" panose="020F0502020204030204" pitchFamily="34" charset="0"/>
                <a:cs typeface="Arial" panose="020B0604020202020204" pitchFamily="34" charset="0"/>
              </a:rPr>
              <a:t> </a:t>
            </a:r>
            <a:r>
              <a:rPr lang="en-GB" sz="1400" i="1" dirty="0">
                <a:effectLst/>
                <a:latin typeface="Times New Roman" panose="02020603050405020304" pitchFamily="18" charset="0"/>
                <a:ea typeface="Calibri" panose="020F0502020204030204" pitchFamily="34" charset="0"/>
                <a:cs typeface="Arial" panose="020B0604020202020204" pitchFamily="34" charset="0"/>
              </a:rPr>
              <a:t>et al., </a:t>
            </a:r>
            <a:r>
              <a:rPr lang="en-GB" sz="1400" dirty="0">
                <a:effectLst/>
                <a:latin typeface="Times New Roman" panose="02020603050405020304" pitchFamily="18" charset="0"/>
                <a:ea typeface="Calibri" panose="020F0502020204030204" pitchFamily="34" charset="0"/>
                <a:cs typeface="Arial" panose="020B0604020202020204" pitchFamily="34" charset="0"/>
              </a:rPr>
              <a:t>2019).</a:t>
            </a:r>
          </a:p>
        </p:txBody>
      </p:sp>
      <p:pic>
        <p:nvPicPr>
          <p:cNvPr id="3" name="Picture 2">
            <a:extLst>
              <a:ext uri="{FF2B5EF4-FFF2-40B4-BE49-F238E27FC236}">
                <a16:creationId xmlns:a16="http://schemas.microsoft.com/office/drawing/2014/main" id="{B35F3178-FD85-4593-AD73-F36C1298C577}"/>
              </a:ext>
            </a:extLst>
          </p:cNvPr>
          <p:cNvPicPr>
            <a:picLocks noChangeAspect="1"/>
          </p:cNvPicPr>
          <p:nvPr/>
        </p:nvPicPr>
        <p:blipFill>
          <a:blip r:embed="rId3"/>
          <a:stretch>
            <a:fillRect/>
          </a:stretch>
        </p:blipFill>
        <p:spPr>
          <a:xfrm>
            <a:off x="5564554" y="1009600"/>
            <a:ext cx="3328497" cy="248951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43"/>
          <p:cNvSpPr txBox="1">
            <a:spLocks noGrp="1"/>
          </p:cNvSpPr>
          <p:nvPr>
            <p:ph type="title"/>
          </p:nvPr>
        </p:nvSpPr>
        <p:spPr>
          <a:xfrm>
            <a:off x="707682" y="804807"/>
            <a:ext cx="5138225" cy="633300"/>
          </a:xfrm>
          <a:prstGeom prst="rect">
            <a:avLst/>
          </a:prstGeom>
        </p:spPr>
        <p:txBody>
          <a:bodyPr spcFirstLastPara="1" wrap="square" lIns="91425" tIns="91425" rIns="91425" bIns="91425" anchor="ctr" anchorCtr="0">
            <a:noAutofit/>
          </a:bodyPr>
          <a:lstStyle/>
          <a:p>
            <a:r>
              <a:rPr lang="en-GB" sz="2800" b="1" kern="0" dirty="0">
                <a:effectLst/>
                <a:latin typeface="Times New Roman" panose="02020603050405020304" pitchFamily="18" charset="0"/>
                <a:ea typeface="Times New Roman" panose="02020603050405020304" pitchFamily="18" charset="0"/>
                <a:cs typeface="Times New Roman" panose="02020603050405020304" pitchFamily="18" charset="0"/>
              </a:rPr>
              <a:t>Meeting guest expectations</a:t>
            </a:r>
            <a:br>
              <a:rPr lang="en-GB" sz="1800" b="1" kern="0" dirty="0">
                <a:effectLst/>
                <a:latin typeface="Times New Roman" panose="02020603050405020304" pitchFamily="18" charset="0"/>
                <a:ea typeface="Times New Roman" panose="02020603050405020304" pitchFamily="18" charset="0"/>
                <a:cs typeface="Times New Roman" panose="02020603050405020304" pitchFamily="18" charset="0"/>
              </a:rPr>
            </a:br>
            <a:endParaRPr dirty="0"/>
          </a:p>
        </p:txBody>
      </p:sp>
      <p:sp>
        <p:nvSpPr>
          <p:cNvPr id="529" name="Google Shape;529;p43"/>
          <p:cNvSpPr txBox="1">
            <a:spLocks noGrp="1"/>
          </p:cNvSpPr>
          <p:nvPr>
            <p:ph type="subTitle" idx="1"/>
          </p:nvPr>
        </p:nvSpPr>
        <p:spPr>
          <a:xfrm>
            <a:off x="485424" y="679761"/>
            <a:ext cx="4915008" cy="4005128"/>
          </a:xfrm>
          <a:prstGeom prst="rect">
            <a:avLst/>
          </a:prstGeom>
        </p:spPr>
        <p:txBody>
          <a:bodyPr spcFirstLastPara="1" wrap="square" lIns="91425" tIns="91425" rIns="91425" bIns="91425" anchor="ctr" anchorCtr="0">
            <a:noAutofit/>
          </a:bodyPr>
          <a:lstStyle/>
          <a:p>
            <a:pPr marL="0" marR="0" algn="just">
              <a:lnSpc>
                <a:spcPct val="150000"/>
              </a:lnSpc>
              <a:spcBef>
                <a:spcPts val="0"/>
              </a:spcBef>
              <a:spcAft>
                <a:spcPts val="800"/>
              </a:spcAft>
            </a:pPr>
            <a:r>
              <a:rPr lang="en-GB" sz="1400" dirty="0">
                <a:effectLst/>
                <a:latin typeface="Times New Roman" panose="02020603050405020304" pitchFamily="18" charset="0"/>
                <a:ea typeface="Calibri" panose="020F0502020204030204" pitchFamily="34" charset="0"/>
                <a:cs typeface="Arial" panose="020B0604020202020204" pitchFamily="34" charset="0"/>
              </a:rPr>
              <a:t>JW Marriott International is a global hotel brand that is committed to meeting and exceeding guest expectations by providing exceptional service and luxurious amenities. One of the ways that JW Marriott International meets and exceeds guest expectations is by providing personalised service to guests. The brand's loyalty programme, JW Marriott Bonvoy, allows guests to earn points and rewards for their stays and also offers members exclusive perks and benefits (</a:t>
            </a:r>
            <a:r>
              <a:rPr lang="en-GB" sz="1400" dirty="0" err="1">
                <a:effectLst/>
                <a:latin typeface="Times New Roman" panose="02020603050405020304" pitchFamily="18" charset="0"/>
                <a:ea typeface="Calibri" panose="020F0502020204030204" pitchFamily="34" charset="0"/>
                <a:cs typeface="Arial" panose="020B0604020202020204" pitchFamily="34" charset="0"/>
              </a:rPr>
              <a:t>Šimunić</a:t>
            </a:r>
            <a:r>
              <a:rPr lang="en-GB" sz="1400" dirty="0">
                <a:effectLst/>
                <a:latin typeface="Times New Roman" panose="02020603050405020304" pitchFamily="18" charset="0"/>
                <a:ea typeface="Calibri" panose="020F0502020204030204" pitchFamily="34" charset="0"/>
                <a:cs typeface="Arial" panose="020B0604020202020204" pitchFamily="34" charset="0"/>
              </a:rPr>
              <a:t> </a:t>
            </a:r>
            <a:r>
              <a:rPr lang="en-GB" sz="1400" i="1" dirty="0">
                <a:effectLst/>
                <a:latin typeface="Times New Roman" panose="02020603050405020304" pitchFamily="18" charset="0"/>
                <a:ea typeface="Calibri" panose="020F0502020204030204" pitchFamily="34" charset="0"/>
                <a:cs typeface="Arial" panose="020B0604020202020204" pitchFamily="34" charset="0"/>
              </a:rPr>
              <a:t>et al</a:t>
            </a:r>
            <a:r>
              <a:rPr lang="en-GB" sz="1400" dirty="0">
                <a:effectLst/>
                <a:latin typeface="Times New Roman" panose="02020603050405020304" pitchFamily="18" charset="0"/>
                <a:ea typeface="Calibri" panose="020F0502020204030204" pitchFamily="34" charset="0"/>
                <a:cs typeface="Arial" panose="020B0604020202020204" pitchFamily="34" charset="0"/>
              </a:rPr>
              <a:t>., 2019).</a:t>
            </a:r>
          </a:p>
        </p:txBody>
      </p:sp>
      <p:pic>
        <p:nvPicPr>
          <p:cNvPr id="3" name="Picture 2">
            <a:extLst>
              <a:ext uri="{FF2B5EF4-FFF2-40B4-BE49-F238E27FC236}">
                <a16:creationId xmlns:a16="http://schemas.microsoft.com/office/drawing/2014/main" id="{3F2EEC06-8E0D-4D73-A556-25497ED56536}"/>
              </a:ext>
            </a:extLst>
          </p:cNvPr>
          <p:cNvPicPr>
            <a:picLocks noChangeAspect="1"/>
          </p:cNvPicPr>
          <p:nvPr/>
        </p:nvPicPr>
        <p:blipFill>
          <a:blip r:embed="rId3"/>
          <a:stretch>
            <a:fillRect/>
          </a:stretch>
        </p:blipFill>
        <p:spPr>
          <a:xfrm>
            <a:off x="5487110" y="1438107"/>
            <a:ext cx="3375536" cy="208401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43"/>
          <p:cNvSpPr txBox="1">
            <a:spLocks noGrp="1"/>
          </p:cNvSpPr>
          <p:nvPr>
            <p:ph type="title"/>
          </p:nvPr>
        </p:nvSpPr>
        <p:spPr>
          <a:xfrm>
            <a:off x="1637397" y="411352"/>
            <a:ext cx="2934603" cy="633300"/>
          </a:xfrm>
          <a:prstGeom prst="rect">
            <a:avLst/>
          </a:prstGeom>
        </p:spPr>
        <p:txBody>
          <a:bodyPr spcFirstLastPara="1" wrap="square" lIns="91425" tIns="91425" rIns="91425" bIns="91425" anchor="ctr" anchorCtr="0">
            <a:noAutofit/>
          </a:bodyPr>
          <a:lstStyle/>
          <a:p>
            <a:r>
              <a:rPr lang="en-GB" sz="2800" dirty="0">
                <a:latin typeface="Times New Roman" panose="02020603050405020304" pitchFamily="18" charset="0"/>
                <a:ea typeface="Times New Roman" panose="02020603050405020304" pitchFamily="18" charset="0"/>
                <a:cs typeface="Times New Roman" panose="02020603050405020304" pitchFamily="18" charset="0"/>
              </a:rPr>
              <a:t>Conclusion</a:t>
            </a:r>
            <a:endParaRPr dirty="0"/>
          </a:p>
        </p:txBody>
      </p:sp>
      <p:sp>
        <p:nvSpPr>
          <p:cNvPr id="529" name="Google Shape;529;p43"/>
          <p:cNvSpPr txBox="1">
            <a:spLocks noGrp="1"/>
          </p:cNvSpPr>
          <p:nvPr>
            <p:ph type="subTitle" idx="1"/>
          </p:nvPr>
        </p:nvSpPr>
        <p:spPr>
          <a:xfrm>
            <a:off x="493239" y="1192280"/>
            <a:ext cx="4719623" cy="3237776"/>
          </a:xfrm>
          <a:prstGeom prst="rect">
            <a:avLst/>
          </a:prstGeom>
        </p:spPr>
        <p:txBody>
          <a:bodyPr spcFirstLastPara="1" wrap="square" lIns="91425" tIns="91425" rIns="91425" bIns="91425" anchor="ctr" anchorCtr="0">
            <a:noAutofit/>
          </a:bodyPr>
          <a:lstStyle/>
          <a:p>
            <a:pPr marL="0" marR="0" algn="just">
              <a:lnSpc>
                <a:spcPct val="150000"/>
              </a:lnSpc>
              <a:spcBef>
                <a:spcPts val="0"/>
              </a:spcBef>
              <a:spcAft>
                <a:spcPts val="800"/>
              </a:spcAft>
            </a:pPr>
            <a:r>
              <a:rPr lang="en-GB" sz="1600" dirty="0">
                <a:effectLst/>
                <a:latin typeface="Times New Roman" panose="02020603050405020304" pitchFamily="18" charset="0"/>
                <a:ea typeface="Calibri" panose="020F0502020204030204" pitchFamily="34" charset="0"/>
                <a:cs typeface="Arial" panose="020B0604020202020204" pitchFamily="34" charset="0"/>
              </a:rPr>
              <a:t>Guest services, hospitality, and quality service are integral to the success of the hotel industry. JW Marriott International's commitment to providing these services is demonstrated through the wide range of facilities and services they offer to their guests. By consistently exceeding guest expectations, JW Marriott is able to create a positive guest experience that leads to increased customer loyalty and positive word-of-mouth marketing. </a:t>
            </a:r>
          </a:p>
        </p:txBody>
      </p:sp>
      <p:pic>
        <p:nvPicPr>
          <p:cNvPr id="3" name="Picture 2">
            <a:extLst>
              <a:ext uri="{FF2B5EF4-FFF2-40B4-BE49-F238E27FC236}">
                <a16:creationId xmlns:a16="http://schemas.microsoft.com/office/drawing/2014/main" id="{D7F3F91A-137D-4285-8720-C705DEB0D64F}"/>
              </a:ext>
            </a:extLst>
          </p:cNvPr>
          <p:cNvPicPr>
            <a:picLocks noChangeAspect="1"/>
          </p:cNvPicPr>
          <p:nvPr/>
        </p:nvPicPr>
        <p:blipFill>
          <a:blip r:embed="rId3"/>
          <a:stretch>
            <a:fillRect/>
          </a:stretch>
        </p:blipFill>
        <p:spPr>
          <a:xfrm>
            <a:off x="5421786" y="1461476"/>
            <a:ext cx="3228975" cy="2094524"/>
          </a:xfrm>
          <a:prstGeom prst="rect">
            <a:avLst/>
          </a:prstGeom>
        </p:spPr>
      </p:pic>
    </p:spTree>
    <p:extLst>
      <p:ext uri="{BB962C8B-B14F-4D97-AF65-F5344CB8AC3E}">
        <p14:creationId xmlns:p14="http://schemas.microsoft.com/office/powerpoint/2010/main" val="674647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45"/>
          <p:cNvSpPr txBox="1">
            <a:spLocks noGrp="1"/>
          </p:cNvSpPr>
          <p:nvPr>
            <p:ph type="title"/>
          </p:nvPr>
        </p:nvSpPr>
        <p:spPr>
          <a:xfrm>
            <a:off x="465015" y="286992"/>
            <a:ext cx="2966683" cy="572700"/>
          </a:xfrm>
          <a:prstGeom prst="rect">
            <a:avLst/>
          </a:prstGeom>
        </p:spPr>
        <p:txBody>
          <a:bodyPr spcFirstLastPara="1" wrap="square" lIns="91425" tIns="91425" rIns="91425" bIns="91425" anchor="ctr" anchorCtr="0">
            <a:noAutofit/>
          </a:bodyPr>
          <a:lstStyle/>
          <a:p>
            <a:pPr marL="0" marR="0" algn="just">
              <a:lnSpc>
                <a:spcPct val="150000"/>
              </a:lnSpc>
              <a:spcBef>
                <a:spcPts val="1200"/>
              </a:spcBef>
              <a:spcAft>
                <a:spcPts val="0"/>
              </a:spcAft>
            </a:pPr>
            <a:r>
              <a:rPr lang="en-GB" b="1" kern="0"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p>
        </p:txBody>
      </p:sp>
      <p:sp>
        <p:nvSpPr>
          <p:cNvPr id="542" name="Google Shape;542;p45"/>
          <p:cNvSpPr txBox="1">
            <a:spLocks noGrp="1"/>
          </p:cNvSpPr>
          <p:nvPr>
            <p:ph type="body" idx="1"/>
          </p:nvPr>
        </p:nvSpPr>
        <p:spPr>
          <a:xfrm>
            <a:off x="465015" y="859692"/>
            <a:ext cx="8213970" cy="4039000"/>
          </a:xfrm>
          <a:prstGeom prst="rect">
            <a:avLst/>
          </a:prstGeom>
        </p:spPr>
        <p:txBody>
          <a:bodyPr spcFirstLastPara="1" wrap="square" lIns="91425" tIns="91425" rIns="91425" bIns="91425" anchor="ctr" anchorCtr="0">
            <a:noAutofit/>
          </a:bodyPr>
          <a:lstStyle/>
          <a:p>
            <a:pPr marL="0" marR="0" indent="0" algn="just">
              <a:lnSpc>
                <a:spcPct val="150000"/>
              </a:lnSpc>
              <a:spcBef>
                <a:spcPts val="0"/>
              </a:spcBef>
              <a:spcAft>
                <a:spcPts val="800"/>
              </a:spcAft>
              <a:buNone/>
            </a:pPr>
            <a:r>
              <a:rPr lang="en-GB" sz="700" dirty="0" err="1">
                <a:effectLst/>
                <a:latin typeface="+mn-lt"/>
                <a:ea typeface="Calibri" panose="020F0502020204030204" pitchFamily="34" charset="0"/>
                <a:cs typeface="Arial" panose="020B0604020202020204" pitchFamily="34" charset="0"/>
              </a:rPr>
              <a:t>Berezan</a:t>
            </a:r>
            <a:r>
              <a:rPr lang="en-GB" sz="700" dirty="0">
                <a:effectLst/>
                <a:latin typeface="+mn-lt"/>
                <a:ea typeface="Calibri" panose="020F0502020204030204" pitchFamily="34" charset="0"/>
                <a:cs typeface="Arial" panose="020B0604020202020204" pitchFamily="34" charset="0"/>
              </a:rPr>
              <a:t>, O., Millar, M. and </a:t>
            </a:r>
            <a:r>
              <a:rPr lang="en-GB" sz="700" dirty="0" err="1">
                <a:effectLst/>
                <a:latin typeface="+mn-lt"/>
                <a:ea typeface="Calibri" panose="020F0502020204030204" pitchFamily="34" charset="0"/>
                <a:cs typeface="Arial" panose="020B0604020202020204" pitchFamily="34" charset="0"/>
              </a:rPr>
              <a:t>Raab</a:t>
            </a:r>
            <a:r>
              <a:rPr lang="en-GB" sz="700" dirty="0">
                <a:effectLst/>
                <a:latin typeface="+mn-lt"/>
                <a:ea typeface="Calibri" panose="020F0502020204030204" pitchFamily="34" charset="0"/>
                <a:cs typeface="Arial" panose="020B0604020202020204" pitchFamily="34" charset="0"/>
              </a:rPr>
              <a:t>, C., (2014). Sustainable hotel practices and guest satisfaction levels. </a:t>
            </a:r>
            <a:r>
              <a:rPr lang="en-GB" sz="700" i="1" dirty="0">
                <a:effectLst/>
                <a:latin typeface="+mn-lt"/>
                <a:ea typeface="Calibri" panose="020F0502020204030204" pitchFamily="34" charset="0"/>
                <a:cs typeface="Arial" panose="020B0604020202020204" pitchFamily="34" charset="0"/>
              </a:rPr>
              <a:t>International Journal of Hospitality &amp; Tourism Administration</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15</a:t>
            </a:r>
            <a:r>
              <a:rPr lang="en-GB" sz="700" dirty="0">
                <a:effectLst/>
                <a:latin typeface="+mn-lt"/>
                <a:ea typeface="Calibri" panose="020F0502020204030204" pitchFamily="34" charset="0"/>
                <a:cs typeface="Arial" panose="020B0604020202020204" pitchFamily="34" charset="0"/>
              </a:rPr>
              <a:t>(1), pp.1-18.</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err="1">
                <a:effectLst/>
                <a:latin typeface="+mn-lt"/>
                <a:ea typeface="Calibri" panose="020F0502020204030204" pitchFamily="34" charset="0"/>
                <a:cs typeface="Arial" panose="020B0604020202020204" pitchFamily="34" charset="0"/>
              </a:rPr>
              <a:t>Bilgihan</a:t>
            </a:r>
            <a:r>
              <a:rPr lang="en-GB" sz="700" dirty="0">
                <a:effectLst/>
                <a:latin typeface="+mn-lt"/>
                <a:ea typeface="Calibri" panose="020F0502020204030204" pitchFamily="34" charset="0"/>
                <a:cs typeface="Arial" panose="020B0604020202020204" pitchFamily="34" charset="0"/>
              </a:rPr>
              <a:t>, A. and </a:t>
            </a:r>
            <a:r>
              <a:rPr lang="en-GB" sz="700" dirty="0" err="1">
                <a:effectLst/>
                <a:latin typeface="+mn-lt"/>
                <a:ea typeface="Calibri" panose="020F0502020204030204" pitchFamily="34" charset="0"/>
                <a:cs typeface="Arial" panose="020B0604020202020204" pitchFamily="34" charset="0"/>
              </a:rPr>
              <a:t>Nejad</a:t>
            </a:r>
            <a:r>
              <a:rPr lang="en-GB" sz="700" dirty="0">
                <a:effectLst/>
                <a:latin typeface="+mn-lt"/>
                <a:ea typeface="Calibri" panose="020F0502020204030204" pitchFamily="34" charset="0"/>
                <a:cs typeface="Arial" panose="020B0604020202020204" pitchFamily="34" charset="0"/>
              </a:rPr>
              <a:t>, M., (2015). Innovation in hospitality and tourism industries. </a:t>
            </a:r>
            <a:r>
              <a:rPr lang="en-GB" sz="700" i="1" dirty="0">
                <a:effectLst/>
                <a:latin typeface="+mn-lt"/>
                <a:ea typeface="Calibri" panose="020F0502020204030204" pitchFamily="34" charset="0"/>
                <a:cs typeface="Arial" panose="020B0604020202020204" pitchFamily="34" charset="0"/>
              </a:rPr>
              <a:t>Journal of hospitality and Tourism Technology</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6</a:t>
            </a:r>
            <a:r>
              <a:rPr lang="en-GB" sz="700" dirty="0">
                <a:effectLst/>
                <a:latin typeface="+mn-lt"/>
                <a:ea typeface="Calibri" panose="020F0502020204030204" pitchFamily="34" charset="0"/>
                <a:cs typeface="Arial" panose="020B0604020202020204" pitchFamily="34" charset="0"/>
              </a:rPr>
              <a:t>(3).</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a:effectLst/>
                <a:latin typeface="+mn-lt"/>
                <a:ea typeface="Calibri" panose="020F0502020204030204" pitchFamily="34" charset="0"/>
                <a:cs typeface="Arial" panose="020B0604020202020204" pitchFamily="34" charset="0"/>
              </a:rPr>
              <a:t>Car, T., </a:t>
            </a:r>
            <a:r>
              <a:rPr lang="en-GB" sz="700" dirty="0" err="1">
                <a:effectLst/>
                <a:latin typeface="+mn-lt"/>
                <a:ea typeface="Calibri" panose="020F0502020204030204" pitchFamily="34" charset="0"/>
                <a:cs typeface="Arial" panose="020B0604020202020204" pitchFamily="34" charset="0"/>
              </a:rPr>
              <a:t>Stifanich</a:t>
            </a:r>
            <a:r>
              <a:rPr lang="en-GB" sz="700" dirty="0">
                <a:effectLst/>
                <a:latin typeface="+mn-lt"/>
                <a:ea typeface="Calibri" panose="020F0502020204030204" pitchFamily="34" charset="0"/>
                <a:cs typeface="Arial" panose="020B0604020202020204" pitchFamily="34" charset="0"/>
              </a:rPr>
              <a:t>, L.P. and </a:t>
            </a:r>
            <a:r>
              <a:rPr lang="en-GB" sz="700" dirty="0" err="1">
                <a:effectLst/>
                <a:latin typeface="+mn-lt"/>
                <a:ea typeface="Calibri" panose="020F0502020204030204" pitchFamily="34" charset="0"/>
                <a:cs typeface="Arial" panose="020B0604020202020204" pitchFamily="34" charset="0"/>
              </a:rPr>
              <a:t>Šimunić</a:t>
            </a:r>
            <a:r>
              <a:rPr lang="en-GB" sz="700" dirty="0">
                <a:effectLst/>
                <a:latin typeface="+mn-lt"/>
                <a:ea typeface="Calibri" panose="020F0502020204030204" pitchFamily="34" charset="0"/>
                <a:cs typeface="Arial" panose="020B0604020202020204" pitchFamily="34" charset="0"/>
              </a:rPr>
              <a:t>, M., (2019). Internet of things (</a:t>
            </a:r>
            <a:r>
              <a:rPr lang="en-GB" sz="700" dirty="0" err="1">
                <a:effectLst/>
                <a:latin typeface="+mn-lt"/>
                <a:ea typeface="Calibri" panose="020F0502020204030204" pitchFamily="34" charset="0"/>
                <a:cs typeface="Arial" panose="020B0604020202020204" pitchFamily="34" charset="0"/>
              </a:rPr>
              <a:t>iot</a:t>
            </a:r>
            <a:r>
              <a:rPr lang="en-GB" sz="700" dirty="0">
                <a:effectLst/>
                <a:latin typeface="+mn-lt"/>
                <a:ea typeface="Calibri" panose="020F0502020204030204" pitchFamily="34" charset="0"/>
                <a:cs typeface="Arial" panose="020B0604020202020204" pitchFamily="34" charset="0"/>
              </a:rPr>
              <a:t>) in tourism and hospitality: Opportunities and challenges. </a:t>
            </a:r>
            <a:r>
              <a:rPr lang="en-GB" sz="700" i="1" dirty="0">
                <a:effectLst/>
                <a:latin typeface="+mn-lt"/>
                <a:ea typeface="Calibri" panose="020F0502020204030204" pitchFamily="34" charset="0"/>
                <a:cs typeface="Arial" panose="020B0604020202020204" pitchFamily="34" charset="0"/>
              </a:rPr>
              <a:t>Tourism in South East Europe</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5</a:t>
            </a:r>
            <a:r>
              <a:rPr lang="en-GB" sz="700" dirty="0">
                <a:effectLst/>
                <a:latin typeface="+mn-lt"/>
                <a:ea typeface="Calibri" panose="020F0502020204030204" pitchFamily="34" charset="0"/>
                <a:cs typeface="Arial" panose="020B0604020202020204" pitchFamily="34" charset="0"/>
              </a:rPr>
              <a:t>, pp.163-175.</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err="1">
                <a:effectLst/>
                <a:latin typeface="+mn-lt"/>
                <a:ea typeface="Calibri" panose="020F0502020204030204" pitchFamily="34" charset="0"/>
                <a:cs typeface="Arial" panose="020B0604020202020204" pitchFamily="34" charset="0"/>
              </a:rPr>
              <a:t>Golubovskaya</a:t>
            </a:r>
            <a:r>
              <a:rPr lang="en-GB" sz="700" dirty="0">
                <a:effectLst/>
                <a:latin typeface="+mn-lt"/>
                <a:ea typeface="Calibri" panose="020F0502020204030204" pitchFamily="34" charset="0"/>
                <a:cs typeface="Arial" panose="020B0604020202020204" pitchFamily="34" charset="0"/>
              </a:rPr>
              <a:t>, M., Robinson, R.N. and </a:t>
            </a:r>
            <a:r>
              <a:rPr lang="en-GB" sz="700" dirty="0" err="1">
                <a:effectLst/>
                <a:latin typeface="+mn-lt"/>
                <a:ea typeface="Calibri" panose="020F0502020204030204" pitchFamily="34" charset="0"/>
                <a:cs typeface="Arial" panose="020B0604020202020204" pitchFamily="34" charset="0"/>
              </a:rPr>
              <a:t>Solnet</a:t>
            </a:r>
            <a:r>
              <a:rPr lang="en-GB" sz="700" dirty="0">
                <a:effectLst/>
                <a:latin typeface="+mn-lt"/>
                <a:ea typeface="Calibri" panose="020F0502020204030204" pitchFamily="34" charset="0"/>
                <a:cs typeface="Arial" panose="020B0604020202020204" pitchFamily="34" charset="0"/>
              </a:rPr>
              <a:t>, D., (2017). The meaning of hospitality: do employees understand? </a:t>
            </a:r>
            <a:r>
              <a:rPr lang="en-GB" sz="700" i="1" dirty="0">
                <a:effectLst/>
                <a:latin typeface="+mn-lt"/>
                <a:ea typeface="Calibri" panose="020F0502020204030204" pitchFamily="34" charset="0"/>
                <a:cs typeface="Arial" panose="020B0604020202020204" pitchFamily="34" charset="0"/>
              </a:rPr>
              <a:t>International Journal of Contemporary Hospitality Management</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29</a:t>
            </a:r>
            <a:r>
              <a:rPr lang="en-GB" sz="700" dirty="0">
                <a:effectLst/>
                <a:latin typeface="+mn-lt"/>
                <a:ea typeface="Calibri" panose="020F0502020204030204" pitchFamily="34" charset="0"/>
                <a:cs typeface="Arial" panose="020B0604020202020204" pitchFamily="34" charset="0"/>
              </a:rPr>
              <a:t>(5), pp.1282-1304.</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err="1">
                <a:effectLst/>
                <a:latin typeface="+mn-lt"/>
                <a:ea typeface="Calibri" panose="020F0502020204030204" pitchFamily="34" charset="0"/>
                <a:cs typeface="Arial" panose="020B0604020202020204" pitchFamily="34" charset="0"/>
              </a:rPr>
              <a:t>Ionel</a:t>
            </a:r>
            <a:r>
              <a:rPr lang="en-GB" sz="700" dirty="0">
                <a:effectLst/>
                <a:latin typeface="+mn-lt"/>
                <a:ea typeface="Calibri" panose="020F0502020204030204" pitchFamily="34" charset="0"/>
                <a:cs typeface="Arial" panose="020B0604020202020204" pitchFamily="34" charset="0"/>
              </a:rPr>
              <a:t>, M., (2016). Hospitality industry. </a:t>
            </a:r>
            <a:r>
              <a:rPr lang="en-GB" sz="700" i="1" dirty="0" err="1">
                <a:effectLst/>
                <a:latin typeface="+mn-lt"/>
                <a:ea typeface="Calibri" panose="020F0502020204030204" pitchFamily="34" charset="0"/>
                <a:cs typeface="Arial" panose="020B0604020202020204" pitchFamily="34" charset="0"/>
              </a:rPr>
              <a:t>Ovidius</a:t>
            </a:r>
            <a:r>
              <a:rPr lang="en-GB" sz="700" i="1" dirty="0">
                <a:effectLst/>
                <a:latin typeface="+mn-lt"/>
                <a:ea typeface="Calibri" panose="020F0502020204030204" pitchFamily="34" charset="0"/>
                <a:cs typeface="Arial" panose="020B0604020202020204" pitchFamily="34" charset="0"/>
              </a:rPr>
              <a:t> University Annals: Economic Sciences Series</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1</a:t>
            </a:r>
            <a:r>
              <a:rPr lang="en-GB" sz="700" dirty="0">
                <a:effectLst/>
                <a:latin typeface="+mn-lt"/>
                <a:ea typeface="Calibri" panose="020F0502020204030204" pitchFamily="34" charset="0"/>
                <a:cs typeface="Arial" panose="020B0604020202020204" pitchFamily="34" charset="0"/>
              </a:rPr>
              <a:t>(1), pp.187-191.</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err="1">
                <a:effectLst/>
                <a:latin typeface="+mn-lt"/>
                <a:ea typeface="Calibri" panose="020F0502020204030204" pitchFamily="34" charset="0"/>
                <a:cs typeface="Arial" panose="020B0604020202020204" pitchFamily="34" charset="0"/>
              </a:rPr>
              <a:t>Jasmand</a:t>
            </a:r>
            <a:r>
              <a:rPr lang="en-GB" sz="700" dirty="0">
                <a:effectLst/>
                <a:latin typeface="+mn-lt"/>
                <a:ea typeface="Calibri" panose="020F0502020204030204" pitchFamily="34" charset="0"/>
                <a:cs typeface="Arial" panose="020B0604020202020204" pitchFamily="34" charset="0"/>
              </a:rPr>
              <a:t>, C., </a:t>
            </a:r>
            <a:r>
              <a:rPr lang="en-GB" sz="700" dirty="0" err="1">
                <a:effectLst/>
                <a:latin typeface="+mn-lt"/>
                <a:ea typeface="Calibri" panose="020F0502020204030204" pitchFamily="34" charset="0"/>
                <a:cs typeface="Arial" panose="020B0604020202020204" pitchFamily="34" charset="0"/>
              </a:rPr>
              <a:t>Blazevic</a:t>
            </a:r>
            <a:r>
              <a:rPr lang="en-GB" sz="700" dirty="0">
                <a:effectLst/>
                <a:latin typeface="+mn-lt"/>
                <a:ea typeface="Calibri" panose="020F0502020204030204" pitchFamily="34" charset="0"/>
                <a:cs typeface="Arial" panose="020B0604020202020204" pitchFamily="34" charset="0"/>
              </a:rPr>
              <a:t>, V. and De Ruyter, K., (2012). Generating sales while providing service: A study of customer service representatives' ambidextrous behaviour. </a:t>
            </a:r>
            <a:r>
              <a:rPr lang="en-GB" sz="700" i="1" dirty="0">
                <a:effectLst/>
                <a:latin typeface="+mn-lt"/>
                <a:ea typeface="Calibri" panose="020F0502020204030204" pitchFamily="34" charset="0"/>
                <a:cs typeface="Arial" panose="020B0604020202020204" pitchFamily="34" charset="0"/>
              </a:rPr>
              <a:t>Journal of Marketing</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76</a:t>
            </a:r>
            <a:r>
              <a:rPr lang="en-GB" sz="700" dirty="0">
                <a:effectLst/>
                <a:latin typeface="+mn-lt"/>
                <a:ea typeface="Calibri" panose="020F0502020204030204" pitchFamily="34" charset="0"/>
                <a:cs typeface="Arial" panose="020B0604020202020204" pitchFamily="34" charset="0"/>
              </a:rPr>
              <a:t>(1), pp.20-37.</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err="1">
                <a:effectLst/>
                <a:latin typeface="+mn-lt"/>
                <a:ea typeface="Calibri" panose="020F0502020204030204" pitchFamily="34" charset="0"/>
                <a:cs typeface="Arial" panose="020B0604020202020204" pitchFamily="34" charset="0"/>
              </a:rPr>
              <a:t>Kansakar</a:t>
            </a:r>
            <a:r>
              <a:rPr lang="en-GB" sz="700" dirty="0">
                <a:effectLst/>
                <a:latin typeface="+mn-lt"/>
                <a:ea typeface="Calibri" panose="020F0502020204030204" pitchFamily="34" charset="0"/>
                <a:cs typeface="Arial" panose="020B0604020202020204" pitchFamily="34" charset="0"/>
              </a:rPr>
              <a:t>, P., Munir, A. and </a:t>
            </a:r>
            <a:r>
              <a:rPr lang="en-GB" sz="700" dirty="0" err="1">
                <a:effectLst/>
                <a:latin typeface="+mn-lt"/>
                <a:ea typeface="Calibri" panose="020F0502020204030204" pitchFamily="34" charset="0"/>
                <a:cs typeface="Arial" panose="020B0604020202020204" pitchFamily="34" charset="0"/>
              </a:rPr>
              <a:t>Shabani</a:t>
            </a:r>
            <a:r>
              <a:rPr lang="en-GB" sz="700" dirty="0">
                <a:effectLst/>
                <a:latin typeface="+mn-lt"/>
                <a:ea typeface="Calibri" panose="020F0502020204030204" pitchFamily="34" charset="0"/>
                <a:cs typeface="Arial" panose="020B0604020202020204" pitchFamily="34" charset="0"/>
              </a:rPr>
              <a:t>, N., (2019). Technology in the hospitality industry: Prospects and challenges. </a:t>
            </a:r>
            <a:r>
              <a:rPr lang="en-GB" sz="700" i="1" dirty="0">
                <a:effectLst/>
                <a:latin typeface="+mn-lt"/>
                <a:ea typeface="Calibri" panose="020F0502020204030204" pitchFamily="34" charset="0"/>
                <a:cs typeface="Arial" panose="020B0604020202020204" pitchFamily="34" charset="0"/>
              </a:rPr>
              <a:t>IEEE Consumer Electronics Magazine</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8</a:t>
            </a:r>
            <a:r>
              <a:rPr lang="en-GB" sz="700" dirty="0">
                <a:effectLst/>
                <a:latin typeface="+mn-lt"/>
                <a:ea typeface="Calibri" panose="020F0502020204030204" pitchFamily="34" charset="0"/>
                <a:cs typeface="Arial" panose="020B0604020202020204" pitchFamily="34" charset="0"/>
              </a:rPr>
              <a:t>(3), pp.60-65.</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err="1">
                <a:effectLst/>
                <a:latin typeface="+mn-lt"/>
                <a:ea typeface="Calibri" panose="020F0502020204030204" pitchFamily="34" charset="0"/>
                <a:cs typeface="Arial" panose="020B0604020202020204" pitchFamily="34" charset="0"/>
              </a:rPr>
              <a:t>Kapiki</a:t>
            </a:r>
            <a:r>
              <a:rPr lang="en-GB" sz="700" dirty="0">
                <a:effectLst/>
                <a:latin typeface="+mn-lt"/>
                <a:ea typeface="Calibri" panose="020F0502020204030204" pitchFamily="34" charset="0"/>
                <a:cs typeface="Arial" panose="020B0604020202020204" pitchFamily="34" charset="0"/>
              </a:rPr>
              <a:t>, S., (2012). Quality management in tourism and hospitality: An exploratory study among tourism stakeholders. </a:t>
            </a:r>
            <a:r>
              <a:rPr lang="en-GB" sz="700" i="1" dirty="0">
                <a:effectLst/>
                <a:latin typeface="+mn-lt"/>
                <a:ea typeface="Calibri" panose="020F0502020204030204" pitchFamily="34" charset="0"/>
                <a:cs typeface="Arial" panose="020B0604020202020204" pitchFamily="34" charset="0"/>
              </a:rPr>
              <a:t>International Journal of Economic Practices and Theories</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2</a:t>
            </a:r>
            <a:r>
              <a:rPr lang="en-GB" sz="700" dirty="0">
                <a:effectLst/>
                <a:latin typeface="+mn-lt"/>
                <a:ea typeface="Calibri" panose="020F0502020204030204" pitchFamily="34" charset="0"/>
                <a:cs typeface="Arial" panose="020B0604020202020204" pitchFamily="34" charset="0"/>
              </a:rPr>
              <a:t>(2).</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a:effectLst/>
                <a:latin typeface="+mn-lt"/>
                <a:ea typeface="Calibri" panose="020F0502020204030204" pitchFamily="34" charset="0"/>
                <a:cs typeface="Arial" panose="020B0604020202020204" pitchFamily="34" charset="0"/>
              </a:rPr>
              <a:t>Law, R., </a:t>
            </a:r>
            <a:r>
              <a:rPr lang="en-GB" sz="700" dirty="0" err="1">
                <a:effectLst/>
                <a:latin typeface="+mn-lt"/>
                <a:ea typeface="Calibri" panose="020F0502020204030204" pitchFamily="34" charset="0"/>
                <a:cs typeface="Arial" panose="020B0604020202020204" pitchFamily="34" charset="0"/>
              </a:rPr>
              <a:t>Buhalis</a:t>
            </a:r>
            <a:r>
              <a:rPr lang="en-GB" sz="700" dirty="0">
                <a:effectLst/>
                <a:latin typeface="+mn-lt"/>
                <a:ea typeface="Calibri" panose="020F0502020204030204" pitchFamily="34" charset="0"/>
                <a:cs typeface="Arial" panose="020B0604020202020204" pitchFamily="34" charset="0"/>
              </a:rPr>
              <a:t>, D. and </a:t>
            </a:r>
            <a:r>
              <a:rPr lang="en-GB" sz="700" dirty="0" err="1">
                <a:effectLst/>
                <a:latin typeface="+mn-lt"/>
                <a:ea typeface="Calibri" panose="020F0502020204030204" pitchFamily="34" charset="0"/>
                <a:cs typeface="Arial" panose="020B0604020202020204" pitchFamily="34" charset="0"/>
              </a:rPr>
              <a:t>Cobanoglu</a:t>
            </a:r>
            <a:r>
              <a:rPr lang="en-GB" sz="700" dirty="0">
                <a:effectLst/>
                <a:latin typeface="+mn-lt"/>
                <a:ea typeface="Calibri" panose="020F0502020204030204" pitchFamily="34" charset="0"/>
                <a:cs typeface="Arial" panose="020B0604020202020204" pitchFamily="34" charset="0"/>
              </a:rPr>
              <a:t>, C., (2014). Progress on information and communication technologies in hospitality and tourism. </a:t>
            </a:r>
            <a:r>
              <a:rPr lang="en-GB" sz="700" i="1" dirty="0">
                <a:effectLst/>
                <a:latin typeface="+mn-lt"/>
                <a:ea typeface="Calibri" panose="020F0502020204030204" pitchFamily="34" charset="0"/>
                <a:cs typeface="Arial" panose="020B0604020202020204" pitchFamily="34" charset="0"/>
              </a:rPr>
              <a:t>International Journal of Contemporary Hospitality Management</a:t>
            </a:r>
            <a:r>
              <a:rPr lang="en-GB" sz="700" dirty="0">
                <a:effectLst/>
                <a:latin typeface="+mn-lt"/>
                <a:ea typeface="Calibri" panose="020F0502020204030204" pitchFamily="34" charset="0"/>
                <a:cs typeface="Arial" panose="020B0604020202020204" pitchFamily="34" charset="0"/>
              </a:rPr>
              <a:t>.</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a:effectLst/>
                <a:latin typeface="+mn-lt"/>
                <a:ea typeface="Calibri" panose="020F0502020204030204" pitchFamily="34" charset="0"/>
                <a:cs typeface="Arial" panose="020B0604020202020204" pitchFamily="34" charset="0"/>
              </a:rPr>
              <a:t>Shin, H.H. and </a:t>
            </a:r>
            <a:r>
              <a:rPr lang="en-GB" sz="700" dirty="0" err="1">
                <a:effectLst/>
                <a:latin typeface="+mn-lt"/>
                <a:ea typeface="Calibri" panose="020F0502020204030204" pitchFamily="34" charset="0"/>
                <a:cs typeface="Arial" panose="020B0604020202020204" pitchFamily="34" charset="0"/>
              </a:rPr>
              <a:t>Jeong</a:t>
            </a:r>
            <a:r>
              <a:rPr lang="en-GB" sz="700" dirty="0">
                <a:effectLst/>
                <a:latin typeface="+mn-lt"/>
                <a:ea typeface="Calibri" panose="020F0502020204030204" pitchFamily="34" charset="0"/>
                <a:cs typeface="Arial" panose="020B0604020202020204" pitchFamily="34" charset="0"/>
              </a:rPr>
              <a:t>, M., (2022). Redefining luxury service with technology implementation: the impact of technology on guest satisfaction and loyalty in a luxury hotel. </a:t>
            </a:r>
            <a:r>
              <a:rPr lang="en-GB" sz="700" i="1" dirty="0">
                <a:effectLst/>
                <a:latin typeface="+mn-lt"/>
                <a:ea typeface="Calibri" panose="020F0502020204030204" pitchFamily="34" charset="0"/>
                <a:cs typeface="Arial" panose="020B0604020202020204" pitchFamily="34" charset="0"/>
              </a:rPr>
              <a:t>International Journal of Contemporary Hospitality Management</a:t>
            </a:r>
            <a:r>
              <a:rPr lang="en-GB" sz="700" dirty="0">
                <a:effectLst/>
                <a:latin typeface="+mn-lt"/>
                <a:ea typeface="Calibri" panose="020F0502020204030204" pitchFamily="34" charset="0"/>
                <a:cs typeface="Arial" panose="020B0604020202020204" pitchFamily="34" charset="0"/>
              </a:rPr>
              <a:t>.</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r>
              <a:rPr lang="en-GB" sz="700" dirty="0" err="1">
                <a:effectLst/>
                <a:latin typeface="+mn-lt"/>
                <a:ea typeface="Calibri" panose="020F0502020204030204" pitchFamily="34" charset="0"/>
                <a:cs typeface="Arial" panose="020B0604020202020204" pitchFamily="34" charset="0"/>
              </a:rPr>
              <a:t>Wernick</a:t>
            </a:r>
            <a:r>
              <a:rPr lang="en-GB" sz="700" dirty="0">
                <a:effectLst/>
                <a:latin typeface="+mn-lt"/>
                <a:ea typeface="Calibri" panose="020F0502020204030204" pitchFamily="34" charset="0"/>
                <a:cs typeface="Arial" panose="020B0604020202020204" pitchFamily="34" charset="0"/>
              </a:rPr>
              <a:t>, D.A. and Von Glinow, M.A., (2012). Reflections on the evolving terrorist threat to luxury hotels: A case study on JW Marriott International. </a:t>
            </a:r>
            <a:r>
              <a:rPr lang="en-GB" sz="700" i="1" dirty="0">
                <a:effectLst/>
                <a:latin typeface="+mn-lt"/>
                <a:ea typeface="Calibri" panose="020F0502020204030204" pitchFamily="34" charset="0"/>
                <a:cs typeface="Arial" panose="020B0604020202020204" pitchFamily="34" charset="0"/>
              </a:rPr>
              <a:t>Thunderbird International Business Review</a:t>
            </a:r>
            <a:r>
              <a:rPr lang="en-GB" sz="700" dirty="0">
                <a:effectLst/>
                <a:latin typeface="+mn-lt"/>
                <a:ea typeface="Calibri" panose="020F0502020204030204" pitchFamily="34" charset="0"/>
                <a:cs typeface="Arial" panose="020B0604020202020204" pitchFamily="34" charset="0"/>
              </a:rPr>
              <a:t>, </a:t>
            </a:r>
            <a:r>
              <a:rPr lang="en-GB" sz="700" i="1" dirty="0">
                <a:effectLst/>
                <a:latin typeface="+mn-lt"/>
                <a:ea typeface="Calibri" panose="020F0502020204030204" pitchFamily="34" charset="0"/>
                <a:cs typeface="Arial" panose="020B0604020202020204" pitchFamily="34" charset="0"/>
              </a:rPr>
              <a:t>54</a:t>
            </a:r>
            <a:r>
              <a:rPr lang="en-GB" sz="700" dirty="0">
                <a:effectLst/>
                <a:latin typeface="+mn-lt"/>
                <a:ea typeface="Calibri" panose="020F0502020204030204" pitchFamily="34" charset="0"/>
                <a:cs typeface="Arial" panose="020B0604020202020204" pitchFamily="34" charset="0"/>
              </a:rPr>
              <a:t>(5), pp.729-746.</a:t>
            </a:r>
            <a:endParaRPr lang="en-US" sz="700" dirty="0">
              <a:effectLst/>
              <a:latin typeface="+mn-lt"/>
              <a:ea typeface="Calibri" panose="020F0502020204030204" pitchFamily="34" charset="0"/>
              <a:cs typeface="Arial" panose="020B0604020202020204" pitchFamily="34" charset="0"/>
            </a:endParaRPr>
          </a:p>
          <a:p>
            <a:pPr marL="0" marR="0" indent="0" algn="just">
              <a:lnSpc>
                <a:spcPct val="150000"/>
              </a:lnSpc>
              <a:spcBef>
                <a:spcPts val="0"/>
              </a:spcBef>
              <a:spcAft>
                <a:spcPts val="800"/>
              </a:spcAft>
              <a:buNone/>
            </a:pPr>
            <a:endParaRPr lang="en-GB" sz="700" dirty="0">
              <a:effectLst/>
              <a:latin typeface="+mn-lt"/>
              <a:ea typeface="Calibri" panose="020F0502020204030204" pitchFamily="34" charset="0"/>
              <a:cs typeface="Arial" panose="020B0604020202020204" pitchFamily="34" charset="0"/>
            </a:endParaRPr>
          </a:p>
          <a:p>
            <a:pPr marL="0" lvl="0" indent="0" algn="ctr" rtl="0">
              <a:spcBef>
                <a:spcPts val="0"/>
              </a:spcBef>
              <a:spcAft>
                <a:spcPts val="0"/>
              </a:spcAft>
              <a:buNone/>
            </a:pPr>
            <a:endParaRPr sz="700" dirty="0">
              <a:latin typeface="+mn-lt"/>
            </a:endParaRPr>
          </a:p>
        </p:txBody>
      </p:sp>
    </p:spTree>
  </p:cSld>
  <p:clrMapOvr>
    <a:masterClrMapping/>
  </p:clrMapOvr>
</p:sld>
</file>

<file path=ppt/theme/theme1.xml><?xml version="1.0" encoding="utf-8"?>
<a:theme xmlns:a="http://schemas.openxmlformats.org/drawingml/2006/main" name="Minimalist &amp; Formal Consulting Toolkit by Slidesgo">
  <a:themeElements>
    <a:clrScheme name="Simple Light">
      <a:dk1>
        <a:srgbClr val="A83B28"/>
      </a:dk1>
      <a:lt1>
        <a:srgbClr val="FFFFFF"/>
      </a:lt1>
      <a:dk2>
        <a:srgbClr val="232F30"/>
      </a:dk2>
      <a:lt2>
        <a:srgbClr val="CCD6D6"/>
      </a:lt2>
      <a:accent1>
        <a:srgbClr val="A83B28"/>
      </a:accent1>
      <a:accent2>
        <a:srgbClr val="E9664E"/>
      </a:accent2>
      <a:accent3>
        <a:srgbClr val="F7CCC5"/>
      </a:accent3>
      <a:accent4>
        <a:srgbClr val="CCD6D6"/>
      </a:accent4>
      <a:accent5>
        <a:srgbClr val="FFFFFF"/>
      </a:accent5>
      <a:accent6>
        <a:srgbClr val="FFFFFF"/>
      </a:accent6>
      <a:hlink>
        <a:srgbClr val="A83B2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2851</TotalTime>
  <Words>1913</Words>
  <Application>Microsoft Macintosh PowerPoint</Application>
  <PresentationFormat>On-screen Show (16:9)</PresentationFormat>
  <Paragraphs>60</Paragraphs>
  <Slides>10</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Arial</vt:lpstr>
      <vt:lpstr>Roboto Condensed Light</vt:lpstr>
      <vt:lpstr>Wingdings</vt:lpstr>
      <vt:lpstr>Anaheim</vt:lpstr>
      <vt:lpstr>Merriweather Black</vt:lpstr>
      <vt:lpstr>Inter</vt:lpstr>
      <vt:lpstr>Nunito</vt:lpstr>
      <vt:lpstr>Times New Roman</vt:lpstr>
      <vt:lpstr>Inter ExtraBold</vt:lpstr>
      <vt:lpstr>Minimalist &amp; Formal Consulting Toolkit by Slidesgo</vt:lpstr>
      <vt:lpstr>      BMIH4003 Hospitality and Guest Services JW Marriott  Presented by A K Zakaria Ibrahim </vt:lpstr>
      <vt:lpstr>Table of Contents</vt:lpstr>
      <vt:lpstr>Introduction</vt:lpstr>
      <vt:lpstr>JW Marriott's main consumers</vt:lpstr>
      <vt:lpstr>Nature, scope and role of the guest services and facilities</vt:lpstr>
      <vt:lpstr>Role and function of guest services</vt:lpstr>
      <vt:lpstr>Importance of hospitality</vt:lpstr>
      <vt:lpstr>Meeting guest expectations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BMIH4003 Hospitality and Guest Services JW Marriott  Presented by A K Zakaria Ibrahim </dc:title>
  <cp:lastModifiedBy>Mohammad Arifur Rahman Khan (2022401)</cp:lastModifiedBy>
  <cp:revision>3</cp:revision>
  <dcterms:modified xsi:type="dcterms:W3CDTF">2023-02-03T19:20:33Z</dcterms:modified>
</cp:coreProperties>
</file>