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7" r:id="rId2"/>
    <p:sldMasterId id="2147483738" r:id="rId3"/>
    <p:sldMasterId id="2147483751" r:id="rId4"/>
    <p:sldMasterId id="2147483763" r:id="rId5"/>
    <p:sldMasterId id="2147483776" r:id="rId6"/>
  </p:sldMasterIdLst>
  <p:notesMasterIdLst>
    <p:notesMasterId r:id="rId58"/>
  </p:notesMasterIdLst>
  <p:sldIdLst>
    <p:sldId id="257" r:id="rId7"/>
    <p:sldId id="623" r:id="rId8"/>
    <p:sldId id="624" r:id="rId9"/>
    <p:sldId id="625" r:id="rId10"/>
    <p:sldId id="626" r:id="rId11"/>
    <p:sldId id="267" r:id="rId12"/>
    <p:sldId id="457" r:id="rId13"/>
    <p:sldId id="461" r:id="rId14"/>
    <p:sldId id="464" r:id="rId15"/>
    <p:sldId id="456" r:id="rId16"/>
    <p:sldId id="463" r:id="rId17"/>
    <p:sldId id="466" r:id="rId18"/>
    <p:sldId id="467" r:id="rId19"/>
    <p:sldId id="469" r:id="rId20"/>
    <p:sldId id="620" r:id="rId21"/>
    <p:sldId id="621" r:id="rId22"/>
    <p:sldId id="618" r:id="rId23"/>
    <p:sldId id="468" r:id="rId24"/>
    <p:sldId id="459" r:id="rId25"/>
    <p:sldId id="616" r:id="rId26"/>
    <p:sldId id="613" r:id="rId27"/>
    <p:sldId id="600" r:id="rId28"/>
    <p:sldId id="291" r:id="rId29"/>
    <p:sldId id="631" r:id="rId30"/>
    <p:sldId id="540" r:id="rId31"/>
    <p:sldId id="295" r:id="rId32"/>
    <p:sldId id="296" r:id="rId33"/>
    <p:sldId id="634" r:id="rId34"/>
    <p:sldId id="635" r:id="rId35"/>
    <p:sldId id="636" r:id="rId36"/>
    <p:sldId id="637" r:id="rId37"/>
    <p:sldId id="638" r:id="rId38"/>
    <p:sldId id="639" r:id="rId39"/>
    <p:sldId id="307" r:id="rId40"/>
    <p:sldId id="627" r:id="rId41"/>
    <p:sldId id="628" r:id="rId42"/>
    <p:sldId id="629" r:id="rId43"/>
    <p:sldId id="354" r:id="rId44"/>
    <p:sldId id="630" r:id="rId45"/>
    <p:sldId id="614" r:id="rId46"/>
    <p:sldId id="550" r:id="rId47"/>
    <p:sldId id="559" r:id="rId48"/>
    <p:sldId id="633" r:id="rId49"/>
    <p:sldId id="458" r:id="rId50"/>
    <p:sldId id="450" r:id="rId51"/>
    <p:sldId id="451" r:id="rId52"/>
    <p:sldId id="452" r:id="rId53"/>
    <p:sldId id="462" r:id="rId54"/>
    <p:sldId id="455" r:id="rId55"/>
    <p:sldId id="622" r:id="rId56"/>
    <p:sldId id="410" r:id="rId5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02660D-90FE-4362-9ED8-EEDE41AED399}" v="191" dt="2022-12-08T09:20:28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555" autoAdjust="0"/>
  </p:normalViewPr>
  <p:slideViewPr>
    <p:cSldViewPr>
      <p:cViewPr varScale="1">
        <p:scale>
          <a:sx n="52" d="100"/>
          <a:sy n="52" d="100"/>
        </p:scale>
        <p:origin x="432" y="4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110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61" Type="http://schemas.openxmlformats.org/officeDocument/2006/relationships/theme" Target="theme/theme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E15B5B52-1C40-4ACD-9A35-875DB4D23832}"/>
    <pc:docChg chg="undo custSel mod addSld delSld modSld sldOrd">
      <pc:chgData name="Simon" userId="acfce3dd-66c2-4b6d-8e85-a3a71175ae38" providerId="ADAL" clId="{E15B5B52-1C40-4ACD-9A35-875DB4D23832}" dt="2020-09-27T21:31:13.215" v="3401" actId="47"/>
      <pc:docMkLst>
        <pc:docMk/>
      </pc:docMkLst>
      <pc:sldChg chg="addSp delSp modSp mod setBg">
        <pc:chgData name="Simon" userId="acfce3dd-66c2-4b6d-8e85-a3a71175ae38" providerId="ADAL" clId="{E15B5B52-1C40-4ACD-9A35-875DB4D23832}" dt="2020-09-27T15:38:15.669" v="994" actId="26606"/>
        <pc:sldMkLst>
          <pc:docMk/>
          <pc:sldMk cId="0" sldId="257"/>
        </pc:sldMkLst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7" creationId="{00000000-0000-0000-0000-000000000000}"/>
          </ac:spMkLst>
        </pc:spChg>
        <pc:graphicFrameChg chg="add">
          <ac:chgData name="Simon" userId="acfce3dd-66c2-4b6d-8e85-a3a71175ae38" providerId="ADAL" clId="{E15B5B52-1C40-4ACD-9A35-875DB4D23832}" dt="2020-09-27T15:38:15.669" v="994" actId="26606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add mod">
        <pc:chgData name="Simon" userId="acfce3dd-66c2-4b6d-8e85-a3a71175ae38" providerId="ADAL" clId="{E15B5B52-1C40-4ACD-9A35-875DB4D23832}" dt="2020-09-27T20:30:31.370" v="1375" actId="1076"/>
        <pc:sldMkLst>
          <pc:docMk/>
          <pc:sldMk cId="2987907588" sldId="258"/>
        </pc:sldMkLst>
        <pc:spChg chg="mod">
          <ac:chgData name="Simon" userId="acfce3dd-66c2-4b6d-8e85-a3a71175ae38" providerId="ADAL" clId="{E15B5B52-1C40-4ACD-9A35-875DB4D23832}" dt="2020-09-27T20:30:24.043" v="1374" actId="20577"/>
          <ac:spMkLst>
            <pc:docMk/>
            <pc:sldMk cId="2987907588" sldId="258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30:31.370" v="1375" actId="1076"/>
          <ac:spMkLst>
            <pc:docMk/>
            <pc:sldMk cId="2987907588" sldId="258"/>
            <ac:spMk id="9" creationId="{00000000-0000-0000-0000-000000000000}"/>
          </ac:spMkLst>
        </pc:spChg>
        <pc:picChg chg="mod">
          <ac:chgData name="Simon" userId="acfce3dd-66c2-4b6d-8e85-a3a71175ae38" providerId="ADAL" clId="{E15B5B52-1C40-4ACD-9A35-875DB4D23832}" dt="2020-09-27T20:29:47.321" v="1319" actId="1076"/>
          <ac:picMkLst>
            <pc:docMk/>
            <pc:sldMk cId="2987907588" sldId="258"/>
            <ac:picMk id="4" creationId="{00000000-0000-0000-0000-000000000000}"/>
          </ac:picMkLst>
        </pc:picChg>
      </pc:sldChg>
      <pc:sldChg chg="addSp modSp mod setBg">
        <pc:chgData name="Simon" userId="acfce3dd-66c2-4b6d-8e85-a3a71175ae38" providerId="ADAL" clId="{E15B5B52-1C40-4ACD-9A35-875DB4D23832}" dt="2020-09-27T15:38:37.766" v="995" actId="26606"/>
        <pc:sldMkLst>
          <pc:docMk/>
          <pc:sldMk cId="0" sldId="267"/>
        </pc:sldMkLst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10" creationId="{73ED6512-6858-4552-B699-9A97FE9A4EA2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15:36:44.291" v="992" actId="255"/>
        <pc:sldMkLst>
          <pc:docMk/>
          <pc:sldMk cId="1035312714" sldId="273"/>
        </pc:sldMkLst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2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4" creationId="{B4F5FA0D-0104-4987-8241-EFF7C85B88DE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78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6:44.291" v="992" actId="255"/>
          <ac:spMkLst>
            <pc:docMk/>
            <pc:sldMk cId="1035312714" sldId="273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7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9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13" creationId="{4038CB10-1F5C-4D54-9DF7-12586DE5B007}"/>
          </ac:spMkLst>
        </pc:spChg>
        <pc:graphicFrameChg chg="add">
          <ac:chgData name="Simon" userId="acfce3dd-66c2-4b6d-8e85-a3a71175ae38" providerId="ADAL" clId="{E15B5B52-1C40-4ACD-9A35-875DB4D23832}" dt="2020-09-27T15:35:30.390" v="988" actId="26606"/>
          <ac:graphicFrameMkLst>
            <pc:docMk/>
            <pc:sldMk cId="1035312714" sldId="273"/>
            <ac:graphicFrameMk id="47112" creationId="{BB45EE0C-FBDD-4A79-9F3B-469F674ADB2C}"/>
          </ac:graphicFrameMkLst>
        </pc:graphicFrameChg>
        <pc:picChg chg="add del">
          <ac:chgData name="Simon" userId="acfce3dd-66c2-4b6d-8e85-a3a71175ae38" providerId="ADAL" clId="{E15B5B52-1C40-4ACD-9A35-875DB4D23832}" dt="2020-09-27T15:34:32.502" v="985" actId="26606"/>
          <ac:picMkLst>
            <pc:docMk/>
            <pc:sldMk cId="1035312714" sldId="273"/>
            <ac:picMk id="76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30.390" v="988" actId="26606"/>
          <ac:picMkLst>
            <pc:docMk/>
            <pc:sldMk cId="1035312714" sldId="273"/>
            <ac:picMk id="47110" creationId="{3AA16612-ACD2-4A16-8F2B-4514FD6BF28F}"/>
          </ac:picMkLst>
        </pc:picChg>
      </pc:sldChg>
      <pc:sldChg chg="add del">
        <pc:chgData name="Simon" userId="acfce3dd-66c2-4b6d-8e85-a3a71175ae38" providerId="ADAL" clId="{E15B5B52-1C40-4ACD-9A35-875DB4D23832}" dt="2020-09-27T15:21:00.292" v="851" actId="47"/>
        <pc:sldMkLst>
          <pc:docMk/>
          <pc:sldMk cId="125489877" sldId="327"/>
        </pc:sldMkLst>
      </pc:sldChg>
      <pc:sldChg chg="add del ord">
        <pc:chgData name="Simon" userId="acfce3dd-66c2-4b6d-8e85-a3a71175ae38" providerId="ADAL" clId="{E15B5B52-1C40-4ACD-9A35-875DB4D23832}" dt="2020-09-27T21:31:13.215" v="3401" actId="47"/>
        <pc:sldMkLst>
          <pc:docMk/>
          <pc:sldMk cId="3582653940" sldId="328"/>
        </pc:sldMkLst>
      </pc:sldChg>
      <pc:sldChg chg="del">
        <pc:chgData name="Simon" userId="acfce3dd-66c2-4b6d-8e85-a3a71175ae38" providerId="ADAL" clId="{E15B5B52-1C40-4ACD-9A35-875DB4D23832}" dt="2020-09-27T15:37:58.634" v="993" actId="47"/>
        <pc:sldMkLst>
          <pc:docMk/>
          <pc:sldMk cId="2565761473" sldId="342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818494889" sldId="343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954576063" sldId="344"/>
        </pc:sldMkLst>
      </pc:sldChg>
      <pc:sldChg chg="del">
        <pc:chgData name="Simon" userId="acfce3dd-66c2-4b6d-8e85-a3a71175ae38" providerId="ADAL" clId="{E15B5B52-1C40-4ACD-9A35-875DB4D23832}" dt="2020-09-27T15:07:53.570" v="806" actId="47"/>
        <pc:sldMkLst>
          <pc:docMk/>
          <pc:sldMk cId="2837206581" sldId="345"/>
        </pc:sldMkLst>
      </pc:sldChg>
      <pc:sldChg chg="addSp delSp modSp del mod ord modMedia setBg delAnim">
        <pc:chgData name="Simon" userId="acfce3dd-66c2-4b6d-8e85-a3a71175ae38" providerId="ADAL" clId="{E15B5B52-1C40-4ACD-9A35-875DB4D23832}" dt="2020-09-27T20:34:14.024" v="1426" actId="47"/>
        <pc:sldMkLst>
          <pc:docMk/>
          <pc:sldMk cId="1341199521" sldId="351"/>
        </pc:sldMkLst>
        <pc:spChg chg="mo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2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7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8" creationId="{C1DD1A8A-57D5-4A81-AD04-532B043C5611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9" creationId="{DAE8F46F-D590-45CD-AF41-A04DC11D1BB4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10" creationId="{007891EC-4501-44ED-A8C8-B11B6DB767AB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1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2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3" creationId="{1A882A9F-F4E9-4E23-8F0B-20B5DF42EAA9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4" creationId="{DAE8F46F-D590-45CD-AF41-A04DC11D1BB4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5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6" creationId="{1A882A9F-F4E9-4E23-8F0B-20B5DF42EAA9}"/>
          </ac:spMkLst>
        </pc:spChg>
        <pc:picChg chg="add del mod">
          <ac:chgData name="Simon" userId="acfce3dd-66c2-4b6d-8e85-a3a71175ae38" providerId="ADAL" clId="{E15B5B52-1C40-4ACD-9A35-875DB4D23832}" dt="2020-09-27T15:42:35.452" v="1023" actId="26606"/>
          <ac:picMkLst>
            <pc:docMk/>
            <pc:sldMk cId="1341199521" sldId="351"/>
            <ac:picMk id="4" creationId="{30F0559B-7E30-466E-A284-1BB590BDB92C}"/>
          </ac:picMkLst>
        </pc:picChg>
      </pc:sldChg>
      <pc:sldChg chg="ord">
        <pc:chgData name="Simon" userId="acfce3dd-66c2-4b6d-8e85-a3a71175ae38" providerId="ADAL" clId="{E15B5B52-1C40-4ACD-9A35-875DB4D23832}" dt="2020-09-27T15:41:30.120" v="1013"/>
        <pc:sldMkLst>
          <pc:docMk/>
          <pc:sldMk cId="3315356956" sldId="352"/>
        </pc:sldMkLst>
      </pc:sldChg>
      <pc:sldChg chg="ord">
        <pc:chgData name="Simon" userId="acfce3dd-66c2-4b6d-8e85-a3a71175ae38" providerId="ADAL" clId="{E15B5B52-1C40-4ACD-9A35-875DB4D23832}" dt="2020-09-27T15:41:32.826" v="1015"/>
        <pc:sldMkLst>
          <pc:docMk/>
          <pc:sldMk cId="3147168168" sldId="354"/>
        </pc:sldMkLst>
      </pc:sldChg>
      <pc:sldChg chg="del ord">
        <pc:chgData name="Simon" userId="acfce3dd-66c2-4b6d-8e85-a3a71175ae38" providerId="ADAL" clId="{E15B5B52-1C40-4ACD-9A35-875DB4D23832}" dt="2020-09-27T20:47:50.469" v="1966" actId="47"/>
        <pc:sldMkLst>
          <pc:docMk/>
          <pc:sldMk cId="3994140104" sldId="405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078895324" sldId="406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984925953" sldId="40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71719320" sldId="408"/>
        </pc:sldMkLst>
      </pc:sldChg>
      <pc:sldChg chg="ord">
        <pc:chgData name="Simon" userId="acfce3dd-66c2-4b6d-8e85-a3a71175ae38" providerId="ADAL" clId="{E15B5B52-1C40-4ACD-9A35-875DB4D23832}" dt="2020-09-27T15:42:57.334" v="1026"/>
        <pc:sldMkLst>
          <pc:docMk/>
          <pc:sldMk cId="1212949090" sldId="411"/>
        </pc:sldMkLst>
      </pc:sldChg>
      <pc:sldChg chg="addSp modSp mod setBg">
        <pc:chgData name="Simon" userId="acfce3dd-66c2-4b6d-8e85-a3a71175ae38" providerId="ADAL" clId="{E15B5B52-1C40-4ACD-9A35-875DB4D23832}" dt="2020-09-27T15:38:45.674" v="996" actId="26606"/>
        <pc:sldMkLst>
          <pc:docMk/>
          <pc:sldMk cId="1257415093" sldId="413"/>
        </pc:sldMkLst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0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1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2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8:50.283" v="997" actId="26606"/>
        <pc:sldMkLst>
          <pc:docMk/>
          <pc:sldMk cId="2111968685" sldId="414"/>
        </pc:sldMkLst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4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5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6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26.098" v="1004" actId="20577"/>
        <pc:sldMkLst>
          <pc:docMk/>
          <pc:sldMk cId="4197435951" sldId="415"/>
        </pc:sldMkLst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69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26.098" v="1004" actId="20577"/>
          <ac:spMkLst>
            <pc:docMk/>
            <pc:sldMk cId="4197435951" sldId="415"/>
            <ac:spMk id="29699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700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02.519" v="999" actId="26606"/>
        <pc:sldMkLst>
          <pc:docMk/>
          <pc:sldMk cId="2175297342" sldId="416"/>
        </pc:sldMkLst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3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4" creationId="{00000000-0000-0000-0000-000000000000}"/>
          </ac:spMkLst>
        </pc:spChg>
      </pc:sldChg>
      <pc:sldChg chg="del">
        <pc:chgData name="Simon" userId="acfce3dd-66c2-4b6d-8e85-a3a71175ae38" providerId="ADAL" clId="{E15B5B52-1C40-4ACD-9A35-875DB4D23832}" dt="2020-09-27T14:58:57.229" v="803" actId="47"/>
        <pc:sldMkLst>
          <pc:docMk/>
          <pc:sldMk cId="546317084" sldId="417"/>
        </pc:sldMkLst>
      </pc:sldChg>
      <pc:sldChg chg="addSp modSp mod setBg">
        <pc:chgData name="Simon" userId="acfce3dd-66c2-4b6d-8e85-a3a71175ae38" providerId="ADAL" clId="{E15B5B52-1C40-4ACD-9A35-875DB4D23832}" dt="2020-09-27T15:39:43.794" v="1005" actId="26606"/>
        <pc:sldMkLst>
          <pc:docMk/>
          <pc:sldMk cId="279651237" sldId="419"/>
        </pc:sldMkLst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1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3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21506" creationId="{00000000-0000-0000-0000-000000000000}"/>
          </ac:spMkLst>
        </pc:spChg>
      </pc:sldChg>
      <pc:sldChg chg="addSp modSp add mod setBg">
        <pc:chgData name="Simon" userId="acfce3dd-66c2-4b6d-8e85-a3a71175ae38" providerId="ADAL" clId="{E15B5B52-1C40-4ACD-9A35-875DB4D23832}" dt="2020-09-27T20:16:39.085" v="1028" actId="26606"/>
        <pc:sldMkLst>
          <pc:docMk/>
          <pc:sldMk cId="0" sldId="420"/>
        </pc:sldMkLst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2" creationId="{1C091803-41C2-48E0-9228-5148460C7479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20:24:45.570" v="1310"/>
        <pc:sldMkLst>
          <pc:docMk/>
          <pc:sldMk cId="0" sldId="421"/>
        </pc:sldMkLst>
        <pc:spChg chg="mo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24:45.570" v="1310"/>
          <ac:spMkLst>
            <pc:docMk/>
            <pc:sldMk cId="0" sldId="421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0:16:57.106" v="1033" actId="26606"/>
          <ac:spMkLst>
            <pc:docMk/>
            <pc:sldMk cId="0" sldId="421"/>
            <ac:spMk id="14" creationId="{6A1473A6-3F22-483E-8A30-80B9D2B14592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9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0" creationId="{1C091803-41C2-48E0-9228-5148460C7479}"/>
          </ac:spMkLst>
        </pc:spChg>
        <pc:grpChg chg="add del">
          <ac:chgData name="Simon" userId="acfce3dd-66c2-4b6d-8e85-a3a71175ae38" providerId="ADAL" clId="{E15B5B52-1C40-4ACD-9A35-875DB4D23832}" dt="2020-09-27T20:16:57.106" v="1033" actId="26606"/>
          <ac:grpSpMkLst>
            <pc:docMk/>
            <pc:sldMk cId="0" sldId="421"/>
            <ac:grpSpMk id="15" creationId="{AA1375E3-3E53-4D75-BAB7-E5929BFCB25F}"/>
          </ac:grpSpMkLst>
        </pc:grpChg>
      </pc:sldChg>
      <pc:sldChg chg="del">
        <pc:chgData name="Simon" userId="acfce3dd-66c2-4b6d-8e85-a3a71175ae38" providerId="ADAL" clId="{E15B5B52-1C40-4ACD-9A35-875DB4D23832}" dt="2020-09-27T14:59:49.090" v="804" actId="47"/>
        <pc:sldMkLst>
          <pc:docMk/>
          <pc:sldMk cId="1933166873" sldId="421"/>
        </pc:sldMkLst>
      </pc:sldChg>
      <pc:sldChg chg="addSp modSp mod setBg">
        <pc:chgData name="Simon" userId="acfce3dd-66c2-4b6d-8e85-a3a71175ae38" providerId="ADAL" clId="{E15B5B52-1C40-4ACD-9A35-875DB4D23832}" dt="2020-09-27T15:39:57.136" v="1006" actId="26606"/>
        <pc:sldMkLst>
          <pc:docMk/>
          <pc:sldMk cId="1206110840" sldId="422"/>
        </pc:sldMkLst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9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40:03.170" v="1007" actId="26606"/>
        <pc:sldMkLst>
          <pc:docMk/>
          <pc:sldMk cId="496915165" sldId="423"/>
        </pc:sldMkLst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3" creationId="{00000000-0000-0000-0000-000000000000}"/>
          </ac:spMkLst>
        </pc:spChg>
      </pc:sldChg>
      <pc:sldChg chg="addSp delSp modSp mod ord setBg">
        <pc:chgData name="Simon" userId="acfce3dd-66c2-4b6d-8e85-a3a71175ae38" providerId="ADAL" clId="{E15B5B52-1C40-4ACD-9A35-875DB4D23832}" dt="2020-09-27T15:40:32.559" v="1009" actId="26606"/>
        <pc:sldMkLst>
          <pc:docMk/>
          <pc:sldMk cId="2972107247" sldId="424"/>
        </pc:sldMkLst>
        <pc:spChg chg="mod">
          <ac:chgData name="Simon" userId="acfce3dd-66c2-4b6d-8e85-a3a71175ae38" providerId="ADAL" clId="{E15B5B52-1C40-4ACD-9A35-875DB4D23832}" dt="2020-09-27T15:40:11.875" v="1008" actId="26606"/>
          <ac:spMkLst>
            <pc:docMk/>
            <pc:sldMk cId="2972107247" sldId="424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1" creationId="{4038CB10-1F5C-4D54-9DF7-12586DE5B007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3" creationId="{73ED6512-6858-4552-B699-9A97FE9A4EA2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9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21" creationId="{73ED6512-6858-4552-B699-9A97FE9A4EA2}"/>
          </ac:spMkLst>
        </pc:spChg>
        <pc:graphicFrameChg chg="add">
          <ac:chgData name="Simon" userId="acfce3dd-66c2-4b6d-8e85-a3a71175ae38" providerId="ADAL" clId="{E15B5B52-1C40-4ACD-9A35-875DB4D23832}" dt="2020-09-27T15:40:32.559" v="1009" actId="26606"/>
          <ac:graphicFrameMkLst>
            <pc:docMk/>
            <pc:sldMk cId="2972107247" sldId="424"/>
            <ac:graphicFrameMk id="15" creationId="{6B9BCB8A-7945-4814-A984-B48837074B38}"/>
          </ac:graphicFrameMkLst>
        </pc:graphicFrameChg>
      </pc:sldChg>
      <pc:sldChg chg="addSp delSp modSp mod ord setBg">
        <pc:chgData name="Simon" userId="acfce3dd-66c2-4b6d-8e85-a3a71175ae38" providerId="ADAL" clId="{E15B5B52-1C40-4ACD-9A35-875DB4D23832}" dt="2020-09-27T15:36:33.775" v="991" actId="255"/>
        <pc:sldMkLst>
          <pc:docMk/>
          <pc:sldMk cId="1659892122" sldId="425"/>
        </pc:sldMkLst>
        <pc:spChg chg="mod">
          <ac:chgData name="Simon" userId="acfce3dd-66c2-4b6d-8e85-a3a71175ae38" providerId="ADAL" clId="{E15B5B52-1C40-4ACD-9A35-875DB4D23832}" dt="2020-09-27T15:36:33.775" v="991" actId="255"/>
          <ac:spMkLst>
            <pc:docMk/>
            <pc:sldMk cId="1659892122" sldId="425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1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3" creationId="{B4F5FA0D-0104-4987-8241-EFF7C85B88DE}"/>
          </ac:spMkLst>
        </pc:spChg>
        <pc:spChg chg="add del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1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30" creationId="{73ED6512-6858-4552-B699-9A97FE9A4EA2}"/>
          </ac:spMkLst>
        </pc:spChg>
        <pc:graphicFrameChg chg="add mod modGraphic">
          <ac:chgData name="Simon" userId="acfce3dd-66c2-4b6d-8e85-a3a71175ae38" providerId="ADAL" clId="{E15B5B52-1C40-4ACD-9A35-875DB4D23832}" dt="2020-09-27T15:35:21.964" v="987" actId="26606"/>
          <ac:graphicFrameMkLst>
            <pc:docMk/>
            <pc:sldMk cId="1659892122" sldId="425"/>
            <ac:graphicFrameMk id="17" creationId="{BE6255D3-E1D1-40E6-9C45-798DE9F60DD6}"/>
          </ac:graphicFrameMkLst>
        </pc:graphicFrameChg>
        <pc:picChg chg="add del">
          <ac:chgData name="Simon" userId="acfce3dd-66c2-4b6d-8e85-a3a71175ae38" providerId="ADAL" clId="{E15B5B52-1C40-4ACD-9A35-875DB4D23832}" dt="2020-09-27T15:34:16.957" v="983" actId="26606"/>
          <ac:picMkLst>
            <pc:docMk/>
            <pc:sldMk cId="1659892122" sldId="425"/>
            <ac:picMk id="15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21.964" v="987" actId="26606"/>
          <ac:picMkLst>
            <pc:docMk/>
            <pc:sldMk cId="1659892122" sldId="425"/>
            <ac:picMk id="23" creationId="{02DD2BC0-6F29-4B4F-8D61-2DCF6D2E8E73}"/>
          </ac:picMkLst>
        </pc:picChg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113697677" sldId="42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915658099" sldId="428"/>
        </pc:sldMkLst>
      </pc:sldChg>
      <pc:sldChg chg="addSp delSp modSp new mod ord modClrScheme chgLayout">
        <pc:chgData name="Simon" userId="acfce3dd-66c2-4b6d-8e85-a3a71175ae38" providerId="ADAL" clId="{E15B5B52-1C40-4ACD-9A35-875DB4D23832}" dt="2020-09-27T15:21:52.093" v="855"/>
        <pc:sldMkLst>
          <pc:docMk/>
          <pc:sldMk cId="492613000" sldId="429"/>
        </pc:sldMkLst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3" creationId="{17C6CC29-8BDA-4E1C-975D-08A8679456C5}"/>
          </ac:spMkLst>
        </pc:spChg>
        <pc:spChg chg="add del mod">
          <ac:chgData name="Simon" userId="acfce3dd-66c2-4b6d-8e85-a3a71175ae38" providerId="ADAL" clId="{E15B5B52-1C40-4ACD-9A35-875DB4D23832}" dt="2020-09-27T14:39:37.615" v="742" actId="931"/>
          <ac:spMkLst>
            <pc:docMk/>
            <pc:sldMk cId="492613000" sldId="429"/>
            <ac:spMk id="4" creationId="{31FB8722-C691-4528-A9AB-B4F07078C44E}"/>
          </ac:spMkLst>
        </pc:spChg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9" creationId="{FB0B8A27-F9C4-4907-A17C-1C42859D0949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0" creationId="{23FA5D9A-5739-4460-8FDD-C040A78541C7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1" creationId="{0DD06EB9-3B9C-4566-A41E-1611AC2F074A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2" creationId="{6BF3BFCA-4F41-470E-AA2D-E04CA0F09F91}"/>
          </ac:spMkLst>
        </pc:spChg>
        <pc:picChg chg="add del mod">
          <ac:chgData name="Simon" userId="acfce3dd-66c2-4b6d-8e85-a3a71175ae38" providerId="ADAL" clId="{E15B5B52-1C40-4ACD-9A35-875DB4D23832}" dt="2020-09-27T14:03:11.607" v="728" actId="478"/>
          <ac:picMkLst>
            <pc:docMk/>
            <pc:sldMk cId="492613000" sldId="429"/>
            <ac:picMk id="2" creationId="{7B1FC63D-C8DE-4A71-9A25-BD95C3EA985F}"/>
          </ac:picMkLst>
        </pc:picChg>
        <pc:picChg chg="add del mod">
          <ac:chgData name="Simon" userId="acfce3dd-66c2-4b6d-8e85-a3a71175ae38" providerId="ADAL" clId="{E15B5B52-1C40-4ACD-9A35-875DB4D23832}" dt="2020-09-27T14:40:15.786" v="751" actId="478"/>
          <ac:picMkLst>
            <pc:docMk/>
            <pc:sldMk cId="492613000" sldId="429"/>
            <ac:picMk id="6" creationId="{7462457E-DAC4-4414-A8A3-969EC08FBBD8}"/>
          </ac:picMkLst>
        </pc:picChg>
        <pc:picChg chg="add mod">
          <ac:chgData name="Simon" userId="acfce3dd-66c2-4b6d-8e85-a3a71175ae38" providerId="ADAL" clId="{E15B5B52-1C40-4ACD-9A35-875DB4D23832}" dt="2020-09-27T14:55:45.364" v="792" actId="14100"/>
          <ac:picMkLst>
            <pc:docMk/>
            <pc:sldMk cId="492613000" sldId="429"/>
            <ac:picMk id="7" creationId="{63A8A765-C11F-48F3-BDF5-5AFB9E7773A3}"/>
          </ac:picMkLst>
        </pc:picChg>
        <pc:picChg chg="add mod">
          <ac:chgData name="Simon" userId="acfce3dd-66c2-4b6d-8e85-a3a71175ae38" providerId="ADAL" clId="{E15B5B52-1C40-4ACD-9A35-875DB4D23832}" dt="2020-09-27T14:53:55.005" v="785" actId="14100"/>
          <ac:picMkLst>
            <pc:docMk/>
            <pc:sldMk cId="492613000" sldId="429"/>
            <ac:picMk id="14" creationId="{46BD4C6B-21BD-488D-B29D-79827E3A9815}"/>
          </ac:picMkLst>
        </pc:picChg>
        <pc:picChg chg="add mod">
          <ac:chgData name="Simon" userId="acfce3dd-66c2-4b6d-8e85-a3a71175ae38" providerId="ADAL" clId="{E15B5B52-1C40-4ACD-9A35-875DB4D23832}" dt="2020-09-27T14:55:51.670" v="793" actId="14100"/>
          <ac:picMkLst>
            <pc:docMk/>
            <pc:sldMk cId="492613000" sldId="429"/>
            <ac:picMk id="16" creationId="{3342F2E5-00A1-4976-B24B-5897DB4816AF}"/>
          </ac:picMkLst>
        </pc:picChg>
        <pc:picChg chg="add mod">
          <ac:chgData name="Simon" userId="acfce3dd-66c2-4b6d-8e85-a3a71175ae38" providerId="ADAL" clId="{E15B5B52-1C40-4ACD-9A35-875DB4D23832}" dt="2020-09-27T14:53:51.693" v="783" actId="1076"/>
          <ac:picMkLst>
            <pc:docMk/>
            <pc:sldMk cId="492613000" sldId="429"/>
            <ac:picMk id="18" creationId="{7A495B33-EEA6-424E-B970-A7C0BA860CF8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6" creationId="{4936C50E-7A47-43C6-B965-3143C3248080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8" creationId="{49CF24DD-B85D-4865-8DAD-34D1AC608D09}"/>
          </ac:picMkLst>
        </pc:picChg>
        <pc:picChg chg="add mod">
          <ac:chgData name="Simon" userId="acfce3dd-66c2-4b6d-8e85-a3a71175ae38" providerId="ADAL" clId="{E15B5B52-1C40-4ACD-9A35-875DB4D23832}" dt="2020-09-27T14:55:39.066" v="789" actId="14100"/>
          <ac:picMkLst>
            <pc:docMk/>
            <pc:sldMk cId="492613000" sldId="429"/>
            <ac:picMk id="1030" creationId="{E13409F4-F249-4D0A-915B-987CF92BCD27}"/>
          </ac:picMkLst>
        </pc:picChg>
        <pc:cxnChg chg="add mod">
          <ac:chgData name="Simon" userId="acfce3dd-66c2-4b6d-8e85-a3a71175ae38" providerId="ADAL" clId="{E15B5B52-1C40-4ACD-9A35-875DB4D23832}" dt="2020-09-27T14:56:37.656" v="800" actId="692"/>
          <ac:cxnSpMkLst>
            <pc:docMk/>
            <pc:sldMk cId="492613000" sldId="429"/>
            <ac:cxnSpMk id="20" creationId="{139C8BE3-84D5-4794-9105-C5227F7B0866}"/>
          </ac:cxnSpMkLst>
        </pc:cxnChg>
        <pc:cxnChg chg="add mod">
          <ac:chgData name="Simon" userId="acfce3dd-66c2-4b6d-8e85-a3a71175ae38" providerId="ADAL" clId="{E15B5B52-1C40-4ACD-9A35-875DB4D23832}" dt="2020-09-27T14:56:55.115" v="802" actId="14100"/>
          <ac:cxnSpMkLst>
            <pc:docMk/>
            <pc:sldMk cId="492613000" sldId="429"/>
            <ac:cxnSpMk id="24" creationId="{92C5F0C8-E05B-4DD1-A2BF-E5CE11967DEA}"/>
          </ac:cxnSpMkLst>
        </pc:cxnChg>
      </pc:sldChg>
      <pc:sldChg chg="addSp delSp modSp new mod setBg modClrScheme chgLayout">
        <pc:chgData name="Simon" userId="acfce3dd-66c2-4b6d-8e85-a3a71175ae38" providerId="ADAL" clId="{E15B5B52-1C40-4ACD-9A35-875DB4D23832}" dt="2020-09-27T15:22:57.366" v="884" actId="14100"/>
        <pc:sldMkLst>
          <pc:docMk/>
          <pc:sldMk cId="1661826568" sldId="430"/>
        </pc:sldMkLst>
        <pc:spChg chg="del mod ord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2" creationId="{F81B69B2-FB21-46A5-BA49-793E06688994}"/>
          </ac:spMkLst>
        </pc:spChg>
        <pc:spChg chg="del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3" creationId="{61AA0DFC-D87D-4320-877F-D013ABCE03F4}"/>
          </ac:spMkLst>
        </pc:spChg>
        <pc:spChg chg="add mod or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4" creationId="{B63FA98E-D7D6-4C89-A6E9-DA6587B766CB}"/>
          </ac:spMkLst>
        </pc:spChg>
        <pc:spChg chg="ad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71" creationId="{1707FC24-6981-43D9-B525-C7832BA22463}"/>
          </ac:spMkLst>
        </pc:spChg>
        <pc:picChg chg="add mod">
          <ac:chgData name="Simon" userId="acfce3dd-66c2-4b6d-8e85-a3a71175ae38" providerId="ADAL" clId="{E15B5B52-1C40-4ACD-9A35-875DB4D23832}" dt="2020-09-27T15:22:57.366" v="884" actId="14100"/>
          <ac:picMkLst>
            <pc:docMk/>
            <pc:sldMk cId="1661826568" sldId="430"/>
            <ac:picMk id="2050" creationId="{0AE57685-FBBD-474C-81C7-CF084DF4D432}"/>
          </ac:picMkLst>
        </pc:picChg>
      </pc:sldChg>
      <pc:sldChg chg="addSp delSp modSp new mod ord modClrScheme chgLayout">
        <pc:chgData name="Simon" userId="acfce3dd-66c2-4b6d-8e85-a3a71175ae38" providerId="ADAL" clId="{E15B5B52-1C40-4ACD-9A35-875DB4D23832}" dt="2020-09-27T15:20:56.008" v="850"/>
        <pc:sldMkLst>
          <pc:docMk/>
          <pc:sldMk cId="3090111106" sldId="431"/>
        </pc:sldMkLst>
        <pc:spChg chg="del mod ord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2" creationId="{5F4AA22F-BAED-4A74-9645-19EB6B60D11B}"/>
          </ac:spMkLst>
        </pc:spChg>
        <pc:spChg chg="del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3" creationId="{1A5FAB14-00D5-476B-8EA4-38F1FD1D8F3A}"/>
          </ac:spMkLst>
        </pc:spChg>
        <pc:spChg chg="add mod ord">
          <ac:chgData name="Simon" userId="acfce3dd-66c2-4b6d-8e85-a3a71175ae38" providerId="ADAL" clId="{E15B5B52-1C40-4ACD-9A35-875DB4D23832}" dt="2020-09-27T15:19:26.807" v="839" actId="20577"/>
          <ac:spMkLst>
            <pc:docMk/>
            <pc:sldMk cId="3090111106" sldId="431"/>
            <ac:spMk id="4" creationId="{E15BEE16-95E2-452A-8D3A-E089916B2FA2}"/>
          </ac:spMkLst>
        </pc:spChg>
        <pc:picChg chg="add mod">
          <ac:chgData name="Simon" userId="acfce3dd-66c2-4b6d-8e85-a3a71175ae38" providerId="ADAL" clId="{E15B5B52-1C40-4ACD-9A35-875DB4D23832}" dt="2020-09-27T15:19:14.544" v="818" actId="14100"/>
          <ac:picMkLst>
            <pc:docMk/>
            <pc:sldMk cId="3090111106" sldId="431"/>
            <ac:picMk id="4098" creationId="{F0591069-3196-4A93-A8FE-D9509D1D2FBF}"/>
          </ac:picMkLst>
        </pc:picChg>
      </pc:sldChg>
      <pc:sldChg chg="addSp delSp modSp new del mod modClrScheme chgLayout">
        <pc:chgData name="Simon" userId="acfce3dd-66c2-4b6d-8e85-a3a71175ae38" providerId="ADAL" clId="{E15B5B52-1C40-4ACD-9A35-875DB4D23832}" dt="2020-09-27T21:31:13.215" v="3401" actId="47"/>
        <pc:sldMkLst>
          <pc:docMk/>
          <pc:sldMk cId="489785652" sldId="432"/>
        </pc:sldMkLst>
        <pc:spChg chg="del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2" creationId="{3D8544DE-029B-4FEF-A106-03C71634B9D0}"/>
          </ac:spMkLst>
        </pc:spChg>
        <pc:spChg chg="del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3" creationId="{E118870B-58B0-48ED-B130-2D74C7014FAB}"/>
          </ac:spMkLst>
        </pc:spChg>
        <pc:spChg chg="add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4" creationId="{E9A10B32-2A7A-4558-9ADB-C09CB3FCF14A}"/>
          </ac:spMkLst>
        </pc:spChg>
        <pc:picChg chg="add mod">
          <ac:chgData name="Simon" userId="acfce3dd-66c2-4b6d-8e85-a3a71175ae38" providerId="ADAL" clId="{E15B5B52-1C40-4ACD-9A35-875DB4D23832}" dt="2020-09-27T15:26:51.574" v="890" actId="14100"/>
          <ac:picMkLst>
            <pc:docMk/>
            <pc:sldMk cId="489785652" sldId="432"/>
            <ac:picMk id="5122" creationId="{8C6D6D3D-3371-474E-B3EB-FD84E2994DB9}"/>
          </ac:picMkLst>
        </pc:picChg>
      </pc:sldChg>
      <pc:sldChg chg="addSp delSp modSp new mod ord setBg modClrScheme chgLayout">
        <pc:chgData name="Simon" userId="acfce3dd-66c2-4b6d-8e85-a3a71175ae38" providerId="ADAL" clId="{E15B5B52-1C40-4ACD-9A35-875DB4D23832}" dt="2020-09-27T15:33:30.189" v="979"/>
        <pc:sldMkLst>
          <pc:docMk/>
          <pc:sldMk cId="1984257894" sldId="433"/>
        </pc:sldMkLst>
        <pc:spChg chg="add mod ord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3" creationId="{47951D62-5B27-4014-B4C0-B651CDE62D35}"/>
          </ac:spMkLst>
        </pc:spChg>
        <pc:spChg chg="add del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8" creationId="{1707FC24-6981-43D9-B525-C7832BA22463}"/>
          </ac:spMkLst>
        </pc:spChg>
        <pc:spChg chg="add del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13" creationId="{86295E7F-EA66-480B-B001-C8BE7CD61903}"/>
          </ac:spMkLst>
        </pc:spChg>
        <pc:spChg chg="add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17" creationId="{1707FC24-6981-43D9-B525-C7832BA22463}"/>
          </ac:spMkLst>
        </pc:spChg>
        <pc:picChg chg="add mod ord">
          <ac:chgData name="Simon" userId="acfce3dd-66c2-4b6d-8e85-a3a71175ae38" providerId="ADAL" clId="{E15B5B52-1C40-4ACD-9A35-875DB4D23832}" dt="2020-09-27T15:31:44.910" v="945" actId="14100"/>
          <ac:picMkLst>
            <pc:docMk/>
            <pc:sldMk cId="1984257894" sldId="433"/>
            <ac:picMk id="2" creationId="{4BC507A7-4EA4-47F5-86E2-818B7C1EB89E}"/>
          </ac:picMkLst>
        </pc:picChg>
        <pc:cxnChg chg="add del">
          <ac:chgData name="Simon" userId="acfce3dd-66c2-4b6d-8e85-a3a71175ae38" providerId="ADAL" clId="{E15B5B52-1C40-4ACD-9A35-875DB4D23832}" dt="2020-09-27T15:31:33.715" v="940" actId="26606"/>
          <ac:cxnSpMkLst>
            <pc:docMk/>
            <pc:sldMk cId="1984257894" sldId="433"/>
            <ac:cxnSpMk id="15" creationId="{E126E481-B945-4179-BD79-05E96E9B29E1}"/>
          </ac:cxnSpMkLst>
        </pc:cxnChg>
      </pc:sldChg>
      <pc:sldChg chg="addSp delSp modSp new mod modClrScheme chgLayout">
        <pc:chgData name="Simon" userId="acfce3dd-66c2-4b6d-8e85-a3a71175ae38" providerId="ADAL" clId="{E15B5B52-1C40-4ACD-9A35-875DB4D23832}" dt="2020-09-27T20:19:18.930" v="1095" actId="14100"/>
        <pc:sldMkLst>
          <pc:docMk/>
          <pc:sldMk cId="567283849" sldId="434"/>
        </pc:sldMkLst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2" creationId="{E90C121D-0511-4C29-A8D9-B3EE832177A2}"/>
          </ac:spMkLst>
        </pc:spChg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3" creationId="{79D15CC7-F1B3-4B4E-8912-193B9311EAB7}"/>
          </ac:spMkLst>
        </pc:spChg>
        <pc:picChg chg="add mod">
          <ac:chgData name="Simon" userId="acfce3dd-66c2-4b6d-8e85-a3a71175ae38" providerId="ADAL" clId="{E15B5B52-1C40-4ACD-9A35-875DB4D23832}" dt="2020-09-27T20:19:18.930" v="1095" actId="14100"/>
          <ac:picMkLst>
            <pc:docMk/>
            <pc:sldMk cId="567283849" sldId="434"/>
            <ac:picMk id="5" creationId="{CE3EF402-A61F-4204-AF10-ABF450C36C5F}"/>
          </ac:picMkLst>
        </pc:picChg>
      </pc:sldChg>
      <pc:sldChg chg="addSp modSp new mod">
        <pc:chgData name="Simon" userId="acfce3dd-66c2-4b6d-8e85-a3a71175ae38" providerId="ADAL" clId="{E15B5B52-1C40-4ACD-9A35-875DB4D23832}" dt="2020-09-27T20:23:12.648" v="1264" actId="14100"/>
        <pc:sldMkLst>
          <pc:docMk/>
          <pc:sldMk cId="1033950025" sldId="435"/>
        </pc:sldMkLst>
        <pc:picChg chg="add mod">
          <ac:chgData name="Simon" userId="acfce3dd-66c2-4b6d-8e85-a3a71175ae38" providerId="ADAL" clId="{E15B5B52-1C40-4ACD-9A35-875DB4D23832}" dt="2020-09-27T20:23:12.648" v="1264" actId="14100"/>
          <ac:picMkLst>
            <pc:docMk/>
            <pc:sldMk cId="1033950025" sldId="435"/>
            <ac:picMk id="3" creationId="{0D71C3FB-AEE6-4471-83D2-6AA3331FA091}"/>
          </ac:picMkLst>
        </pc:picChg>
        <pc:picChg chg="add mod">
          <ac:chgData name="Simon" userId="acfce3dd-66c2-4b6d-8e85-a3a71175ae38" providerId="ADAL" clId="{E15B5B52-1C40-4ACD-9A35-875DB4D23832}" dt="2020-09-27T20:23:05.905" v="1263" actId="14100"/>
          <ac:picMkLst>
            <pc:docMk/>
            <pc:sldMk cId="1033950025" sldId="435"/>
            <ac:picMk id="5" creationId="{4AEC9F79-4869-48C8-BF89-73A73EB7126B}"/>
          </ac:picMkLst>
        </pc:picChg>
      </pc:sldChg>
      <pc:sldChg chg="addSp modSp mod setBg delDesignElem">
        <pc:chgData name="Simon" userId="acfce3dd-66c2-4b6d-8e85-a3a71175ae38" providerId="ADAL" clId="{E15B5B52-1C40-4ACD-9A35-875DB4D23832}" dt="2020-09-27T20:47:12.629" v="1965" actId="255"/>
        <pc:sldMkLst>
          <pc:docMk/>
          <pc:sldMk cId="1511338709" sldId="436"/>
        </pc:sldMkLst>
        <pc:spChg chg="mod">
          <ac:chgData name="Simon" userId="acfce3dd-66c2-4b6d-8e85-a3a71175ae38" providerId="ADAL" clId="{E15B5B52-1C40-4ACD-9A35-875DB4D23832}" dt="2020-09-27T20:34:08.390" v="1425" actId="6549"/>
          <ac:spMkLst>
            <pc:docMk/>
            <pc:sldMk cId="1511338709" sldId="436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47:12.629" v="1965" actId="255"/>
          <ac:spMkLst>
            <pc:docMk/>
            <pc:sldMk cId="1511338709" sldId="436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2" creationId="{1C091803-41C2-48E0-9228-5148460C7479}"/>
          </ac:spMkLst>
        </pc:spChg>
      </pc:sldChg>
      <pc:sldChg chg="delSp new del mod ord modClrScheme chgLayout">
        <pc:chgData name="Simon" userId="acfce3dd-66c2-4b6d-8e85-a3a71175ae38" providerId="ADAL" clId="{E15B5B52-1C40-4ACD-9A35-875DB4D23832}" dt="2020-09-27T20:30:39.343" v="1376" actId="47"/>
        <pc:sldMkLst>
          <pc:docMk/>
          <pc:sldMk cId="3867117107" sldId="436"/>
        </pc:sldMkLst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2" creationId="{DA2898D7-FF86-4487-BE88-8301182C655B}"/>
          </ac:spMkLst>
        </pc:spChg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3" creationId="{3C54BA99-8F5E-4BF2-8600-FCFDAE50CC8E}"/>
          </ac:spMkLst>
        </pc:spChg>
      </pc:sldChg>
      <pc:sldChg chg="modSp add mod">
        <pc:chgData name="Simon" userId="acfce3dd-66c2-4b6d-8e85-a3a71175ae38" providerId="ADAL" clId="{E15B5B52-1C40-4ACD-9A35-875DB4D23832}" dt="2020-09-27T20:52:42.964" v="2561" actId="27636"/>
        <pc:sldMkLst>
          <pc:docMk/>
          <pc:sldMk cId="1303031181" sldId="437"/>
        </pc:sldMkLst>
        <pc:spChg chg="mod">
          <ac:chgData name="Simon" userId="acfce3dd-66c2-4b6d-8e85-a3a71175ae38" providerId="ADAL" clId="{E15B5B52-1C40-4ACD-9A35-875DB4D23832}" dt="2020-09-27T20:49:04.737" v="1999" actId="6549"/>
          <ac:spMkLst>
            <pc:docMk/>
            <pc:sldMk cId="1303031181" sldId="43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52:42.964" v="2561" actId="27636"/>
          <ac:spMkLst>
            <pc:docMk/>
            <pc:sldMk cId="1303031181" sldId="437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E15B5B52-1C40-4ACD-9A35-875DB4D23832}" dt="2020-09-27T20:53:14.360" v="2608" actId="6549"/>
        <pc:sldMkLst>
          <pc:docMk/>
          <pc:sldMk cId="1870579999" sldId="438"/>
        </pc:sldMkLst>
        <pc:spChg chg="mod">
          <ac:chgData name="Simon" userId="acfce3dd-66c2-4b6d-8e85-a3a71175ae38" providerId="ADAL" clId="{E15B5B52-1C40-4ACD-9A35-875DB4D23832}" dt="2020-09-27T20:53:14.360" v="2608" actId="6549"/>
          <ac:spMkLst>
            <pc:docMk/>
            <pc:sldMk cId="1870579999" sldId="438"/>
            <ac:spMk id="3" creationId="{00000000-0000-0000-0000-000000000000}"/>
          </ac:spMkLst>
        </pc:spChg>
      </pc:sldChg>
      <pc:sldChg chg="addSp delSp modSp new mod setBg modClrScheme chgLayout">
        <pc:chgData name="Simon" userId="acfce3dd-66c2-4b6d-8e85-a3a71175ae38" providerId="ADAL" clId="{E15B5B52-1C40-4ACD-9A35-875DB4D23832}" dt="2020-09-27T21:06:49.019" v="2646" actId="1076"/>
        <pc:sldMkLst>
          <pc:docMk/>
          <pc:sldMk cId="3603019276" sldId="439"/>
        </pc:sldMkLst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2" creationId="{CCF298F6-6D2A-4ED2-8756-86A2987D50C8}"/>
          </ac:spMkLst>
        </pc:spChg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3" creationId="{95212413-329B-429B-851A-EC89DAA0236C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9" creationId="{A169D286-F4D7-4C8B-A6BD-D05384C7F1D8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0" creationId="{39E8235E-135E-4261-8F54-2B316E493C42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1" creationId="{D4ED8EC3-4D57-4620-93CE-4E6661F09A3E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2" creationId="{A9F529C3-C941-49FD-8C67-82F134F64BDB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4" creationId="{20586029-32A0-47E5-9AEC-AE3ABA6B94D0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8" creationId="{83BCB34A-2F40-4F41-8488-A134C1C155B7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20" creationId="{F78382DC-4207-465E-B379-1E16448AA222}"/>
          </ac:spMkLst>
        </pc:spChg>
        <pc:picChg chg="add mod ord">
          <ac:chgData name="Simon" userId="acfce3dd-66c2-4b6d-8e85-a3a71175ae38" providerId="ADAL" clId="{E15B5B52-1C40-4ACD-9A35-875DB4D23832}" dt="2020-09-27T21:06:49.019" v="2646" actId="1076"/>
          <ac:picMkLst>
            <pc:docMk/>
            <pc:sldMk cId="3603019276" sldId="439"/>
            <ac:picMk id="5" creationId="{FE50AA1D-E871-4792-8927-AE5E3B94B29C}"/>
          </ac:picMkLst>
        </pc:picChg>
        <pc:picChg chg="add mod">
          <ac:chgData name="Simon" userId="acfce3dd-66c2-4b6d-8e85-a3a71175ae38" providerId="ADAL" clId="{E15B5B52-1C40-4ACD-9A35-875DB4D23832}" dt="2020-09-27T21:06:46.160" v="2645" actId="14100"/>
          <ac:picMkLst>
            <pc:docMk/>
            <pc:sldMk cId="3603019276" sldId="439"/>
            <ac:picMk id="7" creationId="{7F465BA0-52C4-4C82-BCD1-637CC4C459C2}"/>
          </ac:picMkLst>
        </pc:picChg>
        <pc:cxnChg chg="add del">
          <ac:chgData name="Simon" userId="acfce3dd-66c2-4b6d-8e85-a3a71175ae38" providerId="ADAL" clId="{E15B5B52-1C40-4ACD-9A35-875DB4D23832}" dt="2020-09-27T21:05:40.943" v="2630" actId="26606"/>
          <ac:cxnSpMkLst>
            <pc:docMk/>
            <pc:sldMk cId="3603019276" sldId="439"/>
            <ac:cxnSpMk id="16" creationId="{8C730EAB-A532-4295-A302-FB4B90DB9F5E}"/>
          </ac:cxnSpMkLst>
        </pc:cxnChg>
      </pc:sldChg>
      <pc:sldChg chg="addSp delSp modSp add mod">
        <pc:chgData name="Simon" userId="acfce3dd-66c2-4b6d-8e85-a3a71175ae38" providerId="ADAL" clId="{E15B5B52-1C40-4ACD-9A35-875DB4D23832}" dt="2020-09-27T21:08:49.724" v="2816" actId="20577"/>
        <pc:sldMkLst>
          <pc:docMk/>
          <pc:sldMk cId="4099439375" sldId="440"/>
        </pc:sldMkLst>
        <pc:spChg chg="mo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08:49.724" v="2816" actId="20577"/>
          <ac:spMkLst>
            <pc:docMk/>
            <pc:sldMk cId="4099439375" sldId="440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7" creationId="{827B839B-9ADE-406B-8590-F1CAEDED45A1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9" creationId="{CFE45BF0-46DB-408C-B5F7-7B11716805D4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1" creationId="{2AEBC8F2-97B1-41B4-93F1-2D289E197FBA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3" creationId="{472E3A19-F5D5-48FC-BB9C-48C2F68F598B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5" creationId="{7A62E32F-BB65-43A8-8EB5-92346890E54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7" creationId="{14E91B64-9FCC-451E-AFB4-A827D6329367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9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1" creationId="{1C091803-41C2-48E0-9228-5148460C7479}"/>
          </ac:spMkLst>
        </pc:spChg>
      </pc:sldChg>
      <pc:sldChg chg="addSp modSp new mod">
        <pc:chgData name="Simon" userId="acfce3dd-66c2-4b6d-8e85-a3a71175ae38" providerId="ADAL" clId="{E15B5B52-1C40-4ACD-9A35-875DB4D23832}" dt="2020-09-27T21:19:16.727" v="2850" actId="1076"/>
        <pc:sldMkLst>
          <pc:docMk/>
          <pc:sldMk cId="3730692536" sldId="441"/>
        </pc:sldMkLst>
        <pc:spChg chg="add mod">
          <ac:chgData name="Simon" userId="acfce3dd-66c2-4b6d-8e85-a3a71175ae38" providerId="ADAL" clId="{E15B5B52-1C40-4ACD-9A35-875DB4D23832}" dt="2020-09-27T21:18:39.906" v="2838" actId="1076"/>
          <ac:spMkLst>
            <pc:docMk/>
            <pc:sldMk cId="3730692536" sldId="441"/>
            <ac:spMk id="6" creationId="{F66C29E5-DAF7-454B-BAA1-7C3A00C709FD}"/>
          </ac:spMkLst>
        </pc:spChg>
        <pc:spChg chg="add mod">
          <ac:chgData name="Simon" userId="acfce3dd-66c2-4b6d-8e85-a3a71175ae38" providerId="ADAL" clId="{E15B5B52-1C40-4ACD-9A35-875DB4D23832}" dt="2020-09-27T21:19:16.727" v="2850" actId="1076"/>
          <ac:spMkLst>
            <pc:docMk/>
            <pc:sldMk cId="3730692536" sldId="441"/>
            <ac:spMk id="7" creationId="{E21C7C68-3B74-4F90-AB53-BAF8A78B8CB5}"/>
          </ac:spMkLst>
        </pc:spChg>
        <pc:picChg chg="add mod">
          <ac:chgData name="Simon" userId="acfce3dd-66c2-4b6d-8e85-a3a71175ae38" providerId="ADAL" clId="{E15B5B52-1C40-4ACD-9A35-875DB4D23832}" dt="2020-09-27T21:18:53.447" v="2841" actId="14100"/>
          <ac:picMkLst>
            <pc:docMk/>
            <pc:sldMk cId="3730692536" sldId="441"/>
            <ac:picMk id="3" creationId="{88D43BD8-6595-47FB-9C39-AC949B543B29}"/>
          </ac:picMkLst>
        </pc:picChg>
        <pc:picChg chg="add mod">
          <ac:chgData name="Simon" userId="acfce3dd-66c2-4b6d-8e85-a3a71175ae38" providerId="ADAL" clId="{E15B5B52-1C40-4ACD-9A35-875DB4D23832}" dt="2020-09-27T21:18:50.586" v="2840" actId="14100"/>
          <ac:picMkLst>
            <pc:docMk/>
            <pc:sldMk cId="3730692536" sldId="441"/>
            <ac:picMk id="5" creationId="{55835B3A-BBE7-4FD3-8997-507C3E6C9894}"/>
          </ac:picMkLst>
        </pc:picChg>
      </pc:sldChg>
      <pc:sldChg chg="new del">
        <pc:chgData name="Simon" userId="acfce3dd-66c2-4b6d-8e85-a3a71175ae38" providerId="ADAL" clId="{E15B5B52-1C40-4ACD-9A35-875DB4D23832}" dt="2020-09-27T21:24:28.987" v="2853" actId="47"/>
        <pc:sldMkLst>
          <pc:docMk/>
          <pc:sldMk cId="1503733573" sldId="442"/>
        </pc:sldMkLst>
      </pc:sldChg>
      <pc:sldChg chg="modSp add mod">
        <pc:chgData name="Simon" userId="acfce3dd-66c2-4b6d-8e85-a3a71175ae38" providerId="ADAL" clId="{E15B5B52-1C40-4ACD-9A35-875DB4D23832}" dt="2020-09-27T21:30:03.899" v="3400" actId="20577"/>
        <pc:sldMkLst>
          <pc:docMk/>
          <pc:sldMk cId="230994980" sldId="443"/>
        </pc:sldMkLst>
        <pc:spChg chg="mod">
          <ac:chgData name="Simon" userId="acfce3dd-66c2-4b6d-8e85-a3a71175ae38" providerId="ADAL" clId="{E15B5B52-1C40-4ACD-9A35-875DB4D23832}" dt="2020-09-27T21:24:39.049" v="2860" actId="20577"/>
          <ac:spMkLst>
            <pc:docMk/>
            <pc:sldMk cId="230994980" sldId="443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30:03.899" v="3400" actId="20577"/>
          <ac:spMkLst>
            <pc:docMk/>
            <pc:sldMk cId="230994980" sldId="443"/>
            <ac:spMk id="3" creationId="{00000000-0000-0000-0000-000000000000}"/>
          </ac:spMkLst>
        </pc:spChg>
      </pc:sldChg>
      <pc:sldMasterChg chg="delSldLayout">
        <pc:chgData name="Simon" userId="acfce3dd-66c2-4b6d-8e85-a3a71175ae38" providerId="ADAL" clId="{E15B5B52-1C40-4ACD-9A35-875DB4D23832}" dt="2020-09-27T15:21:00.292" v="851" actId="47"/>
        <pc:sldMasterMkLst>
          <pc:docMk/>
          <pc:sldMasterMk cId="0" sldId="2147483648"/>
        </pc:sldMasterMkLst>
        <pc:sldLayoutChg chg="del">
          <pc:chgData name="Simon" userId="acfce3dd-66c2-4b6d-8e85-a3a71175ae38" providerId="ADAL" clId="{E15B5B52-1C40-4ACD-9A35-875DB4D23832}" dt="2020-09-27T15:21:00.292" v="851" actId="47"/>
          <pc:sldLayoutMkLst>
            <pc:docMk/>
            <pc:sldMasterMk cId="0" sldId="2147483648"/>
            <pc:sldLayoutMk cId="4254796727" sldId="2147483700"/>
          </pc:sldLayoutMkLst>
        </pc:sldLayoutChg>
      </pc:sldMasterChg>
    </pc:docChg>
  </pc:docChgLst>
  <pc:docChgLst>
    <pc:chgData name="Simon Williams" userId="acfce3dd-66c2-4b6d-8e85-a3a71175ae38" providerId="ADAL" clId="{7502660D-90FE-4362-9ED8-EEDE41AED399}"/>
    <pc:docChg chg="undo custSel addSld delSld modSld sldOrd">
      <pc:chgData name="Simon Williams" userId="acfce3dd-66c2-4b6d-8e85-a3a71175ae38" providerId="ADAL" clId="{7502660D-90FE-4362-9ED8-EEDE41AED399}" dt="2022-12-08T09:21:30.001" v="831" actId="14100"/>
      <pc:docMkLst>
        <pc:docMk/>
      </pc:docMkLst>
      <pc:sldChg chg="addSp modSp add mod modAnim">
        <pc:chgData name="Simon Williams" userId="acfce3dd-66c2-4b6d-8e85-a3a71175ae38" providerId="ADAL" clId="{7502660D-90FE-4362-9ED8-EEDE41AED399}" dt="2022-11-17T09:55:59.193" v="54" actId="1076"/>
        <pc:sldMkLst>
          <pc:docMk/>
          <pc:sldMk cId="0" sldId="291"/>
        </pc:sldMkLst>
        <pc:spChg chg="add mod">
          <ac:chgData name="Simon Williams" userId="acfce3dd-66c2-4b6d-8e85-a3a71175ae38" providerId="ADAL" clId="{7502660D-90FE-4362-9ED8-EEDE41AED399}" dt="2022-11-17T09:55:59.193" v="54" actId="1076"/>
          <ac:spMkLst>
            <pc:docMk/>
            <pc:sldMk cId="0" sldId="291"/>
            <ac:spMk id="3" creationId="{E0D4150D-D8FF-0146-653F-AF8171F6615B}"/>
          </ac:spMkLst>
        </pc:spChg>
        <pc:spChg chg="add mod">
          <ac:chgData name="Simon Williams" userId="acfce3dd-66c2-4b6d-8e85-a3a71175ae38" providerId="ADAL" clId="{7502660D-90FE-4362-9ED8-EEDE41AED399}" dt="2022-11-17T09:55:33.327" v="51" actId="1076"/>
          <ac:spMkLst>
            <pc:docMk/>
            <pc:sldMk cId="0" sldId="291"/>
            <ac:spMk id="4" creationId="{42CB4A5A-0E78-F563-97B4-CAB996D48B4E}"/>
          </ac:spMkLst>
        </pc:spChg>
        <pc:picChg chg="mod">
          <ac:chgData name="Simon Williams" userId="acfce3dd-66c2-4b6d-8e85-a3a71175ae38" providerId="ADAL" clId="{7502660D-90FE-4362-9ED8-EEDE41AED399}" dt="2022-11-17T09:55:36.561" v="52" actId="1076"/>
          <ac:picMkLst>
            <pc:docMk/>
            <pc:sldMk cId="0" sldId="291"/>
            <ac:picMk id="2" creationId="{E7F17B0A-B548-7A3C-A260-948ECE5DB791}"/>
          </ac:picMkLst>
        </pc:picChg>
      </pc:sldChg>
      <pc:sldChg chg="modSp add mod">
        <pc:chgData name="Simon Williams" userId="acfce3dd-66c2-4b6d-8e85-a3a71175ae38" providerId="ADAL" clId="{7502660D-90FE-4362-9ED8-EEDE41AED399}" dt="2022-11-17T09:54:05.448" v="13" actId="14100"/>
        <pc:sldMkLst>
          <pc:docMk/>
          <pc:sldMk cId="0" sldId="295"/>
        </pc:sldMkLst>
        <pc:picChg chg="mod">
          <ac:chgData name="Simon Williams" userId="acfce3dd-66c2-4b6d-8e85-a3a71175ae38" providerId="ADAL" clId="{7502660D-90FE-4362-9ED8-EEDE41AED399}" dt="2022-11-17T09:54:05.448" v="13" actId="14100"/>
          <ac:picMkLst>
            <pc:docMk/>
            <pc:sldMk cId="0" sldId="295"/>
            <ac:picMk id="2" creationId="{8FF2C1F5-8F1A-0E5F-7690-241CC16B1349}"/>
          </ac:picMkLst>
        </pc:picChg>
      </pc:sldChg>
      <pc:sldChg chg="modSp add mod">
        <pc:chgData name="Simon Williams" userId="acfce3dd-66c2-4b6d-8e85-a3a71175ae38" providerId="ADAL" clId="{7502660D-90FE-4362-9ED8-EEDE41AED399}" dt="2022-11-17T09:57:02.584" v="56" actId="14100"/>
        <pc:sldMkLst>
          <pc:docMk/>
          <pc:sldMk cId="0" sldId="296"/>
        </pc:sldMkLst>
        <pc:picChg chg="mod">
          <ac:chgData name="Simon Williams" userId="acfce3dd-66c2-4b6d-8e85-a3a71175ae38" providerId="ADAL" clId="{7502660D-90FE-4362-9ED8-EEDE41AED399}" dt="2022-11-17T09:57:02.584" v="56" actId="14100"/>
          <ac:picMkLst>
            <pc:docMk/>
            <pc:sldMk cId="0" sldId="296"/>
            <ac:picMk id="2" creationId="{56B68558-8BAF-A693-616E-9B7826021393}"/>
          </ac:picMkLst>
        </pc:picChg>
      </pc:sldChg>
      <pc:sldChg chg="modSp add mod">
        <pc:chgData name="Simon Williams" userId="acfce3dd-66c2-4b6d-8e85-a3a71175ae38" providerId="ADAL" clId="{7502660D-90FE-4362-9ED8-EEDE41AED399}" dt="2022-11-17T09:58:48.970" v="59" actId="14100"/>
        <pc:sldMkLst>
          <pc:docMk/>
          <pc:sldMk cId="0" sldId="307"/>
        </pc:sldMkLst>
        <pc:picChg chg="mod">
          <ac:chgData name="Simon Williams" userId="acfce3dd-66c2-4b6d-8e85-a3a71175ae38" providerId="ADAL" clId="{7502660D-90FE-4362-9ED8-EEDE41AED399}" dt="2022-11-17T09:58:48.970" v="59" actId="14100"/>
          <ac:picMkLst>
            <pc:docMk/>
            <pc:sldMk cId="0" sldId="307"/>
            <ac:picMk id="2" creationId="{AD504E61-EB76-39EB-7FD4-350755766D52}"/>
          </ac:picMkLst>
        </pc:picChg>
      </pc:sldChg>
      <pc:sldChg chg="add">
        <pc:chgData name="Simon Williams" userId="acfce3dd-66c2-4b6d-8e85-a3a71175ae38" providerId="ADAL" clId="{7502660D-90FE-4362-9ED8-EEDE41AED399}" dt="2022-11-17T10:02:03.763" v="85"/>
        <pc:sldMkLst>
          <pc:docMk/>
          <pc:sldMk cId="3147168168" sldId="354"/>
        </pc:sldMkLst>
      </pc:sldChg>
      <pc:sldChg chg="modSp add mod">
        <pc:chgData name="Simon Williams" userId="acfce3dd-66c2-4b6d-8e85-a3a71175ae38" providerId="ADAL" clId="{7502660D-90FE-4362-9ED8-EEDE41AED399}" dt="2022-11-17T10:00:59.454" v="84" actId="6549"/>
        <pc:sldMkLst>
          <pc:docMk/>
          <pc:sldMk cId="100429062" sldId="540"/>
        </pc:sldMkLst>
        <pc:spChg chg="mod">
          <ac:chgData name="Simon Williams" userId="acfce3dd-66c2-4b6d-8e85-a3a71175ae38" providerId="ADAL" clId="{7502660D-90FE-4362-9ED8-EEDE41AED399}" dt="2022-11-17T10:00:59.454" v="84" actId="6549"/>
          <ac:spMkLst>
            <pc:docMk/>
            <pc:sldMk cId="100429062" sldId="540"/>
            <ac:spMk id="4" creationId="{E15BEE16-95E2-452A-8D3A-E089916B2FA2}"/>
          </ac:spMkLst>
        </pc:spChg>
      </pc:sldChg>
      <pc:sldChg chg="modSp mod">
        <pc:chgData name="Simon Williams" userId="acfce3dd-66c2-4b6d-8e85-a3a71175ae38" providerId="ADAL" clId="{7502660D-90FE-4362-9ED8-EEDE41AED399}" dt="2022-11-17T10:27:09.389" v="663" actId="20577"/>
        <pc:sldMkLst>
          <pc:docMk/>
          <pc:sldMk cId="301110949" sldId="622"/>
        </pc:sldMkLst>
        <pc:spChg chg="mod">
          <ac:chgData name="Simon Williams" userId="acfce3dd-66c2-4b6d-8e85-a3a71175ae38" providerId="ADAL" clId="{7502660D-90FE-4362-9ED8-EEDE41AED399}" dt="2022-11-17T10:27:09.389" v="663" actId="20577"/>
          <ac:spMkLst>
            <pc:docMk/>
            <pc:sldMk cId="301110949" sldId="622"/>
            <ac:spMk id="16387" creationId="{00000000-0000-0000-0000-000000000000}"/>
          </ac:spMkLst>
        </pc:spChg>
      </pc:sldChg>
      <pc:sldChg chg="ord">
        <pc:chgData name="Simon Williams" userId="acfce3dd-66c2-4b6d-8e85-a3a71175ae38" providerId="ADAL" clId="{7502660D-90FE-4362-9ED8-EEDE41AED399}" dt="2022-11-17T10:02:41.210" v="87"/>
        <pc:sldMkLst>
          <pc:docMk/>
          <pc:sldMk cId="1222743066" sldId="628"/>
        </pc:sldMkLst>
      </pc:sldChg>
      <pc:sldChg chg="modSp mod ord modAnim">
        <pc:chgData name="Simon Williams" userId="acfce3dd-66c2-4b6d-8e85-a3a71175ae38" providerId="ADAL" clId="{7502660D-90FE-4362-9ED8-EEDE41AED399}" dt="2022-11-17T10:21:46.928" v="305" actId="20577"/>
        <pc:sldMkLst>
          <pc:docMk/>
          <pc:sldMk cId="1771999879" sldId="629"/>
        </pc:sldMkLst>
        <pc:spChg chg="mod">
          <ac:chgData name="Simon Williams" userId="acfce3dd-66c2-4b6d-8e85-a3a71175ae38" providerId="ADAL" clId="{7502660D-90FE-4362-9ED8-EEDE41AED399}" dt="2022-11-17T10:19:26.282" v="134" actId="20577"/>
          <ac:spMkLst>
            <pc:docMk/>
            <pc:sldMk cId="1771999879" sldId="629"/>
            <ac:spMk id="2" creationId="{1068AB69-04C4-DD16-E777-52FCE166FFC2}"/>
          </ac:spMkLst>
        </pc:spChg>
        <pc:spChg chg="mod">
          <ac:chgData name="Simon Williams" userId="acfce3dd-66c2-4b6d-8e85-a3a71175ae38" providerId="ADAL" clId="{7502660D-90FE-4362-9ED8-EEDE41AED399}" dt="2022-11-17T10:21:46.928" v="305" actId="20577"/>
          <ac:spMkLst>
            <pc:docMk/>
            <pc:sldMk cId="1771999879" sldId="629"/>
            <ac:spMk id="4" creationId="{17C7A00E-86DE-A989-F876-5D707DFA0C9A}"/>
          </ac:spMkLst>
        </pc:spChg>
      </pc:sldChg>
      <pc:sldChg chg="addSp delSp modSp new mod modClrScheme chgLayout">
        <pc:chgData name="Simon Williams" userId="acfce3dd-66c2-4b6d-8e85-a3a71175ae38" providerId="ADAL" clId="{7502660D-90FE-4362-9ED8-EEDE41AED399}" dt="2022-11-03T10:56:22.917" v="6" actId="1076"/>
        <pc:sldMkLst>
          <pc:docMk/>
          <pc:sldMk cId="3099074489" sldId="630"/>
        </pc:sldMkLst>
        <pc:spChg chg="del mod ord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2" creationId="{2477D722-8135-53F1-C55A-83AB3B8647CD}"/>
          </ac:spMkLst>
        </pc:spChg>
        <pc:spChg chg="del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3" creationId="{2B0DCB6B-958A-CAF8-01C2-25EA6250532E}"/>
          </ac:spMkLst>
        </pc:spChg>
        <pc:spChg chg="add mod ord">
          <ac:chgData name="Simon Williams" userId="acfce3dd-66c2-4b6d-8e85-a3a71175ae38" providerId="ADAL" clId="{7502660D-90FE-4362-9ED8-EEDE41AED399}" dt="2022-11-03T10:56:22.917" v="6" actId="1076"/>
          <ac:spMkLst>
            <pc:docMk/>
            <pc:sldMk cId="3099074489" sldId="630"/>
            <ac:spMk id="4" creationId="{CF2A6207-A9C8-741E-932C-1FB31BBDF283}"/>
          </ac:spMkLst>
        </pc:spChg>
        <pc:spChg chg="add del mod ord">
          <ac:chgData name="Simon Williams" userId="acfce3dd-66c2-4b6d-8e85-a3a71175ae38" providerId="ADAL" clId="{7502660D-90FE-4362-9ED8-EEDE41AED399}" dt="2022-11-03T10:56:18.862" v="5" actId="478"/>
          <ac:spMkLst>
            <pc:docMk/>
            <pc:sldMk cId="3099074489" sldId="630"/>
            <ac:spMk id="5" creationId="{45947D00-C328-1F6A-9DFE-B590D0E703AE}"/>
          </ac:spMkLst>
        </pc:spChg>
      </pc:sldChg>
      <pc:sldChg chg="modSp add mod">
        <pc:chgData name="Simon Williams" userId="acfce3dd-66c2-4b6d-8e85-a3a71175ae38" providerId="ADAL" clId="{7502660D-90FE-4362-9ED8-EEDE41AED399}" dt="2022-11-17T10:03:44.116" v="96" actId="403"/>
        <pc:sldMkLst>
          <pc:docMk/>
          <pc:sldMk cId="1511338709" sldId="631"/>
        </pc:sldMkLst>
        <pc:spChg chg="mod">
          <ac:chgData name="Simon Williams" userId="acfce3dd-66c2-4b6d-8e85-a3a71175ae38" providerId="ADAL" clId="{7502660D-90FE-4362-9ED8-EEDE41AED399}" dt="2022-11-17T10:03:44.116" v="96" actId="403"/>
          <ac:spMkLst>
            <pc:docMk/>
            <pc:sldMk cId="1511338709" sldId="631"/>
            <ac:spMk id="3" creationId="{00000000-0000-0000-0000-000000000000}"/>
          </ac:spMkLst>
        </pc:spChg>
      </pc:sldChg>
      <pc:sldChg chg="new del">
        <pc:chgData name="Simon Williams" userId="acfce3dd-66c2-4b6d-8e85-a3a71175ae38" providerId="ADAL" clId="{7502660D-90FE-4362-9ED8-EEDE41AED399}" dt="2022-12-01T10:26:54.983" v="666" actId="47"/>
        <pc:sldMkLst>
          <pc:docMk/>
          <pc:sldMk cId="1948838428" sldId="632"/>
        </pc:sldMkLst>
      </pc:sldChg>
      <pc:sldChg chg="addSp delSp modSp add mod">
        <pc:chgData name="Simon Williams" userId="acfce3dd-66c2-4b6d-8e85-a3a71175ae38" providerId="ADAL" clId="{7502660D-90FE-4362-9ED8-EEDE41AED399}" dt="2022-12-01T10:31:01.765" v="741" actId="6549"/>
        <pc:sldMkLst>
          <pc:docMk/>
          <pc:sldMk cId="412560134" sldId="633"/>
        </pc:sldMkLst>
        <pc:spChg chg="add del mod">
          <ac:chgData name="Simon Williams" userId="acfce3dd-66c2-4b6d-8e85-a3a71175ae38" providerId="ADAL" clId="{7502660D-90FE-4362-9ED8-EEDE41AED399}" dt="2022-12-01T10:30:08.075" v="700" actId="478"/>
          <ac:spMkLst>
            <pc:docMk/>
            <pc:sldMk cId="412560134" sldId="633"/>
            <ac:spMk id="3" creationId="{73F3AFF2-808B-8611-1630-C70148CB9A31}"/>
          </ac:spMkLst>
        </pc:spChg>
        <pc:spChg chg="mod">
          <ac:chgData name="Simon Williams" userId="acfce3dd-66c2-4b6d-8e85-a3a71175ae38" providerId="ADAL" clId="{7502660D-90FE-4362-9ED8-EEDE41AED399}" dt="2022-12-01T10:31:01.765" v="741" actId="6549"/>
          <ac:spMkLst>
            <pc:docMk/>
            <pc:sldMk cId="412560134" sldId="633"/>
            <ac:spMk id="22530" creationId="{00000000-0000-0000-0000-000000000000}"/>
          </ac:spMkLst>
        </pc:spChg>
        <pc:spChg chg="del">
          <ac:chgData name="Simon Williams" userId="acfce3dd-66c2-4b6d-8e85-a3a71175ae38" providerId="ADAL" clId="{7502660D-90FE-4362-9ED8-EEDE41AED399}" dt="2022-12-01T10:27:11.727" v="688" actId="478"/>
          <ac:spMkLst>
            <pc:docMk/>
            <pc:sldMk cId="412560134" sldId="633"/>
            <ac:spMk id="22531" creationId="{00000000-0000-0000-0000-000000000000}"/>
          </ac:spMkLst>
        </pc:spChg>
        <pc:picChg chg="add mod">
          <ac:chgData name="Simon Williams" userId="acfce3dd-66c2-4b6d-8e85-a3a71175ae38" providerId="ADAL" clId="{7502660D-90FE-4362-9ED8-EEDE41AED399}" dt="2022-12-01T10:30:15.226" v="702" actId="14100"/>
          <ac:picMkLst>
            <pc:docMk/>
            <pc:sldMk cId="412560134" sldId="633"/>
            <ac:picMk id="5" creationId="{4D53A8AF-F040-5E7D-B714-10EB3ABD84B0}"/>
          </ac:picMkLst>
        </pc:picChg>
        <pc:picChg chg="add mod">
          <ac:chgData name="Simon Williams" userId="acfce3dd-66c2-4b6d-8e85-a3a71175ae38" providerId="ADAL" clId="{7502660D-90FE-4362-9ED8-EEDE41AED399}" dt="2022-12-01T10:30:22.595" v="705" actId="14100"/>
          <ac:picMkLst>
            <pc:docMk/>
            <pc:sldMk cId="412560134" sldId="633"/>
            <ac:picMk id="7" creationId="{33D9993F-515D-AC7F-3ABC-4B4075040E39}"/>
          </ac:picMkLst>
        </pc:picChg>
      </pc:sldChg>
      <pc:sldChg chg="addSp modSp add mod">
        <pc:chgData name="Simon Williams" userId="acfce3dd-66c2-4b6d-8e85-a3a71175ae38" providerId="ADAL" clId="{7502660D-90FE-4362-9ED8-EEDE41AED399}" dt="2022-12-08T09:00:52.482" v="755" actId="14100"/>
        <pc:sldMkLst>
          <pc:docMk/>
          <pc:sldMk cId="163849703" sldId="634"/>
        </pc:sldMkLst>
        <pc:picChg chg="mod">
          <ac:chgData name="Simon Williams" userId="acfce3dd-66c2-4b6d-8e85-a3a71175ae38" providerId="ADAL" clId="{7502660D-90FE-4362-9ED8-EEDE41AED399}" dt="2022-12-08T08:59:30.892" v="745" actId="1076"/>
          <ac:picMkLst>
            <pc:docMk/>
            <pc:sldMk cId="163849703" sldId="634"/>
            <ac:picMk id="2" creationId="{56B68558-8BAF-A693-616E-9B7826021393}"/>
          </ac:picMkLst>
        </pc:picChg>
        <pc:picChg chg="add mod">
          <ac:chgData name="Simon Williams" userId="acfce3dd-66c2-4b6d-8e85-a3a71175ae38" providerId="ADAL" clId="{7502660D-90FE-4362-9ED8-EEDE41AED399}" dt="2022-12-08T09:00:05.080" v="748" actId="14100"/>
          <ac:picMkLst>
            <pc:docMk/>
            <pc:sldMk cId="163849703" sldId="634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0:52.482" v="755" actId="14100"/>
          <ac:picMkLst>
            <pc:docMk/>
            <pc:sldMk cId="163849703" sldId="634"/>
            <ac:picMk id="6" creationId="{3F6EDCA7-3A24-0D0C-BB44-2916D7F03BDF}"/>
          </ac:picMkLst>
        </pc:picChg>
      </pc:sldChg>
      <pc:sldChg chg="addSp delSp modSp add mod setBg">
        <pc:chgData name="Simon Williams" userId="acfce3dd-66c2-4b6d-8e85-a3a71175ae38" providerId="ADAL" clId="{7502660D-90FE-4362-9ED8-EEDE41AED399}" dt="2022-12-08T09:03:03.949" v="768" actId="26606"/>
        <pc:sldMkLst>
          <pc:docMk/>
          <pc:sldMk cId="1236118025" sldId="635"/>
        </pc:sldMkLst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01:06.991" v="759" actId="478"/>
          <ac:picMkLst>
            <pc:docMk/>
            <pc:sldMk cId="1236118025" sldId="635"/>
            <ac:picMk id="2" creationId="{56B68558-8BAF-A693-616E-9B7826021393}"/>
          </ac:picMkLst>
        </pc:picChg>
        <pc:picChg chg="add del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5" creationId="{CB9AA70A-53E9-344D-82B5-6F18BDA28CA6}"/>
          </ac:picMkLst>
        </pc:picChg>
        <pc:picChg chg="del">
          <ac:chgData name="Simon Williams" userId="acfce3dd-66c2-4b6d-8e85-a3a71175ae38" providerId="ADAL" clId="{7502660D-90FE-4362-9ED8-EEDE41AED399}" dt="2022-12-08T09:01:16.407" v="762" actId="478"/>
          <ac:picMkLst>
            <pc:docMk/>
            <pc:sldMk cId="1236118025" sldId="635"/>
            <ac:picMk id="6" creationId="{3F6EDCA7-3A24-0D0C-BB44-2916D7F03BDF}"/>
          </ac:picMkLst>
        </pc:picChg>
        <pc:cxnChg chg="add">
          <ac:chgData name="Simon Williams" userId="acfce3dd-66c2-4b6d-8e85-a3a71175ae38" providerId="ADAL" clId="{7502660D-90FE-4362-9ED8-EEDE41AED399}" dt="2022-12-08T09:03:03.949" v="768" actId="26606"/>
          <ac:cxnSpMkLst>
            <pc:docMk/>
            <pc:sldMk cId="1236118025" sldId="635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07:10.363" v="777" actId="14100"/>
        <pc:sldMkLst>
          <pc:docMk/>
          <pc:sldMk cId="2891723859" sldId="636"/>
        </pc:sldMkLst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0" creationId="{A9F529C3-C941-49FD-8C67-82F134F64BDB}"/>
          </ac:spMkLst>
        </pc:spChg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2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07:10.363" v="777" actId="14100"/>
          <ac:picMkLst>
            <pc:docMk/>
            <pc:sldMk cId="2891723859" sldId="636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07:00.236" v="774" actId="1076"/>
          <ac:picMkLst>
            <pc:docMk/>
            <pc:sldMk cId="2891723859" sldId="636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06:36.106" v="770" actId="478"/>
          <ac:picMkLst>
            <pc:docMk/>
            <pc:sldMk cId="2891723859" sldId="636"/>
            <ac:picMk id="5" creationId="{CB9AA70A-53E9-344D-82B5-6F18BDA28CA6}"/>
          </ac:picMkLst>
        </pc:picChg>
        <pc:cxnChg chg="del">
          <ac:chgData name="Simon Williams" userId="acfce3dd-66c2-4b6d-8e85-a3a71175ae38" providerId="ADAL" clId="{7502660D-90FE-4362-9ED8-EEDE41AED399}" dt="2022-12-08T09:06:42.393" v="772" actId="26606"/>
          <ac:cxnSpMkLst>
            <pc:docMk/>
            <pc:sldMk cId="2891723859" sldId="636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18:01.713" v="807" actId="1076"/>
        <pc:sldMkLst>
          <pc:docMk/>
          <pc:sldMk cId="807178999" sldId="637"/>
        </pc:sldMkLst>
        <pc:spChg chg="add mod">
          <ac:chgData name="Simon Williams" userId="acfce3dd-66c2-4b6d-8e85-a3a71175ae38" providerId="ADAL" clId="{7502660D-90FE-4362-9ED8-EEDE41AED399}" dt="2022-12-08T09:18:01.713" v="807" actId="1076"/>
          <ac:spMkLst>
            <pc:docMk/>
            <pc:sldMk cId="807178999" sldId="637"/>
            <ac:spMk id="8" creationId="{572AF079-B267-3B97-F218-9E8EFE128DB0}"/>
          </ac:spMkLst>
        </pc:spChg>
        <pc:picChg chg="del">
          <ac:chgData name="Simon Williams" userId="acfce3dd-66c2-4b6d-8e85-a3a71175ae38" providerId="ADAL" clId="{7502660D-90FE-4362-9ED8-EEDE41AED399}" dt="2022-12-08T09:12:12.289" v="779" actId="478"/>
          <ac:picMkLst>
            <pc:docMk/>
            <pc:sldMk cId="807178999" sldId="637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12:32.161" v="786" actId="1076"/>
          <ac:picMkLst>
            <pc:docMk/>
            <pc:sldMk cId="807178999" sldId="637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14:42.055" v="792" actId="14100"/>
          <ac:picMkLst>
            <pc:docMk/>
            <pc:sldMk cId="807178999" sldId="637"/>
            <ac:picMk id="5" creationId="{9B77F464-C961-18B5-F1D9-138874C7B08F}"/>
          </ac:picMkLst>
        </pc:picChg>
        <pc:picChg chg="add mod">
          <ac:chgData name="Simon Williams" userId="acfce3dd-66c2-4b6d-8e85-a3a71175ae38" providerId="ADAL" clId="{7502660D-90FE-4362-9ED8-EEDE41AED399}" dt="2022-12-08T09:14:33.862" v="790" actId="1076"/>
          <ac:picMkLst>
            <pc:docMk/>
            <pc:sldMk cId="807178999" sldId="637"/>
            <ac:picMk id="7" creationId="{BA883135-F779-883D-76B4-A36AB8B06BB5}"/>
          </ac:picMkLst>
        </pc:picChg>
      </pc:sldChg>
      <pc:sldChg chg="addSp delSp modSp add mod">
        <pc:chgData name="Simon Williams" userId="acfce3dd-66c2-4b6d-8e85-a3a71175ae38" providerId="ADAL" clId="{7502660D-90FE-4362-9ED8-EEDE41AED399}" dt="2022-12-08T09:21:30.001" v="831" actId="14100"/>
        <pc:sldMkLst>
          <pc:docMk/>
          <pc:sldMk cId="3941164691" sldId="638"/>
        </pc:sldMkLst>
        <pc:spChg chg="del">
          <ac:chgData name="Simon Williams" userId="acfce3dd-66c2-4b6d-8e85-a3a71175ae38" providerId="ADAL" clId="{7502660D-90FE-4362-9ED8-EEDE41AED399}" dt="2022-12-08T09:19:25.118" v="811" actId="478"/>
          <ac:spMkLst>
            <pc:docMk/>
            <pc:sldMk cId="3941164691" sldId="638"/>
            <ac:spMk id="8" creationId="{572AF079-B267-3B97-F218-9E8EFE128DB0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9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11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21:30.001" v="831" actId="14100"/>
          <ac:picMkLst>
            <pc:docMk/>
            <pc:sldMk cId="3941164691" sldId="638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24.031" v="829" actId="26606"/>
          <ac:picMkLst>
            <pc:docMk/>
            <pc:sldMk cId="3941164691" sldId="638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19:20.769" v="809" actId="478"/>
          <ac:picMkLst>
            <pc:docMk/>
            <pc:sldMk cId="3941164691" sldId="638"/>
            <ac:picMk id="5" creationId="{9B77F464-C961-18B5-F1D9-138874C7B08F}"/>
          </ac:picMkLst>
        </pc:picChg>
        <pc:picChg chg="del">
          <ac:chgData name="Simon Williams" userId="acfce3dd-66c2-4b6d-8e85-a3a71175ae38" providerId="ADAL" clId="{7502660D-90FE-4362-9ED8-EEDE41AED399}" dt="2022-12-08T09:19:22.577" v="810" actId="478"/>
          <ac:picMkLst>
            <pc:docMk/>
            <pc:sldMk cId="3941164691" sldId="638"/>
            <ac:picMk id="7" creationId="{BA883135-F779-883D-76B4-A36AB8B06BB5}"/>
          </ac:picMkLst>
        </pc:picChg>
        <pc:cxnChg chg="add">
          <ac:chgData name="Simon Williams" userId="acfce3dd-66c2-4b6d-8e85-a3a71175ae38" providerId="ADAL" clId="{7502660D-90FE-4362-9ED8-EEDE41AED399}" dt="2022-12-08T09:21:24.031" v="829" actId="26606"/>
          <ac:cxnSpMkLst>
            <pc:docMk/>
            <pc:sldMk cId="3941164691" sldId="638"/>
            <ac:cxnSpMk id="13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21:19.270" v="828" actId="14100"/>
        <pc:sldMkLst>
          <pc:docMk/>
          <pc:sldMk cId="936503634" sldId="639"/>
        </pc:sldMkLst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20:35.098" v="823" actId="478"/>
          <ac:picMkLst>
            <pc:docMk/>
            <pc:sldMk cId="936503634" sldId="639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13.763" v="826" actId="26606"/>
          <ac:picMkLst>
            <pc:docMk/>
            <pc:sldMk cId="936503634" sldId="639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21:19.270" v="828" actId="14100"/>
          <ac:picMkLst>
            <pc:docMk/>
            <pc:sldMk cId="936503634" sldId="639"/>
            <ac:picMk id="5" creationId="{63AAEA61-BF9B-6DF5-E1AD-54E0F9CD8DDD}"/>
          </ac:picMkLst>
        </pc:picChg>
        <pc:cxnChg chg="add">
          <ac:chgData name="Simon Williams" userId="acfce3dd-66c2-4b6d-8e85-a3a71175ae38" providerId="ADAL" clId="{7502660D-90FE-4362-9ED8-EEDE41AED399}" dt="2022-12-08T09:21:13.763" v="826" actId="26606"/>
          <ac:cxnSpMkLst>
            <pc:docMk/>
            <pc:sldMk cId="936503634" sldId="639"/>
            <ac:cxnSpMk id="14" creationId="{8C730EAB-A532-4295-A302-FB4B90DB9F5E}"/>
          </ac:cxnSpMkLst>
        </pc:cxnChg>
      </pc:sldChg>
    </pc:docChg>
  </pc:docChgLst>
  <pc:docChgLst>
    <pc:chgData name="Simon" userId="acfce3dd-66c2-4b6d-8e85-a3a71175ae38" providerId="ADAL" clId="{49F650AA-7303-4507-9423-2AE187AA32B6}"/>
    <pc:docChg chg="modSld">
      <pc:chgData name="Simon" userId="acfce3dd-66c2-4b6d-8e85-a3a71175ae38" providerId="ADAL" clId="{49F650AA-7303-4507-9423-2AE187AA32B6}" dt="2022-02-11T12:10:42.743" v="0"/>
      <pc:docMkLst>
        <pc:docMk/>
      </pc:docMkLst>
      <pc:sldChg chg="addSp">
        <pc:chgData name="Simon" userId="acfce3dd-66c2-4b6d-8e85-a3a71175ae38" providerId="ADAL" clId="{49F650AA-7303-4507-9423-2AE187AA32B6}" dt="2022-02-11T12:10:42.743" v="0"/>
        <pc:sldMkLst>
          <pc:docMk/>
          <pc:sldMk cId="402519589" sldId="482"/>
        </pc:sldMkLst>
        <pc:inkChg chg="add">
          <ac:chgData name="Simon" userId="acfce3dd-66c2-4b6d-8e85-a3a71175ae38" providerId="ADAL" clId="{49F650AA-7303-4507-9423-2AE187AA32B6}" dt="2022-02-11T12:10:42.743" v="0"/>
          <ac:inkMkLst>
            <pc:docMk/>
            <pc:sldMk cId="402519589" sldId="482"/>
            <ac:inkMk id="2" creationId="{FC9236E2-AC88-4812-B696-6639F43DBAC1}"/>
          </ac:inkMkLst>
        </pc:inkChg>
      </pc:sldChg>
    </pc:docChg>
  </pc:docChgLst>
  <pc:docChgLst>
    <pc:chgData name="Simon" userId="acfce3dd-66c2-4b6d-8e85-a3a71175ae38" providerId="ADAL" clId="{9461AFCB-E981-47B6-AC7B-FEFE9B323187}"/>
    <pc:docChg chg="addSld delSld modSld sldOrd">
      <pc:chgData name="Simon" userId="acfce3dd-66c2-4b6d-8e85-a3a71175ae38" providerId="ADAL" clId="{9461AFCB-E981-47B6-AC7B-FEFE9B323187}" dt="2021-02-26T08:08:38.107" v="32" actId="207"/>
      <pc:docMkLst>
        <pc:docMk/>
      </pc:docMkLst>
      <pc:sldChg chg="modSp add del">
        <pc:chgData name="Simon" userId="acfce3dd-66c2-4b6d-8e85-a3a71175ae38" providerId="ADAL" clId="{9461AFCB-E981-47B6-AC7B-FEFE9B323187}" dt="2021-02-26T08:04:43.654" v="15" actId="47"/>
        <pc:sldMkLst>
          <pc:docMk/>
          <pc:sldMk cId="0" sldId="548"/>
        </pc:sldMkLst>
        <pc:graphicFrameChg chg="mod">
          <ac:chgData name="Simon" userId="acfce3dd-66c2-4b6d-8e85-a3a71175ae38" providerId="ADAL" clId="{9461AFCB-E981-47B6-AC7B-FEFE9B323187}" dt="2021-02-26T08:04:04.362" v="11" actId="14100"/>
          <ac:graphicFrameMkLst>
            <pc:docMk/>
            <pc:sldMk cId="0" sldId="548"/>
            <ac:graphicFrameMk id="36867" creationId="{56DC5921-5D07-4035-937D-3547D6549065}"/>
          </ac:graphicFrameMkLst>
        </pc:graphicFrameChg>
      </pc:sldChg>
      <pc:sldChg chg="modSp mod">
        <pc:chgData name="Simon" userId="acfce3dd-66c2-4b6d-8e85-a3a71175ae38" providerId="ADAL" clId="{9461AFCB-E981-47B6-AC7B-FEFE9B323187}" dt="2021-02-26T08:07:08.870" v="24" actId="120"/>
        <pc:sldMkLst>
          <pc:docMk/>
          <pc:sldMk cId="0" sldId="550"/>
        </pc:sldMkLst>
        <pc:spChg chg="mod">
          <ac:chgData name="Simon" userId="acfce3dd-66c2-4b6d-8e85-a3a71175ae38" providerId="ADAL" clId="{9461AFCB-E981-47B6-AC7B-FEFE9B323187}" dt="2021-02-26T08:07:08.870" v="24" actId="120"/>
          <ac:spMkLst>
            <pc:docMk/>
            <pc:sldMk cId="0" sldId="550"/>
            <ac:spMk id="425986" creationId="{57390F71-DC0C-4D4D-BC8C-C9F4A13580C7}"/>
          </ac:spMkLst>
        </pc:spChg>
      </pc:sldChg>
      <pc:sldChg chg="modSp mod">
        <pc:chgData name="Simon" userId="acfce3dd-66c2-4b6d-8e85-a3a71175ae38" providerId="ADAL" clId="{9461AFCB-E981-47B6-AC7B-FEFE9B323187}" dt="2021-02-26T08:07:37.125" v="30"/>
        <pc:sldMkLst>
          <pc:docMk/>
          <pc:sldMk cId="0" sldId="559"/>
        </pc:sldMkLst>
        <pc:spChg chg="mod">
          <ac:chgData name="Simon" userId="acfce3dd-66c2-4b6d-8e85-a3a71175ae38" providerId="ADAL" clId="{9461AFCB-E981-47B6-AC7B-FEFE9B323187}" dt="2021-02-26T08:07:17.937" v="25" actId="120"/>
          <ac:spMkLst>
            <pc:docMk/>
            <pc:sldMk cId="0" sldId="559"/>
            <ac:spMk id="516098" creationId="{755A3763-CAD7-4ACE-A2F0-F74B81086782}"/>
          </ac:spMkLst>
        </pc:spChg>
        <pc:graphicFrameChg chg="mod">
          <ac:chgData name="Simon" userId="acfce3dd-66c2-4b6d-8e85-a3a71175ae38" providerId="ADAL" clId="{9461AFCB-E981-47B6-AC7B-FEFE9B323187}" dt="2021-02-26T08:07:37.125" v="30"/>
          <ac:graphicFrameMkLst>
            <pc:docMk/>
            <pc:sldMk cId="0" sldId="559"/>
            <ac:graphicFrameMk id="2" creationId="{0F790ED8-BB11-40D9-94E7-F6A8165D3BC1}"/>
          </ac:graphicFrameMkLst>
        </pc:graphicFrameChg>
      </pc:sldChg>
      <pc:sldChg chg="modSp add mod">
        <pc:chgData name="Simon" userId="acfce3dd-66c2-4b6d-8e85-a3a71175ae38" providerId="ADAL" clId="{9461AFCB-E981-47B6-AC7B-FEFE9B323187}" dt="2021-02-26T08:08:38.107" v="32" actId="207"/>
        <pc:sldMkLst>
          <pc:docMk/>
          <pc:sldMk cId="0" sldId="600"/>
        </pc:sldMkLst>
        <pc:spChg chg="mod">
          <ac:chgData name="Simon" userId="acfce3dd-66c2-4b6d-8e85-a3a71175ae38" providerId="ADAL" clId="{9461AFCB-E981-47B6-AC7B-FEFE9B323187}" dt="2021-02-26T08:08:38.107" v="32" actId="207"/>
          <ac:spMkLst>
            <pc:docMk/>
            <pc:sldMk cId="0" sldId="600"/>
            <ac:spMk id="26625" creationId="{184A2B73-6071-4B0E-A9C2-401B9A538F75}"/>
          </ac:spMkLst>
        </pc:spChg>
      </pc:sldChg>
      <pc:sldChg chg="modSp add mod ord">
        <pc:chgData name="Simon" userId="acfce3dd-66c2-4b6d-8e85-a3a71175ae38" providerId="ADAL" clId="{9461AFCB-E981-47B6-AC7B-FEFE9B323187}" dt="2021-02-26T08:08:32.981" v="31" actId="207"/>
        <pc:sldMkLst>
          <pc:docMk/>
          <pc:sldMk cId="0" sldId="613"/>
        </pc:sldMkLst>
        <pc:spChg chg="mod">
          <ac:chgData name="Simon" userId="acfce3dd-66c2-4b6d-8e85-a3a71175ae38" providerId="ADAL" clId="{9461AFCB-E981-47B6-AC7B-FEFE9B323187}" dt="2021-02-26T08:08:32.981" v="31" actId="207"/>
          <ac:spMkLst>
            <pc:docMk/>
            <pc:sldMk cId="0" sldId="613"/>
            <ac:spMk id="2" creationId="{4BAA8C51-61F5-4952-ABD2-02A40A2FB71A}"/>
          </ac:spMkLst>
        </pc:spChg>
      </pc:sldChg>
      <pc:sldChg chg="modSp add del mod">
        <pc:chgData name="Simon" userId="acfce3dd-66c2-4b6d-8e85-a3a71175ae38" providerId="ADAL" clId="{9461AFCB-E981-47B6-AC7B-FEFE9B323187}" dt="2021-02-26T08:07:03.373" v="23" actId="120"/>
        <pc:sldMkLst>
          <pc:docMk/>
          <pc:sldMk cId="0" sldId="614"/>
        </pc:sldMkLst>
        <pc:spChg chg="mod">
          <ac:chgData name="Simon" userId="acfce3dd-66c2-4b6d-8e85-a3a71175ae38" providerId="ADAL" clId="{9461AFCB-E981-47B6-AC7B-FEFE9B323187}" dt="2021-02-26T08:07:03.373" v="23" actId="120"/>
          <ac:spMkLst>
            <pc:docMk/>
            <pc:sldMk cId="0" sldId="614"/>
            <ac:spMk id="421890" creationId="{27108EB9-F19D-4F9F-9E95-4C62A3D0C038}"/>
          </ac:spMkLst>
        </pc:spChg>
        <pc:graphicFrameChg chg="mod">
          <ac:chgData name="Simon" userId="acfce3dd-66c2-4b6d-8e85-a3a71175ae38" providerId="ADAL" clId="{9461AFCB-E981-47B6-AC7B-FEFE9B323187}" dt="2021-02-26T08:05:04.533" v="16" actId="27636"/>
          <ac:graphicFrameMkLst>
            <pc:docMk/>
            <pc:sldMk cId="0" sldId="614"/>
            <ac:graphicFrameMk id="2" creationId="{56DC5921-5D07-4035-937D-3547D6549065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320388349514562E-2"/>
          <c:y val="6.0836501901140684E-2"/>
          <c:w val="0.93689320388349517"/>
          <c:h val="0.7737642585551330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East</c:v>
                </c:pt>
              </c:strCache>
            </c:strRef>
          </c:tx>
          <c:spPr>
            <a:solidFill>
              <a:schemeClr val="accent1"/>
            </a:solidFill>
            <a:ln w="7703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Sheet1!$B$1:$F$1</c:f>
              <c:strCache>
                <c:ptCount val="5"/>
                <c:pt idx="0">
                  <c:v>Inactive (n = 465)</c:v>
                </c:pt>
                <c:pt idx="1">
                  <c:v>Occasional (n = 1498)</c:v>
                </c:pt>
                <c:pt idx="2">
                  <c:v>Light (n = 1279)</c:v>
                </c:pt>
                <c:pt idx="3">
                  <c:v>Moderate (n = 842)</c:v>
                </c:pt>
                <c:pt idx="4">
                  <c:v>Moderately vigorous/vigorous (n = 1075)</c:v>
                </c:pt>
              </c:strCache>
            </c:strRef>
          </c:cat>
          <c:val>
            <c:numRef>
              <c:f>Sheet1!$B$2:$F$2</c:f>
              <c:numCache>
                <c:formatCode>General</c:formatCode>
                <c:ptCount val="5"/>
                <c:pt idx="0">
                  <c:v>1</c:v>
                </c:pt>
                <c:pt idx="1">
                  <c:v>0.65</c:v>
                </c:pt>
                <c:pt idx="2">
                  <c:v>0.6</c:v>
                </c:pt>
                <c:pt idx="3">
                  <c:v>0.42</c:v>
                </c:pt>
                <c:pt idx="4">
                  <c:v>0.36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052-4BD7-A886-6C0E0977A2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294390703"/>
        <c:axId val="1"/>
      </c:barChart>
      <c:catAx>
        <c:axId val="1294390703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26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728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numFmt formatCode="General" sourceLinked="1"/>
        <c:majorTickMark val="out"/>
        <c:minorTickMark val="out"/>
        <c:tickLblPos val="nextTo"/>
        <c:spPr>
          <a:ln w="1926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092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294390703"/>
        <c:crosses val="autoZero"/>
        <c:crossBetween val="between"/>
      </c:valAx>
      <c:spPr>
        <a:noFill/>
        <a:ln w="15407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92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9235127478753534E-2"/>
          <c:y val="7.3459715639810422E-2"/>
          <c:w val="0.89801699716713879"/>
          <c:h val="0.7014218009478673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East</c:v>
                </c:pt>
              </c:strCache>
            </c:strRef>
          </c:tx>
          <c:spPr>
            <a:solidFill>
              <a:schemeClr val="accent1"/>
            </a:solidFill>
            <a:ln w="8461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Sheet1!$B$1:$D$1</c:f>
              <c:strCache>
                <c:ptCount val="3"/>
                <c:pt idx="0">
                  <c:v>Easy &lt;3.2km/h</c:v>
                </c:pt>
                <c:pt idx="1">
                  <c:v>Normal 3.2-4.8 km/h</c:v>
                </c:pt>
                <c:pt idx="2">
                  <c:v>Brisk or very brisk &gt;4.8 km/h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1</c:v>
                </c:pt>
                <c:pt idx="1">
                  <c:v>0.61</c:v>
                </c:pt>
                <c:pt idx="2">
                  <c:v>0.31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7CC-4458-A673-891263C7C60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761336192"/>
        <c:axId val="1"/>
      </c:barChart>
      <c:catAx>
        <c:axId val="76133619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211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199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2115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199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761336192"/>
        <c:crosses val="autoZero"/>
        <c:crossBetween val="between"/>
      </c:valAx>
      <c:spPr>
        <a:noFill/>
        <a:ln w="16921">
          <a:noFill/>
        </a:ln>
      </c:spPr>
    </c:plotArea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199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hPercent val="54"/>
      <c:rotY val="20"/>
      <c:depthPercent val="100"/>
      <c:rAngAx val="1"/>
    </c:view3D>
    <c:floor>
      <c:thickness val="0"/>
      <c:spPr>
        <a:solidFill>
          <a:srgbClr val="C0C0C0"/>
        </a:solidFill>
        <a:ln w="3175">
          <a:solidFill>
            <a:schemeClr val="tx1"/>
          </a:solidFill>
          <a:prstDash val="solid"/>
        </a:ln>
      </c:spPr>
    </c:floor>
    <c:sideWall>
      <c:thickness val="0"/>
      <c:spPr>
        <a:noFill/>
        <a:ln w="25400">
          <a:noFill/>
        </a:ln>
      </c:spPr>
    </c:sideWall>
    <c:backWall>
      <c:thickness val="0"/>
      <c:spPr>
        <a:noFill/>
        <a:ln w="25400">
          <a:noFill/>
        </a:ln>
      </c:spPr>
    </c:backWall>
    <c:plotArea>
      <c:layout>
        <c:manualLayout>
          <c:layoutTarget val="inner"/>
          <c:xMode val="edge"/>
          <c:yMode val="edge"/>
          <c:x val="7.9401611047180673E-2"/>
          <c:y val="0.13771186440677965"/>
          <c:w val="0.81242807825086305"/>
          <c:h val="0.75635593220338981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Obesity (BMI &gt; 30)</c:v>
                </c:pt>
              </c:strCache>
            </c:strRef>
          </c:tx>
          <c:spPr>
            <a:solidFill>
              <a:schemeClr val="accent1"/>
            </a:solidFill>
            <a:ln w="8236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Sheet1!$B$1:$E$1</c:f>
              <c:strCache>
                <c:ptCount val="4"/>
                <c:pt idx="0">
                  <c:v>TV watching</c:v>
                </c:pt>
                <c:pt idx="1">
                  <c:v>Sitting at work</c:v>
                </c:pt>
                <c:pt idx="2">
                  <c:v>Standing at home</c:v>
                </c:pt>
                <c:pt idx="3">
                  <c:v>Brisk walking</c:v>
                </c:pt>
              </c:strCache>
            </c:strRef>
          </c:cat>
          <c:val>
            <c:numRef>
              <c:f>Sheet1!$B$2:$E$2</c:f>
              <c:numCache>
                <c:formatCode>General</c:formatCode>
                <c:ptCount val="4"/>
                <c:pt idx="0">
                  <c:v>23</c:v>
                </c:pt>
                <c:pt idx="1">
                  <c:v>5</c:v>
                </c:pt>
                <c:pt idx="2">
                  <c:v>-9</c:v>
                </c:pt>
                <c:pt idx="3">
                  <c:v>-24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D18-44E5-9A55-C68D519C9807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T2DM</c:v>
                </c:pt>
              </c:strCache>
            </c:strRef>
          </c:tx>
          <c:spPr>
            <a:solidFill>
              <a:schemeClr val="accent2"/>
            </a:solidFill>
            <a:ln w="8236">
              <a:solidFill>
                <a:schemeClr val="tx1"/>
              </a:solidFill>
              <a:prstDash val="solid"/>
            </a:ln>
          </c:spPr>
          <c:invertIfNegative val="0"/>
          <c:cat>
            <c:strRef>
              <c:f>Sheet1!$B$1:$E$1</c:f>
              <c:strCache>
                <c:ptCount val="4"/>
                <c:pt idx="0">
                  <c:v>TV watching</c:v>
                </c:pt>
                <c:pt idx="1">
                  <c:v>Sitting at work</c:v>
                </c:pt>
                <c:pt idx="2">
                  <c:v>Standing at home</c:v>
                </c:pt>
                <c:pt idx="3">
                  <c:v>Brisk walking</c:v>
                </c:pt>
              </c:strCache>
            </c:strRef>
          </c:cat>
          <c:val>
            <c:numRef>
              <c:f>Sheet1!$B$3:$E$3</c:f>
              <c:numCache>
                <c:formatCode>General</c:formatCode>
                <c:ptCount val="4"/>
                <c:pt idx="0">
                  <c:v>14</c:v>
                </c:pt>
                <c:pt idx="1">
                  <c:v>7</c:v>
                </c:pt>
                <c:pt idx="2">
                  <c:v>-12</c:v>
                </c:pt>
                <c:pt idx="3">
                  <c:v>-34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D18-44E5-9A55-C68D519C98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gapDepth val="0"/>
        <c:shape val="box"/>
        <c:axId val="3318975"/>
        <c:axId val="1"/>
        <c:axId val="0"/>
      </c:bar3DChart>
      <c:catAx>
        <c:axId val="3318975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2059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924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2059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265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3318975"/>
        <c:crosses val="autoZero"/>
        <c:crossBetween val="between"/>
      </c:valAx>
      <c:spPr>
        <a:noFill/>
        <a:ln w="16471">
          <a:noFill/>
        </a:ln>
      </c:spPr>
    </c:plotArea>
    <c:legend>
      <c:legendPos val="r"/>
      <c:layout>
        <c:manualLayout>
          <c:xMode val="edge"/>
          <c:yMode val="edge"/>
          <c:x val="0.51093210586881477"/>
          <c:y val="3.6016949152542374E-2"/>
          <c:w val="0.42232451093210588"/>
          <c:h val="0.15167928227922908"/>
        </c:manualLayout>
      </c:layout>
      <c:overlay val="0"/>
      <c:spPr>
        <a:solidFill>
          <a:schemeClr val="bg1"/>
        </a:solidFill>
        <a:ln w="2059">
          <a:solidFill>
            <a:schemeClr val="tx1"/>
          </a:solidFill>
          <a:prstDash val="solid"/>
        </a:ln>
      </c:spPr>
      <c:txPr>
        <a:bodyPr/>
        <a:lstStyle/>
        <a:p>
          <a:pPr>
            <a:defRPr sz="1161" b="1" i="0" u="none" strike="noStrike" baseline="0">
              <a:solidFill>
                <a:schemeClr val="tx1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265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8D560E-CA1A-4D3F-B3C1-C3C6461A76B3}">
      <dgm:prSet custT="1"/>
      <dgm:spPr/>
      <dgm:t>
        <a:bodyPr/>
        <a:lstStyle/>
        <a:p>
          <a:r>
            <a:rPr lang="en-GB" sz="4000" dirty="0"/>
            <a:t>BMHN4001</a:t>
          </a:r>
        </a:p>
        <a:p>
          <a:r>
            <a:rPr lang="en-US" sz="4000" dirty="0"/>
            <a:t>Health, Exercise &amp; Society</a:t>
          </a:r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 custT="1"/>
      <dgm:spPr/>
      <dgm:t>
        <a:bodyPr/>
        <a:lstStyle/>
        <a:p>
          <a:r>
            <a:rPr lang="en-GB" sz="3400" dirty="0"/>
            <a:t>Topic 1: The Epidemiological Case for Physical Activity</a:t>
          </a:r>
        </a:p>
        <a:p>
          <a:r>
            <a:rPr lang="en-US" sz="2800" dirty="0"/>
            <a:t>Key concepts and definitions: Health, Fitness and Physical Activity</a:t>
          </a:r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2196"/>
          <a:ext cx="4945856" cy="28543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BMHN4001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Health, Exercise &amp; Society</a:t>
          </a:r>
        </a:p>
      </dsp:txBody>
      <dsp:txXfrm>
        <a:off x="139337" y="141533"/>
        <a:ext cx="4667182" cy="2575663"/>
      </dsp:txXfrm>
    </dsp:sp>
    <dsp:sp modelId="{A5AF680F-4B95-4B43-A1E2-58320C4B5E5C}">
      <dsp:nvSpPr>
        <dsp:cNvPr id="0" name=""/>
        <dsp:cNvSpPr/>
      </dsp:nvSpPr>
      <dsp:spPr>
        <a:xfrm>
          <a:off x="0" y="2868585"/>
          <a:ext cx="4945856" cy="2854337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Topic 1: The Epidemiological Case for Physical Activity</a:t>
          </a:r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Key concepts and definitions: Health, Fitness and Physical Activity</a:t>
          </a:r>
        </a:p>
      </dsp:txBody>
      <dsp:txXfrm>
        <a:off x="139337" y="3007922"/>
        <a:ext cx="4667182" cy="25756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B562E-7268-449A-8BE8-9B69D7A2A7B1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9EF80-B53D-47A5-994B-EAFD7D4BD5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1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9EF80-B53D-47A5-994B-EAFD7D4BD51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93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62083170-D995-4636-9514-EEC1F1426F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CD1D767-1953-4737-BB97-DA7717C24005}" type="slidenum">
              <a:rPr lang="en-GB" altLang="en-US"/>
              <a:pPr>
                <a:spcBef>
                  <a:spcPct val="0"/>
                </a:spcBef>
              </a:pPr>
              <a:t>40</a:t>
            </a:fld>
            <a:endParaRPr lang="en-GB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C27BE771-8A16-4D22-B3D0-E5256C84A6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EA52F600-220B-4F6B-94A8-F87292A6CE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D07CD669-E683-46ED-A44E-8710A6A356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8FD42D3-3798-4591-A135-A9E19D948E9A}" type="slidenum">
              <a:rPr lang="en-GB" altLang="en-US"/>
              <a:pPr>
                <a:spcBef>
                  <a:spcPct val="0"/>
                </a:spcBef>
              </a:pPr>
              <a:t>41</a:t>
            </a:fld>
            <a:endParaRPr lang="en-GB" altLang="en-US"/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4B101D9A-E686-43E1-9DAF-9F2CAF65A0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B77E29C5-DCEF-4F42-95B5-9409852149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805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819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88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512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6425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528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4324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7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134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564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4123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57200"/>
            <a:ext cx="70104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676400" y="1981200"/>
            <a:ext cx="3429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257800" y="1981200"/>
            <a:ext cx="3429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90E61E7-54C8-4A61-8138-74386E6919F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8928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C4971-99C3-8D12-E375-385A53CA90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A580D-81D7-3573-8D77-35657063B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29444-17D0-C00D-4AA9-BAAF59459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6AC3C-DCA0-43B4-944A-64C855B4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26F5F-3BA5-8594-5DC0-FC14951C0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FE732-EECF-49FF-BC83-BBFE0CD339D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018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DCDF-D8CC-C3EB-FB4C-EDC241C68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FC141-74EF-B860-27B8-692BA5B9F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5BD95-52E0-8A36-D626-6E12E702B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D172A-24D2-6AD7-DCF9-71364241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7BF94-9B17-1D9D-DDDE-92052C44F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834E6-F0DB-48DC-814E-93EDF7973A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8714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07A0-D596-56A3-A8B7-20B579E8E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0D398-1EC1-7F20-2B6B-37DDEA1ED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87115-4BED-31F6-2059-22871EE55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667A9-F5D3-C294-5DD8-96EBEE476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B8B34-7D28-1A58-A875-DC1BCABA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85FF4-3A84-4B6C-A8C7-E90FC44719E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29736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6A04F-8240-DA04-3DD0-5EC0E3BE4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86702-657D-3907-A721-066542B55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AE904-0180-A406-ED08-B64A48C01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A9F3C-E161-9781-C009-724506D7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B820F-7606-A5D6-CBF0-9C7B21F0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BD7D5-1519-F6B4-3D00-CE0091E01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B4EF4-C5BF-40FC-BE86-FC1BBC9767C7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2876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DA492-3632-4568-9E96-B9DE5E463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D6F3C-DF25-1718-303E-69C535D25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FC8BD-E5F9-4D99-26DC-27DD4976A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1A64C-451F-B18C-F00A-D366500C52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2EC658-5E41-A28B-C135-FA8002929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9A5992-A33F-3481-965B-B253BE41D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3FCB49-FED8-BA2C-FA46-2561C0578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F243E-B651-3FBC-796E-842240F1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04CB-BB46-4D32-BB85-27FC32B5618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8236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A122-4A0A-9F7D-3E4B-7EA7B49F5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4DFF6-CC8F-1585-B488-988C66F9C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A229AE-EA3D-42F1-D51D-48B16F720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15CDB3-BE5C-B136-A35E-DB157CBDB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D976-1356-409A-90E5-0F8D680A055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3122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FD645D-77C7-FA9E-98A1-09E9A1C75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84EE6-B8F1-B596-2614-AA0509A2A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707E4-DF0D-A9C2-BCE9-2A506D3BE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9642C-2C33-4631-85DA-2F6904B329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1928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430A-535F-44FA-EB00-804E4640B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80DF7-594B-B7CF-D5D7-02813572D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76DFD-D17B-FDA0-58B1-EB1659309F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9B579-F2F9-7DAA-DA80-7F95FD4CF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B38E7-F569-5A02-024D-975728B3D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C64C0-C6CC-8730-CE6C-11067A519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B4A1E-BED5-42DF-82C9-C2B8E3741F9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1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6DE8-2AB8-833B-AEFB-1FF27531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1F4D7B-42C0-C79D-A7F9-044FFD09A1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CC09A-3458-8ACB-FA65-9CB57B093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1CD4F-F1BC-5013-257E-94AC26B21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D114E-5371-9BE5-C9A5-48B932632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1E83C-0498-3470-BD5C-F7F88B402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BB1B-76C7-4AD1-B7B4-AA29E352E989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7829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EAF67-40B0-32CD-C6E0-0FF59B85F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DF61A-EC1F-7A47-DA9D-F881DEF25E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F8827-5C44-9892-D4D5-BB0B008DF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E4BC0-69CE-6922-CACE-1D2BB0A67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CFFAA-5F9E-905B-C5D4-3558560FB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E8AB5-BEB2-4024-8822-5DBFDECD238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5808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D556-71B8-D6F0-441A-95B1CF4043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40C72F-203B-9B60-6588-5258DC9B1F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0526D-BFD4-4521-2459-F0E7184B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5CE5F-E643-A30D-928D-E7DC7C769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B1E33-11C4-E0F5-C3E3-8D610AED9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99BE7-98DA-468F-9056-2125D73F6EE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2360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DD84644B-9909-4459-85F3-732902A0A85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AC370880-2E1A-46AF-9652-38A5936C83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6">
            <a:extLst>
              <a:ext uri="{FF2B5EF4-FFF2-40B4-BE49-F238E27FC236}">
                <a16:creationId xmlns:a16="http://schemas.microsoft.com/office/drawing/2014/main" id="{4C0282BD-D75B-4B81-BCA7-C5590610F7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7F7382-47A9-4AEA-8767-8CFA5C840D9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59852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8D37E-4946-EFF5-3E8C-3EBC05AF903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43002" y="1122361"/>
            <a:ext cx="6858000" cy="2387598"/>
          </a:xfrm>
        </p:spPr>
        <p:txBody>
          <a:bodyPr anchor="b" anchorCtr="1"/>
          <a:lstStyle>
            <a:lvl1pPr algn="ctr">
              <a:defRPr sz="45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C5E43D-56B9-A655-3FCD-458C135FEDE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43002" y="3602041"/>
            <a:ext cx="6858000" cy="1655758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1E300-E3F1-D7E2-A021-590EE661EB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392619-EA06-43D5-AE1F-21DFA4F26BD0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4E4DC-FB3F-18F4-6365-B27F1F45B2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EE34C-3856-CE55-7812-592F443FED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53B4C4-6601-494E-92B7-A7B4F8DEEF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9186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8D061-C7C3-EF88-A1E0-D06EB9B369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0309E-8055-01FD-C427-CBA82A661B1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1339B-4CB9-6D25-844A-664FB5A7D0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662706-D75C-4C77-847E-3D0199B7EE57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B90A60-B8A4-DB80-D1C6-67EA31D728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7E1189-AD36-5990-3B79-E75914E475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53DCA0-CE17-4CA2-8AD9-6931EB69B85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72102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D4D05-7598-B5E0-E061-470DD1669D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3885" y="1709736"/>
            <a:ext cx="7886700" cy="2852735"/>
          </a:xfrm>
        </p:spPr>
        <p:txBody>
          <a:bodyPr anchor="b"/>
          <a:lstStyle>
            <a:lvl1pPr>
              <a:defRPr sz="45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00D3E3-9141-2E6C-E725-3472FDB46E9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3885" y="4589465"/>
            <a:ext cx="7886700" cy="1500182"/>
          </a:xfrm>
        </p:spPr>
        <p:txBody>
          <a:bodyPr/>
          <a:lstStyle>
            <a:lvl1pPr marL="0" indent="0">
              <a:buNone/>
              <a:defRPr sz="18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9B9B0-303F-BB4F-4C13-A88114516F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845B31-6741-47E4-9FF0-62EFE00542A9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159B9-412B-771B-7410-0497CE35EE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D9452-851D-0F2A-36E7-06F1A32A2A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49A8DA-9236-422D-AF46-1854F3A47E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04641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83E00-C49F-5382-C590-ADFC8B1FBA0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92AC9-EF85-021A-A537-6AF3AB5343A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3" y="1825627"/>
            <a:ext cx="3886202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0B5F8B-1D23-94E2-BC18-F424AACEDAA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29151" y="1825627"/>
            <a:ext cx="3886202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043AC8-9C3C-937A-2301-FF2AA2FB38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5A25EF-E0C2-460E-8050-81BE7B870B13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2AB42-1D6E-A1B3-8AE6-B15578FF4A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50A5FA-DEF3-FE66-7E4D-82BAE116DC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4E36D9-B775-4195-85B9-A0DAF72A711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185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51BDB-8FA2-7F8A-EBF3-A754A27A39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9838" y="365130"/>
            <a:ext cx="78867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97838-A4EF-328C-B07F-2C96F778B2E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9838" y="1681160"/>
            <a:ext cx="3868337" cy="823910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4C46CB-E400-FB63-81E5-AAF6FFCFD7E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9838" y="2505072"/>
            <a:ext cx="3868337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3AE9CC-911B-5BC7-5933-614C171D432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629150" y="1681160"/>
            <a:ext cx="3887388" cy="823910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613422-3AF8-7F53-CE83-1FEEFA27896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629150" y="2505072"/>
            <a:ext cx="3887388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F098A1-65CD-24D7-F542-75E71C384C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AA4D86-D630-4163-AFC4-E583FDC1759A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5A53E6-5EC6-7697-22D7-49B23CDE90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4BC423-C93E-710A-87FB-0CFA682B27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371282-04CF-4AAB-82DE-255A655ACEC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33505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DDB46-FC02-4E68-B9B3-84095153322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220987-E7CF-046B-A2F5-BEA512FC2F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D94652-8462-4495-9DE7-BF5DDD31457A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E20745-32B9-A50E-FAE4-2EE6F83A5A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6A234C-DA04-699B-1623-5C01803F1D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FAE43B-B062-4C1E-83A5-0B9C0FF459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4688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DA594-6605-C24A-EA4B-035305F0E6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C5A4A9-994B-419D-9E01-F983C82BA635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CFEE68-8E29-671D-D59A-62CE428E10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51F1E6-6B36-7769-70BC-85EE3F446B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47A50D-B201-4794-8063-0E177E801A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900440"/>
      </p:ext>
    </p:extLst>
  </p:cSld>
  <p:clrMapOvr>
    <a:masterClrMapping/>
  </p:clrMapOvr>
  <p:hf sldNum="0"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523A0-544C-FE8C-359E-0CEC1C9058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80" cy="16002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4D668-25A2-EC7E-4C68-063BC0C53C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87388" y="987424"/>
            <a:ext cx="4629150" cy="487362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991F75-7AE6-B208-F2F4-76E71BCCD19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80" cy="3811584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E9CEED-9A33-B29B-5CFD-3C67866B25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8C33DF-356A-4A7F-B996-0FF491894DFD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3D0C8D-981C-0650-BFF9-4699067AA6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C2521-02E2-0199-AC7D-C0359C1323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BF5B01-2D66-417C-B5F7-3EBB4A79591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67365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09CDF-8E7E-9838-18DB-70853EF7B8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9838" y="457200"/>
            <a:ext cx="2949180" cy="16002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38A83F-A26C-9951-FB05-E2B4E7FC7C20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3887388" y="987424"/>
            <a:ext cx="4629150" cy="4873623"/>
          </a:xfrm>
        </p:spPr>
        <p:txBody>
          <a:bodyPr/>
          <a:lstStyle>
            <a:lvl1pPr marL="0" indent="0">
              <a:buNone/>
              <a:defRPr lang="en-GB" sz="24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1C9D25-FF71-A340-09EF-9C0CBEE0FD2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29838" y="2057400"/>
            <a:ext cx="2949180" cy="3811584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114530-061F-2ACE-7D16-E053072973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8BC225-A94E-4E1C-86B5-45E096666E36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7F802-4843-8504-EA23-D3CEC26E1B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AB34C6-76BF-2732-0CED-3AF5A28AB0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C0B1EA-2D54-44C7-A780-2A2C5A2687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3914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9FD69-48A5-FD96-7694-F265C7FD478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A4E56D-97EF-70DA-FF85-819757CBAE5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FCC67-8263-F786-A0F9-6771E56831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B1CD8D-3BA5-4B28-A7E8-CD84526FDCDF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BC22F-92E3-5ABE-2A21-B2A80EF792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33C73-F266-625B-36F6-2D275BA0F8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9A94A1-3F0F-4194-8DD5-14FFBEBB48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8767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642022-AB05-E993-C465-9C980BC6393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543678" y="365129"/>
            <a:ext cx="1971674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362CED-C574-0820-7BA5-CDB1EB18F6C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28652" y="365129"/>
            <a:ext cx="5800722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D5EC0-6478-7ABF-A404-3BE0A48DE3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61F59E-3351-4E34-B78B-BCD5326C79E0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6FD5A-496D-CA69-06F3-DBB5C6E43E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3E93D-421F-836C-11F2-EA43A57263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BB7F8C-4B1D-4F69-98A0-643DBE8A0C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02050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868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7771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30385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51979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08930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53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5782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2212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85465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71303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68142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57200"/>
            <a:ext cx="70104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676400" y="1981200"/>
            <a:ext cx="3429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257800" y="1981200"/>
            <a:ext cx="3429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90E61E7-54C8-4A61-8138-74386E6919F2}" type="slidenum">
              <a:rPr lang="en-GB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06543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87665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8944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3590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65661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3083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0824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0915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76840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62565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66407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892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8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958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C99661-1708-4A2A-920B-7CD850BA2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6677F9-052E-DD64-75CE-A5376D93F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83D43-E1B8-C13B-5C40-AAF8D8FD3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A9BA3-003B-7844-7137-3E40548A2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C3365-CB3B-A543-68EC-523469973E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365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BF6020-A29C-C028-31A0-4DF095680B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365130"/>
            <a:ext cx="78867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700477-65BD-A462-4EB7-554EACF35F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28652" y="1825627"/>
            <a:ext cx="78867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C5D71-361B-C46B-2584-9519E1E9C03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28652" y="6356352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86690C1-A704-44BB-8AA4-2A1B1A01AC3B}" type="datetime1">
              <a:rPr lang="en-GB"/>
              <a:pPr lvl="0"/>
              <a:t>08/12/2022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88AB7C-E9E1-C2FA-4138-476F1441BD0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028952" y="6356352"/>
            <a:ext cx="30861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8807C-7BC5-C500-82DC-360890AC9F7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457952" y="6356352"/>
            <a:ext cx="20574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6858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7999018-29F4-4489-B82E-5FE7166524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14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marL="0" marR="0" lvl="0" indent="0" algn="l" defTabSz="6858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3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171450" marR="0" lvl="0" indent="-171450" algn="l" defTabSz="685800" rtl="0" fontAlgn="auto" hangingPunct="1">
        <a:lnSpc>
          <a:spcPct val="90000"/>
        </a:lnSpc>
        <a:spcBef>
          <a:spcPts val="750"/>
        </a:spcBef>
        <a:spcAft>
          <a:spcPts val="0"/>
        </a:spcAft>
        <a:buSzPct val="100000"/>
        <a:buFont typeface="Arial" pitchFamily="34"/>
        <a:buChar char="•"/>
        <a:tabLst/>
        <a:defRPr lang="en-US" sz="21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514350" marR="0" lvl="1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857250" marR="0" lvl="2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5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200150" marR="0" lvl="3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35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1543050" marR="0" lvl="4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US" sz="135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08/12/2022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604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556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knowledge.org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9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2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1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4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4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42.xml"/><Relationship Id="rId4" Type="http://schemas.openxmlformats.org/officeDocument/2006/relationships/image" Target="../media/image25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4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4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e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tunejournals.com/archives-of-internal-medicine-research-home-aimr.php" TargetMode="External"/><Relationship Id="rId1" Type="http://schemas.openxmlformats.org/officeDocument/2006/relationships/slideLayout" Target="../slideLayouts/slideLayout2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google.com/site/compendiumofphysicalactivities/home" TargetMode="External"/><Relationship Id="rId1" Type="http://schemas.openxmlformats.org/officeDocument/2006/relationships/slideLayout" Target="../slideLayouts/slideLayout2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786140"/>
              </p:ext>
            </p:extLst>
          </p:nvPr>
        </p:nvGraphicFramePr>
        <p:xfrm>
          <a:off x="3700462" y="584200"/>
          <a:ext cx="4945856" cy="5725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2B83C-99AF-3C01-712F-9D41129A6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recommended texts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258915-4CCC-A6AD-0B7F-A4DE01F5C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40" y="1844824"/>
            <a:ext cx="2646100" cy="38164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E855BF-A115-40C9-2F83-39AD288094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810060" y="2459146"/>
            <a:ext cx="3816424" cy="25877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26F4E7-5158-D84F-8871-AE07C01A49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5549282" y="2523726"/>
            <a:ext cx="3816423" cy="2458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43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0B24C-3CFC-9C9F-667A-258DEA3A7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9FB650-3FC2-F83F-D9CF-62184D3A6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1556792"/>
            <a:ext cx="3333750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156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97D24-A060-0470-8D8D-91D2E4F2B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Excellent online resource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78896-AFDD-3EB7-BB9D-7F13EE613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Welcome to </a:t>
            </a:r>
            <a:r>
              <a:rPr lang="en-US" dirty="0" err="1">
                <a:hlinkClick r:id="rId2"/>
              </a:rPr>
              <a:t>HealthKnowledge</a:t>
            </a:r>
            <a:r>
              <a:rPr lang="en-US" dirty="0">
                <a:hlinkClick r:id="rId2"/>
              </a:rPr>
              <a:t> | Health 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118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236F-797F-AE19-25F0-67E21C45D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Essential skills for working in Public Health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1DE7B-8056-4FC6-A426-660A0437E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Excellent written and oral communication</a:t>
            </a:r>
          </a:p>
          <a:p>
            <a:r>
              <a:rPr lang="en-US" dirty="0"/>
              <a:t>Project management</a:t>
            </a:r>
          </a:p>
          <a:p>
            <a:r>
              <a:rPr lang="en-US" dirty="0"/>
              <a:t>Ability to work collaboratively</a:t>
            </a:r>
          </a:p>
          <a:p>
            <a:r>
              <a:rPr lang="en-US" dirty="0"/>
              <a:t>Knowledge of determinants of health</a:t>
            </a:r>
          </a:p>
          <a:p>
            <a:r>
              <a:rPr lang="en-US" dirty="0"/>
              <a:t>Knowledge in some specific areas (e.g. nutrition, physical activity, smoking, sexual health, infectious diseases,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r>
              <a:rPr lang="en-US" dirty="0"/>
              <a:t>Good ability to find, interpret and use EVIDENCE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752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Lecture aims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0701" y="583617"/>
            <a:ext cx="4687723" cy="522164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solidFill>
                  <a:srgbClr val="FFFFFF"/>
                </a:solidFill>
              </a:rPr>
              <a:t>In the context of studying health, exercise and society, after this lecture you should be able to:</a:t>
            </a:r>
          </a:p>
          <a:p>
            <a:pPr>
              <a:lnSpc>
                <a:spcPct val="90000"/>
              </a:lnSpc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Define health and explain the concepts of health-related fitness;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Explain the concepts of </a:t>
            </a:r>
            <a:r>
              <a:rPr lang="en-GB" sz="1800" dirty="0" err="1">
                <a:solidFill>
                  <a:srgbClr val="FFFFFF"/>
                </a:solidFill>
              </a:rPr>
              <a:t>‘cause</a:t>
            </a:r>
            <a:r>
              <a:rPr lang="en-GB" sz="1800" dirty="0">
                <a:solidFill>
                  <a:srgbClr val="FFFFFF"/>
                </a:solidFill>
              </a:rPr>
              <a:t>’, ‘determinant’, ‘causes of the cause’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Acknowledge that health is determined by a multitude of factors;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</a:rPr>
              <a:t>Explain that physical activity is a behaviour that has several domains and is also determined by a multitude of factors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Key definitions (1)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988840"/>
            <a:ext cx="7920879" cy="4464496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Health</a:t>
            </a:r>
          </a:p>
          <a:p>
            <a:pPr lvl="1" eaLnBrk="1" hangingPunct="1">
              <a:defRPr/>
            </a:pPr>
            <a:r>
              <a:rPr lang="en-GB" sz="1700" dirty="0"/>
              <a:t>“a state of complete physical, mental and social well-being and not merely the absence of disease or infirmity” (WHO, 1948)</a:t>
            </a:r>
          </a:p>
          <a:p>
            <a:pPr lvl="1" eaLnBrk="1" hangingPunct="1">
              <a:defRPr/>
            </a:pPr>
            <a:r>
              <a:rPr lang="en-GB" sz="1700" dirty="0"/>
              <a:t>“a human condition with physical, social and psychological dimensions, each characterised on a continuum with positive and negative poles. Positive health pertains to the capacity to enjoy life and to withstand challenges; it is not merely the absence of disease. Negative health pertains to morbidity and, in the extreme, with premature mortality” (Bouchard and Shephard, 1994) </a:t>
            </a:r>
          </a:p>
          <a:p>
            <a:pPr eaLnBrk="1" hangingPunct="1">
              <a:defRPr/>
            </a:pPr>
            <a:r>
              <a:rPr lang="en-GB" sz="2400" dirty="0"/>
              <a:t>Wellness/wellbeing</a:t>
            </a:r>
          </a:p>
          <a:p>
            <a:pPr lvl="1" eaLnBrk="1" hangingPunct="1">
              <a:defRPr/>
            </a:pPr>
            <a:r>
              <a:rPr lang="en-GB" sz="1700" dirty="0"/>
              <a:t>A holistic concept describing a state of positive health in the individual and comprising physical, social and psychological well-being. Often measured with a Quality of Life Questionnaire.</a:t>
            </a:r>
          </a:p>
        </p:txBody>
      </p:sp>
    </p:spTree>
    <p:extLst>
      <p:ext uri="{BB962C8B-B14F-4D97-AF65-F5344CB8AC3E}">
        <p14:creationId xmlns:p14="http://schemas.microsoft.com/office/powerpoint/2010/main" val="4266619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8" name="Rectangle 2560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0" name="Rectangle 2560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2" name="Rectangle 256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4" name="Rectangle 256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6" name="Rectangle 256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 b="1" dirty="0">
                <a:solidFill>
                  <a:srgbClr val="FFFFFF"/>
                </a:solidFill>
              </a:rPr>
              <a:t>Health Outcomes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027582" y="2706581"/>
            <a:ext cx="7293023" cy="3672409"/>
          </a:xfrm>
        </p:spPr>
        <p:txBody>
          <a:bodyPr anchor="ctr">
            <a:normAutofit fontScale="85000" lnSpcReduction="20000"/>
          </a:bodyPr>
          <a:lstStyle/>
          <a:p>
            <a:pPr marL="0" indent="0" eaLnBrk="1" hangingPunct="1">
              <a:buNone/>
              <a:defRPr/>
            </a:pPr>
            <a:r>
              <a:rPr lang="en-GB" sz="2600" dirty="0">
                <a:solidFill>
                  <a:srgbClr val="FF0000"/>
                </a:solidFill>
              </a:rPr>
              <a:t>	</a:t>
            </a:r>
            <a:r>
              <a:rPr lang="en-GB" sz="2400" dirty="0">
                <a:solidFill>
                  <a:srgbClr val="FF0000"/>
                </a:solidFill>
              </a:rPr>
              <a:t>‘Hard Outcomes’</a:t>
            </a:r>
          </a:p>
          <a:p>
            <a:pPr eaLnBrk="1" hangingPunct="1">
              <a:defRPr/>
            </a:pPr>
            <a:r>
              <a:rPr lang="en-GB" sz="2000" dirty="0"/>
              <a:t>Morbidity</a:t>
            </a:r>
          </a:p>
          <a:p>
            <a:pPr lvl="1" eaLnBrk="1" hangingPunct="1">
              <a:defRPr/>
            </a:pPr>
            <a:r>
              <a:rPr lang="en-GB" sz="1700" dirty="0"/>
              <a:t>Measures that pertain to disease states and conditions that have not achieved a mortal end point. Common morbidity end points disease- or condition-specific incidence rates, hospital admissions, bed-days, treatment costs, loss of physical function and independence, lost days of work for specific causes, etc.</a:t>
            </a:r>
            <a:endParaRPr lang="en-GB" sz="2000" dirty="0"/>
          </a:p>
          <a:p>
            <a:pPr eaLnBrk="1" hangingPunct="1">
              <a:defRPr/>
            </a:pPr>
            <a:r>
              <a:rPr lang="en-GB" sz="2000" dirty="0"/>
              <a:t>All-cause and cause-specific mortality</a:t>
            </a:r>
          </a:p>
          <a:p>
            <a:pPr lvl="1" eaLnBrk="1" hangingPunct="1">
              <a:defRPr/>
            </a:pPr>
            <a:r>
              <a:rPr lang="en-GB" sz="1700" dirty="0"/>
              <a:t>The ultimate end point – death. Premature mortality relates to an early death i.e. before the sex-related average. </a:t>
            </a:r>
          </a:p>
          <a:p>
            <a:pPr marL="342900" lvl="1" indent="0" eaLnBrk="1" hangingPunct="1">
              <a:buNone/>
              <a:defRPr/>
            </a:pPr>
            <a:endParaRPr lang="en-GB" sz="1700" dirty="0"/>
          </a:p>
          <a:p>
            <a:pPr marL="342900" lvl="1" indent="0" eaLnBrk="1" hangingPunct="1"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	</a:t>
            </a:r>
            <a:r>
              <a:rPr lang="en-GB" sz="2400" dirty="0">
                <a:solidFill>
                  <a:srgbClr val="FF0000"/>
                </a:solidFill>
              </a:rPr>
              <a:t>‘Soft Outcomes’</a:t>
            </a:r>
          </a:p>
          <a:p>
            <a:pPr>
              <a:defRPr/>
            </a:pPr>
            <a:r>
              <a:rPr lang="en-GB" sz="2000" dirty="0"/>
              <a:t>Intermediary outcomes and behaviours</a:t>
            </a:r>
          </a:p>
          <a:p>
            <a:pPr lvl="1">
              <a:defRPr/>
            </a:pPr>
            <a:r>
              <a:rPr lang="en-GB" sz="1700" dirty="0"/>
              <a:t>Risk factors or exposures that increase or decrease the risk (probability) or odds (chance) of someone having a hard health outcome in the future</a:t>
            </a:r>
          </a:p>
          <a:p>
            <a:pPr lvl="2">
              <a:defRPr/>
            </a:pPr>
            <a:r>
              <a:rPr lang="en-GB" sz="1400" dirty="0"/>
              <a:t>Examples: high blood pressure, high cholesterol, cardiorespiratory fitness, smoking, drug misuse, environment pollution, being vaccinated/unvaccinated, wearing a set belt, being physically active, etc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29A08F-69EA-8CCF-8717-B7D95252EFFF}"/>
              </a:ext>
            </a:extLst>
          </p:cNvPr>
          <p:cNvSpPr txBox="1"/>
          <p:nvPr/>
        </p:nvSpPr>
        <p:spPr>
          <a:xfrm>
            <a:off x="1027582" y="1828841"/>
            <a:ext cx="7504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FF0000"/>
                </a:solidFill>
              </a:rPr>
              <a:t>In some health (epidemiological) research, we are interested in learning about the relationship between exposures and outcomes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579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Key Concept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 health of individuals and populations is determined by a multitude of factors. Some of these factors have a positive effect on health and some a negative effect.</a:t>
            </a:r>
          </a:p>
        </p:txBody>
      </p:sp>
    </p:spTree>
    <p:extLst>
      <p:ext uri="{BB962C8B-B14F-4D97-AF65-F5344CB8AC3E}">
        <p14:creationId xmlns:p14="http://schemas.microsoft.com/office/powerpoint/2010/main" val="1818321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val 4"/>
          <p:cNvSpPr>
            <a:spLocks noChangeArrowheads="1"/>
          </p:cNvSpPr>
          <p:nvPr/>
        </p:nvSpPr>
        <p:spPr bwMode="auto">
          <a:xfrm>
            <a:off x="3276600" y="2565400"/>
            <a:ext cx="2808288" cy="18002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>
                <a:solidFill>
                  <a:srgbClr val="FFFF00"/>
                </a:solidFill>
              </a:rPr>
              <a:t>HEALTH</a:t>
            </a:r>
          </a:p>
        </p:txBody>
      </p:sp>
      <p:sp>
        <p:nvSpPr>
          <p:cNvPr id="11267" name="Text Box 7"/>
          <p:cNvSpPr txBox="1">
            <a:spLocks noChangeArrowheads="1"/>
          </p:cNvSpPr>
          <p:nvPr/>
        </p:nvSpPr>
        <p:spPr bwMode="auto">
          <a:xfrm>
            <a:off x="468313" y="333375"/>
            <a:ext cx="3311525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FF0000"/>
                </a:solidFill>
              </a:rPr>
              <a:t>GENETIC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Inheritance of susceptibility genes for obesity, diabetes, heart disease, cancer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1268" name="Text Box 8"/>
          <p:cNvSpPr txBox="1">
            <a:spLocks noChangeArrowheads="1"/>
          </p:cNvSpPr>
          <p:nvPr/>
        </p:nvSpPr>
        <p:spPr bwMode="auto">
          <a:xfrm>
            <a:off x="4500563" y="333375"/>
            <a:ext cx="4321175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FF0000"/>
                </a:solidFill>
              </a:rPr>
              <a:t>ENVIRONMENTAL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Pollutants, weather and climate, infectious diseases, availability of food, opportunities for physical activity, availability of healthcare,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1269" name="Text Box 9"/>
          <p:cNvSpPr txBox="1">
            <a:spLocks noChangeArrowheads="1"/>
          </p:cNvSpPr>
          <p:nvPr/>
        </p:nvSpPr>
        <p:spPr bwMode="auto">
          <a:xfrm>
            <a:off x="468313" y="5013176"/>
            <a:ext cx="3887787" cy="149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FF0000"/>
                </a:solidFill>
              </a:rPr>
              <a:t>BEHAVIOURAL 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Smoking, diet, alcohol, drugs, inactivity, high-risk sexual behaviour, sunbathing,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1270" name="AutoShape 10"/>
          <p:cNvSpPr>
            <a:spLocks noChangeArrowheads="1"/>
          </p:cNvSpPr>
          <p:nvPr/>
        </p:nvSpPr>
        <p:spPr bwMode="auto">
          <a:xfrm rot="2061222">
            <a:off x="2117332" y="2544539"/>
            <a:ext cx="1223963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71" name="AutoShape 11"/>
          <p:cNvSpPr>
            <a:spLocks noChangeArrowheads="1"/>
          </p:cNvSpPr>
          <p:nvPr/>
        </p:nvSpPr>
        <p:spPr bwMode="auto">
          <a:xfrm rot="8110291">
            <a:off x="6011863" y="2492375"/>
            <a:ext cx="1223962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72" name="AutoShape 12"/>
          <p:cNvSpPr>
            <a:spLocks noChangeArrowheads="1"/>
          </p:cNvSpPr>
          <p:nvPr/>
        </p:nvSpPr>
        <p:spPr bwMode="auto">
          <a:xfrm rot="19455331">
            <a:off x="2224319" y="4172440"/>
            <a:ext cx="1140524" cy="576262"/>
          </a:xfrm>
          <a:prstGeom prst="rightArrow">
            <a:avLst>
              <a:gd name="adj1" fmla="val 50000"/>
              <a:gd name="adj2" fmla="val 3436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5004048" y="4941168"/>
            <a:ext cx="3887787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FF0000"/>
                </a:solidFill>
              </a:rPr>
              <a:t>SOCIAL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en-GB" altLang="en-US" sz="1600" b="1" dirty="0">
                <a:solidFill>
                  <a:srgbClr val="FF0000"/>
                </a:solidFill>
              </a:rPr>
              <a:t>Employment, housing, education, income, local and national Government policy, </a:t>
            </a:r>
            <a:r>
              <a:rPr lang="en-GB" altLang="en-US" sz="1600" b="1" dirty="0" err="1">
                <a:solidFill>
                  <a:srgbClr val="FF0000"/>
                </a:solidFill>
              </a:rPr>
              <a:t>etc</a:t>
            </a:r>
            <a:endParaRPr lang="en-GB" altLang="en-US" sz="1600" b="1" dirty="0">
              <a:solidFill>
                <a:srgbClr val="FF0000"/>
              </a:solidFill>
            </a:endParaRPr>
          </a:p>
        </p:txBody>
      </p:sp>
      <p:sp>
        <p:nvSpPr>
          <p:cNvPr id="10" name="AutoShape 11"/>
          <p:cNvSpPr>
            <a:spLocks noChangeArrowheads="1"/>
          </p:cNvSpPr>
          <p:nvPr/>
        </p:nvSpPr>
        <p:spPr bwMode="auto">
          <a:xfrm rot="12748057">
            <a:off x="5855155" y="4154501"/>
            <a:ext cx="1223962" cy="576263"/>
          </a:xfrm>
          <a:prstGeom prst="rightArrow">
            <a:avLst>
              <a:gd name="adj1" fmla="val 50000"/>
              <a:gd name="adj2" fmla="val 530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296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543800" cy="747935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A social model of health</a:t>
            </a:r>
          </a:p>
        </p:txBody>
      </p:sp>
      <p:pic>
        <p:nvPicPr>
          <p:cNvPr id="41986" name="Picture 2" descr="http://mentalhealthnursetraining.files.wordpress.com/2012/10/102912_2249_thesocialmo1.jpg?w=6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8568952" cy="3888432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A2044A-9D40-01F1-489C-17F15EB52202}"/>
              </a:ext>
            </a:extLst>
          </p:cNvPr>
          <p:cNvSpPr txBox="1">
            <a:spLocks/>
          </p:cNvSpPr>
          <p:nvPr/>
        </p:nvSpPr>
        <p:spPr>
          <a:xfrm>
            <a:off x="611560" y="5502027"/>
            <a:ext cx="7543800" cy="7479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FF0000"/>
                </a:solidFill>
              </a:rPr>
              <a:t>This is important for understanding health inequalities and for interventions to improve health and prevent disease</a:t>
            </a:r>
          </a:p>
        </p:txBody>
      </p:sp>
    </p:spTree>
    <p:extLst>
      <p:ext uri="{BB962C8B-B14F-4D97-AF65-F5344CB8AC3E}">
        <p14:creationId xmlns:p14="http://schemas.microsoft.com/office/powerpoint/2010/main" val="510300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Key Definitions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200" dirty="0">
                <a:solidFill>
                  <a:srgbClr val="FF0000"/>
                </a:solidFill>
              </a:rPr>
              <a:t>IMPORTANT</a:t>
            </a:r>
          </a:p>
          <a:p>
            <a:r>
              <a:rPr lang="en-GB" sz="3200" dirty="0"/>
              <a:t>Physical fitness: A set of attributes that people have or achieve that relates to the ability to perform physical activity.</a:t>
            </a:r>
          </a:p>
          <a:p>
            <a:r>
              <a:rPr lang="en-GB" sz="3200" dirty="0"/>
              <a:t>Physical activity: </a:t>
            </a:r>
            <a:r>
              <a:rPr lang="en-GB" sz="3200" b="1" u="sng" dirty="0"/>
              <a:t>Any</a:t>
            </a:r>
            <a:r>
              <a:rPr lang="en-GB" sz="3200" dirty="0"/>
              <a:t> bodily movement produced by </a:t>
            </a:r>
            <a:r>
              <a:rPr lang="en-GB" sz="3200" b="1" u="sng" dirty="0"/>
              <a:t>skeletal muscles </a:t>
            </a:r>
            <a:r>
              <a:rPr lang="en-GB" sz="3200" dirty="0"/>
              <a:t>that results in an increase in </a:t>
            </a:r>
            <a:r>
              <a:rPr lang="en-GB" sz="3200" b="1" u="sng" dirty="0"/>
              <a:t>energy expenditure</a:t>
            </a:r>
            <a:r>
              <a:rPr lang="en-GB" sz="3200" dirty="0"/>
              <a:t>.</a:t>
            </a:r>
          </a:p>
          <a:p>
            <a:pPr lvl="1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63633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Physical Fitness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400" dirty="0"/>
              <a:t>Physical fitness:</a:t>
            </a:r>
          </a:p>
          <a:p>
            <a:pPr lvl="1"/>
            <a:r>
              <a:rPr lang="en-GB" sz="2400" dirty="0"/>
              <a:t>Physical fitness is determined by a combination of genetic and behavioural factors (e.g. muscle strength in partly inherited and partly due to repetitive muscular activity).</a:t>
            </a:r>
          </a:p>
          <a:p>
            <a:pPr lvl="1"/>
            <a:r>
              <a:rPr lang="en-GB" sz="2400" dirty="0"/>
              <a:t>‘Good’ physical fitness is related to better sport and athletic performance and health</a:t>
            </a:r>
          </a:p>
          <a:p>
            <a:pPr lvl="2"/>
            <a:r>
              <a:rPr lang="en-GB" sz="2400" dirty="0"/>
              <a:t>Performance-related fitness</a:t>
            </a:r>
          </a:p>
          <a:p>
            <a:pPr lvl="2"/>
            <a:r>
              <a:rPr lang="en-GB" sz="2400" dirty="0"/>
              <a:t>Health-related fitness (certain traits that are related to better health and a reduced risk of hypokinetic disease and premature mortality)</a:t>
            </a:r>
          </a:p>
          <a:p>
            <a:pPr lvl="2"/>
            <a:endParaRPr lang="en-GB" sz="1700" dirty="0"/>
          </a:p>
          <a:p>
            <a:pPr>
              <a:buNone/>
            </a:pPr>
            <a:r>
              <a:rPr lang="en-GB" sz="1700" dirty="0">
                <a:solidFill>
                  <a:srgbClr val="FF0000"/>
                </a:solidFill>
              </a:rPr>
              <a:t>GROUP TASK:</a:t>
            </a:r>
          </a:p>
          <a:p>
            <a:pPr>
              <a:buNone/>
            </a:pPr>
            <a:r>
              <a:rPr lang="en-GB" sz="1700" dirty="0">
                <a:solidFill>
                  <a:srgbClr val="FF0000"/>
                </a:solidFill>
              </a:rPr>
              <a:t>Identify the ‘main’ components of performance-related and health-related fitness.</a:t>
            </a:r>
          </a:p>
        </p:txBody>
      </p:sp>
    </p:spTree>
    <p:extLst>
      <p:ext uri="{BB962C8B-B14F-4D97-AF65-F5344CB8AC3E}">
        <p14:creationId xmlns:p14="http://schemas.microsoft.com/office/powerpoint/2010/main" val="33412015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Physical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132856"/>
            <a:ext cx="7293023" cy="403244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700" dirty="0"/>
              <a:t>Physical activity:</a:t>
            </a:r>
          </a:p>
          <a:p>
            <a:pPr lvl="1"/>
            <a:r>
              <a:rPr lang="en-GB" sz="1700" dirty="0"/>
              <a:t>Domestic physical activity</a:t>
            </a:r>
          </a:p>
          <a:p>
            <a:pPr lvl="1"/>
            <a:r>
              <a:rPr lang="en-GB" sz="1700" dirty="0"/>
              <a:t>Occupational physical activity</a:t>
            </a:r>
          </a:p>
          <a:p>
            <a:pPr lvl="1"/>
            <a:r>
              <a:rPr lang="en-GB" sz="1700" dirty="0"/>
              <a:t>Leisure-time physical activity (LTPA)</a:t>
            </a:r>
          </a:p>
          <a:p>
            <a:pPr lvl="2"/>
            <a:r>
              <a:rPr lang="en-GB" sz="1700" dirty="0"/>
              <a:t>Sport</a:t>
            </a:r>
          </a:p>
          <a:p>
            <a:pPr lvl="2"/>
            <a:r>
              <a:rPr lang="en-GB" sz="1700" dirty="0"/>
              <a:t>Exercise and exercise training</a:t>
            </a:r>
          </a:p>
          <a:p>
            <a:pPr lvl="2"/>
            <a:r>
              <a:rPr lang="en-GB" sz="1700" dirty="0"/>
              <a:t>Active recreation</a:t>
            </a:r>
          </a:p>
          <a:p>
            <a:pPr lvl="2"/>
            <a:r>
              <a:rPr lang="en-GB" sz="1700" dirty="0"/>
              <a:t>Play</a:t>
            </a:r>
          </a:p>
          <a:p>
            <a:pPr lvl="1"/>
            <a:r>
              <a:rPr lang="en-GB" sz="1700" dirty="0"/>
              <a:t>Active transport</a:t>
            </a:r>
          </a:p>
          <a:p>
            <a:pPr lvl="1"/>
            <a:r>
              <a:rPr lang="en-GB" sz="1700" dirty="0"/>
              <a:t>Also, NEAT (non-exercise activity thermogenesis)</a:t>
            </a:r>
          </a:p>
          <a:p>
            <a:r>
              <a:rPr lang="en-GB" sz="1700" dirty="0"/>
              <a:t>Determined by behavioural/psychological factors, physiological &amp; genetic factors, environment and policy. </a:t>
            </a:r>
          </a:p>
          <a:p>
            <a:r>
              <a:rPr lang="en-GB" sz="1700" dirty="0"/>
              <a:t>KEY POINTS:</a:t>
            </a:r>
          </a:p>
          <a:p>
            <a:pPr lvl="1"/>
            <a:r>
              <a:rPr lang="en-GB" sz="1700" b="1" dirty="0"/>
              <a:t>Greater physical activity </a:t>
            </a:r>
            <a:r>
              <a:rPr lang="en-GB" sz="1700" dirty="0"/>
              <a:t>is related to health, longevity and a reduced risk of premature mortality.</a:t>
            </a:r>
          </a:p>
          <a:p>
            <a:pPr lvl="1"/>
            <a:r>
              <a:rPr lang="en-GB" sz="1700" dirty="0"/>
              <a:t>This may not be the case for occupational physical activity (the ‘physical activity paradox’)</a:t>
            </a:r>
          </a:p>
          <a:p>
            <a:pPr lvl="1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1065759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AC4CE-931A-1DD4-5070-A3CE1DEC1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6056" y="620688"/>
            <a:ext cx="3423203" cy="158417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Physical activity, like smoking, nutrition, alcohol, drug misuse, </a:t>
            </a:r>
            <a:r>
              <a:rPr lang="en-US" dirty="0" err="1"/>
              <a:t>etc</a:t>
            </a:r>
            <a:r>
              <a:rPr lang="en-US" dirty="0"/>
              <a:t> is a priority action area for public health and has multiple societal benefits.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D80FA1-8040-FEF3-2BBE-3DD70E0EF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8115"/>
            <a:ext cx="4368102" cy="62017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DB07C3-E241-CB7F-F07B-049F8F801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863638"/>
            <a:ext cx="3423203" cy="2789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394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D80FA1-8040-FEF3-2BBE-3DD70E0EF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8115"/>
            <a:ext cx="4368102" cy="62017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9BA501-AE4A-F9D8-FB2B-B98FC0C0C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398" y="1556792"/>
            <a:ext cx="3639074" cy="28184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F4E677-5259-45C6-1248-33E5336F1BC8}"/>
              </a:ext>
            </a:extLst>
          </p:cNvPr>
          <p:cNvSpPr txBox="1"/>
          <p:nvPr/>
        </p:nvSpPr>
        <p:spPr>
          <a:xfrm>
            <a:off x="5148064" y="476672"/>
            <a:ext cx="37435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Need to understand the determinants</a:t>
            </a:r>
          </a:p>
          <a:p>
            <a:r>
              <a:rPr lang="en-US" dirty="0"/>
              <a:t>of physical activity and to take </a:t>
            </a:r>
          </a:p>
          <a:p>
            <a:r>
              <a:rPr lang="en-US" dirty="0"/>
              <a:t>a ‘systems’ approach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6745DE-310F-E03D-399A-F5DCDC71B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397" y="4653136"/>
            <a:ext cx="3495059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669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B9EE6B1-0697-5F30-F817-910DE7FE8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064237" y="200670"/>
            <a:ext cx="4906663" cy="78867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3B2583-D442-5C17-E9A4-8BE66F05A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260647"/>
            <a:ext cx="6984776" cy="9246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2B459A9-7F23-76BC-2220-7BB5BE0B24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1185423"/>
            <a:ext cx="7202194" cy="309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5176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0862" y="405482"/>
            <a:ext cx="8388350" cy="701802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sz="3200" b="1" dirty="0"/>
              <a:t>Physical Activity and Health-Related Fitness</a:t>
            </a:r>
          </a:p>
        </p:txBody>
      </p:sp>
      <p:sp>
        <p:nvSpPr>
          <p:cNvPr id="18435" name="TextBox 4"/>
          <p:cNvSpPr txBox="1">
            <a:spLocks noChangeArrowheads="1"/>
          </p:cNvSpPr>
          <p:nvPr/>
        </p:nvSpPr>
        <p:spPr bwMode="auto">
          <a:xfrm>
            <a:off x="539750" y="1593059"/>
            <a:ext cx="290021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PHYSICAL ACTIVITY &amp;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REDUCED SEDENTARY BEHAVIOUR</a:t>
            </a:r>
          </a:p>
        </p:txBody>
      </p:sp>
      <p:sp>
        <p:nvSpPr>
          <p:cNvPr id="6" name="Rectangle 5"/>
          <p:cNvSpPr/>
          <p:nvPr/>
        </p:nvSpPr>
        <p:spPr>
          <a:xfrm>
            <a:off x="539752" y="1593056"/>
            <a:ext cx="3744913" cy="485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8437" name="TextBox 10"/>
          <p:cNvSpPr txBox="1">
            <a:spLocks noChangeArrowheads="1"/>
          </p:cNvSpPr>
          <p:nvPr/>
        </p:nvSpPr>
        <p:spPr bwMode="auto">
          <a:xfrm>
            <a:off x="4859338" y="1593059"/>
            <a:ext cx="56457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/>
              <a:t>Type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/>
              <a:t>Dose</a:t>
            </a:r>
          </a:p>
        </p:txBody>
      </p:sp>
      <p:sp>
        <p:nvSpPr>
          <p:cNvPr id="18438" name="TextBox 11"/>
          <p:cNvSpPr txBox="1">
            <a:spLocks noChangeArrowheads="1"/>
          </p:cNvSpPr>
          <p:nvPr/>
        </p:nvSpPr>
        <p:spPr bwMode="auto">
          <a:xfrm>
            <a:off x="7308852" y="1484711"/>
            <a:ext cx="974113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Frequency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Duration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Intensity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787902" y="1593056"/>
            <a:ext cx="936625" cy="485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235827" y="1484710"/>
            <a:ext cx="1439863" cy="756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cxnSp>
        <p:nvCxnSpPr>
          <p:cNvPr id="16" name="Straight Connector 15"/>
          <p:cNvCxnSpPr>
            <a:stCxn id="6" idx="3"/>
            <a:endCxn id="13" idx="1"/>
          </p:cNvCxnSpPr>
          <p:nvPr/>
        </p:nvCxnSpPr>
        <p:spPr>
          <a:xfrm>
            <a:off x="4284665" y="1835944"/>
            <a:ext cx="5032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2" name="TextBox 24"/>
          <p:cNvSpPr txBox="1">
            <a:spLocks noChangeArrowheads="1"/>
          </p:cNvSpPr>
          <p:nvPr/>
        </p:nvSpPr>
        <p:spPr bwMode="auto">
          <a:xfrm>
            <a:off x="107950" y="2726534"/>
            <a:ext cx="2921505" cy="2793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Morphological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Weight for height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% body fat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Fat distribution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Bone density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Flexibility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Cardiorespiratory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Submaximal exercise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Maximal aerobic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Cardiac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Lung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Pressure</a:t>
            </a:r>
          </a:p>
        </p:txBody>
      </p:sp>
      <p:cxnSp>
        <p:nvCxnSpPr>
          <p:cNvPr id="33" name="Straight Connector 32"/>
          <p:cNvCxnSpPr>
            <a:stCxn id="13" idx="3"/>
          </p:cNvCxnSpPr>
          <p:nvPr/>
        </p:nvCxnSpPr>
        <p:spPr>
          <a:xfrm>
            <a:off x="5724526" y="1835946"/>
            <a:ext cx="1511300" cy="27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107950" y="2726531"/>
            <a:ext cx="6408738" cy="31873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sp>
        <p:nvSpPr>
          <p:cNvPr id="18445" name="TextBox 36"/>
          <p:cNvSpPr txBox="1">
            <a:spLocks noChangeArrowheads="1"/>
          </p:cNvSpPr>
          <p:nvPr/>
        </p:nvSpPr>
        <p:spPr bwMode="auto">
          <a:xfrm>
            <a:off x="3635377" y="2834880"/>
            <a:ext cx="2798138" cy="3000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Muscular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Strength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Endurance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Power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Motor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Agility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Balance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Coordination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Metabolic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glucose control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Blood lipids and lipoproteins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Adipokines and myokines</a:t>
            </a:r>
          </a:p>
        </p:txBody>
      </p:sp>
      <p:sp>
        <p:nvSpPr>
          <p:cNvPr id="18446" name="TextBox 39"/>
          <p:cNvSpPr txBox="1">
            <a:spLocks noChangeArrowheads="1"/>
          </p:cNvSpPr>
          <p:nvPr/>
        </p:nvSpPr>
        <p:spPr bwMode="auto">
          <a:xfrm>
            <a:off x="179390" y="2240756"/>
            <a:ext cx="5113337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GENETICS – Responders and non-responders 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50825" y="2240756"/>
            <a:ext cx="4681538" cy="3238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  <p:cxnSp>
        <p:nvCxnSpPr>
          <p:cNvPr id="43" name="Straight Connector 42"/>
          <p:cNvCxnSpPr>
            <a:stCxn id="6" idx="2"/>
          </p:cNvCxnSpPr>
          <p:nvPr/>
        </p:nvCxnSpPr>
        <p:spPr>
          <a:xfrm rot="5400000">
            <a:off x="2330450" y="2159794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1682750" y="2645569"/>
            <a:ext cx="1619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0" name="TextBox 45"/>
          <p:cNvSpPr txBox="1">
            <a:spLocks noChangeArrowheads="1"/>
          </p:cNvSpPr>
          <p:nvPr/>
        </p:nvSpPr>
        <p:spPr bwMode="auto">
          <a:xfrm>
            <a:off x="395290" y="5588794"/>
            <a:ext cx="3815340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i="1">
                <a:solidFill>
                  <a:srgbClr val="FFFFFF"/>
                </a:solidFill>
              </a:rPr>
              <a:t>From Bouchard, Shepherd and Stephens, 1994.</a:t>
            </a:r>
          </a:p>
        </p:txBody>
      </p:sp>
      <p:sp>
        <p:nvSpPr>
          <p:cNvPr id="18451" name="TextBox 46"/>
          <p:cNvSpPr txBox="1">
            <a:spLocks noChangeArrowheads="1"/>
          </p:cNvSpPr>
          <p:nvPr/>
        </p:nvSpPr>
        <p:spPr bwMode="auto">
          <a:xfrm>
            <a:off x="6561024" y="2918744"/>
            <a:ext cx="2447925" cy="2377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Mental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Stress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Depression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Anxiety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SMI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Sleep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350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b="1" dirty="0"/>
              <a:t>Energy Balance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1350" dirty="0"/>
              <a:t>Food intake control (appetite and satiety)</a:t>
            </a:r>
          </a:p>
        </p:txBody>
      </p:sp>
      <p:sp>
        <p:nvSpPr>
          <p:cNvPr id="48" name="Rectangle 47"/>
          <p:cNvSpPr/>
          <p:nvPr/>
        </p:nvSpPr>
        <p:spPr>
          <a:xfrm>
            <a:off x="6300790" y="2781300"/>
            <a:ext cx="2663825" cy="253841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35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916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6" name="Rectangle 2458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8" name="Rectangle 2458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0" name="Rectangle 2458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92" name="Rectangle 2459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>
                <a:solidFill>
                  <a:srgbClr val="FFFFFF"/>
                </a:solidFill>
              </a:rPr>
              <a:t>Key concept 2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Health-related fitness</a:t>
            </a:r>
          </a:p>
          <a:p>
            <a:pPr lvl="1" eaLnBrk="1" hangingPunct="1">
              <a:defRPr/>
            </a:pPr>
            <a:r>
              <a:rPr lang="en-GB" sz="2400" dirty="0"/>
              <a:t>Components of fitness that are affected favourably of unfavourably by habitual physical activity and are related to health status. A state characterised by: (a) an ability to perform daily activities with vigour; (b) demonstration of traits and capacities that are associated with a low risk of premature development of hypokinetic diseases and conditions.</a:t>
            </a:r>
          </a:p>
        </p:txBody>
      </p:sp>
    </p:spTree>
    <p:extLst>
      <p:ext uri="{BB962C8B-B14F-4D97-AF65-F5344CB8AC3E}">
        <p14:creationId xmlns:p14="http://schemas.microsoft.com/office/powerpoint/2010/main" val="20867640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656DA-04D5-5BD7-F1C4-4EF1DEECF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712" y="1844824"/>
            <a:ext cx="5256584" cy="2631826"/>
          </a:xfrm>
        </p:spPr>
        <p:txBody>
          <a:bodyPr>
            <a:normAutofit/>
          </a:bodyPr>
          <a:lstStyle/>
          <a:p>
            <a:r>
              <a:rPr lang="en-US" b="1" dirty="0"/>
              <a:t>Let’s look at some of the evidence that supports leading a physically active lifestyle to improve health and reduce the risk of disease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6164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A8C51-61F5-4952-ABD2-02A40A2FB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Types of Diabetes</a:t>
            </a:r>
          </a:p>
        </p:txBody>
      </p:sp>
      <p:pic>
        <p:nvPicPr>
          <p:cNvPr id="31747" name="Picture 2">
            <a:extLst>
              <a:ext uri="{FF2B5EF4-FFF2-40B4-BE49-F238E27FC236}">
                <a16:creationId xmlns:a16="http://schemas.microsoft.com/office/drawing/2014/main" id="{6713814F-08E8-4218-B216-FD9E5891F8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628775"/>
            <a:ext cx="4248150" cy="44640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48" name="Picture 3">
            <a:extLst>
              <a:ext uri="{FF2B5EF4-FFF2-40B4-BE49-F238E27FC236}">
                <a16:creationId xmlns:a16="http://schemas.microsoft.com/office/drawing/2014/main" id="{F0A765FA-9B56-4FAD-BEE1-C8E06DEE2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628775"/>
            <a:ext cx="3887788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184A2B73-6071-4B0E-A9C2-401B9A538F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Complications of Diabetes</a:t>
            </a:r>
          </a:p>
        </p:txBody>
      </p:sp>
      <p:sp>
        <p:nvSpPr>
          <p:cNvPr id="153603" name="Rectangle 3">
            <a:extLst>
              <a:ext uri="{FF2B5EF4-FFF2-40B4-BE49-F238E27FC236}">
                <a16:creationId xmlns:a16="http://schemas.microsoft.com/office/drawing/2014/main" id="{4D9A8A93-A511-4B80-9FD2-512EE4CE26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196975"/>
            <a:ext cx="4376737" cy="5257800"/>
          </a:xfrm>
        </p:spPr>
        <p:txBody>
          <a:bodyPr/>
          <a:lstStyle/>
          <a:p>
            <a:pPr>
              <a:buFontTx/>
              <a:buChar char="o"/>
              <a:defRPr/>
            </a:pPr>
            <a:r>
              <a:rPr lang="en-GB" sz="2000" dirty="0"/>
              <a:t>An increased risk of :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Heart Disease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Stroke 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Poor Peripheral Circulation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Eye and Vision Problems 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Kidney Damage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Nerve Damage 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Serious Foot Problems </a:t>
            </a:r>
          </a:p>
          <a:p>
            <a:pPr>
              <a:buFontTx/>
              <a:buChar char="o"/>
              <a:defRPr/>
            </a:pPr>
            <a:r>
              <a:rPr lang="en-GB" sz="2000" dirty="0"/>
              <a:t>In general, the risk of developing complications is reduced if the blood glucose level is well controlled, and other risk factors such as high blood pressure are dealt with. </a:t>
            </a:r>
          </a:p>
        </p:txBody>
      </p:sp>
      <p:pic>
        <p:nvPicPr>
          <p:cNvPr id="32772" name="Picture 5" descr="diag_complications">
            <a:extLst>
              <a:ext uri="{FF2B5EF4-FFF2-40B4-BE49-F238E27FC236}">
                <a16:creationId xmlns:a16="http://schemas.microsoft.com/office/drawing/2014/main" id="{E2F6E7CF-788A-4783-8143-25B67FCA49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125538"/>
            <a:ext cx="3913187" cy="522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3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6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F17B0A-B548-7A3C-A260-948ECE5DB7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234418"/>
            <a:ext cx="8064896" cy="540449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0D4150D-D8FF-0146-653F-AF8171F6615B}"/>
              </a:ext>
            </a:extLst>
          </p:cNvPr>
          <p:cNvSpPr/>
          <p:nvPr/>
        </p:nvSpPr>
        <p:spPr>
          <a:xfrm>
            <a:off x="4788024" y="4365104"/>
            <a:ext cx="3672408" cy="136815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CB4A5A-0E78-F563-97B4-CAB996D48B4E}"/>
              </a:ext>
            </a:extLst>
          </p:cNvPr>
          <p:cNvSpPr txBox="1"/>
          <p:nvPr/>
        </p:nvSpPr>
        <p:spPr>
          <a:xfrm flipH="1">
            <a:off x="2771800" y="526532"/>
            <a:ext cx="48051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VERY IMPORTANT!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1714" cy="51435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3" y="1914812"/>
            <a:ext cx="51435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3" y="1922415"/>
            <a:ext cx="51434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75943" y="3548314"/>
            <a:ext cx="1876484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3" y="1584538"/>
            <a:ext cx="2925268" cy="3134219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57569" y="1907208"/>
            <a:ext cx="5143502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1297392"/>
            <a:ext cx="2401025" cy="2540623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000">
                <a:solidFill>
                  <a:srgbClr val="FFFFFF"/>
                </a:solidFill>
              </a:rPr>
              <a:t>Cohort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5" y="849645"/>
            <a:ext cx="4916510" cy="5243651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dirty="0"/>
              <a:t>Prospective cohort studies</a:t>
            </a:r>
          </a:p>
          <a:p>
            <a:pPr lvl="1">
              <a:defRPr/>
            </a:pPr>
            <a:r>
              <a:rPr lang="en-GB" sz="2400" dirty="0"/>
              <a:t>Assess a cohort (group of similar people) at baseline and then follow then into the future to see what happens</a:t>
            </a:r>
          </a:p>
          <a:p>
            <a:pPr lvl="1">
              <a:defRPr/>
            </a:pPr>
            <a:r>
              <a:rPr lang="en-GB" sz="2400" dirty="0"/>
              <a:t>Exposures (e.g. smoking, physical activity, blood pressure, dietary intake, education, COVID infection, etc, etc) and outcomes (cancer, diabetes, heart attack, death, weight gain, etc, etc) </a:t>
            </a:r>
          </a:p>
          <a:p>
            <a:pPr lvl="1">
              <a:defRPr/>
            </a:pPr>
            <a:r>
              <a:rPr lang="en-GB" sz="2400" dirty="0"/>
              <a:t>Used to determined incidence and risk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5113387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5BEE16-95E2-452A-8D3A-E089916B2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Hierarchy of Evidence</a:t>
            </a:r>
            <a:br>
              <a:rPr lang="en-US" dirty="0"/>
            </a:br>
            <a:r>
              <a:rPr lang="en-US" dirty="0"/>
              <a:t>Also Very Important!</a:t>
            </a:r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F0591069-3196-4A93-A8FE-D9509D1D2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7638"/>
            <a:ext cx="8568952" cy="497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290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F2C1F5-8F1A-0E5F-7690-241CC16B1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05" y="548680"/>
            <a:ext cx="8270635" cy="604867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B68558-8BAF-A693-616E-9B7826021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91" y="836712"/>
            <a:ext cx="8833971" cy="53285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B68558-8BAF-A693-616E-9B7826021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404664"/>
            <a:ext cx="4873673" cy="25922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044826-434F-B48E-B4B4-5C82DD74E0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3" y="3573016"/>
            <a:ext cx="7342665" cy="2016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6EDCA7-3A24-0D0C-BB44-2916D7F03B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1639" y="5868024"/>
            <a:ext cx="7126643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497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044826-434F-B48E-B4B4-5C82DD74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883795"/>
            <a:ext cx="3971037" cy="109040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996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B9AA70A-53E9-344D-82B5-6F18BDA28C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1478" y="643467"/>
            <a:ext cx="294880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180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044826-434F-B48E-B4B4-5C82DD74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28" y="644507"/>
            <a:ext cx="3971037" cy="10904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6B132A-C8AD-FF7E-F5D6-81AE33AA84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647" y="2132856"/>
            <a:ext cx="7984256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7238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044826-434F-B48E-B4B4-5C82DD74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897" y="1556792"/>
            <a:ext cx="3971037" cy="10904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77F464-C961-18B5-F1D9-138874C7B0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897" y="3284984"/>
            <a:ext cx="3264135" cy="1563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883135-F779-883D-76B4-A36AB8B06B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454640"/>
            <a:ext cx="5056581" cy="580470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72AF079-B267-3B97-F218-9E8EFE128DB0}"/>
              </a:ext>
            </a:extLst>
          </p:cNvPr>
          <p:cNvSpPr/>
          <p:nvPr/>
        </p:nvSpPr>
        <p:spPr>
          <a:xfrm>
            <a:off x="4067944" y="4848347"/>
            <a:ext cx="4840557" cy="109040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1789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044826-434F-B48E-B4B4-5C82DD74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883795"/>
            <a:ext cx="3971037" cy="1090407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996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3F075506-C977-B933-E909-E903745DC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62" y="1052736"/>
            <a:ext cx="3971037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164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044826-434F-B48E-B4B4-5C82DD74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2883795"/>
            <a:ext cx="3971037" cy="109040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996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3AAEA61-BF9B-6DF5-E1AD-54E0F9CD8D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0362" y="980728"/>
            <a:ext cx="3971037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5036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D504E61-EB76-39EB-7FD4-350755766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146" y="1412776"/>
            <a:ext cx="8664974" cy="410445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AB55DF-110B-913E-C8B6-A01603172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332656"/>
            <a:ext cx="7014258" cy="22570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5E7457-F478-A66E-514D-0EA97B7AF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623" y="2420888"/>
            <a:ext cx="7344817" cy="367240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AA9A35C-97F3-BFD1-789D-0EABFE7D5521}"/>
              </a:ext>
            </a:extLst>
          </p:cNvPr>
          <p:cNvSpPr/>
          <p:nvPr/>
        </p:nvSpPr>
        <p:spPr>
          <a:xfrm>
            <a:off x="4932040" y="4365104"/>
            <a:ext cx="3528392" cy="100811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31BD77-38D0-B289-53F9-DA46837F7C13}"/>
              </a:ext>
            </a:extLst>
          </p:cNvPr>
          <p:cNvSpPr/>
          <p:nvPr/>
        </p:nvSpPr>
        <p:spPr>
          <a:xfrm>
            <a:off x="1187622" y="3367810"/>
            <a:ext cx="3528392" cy="121331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5536CC8-0145-0E05-9B42-3884A7DF9EB5}"/>
              </a:ext>
            </a:extLst>
          </p:cNvPr>
          <p:cNvSpPr/>
          <p:nvPr/>
        </p:nvSpPr>
        <p:spPr>
          <a:xfrm>
            <a:off x="4968754" y="5445224"/>
            <a:ext cx="3528392" cy="64807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E38194-270B-0FEF-FCEB-B67671975699}"/>
              </a:ext>
            </a:extLst>
          </p:cNvPr>
          <p:cNvSpPr/>
          <p:nvPr/>
        </p:nvSpPr>
        <p:spPr>
          <a:xfrm>
            <a:off x="4968754" y="3068960"/>
            <a:ext cx="3528392" cy="93610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35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8AB69-04C4-DD16-E777-52FCE166F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So what is this concept of ‘risk’ and how is it calculated?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C7A00E-86DE-A989-F876-5D707DFA0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First – requires Categorical data</a:t>
            </a:r>
          </a:p>
          <a:p>
            <a:pPr lvl="1"/>
            <a:r>
              <a:rPr lang="en-US" dirty="0"/>
              <a:t>Two types of data: continuous (numerical) and categorical</a:t>
            </a:r>
          </a:p>
          <a:p>
            <a:pPr lvl="1"/>
            <a:r>
              <a:rPr lang="en-US" dirty="0"/>
              <a:t>Continuous numerical (e.g. height cm, weight kg, age years, blood glucose mmol/l,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Categorical (e.g. short or tall, normal weight or obesity, young or old, diabetes or no diabetes)</a:t>
            </a:r>
          </a:p>
          <a:p>
            <a:pPr lvl="2"/>
            <a:r>
              <a:rPr lang="en-US" dirty="0"/>
              <a:t>To create categories we need ‘cut-offs’ or numerical boundaries (e.g. &lt;170 cm or &gt;170 cm, &lt;25 kg/m2 or &gt;30 kg/m2, &lt;50 years or &gt;50 years, &lt;7.0 mmol/l or &gt;7.0 mmol/l).</a:t>
            </a:r>
          </a:p>
          <a:p>
            <a:r>
              <a:rPr lang="en-US" dirty="0"/>
              <a:t>Second, requires a prospective design (time must pass)</a:t>
            </a:r>
          </a:p>
          <a:p>
            <a:r>
              <a:rPr lang="en-US" dirty="0"/>
              <a:t>Third, need to decide who is at risk</a:t>
            </a:r>
          </a:p>
          <a:p>
            <a:r>
              <a:rPr lang="en-US" dirty="0"/>
              <a:t>Fourth, collect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7430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8AB69-04C4-DD16-E777-52FCE166F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Calculation of risk – example: Exercise is the exposure)</a:t>
            </a: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C7A00E-86DE-A989-F876-5D707DFA0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4784"/>
            <a:ext cx="7886700" cy="500809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100 people are followed for 1 year, 10 develop diabetes, what is the absolute risk?</a:t>
            </a:r>
          </a:p>
          <a:p>
            <a:pPr lvl="1"/>
            <a:r>
              <a:rPr lang="en-US" dirty="0"/>
              <a:t>10/100 = 0.1 or 10%</a:t>
            </a:r>
          </a:p>
          <a:p>
            <a:pPr lvl="1"/>
            <a:endParaRPr lang="en-US" dirty="0"/>
          </a:p>
          <a:p>
            <a:r>
              <a:rPr lang="en-US" dirty="0"/>
              <a:t>(Not exposed) 100 people who do not do exercise are followed for 1 year, 20 develop diabetes, what is the absolute risk?</a:t>
            </a:r>
          </a:p>
          <a:p>
            <a:pPr lvl="1"/>
            <a:r>
              <a:rPr lang="en-US" dirty="0"/>
              <a:t>20/100 = 0.2 or 20%</a:t>
            </a:r>
          </a:p>
          <a:p>
            <a:r>
              <a:rPr lang="en-US" dirty="0"/>
              <a:t>(Exposed) 100 people who do exercise are followed for 1 year, 5 develop diabetes, what is the absolute risk?</a:t>
            </a:r>
          </a:p>
          <a:p>
            <a:pPr lvl="1"/>
            <a:r>
              <a:rPr lang="en-US" dirty="0"/>
              <a:t>5/100 = 0.05 or 5%</a:t>
            </a:r>
          </a:p>
          <a:p>
            <a:pPr lvl="1"/>
            <a:endParaRPr lang="en-US" dirty="0"/>
          </a:p>
          <a:p>
            <a:r>
              <a:rPr lang="en-US" dirty="0"/>
              <a:t>What is the relative risk of developing diabetes in people who don’t exercise?</a:t>
            </a:r>
          </a:p>
          <a:p>
            <a:pPr lvl="1"/>
            <a:r>
              <a:rPr lang="en-US" dirty="0"/>
              <a:t>Not exposed/Exposed: 0.2/0.05 (20%/5%) = 4 (four times or 400% greater risk)</a:t>
            </a:r>
          </a:p>
          <a:p>
            <a:r>
              <a:rPr lang="en-US" u="sng" dirty="0"/>
              <a:t>What is the relative risk of developing diabetes in people who do exercise?</a:t>
            </a:r>
          </a:p>
          <a:p>
            <a:pPr lvl="1"/>
            <a:r>
              <a:rPr lang="en-US" u="sng" dirty="0"/>
              <a:t>Exposed/Not Exposed: 0.05/0.2 (5%/20%) = 0.25 (75% lower risk)</a:t>
            </a:r>
          </a:p>
          <a:p>
            <a:pPr lvl="1"/>
            <a:r>
              <a:rPr lang="en-US" u="sng" dirty="0"/>
              <a:t>Exposed is the numerator and not-exposed is the denominator (or control)</a:t>
            </a:r>
          </a:p>
        </p:txBody>
      </p:sp>
    </p:spTree>
    <p:extLst>
      <p:ext uri="{BB962C8B-B14F-4D97-AF65-F5344CB8AC3E}">
        <p14:creationId xmlns:p14="http://schemas.microsoft.com/office/powerpoint/2010/main" val="177199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287194"/>
            <a:ext cx="7776864" cy="50405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90" y="320545"/>
            <a:ext cx="4950619" cy="124213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8EE0FB-911F-428D-AEDC-70FC326D824C}"/>
              </a:ext>
            </a:extLst>
          </p:cNvPr>
          <p:cNvSpPr/>
          <p:nvPr/>
        </p:nvSpPr>
        <p:spPr>
          <a:xfrm>
            <a:off x="777032" y="4941168"/>
            <a:ext cx="7611391" cy="1386586"/>
          </a:xfrm>
          <a:prstGeom prst="rect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71681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2A6207-A9C8-741E-932C-1FB31BBDF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348880"/>
            <a:ext cx="6858000" cy="2387600"/>
          </a:xfrm>
        </p:spPr>
        <p:txBody>
          <a:bodyPr>
            <a:normAutofit fontScale="90000"/>
          </a:bodyPr>
          <a:lstStyle/>
          <a:p>
            <a:r>
              <a:rPr lang="en-US" dirty="0">
                <a:hlinkClick r:id="rId2"/>
              </a:rPr>
              <a:t>Archives of Internal Medicine Research Open Access PubMed Indexed Journals | Impact Factor Journals (fortunejournals.com)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0744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>
            <a:extLst>
              <a:ext uri="{FF2B5EF4-FFF2-40B4-BE49-F238E27FC236}">
                <a16:creationId xmlns:a16="http://schemas.microsoft.com/office/drawing/2014/main" id="{27108EB9-F19D-4F9F-9E95-4C62A3D0C03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7544" y="304800"/>
            <a:ext cx="8371656" cy="1447800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Age-adjusted relative risk of type 2 diabetes in men free of CHD, stroke or diabetes according to physical activity level. A 16.8-year follow-up study of 5159 men.</a:t>
            </a:r>
            <a:br>
              <a:rPr lang="en-GB" sz="2400" dirty="0"/>
            </a:br>
            <a:r>
              <a:rPr lang="en-GB" sz="1800" i="1" dirty="0" err="1"/>
              <a:t>Wannamethee</a:t>
            </a:r>
            <a:r>
              <a:rPr lang="en-GB" sz="1800" i="1" dirty="0"/>
              <a:t> et al. (2000). Arch. Intern. Med. 160: 2108.</a:t>
            </a:r>
            <a:endParaRPr lang="en-GB" sz="2800" dirty="0"/>
          </a:p>
        </p:txBody>
      </p:sp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56DC5921-5D07-4035-937D-3547D6549065}"/>
              </a:ext>
            </a:extLst>
          </p:cNvPr>
          <p:cNvGraphicFramePr>
            <a:graphicFrameLocks noGrp="1" noChangeAspect="1"/>
          </p:cNvGraphicFramePr>
          <p:nvPr>
            <p:ph type="chart" idx="1"/>
            <p:extLst>
              <p:ext uri="{D42A27DB-BD31-4B8C-83A1-F6EECF244321}">
                <p14:modId xmlns:p14="http://schemas.microsoft.com/office/powerpoint/2010/main" val="851803512"/>
              </p:ext>
            </p:extLst>
          </p:nvPr>
        </p:nvGraphicFramePr>
        <p:xfrm>
          <a:off x="965200" y="1803400"/>
          <a:ext cx="7747000" cy="45434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21892" name="Text Box 4">
            <a:extLst>
              <a:ext uri="{FF2B5EF4-FFF2-40B4-BE49-F238E27FC236}">
                <a16:creationId xmlns:a16="http://schemas.microsoft.com/office/drawing/2014/main" id="{6C8223BA-E3E9-42BF-9537-6EA2FC9404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0" y="6324600"/>
            <a:ext cx="25781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Physical Activity Level</a:t>
            </a:r>
            <a:endParaRPr lang="en-GB" sz="2000">
              <a:latin typeface="Times New Roman" charset="0"/>
            </a:endParaRPr>
          </a:p>
        </p:txBody>
      </p:sp>
      <p:sp>
        <p:nvSpPr>
          <p:cNvPr id="421893" name="Text Box 5">
            <a:extLst>
              <a:ext uri="{FF2B5EF4-FFF2-40B4-BE49-F238E27FC236}">
                <a16:creationId xmlns:a16="http://schemas.microsoft.com/office/drawing/2014/main" id="{61FA332B-98B2-4FAA-A898-F75B6A10D8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-1200150" y="3484563"/>
            <a:ext cx="35591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Relative Risk of Type 2 Diabetes</a:t>
            </a:r>
          </a:p>
          <a:p>
            <a:pPr>
              <a:defRPr/>
            </a:pPr>
            <a:r>
              <a:rPr lang="en-GB" sz="200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(95% Confidence Intervals)</a:t>
            </a:r>
            <a:endParaRPr lang="en-GB" sz="2000">
              <a:latin typeface="Times New Roman" charset="0"/>
            </a:endParaRPr>
          </a:p>
        </p:txBody>
      </p:sp>
      <p:sp>
        <p:nvSpPr>
          <p:cNvPr id="36870" name="Text Box 6">
            <a:extLst>
              <a:ext uri="{FF2B5EF4-FFF2-40B4-BE49-F238E27FC236}">
                <a16:creationId xmlns:a16="http://schemas.microsoft.com/office/drawing/2014/main" id="{E957C3D3-8337-44FC-BA96-F8C6943F06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2286000"/>
            <a:ext cx="4953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1.00</a:t>
            </a:r>
            <a:endParaRPr lang="en-GB" altLang="en-US" sz="2000">
              <a:latin typeface="Times New Roman" panose="02020603050405020304" pitchFamily="18" charset="0"/>
            </a:endParaRPr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94D907EF-709C-4B67-90DB-F450DE5D7E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4200" y="3124200"/>
            <a:ext cx="1071563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>
                <a:latin typeface="Times New Roman" panose="02020603050405020304" pitchFamily="18" charset="0"/>
              </a:rPr>
              <a:t>     </a:t>
            </a:r>
            <a:r>
              <a:rPr lang="en-GB" altLang="en-US" sz="1400" b="1">
                <a:latin typeface="Times New Roman" panose="02020603050405020304" pitchFamily="18" charset="0"/>
              </a:rPr>
              <a:t>0.65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(0.42 - 1.00)</a:t>
            </a:r>
            <a:endParaRPr lang="en-GB" altLang="en-US" sz="2000">
              <a:latin typeface="Times New Roman" panose="02020603050405020304" pitchFamily="18" charset="0"/>
            </a:endParaRPr>
          </a:p>
        </p:txBody>
      </p:sp>
      <p:sp>
        <p:nvSpPr>
          <p:cNvPr id="36872" name="Text Box 8">
            <a:extLst>
              <a:ext uri="{FF2B5EF4-FFF2-40B4-BE49-F238E27FC236}">
                <a16:creationId xmlns:a16="http://schemas.microsoft.com/office/drawing/2014/main" id="{538BB36D-5C9E-4357-91E3-032A6BED7B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3276600"/>
            <a:ext cx="1071563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     </a:t>
            </a:r>
            <a:r>
              <a:rPr lang="en-GB" altLang="en-US" sz="1400" b="1">
                <a:latin typeface="Times New Roman" panose="02020603050405020304" pitchFamily="18" charset="0"/>
              </a:rPr>
              <a:t> 0.60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(0.38 - 0.95)</a:t>
            </a:r>
            <a:endParaRPr lang="en-GB" altLang="en-US" sz="1600" b="1">
              <a:latin typeface="Times New Roman" panose="02020603050405020304" pitchFamily="18" charset="0"/>
            </a:endParaRPr>
          </a:p>
        </p:txBody>
      </p:sp>
      <p:sp>
        <p:nvSpPr>
          <p:cNvPr id="36873" name="Text Box 9">
            <a:extLst>
              <a:ext uri="{FF2B5EF4-FFF2-40B4-BE49-F238E27FC236}">
                <a16:creationId xmlns:a16="http://schemas.microsoft.com/office/drawing/2014/main" id="{5C4E9ACA-439A-4BAF-B159-BDAC00C446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32525" y="3214688"/>
            <a:ext cx="1841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36874" name="Text Box 10">
            <a:extLst>
              <a:ext uri="{FF2B5EF4-FFF2-40B4-BE49-F238E27FC236}">
                <a16:creationId xmlns:a16="http://schemas.microsoft.com/office/drawing/2014/main" id="{F600F027-51B8-478D-A718-099A7BBB4A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810000"/>
            <a:ext cx="1071563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       0.42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(0.24 - 0.72)</a:t>
            </a:r>
          </a:p>
        </p:txBody>
      </p:sp>
      <p:sp>
        <p:nvSpPr>
          <p:cNvPr id="36875" name="Text Box 11">
            <a:extLst>
              <a:ext uri="{FF2B5EF4-FFF2-40B4-BE49-F238E27FC236}">
                <a16:creationId xmlns:a16="http://schemas.microsoft.com/office/drawing/2014/main" id="{F747FEC1-4DE1-44D3-A251-5D90BA8BE1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4038600"/>
            <a:ext cx="1071563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      0.36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(0.21 - 0.62)</a:t>
            </a:r>
          </a:p>
        </p:txBody>
      </p:sp>
      <p:sp>
        <p:nvSpPr>
          <p:cNvPr id="36876" name="Text Box 12">
            <a:extLst>
              <a:ext uri="{FF2B5EF4-FFF2-40B4-BE49-F238E27FC236}">
                <a16:creationId xmlns:a16="http://schemas.microsoft.com/office/drawing/2014/main" id="{E7869CCB-E5E1-4101-8296-BBFEBE9935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2590800"/>
            <a:ext cx="21097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>
                <a:latin typeface="Times New Roman" panose="02020603050405020304" pitchFamily="18" charset="0"/>
              </a:rPr>
              <a:t>P for trend &lt; 0.001</a:t>
            </a:r>
          </a:p>
        </p:txBody>
      </p:sp>
      <p:sp>
        <p:nvSpPr>
          <p:cNvPr id="36877" name="Text Box 13">
            <a:extLst>
              <a:ext uri="{FF2B5EF4-FFF2-40B4-BE49-F238E27FC236}">
                <a16:creationId xmlns:a16="http://schemas.microsoft.com/office/drawing/2014/main" id="{24A7F715-CC9A-47B2-879A-CB5934BBC6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6400800"/>
            <a:ext cx="4127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imes New Roman" panose="02020603050405020304" pitchFamily="18" charset="0"/>
              </a:rPr>
              <a:t>#18</a:t>
            </a: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6878" name="Text Box 14">
            <a:extLst>
              <a:ext uri="{FF2B5EF4-FFF2-40B4-BE49-F238E27FC236}">
                <a16:creationId xmlns:a16="http://schemas.microsoft.com/office/drawing/2014/main" id="{FFE3B283-6007-4F04-BBF2-5CE11A040E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725" y="6361113"/>
            <a:ext cx="53181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imes New Roman" panose="02020603050405020304" pitchFamily="18" charset="0"/>
              </a:rPr>
              <a:t>08/02</a:t>
            </a: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6" name="Rectangle 2">
            <a:extLst>
              <a:ext uri="{FF2B5EF4-FFF2-40B4-BE49-F238E27FC236}">
                <a16:creationId xmlns:a16="http://schemas.microsoft.com/office/drawing/2014/main" id="{57390F71-DC0C-4D4D-BC8C-C9F4A13580C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7544" y="228600"/>
            <a:ext cx="8295456" cy="1752600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Age-Adjusted Relative Risks of Type 2 Diabetes According to Usual Walking Pace Among Female Participants in the Nurses’ Health Study Who Did Not Perform Vigorous Activity. An 8-Year Follow-Up</a:t>
            </a:r>
            <a:r>
              <a:rPr lang="en-GB" sz="2600" dirty="0"/>
              <a:t>.</a:t>
            </a:r>
            <a:br>
              <a:rPr lang="en-GB" sz="2000" dirty="0"/>
            </a:br>
            <a:r>
              <a:rPr lang="en-GB" sz="1800" i="1" dirty="0"/>
              <a:t>Hu et al. (1999). JAMA 282: 1433.</a:t>
            </a:r>
          </a:p>
        </p:txBody>
      </p:sp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C43220F6-1B0D-4AA6-BA86-EC9618B53204}"/>
              </a:ext>
            </a:extLst>
          </p:cNvPr>
          <p:cNvGraphicFramePr>
            <a:graphicFrameLocks noGrp="1" noChangeAspect="1"/>
          </p:cNvGraphicFramePr>
          <p:nvPr>
            <p:ph type="chart" idx="1"/>
          </p:nvPr>
        </p:nvGraphicFramePr>
        <p:xfrm>
          <a:off x="1651000" y="2260600"/>
          <a:ext cx="6713538" cy="40116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25988" name="Text Box 4">
            <a:extLst>
              <a:ext uri="{FF2B5EF4-FFF2-40B4-BE49-F238E27FC236}">
                <a16:creationId xmlns:a16="http://schemas.microsoft.com/office/drawing/2014/main" id="{73046D47-60DB-42EF-AF32-9BC89D72EE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6324600"/>
            <a:ext cx="2051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Usual Walking Pace</a:t>
            </a:r>
          </a:p>
        </p:txBody>
      </p:sp>
      <p:sp>
        <p:nvSpPr>
          <p:cNvPr id="425989" name="Text Box 5">
            <a:extLst>
              <a:ext uri="{FF2B5EF4-FFF2-40B4-BE49-F238E27FC236}">
                <a16:creationId xmlns:a16="http://schemas.microsoft.com/office/drawing/2014/main" id="{F5C9617B-73F4-4453-87A5-D0C1E2A8C5C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-454025" y="3729038"/>
            <a:ext cx="32258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Relative Risk of Type 2 Diabetes</a:t>
            </a:r>
          </a:p>
          <a:p>
            <a:pPr>
              <a:defRPr/>
            </a:pPr>
            <a:r>
              <a:rPr lang="en-GB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</a:rPr>
              <a:t>(95% Confidence Intervals)</a:t>
            </a:r>
          </a:p>
        </p:txBody>
      </p:sp>
      <p:sp>
        <p:nvSpPr>
          <p:cNvPr id="38918" name="Text Box 6">
            <a:extLst>
              <a:ext uri="{FF2B5EF4-FFF2-40B4-BE49-F238E27FC236}">
                <a16:creationId xmlns:a16="http://schemas.microsoft.com/office/drawing/2014/main" id="{88C90611-63BA-4AC6-898D-3E097E54A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362200"/>
            <a:ext cx="4064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1.0</a:t>
            </a:r>
          </a:p>
        </p:txBody>
      </p:sp>
      <p:sp>
        <p:nvSpPr>
          <p:cNvPr id="425991" name="Text Box 7">
            <a:extLst>
              <a:ext uri="{FF2B5EF4-FFF2-40B4-BE49-F238E27FC236}">
                <a16:creationId xmlns:a16="http://schemas.microsoft.com/office/drawing/2014/main" id="{FE175510-0ECC-45B1-8471-DF1EBD6613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3124200"/>
            <a:ext cx="9239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>
                <a:latin typeface="Times New Roman" charset="0"/>
              </a:rPr>
              <a:t>     0.61</a:t>
            </a:r>
          </a:p>
          <a:p>
            <a:pPr>
              <a:defRPr/>
            </a:pPr>
            <a:r>
              <a:rPr lang="en-GB" sz="1400" b="1">
                <a:latin typeface="Times New Roman" charset="0"/>
              </a:rPr>
              <a:t>(0.52-0.72</a:t>
            </a:r>
            <a:endParaRPr lang="en-GB"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</a:endParaRPr>
          </a:p>
        </p:txBody>
      </p:sp>
      <p:sp>
        <p:nvSpPr>
          <p:cNvPr id="38920" name="Text Box 8">
            <a:extLst>
              <a:ext uri="{FF2B5EF4-FFF2-40B4-BE49-F238E27FC236}">
                <a16:creationId xmlns:a16="http://schemas.microsoft.com/office/drawing/2014/main" id="{0557734E-FBAB-41FC-A68C-F49C8E65BB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1800" y="3886200"/>
            <a:ext cx="982663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     0.31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(0.25-0.38)</a:t>
            </a:r>
          </a:p>
        </p:txBody>
      </p:sp>
      <p:sp>
        <p:nvSpPr>
          <p:cNvPr id="38921" name="Text Box 9">
            <a:extLst>
              <a:ext uri="{FF2B5EF4-FFF2-40B4-BE49-F238E27FC236}">
                <a16:creationId xmlns:a16="http://schemas.microsoft.com/office/drawing/2014/main" id="{4A60AED9-26F2-4F80-821F-880CF996A5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6400800"/>
            <a:ext cx="4127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imes New Roman" panose="02020603050405020304" pitchFamily="18" charset="0"/>
              </a:rPr>
              <a:t>#22</a:t>
            </a: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8922" name="Text Box 10">
            <a:extLst>
              <a:ext uri="{FF2B5EF4-FFF2-40B4-BE49-F238E27FC236}">
                <a16:creationId xmlns:a16="http://schemas.microsoft.com/office/drawing/2014/main" id="{8E064737-E5B5-4BE7-B560-2D87EC4F3D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6284913"/>
            <a:ext cx="53181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6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imes New Roman" panose="02020603050405020304" pitchFamily="18" charset="0"/>
              </a:rPr>
              <a:t>08/02</a:t>
            </a:r>
            <a:endParaRPr lang="en-GB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8" name="Rectangle 2">
            <a:extLst>
              <a:ext uri="{FF2B5EF4-FFF2-40B4-BE49-F238E27FC236}">
                <a16:creationId xmlns:a16="http://schemas.microsoft.com/office/drawing/2014/main" id="{755A3763-CAD7-4ACE-A2F0-F74B8108678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50825" y="333375"/>
            <a:ext cx="8504238" cy="1214438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Television watching and other sedentary behaviours in relation to obesity and T2DM risk.</a:t>
            </a:r>
            <a:br>
              <a:rPr lang="en-GB" sz="2800" dirty="0"/>
            </a:br>
            <a:r>
              <a:rPr lang="en-GB" sz="2000" i="1" dirty="0"/>
              <a:t>6-year follow up of 50277 women in the Nurses Health Study</a:t>
            </a:r>
            <a:endParaRPr lang="en-GB" sz="2000" dirty="0"/>
          </a:p>
        </p:txBody>
      </p:sp>
      <p:graphicFrame>
        <p:nvGraphicFramePr>
          <p:cNvPr id="2" name="Object 2">
            <a:extLst>
              <a:ext uri="{FF2B5EF4-FFF2-40B4-BE49-F238E27FC236}">
                <a16:creationId xmlns:a16="http://schemas.microsoft.com/office/drawing/2014/main" id="{0F790ED8-BB11-40D9-94E7-F6A8165D3BC1}"/>
              </a:ext>
            </a:extLst>
          </p:cNvPr>
          <p:cNvGraphicFramePr>
            <a:graphicFrameLocks noGrp="1" noChangeAspect="1"/>
          </p:cNvGraphicFramePr>
          <p:nvPr>
            <p:ph type="chart" idx="1"/>
            <p:extLst>
              <p:ext uri="{D42A27DB-BD31-4B8C-83A1-F6EECF244321}">
                <p14:modId xmlns:p14="http://schemas.microsoft.com/office/powerpoint/2010/main" val="494975845"/>
              </p:ext>
            </p:extLst>
          </p:nvPr>
        </p:nvGraphicFramePr>
        <p:xfrm>
          <a:off x="590550" y="1751013"/>
          <a:ext cx="8135938" cy="43640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4036" name="Text Box 4">
            <a:extLst>
              <a:ext uri="{FF2B5EF4-FFF2-40B4-BE49-F238E27FC236}">
                <a16:creationId xmlns:a16="http://schemas.microsoft.com/office/drawing/2014/main" id="{15EA7D8C-69D5-4F80-BC71-1A73A3304D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0063" y="6308725"/>
            <a:ext cx="3244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Hu et al. (2003) JAMA 289, 1785</a:t>
            </a:r>
          </a:p>
        </p:txBody>
      </p:sp>
      <p:sp>
        <p:nvSpPr>
          <p:cNvPr id="44037" name="Text Box 5">
            <a:extLst>
              <a:ext uri="{FF2B5EF4-FFF2-40B4-BE49-F238E27FC236}">
                <a16:creationId xmlns:a16="http://schemas.microsoft.com/office/drawing/2014/main" id="{02BB16DC-8E26-42FD-9C95-FAB369DCE420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-284956" y="3788569"/>
            <a:ext cx="18811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>
                <a:latin typeface="Times New Roman" panose="02020603050405020304" pitchFamily="18" charset="0"/>
              </a:rPr>
              <a:t>% change in risk</a:t>
            </a:r>
          </a:p>
        </p:txBody>
      </p:sp>
      <p:sp>
        <p:nvSpPr>
          <p:cNvPr id="44038" name="Text Box 6">
            <a:extLst>
              <a:ext uri="{FF2B5EF4-FFF2-40B4-BE49-F238E27FC236}">
                <a16:creationId xmlns:a16="http://schemas.microsoft.com/office/drawing/2014/main" id="{82C167DC-3F7D-4CE4-97A3-A05B88473D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9250" y="5876925"/>
            <a:ext cx="10493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(2 hr/day)</a:t>
            </a:r>
            <a:endParaRPr lang="en-GB" altLang="en-US" sz="1600">
              <a:latin typeface="Times New Roman" panose="02020603050405020304" pitchFamily="18" charset="0"/>
            </a:endParaRPr>
          </a:p>
        </p:txBody>
      </p:sp>
      <p:sp>
        <p:nvSpPr>
          <p:cNvPr id="44039" name="Rectangle 7">
            <a:extLst>
              <a:ext uri="{FF2B5EF4-FFF2-40B4-BE49-F238E27FC236}">
                <a16:creationId xmlns:a16="http://schemas.microsoft.com/office/drawing/2014/main" id="{B13D75A0-1ACF-4663-BB29-C03EC20B7C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5876925"/>
            <a:ext cx="10493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(2 hr/day)</a:t>
            </a:r>
          </a:p>
        </p:txBody>
      </p:sp>
      <p:sp>
        <p:nvSpPr>
          <p:cNvPr id="44040" name="Text Box 8">
            <a:extLst>
              <a:ext uri="{FF2B5EF4-FFF2-40B4-BE49-F238E27FC236}">
                <a16:creationId xmlns:a16="http://schemas.microsoft.com/office/drawing/2014/main" id="{BA42FF49-09DB-4D3F-BB20-E1F09976F3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3438" y="5876925"/>
            <a:ext cx="10493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(2 hr/day)</a:t>
            </a:r>
          </a:p>
        </p:txBody>
      </p:sp>
      <p:sp>
        <p:nvSpPr>
          <p:cNvPr id="44041" name="Text Box 9">
            <a:extLst>
              <a:ext uri="{FF2B5EF4-FFF2-40B4-BE49-F238E27FC236}">
                <a16:creationId xmlns:a16="http://schemas.microsoft.com/office/drawing/2014/main" id="{78AB9711-C4BF-4AB0-A060-B3DEAE6FED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0788" y="5876925"/>
            <a:ext cx="104933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(1 hr/day)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6" name="Rectangle 2253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1" y="294538"/>
            <a:ext cx="7992886" cy="1033669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3500" dirty="0">
                <a:solidFill>
                  <a:srgbClr val="FFFFFF"/>
                </a:solidFill>
              </a:rPr>
              <a:t>Review Level Evidence – where you should be looking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53A8AF-F040-5E7D-B714-10EB3ABD8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96" y="1819672"/>
            <a:ext cx="8202951" cy="18441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D9993F-515D-AC7F-3ABC-4B4075040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3886071"/>
            <a:ext cx="7983118" cy="2486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601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6" name="Rectangle 2253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500">
                <a:solidFill>
                  <a:srgbClr val="FFFFFF"/>
                </a:solidFill>
              </a:rPr>
              <a:t>Key definitions (3)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1700"/>
              <a:t>Exercise</a:t>
            </a:r>
          </a:p>
          <a:p>
            <a:pPr lvl="1" eaLnBrk="1" hangingPunct="1">
              <a:defRPr/>
            </a:pPr>
            <a:r>
              <a:rPr lang="en-GB" sz="1700"/>
              <a:t>Planned, structured and repetitive bodily movement done to improve or maintain one or more components of physical fitness.</a:t>
            </a:r>
          </a:p>
          <a:p>
            <a:pPr eaLnBrk="1" hangingPunct="1">
              <a:defRPr/>
            </a:pPr>
            <a:r>
              <a:rPr lang="en-GB" sz="1700"/>
              <a:t>Maximal oxygen uptake</a:t>
            </a:r>
          </a:p>
          <a:p>
            <a:pPr lvl="1" eaLnBrk="1" hangingPunct="1">
              <a:defRPr/>
            </a:pPr>
            <a:r>
              <a:rPr lang="en-GB" sz="1700"/>
              <a:t>The maximal capacity for oxygen consumption by the body during exertion. Also known as aerobic power (or ‘stamina’).</a:t>
            </a:r>
          </a:p>
          <a:p>
            <a:pPr eaLnBrk="1" hangingPunct="1">
              <a:defRPr/>
            </a:pPr>
            <a:r>
              <a:rPr lang="en-GB" sz="1700"/>
              <a:t>Metabolic equivalent of task (MET)</a:t>
            </a:r>
          </a:p>
          <a:p>
            <a:pPr lvl="1" eaLnBrk="1" hangingPunct="1">
              <a:defRPr/>
            </a:pPr>
            <a:r>
              <a:rPr lang="en-GB" sz="1700"/>
              <a:t>A unit used to estimate the metabolic cost (oxygen consumption) of physical activity. One MET equals the sitting metabolic rate ~3.5ml of oxygen minute.</a:t>
            </a:r>
          </a:p>
          <a:p>
            <a:pPr lvl="1" eaLnBrk="1" hangingPunct="1">
              <a:defRPr/>
            </a:pPr>
            <a:r>
              <a:rPr lang="en-GB" sz="1700"/>
              <a:t>1MET = sitting, 3 METS = walking, vigorous sex = 2.8 METs, not so vigorous = 1.8 METS!</a:t>
            </a:r>
          </a:p>
          <a:p>
            <a:pPr lvl="1" eaLnBrk="1" hangingPunct="1">
              <a:defRPr/>
            </a:pPr>
            <a:r>
              <a:rPr lang="en-GB" sz="1700">
                <a:hlinkClick r:id="rId2"/>
              </a:rPr>
              <a:t>Compendium of Physical Activities (google.com)</a:t>
            </a:r>
            <a:endParaRPr lang="en-GB" sz="1700"/>
          </a:p>
          <a:p>
            <a:pPr marL="457200" lvl="1" indent="0" eaLnBrk="1" hangingPunct="1">
              <a:buNone/>
              <a:defRPr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0179248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>
                <a:solidFill>
                  <a:srgbClr val="FFFFFF"/>
                </a:solidFill>
              </a:rPr>
              <a:t>Key concept 3: human beings are designed for physical activity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sz="2800" dirty="0"/>
              <a:t>Anatomically and physiologically designed for activity. We adapt to physical demands.</a:t>
            </a:r>
          </a:p>
          <a:p>
            <a:pPr eaLnBrk="1" hangingPunct="1">
              <a:defRPr/>
            </a:pPr>
            <a:r>
              <a:rPr lang="en-GB" sz="2800" dirty="0"/>
              <a:t>A low level of activity is associated with poor health and increased frequency of chronic disease.</a:t>
            </a:r>
          </a:p>
          <a:p>
            <a:pPr eaLnBrk="1" hangingPunct="1">
              <a:defRPr/>
            </a:pPr>
            <a:r>
              <a:rPr lang="en-GB" sz="2800" dirty="0"/>
              <a:t>We have survived life-threatening environments because of our ability to perform hard work and to adapt.</a:t>
            </a:r>
          </a:p>
        </p:txBody>
      </p:sp>
    </p:spTree>
    <p:extLst>
      <p:ext uri="{BB962C8B-B14F-4D97-AF65-F5344CB8AC3E}">
        <p14:creationId xmlns:p14="http://schemas.microsoft.com/office/powerpoint/2010/main" val="356981249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Content Placeholder 9" descr="Homo sedens.jpg"/>
          <p:cNvPicPr>
            <a:picLocks noGrp="1" noChangeAspect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7" y="1810755"/>
            <a:ext cx="4679950" cy="3168650"/>
          </a:xfrm>
        </p:spPr>
      </p:pic>
      <p:sp>
        <p:nvSpPr>
          <p:cNvPr id="6147" name="TextBox 8"/>
          <p:cNvSpPr txBox="1">
            <a:spLocks noChangeArrowheads="1"/>
          </p:cNvSpPr>
          <p:nvPr/>
        </p:nvSpPr>
        <p:spPr bwMode="auto">
          <a:xfrm>
            <a:off x="107950" y="2276475"/>
            <a:ext cx="2232025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Infectious disease, undernutrition &amp;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starvation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FFFFFF"/>
              </a:solidFill>
            </a:endParaRPr>
          </a:p>
        </p:txBody>
      </p:sp>
      <p:sp>
        <p:nvSpPr>
          <p:cNvPr id="6148" name="TextBox 9"/>
          <p:cNvSpPr txBox="1">
            <a:spLocks noChangeArrowheads="1"/>
          </p:cNvSpPr>
          <p:nvPr/>
        </p:nvSpPr>
        <p:spPr bwMode="auto">
          <a:xfrm>
            <a:off x="6850063" y="2492375"/>
            <a:ext cx="2293937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Non-infectious disease,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 err="1"/>
              <a:t>overnutrition</a:t>
            </a:r>
            <a:r>
              <a:rPr lang="en-GB" altLang="en-US" sz="2400" dirty="0"/>
              <a:t> &amp;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obesity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5795963" y="620713"/>
            <a:ext cx="0" cy="475250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0" name="TextBox 12"/>
          <p:cNvSpPr txBox="1">
            <a:spLocks noChangeArrowheads="1"/>
          </p:cNvSpPr>
          <p:nvPr/>
        </p:nvSpPr>
        <p:spPr bwMode="auto">
          <a:xfrm>
            <a:off x="2339975" y="1052513"/>
            <a:ext cx="18526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Australopithecus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6 million years</a:t>
            </a:r>
          </a:p>
        </p:txBody>
      </p:sp>
      <p:cxnSp>
        <p:nvCxnSpPr>
          <p:cNvPr id="14" name="Straight Connector 13"/>
          <p:cNvCxnSpPr/>
          <p:nvPr/>
        </p:nvCxnSpPr>
        <p:spPr>
          <a:xfrm flipH="1">
            <a:off x="4356100" y="650875"/>
            <a:ext cx="19251" cy="472234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2" name="TextBox 14"/>
          <p:cNvSpPr txBox="1">
            <a:spLocks noChangeArrowheads="1"/>
          </p:cNvSpPr>
          <p:nvPr/>
        </p:nvSpPr>
        <p:spPr bwMode="auto">
          <a:xfrm>
            <a:off x="4356100" y="692150"/>
            <a:ext cx="1522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Homo-</a:t>
            </a:r>
            <a:r>
              <a:rPr lang="en-GB" altLang="en-US" dirty="0" err="1"/>
              <a:t>sapien</a:t>
            </a: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100,000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  years</a:t>
            </a:r>
          </a:p>
        </p:txBody>
      </p:sp>
      <p:sp>
        <p:nvSpPr>
          <p:cNvPr id="6153" name="TextBox 15"/>
          <p:cNvSpPr txBox="1">
            <a:spLocks noChangeArrowheads="1"/>
          </p:cNvSpPr>
          <p:nvPr/>
        </p:nvSpPr>
        <p:spPr bwMode="auto">
          <a:xfrm>
            <a:off x="5795963" y="908050"/>
            <a:ext cx="20558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Homo-</a:t>
            </a:r>
            <a:r>
              <a:rPr lang="en-GB" altLang="en-US" dirty="0" err="1"/>
              <a:t>sedentarian</a:t>
            </a:r>
            <a:endParaRPr lang="en-GB" altLang="en-US" dirty="0"/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/>
              <a:t>      ~50 years</a:t>
            </a:r>
          </a:p>
        </p:txBody>
      </p:sp>
      <p:sp>
        <p:nvSpPr>
          <p:cNvPr id="6154" name="TextBox 16"/>
          <p:cNvSpPr txBox="1">
            <a:spLocks noChangeArrowheads="1"/>
          </p:cNvSpPr>
          <p:nvPr/>
        </p:nvSpPr>
        <p:spPr bwMode="auto">
          <a:xfrm>
            <a:off x="2248499" y="5610696"/>
            <a:ext cx="57485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/>
              <a:t>Why has this change taken place?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98665"/>
            <a:ext cx="8901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Key concept 4: There has been a rapid transition to sedentary lifestyles in recent years </a:t>
            </a:r>
          </a:p>
        </p:txBody>
      </p:sp>
    </p:spTree>
    <p:extLst>
      <p:ext uri="{BB962C8B-B14F-4D97-AF65-F5344CB8AC3E}">
        <p14:creationId xmlns:p14="http://schemas.microsoft.com/office/powerpoint/2010/main" val="16997533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7171" name="Content Placeholder 3" descr="Bill gates.bmp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3333750" cy="3500438"/>
          </a:xfrm>
        </p:spPr>
      </p:pic>
      <p:pic>
        <p:nvPicPr>
          <p:cNvPr id="7172" name="Picture 3" descr="C:\Documents and Settings\swilliam\My Documents\My Pictures\Paddington_Bakerloo_Line_escalator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424815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4" descr="C:\Documents and Settings\swilliam\My Documents\My Pictures\1837-heavy-traffi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0"/>
            <a:ext cx="615632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5" descr="C:\Documents and Settings\swilliam\My Documents\My Pictures\sedentary 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3429000"/>
            <a:ext cx="51435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5" name="TextBox 8"/>
          <p:cNvSpPr txBox="1">
            <a:spLocks noChangeArrowheads="1"/>
          </p:cNvSpPr>
          <p:nvPr/>
        </p:nvSpPr>
        <p:spPr bwMode="auto">
          <a:xfrm>
            <a:off x="900113" y="3068638"/>
            <a:ext cx="75120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>
                <a:solidFill>
                  <a:srgbClr val="FFFF00"/>
                </a:solidFill>
              </a:rPr>
              <a:t>Our Modern Sedentary Environment</a:t>
            </a:r>
          </a:p>
        </p:txBody>
      </p:sp>
    </p:spTree>
    <p:extLst>
      <p:ext uri="{BB962C8B-B14F-4D97-AF65-F5344CB8AC3E}">
        <p14:creationId xmlns:p14="http://schemas.microsoft.com/office/powerpoint/2010/main" val="344670295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353425" cy="1431925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Models depicting the relationship between physical activity and health – why are these important?</a:t>
            </a:r>
          </a:p>
        </p:txBody>
      </p:sp>
      <p:sp>
        <p:nvSpPr>
          <p:cNvPr id="17411" name="Text Box 5"/>
          <p:cNvSpPr txBox="1">
            <a:spLocks noChangeArrowheads="1"/>
          </p:cNvSpPr>
          <p:nvPr/>
        </p:nvSpPr>
        <p:spPr bwMode="auto">
          <a:xfrm>
            <a:off x="150695" y="2377582"/>
            <a:ext cx="37433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1. PHYSICAL ACTIVITY</a:t>
            </a:r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3995935" y="2432510"/>
            <a:ext cx="2110503" cy="360363"/>
          </a:xfrm>
          <a:prstGeom prst="rightArrow">
            <a:avLst>
              <a:gd name="adj1" fmla="val 50000"/>
              <a:gd name="adj2" fmla="val 17984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7413" name="Text Box 7"/>
          <p:cNvSpPr txBox="1">
            <a:spLocks noChangeArrowheads="1"/>
          </p:cNvSpPr>
          <p:nvPr/>
        </p:nvSpPr>
        <p:spPr bwMode="auto">
          <a:xfrm>
            <a:off x="6139220" y="2362623"/>
            <a:ext cx="14081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HEALTH</a:t>
            </a:r>
          </a:p>
        </p:txBody>
      </p:sp>
      <p:sp>
        <p:nvSpPr>
          <p:cNvPr id="17414" name="Text Box 8"/>
          <p:cNvSpPr txBox="1">
            <a:spLocks noChangeArrowheads="1"/>
          </p:cNvSpPr>
          <p:nvPr/>
        </p:nvSpPr>
        <p:spPr bwMode="auto">
          <a:xfrm>
            <a:off x="150696" y="3497580"/>
            <a:ext cx="37433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2. PHYSICAL ACTIVITY</a:t>
            </a:r>
          </a:p>
        </p:txBody>
      </p:sp>
      <p:sp>
        <p:nvSpPr>
          <p:cNvPr id="17415" name="AutoShape 9"/>
          <p:cNvSpPr>
            <a:spLocks noChangeArrowheads="1"/>
          </p:cNvSpPr>
          <p:nvPr/>
        </p:nvSpPr>
        <p:spPr bwMode="auto">
          <a:xfrm>
            <a:off x="3894027" y="3538152"/>
            <a:ext cx="516616" cy="360363"/>
          </a:xfrm>
          <a:prstGeom prst="rightArrow">
            <a:avLst>
              <a:gd name="adj1" fmla="val 50000"/>
              <a:gd name="adj2" fmla="val 649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7416" name="Text Box 10"/>
          <p:cNvSpPr txBox="1">
            <a:spLocks noChangeArrowheads="1"/>
          </p:cNvSpPr>
          <p:nvPr/>
        </p:nvSpPr>
        <p:spPr bwMode="auto">
          <a:xfrm>
            <a:off x="4410643" y="3449161"/>
            <a:ext cx="15065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FITNESS</a:t>
            </a:r>
          </a:p>
        </p:txBody>
      </p:sp>
      <p:sp>
        <p:nvSpPr>
          <p:cNvPr id="17417" name="AutoShape 11"/>
          <p:cNvSpPr>
            <a:spLocks noChangeArrowheads="1"/>
          </p:cNvSpPr>
          <p:nvPr/>
        </p:nvSpPr>
        <p:spPr bwMode="auto">
          <a:xfrm>
            <a:off x="5928810" y="3519170"/>
            <a:ext cx="936625" cy="360363"/>
          </a:xfrm>
          <a:prstGeom prst="rightArrow">
            <a:avLst>
              <a:gd name="adj1" fmla="val 50000"/>
              <a:gd name="adj2" fmla="val 649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7418" name="Text Box 12"/>
          <p:cNvSpPr txBox="1">
            <a:spLocks noChangeArrowheads="1"/>
          </p:cNvSpPr>
          <p:nvPr/>
        </p:nvSpPr>
        <p:spPr bwMode="auto">
          <a:xfrm>
            <a:off x="6877065" y="3451168"/>
            <a:ext cx="14081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HEALTH</a:t>
            </a:r>
          </a:p>
        </p:txBody>
      </p:sp>
      <p:sp>
        <p:nvSpPr>
          <p:cNvPr id="17419" name="Text Box 13"/>
          <p:cNvSpPr txBox="1">
            <a:spLocks noChangeArrowheads="1"/>
          </p:cNvSpPr>
          <p:nvPr/>
        </p:nvSpPr>
        <p:spPr bwMode="auto">
          <a:xfrm>
            <a:off x="143444" y="4782784"/>
            <a:ext cx="374333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3. PHYSICAL ACTIVITY</a:t>
            </a:r>
          </a:p>
        </p:txBody>
      </p:sp>
      <p:sp>
        <p:nvSpPr>
          <p:cNvPr id="17420" name="AutoShape 14"/>
          <p:cNvSpPr>
            <a:spLocks noChangeArrowheads="1"/>
          </p:cNvSpPr>
          <p:nvPr/>
        </p:nvSpPr>
        <p:spPr bwMode="auto">
          <a:xfrm>
            <a:off x="3851920" y="4844256"/>
            <a:ext cx="558724" cy="360362"/>
          </a:xfrm>
          <a:prstGeom prst="rightArrow">
            <a:avLst>
              <a:gd name="adj1" fmla="val 50000"/>
              <a:gd name="adj2" fmla="val 649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7421" name="Text Box 15"/>
          <p:cNvSpPr txBox="1">
            <a:spLocks noChangeArrowheads="1"/>
          </p:cNvSpPr>
          <p:nvPr/>
        </p:nvSpPr>
        <p:spPr bwMode="auto">
          <a:xfrm>
            <a:off x="4436979" y="4748610"/>
            <a:ext cx="15065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FITNESS</a:t>
            </a:r>
          </a:p>
        </p:txBody>
      </p:sp>
      <p:sp>
        <p:nvSpPr>
          <p:cNvPr id="17422" name="AutoShape 16"/>
          <p:cNvSpPr>
            <a:spLocks noChangeArrowheads="1"/>
          </p:cNvSpPr>
          <p:nvPr/>
        </p:nvSpPr>
        <p:spPr bwMode="auto">
          <a:xfrm>
            <a:off x="5969852" y="4782784"/>
            <a:ext cx="936625" cy="360363"/>
          </a:xfrm>
          <a:prstGeom prst="rightArrow">
            <a:avLst>
              <a:gd name="adj1" fmla="val 50000"/>
              <a:gd name="adj2" fmla="val 6497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7423" name="Text Box 17"/>
          <p:cNvSpPr txBox="1">
            <a:spLocks noChangeArrowheads="1"/>
          </p:cNvSpPr>
          <p:nvPr/>
        </p:nvSpPr>
        <p:spPr bwMode="auto">
          <a:xfrm>
            <a:off x="6932812" y="4700374"/>
            <a:ext cx="14081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/>
              <a:t>HEALTH</a:t>
            </a:r>
          </a:p>
        </p:txBody>
      </p:sp>
      <p:sp>
        <p:nvSpPr>
          <p:cNvPr id="17424" name="Line 20"/>
          <p:cNvSpPr>
            <a:spLocks noChangeShapeType="1"/>
          </p:cNvSpPr>
          <p:nvPr/>
        </p:nvSpPr>
        <p:spPr bwMode="auto">
          <a:xfrm>
            <a:off x="1815984" y="5733256"/>
            <a:ext cx="5761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7425" name="Line 21"/>
          <p:cNvSpPr>
            <a:spLocks noChangeShapeType="1"/>
          </p:cNvSpPr>
          <p:nvPr/>
        </p:nvSpPr>
        <p:spPr bwMode="auto">
          <a:xfrm flipV="1">
            <a:off x="7563687" y="5228431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7426" name="Line 22"/>
          <p:cNvSpPr>
            <a:spLocks noChangeShapeType="1"/>
          </p:cNvSpPr>
          <p:nvPr/>
        </p:nvSpPr>
        <p:spPr bwMode="auto">
          <a:xfrm>
            <a:off x="1808732" y="5299869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" name="Line 22">
            <a:extLst>
              <a:ext uri="{FF2B5EF4-FFF2-40B4-BE49-F238E27FC236}">
                <a16:creationId xmlns:a16="http://schemas.microsoft.com/office/drawing/2014/main" id="{9A4F07BD-A959-6A5F-F616-46FD916128C0}"/>
              </a:ext>
            </a:extLst>
          </p:cNvPr>
          <p:cNvSpPr>
            <a:spLocks noChangeShapeType="1"/>
          </p:cNvSpPr>
          <p:nvPr/>
        </p:nvSpPr>
        <p:spPr bwMode="auto">
          <a:xfrm>
            <a:off x="1805441" y="4349397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Line 20">
            <a:extLst>
              <a:ext uri="{FF2B5EF4-FFF2-40B4-BE49-F238E27FC236}">
                <a16:creationId xmlns:a16="http://schemas.microsoft.com/office/drawing/2014/main" id="{55715B57-2FFD-CB86-0560-BA77ECDF40CF}"/>
              </a:ext>
            </a:extLst>
          </p:cNvPr>
          <p:cNvSpPr>
            <a:spLocks noChangeShapeType="1"/>
          </p:cNvSpPr>
          <p:nvPr/>
        </p:nvSpPr>
        <p:spPr bwMode="auto">
          <a:xfrm>
            <a:off x="1802649" y="4349397"/>
            <a:ext cx="341742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Line 21">
            <a:extLst>
              <a:ext uri="{FF2B5EF4-FFF2-40B4-BE49-F238E27FC236}">
                <a16:creationId xmlns:a16="http://schemas.microsoft.com/office/drawing/2014/main" id="{F86CA6CD-5020-D081-2B4A-E91F29FEE5E3}"/>
              </a:ext>
            </a:extLst>
          </p:cNvPr>
          <p:cNvSpPr>
            <a:spLocks noChangeShapeType="1"/>
          </p:cNvSpPr>
          <p:nvPr/>
        </p:nvSpPr>
        <p:spPr bwMode="auto">
          <a:xfrm>
            <a:off x="5219333" y="4345559"/>
            <a:ext cx="2" cy="40305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2054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1024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260350"/>
            <a:ext cx="8569325" cy="6408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2013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2" name="Rectangle 1639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4" name="Rectangle 1639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kumimoji="0" lang="en-US" sz="35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Summary: What have we learned</a:t>
            </a: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028699" y="2132856"/>
            <a:ext cx="7293023" cy="4104456"/>
          </a:xfrm>
        </p:spPr>
        <p:txBody>
          <a:bodyPr anchor="ctr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Define health and explain the concepts of health-related fitness;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lang="en-US" sz="1500" dirty="0">
                <a:latin typeface="Calibri"/>
              </a:rPr>
              <a:t>Health is not just the absence of disease, being ‘healthy’ includes the concepts of wellbeing and quality of life.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A good level of health-related fitness reduces the risk of disease and improves wellbeing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Explain the concepts of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‘cause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’, ‘determinant’, ‘causes of the cause’; Acknowledge that health is determined by a multitude of factors;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Health (an outcome) and physical activity (a </a:t>
            </a:r>
            <a:r>
              <a:rPr kumimoji="0" lang="en-US" sz="15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behaviour</a:t>
            </a: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) have multiple causes and determinants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Explain that physical activity is a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behaviour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that has several domains and is also determined by a multitude of factors</a:t>
            </a:r>
          </a:p>
          <a:p>
            <a:pPr marL="685800" lvl="1" indent="-342900" defTabSz="914400">
              <a:spcBef>
                <a:spcPct val="20000"/>
              </a:spcBef>
              <a:defRPr/>
            </a:pPr>
            <a:r>
              <a:rPr lang="en-US" sz="1500" dirty="0">
                <a:latin typeface="Calibri"/>
              </a:rPr>
              <a:t>Physical activity includes any movement that increases energy expenditure: occupational, domestic, transport and leisure time (exercise, sport, active recreation, play)</a:t>
            </a:r>
          </a:p>
          <a:p>
            <a:pPr marL="342900" indent="-342900" defTabSz="914400">
              <a:spcBef>
                <a:spcPct val="20000"/>
              </a:spcBef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Started to </a:t>
            </a:r>
            <a:r>
              <a:rPr lang="en-US" sz="1800" dirty="0">
                <a:latin typeface="Calibri"/>
              </a:rPr>
              <a:t>understand that different types of studies provide us with an evidence-base from which we can provide guidance and recommendations (e.g. do a minimum of 150-minutes of moderate-to-vigorous physical activity per week)</a:t>
            </a:r>
          </a:p>
          <a:p>
            <a:pPr marL="342900" indent="-342900" defTabSz="914400">
              <a:spcBef>
                <a:spcPct val="20000"/>
              </a:spcBef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Cohort studies are important sources of evidence that allow the determination of 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incidence and risk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11094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72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</TotalTime>
  <Words>2290</Words>
  <Application>Microsoft Office PowerPoint</Application>
  <PresentationFormat>On-screen Show (4:3)</PresentationFormat>
  <Paragraphs>264</Paragraphs>
  <Slides>51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51</vt:i4>
      </vt:variant>
    </vt:vector>
  </HeadingPairs>
  <TitlesOfParts>
    <vt:vector size="62" baseType="lpstr">
      <vt:lpstr>Arial</vt:lpstr>
      <vt:lpstr>Calibri</vt:lpstr>
      <vt:lpstr>Calibri Light</vt:lpstr>
      <vt:lpstr>Tahoma</vt:lpstr>
      <vt:lpstr>Times New Roman</vt:lpstr>
      <vt:lpstr>Office Theme</vt:lpstr>
      <vt:lpstr>2_Office Theme</vt:lpstr>
      <vt:lpstr>3_Office Theme</vt:lpstr>
      <vt:lpstr>1_Office Theme</vt:lpstr>
      <vt:lpstr>4_Office Theme</vt:lpstr>
      <vt:lpstr>5_Office Theme</vt:lpstr>
      <vt:lpstr> </vt:lpstr>
      <vt:lpstr>Some recommended texts</vt:lpstr>
      <vt:lpstr>PowerPoint Presentation</vt:lpstr>
      <vt:lpstr>Excellent online resource</vt:lpstr>
      <vt:lpstr>Essential skills for working in Public Health</vt:lpstr>
      <vt:lpstr>Lecture aims</vt:lpstr>
      <vt:lpstr>Key definitions (1)</vt:lpstr>
      <vt:lpstr>Health Outcomes</vt:lpstr>
      <vt:lpstr>Key Concept 1</vt:lpstr>
      <vt:lpstr>PowerPoint Presentation</vt:lpstr>
      <vt:lpstr>A social model of health</vt:lpstr>
      <vt:lpstr>Key Definitions (2)</vt:lpstr>
      <vt:lpstr>Physical Fitness</vt:lpstr>
      <vt:lpstr>Physical Activity</vt:lpstr>
      <vt:lpstr>PowerPoint Presentation</vt:lpstr>
      <vt:lpstr>PowerPoint Presentation</vt:lpstr>
      <vt:lpstr>PowerPoint Presentation</vt:lpstr>
      <vt:lpstr>Physical Activity and Health-Related Fitness</vt:lpstr>
      <vt:lpstr>Key concept 2</vt:lpstr>
      <vt:lpstr>Let’s look at some of the evidence that supports leading a physically active lifestyle to improve health and reduce the risk of disease</vt:lpstr>
      <vt:lpstr>Types of Diabetes</vt:lpstr>
      <vt:lpstr>Complications of Diabetes</vt:lpstr>
      <vt:lpstr>PowerPoint Presentation</vt:lpstr>
      <vt:lpstr>Cohort Studies</vt:lpstr>
      <vt:lpstr>Hierarchy of Evidence Also Very Important!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 what is this concept of ‘risk’ and how is it calculated?</vt:lpstr>
      <vt:lpstr>Calculation of risk – example: Exercise is the exposure)</vt:lpstr>
      <vt:lpstr>PowerPoint Presentation</vt:lpstr>
      <vt:lpstr>Archives of Internal Medicine Research Open Access PubMed Indexed Journals | Impact Factor Journals (fortunejournals.com) </vt:lpstr>
      <vt:lpstr>Age-adjusted relative risk of type 2 diabetes in men free of CHD, stroke or diabetes according to physical activity level. A 16.8-year follow-up study of 5159 men. Wannamethee et al. (2000). Arch. Intern. Med. 160: 2108.</vt:lpstr>
      <vt:lpstr>Age-Adjusted Relative Risks of Type 2 Diabetes According to Usual Walking Pace Among Female Participants in the Nurses’ Health Study Who Did Not Perform Vigorous Activity. An 8-Year Follow-Up. Hu et al. (1999). JAMA 282: 1433.</vt:lpstr>
      <vt:lpstr>Television watching and other sedentary behaviours in relation to obesity and T2DM risk. 6-year follow up of 50277 women in the Nurses Health Study</vt:lpstr>
      <vt:lpstr>Review Level Evidence – where you should be looking</vt:lpstr>
      <vt:lpstr>Key definitions (3)</vt:lpstr>
      <vt:lpstr>Key concept 3: human beings are designed for physical activity</vt:lpstr>
      <vt:lpstr>PowerPoint Presentation</vt:lpstr>
      <vt:lpstr>PowerPoint Presentation</vt:lpstr>
      <vt:lpstr>Models depicting the relationship between physical activity and health – why are these important?</vt:lpstr>
      <vt:lpstr>PowerPoint Presentation</vt:lpstr>
      <vt:lpstr>Summary: What have we learned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Simon Williams</dc:creator>
  <cp:lastModifiedBy>Simon Williams</cp:lastModifiedBy>
  <cp:revision>80</cp:revision>
  <dcterms:created xsi:type="dcterms:W3CDTF">2020-09-27T21:08:08Z</dcterms:created>
  <dcterms:modified xsi:type="dcterms:W3CDTF">2022-12-08T09:21:38Z</dcterms:modified>
</cp:coreProperties>
</file>