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4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1045"/>
    <p:restoredTop sz="96296"/>
  </p:normalViewPr>
  <p:slideViewPr>
    <p:cSldViewPr snapToGrid="0">
      <p:cViewPr>
        <p:scale>
          <a:sx n="90" d="100"/>
          <a:sy n="90" d="100"/>
        </p:scale>
        <p:origin x="144" y="6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12" Type="http://schemas.openxmlformats.org/officeDocument/2006/relationships/image" Target="../media/image12.sv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4" Type="http://schemas.openxmlformats.org/officeDocument/2006/relationships/image" Target="../media/image1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A53BDF-A9BB-46F8-9DCF-340C4C8E0384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31B6E204-E5CE-4F97-A297-2EE36C65267F}">
      <dgm:prSet/>
      <dgm:spPr/>
      <dgm:t>
        <a:bodyPr/>
        <a:lstStyle/>
        <a:p>
          <a:pPr>
            <a:defRPr cap="all"/>
          </a:pPr>
          <a:r>
            <a:rPr lang="en-US"/>
            <a:t>Six Lessons </a:t>
          </a:r>
        </a:p>
      </dgm:t>
    </dgm:pt>
    <dgm:pt modelId="{D059D7E4-32A0-40FB-9CC6-CDD71766E6A5}" type="parTrans" cxnId="{F45ADF4A-5D5E-4660-92C2-C0157BBF9FA4}">
      <dgm:prSet/>
      <dgm:spPr/>
      <dgm:t>
        <a:bodyPr/>
        <a:lstStyle/>
        <a:p>
          <a:endParaRPr lang="en-US"/>
        </a:p>
      </dgm:t>
    </dgm:pt>
    <dgm:pt modelId="{F011811A-7266-400D-A725-1A38868D7A29}" type="sibTrans" cxnId="{F45ADF4A-5D5E-4660-92C2-C0157BBF9FA4}">
      <dgm:prSet/>
      <dgm:spPr/>
      <dgm:t>
        <a:bodyPr/>
        <a:lstStyle/>
        <a:p>
          <a:endParaRPr lang="en-US"/>
        </a:p>
      </dgm:t>
    </dgm:pt>
    <dgm:pt modelId="{7E3CF65C-9CD4-4B7F-8FDE-625E87AA659D}">
      <dgm:prSet/>
      <dgm:spPr/>
      <dgm:t>
        <a:bodyPr/>
        <a:lstStyle/>
        <a:p>
          <a:pPr>
            <a:defRPr cap="all"/>
          </a:pPr>
          <a:r>
            <a:rPr lang="en-US"/>
            <a:t>Year Seven </a:t>
          </a:r>
        </a:p>
      </dgm:t>
    </dgm:pt>
    <dgm:pt modelId="{38B4D936-179D-4792-B5EC-035E34FCFBD1}" type="parTrans" cxnId="{722D80E2-9C32-46B9-82AF-4D5EFC64A988}">
      <dgm:prSet/>
      <dgm:spPr/>
      <dgm:t>
        <a:bodyPr/>
        <a:lstStyle/>
        <a:p>
          <a:endParaRPr lang="en-US"/>
        </a:p>
      </dgm:t>
    </dgm:pt>
    <dgm:pt modelId="{3E298B93-0D21-4F7E-95CE-9DE13ACA7E14}" type="sibTrans" cxnId="{722D80E2-9C32-46B9-82AF-4D5EFC64A988}">
      <dgm:prSet/>
      <dgm:spPr/>
      <dgm:t>
        <a:bodyPr/>
        <a:lstStyle/>
        <a:p>
          <a:endParaRPr lang="en-US"/>
        </a:p>
      </dgm:t>
    </dgm:pt>
    <dgm:pt modelId="{B32B4B23-E72B-4613-AD6E-2122414D635D}">
      <dgm:prSet/>
      <dgm:spPr/>
      <dgm:t>
        <a:bodyPr/>
        <a:lstStyle/>
        <a:p>
          <a:pPr>
            <a:defRPr cap="all"/>
          </a:pPr>
          <a:r>
            <a:rPr lang="en-US"/>
            <a:t>Mountain Biking </a:t>
          </a:r>
        </a:p>
      </dgm:t>
    </dgm:pt>
    <dgm:pt modelId="{8A7D0CB3-9AA1-462F-8934-1202406338DA}" type="parTrans" cxnId="{4A83F3C8-58BB-4BDE-887D-9F8A350FA02C}">
      <dgm:prSet/>
      <dgm:spPr/>
      <dgm:t>
        <a:bodyPr/>
        <a:lstStyle/>
        <a:p>
          <a:endParaRPr lang="en-US"/>
        </a:p>
      </dgm:t>
    </dgm:pt>
    <dgm:pt modelId="{688FD4A7-73E5-48A4-B9D6-8489B7C712AF}" type="sibTrans" cxnId="{4A83F3C8-58BB-4BDE-887D-9F8A350FA02C}">
      <dgm:prSet/>
      <dgm:spPr/>
      <dgm:t>
        <a:bodyPr/>
        <a:lstStyle/>
        <a:p>
          <a:endParaRPr lang="en-US"/>
        </a:p>
      </dgm:t>
    </dgm:pt>
    <dgm:pt modelId="{742A4467-D00A-4E09-8434-5F535B6B09C4}">
      <dgm:prSet/>
      <dgm:spPr/>
      <dgm:t>
        <a:bodyPr/>
        <a:lstStyle/>
        <a:p>
          <a:pPr>
            <a:defRPr cap="all"/>
          </a:pPr>
          <a:r>
            <a:rPr lang="en-US"/>
            <a:t>Area looking at </a:t>
          </a:r>
        </a:p>
      </dgm:t>
    </dgm:pt>
    <dgm:pt modelId="{8DCCB997-508E-4360-8093-BF44987BF6A5}" type="parTrans" cxnId="{344CF1ED-23F3-4EAA-8D23-5C0D95E80203}">
      <dgm:prSet/>
      <dgm:spPr/>
      <dgm:t>
        <a:bodyPr/>
        <a:lstStyle/>
        <a:p>
          <a:endParaRPr lang="en-US"/>
        </a:p>
      </dgm:t>
    </dgm:pt>
    <dgm:pt modelId="{AF5DCC12-C296-43D3-ABA5-E361467C5005}" type="sibTrans" cxnId="{344CF1ED-23F3-4EAA-8D23-5C0D95E80203}">
      <dgm:prSet/>
      <dgm:spPr/>
      <dgm:t>
        <a:bodyPr/>
        <a:lstStyle/>
        <a:p>
          <a:endParaRPr lang="en-US"/>
        </a:p>
      </dgm:t>
    </dgm:pt>
    <dgm:pt modelId="{924AD086-E82E-42A7-AB58-A946D0587247}">
      <dgm:prSet/>
      <dgm:spPr/>
      <dgm:t>
        <a:bodyPr/>
        <a:lstStyle/>
        <a:p>
          <a:pPr>
            <a:defRPr cap="all"/>
          </a:pPr>
          <a:r>
            <a:rPr lang="en-US"/>
            <a:t>The lessons </a:t>
          </a:r>
        </a:p>
      </dgm:t>
    </dgm:pt>
    <dgm:pt modelId="{B6D8918C-945D-4C30-89E8-658DA7024F51}" type="parTrans" cxnId="{18C5C57C-A196-4578-89CB-D79810AA384C}">
      <dgm:prSet/>
      <dgm:spPr/>
      <dgm:t>
        <a:bodyPr/>
        <a:lstStyle/>
        <a:p>
          <a:endParaRPr lang="en-US"/>
        </a:p>
      </dgm:t>
    </dgm:pt>
    <dgm:pt modelId="{4ADAAE4E-267D-43C7-8AA5-4A7E5E69C8E5}" type="sibTrans" cxnId="{18C5C57C-A196-4578-89CB-D79810AA384C}">
      <dgm:prSet/>
      <dgm:spPr/>
      <dgm:t>
        <a:bodyPr/>
        <a:lstStyle/>
        <a:p>
          <a:endParaRPr lang="en-US"/>
        </a:p>
      </dgm:t>
    </dgm:pt>
    <dgm:pt modelId="{E2DD3699-F8D5-403F-B859-DAB45C65A9C7}">
      <dgm:prSet/>
      <dgm:spPr/>
      <dgm:t>
        <a:bodyPr/>
        <a:lstStyle/>
        <a:p>
          <a:pPr>
            <a:defRPr cap="all"/>
          </a:pPr>
          <a:r>
            <a:rPr lang="en-US"/>
            <a:t>The benefits </a:t>
          </a:r>
        </a:p>
      </dgm:t>
    </dgm:pt>
    <dgm:pt modelId="{FA2BDCA8-4826-436A-8198-84AAF3693E17}" type="parTrans" cxnId="{66C54308-8B5E-4989-8B94-091BEE8673DE}">
      <dgm:prSet/>
      <dgm:spPr/>
      <dgm:t>
        <a:bodyPr/>
        <a:lstStyle/>
        <a:p>
          <a:endParaRPr lang="en-US"/>
        </a:p>
      </dgm:t>
    </dgm:pt>
    <dgm:pt modelId="{C7D43020-55BB-46EA-AE10-9D8F7A919CFF}" type="sibTrans" cxnId="{66C54308-8B5E-4989-8B94-091BEE8673DE}">
      <dgm:prSet/>
      <dgm:spPr/>
      <dgm:t>
        <a:bodyPr/>
        <a:lstStyle/>
        <a:p>
          <a:endParaRPr lang="en-US"/>
        </a:p>
      </dgm:t>
    </dgm:pt>
    <dgm:pt modelId="{FDF19F2A-E354-4B62-B42B-86E6A040F2C7}" type="pres">
      <dgm:prSet presAssocID="{C0A53BDF-A9BB-46F8-9DCF-340C4C8E0384}" presName="root" presStyleCnt="0">
        <dgm:presLayoutVars>
          <dgm:dir/>
          <dgm:resizeHandles val="exact"/>
        </dgm:presLayoutVars>
      </dgm:prSet>
      <dgm:spPr/>
    </dgm:pt>
    <dgm:pt modelId="{8E00B94B-AB89-499D-A8AB-EE97770847D1}" type="pres">
      <dgm:prSet presAssocID="{31B6E204-E5CE-4F97-A297-2EE36C65267F}" presName="compNode" presStyleCnt="0"/>
      <dgm:spPr/>
    </dgm:pt>
    <dgm:pt modelId="{20703711-20B6-4C78-AE8B-2030A90543A1}" type="pres">
      <dgm:prSet presAssocID="{31B6E204-E5CE-4F97-A297-2EE36C65267F}" presName="iconBgRect" presStyleLbl="bgShp" presStyleIdx="0" presStyleCnt="6"/>
      <dgm:spPr/>
    </dgm:pt>
    <dgm:pt modelId="{8765CAFE-0460-45A0-A8F9-877225C7F29A}" type="pres">
      <dgm:prSet presAssocID="{31B6E204-E5CE-4F97-A297-2EE36C65267F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2267796-A147-486C-96DD-3160CB0B6CB6}" type="pres">
      <dgm:prSet presAssocID="{31B6E204-E5CE-4F97-A297-2EE36C65267F}" presName="spaceRect" presStyleCnt="0"/>
      <dgm:spPr/>
    </dgm:pt>
    <dgm:pt modelId="{BC913B04-CFA4-4E45-B080-AD4F79CB5CF1}" type="pres">
      <dgm:prSet presAssocID="{31B6E204-E5CE-4F97-A297-2EE36C65267F}" presName="textRect" presStyleLbl="revTx" presStyleIdx="0" presStyleCnt="6">
        <dgm:presLayoutVars>
          <dgm:chMax val="1"/>
          <dgm:chPref val="1"/>
        </dgm:presLayoutVars>
      </dgm:prSet>
      <dgm:spPr/>
    </dgm:pt>
    <dgm:pt modelId="{9BA1BF93-6D2B-4818-B22B-E2D38F25969D}" type="pres">
      <dgm:prSet presAssocID="{F011811A-7266-400D-A725-1A38868D7A29}" presName="sibTrans" presStyleCnt="0"/>
      <dgm:spPr/>
    </dgm:pt>
    <dgm:pt modelId="{5DCCA170-EDB2-4A9E-B494-C238F9900B57}" type="pres">
      <dgm:prSet presAssocID="{7E3CF65C-9CD4-4B7F-8FDE-625E87AA659D}" presName="compNode" presStyleCnt="0"/>
      <dgm:spPr/>
    </dgm:pt>
    <dgm:pt modelId="{11BF5DC2-ED4A-409E-9F9C-5DF195CC5421}" type="pres">
      <dgm:prSet presAssocID="{7E3CF65C-9CD4-4B7F-8FDE-625E87AA659D}" presName="iconBgRect" presStyleLbl="bgShp" presStyleIdx="1" presStyleCnt="6"/>
      <dgm:spPr/>
    </dgm:pt>
    <dgm:pt modelId="{FCD1E1B7-530B-4910-A038-35974ED801CF}" type="pres">
      <dgm:prSet presAssocID="{7E3CF65C-9CD4-4B7F-8FDE-625E87AA659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5DCA1B1F-E7B4-48C9-9987-9FCC5D5AC93B}" type="pres">
      <dgm:prSet presAssocID="{7E3CF65C-9CD4-4B7F-8FDE-625E87AA659D}" presName="spaceRect" presStyleCnt="0"/>
      <dgm:spPr/>
    </dgm:pt>
    <dgm:pt modelId="{593E2794-D967-49A4-B2C8-15FC88DE9E7A}" type="pres">
      <dgm:prSet presAssocID="{7E3CF65C-9CD4-4B7F-8FDE-625E87AA659D}" presName="textRect" presStyleLbl="revTx" presStyleIdx="1" presStyleCnt="6">
        <dgm:presLayoutVars>
          <dgm:chMax val="1"/>
          <dgm:chPref val="1"/>
        </dgm:presLayoutVars>
      </dgm:prSet>
      <dgm:spPr/>
    </dgm:pt>
    <dgm:pt modelId="{3D9A8CEE-94ED-4968-B9FF-C29A93E1A247}" type="pres">
      <dgm:prSet presAssocID="{3E298B93-0D21-4F7E-95CE-9DE13ACA7E14}" presName="sibTrans" presStyleCnt="0"/>
      <dgm:spPr/>
    </dgm:pt>
    <dgm:pt modelId="{9BE48AB7-08E5-43E8-80CD-2BDD9096359B}" type="pres">
      <dgm:prSet presAssocID="{B32B4B23-E72B-4613-AD6E-2122414D635D}" presName="compNode" presStyleCnt="0"/>
      <dgm:spPr/>
    </dgm:pt>
    <dgm:pt modelId="{CFD23318-98F1-42DC-B9A5-3089F0B5E414}" type="pres">
      <dgm:prSet presAssocID="{B32B4B23-E72B-4613-AD6E-2122414D635D}" presName="iconBgRect" presStyleLbl="bgShp" presStyleIdx="2" presStyleCnt="6"/>
      <dgm:spPr/>
    </dgm:pt>
    <dgm:pt modelId="{A1642776-5612-455B-8884-1CE935C1FA4B}" type="pres">
      <dgm:prSet presAssocID="{B32B4B23-E72B-4613-AD6E-2122414D635D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A7E09A37-1958-4BD9-AB85-9F2A443BCDE7}" type="pres">
      <dgm:prSet presAssocID="{B32B4B23-E72B-4613-AD6E-2122414D635D}" presName="spaceRect" presStyleCnt="0"/>
      <dgm:spPr/>
    </dgm:pt>
    <dgm:pt modelId="{AED16ECA-47FC-4375-8612-7B1D10946340}" type="pres">
      <dgm:prSet presAssocID="{B32B4B23-E72B-4613-AD6E-2122414D635D}" presName="textRect" presStyleLbl="revTx" presStyleIdx="2" presStyleCnt="6">
        <dgm:presLayoutVars>
          <dgm:chMax val="1"/>
          <dgm:chPref val="1"/>
        </dgm:presLayoutVars>
      </dgm:prSet>
      <dgm:spPr/>
    </dgm:pt>
    <dgm:pt modelId="{B3FFD0B6-BFF9-4CF9-8E9F-860E3981310F}" type="pres">
      <dgm:prSet presAssocID="{688FD4A7-73E5-48A4-B9D6-8489B7C712AF}" presName="sibTrans" presStyleCnt="0"/>
      <dgm:spPr/>
    </dgm:pt>
    <dgm:pt modelId="{7CBAEF06-DF34-4312-8DBF-260EA2E3CC91}" type="pres">
      <dgm:prSet presAssocID="{742A4467-D00A-4E09-8434-5F535B6B09C4}" presName="compNode" presStyleCnt="0"/>
      <dgm:spPr/>
    </dgm:pt>
    <dgm:pt modelId="{67017C54-5DD7-4AB7-B00C-A208C3812282}" type="pres">
      <dgm:prSet presAssocID="{742A4467-D00A-4E09-8434-5F535B6B09C4}" presName="iconBgRect" presStyleLbl="bgShp" presStyleIdx="3" presStyleCnt="6"/>
      <dgm:spPr/>
    </dgm:pt>
    <dgm:pt modelId="{22CBD909-FC03-4E21-8D91-F4A0055095C1}" type="pres">
      <dgm:prSet presAssocID="{742A4467-D00A-4E09-8434-5F535B6B09C4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D36B2657-5645-4748-AE3E-4B74C6B7E65A}" type="pres">
      <dgm:prSet presAssocID="{742A4467-D00A-4E09-8434-5F535B6B09C4}" presName="spaceRect" presStyleCnt="0"/>
      <dgm:spPr/>
    </dgm:pt>
    <dgm:pt modelId="{8BCB334B-E30F-4578-86C9-5CB5AD541B4A}" type="pres">
      <dgm:prSet presAssocID="{742A4467-D00A-4E09-8434-5F535B6B09C4}" presName="textRect" presStyleLbl="revTx" presStyleIdx="3" presStyleCnt="6">
        <dgm:presLayoutVars>
          <dgm:chMax val="1"/>
          <dgm:chPref val="1"/>
        </dgm:presLayoutVars>
      </dgm:prSet>
      <dgm:spPr/>
    </dgm:pt>
    <dgm:pt modelId="{B3F307EF-7F29-42F5-AB5E-481FE77BDE78}" type="pres">
      <dgm:prSet presAssocID="{AF5DCC12-C296-43D3-ABA5-E361467C5005}" presName="sibTrans" presStyleCnt="0"/>
      <dgm:spPr/>
    </dgm:pt>
    <dgm:pt modelId="{244E7A0F-2A4E-4CE4-BE59-CBF1AC60D95F}" type="pres">
      <dgm:prSet presAssocID="{924AD086-E82E-42A7-AB58-A946D0587247}" presName="compNode" presStyleCnt="0"/>
      <dgm:spPr/>
    </dgm:pt>
    <dgm:pt modelId="{C4EE677E-FD1A-43E0-8739-ACD7C64545ED}" type="pres">
      <dgm:prSet presAssocID="{924AD086-E82E-42A7-AB58-A946D0587247}" presName="iconBgRect" presStyleLbl="bgShp" presStyleIdx="4" presStyleCnt="6"/>
      <dgm:spPr/>
    </dgm:pt>
    <dgm:pt modelId="{99FA5F74-47AA-41C0-A04A-1F349DFE2033}" type="pres">
      <dgm:prSet presAssocID="{924AD086-E82E-42A7-AB58-A946D0587247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8A3C051-5A53-4EFE-AD43-BA4008533D88}" type="pres">
      <dgm:prSet presAssocID="{924AD086-E82E-42A7-AB58-A946D0587247}" presName="spaceRect" presStyleCnt="0"/>
      <dgm:spPr/>
    </dgm:pt>
    <dgm:pt modelId="{2FD7376C-4F1B-461D-BAC6-2F751F581FAD}" type="pres">
      <dgm:prSet presAssocID="{924AD086-E82E-42A7-AB58-A946D0587247}" presName="textRect" presStyleLbl="revTx" presStyleIdx="4" presStyleCnt="6">
        <dgm:presLayoutVars>
          <dgm:chMax val="1"/>
          <dgm:chPref val="1"/>
        </dgm:presLayoutVars>
      </dgm:prSet>
      <dgm:spPr/>
    </dgm:pt>
    <dgm:pt modelId="{B89E3A4E-B99B-40FD-B71F-692D93F372C6}" type="pres">
      <dgm:prSet presAssocID="{4ADAAE4E-267D-43C7-8AA5-4A7E5E69C8E5}" presName="sibTrans" presStyleCnt="0"/>
      <dgm:spPr/>
    </dgm:pt>
    <dgm:pt modelId="{BB363361-9922-46A9-A951-AD9C2EEE3DAF}" type="pres">
      <dgm:prSet presAssocID="{E2DD3699-F8D5-403F-B859-DAB45C65A9C7}" presName="compNode" presStyleCnt="0"/>
      <dgm:spPr/>
    </dgm:pt>
    <dgm:pt modelId="{821D11FD-EEC8-4DE5-AA71-AE845C5E852B}" type="pres">
      <dgm:prSet presAssocID="{E2DD3699-F8D5-403F-B859-DAB45C65A9C7}" presName="iconBgRect" presStyleLbl="bgShp" presStyleIdx="5" presStyleCnt="6"/>
      <dgm:spPr/>
    </dgm:pt>
    <dgm:pt modelId="{D1F54409-D027-47B9-8628-29CD190FC9D0}" type="pres">
      <dgm:prSet presAssocID="{E2DD3699-F8D5-403F-B859-DAB45C65A9C7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01440EA3-A337-4AA7-A9AC-6CFD137BA180}" type="pres">
      <dgm:prSet presAssocID="{E2DD3699-F8D5-403F-B859-DAB45C65A9C7}" presName="spaceRect" presStyleCnt="0"/>
      <dgm:spPr/>
    </dgm:pt>
    <dgm:pt modelId="{277A95BD-1CCF-4E53-AEE5-21D5733A9CED}" type="pres">
      <dgm:prSet presAssocID="{E2DD3699-F8D5-403F-B859-DAB45C65A9C7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66C54308-8B5E-4989-8B94-091BEE8673DE}" srcId="{C0A53BDF-A9BB-46F8-9DCF-340C4C8E0384}" destId="{E2DD3699-F8D5-403F-B859-DAB45C65A9C7}" srcOrd="5" destOrd="0" parTransId="{FA2BDCA8-4826-436A-8198-84AAF3693E17}" sibTransId="{C7D43020-55BB-46EA-AE10-9D8F7A919CFF}"/>
    <dgm:cxn modelId="{9D25EC25-AB17-452C-8C00-458E8F405D68}" type="presOf" srcId="{B32B4B23-E72B-4613-AD6E-2122414D635D}" destId="{AED16ECA-47FC-4375-8612-7B1D10946340}" srcOrd="0" destOrd="0" presId="urn:microsoft.com/office/officeart/2018/5/layout/IconCircleLabelList"/>
    <dgm:cxn modelId="{B9983A38-437B-4BD3-A3DF-803E3CBC363E}" type="presOf" srcId="{742A4467-D00A-4E09-8434-5F535B6B09C4}" destId="{8BCB334B-E30F-4578-86C9-5CB5AD541B4A}" srcOrd="0" destOrd="0" presId="urn:microsoft.com/office/officeart/2018/5/layout/IconCircleLabelList"/>
    <dgm:cxn modelId="{F45ADF4A-5D5E-4660-92C2-C0157BBF9FA4}" srcId="{C0A53BDF-A9BB-46F8-9DCF-340C4C8E0384}" destId="{31B6E204-E5CE-4F97-A297-2EE36C65267F}" srcOrd="0" destOrd="0" parTransId="{D059D7E4-32A0-40FB-9CC6-CDD71766E6A5}" sibTransId="{F011811A-7266-400D-A725-1A38868D7A29}"/>
    <dgm:cxn modelId="{18C5C57C-A196-4578-89CB-D79810AA384C}" srcId="{C0A53BDF-A9BB-46F8-9DCF-340C4C8E0384}" destId="{924AD086-E82E-42A7-AB58-A946D0587247}" srcOrd="4" destOrd="0" parTransId="{B6D8918C-945D-4C30-89E8-658DA7024F51}" sibTransId="{4ADAAE4E-267D-43C7-8AA5-4A7E5E69C8E5}"/>
    <dgm:cxn modelId="{D3BC7E87-F796-4B3A-9509-2B729700E3E8}" type="presOf" srcId="{924AD086-E82E-42A7-AB58-A946D0587247}" destId="{2FD7376C-4F1B-461D-BAC6-2F751F581FAD}" srcOrd="0" destOrd="0" presId="urn:microsoft.com/office/officeart/2018/5/layout/IconCircleLabelList"/>
    <dgm:cxn modelId="{C5764CC2-DD6D-415D-B345-30F3BF94A2E3}" type="presOf" srcId="{31B6E204-E5CE-4F97-A297-2EE36C65267F}" destId="{BC913B04-CFA4-4E45-B080-AD4F79CB5CF1}" srcOrd="0" destOrd="0" presId="urn:microsoft.com/office/officeart/2018/5/layout/IconCircleLabelList"/>
    <dgm:cxn modelId="{D96390C8-594A-474D-AEE7-B540C13AD1C5}" type="presOf" srcId="{E2DD3699-F8D5-403F-B859-DAB45C65A9C7}" destId="{277A95BD-1CCF-4E53-AEE5-21D5733A9CED}" srcOrd="0" destOrd="0" presId="urn:microsoft.com/office/officeart/2018/5/layout/IconCircleLabelList"/>
    <dgm:cxn modelId="{4A83F3C8-58BB-4BDE-887D-9F8A350FA02C}" srcId="{C0A53BDF-A9BB-46F8-9DCF-340C4C8E0384}" destId="{B32B4B23-E72B-4613-AD6E-2122414D635D}" srcOrd="2" destOrd="0" parTransId="{8A7D0CB3-9AA1-462F-8934-1202406338DA}" sibTransId="{688FD4A7-73E5-48A4-B9D6-8489B7C712AF}"/>
    <dgm:cxn modelId="{AD004ECB-B8FA-4EFF-A5E5-74538190ADA4}" type="presOf" srcId="{C0A53BDF-A9BB-46F8-9DCF-340C4C8E0384}" destId="{FDF19F2A-E354-4B62-B42B-86E6A040F2C7}" srcOrd="0" destOrd="0" presId="urn:microsoft.com/office/officeart/2018/5/layout/IconCircleLabelList"/>
    <dgm:cxn modelId="{722D80E2-9C32-46B9-82AF-4D5EFC64A988}" srcId="{C0A53BDF-A9BB-46F8-9DCF-340C4C8E0384}" destId="{7E3CF65C-9CD4-4B7F-8FDE-625E87AA659D}" srcOrd="1" destOrd="0" parTransId="{38B4D936-179D-4792-B5EC-035E34FCFBD1}" sibTransId="{3E298B93-0D21-4F7E-95CE-9DE13ACA7E14}"/>
    <dgm:cxn modelId="{344CF1ED-23F3-4EAA-8D23-5C0D95E80203}" srcId="{C0A53BDF-A9BB-46F8-9DCF-340C4C8E0384}" destId="{742A4467-D00A-4E09-8434-5F535B6B09C4}" srcOrd="3" destOrd="0" parTransId="{8DCCB997-508E-4360-8093-BF44987BF6A5}" sibTransId="{AF5DCC12-C296-43D3-ABA5-E361467C5005}"/>
    <dgm:cxn modelId="{F9F07DFE-65F8-41B7-849F-CFA2CC4524C5}" type="presOf" srcId="{7E3CF65C-9CD4-4B7F-8FDE-625E87AA659D}" destId="{593E2794-D967-49A4-B2C8-15FC88DE9E7A}" srcOrd="0" destOrd="0" presId="urn:microsoft.com/office/officeart/2018/5/layout/IconCircleLabelList"/>
    <dgm:cxn modelId="{33F5FA6A-1B4D-4D6A-9AF4-8168348D3BE1}" type="presParOf" srcId="{FDF19F2A-E354-4B62-B42B-86E6A040F2C7}" destId="{8E00B94B-AB89-499D-A8AB-EE97770847D1}" srcOrd="0" destOrd="0" presId="urn:microsoft.com/office/officeart/2018/5/layout/IconCircleLabelList"/>
    <dgm:cxn modelId="{D6A56DE2-3FDD-4482-B2D0-50AC441DE13E}" type="presParOf" srcId="{8E00B94B-AB89-499D-A8AB-EE97770847D1}" destId="{20703711-20B6-4C78-AE8B-2030A90543A1}" srcOrd="0" destOrd="0" presId="urn:microsoft.com/office/officeart/2018/5/layout/IconCircleLabelList"/>
    <dgm:cxn modelId="{EE272829-9A21-417C-BAB3-AA7269DCCDD2}" type="presParOf" srcId="{8E00B94B-AB89-499D-A8AB-EE97770847D1}" destId="{8765CAFE-0460-45A0-A8F9-877225C7F29A}" srcOrd="1" destOrd="0" presId="urn:microsoft.com/office/officeart/2018/5/layout/IconCircleLabelList"/>
    <dgm:cxn modelId="{0B066AB7-9E29-43F7-BD33-D390416860A7}" type="presParOf" srcId="{8E00B94B-AB89-499D-A8AB-EE97770847D1}" destId="{B2267796-A147-486C-96DD-3160CB0B6CB6}" srcOrd="2" destOrd="0" presId="urn:microsoft.com/office/officeart/2018/5/layout/IconCircleLabelList"/>
    <dgm:cxn modelId="{61696404-4FD6-42B9-8392-4A4ADF269F51}" type="presParOf" srcId="{8E00B94B-AB89-499D-A8AB-EE97770847D1}" destId="{BC913B04-CFA4-4E45-B080-AD4F79CB5CF1}" srcOrd="3" destOrd="0" presId="urn:microsoft.com/office/officeart/2018/5/layout/IconCircleLabelList"/>
    <dgm:cxn modelId="{688FEED7-DBF9-4375-BDC3-D39EAF3C3404}" type="presParOf" srcId="{FDF19F2A-E354-4B62-B42B-86E6A040F2C7}" destId="{9BA1BF93-6D2B-4818-B22B-E2D38F25969D}" srcOrd="1" destOrd="0" presId="urn:microsoft.com/office/officeart/2018/5/layout/IconCircleLabelList"/>
    <dgm:cxn modelId="{CEB73235-FB35-472B-B202-A9542F1A8108}" type="presParOf" srcId="{FDF19F2A-E354-4B62-B42B-86E6A040F2C7}" destId="{5DCCA170-EDB2-4A9E-B494-C238F9900B57}" srcOrd="2" destOrd="0" presId="urn:microsoft.com/office/officeart/2018/5/layout/IconCircleLabelList"/>
    <dgm:cxn modelId="{503391F2-0D02-40FE-8834-6AA11D05B4B1}" type="presParOf" srcId="{5DCCA170-EDB2-4A9E-B494-C238F9900B57}" destId="{11BF5DC2-ED4A-409E-9F9C-5DF195CC5421}" srcOrd="0" destOrd="0" presId="urn:microsoft.com/office/officeart/2018/5/layout/IconCircleLabelList"/>
    <dgm:cxn modelId="{AC066895-12D3-4426-8F5C-8DBCD4598656}" type="presParOf" srcId="{5DCCA170-EDB2-4A9E-B494-C238F9900B57}" destId="{FCD1E1B7-530B-4910-A038-35974ED801CF}" srcOrd="1" destOrd="0" presId="urn:microsoft.com/office/officeart/2018/5/layout/IconCircleLabelList"/>
    <dgm:cxn modelId="{A55EBCDF-B4EF-4A31-8B3F-A81605A32B4D}" type="presParOf" srcId="{5DCCA170-EDB2-4A9E-B494-C238F9900B57}" destId="{5DCA1B1F-E7B4-48C9-9987-9FCC5D5AC93B}" srcOrd="2" destOrd="0" presId="urn:microsoft.com/office/officeart/2018/5/layout/IconCircleLabelList"/>
    <dgm:cxn modelId="{C22A6AA8-75B2-42B1-AFDD-D1EBA1C6893C}" type="presParOf" srcId="{5DCCA170-EDB2-4A9E-B494-C238F9900B57}" destId="{593E2794-D967-49A4-B2C8-15FC88DE9E7A}" srcOrd="3" destOrd="0" presId="urn:microsoft.com/office/officeart/2018/5/layout/IconCircleLabelList"/>
    <dgm:cxn modelId="{E64C803C-C92A-4ABC-9AE2-A371B8BC2A48}" type="presParOf" srcId="{FDF19F2A-E354-4B62-B42B-86E6A040F2C7}" destId="{3D9A8CEE-94ED-4968-B9FF-C29A93E1A247}" srcOrd="3" destOrd="0" presId="urn:microsoft.com/office/officeart/2018/5/layout/IconCircleLabelList"/>
    <dgm:cxn modelId="{5A62A631-B575-435A-8C87-75EEFCEDD9F2}" type="presParOf" srcId="{FDF19F2A-E354-4B62-B42B-86E6A040F2C7}" destId="{9BE48AB7-08E5-43E8-80CD-2BDD9096359B}" srcOrd="4" destOrd="0" presId="urn:microsoft.com/office/officeart/2018/5/layout/IconCircleLabelList"/>
    <dgm:cxn modelId="{747FD7D7-0011-4884-8733-037A082D2B29}" type="presParOf" srcId="{9BE48AB7-08E5-43E8-80CD-2BDD9096359B}" destId="{CFD23318-98F1-42DC-B9A5-3089F0B5E414}" srcOrd="0" destOrd="0" presId="urn:microsoft.com/office/officeart/2018/5/layout/IconCircleLabelList"/>
    <dgm:cxn modelId="{81296610-2690-44E5-BBDA-7647BDB3E9B4}" type="presParOf" srcId="{9BE48AB7-08E5-43E8-80CD-2BDD9096359B}" destId="{A1642776-5612-455B-8884-1CE935C1FA4B}" srcOrd="1" destOrd="0" presId="urn:microsoft.com/office/officeart/2018/5/layout/IconCircleLabelList"/>
    <dgm:cxn modelId="{78E3496F-865A-427C-B0C6-6D54711ED229}" type="presParOf" srcId="{9BE48AB7-08E5-43E8-80CD-2BDD9096359B}" destId="{A7E09A37-1958-4BD9-AB85-9F2A443BCDE7}" srcOrd="2" destOrd="0" presId="urn:microsoft.com/office/officeart/2018/5/layout/IconCircleLabelList"/>
    <dgm:cxn modelId="{BA169D50-F230-4AC0-8BAD-DD7E531CB3B1}" type="presParOf" srcId="{9BE48AB7-08E5-43E8-80CD-2BDD9096359B}" destId="{AED16ECA-47FC-4375-8612-7B1D10946340}" srcOrd="3" destOrd="0" presId="urn:microsoft.com/office/officeart/2018/5/layout/IconCircleLabelList"/>
    <dgm:cxn modelId="{C1E4EC37-B2D7-4EB2-A637-69DA6DDCA2CC}" type="presParOf" srcId="{FDF19F2A-E354-4B62-B42B-86E6A040F2C7}" destId="{B3FFD0B6-BFF9-4CF9-8E9F-860E3981310F}" srcOrd="5" destOrd="0" presId="urn:microsoft.com/office/officeart/2018/5/layout/IconCircleLabelList"/>
    <dgm:cxn modelId="{DA029F88-9C60-4F59-AB76-2E1016EF8CDA}" type="presParOf" srcId="{FDF19F2A-E354-4B62-B42B-86E6A040F2C7}" destId="{7CBAEF06-DF34-4312-8DBF-260EA2E3CC91}" srcOrd="6" destOrd="0" presId="urn:microsoft.com/office/officeart/2018/5/layout/IconCircleLabelList"/>
    <dgm:cxn modelId="{75535A91-1C8D-40D7-9722-AAA52F0602B9}" type="presParOf" srcId="{7CBAEF06-DF34-4312-8DBF-260EA2E3CC91}" destId="{67017C54-5DD7-4AB7-B00C-A208C3812282}" srcOrd="0" destOrd="0" presId="urn:microsoft.com/office/officeart/2018/5/layout/IconCircleLabelList"/>
    <dgm:cxn modelId="{346445A6-2560-4BDC-9B5B-737AFA4C6F7A}" type="presParOf" srcId="{7CBAEF06-DF34-4312-8DBF-260EA2E3CC91}" destId="{22CBD909-FC03-4E21-8D91-F4A0055095C1}" srcOrd="1" destOrd="0" presId="urn:microsoft.com/office/officeart/2018/5/layout/IconCircleLabelList"/>
    <dgm:cxn modelId="{1D3AC4C0-C2B7-4353-B1D8-EB6B92458252}" type="presParOf" srcId="{7CBAEF06-DF34-4312-8DBF-260EA2E3CC91}" destId="{D36B2657-5645-4748-AE3E-4B74C6B7E65A}" srcOrd="2" destOrd="0" presId="urn:microsoft.com/office/officeart/2018/5/layout/IconCircleLabelList"/>
    <dgm:cxn modelId="{AFA120E4-3CF7-4DEC-A0F5-5C032205C1D9}" type="presParOf" srcId="{7CBAEF06-DF34-4312-8DBF-260EA2E3CC91}" destId="{8BCB334B-E30F-4578-86C9-5CB5AD541B4A}" srcOrd="3" destOrd="0" presId="urn:microsoft.com/office/officeart/2018/5/layout/IconCircleLabelList"/>
    <dgm:cxn modelId="{04AC6174-77EC-46C6-A21A-123B97B0D8EB}" type="presParOf" srcId="{FDF19F2A-E354-4B62-B42B-86E6A040F2C7}" destId="{B3F307EF-7F29-42F5-AB5E-481FE77BDE78}" srcOrd="7" destOrd="0" presId="urn:microsoft.com/office/officeart/2018/5/layout/IconCircleLabelList"/>
    <dgm:cxn modelId="{F054FD4C-7B32-44C2-8DD3-80012A8B252A}" type="presParOf" srcId="{FDF19F2A-E354-4B62-B42B-86E6A040F2C7}" destId="{244E7A0F-2A4E-4CE4-BE59-CBF1AC60D95F}" srcOrd="8" destOrd="0" presId="urn:microsoft.com/office/officeart/2018/5/layout/IconCircleLabelList"/>
    <dgm:cxn modelId="{12BE0277-56F2-4C92-A8E3-C67BDF190972}" type="presParOf" srcId="{244E7A0F-2A4E-4CE4-BE59-CBF1AC60D95F}" destId="{C4EE677E-FD1A-43E0-8739-ACD7C64545ED}" srcOrd="0" destOrd="0" presId="urn:microsoft.com/office/officeart/2018/5/layout/IconCircleLabelList"/>
    <dgm:cxn modelId="{7C3391F0-D45F-4472-AF65-AE799C2E0075}" type="presParOf" srcId="{244E7A0F-2A4E-4CE4-BE59-CBF1AC60D95F}" destId="{99FA5F74-47AA-41C0-A04A-1F349DFE2033}" srcOrd="1" destOrd="0" presId="urn:microsoft.com/office/officeart/2018/5/layout/IconCircleLabelList"/>
    <dgm:cxn modelId="{F734A79F-9DA3-4C56-BF7F-2FE5DEEE809E}" type="presParOf" srcId="{244E7A0F-2A4E-4CE4-BE59-CBF1AC60D95F}" destId="{08A3C051-5A53-4EFE-AD43-BA4008533D88}" srcOrd="2" destOrd="0" presId="urn:microsoft.com/office/officeart/2018/5/layout/IconCircleLabelList"/>
    <dgm:cxn modelId="{28A35F03-A207-4B19-ADCC-B3CBC90FFBB3}" type="presParOf" srcId="{244E7A0F-2A4E-4CE4-BE59-CBF1AC60D95F}" destId="{2FD7376C-4F1B-461D-BAC6-2F751F581FAD}" srcOrd="3" destOrd="0" presId="urn:microsoft.com/office/officeart/2018/5/layout/IconCircleLabelList"/>
    <dgm:cxn modelId="{C8934F9E-12C1-4450-AD47-C454D73B2CAC}" type="presParOf" srcId="{FDF19F2A-E354-4B62-B42B-86E6A040F2C7}" destId="{B89E3A4E-B99B-40FD-B71F-692D93F372C6}" srcOrd="9" destOrd="0" presId="urn:microsoft.com/office/officeart/2018/5/layout/IconCircleLabelList"/>
    <dgm:cxn modelId="{F8A609C3-D911-4C06-95AD-E8FEEB076D72}" type="presParOf" srcId="{FDF19F2A-E354-4B62-B42B-86E6A040F2C7}" destId="{BB363361-9922-46A9-A951-AD9C2EEE3DAF}" srcOrd="10" destOrd="0" presId="urn:microsoft.com/office/officeart/2018/5/layout/IconCircleLabelList"/>
    <dgm:cxn modelId="{29C2912D-7AC1-4DDF-9684-59312874774C}" type="presParOf" srcId="{BB363361-9922-46A9-A951-AD9C2EEE3DAF}" destId="{821D11FD-EEC8-4DE5-AA71-AE845C5E852B}" srcOrd="0" destOrd="0" presId="urn:microsoft.com/office/officeart/2018/5/layout/IconCircleLabelList"/>
    <dgm:cxn modelId="{8E0D36EA-AB91-4E4C-93EB-DB9628925463}" type="presParOf" srcId="{BB363361-9922-46A9-A951-AD9C2EEE3DAF}" destId="{D1F54409-D027-47B9-8628-29CD190FC9D0}" srcOrd="1" destOrd="0" presId="urn:microsoft.com/office/officeart/2018/5/layout/IconCircleLabelList"/>
    <dgm:cxn modelId="{62056F48-1A6D-4E2E-B988-34BA9840B8DB}" type="presParOf" srcId="{BB363361-9922-46A9-A951-AD9C2EEE3DAF}" destId="{01440EA3-A337-4AA7-A9AC-6CFD137BA180}" srcOrd="2" destOrd="0" presId="urn:microsoft.com/office/officeart/2018/5/layout/IconCircleLabelList"/>
    <dgm:cxn modelId="{6D26CECC-6767-442E-8FBA-0BD8EE1FDAD6}" type="presParOf" srcId="{BB363361-9922-46A9-A951-AD9C2EEE3DAF}" destId="{277A95BD-1CCF-4E53-AEE5-21D5733A9CED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050C6A-FE88-4485-8070-96AE8FE11D3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4C7A74D-1F42-4F08-9267-A362A106E6B8}">
      <dgm:prSet/>
      <dgm:spPr/>
      <dgm:t>
        <a:bodyPr/>
        <a:lstStyle/>
        <a:p>
          <a:r>
            <a:rPr lang="en-US"/>
            <a:t>Looking at an area within. </a:t>
          </a:r>
        </a:p>
      </dgm:t>
    </dgm:pt>
    <dgm:pt modelId="{D7D97F67-CFFC-49F8-AD6C-7F66E021F96D}" type="parTrans" cxnId="{9C7ED9AC-4215-417C-B884-1017D4D2985E}">
      <dgm:prSet/>
      <dgm:spPr/>
      <dgm:t>
        <a:bodyPr/>
        <a:lstStyle/>
        <a:p>
          <a:endParaRPr lang="en-US"/>
        </a:p>
      </dgm:t>
    </dgm:pt>
    <dgm:pt modelId="{EFEE96EA-26A0-48DD-99A4-DE1F40F066F4}" type="sibTrans" cxnId="{9C7ED9AC-4215-417C-B884-1017D4D2985E}">
      <dgm:prSet/>
      <dgm:spPr/>
      <dgm:t>
        <a:bodyPr/>
        <a:lstStyle/>
        <a:p>
          <a:endParaRPr lang="en-US"/>
        </a:p>
      </dgm:t>
    </dgm:pt>
    <dgm:pt modelId="{7778560C-A3AE-4144-A37B-1FB313DBD3D9}">
      <dgm:prSet/>
      <dgm:spPr/>
      <dgm:t>
        <a:bodyPr/>
        <a:lstStyle/>
        <a:p>
          <a:r>
            <a:rPr lang="en-US" dirty="0"/>
            <a:t>Why? </a:t>
          </a:r>
        </a:p>
      </dgm:t>
    </dgm:pt>
    <dgm:pt modelId="{A34B35F1-C476-4273-B138-5FF44189C966}" type="parTrans" cxnId="{C8607C77-E292-46C5-BE7A-B445E8ADFE0E}">
      <dgm:prSet/>
      <dgm:spPr/>
      <dgm:t>
        <a:bodyPr/>
        <a:lstStyle/>
        <a:p>
          <a:endParaRPr lang="en-US"/>
        </a:p>
      </dgm:t>
    </dgm:pt>
    <dgm:pt modelId="{D4E2A559-5283-424C-8931-2C183E30EF77}" type="sibTrans" cxnId="{C8607C77-E292-46C5-BE7A-B445E8ADFE0E}">
      <dgm:prSet/>
      <dgm:spPr/>
      <dgm:t>
        <a:bodyPr/>
        <a:lstStyle/>
        <a:p>
          <a:endParaRPr lang="en-US"/>
        </a:p>
      </dgm:t>
    </dgm:pt>
    <dgm:pt modelId="{39F25A55-60C6-44E1-A425-EC510E75DB8B}" type="pres">
      <dgm:prSet presAssocID="{5D050C6A-FE88-4485-8070-96AE8FE11D3F}" presName="root" presStyleCnt="0">
        <dgm:presLayoutVars>
          <dgm:dir/>
          <dgm:resizeHandles val="exact"/>
        </dgm:presLayoutVars>
      </dgm:prSet>
      <dgm:spPr/>
    </dgm:pt>
    <dgm:pt modelId="{1ED06108-94C5-446B-B446-245BD9428E0F}" type="pres">
      <dgm:prSet presAssocID="{B4C7A74D-1F42-4F08-9267-A362A106E6B8}" presName="compNode" presStyleCnt="0"/>
      <dgm:spPr/>
    </dgm:pt>
    <dgm:pt modelId="{99BF8826-2CAA-4158-8C05-368C7F6BAD83}" type="pres">
      <dgm:prSet presAssocID="{B4C7A74D-1F42-4F08-9267-A362A106E6B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7D9FF4FB-C8EE-4B10-8196-D50A225AFDD2}" type="pres">
      <dgm:prSet presAssocID="{B4C7A74D-1F42-4F08-9267-A362A106E6B8}" presName="spaceRect" presStyleCnt="0"/>
      <dgm:spPr/>
    </dgm:pt>
    <dgm:pt modelId="{E438CFA9-EB11-48BE-8C10-210E613407CC}" type="pres">
      <dgm:prSet presAssocID="{B4C7A74D-1F42-4F08-9267-A362A106E6B8}" presName="textRect" presStyleLbl="revTx" presStyleIdx="0" presStyleCnt="2">
        <dgm:presLayoutVars>
          <dgm:chMax val="1"/>
          <dgm:chPref val="1"/>
        </dgm:presLayoutVars>
      </dgm:prSet>
      <dgm:spPr/>
    </dgm:pt>
    <dgm:pt modelId="{A0F6BE32-F111-494D-8AC0-3BC56177B5F1}" type="pres">
      <dgm:prSet presAssocID="{EFEE96EA-26A0-48DD-99A4-DE1F40F066F4}" presName="sibTrans" presStyleCnt="0"/>
      <dgm:spPr/>
    </dgm:pt>
    <dgm:pt modelId="{115D908A-7E8A-465A-9496-9066546F2F5F}" type="pres">
      <dgm:prSet presAssocID="{7778560C-A3AE-4144-A37B-1FB313DBD3D9}" presName="compNode" presStyleCnt="0"/>
      <dgm:spPr/>
    </dgm:pt>
    <dgm:pt modelId="{E488BD16-F3D3-4666-B9C6-E12533ED9EE5}" type="pres">
      <dgm:prSet presAssocID="{7778560C-A3AE-4144-A37B-1FB313DBD3D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24D5AB73-947C-4C3F-99FC-57CCB970F97A}" type="pres">
      <dgm:prSet presAssocID="{7778560C-A3AE-4144-A37B-1FB313DBD3D9}" presName="spaceRect" presStyleCnt="0"/>
      <dgm:spPr/>
    </dgm:pt>
    <dgm:pt modelId="{FA96D390-15E9-4382-B812-B3256DDC08C9}" type="pres">
      <dgm:prSet presAssocID="{7778560C-A3AE-4144-A37B-1FB313DBD3D9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95E5D1B-F69E-45EE-8D48-C18946B8C51B}" type="presOf" srcId="{7778560C-A3AE-4144-A37B-1FB313DBD3D9}" destId="{FA96D390-15E9-4382-B812-B3256DDC08C9}" srcOrd="0" destOrd="0" presId="urn:microsoft.com/office/officeart/2018/2/layout/IconLabelList"/>
    <dgm:cxn modelId="{19786D46-1EF3-4870-ACEF-4F596815E941}" type="presOf" srcId="{B4C7A74D-1F42-4F08-9267-A362A106E6B8}" destId="{E438CFA9-EB11-48BE-8C10-210E613407CC}" srcOrd="0" destOrd="0" presId="urn:microsoft.com/office/officeart/2018/2/layout/IconLabelList"/>
    <dgm:cxn modelId="{FC387D73-5A49-42A2-9272-C2C84C6E6F08}" type="presOf" srcId="{5D050C6A-FE88-4485-8070-96AE8FE11D3F}" destId="{39F25A55-60C6-44E1-A425-EC510E75DB8B}" srcOrd="0" destOrd="0" presId="urn:microsoft.com/office/officeart/2018/2/layout/IconLabelList"/>
    <dgm:cxn modelId="{C8607C77-E292-46C5-BE7A-B445E8ADFE0E}" srcId="{5D050C6A-FE88-4485-8070-96AE8FE11D3F}" destId="{7778560C-A3AE-4144-A37B-1FB313DBD3D9}" srcOrd="1" destOrd="0" parTransId="{A34B35F1-C476-4273-B138-5FF44189C966}" sibTransId="{D4E2A559-5283-424C-8931-2C183E30EF77}"/>
    <dgm:cxn modelId="{9C7ED9AC-4215-417C-B884-1017D4D2985E}" srcId="{5D050C6A-FE88-4485-8070-96AE8FE11D3F}" destId="{B4C7A74D-1F42-4F08-9267-A362A106E6B8}" srcOrd="0" destOrd="0" parTransId="{D7D97F67-CFFC-49F8-AD6C-7F66E021F96D}" sibTransId="{EFEE96EA-26A0-48DD-99A4-DE1F40F066F4}"/>
    <dgm:cxn modelId="{F225DFE4-9965-4515-BD53-20F2FD86B6FD}" type="presParOf" srcId="{39F25A55-60C6-44E1-A425-EC510E75DB8B}" destId="{1ED06108-94C5-446B-B446-245BD9428E0F}" srcOrd="0" destOrd="0" presId="urn:microsoft.com/office/officeart/2018/2/layout/IconLabelList"/>
    <dgm:cxn modelId="{C3ADF101-ACAF-4BA4-8923-530EC66078A6}" type="presParOf" srcId="{1ED06108-94C5-446B-B446-245BD9428E0F}" destId="{99BF8826-2CAA-4158-8C05-368C7F6BAD83}" srcOrd="0" destOrd="0" presId="urn:microsoft.com/office/officeart/2018/2/layout/IconLabelList"/>
    <dgm:cxn modelId="{C732CB76-A743-4E37-A38D-86E7BA743050}" type="presParOf" srcId="{1ED06108-94C5-446B-B446-245BD9428E0F}" destId="{7D9FF4FB-C8EE-4B10-8196-D50A225AFDD2}" srcOrd="1" destOrd="0" presId="urn:microsoft.com/office/officeart/2018/2/layout/IconLabelList"/>
    <dgm:cxn modelId="{411A92DA-3BE1-428F-AC42-B491AD5B77C4}" type="presParOf" srcId="{1ED06108-94C5-446B-B446-245BD9428E0F}" destId="{E438CFA9-EB11-48BE-8C10-210E613407CC}" srcOrd="2" destOrd="0" presId="urn:microsoft.com/office/officeart/2018/2/layout/IconLabelList"/>
    <dgm:cxn modelId="{7706B445-2721-4A95-B81C-4D8189F3D970}" type="presParOf" srcId="{39F25A55-60C6-44E1-A425-EC510E75DB8B}" destId="{A0F6BE32-F111-494D-8AC0-3BC56177B5F1}" srcOrd="1" destOrd="0" presId="urn:microsoft.com/office/officeart/2018/2/layout/IconLabelList"/>
    <dgm:cxn modelId="{6DCF3F69-1FCA-4912-AE12-175C98B1D08C}" type="presParOf" srcId="{39F25A55-60C6-44E1-A425-EC510E75DB8B}" destId="{115D908A-7E8A-465A-9496-9066546F2F5F}" srcOrd="2" destOrd="0" presId="urn:microsoft.com/office/officeart/2018/2/layout/IconLabelList"/>
    <dgm:cxn modelId="{73DCE1E8-B44E-4639-8229-C245DF4518F9}" type="presParOf" srcId="{115D908A-7E8A-465A-9496-9066546F2F5F}" destId="{E488BD16-F3D3-4666-B9C6-E12533ED9EE5}" srcOrd="0" destOrd="0" presId="urn:microsoft.com/office/officeart/2018/2/layout/IconLabelList"/>
    <dgm:cxn modelId="{A3005071-4071-4C26-BBEB-D5DBA8D44995}" type="presParOf" srcId="{115D908A-7E8A-465A-9496-9066546F2F5F}" destId="{24D5AB73-947C-4C3F-99FC-57CCB970F97A}" srcOrd="1" destOrd="0" presId="urn:microsoft.com/office/officeart/2018/2/layout/IconLabelList"/>
    <dgm:cxn modelId="{B180933F-8339-4C34-B378-A7F22F45856C}" type="presParOf" srcId="{115D908A-7E8A-465A-9496-9066546F2F5F}" destId="{FA96D390-15E9-4382-B812-B3256DDC08C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703711-20B6-4C78-AE8B-2030A90543A1}">
      <dsp:nvSpPr>
        <dsp:cNvPr id="0" name=""/>
        <dsp:cNvSpPr/>
      </dsp:nvSpPr>
      <dsp:spPr>
        <a:xfrm>
          <a:off x="291748" y="658444"/>
          <a:ext cx="910353" cy="91035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65CAFE-0460-45A0-A8F9-877225C7F29A}">
      <dsp:nvSpPr>
        <dsp:cNvPr id="0" name=""/>
        <dsp:cNvSpPr/>
      </dsp:nvSpPr>
      <dsp:spPr>
        <a:xfrm>
          <a:off x="485758" y="852454"/>
          <a:ext cx="522333" cy="52233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913B04-CFA4-4E45-B080-AD4F79CB5CF1}">
      <dsp:nvSpPr>
        <dsp:cNvPr id="0" name=""/>
        <dsp:cNvSpPr/>
      </dsp:nvSpPr>
      <dsp:spPr>
        <a:xfrm>
          <a:off x="734" y="1852350"/>
          <a:ext cx="1492382" cy="59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Six Lessons </a:t>
          </a:r>
        </a:p>
      </dsp:txBody>
      <dsp:txXfrm>
        <a:off x="734" y="1852350"/>
        <a:ext cx="1492382" cy="596953"/>
      </dsp:txXfrm>
    </dsp:sp>
    <dsp:sp modelId="{11BF5DC2-ED4A-409E-9F9C-5DF195CC5421}">
      <dsp:nvSpPr>
        <dsp:cNvPr id="0" name=""/>
        <dsp:cNvSpPr/>
      </dsp:nvSpPr>
      <dsp:spPr>
        <a:xfrm>
          <a:off x="2045298" y="658444"/>
          <a:ext cx="910353" cy="91035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D1E1B7-530B-4910-A038-35974ED801CF}">
      <dsp:nvSpPr>
        <dsp:cNvPr id="0" name=""/>
        <dsp:cNvSpPr/>
      </dsp:nvSpPr>
      <dsp:spPr>
        <a:xfrm>
          <a:off x="2239308" y="852454"/>
          <a:ext cx="522333" cy="52233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3E2794-D967-49A4-B2C8-15FC88DE9E7A}">
      <dsp:nvSpPr>
        <dsp:cNvPr id="0" name=""/>
        <dsp:cNvSpPr/>
      </dsp:nvSpPr>
      <dsp:spPr>
        <a:xfrm>
          <a:off x="1754283" y="1852350"/>
          <a:ext cx="1492382" cy="59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Year Seven </a:t>
          </a:r>
        </a:p>
      </dsp:txBody>
      <dsp:txXfrm>
        <a:off x="1754283" y="1852350"/>
        <a:ext cx="1492382" cy="596953"/>
      </dsp:txXfrm>
    </dsp:sp>
    <dsp:sp modelId="{CFD23318-98F1-42DC-B9A5-3089F0B5E414}">
      <dsp:nvSpPr>
        <dsp:cNvPr id="0" name=""/>
        <dsp:cNvSpPr/>
      </dsp:nvSpPr>
      <dsp:spPr>
        <a:xfrm>
          <a:off x="3798848" y="658444"/>
          <a:ext cx="910353" cy="91035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642776-5612-455B-8884-1CE935C1FA4B}">
      <dsp:nvSpPr>
        <dsp:cNvPr id="0" name=""/>
        <dsp:cNvSpPr/>
      </dsp:nvSpPr>
      <dsp:spPr>
        <a:xfrm>
          <a:off x="3992858" y="852454"/>
          <a:ext cx="522333" cy="52233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D16ECA-47FC-4375-8612-7B1D10946340}">
      <dsp:nvSpPr>
        <dsp:cNvPr id="0" name=""/>
        <dsp:cNvSpPr/>
      </dsp:nvSpPr>
      <dsp:spPr>
        <a:xfrm>
          <a:off x="3507833" y="1852350"/>
          <a:ext cx="1492382" cy="59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Mountain Biking </a:t>
          </a:r>
        </a:p>
      </dsp:txBody>
      <dsp:txXfrm>
        <a:off x="3507833" y="1852350"/>
        <a:ext cx="1492382" cy="596953"/>
      </dsp:txXfrm>
    </dsp:sp>
    <dsp:sp modelId="{67017C54-5DD7-4AB7-B00C-A208C3812282}">
      <dsp:nvSpPr>
        <dsp:cNvPr id="0" name=""/>
        <dsp:cNvSpPr/>
      </dsp:nvSpPr>
      <dsp:spPr>
        <a:xfrm>
          <a:off x="5552398" y="658444"/>
          <a:ext cx="910353" cy="91035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CBD909-FC03-4E21-8D91-F4A0055095C1}">
      <dsp:nvSpPr>
        <dsp:cNvPr id="0" name=""/>
        <dsp:cNvSpPr/>
      </dsp:nvSpPr>
      <dsp:spPr>
        <a:xfrm>
          <a:off x="5746407" y="852454"/>
          <a:ext cx="522333" cy="52233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CB334B-E30F-4578-86C9-5CB5AD541B4A}">
      <dsp:nvSpPr>
        <dsp:cNvPr id="0" name=""/>
        <dsp:cNvSpPr/>
      </dsp:nvSpPr>
      <dsp:spPr>
        <a:xfrm>
          <a:off x="5261383" y="1852350"/>
          <a:ext cx="1492382" cy="59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Area looking at </a:t>
          </a:r>
        </a:p>
      </dsp:txBody>
      <dsp:txXfrm>
        <a:off x="5261383" y="1852350"/>
        <a:ext cx="1492382" cy="596953"/>
      </dsp:txXfrm>
    </dsp:sp>
    <dsp:sp modelId="{C4EE677E-FD1A-43E0-8739-ACD7C64545ED}">
      <dsp:nvSpPr>
        <dsp:cNvPr id="0" name=""/>
        <dsp:cNvSpPr/>
      </dsp:nvSpPr>
      <dsp:spPr>
        <a:xfrm>
          <a:off x="7305947" y="658444"/>
          <a:ext cx="910353" cy="910353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FA5F74-47AA-41C0-A04A-1F349DFE2033}">
      <dsp:nvSpPr>
        <dsp:cNvPr id="0" name=""/>
        <dsp:cNvSpPr/>
      </dsp:nvSpPr>
      <dsp:spPr>
        <a:xfrm>
          <a:off x="7499957" y="852454"/>
          <a:ext cx="522333" cy="52233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7376C-4F1B-461D-BAC6-2F751F581FAD}">
      <dsp:nvSpPr>
        <dsp:cNvPr id="0" name=""/>
        <dsp:cNvSpPr/>
      </dsp:nvSpPr>
      <dsp:spPr>
        <a:xfrm>
          <a:off x="7014933" y="1852350"/>
          <a:ext cx="1492382" cy="59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The lessons </a:t>
          </a:r>
        </a:p>
      </dsp:txBody>
      <dsp:txXfrm>
        <a:off x="7014933" y="1852350"/>
        <a:ext cx="1492382" cy="596953"/>
      </dsp:txXfrm>
    </dsp:sp>
    <dsp:sp modelId="{821D11FD-EEC8-4DE5-AA71-AE845C5E852B}">
      <dsp:nvSpPr>
        <dsp:cNvPr id="0" name=""/>
        <dsp:cNvSpPr/>
      </dsp:nvSpPr>
      <dsp:spPr>
        <a:xfrm>
          <a:off x="9059497" y="658444"/>
          <a:ext cx="910353" cy="91035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54409-D027-47B9-8628-29CD190FC9D0}">
      <dsp:nvSpPr>
        <dsp:cNvPr id="0" name=""/>
        <dsp:cNvSpPr/>
      </dsp:nvSpPr>
      <dsp:spPr>
        <a:xfrm>
          <a:off x="9253507" y="852454"/>
          <a:ext cx="522333" cy="522333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7A95BD-1CCF-4E53-AEE5-21D5733A9CED}">
      <dsp:nvSpPr>
        <dsp:cNvPr id="0" name=""/>
        <dsp:cNvSpPr/>
      </dsp:nvSpPr>
      <dsp:spPr>
        <a:xfrm>
          <a:off x="8768483" y="1852350"/>
          <a:ext cx="1492382" cy="5969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900" kern="1200"/>
            <a:t>The benefits </a:t>
          </a:r>
        </a:p>
      </dsp:txBody>
      <dsp:txXfrm>
        <a:off x="8768483" y="1852350"/>
        <a:ext cx="1492382" cy="5969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9BF8826-2CAA-4158-8C05-368C7F6BAD83}">
      <dsp:nvSpPr>
        <dsp:cNvPr id="0" name=""/>
        <dsp:cNvSpPr/>
      </dsp:nvSpPr>
      <dsp:spPr>
        <a:xfrm>
          <a:off x="1684784" y="7604"/>
          <a:ext cx="1908562" cy="1908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8CFA9-EB11-48BE-8C10-210E613407CC}">
      <dsp:nvSpPr>
        <dsp:cNvPr id="0" name=""/>
        <dsp:cNvSpPr/>
      </dsp:nvSpPr>
      <dsp:spPr>
        <a:xfrm>
          <a:off x="518440" y="2380143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Looking at an area within. </a:t>
          </a:r>
        </a:p>
      </dsp:txBody>
      <dsp:txXfrm>
        <a:off x="518440" y="2380143"/>
        <a:ext cx="4241250" cy="720000"/>
      </dsp:txXfrm>
    </dsp:sp>
    <dsp:sp modelId="{E488BD16-F3D3-4666-B9C6-E12533ED9EE5}">
      <dsp:nvSpPr>
        <dsp:cNvPr id="0" name=""/>
        <dsp:cNvSpPr/>
      </dsp:nvSpPr>
      <dsp:spPr>
        <a:xfrm>
          <a:off x="6668253" y="7604"/>
          <a:ext cx="1908562" cy="1908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96D390-15E9-4382-B812-B3256DDC08C9}">
      <dsp:nvSpPr>
        <dsp:cNvPr id="0" name=""/>
        <dsp:cNvSpPr/>
      </dsp:nvSpPr>
      <dsp:spPr>
        <a:xfrm>
          <a:off x="5501909" y="2380143"/>
          <a:ext cx="4241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/>
            <a:t>Why? </a:t>
          </a:r>
        </a:p>
      </dsp:txBody>
      <dsp:txXfrm>
        <a:off x="5501909" y="2380143"/>
        <a:ext cx="4241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2FF0921-195D-DF43-9F6E-533E11AA01EA}" type="datetimeFigureOut">
              <a:rPr lang="en-US" smtClean="0"/>
              <a:t>1/18/23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CCB694-1131-8D4B-AF92-0917204230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42693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There will be six lesson on mountain biking for year sevens. </a:t>
            </a:r>
          </a:p>
          <a:p>
            <a:r>
              <a:rPr lang="en-US" dirty="0"/>
              <a:t>The unit of work that I will be doing will look at an area within the area the unit, the work will be based on balance and body position. </a:t>
            </a:r>
          </a:p>
          <a:p>
            <a:r>
              <a:rPr lang="en-US" dirty="0"/>
              <a:t>At the end of the PowerPoint will look at how it benefits the pupils.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CB694-1131-8D4B-AF92-09172042304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64019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choose this section of unit of work to focus on one area because I want to be able to look at one area of mountain biking as there is so many different area within it, but teaching one area at a time will hopefully help the pupils when learning the next area. </a:t>
            </a:r>
          </a:p>
          <a:p>
            <a:r>
              <a:rPr lang="en-US" dirty="0"/>
              <a:t>That area I will look at is balance and body position.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CB694-1131-8D4B-AF92-09172042304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587825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Bent knees and low stand as mountain biking is mainly standing up.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Centre point- making sure they don’t put all their weight on the front end of the bike.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Bent elbows helps with their balance.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Loose grip- wrapping their fingers around the bars but making sure their pointer fingers coving the brakes.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Looking up and ahead- looking where they are going.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The first task the pupils will be doing is riding in a straight line, learning the ready position and for them to ask any question or help they might still need. 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/>
              <a:t>Once they are ready to move on, then the next part of the task will be riding through cones.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228600" indent="-228600">
              <a:buAutoNum type="arabicPeriod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CB694-1131-8D4B-AF92-09172042304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2608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 pupils will coast in a straight line in a balance natural position.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Pedals should be level and their knees bent.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Straighten one arm then the other.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They need to make sure that the saddle taps the inside of each leg.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They must look forwards not down.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Once they have practiced this a couple of times and ready to more on to leaning the bike to turn a corner.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Lean, Look and the bike will turn in the direction you want to go.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CB694-1131-8D4B-AF92-09172042304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8179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slow race: participants lines up shoulder to shoulder facing the same direction in a clear open area with a goal line (20 meters) in sight. The goal is to move as slowly as possible and be the last person to cross the finish line. </a:t>
            </a:r>
          </a:p>
          <a:p>
            <a:r>
              <a:rPr lang="en-US" dirty="0"/>
              <a:t>Rules: foot not allowed to touch the ground, not allowed to run into another bike, not allowed to turn backwards or exit the area. </a:t>
            </a:r>
          </a:p>
          <a:p>
            <a:r>
              <a:rPr lang="en-US" dirty="0"/>
              <a:t>Finish line could be changed: the area can be made harder by making it smaller and easier by making it bigger.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CB694-1131-8D4B-AF92-09172042304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73898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Going across the beam: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Pupils will approach the obstacle at medium speed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Pupils will need to start moving at a distance equal to the obstacle height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They need to pedal as hard as they can, while looking at the end of the obstacle so they stay straight.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They need to make sure their body is at </a:t>
            </a:r>
            <a:r>
              <a:rPr lang="en-US"/>
              <a:t>the cent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CB694-1131-8D4B-AF92-09172042304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30992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So, this lesson is to recap the skills that the pupils might need more help on and for the pupils to have a bit of fun like riding with one hand. </a:t>
            </a:r>
          </a:p>
          <a:p>
            <a:r>
              <a:rPr lang="en-US" dirty="0"/>
              <a:t>Riding with one hand: the pupils will start off coasting in a big area in a straight-line, they will try a lift one hand off just a little bit, then swop hands, they will practice this until they are happy and confidence. </a:t>
            </a:r>
          </a:p>
          <a:p>
            <a:r>
              <a:rPr lang="en-US" dirty="0"/>
              <a:t>Once they done this a couple of times, we then try moving on to a little turns whiles coasting, then try and pedal once they are happy and confidence. </a:t>
            </a:r>
          </a:p>
          <a:p>
            <a:r>
              <a:rPr lang="en-US" dirty="0"/>
              <a:t>Game: collecting on object of a bucket. </a:t>
            </a:r>
          </a:p>
          <a:p>
            <a:r>
              <a:rPr lang="en-US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CB694-1131-8D4B-AF92-09172042304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9102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CB694-1131-8D4B-AF92-09172042304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17726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Mountain biking benefits the pupils by increasing their heart fitness by 3 to 7% </a:t>
            </a:r>
          </a:p>
          <a:p>
            <a:r>
              <a:rPr lang="en-US" dirty="0"/>
              <a:t>Lowers the pupil's mood and anxiety in their brains and relaxes them enough to distract  them from any that is worrying them in their lives. </a:t>
            </a:r>
          </a:p>
          <a:p>
            <a:r>
              <a:rPr lang="en-US" dirty="0"/>
              <a:t>The sports helps the pupils to build confidence and self-esteem</a:t>
            </a:r>
          </a:p>
          <a:p>
            <a:r>
              <a:rPr lang="en-US" dirty="0"/>
              <a:t>Helps build new friends and teammates </a:t>
            </a:r>
          </a:p>
          <a:p>
            <a:r>
              <a:rPr lang="en-US" dirty="0"/>
              <a:t>Also, able to gain a good relationship with mentors and teammate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DCCB694-1131-8D4B-AF92-09172042304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9078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570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9036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38339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7679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8960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085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869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102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1263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43037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5729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smtClean="0"/>
              <a:t>1/18/23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135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eographeronline.net/plate-tectonics1.html" TargetMode="External"/><Relationship Id="rId4" Type="http://schemas.openxmlformats.org/officeDocument/2006/relationships/image" Target="../media/image2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apitalcurrent.ca/new-carlington-bike-park-draws-crowds-from-across-city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picpedia.org/chalkboard/b/benefits.htm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utsideonline.com/outdoor-gear/bikes-and-biking/mountain-bike-frame-size-fit/" TargetMode="External"/><Relationship Id="rId7" Type="http://schemas.openxmlformats.org/officeDocument/2006/relationships/hyperlink" Target="https://www.womeninthemountains.com/journal/readyposition" TargetMode="External"/><Relationship Id="rId2" Type="http://schemas.openxmlformats.org/officeDocument/2006/relationships/hyperlink" Target="https://www.vitalmtb.com/photos/member/Wales-never-fails,11967/no-hands-needed,124414/martin-dunn,4740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ingletracks.com/mtb-progression/5-benefits-of-youth-mountain-biking-programs/" TargetMode="External"/><Relationship Id="rId5" Type="http://schemas.openxmlformats.org/officeDocument/2006/relationships/hyperlink" Target="https://www.proactive-adventure.com/school-activity-trips/mountain-biking/" TargetMode="External"/><Relationship Id="rId4" Type="http://schemas.openxmlformats.org/officeDocument/2006/relationships/hyperlink" Target="https://www.liv-cycling.com/global/campaigns/how-to-master-bike-body-separation/190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8D508C-A317-451C-AB61-8A699E357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01406" y="0"/>
            <a:ext cx="6096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F269D5-7EE0-B478-75FA-C95AD809B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00200" y="2567226"/>
            <a:ext cx="8991600" cy="1723549"/>
          </a:xfrm>
        </p:spPr>
        <p:txBody>
          <a:bodyPr>
            <a:normAutofit/>
          </a:bodyPr>
          <a:lstStyle/>
          <a:p>
            <a:r>
              <a:rPr lang="en-US" sz="4000"/>
              <a:t>Unit Of Work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7B9BB6-539B-945B-D6F6-BE368ADFE6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219" y="5583044"/>
            <a:ext cx="3995955" cy="653164"/>
          </a:xfrm>
        </p:spPr>
        <p:txBody>
          <a:bodyPr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Mountain Biking Lessons </a:t>
            </a:r>
          </a:p>
          <a:p>
            <a:pPr algn="r">
              <a:lnSpc>
                <a:spcPct val="90000"/>
              </a:lnSpc>
            </a:pPr>
            <a:r>
              <a:rPr lang="en-US" sz="1400" dirty="0">
                <a:solidFill>
                  <a:srgbClr val="FFFFFF"/>
                </a:solidFill>
              </a:rPr>
              <a:t>Izzy Hood </a:t>
            </a:r>
          </a:p>
        </p:txBody>
      </p:sp>
    </p:spTree>
    <p:extLst>
      <p:ext uri="{BB962C8B-B14F-4D97-AF65-F5344CB8AC3E}">
        <p14:creationId xmlns:p14="http://schemas.microsoft.com/office/powerpoint/2010/main" val="36384867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BD68E-5089-E151-CB34-7F2A691F3B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US" dirty="0"/>
              <a:t>Overview 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4FB415D3-4F4B-1624-7D68-D8344B677A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3000804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701558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D0BDC-B4FC-1358-F070-CF3D25ABD0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</p:spPr>
        <p:txBody>
          <a:bodyPr>
            <a:normAutofit/>
          </a:bodyPr>
          <a:lstStyle/>
          <a:p>
            <a:r>
              <a:rPr lang="en-US" dirty="0"/>
              <a:t>Why this unit of work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18BBC50-C5DB-C25B-82C9-8DFF8F75CA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1711821"/>
              </p:ext>
            </p:extLst>
          </p:nvPr>
        </p:nvGraphicFramePr>
        <p:xfrm>
          <a:off x="965200" y="2638425"/>
          <a:ext cx="10261600" cy="31077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9922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BEC0D7-1B20-1D7F-25AD-C786CBEA2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US" sz="2000"/>
              <a:t>Lesson One </a:t>
            </a:r>
          </a:p>
        </p:txBody>
      </p:sp>
      <p:sp>
        <p:nvSpPr>
          <p:cNvPr id="1032" name="Content Placeholder 1031">
            <a:extLst>
              <a:ext uri="{FF2B5EF4-FFF2-40B4-BE49-F238E27FC236}">
                <a16:creationId xmlns:a16="http://schemas.microsoft.com/office/drawing/2014/main" id="{FB97BE96-FADE-F4DE-BE67-F07987A59A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>
            <a:normAutofit/>
          </a:bodyPr>
          <a:lstStyle/>
          <a:p>
            <a:r>
              <a:rPr lang="en-US" sz="1600" dirty="0"/>
              <a:t>Bent knees and a low stand </a:t>
            </a:r>
          </a:p>
          <a:p>
            <a:r>
              <a:rPr lang="en-US" sz="1600" dirty="0"/>
              <a:t>Center point </a:t>
            </a:r>
          </a:p>
          <a:p>
            <a:r>
              <a:rPr lang="en-US" sz="1600" dirty="0"/>
              <a:t>Bent elbows </a:t>
            </a:r>
          </a:p>
          <a:p>
            <a:r>
              <a:rPr lang="en-US" sz="1600" dirty="0"/>
              <a:t>Loose grip</a:t>
            </a:r>
          </a:p>
          <a:p>
            <a:r>
              <a:rPr lang="en-US" sz="1600" dirty="0"/>
              <a:t>Looking up &amp; ahead </a:t>
            </a:r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D9CC0CD7-E858-80A5-E566-0025D85BD77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579" r="5830"/>
          <a:stretch/>
        </p:blipFill>
        <p:spPr bwMode="auto">
          <a:xfrm>
            <a:off x="4654296" y="10"/>
            <a:ext cx="753770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9652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41CCF1-3838-73C2-D857-99BD0C3B0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US" sz="2000"/>
              <a:t>Lesson two </a:t>
            </a:r>
          </a:p>
        </p:txBody>
      </p: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004CD8D3-4F93-3ABB-56EB-B0BAD29E9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>
            <a:normAutofit/>
          </a:bodyPr>
          <a:lstStyle/>
          <a:p>
            <a:r>
              <a:rPr lang="en-US" sz="1600" dirty="0"/>
              <a:t>Coasting </a:t>
            </a:r>
          </a:p>
          <a:p>
            <a:r>
              <a:rPr lang="en-US" sz="1600" dirty="0"/>
              <a:t>Level pedals </a:t>
            </a:r>
          </a:p>
          <a:p>
            <a:r>
              <a:rPr lang="en-US" sz="1600" dirty="0"/>
              <a:t>Bent knees </a:t>
            </a:r>
          </a:p>
          <a:p>
            <a:r>
              <a:rPr lang="en-US" sz="1600" dirty="0"/>
              <a:t>Straighten arms </a:t>
            </a:r>
          </a:p>
          <a:p>
            <a:r>
              <a:rPr lang="en-US" sz="1600" dirty="0"/>
              <a:t>Looking forwards </a:t>
            </a:r>
          </a:p>
          <a:p>
            <a:r>
              <a:rPr lang="en-US" sz="1600" dirty="0"/>
              <a:t>Turn corners </a:t>
            </a:r>
          </a:p>
        </p:txBody>
      </p:sp>
      <p:pic>
        <p:nvPicPr>
          <p:cNvPr id="1026" name="Picture 2" descr="Mountain Bike Balance Tips | Liv Cycling Official site">
            <a:extLst>
              <a:ext uri="{FF2B5EF4-FFF2-40B4-BE49-F238E27FC236}">
                <a16:creationId xmlns:a16="http://schemas.microsoft.com/office/drawing/2014/main" id="{32F7C394-94AA-468E-D5E3-A2CD44616B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56" t="-10285" r="-1" b="-10999"/>
          <a:stretch/>
        </p:blipFill>
        <p:spPr bwMode="auto">
          <a:xfrm>
            <a:off x="4625788" y="10"/>
            <a:ext cx="756622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83501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12893-E44B-CDE2-064A-BA408BA5A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US" sz="2000"/>
              <a:t>Lesson three </a:t>
            </a:r>
          </a:p>
        </p:txBody>
      </p:sp>
      <p:sp>
        <p:nvSpPr>
          <p:cNvPr id="2056" name="Content Placeholder 2055">
            <a:extLst>
              <a:ext uri="{FF2B5EF4-FFF2-40B4-BE49-F238E27FC236}">
                <a16:creationId xmlns:a16="http://schemas.microsoft.com/office/drawing/2014/main" id="{169FF31C-F5D8-EEEF-EADE-54DFEC4CD2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/>
              <a:t>Slow Ride Balance </a:t>
            </a:r>
          </a:p>
          <a:p>
            <a:r>
              <a:rPr lang="en-US" sz="1600" dirty="0"/>
              <a:t>Rules: foot not allowed to touch the ground, not allowed to run into another bike, not allowed to turn backwards or exit the area </a:t>
            </a:r>
          </a:p>
          <a:p>
            <a:r>
              <a:rPr lang="en-US" sz="1600" dirty="0"/>
              <a:t>Finish line could be changed</a:t>
            </a:r>
          </a:p>
          <a:p>
            <a:r>
              <a:rPr lang="en-US" sz="1600" dirty="0"/>
              <a:t>Harder- smaller</a:t>
            </a:r>
          </a:p>
          <a:p>
            <a:r>
              <a:rPr lang="en-US" sz="1600" dirty="0"/>
              <a:t>Easier- bigger </a:t>
            </a:r>
          </a:p>
        </p:txBody>
      </p:sp>
      <p:pic>
        <p:nvPicPr>
          <p:cNvPr id="2052" name="Picture 4" descr="Your Mountain Bike Is Probably Too Big for You - Outside Online">
            <a:extLst>
              <a:ext uri="{FF2B5EF4-FFF2-40B4-BE49-F238E27FC236}">
                <a16:creationId xmlns:a16="http://schemas.microsoft.com/office/drawing/2014/main" id="{1353C16A-47EF-CEEF-691D-99AE0B1F894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252" r="30923"/>
          <a:stretch/>
        </p:blipFill>
        <p:spPr bwMode="auto">
          <a:xfrm>
            <a:off x="4654296" y="10"/>
            <a:ext cx="753770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0417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835EE5-7A56-E70B-84FD-17351E0436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US" sz="2000"/>
              <a:t>Lesson four </a:t>
            </a:r>
          </a:p>
        </p:txBody>
      </p:sp>
      <p:sp>
        <p:nvSpPr>
          <p:cNvPr id="3080" name="Content Placeholder 3079">
            <a:extLst>
              <a:ext uri="{FF2B5EF4-FFF2-40B4-BE49-F238E27FC236}">
                <a16:creationId xmlns:a16="http://schemas.microsoft.com/office/drawing/2014/main" id="{5AB75AC1-C47B-5AA9-EF73-1EE6EF4466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/>
              <a:t>Low Obstacle Balance </a:t>
            </a:r>
          </a:p>
          <a:p>
            <a:r>
              <a:rPr lang="en-US" sz="1600" dirty="0"/>
              <a:t>Less than 2 feet </a:t>
            </a:r>
          </a:p>
          <a:p>
            <a:r>
              <a:rPr lang="en-US" sz="1600" dirty="0"/>
              <a:t>Medium speed </a:t>
            </a:r>
          </a:p>
          <a:p>
            <a:r>
              <a:rPr lang="en-US" sz="1600" dirty="0"/>
              <a:t>Pedal hard </a:t>
            </a:r>
          </a:p>
          <a:p>
            <a:r>
              <a:rPr lang="en-US" sz="1600" dirty="0"/>
              <a:t>Looking at the end </a:t>
            </a:r>
          </a:p>
          <a:p>
            <a:r>
              <a:rPr lang="en-US" sz="1600" dirty="0"/>
              <a:t>Center point </a:t>
            </a:r>
          </a:p>
        </p:txBody>
      </p:sp>
      <p:pic>
        <p:nvPicPr>
          <p:cNvPr id="3076" name="Picture 4" descr="Small Space Skills Sessions">
            <a:extLst>
              <a:ext uri="{FF2B5EF4-FFF2-40B4-BE49-F238E27FC236}">
                <a16:creationId xmlns:a16="http://schemas.microsoft.com/office/drawing/2014/main" id="{2D56DF34-7D1A-6EF5-52B0-D697AFC3D5F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89" r="-1" b="5327"/>
          <a:stretch/>
        </p:blipFill>
        <p:spPr bwMode="auto">
          <a:xfrm>
            <a:off x="4654296" y="10"/>
            <a:ext cx="753770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4953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7FBDD-EBE8-77AA-1924-59BE1C149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US" sz="2000"/>
              <a:t>Lesson five </a:t>
            </a:r>
          </a:p>
        </p:txBody>
      </p:sp>
      <p:sp>
        <p:nvSpPr>
          <p:cNvPr id="4102" name="Content Placeholder 4101">
            <a:extLst>
              <a:ext uri="{FF2B5EF4-FFF2-40B4-BE49-F238E27FC236}">
                <a16:creationId xmlns:a16="http://schemas.microsoft.com/office/drawing/2014/main" id="{7B379FE1-3334-6DB4-5267-1BE26C6CA8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11749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>
                <a:latin typeface="Baskerville" panose="02020502070401020303" pitchFamily="18" charset="0"/>
                <a:ea typeface="Baskerville" panose="02020502070401020303" pitchFamily="18" charset="0"/>
              </a:rPr>
              <a:t>Recap lessons </a:t>
            </a:r>
          </a:p>
          <a:p>
            <a:pPr marL="0" indent="0">
              <a:buNone/>
            </a:pPr>
            <a:r>
              <a:rPr lang="en-GB" sz="1600">
                <a:latin typeface="Baskerville" panose="02020502070401020303" pitchFamily="18" charset="0"/>
                <a:ea typeface="Baskerville" panose="02020502070401020303" pitchFamily="18" charset="0"/>
              </a:rPr>
              <a:t>One Hand Riding</a:t>
            </a:r>
            <a:endParaRPr lang="en-US" sz="1600">
              <a:latin typeface="Baskerville" panose="02020502070401020303" pitchFamily="18" charset="0"/>
              <a:ea typeface="Baskerville" panose="02020502070401020303" pitchFamily="18" charset="0"/>
            </a:endParaRPr>
          </a:p>
          <a:p>
            <a:endParaRPr lang="en-US" sz="1600" dirty="0"/>
          </a:p>
        </p:txBody>
      </p:sp>
      <p:pic>
        <p:nvPicPr>
          <p:cNvPr id="4098" name="Picture 2" descr="no hands needed - martin dunn - Mountain Biking Pictures - Vital MTB">
            <a:extLst>
              <a:ext uri="{FF2B5EF4-FFF2-40B4-BE49-F238E27FC236}">
                <a16:creationId xmlns:a16="http://schemas.microsoft.com/office/drawing/2014/main" id="{DE6CD0F9-4088-F137-5356-F1F7D503556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0" r="14733" b="-1"/>
          <a:stretch/>
        </p:blipFill>
        <p:spPr bwMode="auto">
          <a:xfrm>
            <a:off x="4677156" y="10"/>
            <a:ext cx="753770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9762438C-1B67-A39C-ABD6-C66E57A7A85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4670" y="3815683"/>
            <a:ext cx="3044952" cy="2796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6426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DAA42-F9BD-CBF4-1822-E30628880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US" sz="2000"/>
              <a:t>Lesson six </a:t>
            </a:r>
          </a:p>
        </p:txBody>
      </p:sp>
      <p:sp>
        <p:nvSpPr>
          <p:cNvPr id="11" name="Content Placeholder 12">
            <a:extLst>
              <a:ext uri="{FF2B5EF4-FFF2-40B4-BE49-F238E27FC236}">
                <a16:creationId xmlns:a16="http://schemas.microsoft.com/office/drawing/2014/main" id="{31FEC88C-E421-E777-05FA-D3B2096247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600" dirty="0"/>
              <a:t>Riding The Track </a:t>
            </a:r>
          </a:p>
          <a:p>
            <a:r>
              <a:rPr lang="en-US" sz="1600" dirty="0"/>
              <a:t>Taking one set at the time </a:t>
            </a:r>
          </a:p>
          <a:p>
            <a:r>
              <a:rPr lang="en-US" sz="1600" dirty="0"/>
              <a:t>Only doing what feels right to them </a:t>
            </a:r>
          </a:p>
          <a:p>
            <a:r>
              <a:rPr lang="en-US" sz="1600" dirty="0"/>
              <a:t>Follow the teacher </a:t>
            </a:r>
          </a:p>
          <a:p>
            <a:r>
              <a:rPr lang="en-US" sz="1600" dirty="0"/>
              <a:t>ENJOY!	</a:t>
            </a:r>
          </a:p>
        </p:txBody>
      </p:sp>
      <p:pic>
        <p:nvPicPr>
          <p:cNvPr id="8" name="Content Placeholder 7" descr="A group of people riding bikes&#10;&#10;Description automatically generated">
            <a:extLst>
              <a:ext uri="{FF2B5EF4-FFF2-40B4-BE49-F238E27FC236}">
                <a16:creationId xmlns:a16="http://schemas.microsoft.com/office/drawing/2014/main" id="{AE16D6E8-A5E4-AD64-2D36-7AB47A236E6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412" t="-30068" b="-31012"/>
          <a:stretch/>
        </p:blipFill>
        <p:spPr>
          <a:xfrm>
            <a:off x="4654296" y="0"/>
            <a:ext cx="75377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52372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C9834-73EE-4AAA-9434-546DEC477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0" y="978776"/>
            <a:ext cx="3044953" cy="1174991"/>
          </a:xfrm>
        </p:spPr>
        <p:txBody>
          <a:bodyPr>
            <a:normAutofit/>
          </a:bodyPr>
          <a:lstStyle/>
          <a:p>
            <a:r>
              <a:rPr lang="en-US" sz="2000"/>
              <a:t>Why it benefits the Pupils?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1A7D906-5B99-D694-3F78-C891C2974F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0" y="2640692"/>
            <a:ext cx="3044952" cy="3255252"/>
          </a:xfrm>
        </p:spPr>
        <p:txBody>
          <a:bodyPr>
            <a:normAutofit lnSpcReduction="10000"/>
          </a:bodyPr>
          <a:lstStyle/>
          <a:p>
            <a:r>
              <a:rPr lang="en-US" sz="1600" dirty="0"/>
              <a:t>Fitness </a:t>
            </a:r>
          </a:p>
          <a:p>
            <a:r>
              <a:rPr lang="en-US" sz="1600" dirty="0"/>
              <a:t>Health </a:t>
            </a:r>
          </a:p>
          <a:p>
            <a:r>
              <a:rPr lang="en-US" sz="1600" dirty="0"/>
              <a:t>Mood </a:t>
            </a:r>
          </a:p>
          <a:p>
            <a:r>
              <a:rPr lang="en-US" sz="1600" dirty="0"/>
              <a:t>Anxiety </a:t>
            </a:r>
          </a:p>
          <a:p>
            <a:r>
              <a:rPr lang="en-US" sz="1600" dirty="0"/>
              <a:t>Distraction</a:t>
            </a:r>
          </a:p>
          <a:p>
            <a:r>
              <a:rPr lang="en-US" sz="1600" dirty="0"/>
              <a:t>Confident </a:t>
            </a:r>
          </a:p>
          <a:p>
            <a:r>
              <a:rPr lang="en-US" sz="1600" dirty="0"/>
              <a:t>Self- esteem </a:t>
            </a:r>
          </a:p>
          <a:p>
            <a:r>
              <a:rPr lang="en-US" sz="1600" dirty="0"/>
              <a:t>New friends </a:t>
            </a:r>
          </a:p>
          <a:p>
            <a:r>
              <a:rPr lang="en-US" sz="1600" dirty="0"/>
              <a:t>Good relation  </a:t>
            </a:r>
          </a:p>
        </p:txBody>
      </p:sp>
      <p:pic>
        <p:nvPicPr>
          <p:cNvPr id="5" name="Content Placeholder 4" descr="Text&#10;&#10;Description automatically generated">
            <a:extLst>
              <a:ext uri="{FF2B5EF4-FFF2-40B4-BE49-F238E27FC236}">
                <a16:creationId xmlns:a16="http://schemas.microsoft.com/office/drawing/2014/main" id="{DCD11BBA-DBDC-7A74-72CE-05D39BBD9BEE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31242" r="1430" b="6832"/>
          <a:stretch/>
        </p:blipFill>
        <p:spPr>
          <a:xfrm>
            <a:off x="4654296" y="10"/>
            <a:ext cx="75377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29900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4E100-890D-7717-2F34-6E8B5C852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97C84C-F6F3-C717-364C-45B2F9D336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5"/>
            <a:ext cx="7729728" cy="3034094"/>
          </a:xfrm>
        </p:spPr>
        <p:txBody>
          <a:bodyPr>
            <a:normAutofit/>
          </a:bodyPr>
          <a:lstStyle/>
          <a:p>
            <a:r>
              <a:rPr lang="en-US" sz="1200" dirty="0"/>
              <a:t>Barker. R, (2018</a:t>
            </a:r>
            <a:r>
              <a:rPr lang="en-US" sz="1200" i="1" dirty="0"/>
              <a:t>). ‘No Hands Needed </a:t>
            </a:r>
            <a:r>
              <a:rPr lang="en-US" sz="1200" i="1" dirty="0" err="1"/>
              <a:t>Bmcc</a:t>
            </a:r>
            <a:r>
              <a:rPr lang="en-US" sz="1200" i="1" dirty="0"/>
              <a:t> Martin Dunn</a:t>
            </a:r>
            <a:r>
              <a:rPr lang="en-US" sz="1200" dirty="0"/>
              <a:t>’. Available at: </a:t>
            </a:r>
            <a:r>
              <a:rPr lang="en-US" sz="1200" dirty="0">
                <a:hlinkClick r:id="rId2"/>
              </a:rPr>
              <a:t>https://www.vitalmtb.com/photos/member/Wales-never-fails,11967/no-hands-needed,124414/martin-dunn,47408</a:t>
            </a:r>
            <a:r>
              <a:rPr lang="en-US" sz="1200" dirty="0"/>
              <a:t>. (Accessed: 12</a:t>
            </a:r>
            <a:r>
              <a:rPr lang="en-US" sz="1200" baseline="30000" dirty="0"/>
              <a:t>th</a:t>
            </a:r>
            <a:r>
              <a:rPr lang="en-US" sz="1200" dirty="0"/>
              <a:t> January 2023)</a:t>
            </a:r>
          </a:p>
          <a:p>
            <a:r>
              <a:rPr lang="en-US" sz="1200" dirty="0"/>
              <a:t>Lindsey. J, (2021). </a:t>
            </a:r>
            <a:r>
              <a:rPr lang="en-US" sz="1200" i="1" dirty="0"/>
              <a:t>‘Your Mountain Bike is Probably too Big for you’</a:t>
            </a:r>
            <a:r>
              <a:rPr lang="en-US" sz="1200" dirty="0"/>
              <a:t>. Available at:  </a:t>
            </a:r>
            <a:r>
              <a:rPr lang="en-US" sz="1200" dirty="0">
                <a:hlinkClick r:id="rId3"/>
              </a:rPr>
              <a:t>https://www.outsideonline.com/outdoor-gear/bikes-and-biking/mountain-bike-frame-size-fit/</a:t>
            </a:r>
            <a:r>
              <a:rPr lang="en-US" sz="1200" dirty="0"/>
              <a:t> (Accessed: 12</a:t>
            </a:r>
            <a:r>
              <a:rPr lang="en-US" sz="1200" baseline="30000" dirty="0"/>
              <a:t>th</a:t>
            </a:r>
            <a:r>
              <a:rPr lang="en-US" sz="1200" dirty="0"/>
              <a:t> January 2023)</a:t>
            </a:r>
          </a:p>
          <a:p>
            <a:r>
              <a:rPr lang="en-US" sz="1200" dirty="0"/>
              <a:t>Liv- Global, (2023</a:t>
            </a:r>
            <a:r>
              <a:rPr lang="en-US" sz="1200" i="1" dirty="0"/>
              <a:t>).  ‘Bike/ Body Separation</a:t>
            </a:r>
            <a:r>
              <a:rPr lang="en-US" sz="1200" dirty="0"/>
              <a:t>’. Available at: </a:t>
            </a:r>
            <a:r>
              <a:rPr lang="en-US" sz="1200" dirty="0">
                <a:hlinkClick r:id="rId4"/>
              </a:rPr>
              <a:t>https://www.liv-cycling.com/global/campaigns/how-to-master-bike-body-separation/19041</a:t>
            </a:r>
            <a:r>
              <a:rPr lang="en-US" sz="1200" dirty="0"/>
              <a:t> (Accessed: 11</a:t>
            </a:r>
            <a:r>
              <a:rPr lang="en-US" sz="1200" baseline="30000" dirty="0"/>
              <a:t>th</a:t>
            </a:r>
            <a:r>
              <a:rPr lang="en-US" sz="1200" dirty="0"/>
              <a:t> January 2023). </a:t>
            </a:r>
          </a:p>
          <a:p>
            <a:r>
              <a:rPr lang="en-US" sz="1200" dirty="0"/>
              <a:t>Pro- Active Adventure, (2010- 2023). ‘</a:t>
            </a:r>
            <a:r>
              <a:rPr lang="en-US" sz="1200" i="1" dirty="0"/>
              <a:t>School Activity Trips: Mountain Biking</a:t>
            </a:r>
            <a:r>
              <a:rPr lang="en-US" sz="1200" dirty="0"/>
              <a:t>’. Available at: </a:t>
            </a:r>
            <a:r>
              <a:rPr lang="en-US" sz="1200" dirty="0">
                <a:hlinkClick r:id="rId5"/>
              </a:rPr>
              <a:t>https://www.proactive-adventure.com/school-activity-trips/mountain-biking/</a:t>
            </a:r>
            <a:r>
              <a:rPr lang="en-US" sz="1200" dirty="0"/>
              <a:t> (Accessed: 10</a:t>
            </a:r>
            <a:r>
              <a:rPr lang="en-US" sz="1200" baseline="30000" dirty="0"/>
              <a:t>th </a:t>
            </a:r>
            <a:r>
              <a:rPr lang="en-US" sz="1200" dirty="0"/>
              <a:t>January 2023).</a:t>
            </a:r>
          </a:p>
          <a:p>
            <a:r>
              <a:rPr lang="en-US" sz="1200" dirty="0"/>
              <a:t>Singletracks (2016). ‘</a:t>
            </a:r>
            <a:r>
              <a:rPr lang="en-US" sz="1200" i="1" dirty="0"/>
              <a:t>5 Benefits of  Youth Mountain Biking Programs</a:t>
            </a:r>
            <a:r>
              <a:rPr lang="en-US" sz="1200" dirty="0"/>
              <a:t>’. Available at: </a:t>
            </a:r>
            <a:r>
              <a:rPr lang="en-US" sz="1200" dirty="0">
                <a:hlinkClick r:id="rId6"/>
              </a:rPr>
              <a:t>https://www.singletracks.com/mtb-progression/5-benefits-of-youth-mountain-biking-programs/</a:t>
            </a:r>
            <a:r>
              <a:rPr lang="en-US" sz="1200" dirty="0"/>
              <a:t> (Accessed: 11</a:t>
            </a:r>
            <a:r>
              <a:rPr lang="en-US" sz="1200" baseline="30000" dirty="0"/>
              <a:t>th</a:t>
            </a:r>
            <a:r>
              <a:rPr lang="en-US" sz="1200" dirty="0"/>
              <a:t> January 2023).</a:t>
            </a:r>
          </a:p>
          <a:p>
            <a:r>
              <a:rPr lang="en-US" sz="1200" dirty="0"/>
              <a:t>Women in the Mountains, (2021).  </a:t>
            </a:r>
            <a:r>
              <a:rPr lang="en-US" sz="1200" i="1" dirty="0"/>
              <a:t>‘Practicing and Learning the Ready Position for Mountain Biking’. </a:t>
            </a:r>
            <a:r>
              <a:rPr lang="en-US" sz="1200" dirty="0"/>
              <a:t>Available at: </a:t>
            </a:r>
            <a:r>
              <a:rPr lang="en-US" sz="1200" dirty="0">
                <a:hlinkClick r:id="rId7"/>
              </a:rPr>
              <a:t>https://www.womeninthemountains.com/journal/readyposition</a:t>
            </a:r>
            <a:r>
              <a:rPr lang="en-US" sz="1200" dirty="0"/>
              <a:t> (Accessed: 11</a:t>
            </a:r>
            <a:r>
              <a:rPr lang="en-US" sz="1200" baseline="30000" dirty="0"/>
              <a:t>th</a:t>
            </a:r>
            <a:r>
              <a:rPr lang="en-US" sz="1200" dirty="0"/>
              <a:t> January 2023).</a:t>
            </a:r>
          </a:p>
        </p:txBody>
      </p:sp>
    </p:spTree>
    <p:extLst>
      <p:ext uri="{BB962C8B-B14F-4D97-AF65-F5344CB8AC3E}">
        <p14:creationId xmlns:p14="http://schemas.microsoft.com/office/powerpoint/2010/main" val="2588144196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{D8362A69-6973-B745-839B-B5B3CDEBC9D1}tf10001120</Template>
  <TotalTime>2422</TotalTime>
  <Words>1115</Words>
  <Application>Microsoft Macintosh PowerPoint</Application>
  <PresentationFormat>Widescreen</PresentationFormat>
  <Paragraphs>112</Paragraphs>
  <Slides>11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Baskerville</vt:lpstr>
      <vt:lpstr>Calibri</vt:lpstr>
      <vt:lpstr>Gill Sans MT</vt:lpstr>
      <vt:lpstr>Parcel</vt:lpstr>
      <vt:lpstr>Unit Of Work </vt:lpstr>
      <vt:lpstr>Overview </vt:lpstr>
      <vt:lpstr>Why this unit of work </vt:lpstr>
      <vt:lpstr>Lesson One </vt:lpstr>
      <vt:lpstr>Lesson two </vt:lpstr>
      <vt:lpstr>Lesson three </vt:lpstr>
      <vt:lpstr>Lesson four </vt:lpstr>
      <vt:lpstr>Lesson five </vt:lpstr>
      <vt:lpstr>Lesson six </vt:lpstr>
      <vt:lpstr>Why it benefits the Pupils?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Unit Of Work </dc:title>
  <dc:creator>Izzy Hood (2000666)</dc:creator>
  <cp:lastModifiedBy>Izzy Hood (2000666)</cp:lastModifiedBy>
  <cp:revision>8</cp:revision>
  <dcterms:created xsi:type="dcterms:W3CDTF">2023-01-05T11:35:05Z</dcterms:created>
  <dcterms:modified xsi:type="dcterms:W3CDTF">2023-01-18T22:12:56Z</dcterms:modified>
</cp:coreProperties>
</file>