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ink/ink1.xml" ContentType="application/inkml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ink/ink2.xml" ContentType="application/inkml+xml"/>
  <Override PartName="/ppt/ink/ink3.xml" ContentType="application/inkml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5" r:id="rId4"/>
  </p:sldMasterIdLst>
  <p:notesMasterIdLst>
    <p:notesMasterId r:id="rId20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5" r:id="rId13"/>
    <p:sldId id="264" r:id="rId14"/>
    <p:sldId id="266" r:id="rId15"/>
    <p:sldId id="267" r:id="rId16"/>
    <p:sldId id="268" r:id="rId17"/>
    <p:sldId id="269" r:id="rId18"/>
    <p:sldId id="270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EE63330-3BFB-435F-86BC-2DDE73B4F857}" v="212" dt="2024-01-08T17:10:36.9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027" autoAdjust="0"/>
    <p:restoredTop sz="93385" autoAdjust="0"/>
  </p:normalViewPr>
  <p:slideViewPr>
    <p:cSldViewPr snapToGrid="0">
      <p:cViewPr varScale="1">
        <p:scale>
          <a:sx n="64" d="100"/>
          <a:sy n="64" d="100"/>
        </p:scale>
        <p:origin x="77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ictoria Beecham (2108844)" userId="6cbda25f-09e3-4c95-8953-e90e80eefaf9" providerId="ADAL" clId="{1EE63330-3BFB-435F-86BC-2DDE73B4F857}"/>
    <pc:docChg chg="undo redo custSel addSld delSld modSld sldOrd addMainMaster delMainMaster addSection delSection modSection">
      <pc:chgData name="Victoria Beecham (2108844)" userId="6cbda25f-09e3-4c95-8953-e90e80eefaf9" providerId="ADAL" clId="{1EE63330-3BFB-435F-86BC-2DDE73B4F857}" dt="2024-01-08T17:12:52.447" v="3344" actId="255"/>
      <pc:docMkLst>
        <pc:docMk/>
      </pc:docMkLst>
      <pc:sldChg chg="addSp delSp modSp mod modTransition modClrScheme modAnim setClrOvrMap chgLayout modNotesTx">
        <pc:chgData name="Victoria Beecham (2108844)" userId="6cbda25f-09e3-4c95-8953-e90e80eefaf9" providerId="ADAL" clId="{1EE63330-3BFB-435F-86BC-2DDE73B4F857}" dt="2024-01-08T16:40:20.003" v="3230" actId="20577"/>
        <pc:sldMkLst>
          <pc:docMk/>
          <pc:sldMk cId="1628792941" sldId="256"/>
        </pc:sldMkLst>
        <pc:spChg chg="mod">
          <ac:chgData name="Victoria Beecham (2108844)" userId="6cbda25f-09e3-4c95-8953-e90e80eefaf9" providerId="ADAL" clId="{1EE63330-3BFB-435F-86BC-2DDE73B4F857}" dt="2023-12-28T18:34:07.619" v="121" actId="26606"/>
          <ac:spMkLst>
            <pc:docMk/>
            <pc:sldMk cId="1628792941" sldId="256"/>
            <ac:spMk id="2" creationId="{6D540761-C9D6-E9AA-2F24-F88EA6766AD6}"/>
          </ac:spMkLst>
        </pc:spChg>
        <pc:spChg chg="mod">
          <ac:chgData name="Victoria Beecham (2108844)" userId="6cbda25f-09e3-4c95-8953-e90e80eefaf9" providerId="ADAL" clId="{1EE63330-3BFB-435F-86BC-2DDE73B4F857}" dt="2023-12-28T18:34:07.619" v="121" actId="26606"/>
          <ac:spMkLst>
            <pc:docMk/>
            <pc:sldMk cId="1628792941" sldId="256"/>
            <ac:spMk id="3" creationId="{F22F75B1-6977-F4F0-3EED-968AC1C10B61}"/>
          </ac:spMkLst>
        </pc:spChg>
        <pc:spChg chg="add del">
          <ac:chgData name="Victoria Beecham (2108844)" userId="6cbda25f-09e3-4c95-8953-e90e80eefaf9" providerId="ADAL" clId="{1EE63330-3BFB-435F-86BC-2DDE73B4F857}" dt="2023-12-28T18:34:07.619" v="121" actId="26606"/>
          <ac:spMkLst>
            <pc:docMk/>
            <pc:sldMk cId="1628792941" sldId="256"/>
            <ac:spMk id="9" creationId="{0760E4C7-47B8-4356-ABCA-CC9C79E2D2B6}"/>
          </ac:spMkLst>
        </pc:spChg>
        <pc:spChg chg="add del">
          <ac:chgData name="Victoria Beecham (2108844)" userId="6cbda25f-09e3-4c95-8953-e90e80eefaf9" providerId="ADAL" clId="{1EE63330-3BFB-435F-86BC-2DDE73B4F857}" dt="2023-12-28T18:34:07.619" v="121" actId="26606"/>
          <ac:spMkLst>
            <pc:docMk/>
            <pc:sldMk cId="1628792941" sldId="256"/>
            <ac:spMk id="11" creationId="{3898FA35-B55D-44B7-9A7D-57C57A4A6435}"/>
          </ac:spMkLst>
        </pc:spChg>
        <pc:spChg chg="add del">
          <ac:chgData name="Victoria Beecham (2108844)" userId="6cbda25f-09e3-4c95-8953-e90e80eefaf9" providerId="ADAL" clId="{1EE63330-3BFB-435F-86BC-2DDE73B4F857}" dt="2023-12-28T18:34:07.619" v="121" actId="26606"/>
          <ac:spMkLst>
            <pc:docMk/>
            <pc:sldMk cId="1628792941" sldId="256"/>
            <ac:spMk id="18" creationId="{729F2144-48B7-4730-955E-365ECED3ABE0}"/>
          </ac:spMkLst>
        </pc:spChg>
        <pc:spChg chg="add del">
          <ac:chgData name="Victoria Beecham (2108844)" userId="6cbda25f-09e3-4c95-8953-e90e80eefaf9" providerId="ADAL" clId="{1EE63330-3BFB-435F-86BC-2DDE73B4F857}" dt="2023-12-28T18:34:07.619" v="121" actId="26606"/>
          <ac:spMkLst>
            <pc:docMk/>
            <pc:sldMk cId="1628792941" sldId="256"/>
            <ac:spMk id="20" creationId="{E765FF50-D2F9-4A4F-86ED-F101E172BA93}"/>
          </ac:spMkLst>
        </pc:spChg>
        <pc:spChg chg="add del">
          <ac:chgData name="Victoria Beecham (2108844)" userId="6cbda25f-09e3-4c95-8953-e90e80eefaf9" providerId="ADAL" clId="{1EE63330-3BFB-435F-86BC-2DDE73B4F857}" dt="2023-12-28T18:34:05.184" v="113" actId="26606"/>
          <ac:spMkLst>
            <pc:docMk/>
            <pc:sldMk cId="1628792941" sldId="256"/>
            <ac:spMk id="29" creationId="{E2748806-3AF5-4078-830A-C1F26BF1B200}"/>
          </ac:spMkLst>
        </pc:spChg>
        <pc:spChg chg="add del">
          <ac:chgData name="Victoria Beecham (2108844)" userId="6cbda25f-09e3-4c95-8953-e90e80eefaf9" providerId="ADAL" clId="{1EE63330-3BFB-435F-86BC-2DDE73B4F857}" dt="2023-12-28T18:34:05.184" v="113" actId="26606"/>
          <ac:spMkLst>
            <pc:docMk/>
            <pc:sldMk cId="1628792941" sldId="256"/>
            <ac:spMk id="31" creationId="{BF991FCB-5132-414C-B377-526F56121B69}"/>
          </ac:spMkLst>
        </pc:spChg>
        <pc:spChg chg="add del">
          <ac:chgData name="Victoria Beecham (2108844)" userId="6cbda25f-09e3-4c95-8953-e90e80eefaf9" providerId="ADAL" clId="{1EE63330-3BFB-435F-86BC-2DDE73B4F857}" dt="2023-12-28T18:34:05.184" v="113" actId="26606"/>
          <ac:spMkLst>
            <pc:docMk/>
            <pc:sldMk cId="1628792941" sldId="256"/>
            <ac:spMk id="33" creationId="{F23DAFF7-4C98-4E0E-8986-198D54B6C1F0}"/>
          </ac:spMkLst>
        </pc:spChg>
        <pc:picChg chg="mod ord">
          <ac:chgData name="Victoria Beecham (2108844)" userId="6cbda25f-09e3-4c95-8953-e90e80eefaf9" providerId="ADAL" clId="{1EE63330-3BFB-435F-86BC-2DDE73B4F857}" dt="2023-12-28T18:34:07.619" v="121" actId="26606"/>
          <ac:picMkLst>
            <pc:docMk/>
            <pc:sldMk cId="1628792941" sldId="256"/>
            <ac:picMk id="4" creationId="{1737D62F-1C75-2C49-F238-4F4B9A69C1A7}"/>
          </ac:picMkLst>
        </pc:picChg>
        <pc:picChg chg="add del mod">
          <ac:chgData name="Victoria Beecham (2108844)" userId="6cbda25f-09e3-4c95-8953-e90e80eefaf9" providerId="ADAL" clId="{1EE63330-3BFB-435F-86BC-2DDE73B4F857}" dt="2024-01-08T15:57:48.518" v="2514"/>
          <ac:picMkLst>
            <pc:docMk/>
            <pc:sldMk cId="1628792941" sldId="256"/>
            <ac:picMk id="7" creationId="{038D300C-DBE3-A49F-BE85-6EDF156BDFEC}"/>
          </ac:picMkLst>
        </pc:picChg>
        <pc:picChg chg="add del mod ord">
          <ac:chgData name="Victoria Beecham (2108844)" userId="6cbda25f-09e3-4c95-8953-e90e80eefaf9" providerId="ADAL" clId="{1EE63330-3BFB-435F-86BC-2DDE73B4F857}" dt="2024-01-08T15:58:08.189" v="2515"/>
          <ac:picMkLst>
            <pc:docMk/>
            <pc:sldMk cId="1628792941" sldId="256"/>
            <ac:picMk id="14" creationId="{0F556544-E65F-D39C-22C8-22F0943E9E33}"/>
          </ac:picMkLst>
        </pc:picChg>
        <pc:picChg chg="add mod">
          <ac:chgData name="Victoria Beecham (2108844)" userId="6cbda25f-09e3-4c95-8953-e90e80eefaf9" providerId="ADAL" clId="{1EE63330-3BFB-435F-86BC-2DDE73B4F857}" dt="2024-01-08T15:58:08.189" v="2515"/>
          <ac:picMkLst>
            <pc:docMk/>
            <pc:sldMk cId="1628792941" sldId="256"/>
            <ac:picMk id="15" creationId="{92C2A1CD-1EF1-4CAA-8236-D64D00CEE6A1}"/>
          </ac:picMkLst>
        </pc:picChg>
        <pc:picChg chg="add del">
          <ac:chgData name="Victoria Beecham (2108844)" userId="6cbda25f-09e3-4c95-8953-e90e80eefaf9" providerId="ADAL" clId="{1EE63330-3BFB-435F-86BC-2DDE73B4F857}" dt="2023-12-28T18:34:07.619" v="121" actId="26606"/>
          <ac:picMkLst>
            <pc:docMk/>
            <pc:sldMk cId="1628792941" sldId="256"/>
            <ac:picMk id="22" creationId="{FFECA84E-1776-4B03-9261-CF74A291DF06}"/>
          </ac:picMkLst>
        </pc:picChg>
        <pc:picChg chg="add del">
          <ac:chgData name="Victoria Beecham (2108844)" userId="6cbda25f-09e3-4c95-8953-e90e80eefaf9" providerId="ADAL" clId="{1EE63330-3BFB-435F-86BC-2DDE73B4F857}" dt="2023-12-28T18:34:07.619" v="121" actId="26606"/>
          <ac:picMkLst>
            <pc:docMk/>
            <pc:sldMk cId="1628792941" sldId="256"/>
            <ac:picMk id="24" creationId="{2BFFF490-82EC-4000-BB36-A67FD39E3AD1}"/>
          </ac:picMkLst>
        </pc:picChg>
        <pc:cxnChg chg="add del">
          <ac:chgData name="Victoria Beecham (2108844)" userId="6cbda25f-09e3-4c95-8953-e90e80eefaf9" providerId="ADAL" clId="{1EE63330-3BFB-435F-86BC-2DDE73B4F857}" dt="2023-12-28T18:34:07.619" v="121" actId="26606"/>
          <ac:cxnSpMkLst>
            <pc:docMk/>
            <pc:sldMk cId="1628792941" sldId="256"/>
            <ac:cxnSpMk id="13" creationId="{414C5C93-B9E9-4392-ADCF-ABF21209DD56}"/>
          </ac:cxnSpMkLst>
        </pc:cxnChg>
      </pc:sldChg>
      <pc:sldChg chg="new add del">
        <pc:chgData name="Victoria Beecham (2108844)" userId="6cbda25f-09e3-4c95-8953-e90e80eefaf9" providerId="ADAL" clId="{1EE63330-3BFB-435F-86BC-2DDE73B4F857}" dt="2023-12-28T18:34:06.274" v="115" actId="680"/>
        <pc:sldMkLst>
          <pc:docMk/>
          <pc:sldMk cId="1281451172" sldId="257"/>
        </pc:sldMkLst>
      </pc:sldChg>
      <pc:sldChg chg="new add del">
        <pc:chgData name="Victoria Beecham (2108844)" userId="6cbda25f-09e3-4c95-8953-e90e80eefaf9" providerId="ADAL" clId="{1EE63330-3BFB-435F-86BC-2DDE73B4F857}" dt="2023-12-28T18:40:22.624" v="237" actId="680"/>
        <pc:sldMkLst>
          <pc:docMk/>
          <pc:sldMk cId="2421376311" sldId="257"/>
        </pc:sldMkLst>
      </pc:sldChg>
      <pc:sldChg chg="new del">
        <pc:chgData name="Victoria Beecham (2108844)" userId="6cbda25f-09e3-4c95-8953-e90e80eefaf9" providerId="ADAL" clId="{1EE63330-3BFB-435F-86BC-2DDE73B4F857}" dt="2023-12-28T18:51:55.686" v="239" actId="2696"/>
        <pc:sldMkLst>
          <pc:docMk/>
          <pc:sldMk cId="2585500632" sldId="257"/>
        </pc:sldMkLst>
      </pc:sldChg>
      <pc:sldChg chg="addSp delSp modSp add mod modTransition modAnim setClrOvrMap modNotesTx">
        <pc:chgData name="Victoria Beecham (2108844)" userId="6cbda25f-09e3-4c95-8953-e90e80eefaf9" providerId="ADAL" clId="{1EE63330-3BFB-435F-86BC-2DDE73B4F857}" dt="2024-01-08T16:40:26.167" v="3231" actId="20577"/>
        <pc:sldMkLst>
          <pc:docMk/>
          <pc:sldMk cId="3461694545" sldId="257"/>
        </pc:sldMkLst>
        <pc:spChg chg="mod">
          <ac:chgData name="Victoria Beecham (2108844)" userId="6cbda25f-09e3-4c95-8953-e90e80eefaf9" providerId="ADAL" clId="{1EE63330-3BFB-435F-86BC-2DDE73B4F857}" dt="2023-12-28T18:54:49.110" v="325" actId="255"/>
          <ac:spMkLst>
            <pc:docMk/>
            <pc:sldMk cId="3461694545" sldId="257"/>
            <ac:spMk id="2" creationId="{6D540761-C9D6-E9AA-2F24-F88EA6766AD6}"/>
          </ac:spMkLst>
        </pc:spChg>
        <pc:spChg chg="mod">
          <ac:chgData name="Victoria Beecham (2108844)" userId="6cbda25f-09e3-4c95-8953-e90e80eefaf9" providerId="ADAL" clId="{1EE63330-3BFB-435F-86BC-2DDE73B4F857}" dt="2024-01-08T15:28:34.280" v="2457" actId="5793"/>
          <ac:spMkLst>
            <pc:docMk/>
            <pc:sldMk cId="3461694545" sldId="257"/>
            <ac:spMk id="3" creationId="{F22F75B1-6977-F4F0-3EED-968AC1C10B61}"/>
          </ac:spMkLst>
        </pc:spChg>
        <pc:spChg chg="add del">
          <ac:chgData name="Victoria Beecham (2108844)" userId="6cbda25f-09e3-4c95-8953-e90e80eefaf9" providerId="ADAL" clId="{1EE63330-3BFB-435F-86BC-2DDE73B4F857}" dt="2023-12-28T18:54:23.238" v="323" actId="26606"/>
          <ac:spMkLst>
            <pc:docMk/>
            <pc:sldMk cId="3461694545" sldId="257"/>
            <ac:spMk id="9" creationId="{0760E4C7-47B8-4356-ABCA-CC9C79E2D2B6}"/>
          </ac:spMkLst>
        </pc:spChg>
        <pc:spChg chg="add del">
          <ac:chgData name="Victoria Beecham (2108844)" userId="6cbda25f-09e3-4c95-8953-e90e80eefaf9" providerId="ADAL" clId="{1EE63330-3BFB-435F-86BC-2DDE73B4F857}" dt="2023-12-28T18:54:23.238" v="323" actId="26606"/>
          <ac:spMkLst>
            <pc:docMk/>
            <pc:sldMk cId="3461694545" sldId="257"/>
            <ac:spMk id="11" creationId="{3898FA35-B55D-44B7-9A7D-57C57A4A6435}"/>
          </ac:spMkLst>
        </pc:spChg>
        <pc:spChg chg="add del">
          <ac:chgData name="Victoria Beecham (2108844)" userId="6cbda25f-09e3-4c95-8953-e90e80eefaf9" providerId="ADAL" clId="{1EE63330-3BFB-435F-86BC-2DDE73B4F857}" dt="2023-12-28T18:54:23.207" v="322" actId="26606"/>
          <ac:spMkLst>
            <pc:docMk/>
            <pc:sldMk cId="3461694545" sldId="257"/>
            <ac:spMk id="18" creationId="{1265911B-1E2F-489E-97EF-A15A9299E703}"/>
          </ac:spMkLst>
        </pc:spChg>
        <pc:spChg chg="add del">
          <ac:chgData name="Victoria Beecham (2108844)" userId="6cbda25f-09e3-4c95-8953-e90e80eefaf9" providerId="ADAL" clId="{1EE63330-3BFB-435F-86BC-2DDE73B4F857}" dt="2023-12-28T18:54:23.207" v="322" actId="26606"/>
          <ac:spMkLst>
            <pc:docMk/>
            <pc:sldMk cId="3461694545" sldId="257"/>
            <ac:spMk id="20" creationId="{2119D4F1-CE65-4D74-A168-F27C15F1B00C}"/>
          </ac:spMkLst>
        </pc:spChg>
        <pc:spChg chg="add">
          <ac:chgData name="Victoria Beecham (2108844)" userId="6cbda25f-09e3-4c95-8953-e90e80eefaf9" providerId="ADAL" clId="{1EE63330-3BFB-435F-86BC-2DDE73B4F857}" dt="2023-12-28T18:54:23.238" v="323" actId="26606"/>
          <ac:spMkLst>
            <pc:docMk/>
            <pc:sldMk cId="3461694545" sldId="257"/>
            <ac:spMk id="23" creationId="{35709097-1D5E-461B-A75A-2CB4E0B19297}"/>
          </ac:spMkLst>
        </pc:spChg>
        <pc:spChg chg="add">
          <ac:chgData name="Victoria Beecham (2108844)" userId="6cbda25f-09e3-4c95-8953-e90e80eefaf9" providerId="ADAL" clId="{1EE63330-3BFB-435F-86BC-2DDE73B4F857}" dt="2023-12-28T18:54:23.238" v="323" actId="26606"/>
          <ac:spMkLst>
            <pc:docMk/>
            <pc:sldMk cId="3461694545" sldId="257"/>
            <ac:spMk id="24" creationId="{F8E7CE3D-756A-41A4-9B20-2A2FC3A1E40A}"/>
          </ac:spMkLst>
        </pc:spChg>
        <pc:picChg chg="mod">
          <ac:chgData name="Victoria Beecham (2108844)" userId="6cbda25f-09e3-4c95-8953-e90e80eefaf9" providerId="ADAL" clId="{1EE63330-3BFB-435F-86BC-2DDE73B4F857}" dt="2023-12-28T18:54:23.238" v="323" actId="26606"/>
          <ac:picMkLst>
            <pc:docMk/>
            <pc:sldMk cId="3461694545" sldId="257"/>
            <ac:picMk id="4" creationId="{1737D62F-1C75-2C49-F238-4F4B9A69C1A7}"/>
          </ac:picMkLst>
        </pc:picChg>
        <pc:picChg chg="add del mod">
          <ac:chgData name="Victoria Beecham (2108844)" userId="6cbda25f-09e3-4c95-8953-e90e80eefaf9" providerId="ADAL" clId="{1EE63330-3BFB-435F-86BC-2DDE73B4F857}" dt="2024-01-08T16:00:49.204" v="2518"/>
          <ac:picMkLst>
            <pc:docMk/>
            <pc:sldMk cId="3461694545" sldId="257"/>
            <ac:picMk id="10" creationId="{D2308F36-42FE-5162-D20C-7F98C261AE28}"/>
          </ac:picMkLst>
        </pc:picChg>
        <pc:picChg chg="add del mod ord">
          <ac:chgData name="Victoria Beecham (2108844)" userId="6cbda25f-09e3-4c95-8953-e90e80eefaf9" providerId="ADAL" clId="{1EE63330-3BFB-435F-86BC-2DDE73B4F857}" dt="2024-01-08T16:02:10.926" v="2519"/>
          <ac:picMkLst>
            <pc:docMk/>
            <pc:sldMk cId="3461694545" sldId="257"/>
            <ac:picMk id="15" creationId="{0B41ED02-E431-C5B0-503B-A42D5A0AB132}"/>
          </ac:picMkLst>
        </pc:picChg>
        <pc:picChg chg="add del mod">
          <ac:chgData name="Victoria Beecham (2108844)" userId="6cbda25f-09e3-4c95-8953-e90e80eefaf9" providerId="ADAL" clId="{1EE63330-3BFB-435F-86BC-2DDE73B4F857}" dt="2024-01-08T16:04:56.368" v="2521"/>
          <ac:picMkLst>
            <pc:docMk/>
            <pc:sldMk cId="3461694545" sldId="257"/>
            <ac:picMk id="16" creationId="{46EC2B9A-D07A-7D79-C94A-FC17AB5C71B7}"/>
          </ac:picMkLst>
        </pc:picChg>
        <pc:picChg chg="add del mod ord">
          <ac:chgData name="Victoria Beecham (2108844)" userId="6cbda25f-09e3-4c95-8953-e90e80eefaf9" providerId="ADAL" clId="{1EE63330-3BFB-435F-86BC-2DDE73B4F857}" dt="2024-01-08T16:06:23.173" v="2522"/>
          <ac:picMkLst>
            <pc:docMk/>
            <pc:sldMk cId="3461694545" sldId="257"/>
            <ac:picMk id="25" creationId="{9B20263D-88A8-E2D6-2B37-8882481706F1}"/>
          </ac:picMkLst>
        </pc:picChg>
        <pc:picChg chg="add mod">
          <ac:chgData name="Victoria Beecham (2108844)" userId="6cbda25f-09e3-4c95-8953-e90e80eefaf9" providerId="ADAL" clId="{1EE63330-3BFB-435F-86BC-2DDE73B4F857}" dt="2024-01-08T16:06:23.173" v="2522"/>
          <ac:picMkLst>
            <pc:docMk/>
            <pc:sldMk cId="3461694545" sldId="257"/>
            <ac:picMk id="26" creationId="{60572BA3-FD0E-226D-EBC0-4D6505D7DFA6}"/>
          </ac:picMkLst>
        </pc:picChg>
        <pc:cxnChg chg="add del">
          <ac:chgData name="Victoria Beecham (2108844)" userId="6cbda25f-09e3-4c95-8953-e90e80eefaf9" providerId="ADAL" clId="{1EE63330-3BFB-435F-86BC-2DDE73B4F857}" dt="2023-12-28T18:54:23.238" v="323" actId="26606"/>
          <ac:cxnSpMkLst>
            <pc:docMk/>
            <pc:sldMk cId="3461694545" sldId="257"/>
            <ac:cxnSpMk id="13" creationId="{414C5C93-B9E9-4392-ADCF-ABF21209DD56}"/>
          </ac:cxnSpMkLst>
        </pc:cxnChg>
        <pc:cxnChg chg="add">
          <ac:chgData name="Victoria Beecham (2108844)" userId="6cbda25f-09e3-4c95-8953-e90e80eefaf9" providerId="ADAL" clId="{1EE63330-3BFB-435F-86BC-2DDE73B4F857}" dt="2023-12-28T18:54:23.238" v="323" actId="26606"/>
          <ac:cxnSpMkLst>
            <pc:docMk/>
            <pc:sldMk cId="3461694545" sldId="257"/>
            <ac:cxnSpMk id="22" creationId="{837CF948-9F12-4674-98E3-7A7FE57A1987}"/>
          </ac:cxnSpMkLst>
        </pc:cxnChg>
      </pc:sldChg>
      <pc:sldChg chg="new add del">
        <pc:chgData name="Victoria Beecham (2108844)" userId="6cbda25f-09e3-4c95-8953-e90e80eefaf9" providerId="ADAL" clId="{1EE63330-3BFB-435F-86BC-2DDE73B4F857}" dt="2023-12-28T18:34:06.320" v="117" actId="680"/>
        <pc:sldMkLst>
          <pc:docMk/>
          <pc:sldMk cId="3689220260" sldId="257"/>
        </pc:sldMkLst>
      </pc:sldChg>
      <pc:sldChg chg="addSp delSp modSp add del mod">
        <pc:chgData name="Victoria Beecham (2108844)" userId="6cbda25f-09e3-4c95-8953-e90e80eefaf9" providerId="ADAL" clId="{1EE63330-3BFB-435F-86BC-2DDE73B4F857}" dt="2023-12-28T18:40:22.280" v="235" actId="2890"/>
        <pc:sldMkLst>
          <pc:docMk/>
          <pc:sldMk cId="3823611639" sldId="257"/>
        </pc:sldMkLst>
        <pc:spChg chg="mod">
          <ac:chgData name="Victoria Beecham (2108844)" userId="6cbda25f-09e3-4c95-8953-e90e80eefaf9" providerId="ADAL" clId="{1EE63330-3BFB-435F-86BC-2DDE73B4F857}" dt="2023-12-28T18:40:22.062" v="234" actId="20577"/>
          <ac:spMkLst>
            <pc:docMk/>
            <pc:sldMk cId="3823611639" sldId="257"/>
            <ac:spMk id="2" creationId="{6D540761-C9D6-E9AA-2F24-F88EA6766AD6}"/>
          </ac:spMkLst>
        </pc:spChg>
        <pc:spChg chg="mod">
          <ac:chgData name="Victoria Beecham (2108844)" userId="6cbda25f-09e3-4c95-8953-e90e80eefaf9" providerId="ADAL" clId="{1EE63330-3BFB-435F-86BC-2DDE73B4F857}" dt="2023-12-28T18:40:21.546" v="232" actId="20577"/>
          <ac:spMkLst>
            <pc:docMk/>
            <pc:sldMk cId="3823611639" sldId="257"/>
            <ac:spMk id="3" creationId="{F22F75B1-6977-F4F0-3EED-968AC1C10B61}"/>
          </ac:spMkLst>
        </pc:spChg>
        <pc:spChg chg="add del">
          <ac:chgData name="Victoria Beecham (2108844)" userId="6cbda25f-09e3-4c95-8953-e90e80eefaf9" providerId="ADAL" clId="{1EE63330-3BFB-435F-86BC-2DDE73B4F857}" dt="2023-12-28T18:40:16.860" v="223" actId="26606"/>
          <ac:spMkLst>
            <pc:docMk/>
            <pc:sldMk cId="3823611639" sldId="257"/>
            <ac:spMk id="9" creationId="{0760E4C7-47B8-4356-ABCA-CC9C79E2D2B6}"/>
          </ac:spMkLst>
        </pc:spChg>
        <pc:spChg chg="add del">
          <ac:chgData name="Victoria Beecham (2108844)" userId="6cbda25f-09e3-4c95-8953-e90e80eefaf9" providerId="ADAL" clId="{1EE63330-3BFB-435F-86BC-2DDE73B4F857}" dt="2023-12-28T18:40:16.860" v="223" actId="26606"/>
          <ac:spMkLst>
            <pc:docMk/>
            <pc:sldMk cId="3823611639" sldId="257"/>
            <ac:spMk id="11" creationId="{3898FA35-B55D-44B7-9A7D-57C57A4A6435}"/>
          </ac:spMkLst>
        </pc:spChg>
        <pc:spChg chg="add del">
          <ac:chgData name="Victoria Beecham (2108844)" userId="6cbda25f-09e3-4c95-8953-e90e80eefaf9" providerId="ADAL" clId="{1EE63330-3BFB-435F-86BC-2DDE73B4F857}" dt="2023-12-28T18:36:32.677" v="211" actId="26606"/>
          <ac:spMkLst>
            <pc:docMk/>
            <pc:sldMk cId="3823611639" sldId="257"/>
            <ac:spMk id="18" creationId="{E906F54D-04EF-4345-A564-7A7B57B6CEB3}"/>
          </ac:spMkLst>
        </pc:spChg>
        <pc:spChg chg="add del">
          <ac:chgData name="Victoria Beecham (2108844)" userId="6cbda25f-09e3-4c95-8953-e90e80eefaf9" providerId="ADAL" clId="{1EE63330-3BFB-435F-86BC-2DDE73B4F857}" dt="2023-12-28T18:36:32.677" v="211" actId="26606"/>
          <ac:spMkLst>
            <pc:docMk/>
            <pc:sldMk cId="3823611639" sldId="257"/>
            <ac:spMk id="20" creationId="{EA5F6DAB-03BF-4557-B78A-2B71C16E1BD1}"/>
          </ac:spMkLst>
        </pc:spChg>
        <pc:spChg chg="add del">
          <ac:chgData name="Victoria Beecham (2108844)" userId="6cbda25f-09e3-4c95-8953-e90e80eefaf9" providerId="ADAL" clId="{1EE63330-3BFB-435F-86BC-2DDE73B4F857}" dt="2023-12-28T18:36:32.677" v="211" actId="26606"/>
          <ac:spMkLst>
            <pc:docMk/>
            <pc:sldMk cId="3823611639" sldId="257"/>
            <ac:spMk id="22" creationId="{4A63FA5D-402E-473D-AF05-018BE28B22FD}"/>
          </ac:spMkLst>
        </pc:spChg>
        <pc:spChg chg="add del">
          <ac:chgData name="Victoria Beecham (2108844)" userId="6cbda25f-09e3-4c95-8953-e90e80eefaf9" providerId="ADAL" clId="{1EE63330-3BFB-435F-86BC-2DDE73B4F857}" dt="2023-12-28T18:40:16.860" v="223" actId="26606"/>
          <ac:spMkLst>
            <pc:docMk/>
            <pc:sldMk cId="3823611639" sldId="257"/>
            <ac:spMk id="26" creationId="{0760E4C7-47B8-4356-ABCA-CC9C79E2D2B6}"/>
          </ac:spMkLst>
        </pc:spChg>
        <pc:spChg chg="add del">
          <ac:chgData name="Victoria Beecham (2108844)" userId="6cbda25f-09e3-4c95-8953-e90e80eefaf9" providerId="ADAL" clId="{1EE63330-3BFB-435F-86BC-2DDE73B4F857}" dt="2023-12-28T18:40:16.860" v="223" actId="26606"/>
          <ac:spMkLst>
            <pc:docMk/>
            <pc:sldMk cId="3823611639" sldId="257"/>
            <ac:spMk id="27" creationId="{07F1F8E1-08C9-4C32-8CD0-F0DEB444866D}"/>
          </ac:spMkLst>
        </pc:spChg>
        <pc:spChg chg="add del">
          <ac:chgData name="Victoria Beecham (2108844)" userId="6cbda25f-09e3-4c95-8953-e90e80eefaf9" providerId="ADAL" clId="{1EE63330-3BFB-435F-86BC-2DDE73B4F857}" dt="2023-12-28T18:40:10.783" v="219" actId="26606"/>
          <ac:spMkLst>
            <pc:docMk/>
            <pc:sldMk cId="3823611639" sldId="257"/>
            <ac:spMk id="33" creationId="{E906F54D-04EF-4345-A564-7A7B57B6CEB3}"/>
          </ac:spMkLst>
        </pc:spChg>
        <pc:spChg chg="add del">
          <ac:chgData name="Victoria Beecham (2108844)" userId="6cbda25f-09e3-4c95-8953-e90e80eefaf9" providerId="ADAL" clId="{1EE63330-3BFB-435F-86BC-2DDE73B4F857}" dt="2023-12-28T18:40:10.783" v="219" actId="26606"/>
          <ac:spMkLst>
            <pc:docMk/>
            <pc:sldMk cId="3823611639" sldId="257"/>
            <ac:spMk id="35" creationId="{4A63FA5D-402E-473D-AF05-018BE28B22FD}"/>
          </ac:spMkLst>
        </pc:spChg>
        <pc:picChg chg="add del mod ord">
          <ac:chgData name="Victoria Beecham (2108844)" userId="6cbda25f-09e3-4c95-8953-e90e80eefaf9" providerId="ADAL" clId="{1EE63330-3BFB-435F-86BC-2DDE73B4F857}" dt="2023-12-28T18:40:18.766" v="225" actId="1076"/>
          <ac:picMkLst>
            <pc:docMk/>
            <pc:sldMk cId="3823611639" sldId="257"/>
            <ac:picMk id="4" creationId="{1737D62F-1C75-2C49-F238-4F4B9A69C1A7}"/>
          </ac:picMkLst>
        </pc:picChg>
        <pc:cxnChg chg="add del">
          <ac:chgData name="Victoria Beecham (2108844)" userId="6cbda25f-09e3-4c95-8953-e90e80eefaf9" providerId="ADAL" clId="{1EE63330-3BFB-435F-86BC-2DDE73B4F857}" dt="2023-12-28T18:40:16.860" v="223" actId="26606"/>
          <ac:cxnSpMkLst>
            <pc:docMk/>
            <pc:sldMk cId="3823611639" sldId="257"/>
            <ac:cxnSpMk id="13" creationId="{414C5C93-B9E9-4392-ADCF-ABF21209DD56}"/>
          </ac:cxnSpMkLst>
        </pc:cxnChg>
        <pc:cxnChg chg="add del">
          <ac:chgData name="Victoria Beecham (2108844)" userId="6cbda25f-09e3-4c95-8953-e90e80eefaf9" providerId="ADAL" clId="{1EE63330-3BFB-435F-86BC-2DDE73B4F857}" dt="2023-12-28T18:36:32.677" v="211" actId="26606"/>
          <ac:cxnSpMkLst>
            <pc:docMk/>
            <pc:sldMk cId="3823611639" sldId="257"/>
            <ac:cxnSpMk id="24" creationId="{B20D3D82-8B25-4DD9-9924-4CEAD450CD21}"/>
          </ac:cxnSpMkLst>
        </pc:cxnChg>
        <pc:cxnChg chg="add del">
          <ac:chgData name="Victoria Beecham (2108844)" userId="6cbda25f-09e3-4c95-8953-e90e80eefaf9" providerId="ADAL" clId="{1EE63330-3BFB-435F-86BC-2DDE73B4F857}" dt="2023-12-28T18:40:16.860" v="223" actId="26606"/>
          <ac:cxnSpMkLst>
            <pc:docMk/>
            <pc:sldMk cId="3823611639" sldId="257"/>
            <ac:cxnSpMk id="28" creationId="{414C5C93-B9E9-4392-ADCF-ABF21209DD56}"/>
          </ac:cxnSpMkLst>
        </pc:cxnChg>
        <pc:cxnChg chg="add del">
          <ac:chgData name="Victoria Beecham (2108844)" userId="6cbda25f-09e3-4c95-8953-e90e80eefaf9" providerId="ADAL" clId="{1EE63330-3BFB-435F-86BC-2DDE73B4F857}" dt="2023-12-28T18:40:10.783" v="219" actId="26606"/>
          <ac:cxnSpMkLst>
            <pc:docMk/>
            <pc:sldMk cId="3823611639" sldId="257"/>
            <ac:cxnSpMk id="37" creationId="{B20D3D82-8B25-4DD9-9924-4CEAD450CD21}"/>
          </ac:cxnSpMkLst>
        </pc:cxnChg>
      </pc:sldChg>
      <pc:sldChg chg="addSp delSp modSp add del mod">
        <pc:chgData name="Victoria Beecham (2108844)" userId="6cbda25f-09e3-4c95-8953-e90e80eefaf9" providerId="ADAL" clId="{1EE63330-3BFB-435F-86BC-2DDE73B4F857}" dt="2023-12-28T18:34:05.106" v="111" actId="2890"/>
        <pc:sldMkLst>
          <pc:docMk/>
          <pc:sldMk cId="3971799051" sldId="257"/>
        </pc:sldMkLst>
        <pc:spChg chg="add del mod">
          <ac:chgData name="Victoria Beecham (2108844)" userId="6cbda25f-09e3-4c95-8953-e90e80eefaf9" providerId="ADAL" clId="{1EE63330-3BFB-435F-86BC-2DDE73B4F857}" dt="2023-12-28T18:34:04.668" v="110" actId="6549"/>
          <ac:spMkLst>
            <pc:docMk/>
            <pc:sldMk cId="3971799051" sldId="257"/>
            <ac:spMk id="2" creationId="{6D540761-C9D6-E9AA-2F24-F88EA6766AD6}"/>
          </ac:spMkLst>
        </pc:spChg>
        <pc:spChg chg="add del mod">
          <ac:chgData name="Victoria Beecham (2108844)" userId="6cbda25f-09e3-4c95-8953-e90e80eefaf9" providerId="ADAL" clId="{1EE63330-3BFB-435F-86BC-2DDE73B4F857}" dt="2023-12-28T18:34:04.309" v="108" actId="6549"/>
          <ac:spMkLst>
            <pc:docMk/>
            <pc:sldMk cId="3971799051" sldId="257"/>
            <ac:spMk id="3" creationId="{F22F75B1-6977-F4F0-3EED-968AC1C10B61}"/>
          </ac:spMkLst>
        </pc:spChg>
        <pc:spChg chg="add del mod">
          <ac:chgData name="Victoria Beecham (2108844)" userId="6cbda25f-09e3-4c95-8953-e90e80eefaf9" providerId="ADAL" clId="{1EE63330-3BFB-435F-86BC-2DDE73B4F857}" dt="2023-12-28T18:34:04.496" v="109" actId="478"/>
          <ac:spMkLst>
            <pc:docMk/>
            <pc:sldMk cId="3971799051" sldId="257"/>
            <ac:spMk id="6" creationId="{926F867E-7BB9-CACB-F8A8-62FB1F1D12E8}"/>
          </ac:spMkLst>
        </pc:spChg>
        <pc:spChg chg="add del mod">
          <ac:chgData name="Victoria Beecham (2108844)" userId="6cbda25f-09e3-4c95-8953-e90e80eefaf9" providerId="ADAL" clId="{1EE63330-3BFB-435F-86BC-2DDE73B4F857}" dt="2023-12-28T18:34:01.872" v="107" actId="478"/>
          <ac:spMkLst>
            <pc:docMk/>
            <pc:sldMk cId="3971799051" sldId="257"/>
            <ac:spMk id="8" creationId="{B56F444D-9FD0-2154-72AF-C715D3995E63}"/>
          </ac:spMkLst>
        </pc:spChg>
      </pc:sldChg>
      <pc:sldChg chg="addSp delSp modSp add mod ord modTransition modAnim modNotesTx">
        <pc:chgData name="Victoria Beecham (2108844)" userId="6cbda25f-09e3-4c95-8953-e90e80eefaf9" providerId="ADAL" clId="{1EE63330-3BFB-435F-86BC-2DDE73B4F857}" dt="2024-01-08T16:40:43.167" v="3232" actId="20577"/>
        <pc:sldMkLst>
          <pc:docMk/>
          <pc:sldMk cId="1836541509" sldId="258"/>
        </pc:sldMkLst>
        <pc:spChg chg="mod">
          <ac:chgData name="Victoria Beecham (2108844)" userId="6cbda25f-09e3-4c95-8953-e90e80eefaf9" providerId="ADAL" clId="{1EE63330-3BFB-435F-86BC-2DDE73B4F857}" dt="2023-12-28T19:25:32.084" v="1303" actId="26606"/>
          <ac:spMkLst>
            <pc:docMk/>
            <pc:sldMk cId="1836541509" sldId="258"/>
            <ac:spMk id="2" creationId="{6D540761-C9D6-E9AA-2F24-F88EA6766AD6}"/>
          </ac:spMkLst>
        </pc:spChg>
        <pc:spChg chg="mod">
          <ac:chgData name="Victoria Beecham (2108844)" userId="6cbda25f-09e3-4c95-8953-e90e80eefaf9" providerId="ADAL" clId="{1EE63330-3BFB-435F-86BC-2DDE73B4F857}" dt="2024-01-08T15:32:29.446" v="2493" actId="20577"/>
          <ac:spMkLst>
            <pc:docMk/>
            <pc:sldMk cId="1836541509" sldId="258"/>
            <ac:spMk id="3" creationId="{F22F75B1-6977-F4F0-3EED-968AC1C10B61}"/>
          </ac:spMkLst>
        </pc:spChg>
        <pc:spChg chg="add del">
          <ac:chgData name="Victoria Beecham (2108844)" userId="6cbda25f-09e3-4c95-8953-e90e80eefaf9" providerId="ADAL" clId="{1EE63330-3BFB-435F-86BC-2DDE73B4F857}" dt="2023-12-28T18:57:25.321" v="519" actId="26606"/>
          <ac:spMkLst>
            <pc:docMk/>
            <pc:sldMk cId="1836541509" sldId="258"/>
            <ac:spMk id="9" creationId="{0760E4C7-47B8-4356-ABCA-CC9C79E2D2B6}"/>
          </ac:spMkLst>
        </pc:spChg>
        <pc:spChg chg="add del">
          <ac:chgData name="Victoria Beecham (2108844)" userId="6cbda25f-09e3-4c95-8953-e90e80eefaf9" providerId="ADAL" clId="{1EE63330-3BFB-435F-86BC-2DDE73B4F857}" dt="2023-12-28T18:57:25.321" v="519" actId="26606"/>
          <ac:spMkLst>
            <pc:docMk/>
            <pc:sldMk cId="1836541509" sldId="258"/>
            <ac:spMk id="11" creationId="{3898FA35-B55D-44B7-9A7D-57C57A4A6435}"/>
          </ac:spMkLst>
        </pc:spChg>
        <pc:spChg chg="add del">
          <ac:chgData name="Victoria Beecham (2108844)" userId="6cbda25f-09e3-4c95-8953-e90e80eefaf9" providerId="ADAL" clId="{1EE63330-3BFB-435F-86BC-2DDE73B4F857}" dt="2023-12-28T18:57:05.857" v="516" actId="26606"/>
          <ac:spMkLst>
            <pc:docMk/>
            <pc:sldMk cId="1836541509" sldId="258"/>
            <ac:spMk id="18" creationId="{BCCA1F03-1978-4993-9625-ECC9A327C1F7}"/>
          </ac:spMkLst>
        </pc:spChg>
        <pc:spChg chg="add del">
          <ac:chgData name="Victoria Beecham (2108844)" userId="6cbda25f-09e3-4c95-8953-e90e80eefaf9" providerId="ADAL" clId="{1EE63330-3BFB-435F-86BC-2DDE73B4F857}" dt="2023-12-28T18:57:05.857" v="516" actId="26606"/>
          <ac:spMkLst>
            <pc:docMk/>
            <pc:sldMk cId="1836541509" sldId="258"/>
            <ac:spMk id="20" creationId="{1DF5ECF7-5D31-4B53-8384-8D36C1065B35}"/>
          </ac:spMkLst>
        </pc:spChg>
        <pc:spChg chg="add del">
          <ac:chgData name="Victoria Beecham (2108844)" userId="6cbda25f-09e3-4c95-8953-e90e80eefaf9" providerId="ADAL" clId="{1EE63330-3BFB-435F-86BC-2DDE73B4F857}" dt="2023-12-28T18:57:25.274" v="518" actId="26606"/>
          <ac:spMkLst>
            <pc:docMk/>
            <pc:sldMk cId="1836541509" sldId="258"/>
            <ac:spMk id="22" creationId="{5CA22715-D05D-465E-A9CB-5AD7BC6C9C8A}"/>
          </ac:spMkLst>
        </pc:spChg>
        <pc:spChg chg="add del">
          <ac:chgData name="Victoria Beecham (2108844)" userId="6cbda25f-09e3-4c95-8953-e90e80eefaf9" providerId="ADAL" clId="{1EE63330-3BFB-435F-86BC-2DDE73B4F857}" dt="2023-12-28T18:57:25.274" v="518" actId="26606"/>
          <ac:spMkLst>
            <pc:docMk/>
            <pc:sldMk cId="1836541509" sldId="258"/>
            <ac:spMk id="23" creationId="{5669F72C-E3FB-4C48-AEBD-AF7AC0D749C7}"/>
          </ac:spMkLst>
        </pc:spChg>
        <pc:spChg chg="add del">
          <ac:chgData name="Victoria Beecham (2108844)" userId="6cbda25f-09e3-4c95-8953-e90e80eefaf9" providerId="ADAL" clId="{1EE63330-3BFB-435F-86BC-2DDE73B4F857}" dt="2023-12-28T18:57:25.274" v="518" actId="26606"/>
          <ac:spMkLst>
            <pc:docMk/>
            <pc:sldMk cId="1836541509" sldId="258"/>
            <ac:spMk id="24" creationId="{BFDE77F2-18D0-49FF-860C-62E2AC424E2C}"/>
          </ac:spMkLst>
        </pc:spChg>
        <pc:spChg chg="add del">
          <ac:chgData name="Victoria Beecham (2108844)" userId="6cbda25f-09e3-4c95-8953-e90e80eefaf9" providerId="ADAL" clId="{1EE63330-3BFB-435F-86BC-2DDE73B4F857}" dt="2023-12-28T19:25:32.084" v="1303" actId="26606"/>
          <ac:spMkLst>
            <pc:docMk/>
            <pc:sldMk cId="1836541509" sldId="258"/>
            <ac:spMk id="26" creationId="{D7DD8518-4289-43CE-9E36-8E7E0D7DDF70}"/>
          </ac:spMkLst>
        </pc:spChg>
        <pc:spChg chg="add">
          <ac:chgData name="Victoria Beecham (2108844)" userId="6cbda25f-09e3-4c95-8953-e90e80eefaf9" providerId="ADAL" clId="{1EE63330-3BFB-435F-86BC-2DDE73B4F857}" dt="2023-12-28T19:25:32.084" v="1303" actId="26606"/>
          <ac:spMkLst>
            <pc:docMk/>
            <pc:sldMk cId="1836541509" sldId="258"/>
            <ac:spMk id="31" creationId="{BCCA1F03-1978-4993-9625-ECC9A327C1F7}"/>
          </ac:spMkLst>
        </pc:spChg>
        <pc:spChg chg="add">
          <ac:chgData name="Victoria Beecham (2108844)" userId="6cbda25f-09e3-4c95-8953-e90e80eefaf9" providerId="ADAL" clId="{1EE63330-3BFB-435F-86BC-2DDE73B4F857}" dt="2023-12-28T19:25:32.084" v="1303" actId="26606"/>
          <ac:spMkLst>
            <pc:docMk/>
            <pc:sldMk cId="1836541509" sldId="258"/>
            <ac:spMk id="33" creationId="{1DF5ECF7-5D31-4B53-8384-8D36C1065B35}"/>
          </ac:spMkLst>
        </pc:spChg>
        <pc:picChg chg="mod ord">
          <ac:chgData name="Victoria Beecham (2108844)" userId="6cbda25f-09e3-4c95-8953-e90e80eefaf9" providerId="ADAL" clId="{1EE63330-3BFB-435F-86BC-2DDE73B4F857}" dt="2023-12-28T19:25:32.084" v="1303" actId="26606"/>
          <ac:picMkLst>
            <pc:docMk/>
            <pc:sldMk cId="1836541509" sldId="258"/>
            <ac:picMk id="4" creationId="{1737D62F-1C75-2C49-F238-4F4B9A69C1A7}"/>
          </ac:picMkLst>
        </pc:picChg>
        <pc:picChg chg="add del mod">
          <ac:chgData name="Victoria Beecham (2108844)" userId="6cbda25f-09e3-4c95-8953-e90e80eefaf9" providerId="ADAL" clId="{1EE63330-3BFB-435F-86BC-2DDE73B4F857}" dt="2024-01-08T16:09:08.718" v="2525"/>
          <ac:picMkLst>
            <pc:docMk/>
            <pc:sldMk cId="1836541509" sldId="258"/>
            <ac:picMk id="12" creationId="{B3FB4B83-14A3-8CBB-1754-4A6E4129432D}"/>
          </ac:picMkLst>
        </pc:picChg>
        <pc:picChg chg="add del mod ord">
          <ac:chgData name="Victoria Beecham (2108844)" userId="6cbda25f-09e3-4c95-8953-e90e80eefaf9" providerId="ADAL" clId="{1EE63330-3BFB-435F-86BC-2DDE73B4F857}" dt="2024-01-08T16:09:21.501" v="2526"/>
          <ac:picMkLst>
            <pc:docMk/>
            <pc:sldMk cId="1836541509" sldId="258"/>
            <ac:picMk id="15" creationId="{CB036938-1040-9B95-D27D-2C0D5B72FF3E}"/>
          </ac:picMkLst>
        </pc:picChg>
        <pc:picChg chg="add del mod">
          <ac:chgData name="Victoria Beecham (2108844)" userId="6cbda25f-09e3-4c95-8953-e90e80eefaf9" providerId="ADAL" clId="{1EE63330-3BFB-435F-86BC-2DDE73B4F857}" dt="2024-01-08T16:09:24.747" v="2528"/>
          <ac:picMkLst>
            <pc:docMk/>
            <pc:sldMk cId="1836541509" sldId="258"/>
            <ac:picMk id="16" creationId="{E5B1B511-F5C0-A6CF-86EB-BC65D0F7B993}"/>
          </ac:picMkLst>
        </pc:picChg>
        <pc:picChg chg="add del mod ord">
          <ac:chgData name="Victoria Beecham (2108844)" userId="6cbda25f-09e3-4c95-8953-e90e80eefaf9" providerId="ADAL" clId="{1EE63330-3BFB-435F-86BC-2DDE73B4F857}" dt="2024-01-08T16:10:43.845" v="2529"/>
          <ac:picMkLst>
            <pc:docMk/>
            <pc:sldMk cId="1836541509" sldId="258"/>
            <ac:picMk id="19" creationId="{A75B2F22-A01F-2D2A-F36D-9D9EB8512A61}"/>
          </ac:picMkLst>
        </pc:picChg>
        <pc:picChg chg="add del mod">
          <ac:chgData name="Victoria Beecham (2108844)" userId="6cbda25f-09e3-4c95-8953-e90e80eefaf9" providerId="ADAL" clId="{1EE63330-3BFB-435F-86BC-2DDE73B4F857}" dt="2024-01-08T16:10:48.635" v="2531"/>
          <ac:picMkLst>
            <pc:docMk/>
            <pc:sldMk cId="1836541509" sldId="258"/>
            <ac:picMk id="20" creationId="{046F7F63-EC9C-7479-FBC3-04BCB65AF9DB}"/>
          </ac:picMkLst>
        </pc:picChg>
        <pc:picChg chg="add del mod ord">
          <ac:chgData name="Victoria Beecham (2108844)" userId="6cbda25f-09e3-4c95-8953-e90e80eefaf9" providerId="ADAL" clId="{1EE63330-3BFB-435F-86BC-2DDE73B4F857}" dt="2024-01-08T16:13:10.141" v="2532"/>
          <ac:picMkLst>
            <pc:docMk/>
            <pc:sldMk cId="1836541509" sldId="258"/>
            <ac:picMk id="23" creationId="{AD3B9107-3725-B1D9-E2E9-43CB63346AE9}"/>
          </ac:picMkLst>
        </pc:picChg>
        <pc:picChg chg="add mod">
          <ac:chgData name="Victoria Beecham (2108844)" userId="6cbda25f-09e3-4c95-8953-e90e80eefaf9" providerId="ADAL" clId="{1EE63330-3BFB-435F-86BC-2DDE73B4F857}" dt="2024-01-08T16:13:10.141" v="2532"/>
          <ac:picMkLst>
            <pc:docMk/>
            <pc:sldMk cId="1836541509" sldId="258"/>
            <ac:picMk id="24" creationId="{CD4EFC0F-0F87-B078-6CAF-F14C936EB90C}"/>
          </ac:picMkLst>
        </pc:picChg>
        <pc:cxnChg chg="add del">
          <ac:chgData name="Victoria Beecham (2108844)" userId="6cbda25f-09e3-4c95-8953-e90e80eefaf9" providerId="ADAL" clId="{1EE63330-3BFB-435F-86BC-2DDE73B4F857}" dt="2023-12-28T18:57:25.321" v="519" actId="26606"/>
          <ac:cxnSpMkLst>
            <pc:docMk/>
            <pc:sldMk cId="1836541509" sldId="258"/>
            <ac:cxnSpMk id="13" creationId="{414C5C93-B9E9-4392-ADCF-ABF21209DD56}"/>
          </ac:cxnSpMkLst>
        </pc:cxnChg>
      </pc:sldChg>
      <pc:sldChg chg="addSp delSp modSp add mod ord setBg modNotesTx">
        <pc:chgData name="Victoria Beecham (2108844)" userId="6cbda25f-09e3-4c95-8953-e90e80eefaf9" providerId="ADAL" clId="{1EE63330-3BFB-435F-86BC-2DDE73B4F857}" dt="2024-01-08T16:40:48.846" v="3233" actId="20577"/>
        <pc:sldMkLst>
          <pc:docMk/>
          <pc:sldMk cId="310336237" sldId="259"/>
        </pc:sldMkLst>
        <pc:spChg chg="mod">
          <ac:chgData name="Victoria Beecham (2108844)" userId="6cbda25f-09e3-4c95-8953-e90e80eefaf9" providerId="ADAL" clId="{1EE63330-3BFB-435F-86BC-2DDE73B4F857}" dt="2023-12-28T19:12:48.699" v="1047" actId="26606"/>
          <ac:spMkLst>
            <pc:docMk/>
            <pc:sldMk cId="310336237" sldId="259"/>
            <ac:spMk id="2" creationId="{6D540761-C9D6-E9AA-2F24-F88EA6766AD6}"/>
          </ac:spMkLst>
        </pc:spChg>
        <pc:spChg chg="mod">
          <ac:chgData name="Victoria Beecham (2108844)" userId="6cbda25f-09e3-4c95-8953-e90e80eefaf9" providerId="ADAL" clId="{1EE63330-3BFB-435F-86BC-2DDE73B4F857}" dt="2023-12-28T19:12:48.699" v="1047" actId="26606"/>
          <ac:spMkLst>
            <pc:docMk/>
            <pc:sldMk cId="310336237" sldId="259"/>
            <ac:spMk id="3" creationId="{F22F75B1-6977-F4F0-3EED-968AC1C10B61}"/>
          </ac:spMkLst>
        </pc:spChg>
        <pc:spChg chg="add del mod ord">
          <ac:chgData name="Victoria Beecham (2108844)" userId="6cbda25f-09e3-4c95-8953-e90e80eefaf9" providerId="ADAL" clId="{1EE63330-3BFB-435F-86BC-2DDE73B4F857}" dt="2023-12-28T19:02:51.261" v="651"/>
          <ac:spMkLst>
            <pc:docMk/>
            <pc:sldMk cId="310336237" sldId="259"/>
            <ac:spMk id="5" creationId="{D44FD7CF-0C8E-3602-4859-FD808DF55A42}"/>
          </ac:spMkLst>
        </pc:spChg>
        <pc:spChg chg="add del mod">
          <ac:chgData name="Victoria Beecham (2108844)" userId="6cbda25f-09e3-4c95-8953-e90e80eefaf9" providerId="ADAL" clId="{1EE63330-3BFB-435F-86BC-2DDE73B4F857}" dt="2023-12-28T19:11:50.734" v="1044"/>
          <ac:spMkLst>
            <pc:docMk/>
            <pc:sldMk cId="310336237" sldId="259"/>
            <ac:spMk id="7" creationId="{035D9705-AC68-B7CE-B0AC-52E018C106B0}"/>
          </ac:spMkLst>
        </pc:spChg>
        <pc:spChg chg="add del">
          <ac:chgData name="Victoria Beecham (2108844)" userId="6cbda25f-09e3-4c95-8953-e90e80eefaf9" providerId="ADAL" clId="{1EE63330-3BFB-435F-86BC-2DDE73B4F857}" dt="2023-12-28T19:02:16.349" v="647" actId="26606"/>
          <ac:spMkLst>
            <pc:docMk/>
            <pc:sldMk cId="310336237" sldId="259"/>
            <ac:spMk id="9" creationId="{0760E4C7-47B8-4356-ABCA-CC9C79E2D2B6}"/>
          </ac:spMkLst>
        </pc:spChg>
        <pc:spChg chg="add del">
          <ac:chgData name="Victoria Beecham (2108844)" userId="6cbda25f-09e3-4c95-8953-e90e80eefaf9" providerId="ADAL" clId="{1EE63330-3BFB-435F-86BC-2DDE73B4F857}" dt="2023-12-28T19:02:16.349" v="647" actId="26606"/>
          <ac:spMkLst>
            <pc:docMk/>
            <pc:sldMk cId="310336237" sldId="259"/>
            <ac:spMk id="11" creationId="{3898FA35-B55D-44B7-9A7D-57C57A4A6435}"/>
          </ac:spMkLst>
        </pc:spChg>
        <pc:spChg chg="add del">
          <ac:chgData name="Victoria Beecham (2108844)" userId="6cbda25f-09e3-4c95-8953-e90e80eefaf9" providerId="ADAL" clId="{1EE63330-3BFB-435F-86BC-2DDE73B4F857}" dt="2023-12-28T19:02:16.286" v="646" actId="26606"/>
          <ac:spMkLst>
            <pc:docMk/>
            <pc:sldMk cId="310336237" sldId="259"/>
            <ac:spMk id="18" creationId="{6A027DD1-A31E-4BED-83B8-ED31F386F011}"/>
          </ac:spMkLst>
        </pc:spChg>
        <pc:spChg chg="add del">
          <ac:chgData name="Victoria Beecham (2108844)" userId="6cbda25f-09e3-4c95-8953-e90e80eefaf9" providerId="ADAL" clId="{1EE63330-3BFB-435F-86BC-2DDE73B4F857}" dt="2023-12-28T19:02:16.286" v="646" actId="26606"/>
          <ac:spMkLst>
            <pc:docMk/>
            <pc:sldMk cId="310336237" sldId="259"/>
            <ac:spMk id="20" creationId="{961C2FB6-1414-4D9D-BE7A-1FF2A7AAECC6}"/>
          </ac:spMkLst>
        </pc:spChg>
        <pc:spChg chg="add del">
          <ac:chgData name="Victoria Beecham (2108844)" userId="6cbda25f-09e3-4c95-8953-e90e80eefaf9" providerId="ADAL" clId="{1EE63330-3BFB-435F-86BC-2DDE73B4F857}" dt="2023-12-28T19:12:48.699" v="1047" actId="26606"/>
          <ac:spMkLst>
            <pc:docMk/>
            <pc:sldMk cId="310336237" sldId="259"/>
            <ac:spMk id="22" creationId="{4A63FA5D-402E-473D-AF05-018BE28B22FD}"/>
          </ac:spMkLst>
        </pc:spChg>
        <pc:spChg chg="add del">
          <ac:chgData name="Victoria Beecham (2108844)" userId="6cbda25f-09e3-4c95-8953-e90e80eefaf9" providerId="ADAL" clId="{1EE63330-3BFB-435F-86BC-2DDE73B4F857}" dt="2023-12-28T19:12:48.699" v="1047" actId="26606"/>
          <ac:spMkLst>
            <pc:docMk/>
            <pc:sldMk cId="310336237" sldId="259"/>
            <ac:spMk id="23" creationId="{E906F54D-04EF-4345-A564-7A7B57B6CEB3}"/>
          </ac:spMkLst>
        </pc:spChg>
        <pc:spChg chg="add del">
          <ac:chgData name="Victoria Beecham (2108844)" userId="6cbda25f-09e3-4c95-8953-e90e80eefaf9" providerId="ADAL" clId="{1EE63330-3BFB-435F-86BC-2DDE73B4F857}" dt="2023-12-28T19:12:48.699" v="1047" actId="26606"/>
          <ac:spMkLst>
            <pc:docMk/>
            <pc:sldMk cId="310336237" sldId="259"/>
            <ac:spMk id="25" creationId="{C12DD3F9-4713-4E44-B96D-EB8F31157F84}"/>
          </ac:spMkLst>
        </pc:spChg>
        <pc:spChg chg="add">
          <ac:chgData name="Victoria Beecham (2108844)" userId="6cbda25f-09e3-4c95-8953-e90e80eefaf9" providerId="ADAL" clId="{1EE63330-3BFB-435F-86BC-2DDE73B4F857}" dt="2023-12-28T19:12:48.699" v="1047" actId="26606"/>
          <ac:spMkLst>
            <pc:docMk/>
            <pc:sldMk cId="310336237" sldId="259"/>
            <ac:spMk id="30" creationId="{5669F72C-E3FB-4C48-AEBD-AF7AC0D749C7}"/>
          </ac:spMkLst>
        </pc:spChg>
        <pc:spChg chg="add">
          <ac:chgData name="Victoria Beecham (2108844)" userId="6cbda25f-09e3-4c95-8953-e90e80eefaf9" providerId="ADAL" clId="{1EE63330-3BFB-435F-86BC-2DDE73B4F857}" dt="2023-12-28T19:12:48.699" v="1047" actId="26606"/>
          <ac:spMkLst>
            <pc:docMk/>
            <pc:sldMk cId="310336237" sldId="259"/>
            <ac:spMk id="32" creationId="{BFDE77F2-18D0-49FF-860C-62E2AC424E2C}"/>
          </ac:spMkLst>
        </pc:spChg>
        <pc:spChg chg="add">
          <ac:chgData name="Victoria Beecham (2108844)" userId="6cbda25f-09e3-4c95-8953-e90e80eefaf9" providerId="ADAL" clId="{1EE63330-3BFB-435F-86BC-2DDE73B4F857}" dt="2023-12-28T19:12:48.699" v="1047" actId="26606"/>
          <ac:spMkLst>
            <pc:docMk/>
            <pc:sldMk cId="310336237" sldId="259"/>
            <ac:spMk id="34" creationId="{5CA22715-D05D-465E-A9CB-5AD7BC6C9C8A}"/>
          </ac:spMkLst>
        </pc:spChg>
        <pc:picChg chg="mod ord">
          <ac:chgData name="Victoria Beecham (2108844)" userId="6cbda25f-09e3-4c95-8953-e90e80eefaf9" providerId="ADAL" clId="{1EE63330-3BFB-435F-86BC-2DDE73B4F857}" dt="2023-12-28T19:15:38.993" v="1091" actId="14100"/>
          <ac:picMkLst>
            <pc:docMk/>
            <pc:sldMk cId="310336237" sldId="259"/>
            <ac:picMk id="4" creationId="{1737D62F-1C75-2C49-F238-4F4B9A69C1A7}"/>
          </ac:picMkLst>
        </pc:picChg>
        <pc:picChg chg="add del mod ord">
          <ac:chgData name="Victoria Beecham (2108844)" userId="6cbda25f-09e3-4c95-8953-e90e80eefaf9" providerId="ADAL" clId="{1EE63330-3BFB-435F-86BC-2DDE73B4F857}" dt="2023-12-28T19:10:35.720" v="1034" actId="478"/>
          <ac:picMkLst>
            <pc:docMk/>
            <pc:sldMk cId="310336237" sldId="259"/>
            <ac:picMk id="6" creationId="{B3ECD0FE-FE09-4743-84C3-41A466123F64}"/>
          </ac:picMkLst>
        </pc:picChg>
        <pc:picChg chg="add mod">
          <ac:chgData name="Victoria Beecham (2108844)" userId="6cbda25f-09e3-4c95-8953-e90e80eefaf9" providerId="ADAL" clId="{1EE63330-3BFB-435F-86BC-2DDE73B4F857}" dt="2023-12-28T19:13:11.646" v="1051" actId="1076"/>
          <ac:picMkLst>
            <pc:docMk/>
            <pc:sldMk cId="310336237" sldId="259"/>
            <ac:picMk id="8" creationId="{D224A8BB-EEC1-4F44-821E-76CB39328437}"/>
          </ac:picMkLst>
        </pc:picChg>
        <pc:picChg chg="add mod">
          <ac:chgData name="Victoria Beecham (2108844)" userId="6cbda25f-09e3-4c95-8953-e90e80eefaf9" providerId="ADAL" clId="{1EE63330-3BFB-435F-86BC-2DDE73B4F857}" dt="2024-01-08T16:15:13.326" v="2533"/>
          <ac:picMkLst>
            <pc:docMk/>
            <pc:sldMk cId="310336237" sldId="259"/>
            <ac:picMk id="9" creationId="{38DB74B0-2735-D415-A652-2A51A30509A5}"/>
          </ac:picMkLst>
        </pc:picChg>
        <pc:inkChg chg="add">
          <ac:chgData name="Victoria Beecham (2108844)" userId="6cbda25f-09e3-4c95-8953-e90e80eefaf9" providerId="ADAL" clId="{1EE63330-3BFB-435F-86BC-2DDE73B4F857}" dt="2024-01-04T12:40:22.103" v="2031" actId="9405"/>
          <ac:inkMkLst>
            <pc:docMk/>
            <pc:sldMk cId="310336237" sldId="259"/>
            <ac:inkMk id="10" creationId="{0F0F7D70-5FCC-D582-445E-07717D9ED6F6}"/>
          </ac:inkMkLst>
        </pc:inkChg>
        <pc:cxnChg chg="add del">
          <ac:chgData name="Victoria Beecham (2108844)" userId="6cbda25f-09e3-4c95-8953-e90e80eefaf9" providerId="ADAL" clId="{1EE63330-3BFB-435F-86BC-2DDE73B4F857}" dt="2023-12-28T19:02:16.349" v="647" actId="26606"/>
          <ac:cxnSpMkLst>
            <pc:docMk/>
            <pc:sldMk cId="310336237" sldId="259"/>
            <ac:cxnSpMk id="13" creationId="{414C5C93-B9E9-4392-ADCF-ABF21209DD56}"/>
          </ac:cxnSpMkLst>
        </pc:cxnChg>
        <pc:cxnChg chg="add del">
          <ac:chgData name="Victoria Beecham (2108844)" userId="6cbda25f-09e3-4c95-8953-e90e80eefaf9" providerId="ADAL" clId="{1EE63330-3BFB-435F-86BC-2DDE73B4F857}" dt="2023-12-28T19:12:48.699" v="1047" actId="26606"/>
          <ac:cxnSpMkLst>
            <pc:docMk/>
            <pc:sldMk cId="310336237" sldId="259"/>
            <ac:cxnSpMk id="24" creationId="{B20D3D82-8B25-4DD9-9924-4CEAD450CD21}"/>
          </ac:cxnSpMkLst>
        </pc:cxnChg>
      </pc:sldChg>
      <pc:sldChg chg="addSp delSp modSp add mod modNotesTx">
        <pc:chgData name="Victoria Beecham (2108844)" userId="6cbda25f-09e3-4c95-8953-e90e80eefaf9" providerId="ADAL" clId="{1EE63330-3BFB-435F-86BC-2DDE73B4F857}" dt="2024-01-08T16:40:54.112" v="3234" actId="20577"/>
        <pc:sldMkLst>
          <pc:docMk/>
          <pc:sldMk cId="1010946120" sldId="260"/>
        </pc:sldMkLst>
        <pc:spChg chg="mod">
          <ac:chgData name="Victoria Beecham (2108844)" userId="6cbda25f-09e3-4c95-8953-e90e80eefaf9" providerId="ADAL" clId="{1EE63330-3BFB-435F-86BC-2DDE73B4F857}" dt="2023-12-28T19:23:41.490" v="1291" actId="14100"/>
          <ac:spMkLst>
            <pc:docMk/>
            <pc:sldMk cId="1010946120" sldId="260"/>
            <ac:spMk id="2" creationId="{6D540761-C9D6-E9AA-2F24-F88EA6766AD6}"/>
          </ac:spMkLst>
        </pc:spChg>
        <pc:spChg chg="mod">
          <ac:chgData name="Victoria Beecham (2108844)" userId="6cbda25f-09e3-4c95-8953-e90e80eefaf9" providerId="ADAL" clId="{1EE63330-3BFB-435F-86BC-2DDE73B4F857}" dt="2023-12-28T19:23:33.430" v="1289" actId="14100"/>
          <ac:spMkLst>
            <pc:docMk/>
            <pc:sldMk cId="1010946120" sldId="260"/>
            <ac:spMk id="3" creationId="{F22F75B1-6977-F4F0-3EED-968AC1C10B61}"/>
          </ac:spMkLst>
        </pc:spChg>
        <pc:spChg chg="add del mod ord">
          <ac:chgData name="Victoria Beecham (2108844)" userId="6cbda25f-09e3-4c95-8953-e90e80eefaf9" providerId="ADAL" clId="{1EE63330-3BFB-435F-86BC-2DDE73B4F857}" dt="2023-12-28T19:22:23.056" v="1285"/>
          <ac:spMkLst>
            <pc:docMk/>
            <pc:sldMk cId="1010946120" sldId="260"/>
            <ac:spMk id="5" creationId="{7FDBD77D-5427-1460-4370-F4102AEAF43A}"/>
          </ac:spMkLst>
        </pc:spChg>
        <pc:spChg chg="add del mod">
          <ac:chgData name="Victoria Beecham (2108844)" userId="6cbda25f-09e3-4c95-8953-e90e80eefaf9" providerId="ADAL" clId="{1EE63330-3BFB-435F-86BC-2DDE73B4F857}" dt="2023-12-28T19:25:25.851" v="1302"/>
          <ac:spMkLst>
            <pc:docMk/>
            <pc:sldMk cId="1010946120" sldId="260"/>
            <ac:spMk id="7" creationId="{65564B28-C566-2C12-0999-6FFC82362034}"/>
          </ac:spMkLst>
        </pc:spChg>
        <pc:spChg chg="del">
          <ac:chgData name="Victoria Beecham (2108844)" userId="6cbda25f-09e3-4c95-8953-e90e80eefaf9" providerId="ADAL" clId="{1EE63330-3BFB-435F-86BC-2DDE73B4F857}" dt="2023-12-28T19:21:50.643" v="1279" actId="26606"/>
          <ac:spMkLst>
            <pc:docMk/>
            <pc:sldMk cId="1010946120" sldId="260"/>
            <ac:spMk id="30" creationId="{5669F72C-E3FB-4C48-AEBD-AF7AC0D749C7}"/>
          </ac:spMkLst>
        </pc:spChg>
        <pc:spChg chg="del">
          <ac:chgData name="Victoria Beecham (2108844)" userId="6cbda25f-09e3-4c95-8953-e90e80eefaf9" providerId="ADAL" clId="{1EE63330-3BFB-435F-86BC-2DDE73B4F857}" dt="2023-12-28T19:21:50.643" v="1279" actId="26606"/>
          <ac:spMkLst>
            <pc:docMk/>
            <pc:sldMk cId="1010946120" sldId="260"/>
            <ac:spMk id="32" creationId="{BFDE77F2-18D0-49FF-860C-62E2AC424E2C}"/>
          </ac:spMkLst>
        </pc:spChg>
        <pc:spChg chg="del">
          <ac:chgData name="Victoria Beecham (2108844)" userId="6cbda25f-09e3-4c95-8953-e90e80eefaf9" providerId="ADAL" clId="{1EE63330-3BFB-435F-86BC-2DDE73B4F857}" dt="2023-12-28T19:21:50.643" v="1279" actId="26606"/>
          <ac:spMkLst>
            <pc:docMk/>
            <pc:sldMk cId="1010946120" sldId="260"/>
            <ac:spMk id="34" creationId="{5CA22715-D05D-465E-A9CB-5AD7BC6C9C8A}"/>
          </ac:spMkLst>
        </pc:spChg>
        <pc:spChg chg="add del">
          <ac:chgData name="Victoria Beecham (2108844)" userId="6cbda25f-09e3-4c95-8953-e90e80eefaf9" providerId="ADAL" clId="{1EE63330-3BFB-435F-86BC-2DDE73B4F857}" dt="2023-12-28T19:23:05.827" v="1286" actId="26606"/>
          <ac:spMkLst>
            <pc:docMk/>
            <pc:sldMk cId="1010946120" sldId="260"/>
            <ac:spMk id="39" creationId="{D70BC64E-B094-49DE-BD9C-DB662FCF598F}"/>
          </ac:spMkLst>
        </pc:spChg>
        <pc:spChg chg="add del">
          <ac:chgData name="Victoria Beecham (2108844)" userId="6cbda25f-09e3-4c95-8953-e90e80eefaf9" providerId="ADAL" clId="{1EE63330-3BFB-435F-86BC-2DDE73B4F857}" dt="2023-12-28T19:23:23.620" v="1288" actId="26606"/>
          <ac:spMkLst>
            <pc:docMk/>
            <pc:sldMk cId="1010946120" sldId="260"/>
            <ac:spMk id="44" creationId="{E906F54D-04EF-4345-A564-7A7B57B6CEB3}"/>
          </ac:spMkLst>
        </pc:spChg>
        <pc:spChg chg="add del">
          <ac:chgData name="Victoria Beecham (2108844)" userId="6cbda25f-09e3-4c95-8953-e90e80eefaf9" providerId="ADAL" clId="{1EE63330-3BFB-435F-86BC-2DDE73B4F857}" dt="2023-12-28T19:23:23.620" v="1288" actId="26606"/>
          <ac:spMkLst>
            <pc:docMk/>
            <pc:sldMk cId="1010946120" sldId="260"/>
            <ac:spMk id="46" creationId="{4A63FA5D-402E-473D-AF05-018BE28B22FD}"/>
          </ac:spMkLst>
        </pc:spChg>
        <pc:spChg chg="add">
          <ac:chgData name="Victoria Beecham (2108844)" userId="6cbda25f-09e3-4c95-8953-e90e80eefaf9" providerId="ADAL" clId="{1EE63330-3BFB-435F-86BC-2DDE73B4F857}" dt="2023-12-28T19:23:23.620" v="1288" actId="26606"/>
          <ac:spMkLst>
            <pc:docMk/>
            <pc:sldMk cId="1010946120" sldId="260"/>
            <ac:spMk id="53" creationId="{BCCA1F03-1978-4993-9625-ECC9A327C1F7}"/>
          </ac:spMkLst>
        </pc:spChg>
        <pc:spChg chg="add">
          <ac:chgData name="Victoria Beecham (2108844)" userId="6cbda25f-09e3-4c95-8953-e90e80eefaf9" providerId="ADAL" clId="{1EE63330-3BFB-435F-86BC-2DDE73B4F857}" dt="2023-12-28T19:23:23.620" v="1288" actId="26606"/>
          <ac:spMkLst>
            <pc:docMk/>
            <pc:sldMk cId="1010946120" sldId="260"/>
            <ac:spMk id="55" creationId="{1DF5ECF7-5D31-4B53-8384-8D36C1065B35}"/>
          </ac:spMkLst>
        </pc:spChg>
        <pc:picChg chg="mod ord">
          <ac:chgData name="Victoria Beecham (2108844)" userId="6cbda25f-09e3-4c95-8953-e90e80eefaf9" providerId="ADAL" clId="{1EE63330-3BFB-435F-86BC-2DDE73B4F857}" dt="2023-12-28T19:23:05.827" v="1286" actId="26606"/>
          <ac:picMkLst>
            <pc:docMk/>
            <pc:sldMk cId="1010946120" sldId="260"/>
            <ac:picMk id="4" creationId="{1737D62F-1C75-2C49-F238-4F4B9A69C1A7}"/>
          </ac:picMkLst>
        </pc:picChg>
        <pc:picChg chg="add del mod">
          <ac:chgData name="Victoria Beecham (2108844)" userId="6cbda25f-09e3-4c95-8953-e90e80eefaf9" providerId="ADAL" clId="{1EE63330-3BFB-435F-86BC-2DDE73B4F857}" dt="2023-12-28T19:22:23.041" v="1283" actId="478"/>
          <ac:picMkLst>
            <pc:docMk/>
            <pc:sldMk cId="1010946120" sldId="260"/>
            <ac:picMk id="6" creationId="{CA53A0B6-3D8A-031C-2325-514182372359}"/>
          </ac:picMkLst>
        </pc:picChg>
        <pc:picChg chg="add mod">
          <ac:chgData name="Victoria Beecham (2108844)" userId="6cbda25f-09e3-4c95-8953-e90e80eefaf9" providerId="ADAL" clId="{1EE63330-3BFB-435F-86BC-2DDE73B4F857}" dt="2024-01-08T16:16:38.751" v="2534"/>
          <ac:picMkLst>
            <pc:docMk/>
            <pc:sldMk cId="1010946120" sldId="260"/>
            <ac:picMk id="7" creationId="{F44AB35F-40FA-0708-BBE3-D79E9A7B11A1}"/>
          </ac:picMkLst>
        </pc:picChg>
        <pc:picChg chg="del">
          <ac:chgData name="Victoria Beecham (2108844)" userId="6cbda25f-09e3-4c95-8953-e90e80eefaf9" providerId="ADAL" clId="{1EE63330-3BFB-435F-86BC-2DDE73B4F857}" dt="2023-12-28T19:18:27.865" v="1121" actId="478"/>
          <ac:picMkLst>
            <pc:docMk/>
            <pc:sldMk cId="1010946120" sldId="260"/>
            <ac:picMk id="8" creationId="{D224A8BB-EEC1-4F44-821E-76CB39328437}"/>
          </ac:picMkLst>
        </pc:picChg>
        <pc:picChg chg="add mod">
          <ac:chgData name="Victoria Beecham (2108844)" userId="6cbda25f-09e3-4c95-8953-e90e80eefaf9" providerId="ADAL" clId="{1EE63330-3BFB-435F-86BC-2DDE73B4F857}" dt="2023-12-28T19:24:30.976" v="1300" actId="1076"/>
          <ac:picMkLst>
            <pc:docMk/>
            <pc:sldMk cId="1010946120" sldId="260"/>
            <ac:picMk id="9" creationId="{D227CF99-B926-4906-6AFB-8D8D1FDF71A3}"/>
          </ac:picMkLst>
        </pc:picChg>
        <pc:cxnChg chg="add del">
          <ac:chgData name="Victoria Beecham (2108844)" userId="6cbda25f-09e3-4c95-8953-e90e80eefaf9" providerId="ADAL" clId="{1EE63330-3BFB-435F-86BC-2DDE73B4F857}" dt="2023-12-28T19:23:23.620" v="1288" actId="26606"/>
          <ac:cxnSpMkLst>
            <pc:docMk/>
            <pc:sldMk cId="1010946120" sldId="260"/>
            <ac:cxnSpMk id="48" creationId="{B20D3D82-8B25-4DD9-9924-4CEAD450CD21}"/>
          </ac:cxnSpMkLst>
        </pc:cxnChg>
      </pc:sldChg>
      <pc:sldChg chg="addSp delSp modSp add mod ord modTransition modAnim setClrOvrMap modNotesTx">
        <pc:chgData name="Victoria Beecham (2108844)" userId="6cbda25f-09e3-4c95-8953-e90e80eefaf9" providerId="ADAL" clId="{1EE63330-3BFB-435F-86BC-2DDE73B4F857}" dt="2024-01-08T16:40:59.836" v="3235" actId="20577"/>
        <pc:sldMkLst>
          <pc:docMk/>
          <pc:sldMk cId="1640895039" sldId="261"/>
        </pc:sldMkLst>
        <pc:spChg chg="mod">
          <ac:chgData name="Victoria Beecham (2108844)" userId="6cbda25f-09e3-4c95-8953-e90e80eefaf9" providerId="ADAL" clId="{1EE63330-3BFB-435F-86BC-2DDE73B4F857}" dt="2023-12-28T19:30:13.754" v="1482" actId="14100"/>
          <ac:spMkLst>
            <pc:docMk/>
            <pc:sldMk cId="1640895039" sldId="261"/>
            <ac:spMk id="2" creationId="{6D540761-C9D6-E9AA-2F24-F88EA6766AD6}"/>
          </ac:spMkLst>
        </pc:spChg>
        <pc:spChg chg="mod">
          <ac:chgData name="Victoria Beecham (2108844)" userId="6cbda25f-09e3-4c95-8953-e90e80eefaf9" providerId="ADAL" clId="{1EE63330-3BFB-435F-86BC-2DDE73B4F857}" dt="2023-12-28T19:37:14.604" v="1687" actId="20577"/>
          <ac:spMkLst>
            <pc:docMk/>
            <pc:sldMk cId="1640895039" sldId="261"/>
            <ac:spMk id="3" creationId="{F22F75B1-6977-F4F0-3EED-968AC1C10B61}"/>
          </ac:spMkLst>
        </pc:spChg>
        <pc:spChg chg="del">
          <ac:chgData name="Victoria Beecham (2108844)" userId="6cbda25f-09e3-4c95-8953-e90e80eefaf9" providerId="ADAL" clId="{1EE63330-3BFB-435F-86BC-2DDE73B4F857}" dt="2023-12-28T19:27:56.427" v="1475" actId="26606"/>
          <ac:spMkLst>
            <pc:docMk/>
            <pc:sldMk cId="1640895039" sldId="261"/>
            <ac:spMk id="31" creationId="{BCCA1F03-1978-4993-9625-ECC9A327C1F7}"/>
          </ac:spMkLst>
        </pc:spChg>
        <pc:spChg chg="del">
          <ac:chgData name="Victoria Beecham (2108844)" userId="6cbda25f-09e3-4c95-8953-e90e80eefaf9" providerId="ADAL" clId="{1EE63330-3BFB-435F-86BC-2DDE73B4F857}" dt="2023-12-28T19:27:56.427" v="1475" actId="26606"/>
          <ac:spMkLst>
            <pc:docMk/>
            <pc:sldMk cId="1640895039" sldId="261"/>
            <ac:spMk id="33" creationId="{1DF5ECF7-5D31-4B53-8384-8D36C1065B35}"/>
          </ac:spMkLst>
        </pc:spChg>
        <pc:spChg chg="add del">
          <ac:chgData name="Victoria Beecham (2108844)" userId="6cbda25f-09e3-4c95-8953-e90e80eefaf9" providerId="ADAL" clId="{1EE63330-3BFB-435F-86BC-2DDE73B4F857}" dt="2023-12-28T19:28:51.678" v="1477" actId="26606"/>
          <ac:spMkLst>
            <pc:docMk/>
            <pc:sldMk cId="1640895039" sldId="261"/>
            <ac:spMk id="38" creationId="{0760E4C7-47B8-4356-ABCA-CC9C79E2D2B6}"/>
          </ac:spMkLst>
        </pc:spChg>
        <pc:spChg chg="add del">
          <ac:chgData name="Victoria Beecham (2108844)" userId="6cbda25f-09e3-4c95-8953-e90e80eefaf9" providerId="ADAL" clId="{1EE63330-3BFB-435F-86BC-2DDE73B4F857}" dt="2023-12-28T19:28:51.678" v="1477" actId="26606"/>
          <ac:spMkLst>
            <pc:docMk/>
            <pc:sldMk cId="1640895039" sldId="261"/>
            <ac:spMk id="40" creationId="{07F1F8E1-08C9-4C32-8CD0-F0DEB444866D}"/>
          </ac:spMkLst>
        </pc:spChg>
        <pc:spChg chg="add del">
          <ac:chgData name="Victoria Beecham (2108844)" userId="6cbda25f-09e3-4c95-8953-e90e80eefaf9" providerId="ADAL" clId="{1EE63330-3BFB-435F-86BC-2DDE73B4F857}" dt="2023-12-28T19:29:42.305" v="1480" actId="26606"/>
          <ac:spMkLst>
            <pc:docMk/>
            <pc:sldMk cId="1640895039" sldId="261"/>
            <ac:spMk id="47" creationId="{0760E4C7-47B8-4356-ABCA-CC9C79E2D2B6}"/>
          </ac:spMkLst>
        </pc:spChg>
        <pc:spChg chg="add del">
          <ac:chgData name="Victoria Beecham (2108844)" userId="6cbda25f-09e3-4c95-8953-e90e80eefaf9" providerId="ADAL" clId="{1EE63330-3BFB-435F-86BC-2DDE73B4F857}" dt="2023-12-28T19:29:42.305" v="1480" actId="26606"/>
          <ac:spMkLst>
            <pc:docMk/>
            <pc:sldMk cId="1640895039" sldId="261"/>
            <ac:spMk id="49" creationId="{3898FA35-B55D-44B7-9A7D-57C57A4A6435}"/>
          </ac:spMkLst>
        </pc:spChg>
        <pc:spChg chg="add">
          <ac:chgData name="Victoria Beecham (2108844)" userId="6cbda25f-09e3-4c95-8953-e90e80eefaf9" providerId="ADAL" clId="{1EE63330-3BFB-435F-86BC-2DDE73B4F857}" dt="2023-12-28T19:29:42.305" v="1480" actId="26606"/>
          <ac:spMkLst>
            <pc:docMk/>
            <pc:sldMk cId="1640895039" sldId="261"/>
            <ac:spMk id="56" creationId="{B1C3281D-A46F-4842-9340-4CBC29E1B260}"/>
          </ac:spMkLst>
        </pc:spChg>
        <pc:spChg chg="add">
          <ac:chgData name="Victoria Beecham (2108844)" userId="6cbda25f-09e3-4c95-8953-e90e80eefaf9" providerId="ADAL" clId="{1EE63330-3BFB-435F-86BC-2DDE73B4F857}" dt="2023-12-28T19:29:42.305" v="1480" actId="26606"/>
          <ac:spMkLst>
            <pc:docMk/>
            <pc:sldMk cId="1640895039" sldId="261"/>
            <ac:spMk id="58" creationId="{87B080E6-308F-4DD8-A448-707DFB83CE5E}"/>
          </ac:spMkLst>
        </pc:spChg>
        <pc:picChg chg="mod">
          <ac:chgData name="Victoria Beecham (2108844)" userId="6cbda25f-09e3-4c95-8953-e90e80eefaf9" providerId="ADAL" clId="{1EE63330-3BFB-435F-86BC-2DDE73B4F857}" dt="2023-12-28T19:29:42.305" v="1480" actId="26606"/>
          <ac:picMkLst>
            <pc:docMk/>
            <pc:sldMk cId="1640895039" sldId="261"/>
            <ac:picMk id="4" creationId="{1737D62F-1C75-2C49-F238-4F4B9A69C1A7}"/>
          </ac:picMkLst>
        </pc:picChg>
        <pc:picChg chg="add del mod">
          <ac:chgData name="Victoria Beecham (2108844)" userId="6cbda25f-09e3-4c95-8953-e90e80eefaf9" providerId="ADAL" clId="{1EE63330-3BFB-435F-86BC-2DDE73B4F857}" dt="2024-01-08T16:18:28.656" v="2537"/>
          <ac:picMkLst>
            <pc:docMk/>
            <pc:sldMk cId="1640895039" sldId="261"/>
            <ac:picMk id="9" creationId="{7D4C8355-5872-9FBF-B180-25725907387B}"/>
          </ac:picMkLst>
        </pc:picChg>
        <pc:picChg chg="add del mod ord">
          <ac:chgData name="Victoria Beecham (2108844)" userId="6cbda25f-09e3-4c95-8953-e90e80eefaf9" providerId="ADAL" clId="{1EE63330-3BFB-435F-86BC-2DDE73B4F857}" dt="2024-01-08T16:19:06.468" v="2538"/>
          <ac:picMkLst>
            <pc:docMk/>
            <pc:sldMk cId="1640895039" sldId="261"/>
            <ac:picMk id="12" creationId="{27668CC0-393C-2275-5465-5ACFA06A2DB5}"/>
          </ac:picMkLst>
        </pc:picChg>
        <pc:picChg chg="add mod">
          <ac:chgData name="Victoria Beecham (2108844)" userId="6cbda25f-09e3-4c95-8953-e90e80eefaf9" providerId="ADAL" clId="{1EE63330-3BFB-435F-86BC-2DDE73B4F857}" dt="2024-01-08T16:19:06.468" v="2538"/>
          <ac:picMkLst>
            <pc:docMk/>
            <pc:sldMk cId="1640895039" sldId="261"/>
            <ac:picMk id="13" creationId="{7D66E3EA-E903-7F9C-7BEE-29FE9F78570C}"/>
          </ac:picMkLst>
        </pc:picChg>
        <pc:cxnChg chg="add del">
          <ac:chgData name="Victoria Beecham (2108844)" userId="6cbda25f-09e3-4c95-8953-e90e80eefaf9" providerId="ADAL" clId="{1EE63330-3BFB-435F-86BC-2DDE73B4F857}" dt="2023-12-28T19:28:51.678" v="1477" actId="26606"/>
          <ac:cxnSpMkLst>
            <pc:docMk/>
            <pc:sldMk cId="1640895039" sldId="261"/>
            <ac:cxnSpMk id="42" creationId="{414C5C93-B9E9-4392-ADCF-ABF21209DD56}"/>
          </ac:cxnSpMkLst>
        </pc:cxnChg>
        <pc:cxnChg chg="add del">
          <ac:chgData name="Victoria Beecham (2108844)" userId="6cbda25f-09e3-4c95-8953-e90e80eefaf9" providerId="ADAL" clId="{1EE63330-3BFB-435F-86BC-2DDE73B4F857}" dt="2023-12-28T19:29:42.305" v="1480" actId="26606"/>
          <ac:cxnSpMkLst>
            <pc:docMk/>
            <pc:sldMk cId="1640895039" sldId="261"/>
            <ac:cxnSpMk id="51" creationId="{414C5C93-B9E9-4392-ADCF-ABF21209DD56}"/>
          </ac:cxnSpMkLst>
        </pc:cxnChg>
        <pc:cxnChg chg="add">
          <ac:chgData name="Victoria Beecham (2108844)" userId="6cbda25f-09e3-4c95-8953-e90e80eefaf9" providerId="ADAL" clId="{1EE63330-3BFB-435F-86BC-2DDE73B4F857}" dt="2023-12-28T19:29:42.305" v="1480" actId="26606"/>
          <ac:cxnSpMkLst>
            <pc:docMk/>
            <pc:sldMk cId="1640895039" sldId="261"/>
            <ac:cxnSpMk id="60" creationId="{313FECB8-44EE-4A45-9F7B-66ECF1C3C888}"/>
          </ac:cxnSpMkLst>
        </pc:cxnChg>
      </pc:sldChg>
      <pc:sldChg chg="addSp delSp modSp add mod ord modTransition modAnim modNotesTx">
        <pc:chgData name="Victoria Beecham (2108844)" userId="6cbda25f-09e3-4c95-8953-e90e80eefaf9" providerId="ADAL" clId="{1EE63330-3BFB-435F-86BC-2DDE73B4F857}" dt="2024-01-08T16:41:07.410" v="3236" actId="20577"/>
        <pc:sldMkLst>
          <pc:docMk/>
          <pc:sldMk cId="528391548" sldId="262"/>
        </pc:sldMkLst>
        <pc:spChg chg="mod">
          <ac:chgData name="Victoria Beecham (2108844)" userId="6cbda25f-09e3-4c95-8953-e90e80eefaf9" providerId="ADAL" clId="{1EE63330-3BFB-435F-86BC-2DDE73B4F857}" dt="2023-12-28T19:33:50.027" v="1665" actId="1076"/>
          <ac:spMkLst>
            <pc:docMk/>
            <pc:sldMk cId="528391548" sldId="262"/>
            <ac:spMk id="2" creationId="{6D540761-C9D6-E9AA-2F24-F88EA6766AD6}"/>
          </ac:spMkLst>
        </pc:spChg>
        <pc:spChg chg="mod">
          <ac:chgData name="Victoria Beecham (2108844)" userId="6cbda25f-09e3-4c95-8953-e90e80eefaf9" providerId="ADAL" clId="{1EE63330-3BFB-435F-86BC-2DDE73B4F857}" dt="2023-12-28T19:33:53.964" v="1666" actId="1076"/>
          <ac:spMkLst>
            <pc:docMk/>
            <pc:sldMk cId="528391548" sldId="262"/>
            <ac:spMk id="3" creationId="{F22F75B1-6977-F4F0-3EED-968AC1C10B61}"/>
          </ac:spMkLst>
        </pc:spChg>
        <pc:spChg chg="add del mod">
          <ac:chgData name="Victoria Beecham (2108844)" userId="6cbda25f-09e3-4c95-8953-e90e80eefaf9" providerId="ADAL" clId="{1EE63330-3BFB-435F-86BC-2DDE73B4F857}" dt="2023-12-28T19:36:16.483" v="1675"/>
          <ac:spMkLst>
            <pc:docMk/>
            <pc:sldMk cId="528391548" sldId="262"/>
            <ac:spMk id="5" creationId="{507E774C-2461-B92B-4758-EE894FF9C37E}"/>
          </ac:spMkLst>
        </pc:spChg>
        <pc:spChg chg="add mod">
          <ac:chgData name="Victoria Beecham (2108844)" userId="6cbda25f-09e3-4c95-8953-e90e80eefaf9" providerId="ADAL" clId="{1EE63330-3BFB-435F-86BC-2DDE73B4F857}" dt="2024-01-08T16:24:48.794" v="3089" actId="20577"/>
          <ac:spMkLst>
            <pc:docMk/>
            <pc:sldMk cId="528391548" sldId="262"/>
            <ac:spMk id="10" creationId="{67878DF4-A049-C386-5146-EEAD0DB78F54}"/>
          </ac:spMkLst>
        </pc:spChg>
        <pc:spChg chg="add del mod">
          <ac:chgData name="Victoria Beecham (2108844)" userId="6cbda25f-09e3-4c95-8953-e90e80eefaf9" providerId="ADAL" clId="{1EE63330-3BFB-435F-86BC-2DDE73B4F857}" dt="2024-01-04T12:52:39.515" v="2040" actId="478"/>
          <ac:spMkLst>
            <pc:docMk/>
            <pc:sldMk cId="528391548" sldId="262"/>
            <ac:spMk id="11" creationId="{8E0099FE-195A-8852-A388-63BFF19EEFD5}"/>
          </ac:spMkLst>
        </pc:spChg>
        <pc:spChg chg="add mod">
          <ac:chgData name="Victoria Beecham (2108844)" userId="6cbda25f-09e3-4c95-8953-e90e80eefaf9" providerId="ADAL" clId="{1EE63330-3BFB-435F-86BC-2DDE73B4F857}" dt="2024-01-04T12:56:34.724" v="2073" actId="1076"/>
          <ac:spMkLst>
            <pc:docMk/>
            <pc:sldMk cId="528391548" sldId="262"/>
            <ac:spMk id="12" creationId="{1AFC6106-803C-D43D-4526-18A4F388925C}"/>
          </ac:spMkLst>
        </pc:spChg>
        <pc:spChg chg="add mod">
          <ac:chgData name="Victoria Beecham (2108844)" userId="6cbda25f-09e3-4c95-8953-e90e80eefaf9" providerId="ADAL" clId="{1EE63330-3BFB-435F-86BC-2DDE73B4F857}" dt="2024-01-08T16:22:39.692" v="2581" actId="20577"/>
          <ac:spMkLst>
            <pc:docMk/>
            <pc:sldMk cId="528391548" sldId="262"/>
            <ac:spMk id="13" creationId="{CDA2A2D8-C3A2-3DEF-D8F7-A533A77D2CB1}"/>
          </ac:spMkLst>
        </pc:spChg>
        <pc:spChg chg="add del mod">
          <ac:chgData name="Victoria Beecham (2108844)" userId="6cbda25f-09e3-4c95-8953-e90e80eefaf9" providerId="ADAL" clId="{1EE63330-3BFB-435F-86BC-2DDE73B4F857}" dt="2024-01-04T12:53:29.809" v="2046" actId="478"/>
          <ac:spMkLst>
            <pc:docMk/>
            <pc:sldMk cId="528391548" sldId="262"/>
            <ac:spMk id="14" creationId="{668D02CB-4B62-1123-C43F-BE689B2A3503}"/>
          </ac:spMkLst>
        </pc:spChg>
        <pc:spChg chg="add del mod">
          <ac:chgData name="Victoria Beecham (2108844)" userId="6cbda25f-09e3-4c95-8953-e90e80eefaf9" providerId="ADAL" clId="{1EE63330-3BFB-435F-86BC-2DDE73B4F857}" dt="2024-01-04T12:53:40.406" v="2048" actId="478"/>
          <ac:spMkLst>
            <pc:docMk/>
            <pc:sldMk cId="528391548" sldId="262"/>
            <ac:spMk id="15" creationId="{FE7BFE9B-DDA2-D2ED-DDCF-B5C6E397F284}"/>
          </ac:spMkLst>
        </pc:spChg>
        <pc:spChg chg="add mod">
          <ac:chgData name="Victoria Beecham (2108844)" userId="6cbda25f-09e3-4c95-8953-e90e80eefaf9" providerId="ADAL" clId="{1EE63330-3BFB-435F-86BC-2DDE73B4F857}" dt="2024-01-04T12:54:17.091" v="2054" actId="1076"/>
          <ac:spMkLst>
            <pc:docMk/>
            <pc:sldMk cId="528391548" sldId="262"/>
            <ac:spMk id="16" creationId="{A6506DAE-0704-3999-31D1-BAAD6E203F9B}"/>
          </ac:spMkLst>
        </pc:spChg>
        <pc:spChg chg="add mod">
          <ac:chgData name="Victoria Beecham (2108844)" userId="6cbda25f-09e3-4c95-8953-e90e80eefaf9" providerId="ADAL" clId="{1EE63330-3BFB-435F-86BC-2DDE73B4F857}" dt="2024-01-04T12:57:37.699" v="2080" actId="255"/>
          <ac:spMkLst>
            <pc:docMk/>
            <pc:sldMk cId="528391548" sldId="262"/>
            <ac:spMk id="17" creationId="{D1E64BB8-50DE-21EB-2EE4-A298D85BE2F1}"/>
          </ac:spMkLst>
        </pc:spChg>
        <pc:picChg chg="add mod">
          <ac:chgData name="Victoria Beecham (2108844)" userId="6cbda25f-09e3-4c95-8953-e90e80eefaf9" providerId="ADAL" clId="{1EE63330-3BFB-435F-86BC-2DDE73B4F857}" dt="2024-01-04T12:54:50.929" v="2058" actId="14100"/>
          <ac:picMkLst>
            <pc:docMk/>
            <pc:sldMk cId="528391548" sldId="262"/>
            <ac:picMk id="6" creationId="{1F85E807-3B24-6D7E-CDBF-FC9E52569EC7}"/>
          </ac:picMkLst>
        </pc:picChg>
        <pc:picChg chg="add del mod">
          <ac:chgData name="Victoria Beecham (2108844)" userId="6cbda25f-09e3-4c95-8953-e90e80eefaf9" providerId="ADAL" clId="{1EE63330-3BFB-435F-86BC-2DDE73B4F857}" dt="2024-01-04T12:51:20.379" v="2035" actId="478"/>
          <ac:picMkLst>
            <pc:docMk/>
            <pc:sldMk cId="528391548" sldId="262"/>
            <ac:picMk id="9" creationId="{7F72C35F-D12D-B332-4D5B-D6C498F9E324}"/>
          </ac:picMkLst>
        </pc:picChg>
        <pc:picChg chg="add del mod">
          <ac:chgData name="Victoria Beecham (2108844)" userId="6cbda25f-09e3-4c95-8953-e90e80eefaf9" providerId="ADAL" clId="{1EE63330-3BFB-435F-86BC-2DDE73B4F857}" dt="2024-01-08T16:20:23.665" v="2541"/>
          <ac:picMkLst>
            <pc:docMk/>
            <pc:sldMk cId="528391548" sldId="262"/>
            <ac:picMk id="11" creationId="{F8BBF7F2-0B17-7DA3-FA9C-74587308E35A}"/>
          </ac:picMkLst>
        </pc:picChg>
        <pc:picChg chg="add del mod ord">
          <ac:chgData name="Victoria Beecham (2108844)" userId="6cbda25f-09e3-4c95-8953-e90e80eefaf9" providerId="ADAL" clId="{1EE63330-3BFB-435F-86BC-2DDE73B4F857}" dt="2024-01-08T16:21:39.222" v="2542"/>
          <ac:picMkLst>
            <pc:docMk/>
            <pc:sldMk cId="528391548" sldId="262"/>
            <ac:picMk id="18" creationId="{E103B387-3A7A-8910-936D-46F539F2ACAF}"/>
          </ac:picMkLst>
        </pc:picChg>
        <pc:picChg chg="add del mod">
          <ac:chgData name="Victoria Beecham (2108844)" userId="6cbda25f-09e3-4c95-8953-e90e80eefaf9" providerId="ADAL" clId="{1EE63330-3BFB-435F-86BC-2DDE73B4F857}" dt="2024-01-08T16:25:12.124" v="3091"/>
          <ac:picMkLst>
            <pc:docMk/>
            <pc:sldMk cId="528391548" sldId="262"/>
            <ac:picMk id="19" creationId="{B683B49B-AA88-76E5-1F76-256D608F7D79}"/>
          </ac:picMkLst>
        </pc:picChg>
        <pc:picChg chg="add del mod ord">
          <ac:chgData name="Victoria Beecham (2108844)" userId="6cbda25f-09e3-4c95-8953-e90e80eefaf9" providerId="ADAL" clId="{1EE63330-3BFB-435F-86BC-2DDE73B4F857}" dt="2024-01-08T16:26:07.693" v="3092"/>
          <ac:picMkLst>
            <pc:docMk/>
            <pc:sldMk cId="528391548" sldId="262"/>
            <ac:picMk id="23" creationId="{6D82C9B8-7745-25E7-A291-D0DA9AB8E033}"/>
          </ac:picMkLst>
        </pc:picChg>
        <pc:picChg chg="add mod">
          <ac:chgData name="Victoria Beecham (2108844)" userId="6cbda25f-09e3-4c95-8953-e90e80eefaf9" providerId="ADAL" clId="{1EE63330-3BFB-435F-86BC-2DDE73B4F857}" dt="2024-01-08T16:26:07.693" v="3092"/>
          <ac:picMkLst>
            <pc:docMk/>
            <pc:sldMk cId="528391548" sldId="262"/>
            <ac:picMk id="24" creationId="{EA427004-7FAF-D4E8-B3B0-75222B259D88}"/>
          </ac:picMkLst>
        </pc:picChg>
        <pc:inkChg chg="add">
          <ac:chgData name="Victoria Beecham (2108844)" userId="6cbda25f-09e3-4c95-8953-e90e80eefaf9" providerId="ADAL" clId="{1EE63330-3BFB-435F-86BC-2DDE73B4F857}" dt="2024-01-04T12:50:41.939" v="2032" actId="9405"/>
          <ac:inkMkLst>
            <pc:docMk/>
            <pc:sldMk cId="528391548" sldId="262"/>
            <ac:inkMk id="7" creationId="{EE4CA64A-7506-C6DA-324A-74C2C1C87EA4}"/>
          </ac:inkMkLst>
        </pc:inkChg>
        <pc:inkChg chg="add">
          <ac:chgData name="Victoria Beecham (2108844)" userId="6cbda25f-09e3-4c95-8953-e90e80eefaf9" providerId="ADAL" clId="{1EE63330-3BFB-435F-86BC-2DDE73B4F857}" dt="2024-01-04T12:50:51.277" v="2033" actId="9405"/>
          <ac:inkMkLst>
            <pc:docMk/>
            <pc:sldMk cId="528391548" sldId="262"/>
            <ac:inkMk id="8" creationId="{357D4919-1CC4-8E89-DDC1-A381CC8CAA3D}"/>
          </ac:inkMkLst>
        </pc:inkChg>
      </pc:sldChg>
      <pc:sldChg chg="addSp delSp modSp add mod ord modTransition addAnim modAnim setClrOvrMap modNotesTx">
        <pc:chgData name="Victoria Beecham (2108844)" userId="6cbda25f-09e3-4c95-8953-e90e80eefaf9" providerId="ADAL" clId="{1EE63330-3BFB-435F-86BC-2DDE73B4F857}" dt="2024-01-08T16:41:12.931" v="3237" actId="20577"/>
        <pc:sldMkLst>
          <pc:docMk/>
          <pc:sldMk cId="1994356288" sldId="263"/>
        </pc:sldMkLst>
        <pc:spChg chg="mod">
          <ac:chgData name="Victoria Beecham (2108844)" userId="6cbda25f-09e3-4c95-8953-e90e80eefaf9" providerId="ADAL" clId="{1EE63330-3BFB-435F-86BC-2DDE73B4F857}" dt="2023-12-28T19:43:46.654" v="1911" actId="26606"/>
          <ac:spMkLst>
            <pc:docMk/>
            <pc:sldMk cId="1994356288" sldId="263"/>
            <ac:spMk id="2" creationId="{6D540761-C9D6-E9AA-2F24-F88EA6766AD6}"/>
          </ac:spMkLst>
        </pc:spChg>
        <pc:spChg chg="mod">
          <ac:chgData name="Victoria Beecham (2108844)" userId="6cbda25f-09e3-4c95-8953-e90e80eefaf9" providerId="ADAL" clId="{1EE63330-3BFB-435F-86BC-2DDE73B4F857}" dt="2023-12-28T19:43:46.654" v="1911" actId="26606"/>
          <ac:spMkLst>
            <pc:docMk/>
            <pc:sldMk cId="1994356288" sldId="263"/>
            <ac:spMk id="3" creationId="{F22F75B1-6977-F4F0-3EED-968AC1C10B61}"/>
          </ac:spMkLst>
        </pc:spChg>
        <pc:spChg chg="add mod">
          <ac:chgData name="Victoria Beecham (2108844)" userId="6cbda25f-09e3-4c95-8953-e90e80eefaf9" providerId="ADAL" clId="{1EE63330-3BFB-435F-86BC-2DDE73B4F857}" dt="2023-12-28T19:53:14.901" v="2030" actId="20577"/>
          <ac:spMkLst>
            <pc:docMk/>
            <pc:sldMk cId="1994356288" sldId="263"/>
            <ac:spMk id="5" creationId="{0496FA12-756C-C7B8-6F89-BE4D1F307F7E}"/>
          </ac:spMkLst>
        </pc:spChg>
        <pc:spChg chg="del">
          <ac:chgData name="Victoria Beecham (2108844)" userId="6cbda25f-09e3-4c95-8953-e90e80eefaf9" providerId="ADAL" clId="{1EE63330-3BFB-435F-86BC-2DDE73B4F857}" dt="2023-12-28T19:39:21.895" v="1817" actId="26606"/>
          <ac:spMkLst>
            <pc:docMk/>
            <pc:sldMk cId="1994356288" sldId="263"/>
            <ac:spMk id="30" creationId="{5669F72C-E3FB-4C48-AEBD-AF7AC0D749C7}"/>
          </ac:spMkLst>
        </pc:spChg>
        <pc:spChg chg="del">
          <ac:chgData name="Victoria Beecham (2108844)" userId="6cbda25f-09e3-4c95-8953-e90e80eefaf9" providerId="ADAL" clId="{1EE63330-3BFB-435F-86BC-2DDE73B4F857}" dt="2023-12-28T19:39:21.895" v="1817" actId="26606"/>
          <ac:spMkLst>
            <pc:docMk/>
            <pc:sldMk cId="1994356288" sldId="263"/>
            <ac:spMk id="32" creationId="{BFDE77F2-18D0-49FF-860C-62E2AC424E2C}"/>
          </ac:spMkLst>
        </pc:spChg>
        <pc:spChg chg="del">
          <ac:chgData name="Victoria Beecham (2108844)" userId="6cbda25f-09e3-4c95-8953-e90e80eefaf9" providerId="ADAL" clId="{1EE63330-3BFB-435F-86BC-2DDE73B4F857}" dt="2023-12-28T19:39:21.895" v="1817" actId="26606"/>
          <ac:spMkLst>
            <pc:docMk/>
            <pc:sldMk cId="1994356288" sldId="263"/>
            <ac:spMk id="34" creationId="{5CA22715-D05D-465E-A9CB-5AD7BC6C9C8A}"/>
          </ac:spMkLst>
        </pc:spChg>
        <pc:spChg chg="add del">
          <ac:chgData name="Victoria Beecham (2108844)" userId="6cbda25f-09e3-4c95-8953-e90e80eefaf9" providerId="ADAL" clId="{1EE63330-3BFB-435F-86BC-2DDE73B4F857}" dt="2023-12-28T19:41:28.219" v="1864" actId="26606"/>
          <ac:spMkLst>
            <pc:docMk/>
            <pc:sldMk cId="1994356288" sldId="263"/>
            <ac:spMk id="39" creationId="{0760E4C7-47B8-4356-ABCA-CC9C79E2D2B6}"/>
          </ac:spMkLst>
        </pc:spChg>
        <pc:spChg chg="add del">
          <ac:chgData name="Victoria Beecham (2108844)" userId="6cbda25f-09e3-4c95-8953-e90e80eefaf9" providerId="ADAL" clId="{1EE63330-3BFB-435F-86BC-2DDE73B4F857}" dt="2023-12-28T19:41:28.219" v="1864" actId="26606"/>
          <ac:spMkLst>
            <pc:docMk/>
            <pc:sldMk cId="1994356288" sldId="263"/>
            <ac:spMk id="41" creationId="{07F1F8E1-08C9-4C32-8CD0-F0DEB444866D}"/>
          </ac:spMkLst>
        </pc:spChg>
        <pc:spChg chg="add del">
          <ac:chgData name="Victoria Beecham (2108844)" userId="6cbda25f-09e3-4c95-8953-e90e80eefaf9" providerId="ADAL" clId="{1EE63330-3BFB-435F-86BC-2DDE73B4F857}" dt="2023-12-28T19:43:46.654" v="1911" actId="26606"/>
          <ac:spMkLst>
            <pc:docMk/>
            <pc:sldMk cId="1994356288" sldId="263"/>
            <ac:spMk id="48" creationId="{0760E4C7-47B8-4356-ABCA-CC9C79E2D2B6}"/>
          </ac:spMkLst>
        </pc:spChg>
        <pc:spChg chg="add del">
          <ac:chgData name="Victoria Beecham (2108844)" userId="6cbda25f-09e3-4c95-8953-e90e80eefaf9" providerId="ADAL" clId="{1EE63330-3BFB-435F-86BC-2DDE73B4F857}" dt="2023-12-28T19:43:46.654" v="1911" actId="26606"/>
          <ac:spMkLst>
            <pc:docMk/>
            <pc:sldMk cId="1994356288" sldId="263"/>
            <ac:spMk id="50" creationId="{07F1F8E1-08C9-4C32-8CD0-F0DEB444866D}"/>
          </ac:spMkLst>
        </pc:spChg>
        <pc:spChg chg="add">
          <ac:chgData name="Victoria Beecham (2108844)" userId="6cbda25f-09e3-4c95-8953-e90e80eefaf9" providerId="ADAL" clId="{1EE63330-3BFB-435F-86BC-2DDE73B4F857}" dt="2023-12-28T19:43:46.654" v="1911" actId="26606"/>
          <ac:spMkLst>
            <pc:docMk/>
            <pc:sldMk cId="1994356288" sldId="263"/>
            <ac:spMk id="57" creationId="{0760E4C7-47B8-4356-ABCA-CC9C79E2D2B6}"/>
          </ac:spMkLst>
        </pc:spChg>
        <pc:spChg chg="add">
          <ac:chgData name="Victoria Beecham (2108844)" userId="6cbda25f-09e3-4c95-8953-e90e80eefaf9" providerId="ADAL" clId="{1EE63330-3BFB-435F-86BC-2DDE73B4F857}" dt="2023-12-28T19:43:46.654" v="1911" actId="26606"/>
          <ac:spMkLst>
            <pc:docMk/>
            <pc:sldMk cId="1994356288" sldId="263"/>
            <ac:spMk id="59" creationId="{3898FA35-B55D-44B7-9A7D-57C57A4A6435}"/>
          </ac:spMkLst>
        </pc:spChg>
        <pc:picChg chg="mod ord">
          <ac:chgData name="Victoria Beecham (2108844)" userId="6cbda25f-09e3-4c95-8953-e90e80eefaf9" providerId="ADAL" clId="{1EE63330-3BFB-435F-86BC-2DDE73B4F857}" dt="2023-12-28T19:40:19.598" v="1863" actId="29295"/>
          <ac:picMkLst>
            <pc:docMk/>
            <pc:sldMk cId="1994356288" sldId="263"/>
            <ac:picMk id="4" creationId="{1737D62F-1C75-2C49-F238-4F4B9A69C1A7}"/>
          </ac:picMkLst>
        </pc:picChg>
        <pc:picChg chg="del">
          <ac:chgData name="Victoria Beecham (2108844)" userId="6cbda25f-09e3-4c95-8953-e90e80eefaf9" providerId="ADAL" clId="{1EE63330-3BFB-435F-86BC-2DDE73B4F857}" dt="2023-12-28T19:37:35.583" v="1691" actId="478"/>
          <ac:picMkLst>
            <pc:docMk/>
            <pc:sldMk cId="1994356288" sldId="263"/>
            <ac:picMk id="8" creationId="{D224A8BB-EEC1-4F44-821E-76CB39328437}"/>
          </ac:picMkLst>
        </pc:picChg>
        <pc:picChg chg="add del mod">
          <ac:chgData name="Victoria Beecham (2108844)" userId="6cbda25f-09e3-4c95-8953-e90e80eefaf9" providerId="ADAL" clId="{1EE63330-3BFB-435F-86BC-2DDE73B4F857}" dt="2024-01-08T16:30:43.938" v="3211"/>
          <ac:picMkLst>
            <pc:docMk/>
            <pc:sldMk cId="1994356288" sldId="263"/>
            <ac:picMk id="10" creationId="{D3E7D21F-9C94-1C8E-2FD8-A1D40DF41ED0}"/>
          </ac:picMkLst>
        </pc:picChg>
        <pc:picChg chg="add del mod ord">
          <ac:chgData name="Victoria Beecham (2108844)" userId="6cbda25f-09e3-4c95-8953-e90e80eefaf9" providerId="ADAL" clId="{1EE63330-3BFB-435F-86BC-2DDE73B4F857}" dt="2024-01-08T16:32:08.714" v="3212"/>
          <ac:picMkLst>
            <pc:docMk/>
            <pc:sldMk cId="1994356288" sldId="263"/>
            <ac:picMk id="14" creationId="{43A8563A-A8AE-966F-08E9-3AB8C2745406}"/>
          </ac:picMkLst>
        </pc:picChg>
        <pc:picChg chg="add mod">
          <ac:chgData name="Victoria Beecham (2108844)" userId="6cbda25f-09e3-4c95-8953-e90e80eefaf9" providerId="ADAL" clId="{1EE63330-3BFB-435F-86BC-2DDE73B4F857}" dt="2024-01-08T16:32:08.714" v="3212"/>
          <ac:picMkLst>
            <pc:docMk/>
            <pc:sldMk cId="1994356288" sldId="263"/>
            <ac:picMk id="15" creationId="{F640BA64-303F-89A8-3EE3-36847BA32040}"/>
          </ac:picMkLst>
        </pc:picChg>
        <pc:cxnChg chg="add del">
          <ac:chgData name="Victoria Beecham (2108844)" userId="6cbda25f-09e3-4c95-8953-e90e80eefaf9" providerId="ADAL" clId="{1EE63330-3BFB-435F-86BC-2DDE73B4F857}" dt="2023-12-28T19:41:28.219" v="1864" actId="26606"/>
          <ac:cxnSpMkLst>
            <pc:docMk/>
            <pc:sldMk cId="1994356288" sldId="263"/>
            <ac:cxnSpMk id="43" creationId="{414C5C93-B9E9-4392-ADCF-ABF21209DD56}"/>
          </ac:cxnSpMkLst>
        </pc:cxnChg>
        <pc:cxnChg chg="add del">
          <ac:chgData name="Victoria Beecham (2108844)" userId="6cbda25f-09e3-4c95-8953-e90e80eefaf9" providerId="ADAL" clId="{1EE63330-3BFB-435F-86BC-2DDE73B4F857}" dt="2023-12-28T19:43:46.654" v="1911" actId="26606"/>
          <ac:cxnSpMkLst>
            <pc:docMk/>
            <pc:sldMk cId="1994356288" sldId="263"/>
            <ac:cxnSpMk id="52" creationId="{414C5C93-B9E9-4392-ADCF-ABF21209DD56}"/>
          </ac:cxnSpMkLst>
        </pc:cxnChg>
        <pc:cxnChg chg="add">
          <ac:chgData name="Victoria Beecham (2108844)" userId="6cbda25f-09e3-4c95-8953-e90e80eefaf9" providerId="ADAL" clId="{1EE63330-3BFB-435F-86BC-2DDE73B4F857}" dt="2023-12-28T19:43:46.654" v="1911" actId="26606"/>
          <ac:cxnSpMkLst>
            <pc:docMk/>
            <pc:sldMk cId="1994356288" sldId="263"/>
            <ac:cxnSpMk id="61" creationId="{414C5C93-B9E9-4392-ADCF-ABF21209DD56}"/>
          </ac:cxnSpMkLst>
        </pc:cxnChg>
      </pc:sldChg>
      <pc:sldChg chg="addSp delSp modSp add mod ord modTransition modAnim modNotesTx">
        <pc:chgData name="Victoria Beecham (2108844)" userId="6cbda25f-09e3-4c95-8953-e90e80eefaf9" providerId="ADAL" clId="{1EE63330-3BFB-435F-86BC-2DDE73B4F857}" dt="2024-01-08T16:41:25.462" v="3239" actId="20577"/>
        <pc:sldMkLst>
          <pc:docMk/>
          <pc:sldMk cId="3466022892" sldId="264"/>
        </pc:sldMkLst>
        <pc:spChg chg="mod">
          <ac:chgData name="Victoria Beecham (2108844)" userId="6cbda25f-09e3-4c95-8953-e90e80eefaf9" providerId="ADAL" clId="{1EE63330-3BFB-435F-86BC-2DDE73B4F857}" dt="2023-12-28T19:42:19.972" v="1909" actId="20577"/>
          <ac:spMkLst>
            <pc:docMk/>
            <pc:sldMk cId="3466022892" sldId="264"/>
            <ac:spMk id="2" creationId="{6D540761-C9D6-E9AA-2F24-F88EA6766AD6}"/>
          </ac:spMkLst>
        </pc:spChg>
        <pc:spChg chg="add mod">
          <ac:chgData name="Victoria Beecham (2108844)" userId="6cbda25f-09e3-4c95-8953-e90e80eefaf9" providerId="ADAL" clId="{1EE63330-3BFB-435F-86BC-2DDE73B4F857}" dt="2024-01-08T15:52:33.516" v="2511" actId="20577"/>
          <ac:spMkLst>
            <pc:docMk/>
            <pc:sldMk cId="3466022892" sldId="264"/>
            <ac:spMk id="3" creationId="{32F94431-317F-1D8D-3237-8870B7A0F4BA}"/>
          </ac:spMkLst>
        </pc:spChg>
        <pc:spChg chg="del mod">
          <ac:chgData name="Victoria Beecham (2108844)" userId="6cbda25f-09e3-4c95-8953-e90e80eefaf9" providerId="ADAL" clId="{1EE63330-3BFB-435F-86BC-2DDE73B4F857}" dt="2023-12-28T19:42:45.684" v="1910" actId="478"/>
          <ac:spMkLst>
            <pc:docMk/>
            <pc:sldMk cId="3466022892" sldId="264"/>
            <ac:spMk id="3" creationId="{F22F75B1-6977-F4F0-3EED-968AC1C10B61}"/>
          </ac:spMkLst>
        </pc:spChg>
        <pc:picChg chg="add del mod">
          <ac:chgData name="Victoria Beecham (2108844)" userId="6cbda25f-09e3-4c95-8953-e90e80eefaf9" providerId="ADAL" clId="{1EE63330-3BFB-435F-86BC-2DDE73B4F857}" dt="2024-01-08T16:37:19.136" v="3225"/>
          <ac:picMkLst>
            <pc:docMk/>
            <pc:sldMk cId="3466022892" sldId="264"/>
            <ac:picMk id="10" creationId="{809E9F86-E7A4-B8E2-7D55-1B0028FBBE3E}"/>
          </ac:picMkLst>
        </pc:picChg>
        <pc:picChg chg="add del mod ord">
          <ac:chgData name="Victoria Beecham (2108844)" userId="6cbda25f-09e3-4c95-8953-e90e80eefaf9" providerId="ADAL" clId="{1EE63330-3BFB-435F-86BC-2DDE73B4F857}" dt="2024-01-08T16:37:33.129" v="3226"/>
          <ac:picMkLst>
            <pc:docMk/>
            <pc:sldMk cId="3466022892" sldId="264"/>
            <ac:picMk id="15" creationId="{C05FDCE7-5878-9787-A43C-B66BD983FA0F}"/>
          </ac:picMkLst>
        </pc:picChg>
        <pc:picChg chg="add del mod">
          <ac:chgData name="Victoria Beecham (2108844)" userId="6cbda25f-09e3-4c95-8953-e90e80eefaf9" providerId="ADAL" clId="{1EE63330-3BFB-435F-86BC-2DDE73B4F857}" dt="2024-01-08T16:37:38.248" v="3228"/>
          <ac:picMkLst>
            <pc:docMk/>
            <pc:sldMk cId="3466022892" sldId="264"/>
            <ac:picMk id="16" creationId="{AC5CC1AD-4A0A-98ED-ACB6-056A2D28D23F}"/>
          </ac:picMkLst>
        </pc:picChg>
        <pc:picChg chg="add del mod ord">
          <ac:chgData name="Victoria Beecham (2108844)" userId="6cbda25f-09e3-4c95-8953-e90e80eefaf9" providerId="ADAL" clId="{1EE63330-3BFB-435F-86BC-2DDE73B4F857}" dt="2024-01-08T16:38:19.980" v="3229"/>
          <ac:picMkLst>
            <pc:docMk/>
            <pc:sldMk cId="3466022892" sldId="264"/>
            <ac:picMk id="19" creationId="{FF5C0849-1AD3-203F-F1FB-36CCAF0631BB}"/>
          </ac:picMkLst>
        </pc:picChg>
        <pc:picChg chg="add mod">
          <ac:chgData name="Victoria Beecham (2108844)" userId="6cbda25f-09e3-4c95-8953-e90e80eefaf9" providerId="ADAL" clId="{1EE63330-3BFB-435F-86BC-2DDE73B4F857}" dt="2024-01-08T16:38:19.980" v="3229"/>
          <ac:picMkLst>
            <pc:docMk/>
            <pc:sldMk cId="3466022892" sldId="264"/>
            <ac:picMk id="20" creationId="{F7D93C44-8B69-0C0D-6BDB-B067A26206F1}"/>
          </ac:picMkLst>
        </pc:picChg>
      </pc:sldChg>
      <pc:sldChg chg="addSp delSp modSp add mod ord modTransition modAnim modNotesTx">
        <pc:chgData name="Victoria Beecham (2108844)" userId="6cbda25f-09e3-4c95-8953-e90e80eefaf9" providerId="ADAL" clId="{1EE63330-3BFB-435F-86BC-2DDE73B4F857}" dt="2024-01-08T16:41:19.267" v="3238" actId="20577"/>
        <pc:sldMkLst>
          <pc:docMk/>
          <pc:sldMk cId="1750780023" sldId="265"/>
        </pc:sldMkLst>
        <pc:spChg chg="add mod">
          <ac:chgData name="Victoria Beecham (2108844)" userId="6cbda25f-09e3-4c95-8953-e90e80eefaf9" providerId="ADAL" clId="{1EE63330-3BFB-435F-86BC-2DDE73B4F857}" dt="2024-01-08T12:17:07.194" v="2156" actId="20577"/>
          <ac:spMkLst>
            <pc:docMk/>
            <pc:sldMk cId="1750780023" sldId="265"/>
            <ac:spMk id="3" creationId="{CC136442-E0C2-648C-4768-EC0F2062B11B}"/>
          </ac:spMkLst>
        </pc:spChg>
        <pc:picChg chg="add del mod">
          <ac:chgData name="Victoria Beecham (2108844)" userId="6cbda25f-09e3-4c95-8953-e90e80eefaf9" providerId="ADAL" clId="{1EE63330-3BFB-435F-86BC-2DDE73B4F857}" dt="2024-01-08T16:33:38.230" v="3215"/>
          <ac:picMkLst>
            <pc:docMk/>
            <pc:sldMk cId="1750780023" sldId="265"/>
            <ac:picMk id="10" creationId="{68BDD1F0-AC4F-B710-BC3A-822B00C8BF97}"/>
          </ac:picMkLst>
        </pc:picChg>
        <pc:picChg chg="add del mod ord">
          <ac:chgData name="Victoria Beecham (2108844)" userId="6cbda25f-09e3-4c95-8953-e90e80eefaf9" providerId="ADAL" clId="{1EE63330-3BFB-435F-86BC-2DDE73B4F857}" dt="2024-01-08T16:34:31.172" v="3216"/>
          <ac:picMkLst>
            <pc:docMk/>
            <pc:sldMk cId="1750780023" sldId="265"/>
            <ac:picMk id="15" creationId="{FD8DE78C-98B1-921D-5471-4DBD56447FAD}"/>
          </ac:picMkLst>
        </pc:picChg>
        <pc:picChg chg="add del mod">
          <ac:chgData name="Victoria Beecham (2108844)" userId="6cbda25f-09e3-4c95-8953-e90e80eefaf9" providerId="ADAL" clId="{1EE63330-3BFB-435F-86BC-2DDE73B4F857}" dt="2024-01-08T16:35:38.655" v="3221"/>
          <ac:picMkLst>
            <pc:docMk/>
            <pc:sldMk cId="1750780023" sldId="265"/>
            <ac:picMk id="16" creationId="{D10EB6E8-7FF3-5F2F-2766-70B6032FF921}"/>
          </ac:picMkLst>
        </pc:picChg>
        <pc:picChg chg="add del mod ord">
          <ac:chgData name="Victoria Beecham (2108844)" userId="6cbda25f-09e3-4c95-8953-e90e80eefaf9" providerId="ADAL" clId="{1EE63330-3BFB-435F-86BC-2DDE73B4F857}" dt="2024-01-08T16:36:35.701" v="3222"/>
          <ac:picMkLst>
            <pc:docMk/>
            <pc:sldMk cId="1750780023" sldId="265"/>
            <ac:picMk id="20" creationId="{C3C31DBF-3C52-0DFC-7289-E4D5F7B7FC0F}"/>
          </ac:picMkLst>
        </pc:picChg>
        <pc:picChg chg="add mod">
          <ac:chgData name="Victoria Beecham (2108844)" userId="6cbda25f-09e3-4c95-8953-e90e80eefaf9" providerId="ADAL" clId="{1EE63330-3BFB-435F-86BC-2DDE73B4F857}" dt="2024-01-08T16:36:35.701" v="3222"/>
          <ac:picMkLst>
            <pc:docMk/>
            <pc:sldMk cId="1750780023" sldId="265"/>
            <ac:picMk id="21" creationId="{1CB67B49-6E2D-6C53-34EB-ED724A751739}"/>
          </ac:picMkLst>
        </pc:picChg>
      </pc:sldChg>
      <pc:sldChg chg="addSp delSp modSp new mod setBg">
        <pc:chgData name="Victoria Beecham (2108844)" userId="6cbda25f-09e3-4c95-8953-e90e80eefaf9" providerId="ADAL" clId="{1EE63330-3BFB-435F-86BC-2DDE73B4F857}" dt="2024-01-08T17:11:04.812" v="3337"/>
        <pc:sldMkLst>
          <pc:docMk/>
          <pc:sldMk cId="1961038431" sldId="266"/>
        </pc:sldMkLst>
        <pc:spChg chg="add mod">
          <ac:chgData name="Victoria Beecham (2108844)" userId="6cbda25f-09e3-4c95-8953-e90e80eefaf9" providerId="ADAL" clId="{1EE63330-3BFB-435F-86BC-2DDE73B4F857}" dt="2024-01-08T16:57:59.457" v="3246" actId="1076"/>
          <ac:spMkLst>
            <pc:docMk/>
            <pc:sldMk cId="1961038431" sldId="266"/>
            <ac:spMk id="2" creationId="{F0162C6D-4AD6-3460-FE73-A5A81053CC34}"/>
          </ac:spMkLst>
        </pc:spChg>
        <pc:spChg chg="add del mod">
          <ac:chgData name="Victoria Beecham (2108844)" userId="6cbda25f-09e3-4c95-8953-e90e80eefaf9" providerId="ADAL" clId="{1EE63330-3BFB-435F-86BC-2DDE73B4F857}" dt="2024-01-08T16:46:42.101" v="3245" actId="478"/>
          <ac:spMkLst>
            <pc:docMk/>
            <pc:sldMk cId="1961038431" sldId="266"/>
            <ac:spMk id="6" creationId="{FD587852-1CE7-74E8-2BF0-F3E9D3A4CB9F}"/>
          </ac:spMkLst>
        </pc:spChg>
        <pc:spChg chg="add del">
          <ac:chgData name="Victoria Beecham (2108844)" userId="6cbda25f-09e3-4c95-8953-e90e80eefaf9" providerId="ADAL" clId="{1EE63330-3BFB-435F-86BC-2DDE73B4F857}" dt="2024-01-08T16:46:18.662" v="3244"/>
          <ac:spMkLst>
            <pc:docMk/>
            <pc:sldMk cId="1961038431" sldId="266"/>
            <ac:spMk id="7" creationId="{5BFDE312-8D56-5DA6-C414-B0327E0C9375}"/>
          </ac:spMkLst>
        </pc:spChg>
        <pc:spChg chg="add del mod">
          <ac:chgData name="Victoria Beecham (2108844)" userId="6cbda25f-09e3-4c95-8953-e90e80eefaf9" providerId="ADAL" clId="{1EE63330-3BFB-435F-86BC-2DDE73B4F857}" dt="2024-01-08T16:59:45.261" v="3260" actId="767"/>
          <ac:spMkLst>
            <pc:docMk/>
            <pc:sldMk cId="1961038431" sldId="266"/>
            <ac:spMk id="8" creationId="{58A5908E-DAA6-CEF5-A57A-DB7FE75FE437}"/>
          </ac:spMkLst>
        </pc:spChg>
        <pc:spChg chg="add mod">
          <ac:chgData name="Victoria Beecham (2108844)" userId="6cbda25f-09e3-4c95-8953-e90e80eefaf9" providerId="ADAL" clId="{1EE63330-3BFB-435F-86BC-2DDE73B4F857}" dt="2024-01-08T17:11:04.812" v="3337"/>
          <ac:spMkLst>
            <pc:docMk/>
            <pc:sldMk cId="1961038431" sldId="266"/>
            <ac:spMk id="9" creationId="{4ECC4D09-FB3F-563A-36BB-8D80AC4F9645}"/>
          </ac:spMkLst>
        </pc:spChg>
      </pc:sldChg>
      <pc:sldChg chg="delSp modSp add mod">
        <pc:chgData name="Victoria Beecham (2108844)" userId="6cbda25f-09e3-4c95-8953-e90e80eefaf9" providerId="ADAL" clId="{1EE63330-3BFB-435F-86BC-2DDE73B4F857}" dt="2024-01-08T17:09:38.321" v="3332" actId="20577"/>
        <pc:sldMkLst>
          <pc:docMk/>
          <pc:sldMk cId="2577956470" sldId="267"/>
        </pc:sldMkLst>
        <pc:spChg chg="del">
          <ac:chgData name="Victoria Beecham (2108844)" userId="6cbda25f-09e3-4c95-8953-e90e80eefaf9" providerId="ADAL" clId="{1EE63330-3BFB-435F-86BC-2DDE73B4F857}" dt="2024-01-08T17:03:25.261" v="3276" actId="478"/>
          <ac:spMkLst>
            <pc:docMk/>
            <pc:sldMk cId="2577956470" sldId="267"/>
            <ac:spMk id="2" creationId="{F0162C6D-4AD6-3460-FE73-A5A81053CC34}"/>
          </ac:spMkLst>
        </pc:spChg>
        <pc:spChg chg="mod">
          <ac:chgData name="Victoria Beecham (2108844)" userId="6cbda25f-09e3-4c95-8953-e90e80eefaf9" providerId="ADAL" clId="{1EE63330-3BFB-435F-86BC-2DDE73B4F857}" dt="2024-01-08T17:09:38.321" v="3332" actId="20577"/>
          <ac:spMkLst>
            <pc:docMk/>
            <pc:sldMk cId="2577956470" sldId="267"/>
            <ac:spMk id="9" creationId="{4ECC4D09-FB3F-563A-36BB-8D80AC4F9645}"/>
          </ac:spMkLst>
        </pc:spChg>
      </pc:sldChg>
      <pc:sldChg chg="new del">
        <pc:chgData name="Victoria Beecham (2108844)" userId="6cbda25f-09e3-4c95-8953-e90e80eefaf9" providerId="ADAL" clId="{1EE63330-3BFB-435F-86BC-2DDE73B4F857}" dt="2024-01-08T17:02:09.112" v="3270" actId="680"/>
        <pc:sldMkLst>
          <pc:docMk/>
          <pc:sldMk cId="3367907474" sldId="267"/>
        </pc:sldMkLst>
      </pc:sldChg>
      <pc:sldChg chg="modSp add mod">
        <pc:chgData name="Victoria Beecham (2108844)" userId="6cbda25f-09e3-4c95-8953-e90e80eefaf9" providerId="ADAL" clId="{1EE63330-3BFB-435F-86BC-2DDE73B4F857}" dt="2024-01-08T17:09:11.584" v="3326" actId="1076"/>
        <pc:sldMkLst>
          <pc:docMk/>
          <pc:sldMk cId="3283049675" sldId="268"/>
        </pc:sldMkLst>
        <pc:spChg chg="mod">
          <ac:chgData name="Victoria Beecham (2108844)" userId="6cbda25f-09e3-4c95-8953-e90e80eefaf9" providerId="ADAL" clId="{1EE63330-3BFB-435F-86BC-2DDE73B4F857}" dt="2024-01-08T17:09:11.584" v="3326" actId="1076"/>
          <ac:spMkLst>
            <pc:docMk/>
            <pc:sldMk cId="3283049675" sldId="268"/>
            <ac:spMk id="9" creationId="{4ECC4D09-FB3F-563A-36BB-8D80AC4F9645}"/>
          </ac:spMkLst>
        </pc:spChg>
      </pc:sldChg>
      <pc:sldChg chg="modSp add mod">
        <pc:chgData name="Victoria Beecham (2108844)" userId="6cbda25f-09e3-4c95-8953-e90e80eefaf9" providerId="ADAL" clId="{1EE63330-3BFB-435F-86BC-2DDE73B4F857}" dt="2024-01-08T17:08:42.587" v="3316" actId="20577"/>
        <pc:sldMkLst>
          <pc:docMk/>
          <pc:sldMk cId="2858946710" sldId="269"/>
        </pc:sldMkLst>
        <pc:spChg chg="mod">
          <ac:chgData name="Victoria Beecham (2108844)" userId="6cbda25f-09e3-4c95-8953-e90e80eefaf9" providerId="ADAL" clId="{1EE63330-3BFB-435F-86BC-2DDE73B4F857}" dt="2024-01-08T17:08:42.587" v="3316" actId="20577"/>
          <ac:spMkLst>
            <pc:docMk/>
            <pc:sldMk cId="2858946710" sldId="269"/>
            <ac:spMk id="9" creationId="{4ECC4D09-FB3F-563A-36BB-8D80AC4F9645}"/>
          </ac:spMkLst>
        </pc:spChg>
      </pc:sldChg>
      <pc:sldChg chg="modSp add mod">
        <pc:chgData name="Victoria Beecham (2108844)" userId="6cbda25f-09e3-4c95-8953-e90e80eefaf9" providerId="ADAL" clId="{1EE63330-3BFB-435F-86BC-2DDE73B4F857}" dt="2024-01-08T17:12:52.447" v="3344" actId="255"/>
        <pc:sldMkLst>
          <pc:docMk/>
          <pc:sldMk cId="238509116" sldId="270"/>
        </pc:sldMkLst>
        <pc:spChg chg="mod">
          <ac:chgData name="Victoria Beecham (2108844)" userId="6cbda25f-09e3-4c95-8953-e90e80eefaf9" providerId="ADAL" clId="{1EE63330-3BFB-435F-86BC-2DDE73B4F857}" dt="2024-01-08T17:12:52.447" v="3344" actId="255"/>
          <ac:spMkLst>
            <pc:docMk/>
            <pc:sldMk cId="238509116" sldId="270"/>
            <ac:spMk id="9" creationId="{4ECC4D09-FB3F-563A-36BB-8D80AC4F9645}"/>
          </ac:spMkLst>
        </pc:spChg>
      </pc:sldChg>
      <pc:sldMasterChg chg="add del addSldLayout delSldLayout">
        <pc:chgData name="Victoria Beecham (2108844)" userId="6cbda25f-09e3-4c95-8953-e90e80eefaf9" providerId="ADAL" clId="{1EE63330-3BFB-435F-86BC-2DDE73B4F857}" dt="2023-12-28T18:34:07.619" v="121" actId="26606"/>
        <pc:sldMasterMkLst>
          <pc:docMk/>
          <pc:sldMasterMk cId="2726563395" sldId="2147483725"/>
        </pc:sldMasterMkLst>
        <pc:sldLayoutChg chg="add del">
          <pc:chgData name="Victoria Beecham (2108844)" userId="6cbda25f-09e3-4c95-8953-e90e80eefaf9" providerId="ADAL" clId="{1EE63330-3BFB-435F-86BC-2DDE73B4F857}" dt="2023-12-28T18:34:07.619" v="121" actId="26606"/>
          <pc:sldLayoutMkLst>
            <pc:docMk/>
            <pc:sldMasterMk cId="2726563395" sldId="2147483725"/>
            <pc:sldLayoutMk cId="3561584398" sldId="2147483714"/>
          </pc:sldLayoutMkLst>
        </pc:sldLayoutChg>
        <pc:sldLayoutChg chg="add del">
          <pc:chgData name="Victoria Beecham (2108844)" userId="6cbda25f-09e3-4c95-8953-e90e80eefaf9" providerId="ADAL" clId="{1EE63330-3BFB-435F-86BC-2DDE73B4F857}" dt="2023-12-28T18:34:07.619" v="121" actId="26606"/>
          <pc:sldLayoutMkLst>
            <pc:docMk/>
            <pc:sldMasterMk cId="2726563395" sldId="2147483725"/>
            <pc:sldLayoutMk cId="1693881955" sldId="2147483715"/>
          </pc:sldLayoutMkLst>
        </pc:sldLayoutChg>
        <pc:sldLayoutChg chg="add del">
          <pc:chgData name="Victoria Beecham (2108844)" userId="6cbda25f-09e3-4c95-8953-e90e80eefaf9" providerId="ADAL" clId="{1EE63330-3BFB-435F-86BC-2DDE73B4F857}" dt="2023-12-28T18:34:07.619" v="121" actId="26606"/>
          <pc:sldLayoutMkLst>
            <pc:docMk/>
            <pc:sldMasterMk cId="2726563395" sldId="2147483725"/>
            <pc:sldLayoutMk cId="111901552" sldId="2147483716"/>
          </pc:sldLayoutMkLst>
        </pc:sldLayoutChg>
        <pc:sldLayoutChg chg="add del">
          <pc:chgData name="Victoria Beecham (2108844)" userId="6cbda25f-09e3-4c95-8953-e90e80eefaf9" providerId="ADAL" clId="{1EE63330-3BFB-435F-86BC-2DDE73B4F857}" dt="2023-12-28T18:34:07.619" v="121" actId="26606"/>
          <pc:sldLayoutMkLst>
            <pc:docMk/>
            <pc:sldMasterMk cId="2726563395" sldId="2147483725"/>
            <pc:sldLayoutMk cId="4213910881" sldId="2147483717"/>
          </pc:sldLayoutMkLst>
        </pc:sldLayoutChg>
        <pc:sldLayoutChg chg="add del">
          <pc:chgData name="Victoria Beecham (2108844)" userId="6cbda25f-09e3-4c95-8953-e90e80eefaf9" providerId="ADAL" clId="{1EE63330-3BFB-435F-86BC-2DDE73B4F857}" dt="2023-12-28T18:34:07.619" v="121" actId="26606"/>
          <pc:sldLayoutMkLst>
            <pc:docMk/>
            <pc:sldMasterMk cId="2726563395" sldId="2147483725"/>
            <pc:sldLayoutMk cId="1274313252" sldId="2147483718"/>
          </pc:sldLayoutMkLst>
        </pc:sldLayoutChg>
        <pc:sldLayoutChg chg="add del">
          <pc:chgData name="Victoria Beecham (2108844)" userId="6cbda25f-09e3-4c95-8953-e90e80eefaf9" providerId="ADAL" clId="{1EE63330-3BFB-435F-86BC-2DDE73B4F857}" dt="2023-12-28T18:34:07.619" v="121" actId="26606"/>
          <pc:sldLayoutMkLst>
            <pc:docMk/>
            <pc:sldMasterMk cId="2726563395" sldId="2147483725"/>
            <pc:sldLayoutMk cId="1631982888" sldId="2147483719"/>
          </pc:sldLayoutMkLst>
        </pc:sldLayoutChg>
        <pc:sldLayoutChg chg="add del">
          <pc:chgData name="Victoria Beecham (2108844)" userId="6cbda25f-09e3-4c95-8953-e90e80eefaf9" providerId="ADAL" clId="{1EE63330-3BFB-435F-86BC-2DDE73B4F857}" dt="2023-12-28T18:34:07.619" v="121" actId="26606"/>
          <pc:sldLayoutMkLst>
            <pc:docMk/>
            <pc:sldMasterMk cId="2726563395" sldId="2147483725"/>
            <pc:sldLayoutMk cId="877286914" sldId="2147483720"/>
          </pc:sldLayoutMkLst>
        </pc:sldLayoutChg>
        <pc:sldLayoutChg chg="add del">
          <pc:chgData name="Victoria Beecham (2108844)" userId="6cbda25f-09e3-4c95-8953-e90e80eefaf9" providerId="ADAL" clId="{1EE63330-3BFB-435F-86BC-2DDE73B4F857}" dt="2023-12-28T18:34:07.619" v="121" actId="26606"/>
          <pc:sldLayoutMkLst>
            <pc:docMk/>
            <pc:sldMasterMk cId="2726563395" sldId="2147483725"/>
            <pc:sldLayoutMk cId="3065049668" sldId="2147483721"/>
          </pc:sldLayoutMkLst>
        </pc:sldLayoutChg>
        <pc:sldLayoutChg chg="add del">
          <pc:chgData name="Victoria Beecham (2108844)" userId="6cbda25f-09e3-4c95-8953-e90e80eefaf9" providerId="ADAL" clId="{1EE63330-3BFB-435F-86BC-2DDE73B4F857}" dt="2023-12-28T18:34:07.619" v="121" actId="26606"/>
          <pc:sldLayoutMkLst>
            <pc:docMk/>
            <pc:sldMasterMk cId="2726563395" sldId="2147483725"/>
            <pc:sldLayoutMk cId="1578893308" sldId="2147483722"/>
          </pc:sldLayoutMkLst>
        </pc:sldLayoutChg>
        <pc:sldLayoutChg chg="add del">
          <pc:chgData name="Victoria Beecham (2108844)" userId="6cbda25f-09e3-4c95-8953-e90e80eefaf9" providerId="ADAL" clId="{1EE63330-3BFB-435F-86BC-2DDE73B4F857}" dt="2023-12-28T18:34:07.619" v="121" actId="26606"/>
          <pc:sldLayoutMkLst>
            <pc:docMk/>
            <pc:sldMasterMk cId="2726563395" sldId="2147483725"/>
            <pc:sldLayoutMk cId="3232400648" sldId="2147483723"/>
          </pc:sldLayoutMkLst>
        </pc:sldLayoutChg>
        <pc:sldLayoutChg chg="add del">
          <pc:chgData name="Victoria Beecham (2108844)" userId="6cbda25f-09e3-4c95-8953-e90e80eefaf9" providerId="ADAL" clId="{1EE63330-3BFB-435F-86BC-2DDE73B4F857}" dt="2023-12-28T18:34:07.619" v="121" actId="26606"/>
          <pc:sldLayoutMkLst>
            <pc:docMk/>
            <pc:sldMasterMk cId="2726563395" sldId="2147483725"/>
            <pc:sldLayoutMk cId="2105164927" sldId="2147483724"/>
          </pc:sldLayoutMkLst>
        </pc:sldLayoutChg>
      </pc:sldMasterChg>
      <pc:sldMasterChg chg="add del addSldLayout delSldLayout">
        <pc:chgData name="Victoria Beecham (2108844)" userId="6cbda25f-09e3-4c95-8953-e90e80eefaf9" providerId="ADAL" clId="{1EE63330-3BFB-435F-86BC-2DDE73B4F857}" dt="2023-12-28T18:34:07.619" v="121" actId="26606"/>
        <pc:sldMasterMkLst>
          <pc:docMk/>
          <pc:sldMasterMk cId="3456304451" sldId="2147483762"/>
        </pc:sldMasterMkLst>
        <pc:sldLayoutChg chg="add del">
          <pc:chgData name="Victoria Beecham (2108844)" userId="6cbda25f-09e3-4c95-8953-e90e80eefaf9" providerId="ADAL" clId="{1EE63330-3BFB-435F-86BC-2DDE73B4F857}" dt="2023-12-28T18:34:07.619" v="121" actId="26606"/>
          <pc:sldLayoutMkLst>
            <pc:docMk/>
            <pc:sldMasterMk cId="3456304451" sldId="2147483762"/>
            <pc:sldLayoutMk cId="1822075931" sldId="2147483751"/>
          </pc:sldLayoutMkLst>
        </pc:sldLayoutChg>
        <pc:sldLayoutChg chg="add del">
          <pc:chgData name="Victoria Beecham (2108844)" userId="6cbda25f-09e3-4c95-8953-e90e80eefaf9" providerId="ADAL" clId="{1EE63330-3BFB-435F-86BC-2DDE73B4F857}" dt="2023-12-28T18:34:07.619" v="121" actId="26606"/>
          <pc:sldLayoutMkLst>
            <pc:docMk/>
            <pc:sldMasterMk cId="3456304451" sldId="2147483762"/>
            <pc:sldLayoutMk cId="456803554" sldId="2147483752"/>
          </pc:sldLayoutMkLst>
        </pc:sldLayoutChg>
        <pc:sldLayoutChg chg="add del">
          <pc:chgData name="Victoria Beecham (2108844)" userId="6cbda25f-09e3-4c95-8953-e90e80eefaf9" providerId="ADAL" clId="{1EE63330-3BFB-435F-86BC-2DDE73B4F857}" dt="2023-12-28T18:34:07.619" v="121" actId="26606"/>
          <pc:sldLayoutMkLst>
            <pc:docMk/>
            <pc:sldMasterMk cId="3456304451" sldId="2147483762"/>
            <pc:sldLayoutMk cId="2446702314" sldId="2147483753"/>
          </pc:sldLayoutMkLst>
        </pc:sldLayoutChg>
        <pc:sldLayoutChg chg="add del">
          <pc:chgData name="Victoria Beecham (2108844)" userId="6cbda25f-09e3-4c95-8953-e90e80eefaf9" providerId="ADAL" clId="{1EE63330-3BFB-435F-86BC-2DDE73B4F857}" dt="2023-12-28T18:34:07.619" v="121" actId="26606"/>
          <pc:sldLayoutMkLst>
            <pc:docMk/>
            <pc:sldMasterMk cId="3456304451" sldId="2147483762"/>
            <pc:sldLayoutMk cId="2168936399" sldId="2147483754"/>
          </pc:sldLayoutMkLst>
        </pc:sldLayoutChg>
        <pc:sldLayoutChg chg="add del">
          <pc:chgData name="Victoria Beecham (2108844)" userId="6cbda25f-09e3-4c95-8953-e90e80eefaf9" providerId="ADAL" clId="{1EE63330-3BFB-435F-86BC-2DDE73B4F857}" dt="2023-12-28T18:34:07.619" v="121" actId="26606"/>
          <pc:sldLayoutMkLst>
            <pc:docMk/>
            <pc:sldMasterMk cId="3456304451" sldId="2147483762"/>
            <pc:sldLayoutMk cId="3893753658" sldId="2147483755"/>
          </pc:sldLayoutMkLst>
        </pc:sldLayoutChg>
        <pc:sldLayoutChg chg="add del">
          <pc:chgData name="Victoria Beecham (2108844)" userId="6cbda25f-09e3-4c95-8953-e90e80eefaf9" providerId="ADAL" clId="{1EE63330-3BFB-435F-86BC-2DDE73B4F857}" dt="2023-12-28T18:34:07.619" v="121" actId="26606"/>
          <pc:sldLayoutMkLst>
            <pc:docMk/>
            <pc:sldMasterMk cId="3456304451" sldId="2147483762"/>
            <pc:sldLayoutMk cId="2420155321" sldId="2147483756"/>
          </pc:sldLayoutMkLst>
        </pc:sldLayoutChg>
        <pc:sldLayoutChg chg="add del">
          <pc:chgData name="Victoria Beecham (2108844)" userId="6cbda25f-09e3-4c95-8953-e90e80eefaf9" providerId="ADAL" clId="{1EE63330-3BFB-435F-86BC-2DDE73B4F857}" dt="2023-12-28T18:34:07.619" v="121" actId="26606"/>
          <pc:sldLayoutMkLst>
            <pc:docMk/>
            <pc:sldMasterMk cId="3456304451" sldId="2147483762"/>
            <pc:sldLayoutMk cId="2563424867" sldId="2147483757"/>
          </pc:sldLayoutMkLst>
        </pc:sldLayoutChg>
        <pc:sldLayoutChg chg="add del">
          <pc:chgData name="Victoria Beecham (2108844)" userId="6cbda25f-09e3-4c95-8953-e90e80eefaf9" providerId="ADAL" clId="{1EE63330-3BFB-435F-86BC-2DDE73B4F857}" dt="2023-12-28T18:34:07.619" v="121" actId="26606"/>
          <pc:sldLayoutMkLst>
            <pc:docMk/>
            <pc:sldMasterMk cId="3456304451" sldId="2147483762"/>
            <pc:sldLayoutMk cId="801804338" sldId="2147483758"/>
          </pc:sldLayoutMkLst>
        </pc:sldLayoutChg>
        <pc:sldLayoutChg chg="add del">
          <pc:chgData name="Victoria Beecham (2108844)" userId="6cbda25f-09e3-4c95-8953-e90e80eefaf9" providerId="ADAL" clId="{1EE63330-3BFB-435F-86BC-2DDE73B4F857}" dt="2023-12-28T18:34:07.619" v="121" actId="26606"/>
          <pc:sldLayoutMkLst>
            <pc:docMk/>
            <pc:sldMasterMk cId="3456304451" sldId="2147483762"/>
            <pc:sldLayoutMk cId="1309058165" sldId="2147483759"/>
          </pc:sldLayoutMkLst>
        </pc:sldLayoutChg>
        <pc:sldLayoutChg chg="add del">
          <pc:chgData name="Victoria Beecham (2108844)" userId="6cbda25f-09e3-4c95-8953-e90e80eefaf9" providerId="ADAL" clId="{1EE63330-3BFB-435F-86BC-2DDE73B4F857}" dt="2023-12-28T18:34:07.619" v="121" actId="26606"/>
          <pc:sldLayoutMkLst>
            <pc:docMk/>
            <pc:sldMasterMk cId="3456304451" sldId="2147483762"/>
            <pc:sldLayoutMk cId="3001474196" sldId="2147483760"/>
          </pc:sldLayoutMkLst>
        </pc:sldLayoutChg>
        <pc:sldLayoutChg chg="add del">
          <pc:chgData name="Victoria Beecham (2108844)" userId="6cbda25f-09e3-4c95-8953-e90e80eefaf9" providerId="ADAL" clId="{1EE63330-3BFB-435F-86BC-2DDE73B4F857}" dt="2023-12-28T18:34:07.619" v="121" actId="26606"/>
          <pc:sldLayoutMkLst>
            <pc:docMk/>
            <pc:sldMasterMk cId="3456304451" sldId="2147483762"/>
            <pc:sldLayoutMk cId="977618102" sldId="2147483761"/>
          </pc:sldLayoutMkLst>
        </pc:sldLayoutChg>
      </pc:sldMaster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1-04T12:40:21.570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2198 1120 24575,'0'-10'0,"-1"0"0,-1 1 0,1-1 0,-2 0 0,1 1 0,-1 0 0,-1-1 0,-8-14 0,-45-68 0,35 61 0,-77-116 0,-62-94 0,140 209 0,-2 1 0,-1 1 0,-48-46 0,-96-70 0,130 115 0,11 11 0,-2 1 0,0 1 0,-1 2 0,-1 1 0,0 1 0,-1 1 0,0 2 0,-1 2 0,-1 1 0,-63-8 0,-143 14 0,134 4 0,74 0 0,1 2 0,0 1 0,0 2 0,1 0 0,-1 2 0,2 2 0,0 1 0,0 1 0,-36 22 0,34-14 0,1 1 0,2 1 0,0 1 0,2 2 0,-27 31 0,34-29 0,0 1 0,2 1 0,1 1 0,1 1 0,2 0 0,-11 38 0,-12 27 0,27-71 0,1 0 0,1 1 0,1 0 0,2 1 0,-2 37 0,7 145 0,2-89 0,-5 6 0,5 131 0,0-238 0,0 0 0,1 1 0,2-2 0,0 1 0,1-1 0,0 0 0,2 0 0,0-1 0,1 0 0,1-1 0,1 0 0,21 23 0,0-4 0,2-2 0,2-1 0,1-2 0,48 30 0,-36-25 0,-30-21 0,1 0 0,0-2 0,1 0 0,37 15 0,202 50 0,-114-39 0,-108-29 0,0-1 0,1-3 0,62 3 0,124-11 0,-82-1 0,-112 4 0,-19 0 0,-1-1 0,1 1 0,0-2 0,0 0 0,0 0 0,-1-1 0,1-1 0,-1 0 0,1-1 0,-1 0 0,18-9 0,51-36 0,-50 32 0,0-1 0,-1-2 0,-1-1 0,-1-2 0,36-35 0,-12 1 0,-17 21 0,44-62 0,-40 47 0,3 1 0,53-50 0,-87 90 0,0 0 0,-1 0 0,0 0 0,-1-1 0,0 0 0,0-1 0,-2 1 0,1-1 0,-2 0 0,5-18 0,-1-7 0,-2 1 0,1-48 0,-5 69 0,-1-1 0,-1 1 0,0 0 0,-1 0 0,0-1 0,-9-27 0,9 37 0,-1 0 0,0 0 0,0 1 0,0 0 0,0-1 0,-1 1 0,0 0 0,0 1 0,0-1 0,-1 1 0,1 0 0,-1 0 0,0 0 0,0 1 0,-1-1 0,1 1 0,-1 1 0,1-1 0,-12-3 0,-3 2-227,-1 0-1,1 1 1,-1 1-1,1 1 1,-35 3-1,21 0-6598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1-04T12:50:41.939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0 1 24575,'0'0'-8191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4-01-04T12:50:51.277"/>
    </inkml:context>
    <inkml:brush xml:id="br0">
      <inkml:brushProperty name="width" value="0.05" units="cm"/>
      <inkml:brushProperty name="height" value="0.05" units="cm"/>
      <inkml:brushProperty name="color" value="#E71224"/>
    </inkml:brush>
  </inkml:definitions>
  <inkml:trace contextRef="#ctx0" brushRef="#br0">1 0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429743-029C-4160-B5D1-A9FC3D3C50E4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54691-0A82-4706-B829-F1BBFB905D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20462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954691-0A82-4706-B829-F1BBFB905D6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99378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954691-0A82-4706-B829-F1BBFB905D6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59979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954691-0A82-4706-B829-F1BBFB905D6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34225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954691-0A82-4706-B829-F1BBFB905D6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6570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954691-0A82-4706-B829-F1BBFB905D6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83663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954691-0A82-4706-B829-F1BBFB905D6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87478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954691-0A82-4706-B829-F1BBFB905D6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075585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954691-0A82-4706-B829-F1BBFB905D6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19271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954691-0A82-4706-B829-F1BBFB905D6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316184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7954691-0A82-4706-B829-F1BBFB905D6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67917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0F8CF-692C-4963-8B5E-D1C0928CF1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9612" y="1013984"/>
            <a:ext cx="7714388" cy="3260635"/>
          </a:xfrm>
        </p:spPr>
        <p:txBody>
          <a:bodyPr anchor="b"/>
          <a:lstStyle>
            <a:lvl1pPr algn="l"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419655-1613-4CC0-BBE9-BD2CB2C3C7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29612" y="4848464"/>
            <a:ext cx="7714388" cy="1085849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267FFF-6BC4-4DF0-BC55-B2C3BFD8E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389830-A1B7-484B-832C-F64A558BDF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A8F727-72C8-47A9-8E54-AD84590286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EED5540-64E5-4258-ABA4-753F07B71B38}"/>
              </a:ext>
            </a:extLst>
          </p:cNvPr>
          <p:cNvCxnSpPr>
            <a:cxnSpLocks/>
          </p:cNvCxnSpPr>
          <p:nvPr/>
        </p:nvCxnSpPr>
        <p:spPr>
          <a:xfrm>
            <a:off x="1524000" y="457150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772869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EF94C-BCB1-4F4C-AF70-DD2A5C4E33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5445"/>
            <a:ext cx="9238434" cy="857559"/>
          </a:xfrm>
        </p:spPr>
        <p:txBody>
          <a:bodyPr anchor="b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09B75-A057-44B5-872F-DF01BDC8EA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9566" y="2286000"/>
            <a:ext cx="9238434" cy="3810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06260C-3219-4812-88F2-3162D37F2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762B73-9C01-4BE3-A199-782BE6EBA6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761492-EB56-4454-9D2A-8BB94AACB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50496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980A128-A52A-402C-865B-1BF08D7F045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900447-3778-4AB7-ACB3-7C2313FE9A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1745" y="1287554"/>
            <a:ext cx="8284963" cy="3113064"/>
          </a:xfrm>
        </p:spPr>
        <p:txBody>
          <a:bodyPr anchor="t"/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B910C9-BA3C-4D31-9C62-2C2408591F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1744" y="4619707"/>
            <a:ext cx="7722256" cy="1476293"/>
          </a:xfrm>
        </p:spPr>
        <p:txBody>
          <a:bodyPr anchor="b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742E8A-6B69-406B-A3DF-0A1B76832E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D665CF-4461-4BB8-8F3A-ED1CB1084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898B27-5EF3-49F4-B3CE-F3CF419AE0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88933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3F3BA-5AD5-4F15-97B2-E4652D1D4E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13411"/>
            <a:ext cx="9238434" cy="88959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A997B8-1FD3-40E6-A486-256EB41DB70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29566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83F4D8-AA9A-4AF7-86EA-E4D797B98C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35565"/>
            <a:ext cx="4495800" cy="396043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08823E-BC08-4810-9BFF-35D2EA2AE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DD2BFB-BB2C-4C4A-A6E1-DD223C2BE0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D369B2-12F8-4583-8A7F-523C9A3EF0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24006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C717F-84B9-44BA-8DD6-680394AB19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79150"/>
            <a:ext cx="9238434" cy="823912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1217D6-7448-4625-964F-5D82F65F11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7" y="2013217"/>
            <a:ext cx="4495799" cy="704232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3A534C-0B54-4327-99C0-4F0019FD21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29567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9D4A63-0795-4B74-8C11-5FE7944118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013215"/>
            <a:ext cx="4495800" cy="70423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3D16F3-F747-441B-9854-27225954DEC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048000"/>
            <a:ext cx="4495800" cy="3048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E8168E2-6B97-486E-B0E4-4E7F5CDBB5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05D3E2B-2F4E-4347-A8E9-27EB7D0359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1FC4F5-6876-414E-9E30-84706A3F52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70D2F04-5474-46B9-B838-858CDF4AB2D2}"/>
              </a:ext>
            </a:extLst>
          </p:cNvPr>
          <p:cNvCxnSpPr>
            <a:cxnSpLocks/>
          </p:cNvCxnSpPr>
          <p:nvPr/>
        </p:nvCxnSpPr>
        <p:spPr>
          <a:xfrm>
            <a:off x="6270727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>
            <a:extLst>
              <a:ext uri="{FF2B5EF4-FFF2-40B4-BE49-F238E27FC236}">
                <a16:creationId xmlns:a16="http://schemas.microsoft.com/office/drawing/2014/main" id="{CADEE893-BE45-47F3-BCF0-02424B3503CC}"/>
              </a:ext>
            </a:extLst>
          </p:cNvPr>
          <p:cNvSpPr/>
          <p:nvPr/>
        </p:nvSpPr>
        <p:spPr>
          <a:xfrm>
            <a:off x="-1171838" y="4592406"/>
            <a:ext cx="808262" cy="38971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FB5178A-4501-4B56-8BF1-D083D7B021CE}"/>
              </a:ext>
            </a:extLst>
          </p:cNvPr>
          <p:cNvCxnSpPr>
            <a:cxnSpLocks/>
          </p:cNvCxnSpPr>
          <p:nvPr/>
        </p:nvCxnSpPr>
        <p:spPr>
          <a:xfrm>
            <a:off x="1524000" y="2876662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51649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A52109C6-041C-42BA-B507-8EA298046E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7BF877-20DD-40F4-AEA8-E1B6D5350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7DC874-15B5-4338-B7D1-8E393AB4C1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66BAE3-24C5-483F-9141-D860A265E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59AEEB4-66F8-4008-B616-804FB9D91C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43132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46C975-8FFB-4A4B-9213-774EE3901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FBA744F-475D-4105-8E4A-0258155495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3FA64C-7966-4D6F-88D7-4B89F2A1DF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15843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4ED5F-AB94-4DCF-8971-B8B2B55AF6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3740" y="1558944"/>
            <a:ext cx="3279689" cy="1864196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1EE4CB-68CF-4BF3-A891-8277AFD13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762000"/>
            <a:ext cx="5333999" cy="5334000"/>
          </a:xfrm>
        </p:spPr>
        <p:txBody>
          <a:bodyPr anchor="ctr">
            <a:normAutofit/>
          </a:bodyPr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400">
                <a:solidFill>
                  <a:schemeClr val="tx1"/>
                </a:solidFill>
              </a:defRPr>
            </a:lvl2pPr>
            <a:lvl3pPr>
              <a:defRPr sz="2000">
                <a:solidFill>
                  <a:schemeClr val="tx1"/>
                </a:solidFill>
              </a:defRPr>
            </a:lvl3pPr>
            <a:lvl4pPr>
              <a:defRPr sz="1800">
                <a:solidFill>
                  <a:schemeClr val="tx1"/>
                </a:solidFill>
              </a:defRPr>
            </a:lvl4pPr>
            <a:lvl5pPr>
              <a:defRPr sz="1800">
                <a:solidFill>
                  <a:schemeClr val="tx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292E72-B66D-40EE-B182-5585382A6D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43741" y="3649682"/>
            <a:ext cx="3233096" cy="1933605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73B694-B050-45F3-AE6F-A86A129F1C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8AE423-9CA5-46B3-96B1-7586AD0208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4B973D-F1F7-47BC-996D-6100B7C895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38819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AE9949-4A1F-4DA9-9B75-A6180F954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3543" y="1383126"/>
            <a:ext cx="3289886" cy="2045874"/>
          </a:xfrm>
        </p:spPr>
        <p:txBody>
          <a:bodyPr anchor="b"/>
          <a:lstStyle>
            <a:lvl1pPr algn="r"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9A8D794-C670-4569-93D9-0FF8B35AA7A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4001" y="762000"/>
            <a:ext cx="5333999" cy="5334000"/>
          </a:xfrm>
        </p:spPr>
        <p:txBody>
          <a:bodyPr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2486F6-AE67-4B34-B8E2-0B7576DC2E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433544" y="3649682"/>
            <a:ext cx="3243292" cy="1684317"/>
          </a:xfrm>
        </p:spPr>
        <p:txBody>
          <a:bodyPr/>
          <a:lstStyle>
            <a:lvl1pPr marL="0" indent="0" algn="r">
              <a:buNone/>
              <a:defRPr sz="1600">
                <a:solidFill>
                  <a:schemeClr val="tx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98B11C-BB63-49A6-B488-29D4FBF8E1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4B9166-6D36-4F0A-9ADD-33D49A0C3A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B22B8F-7760-41B3-9053-DD90255B9E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9015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C8A5DE-E5C6-4DB9-AD28-8F1EAC6F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363E08E-9B2D-4740-9AC6-D5E1CFB95F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429566" y="2229957"/>
            <a:ext cx="9238434" cy="3866043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4E3736-E8AA-4F58-9D3A-27050B287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E95E84-15BC-478B-9DAB-15025867BB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E9D98F-E0A8-4254-A957-7F17811D0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39108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7DE70F5-2276-4F91-9FC2-8DA4B528814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44000" y="1467699"/>
            <a:ext cx="1758461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21856C5-C2FD-45E4-A631-AC06B5495BE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182312" y="1467699"/>
            <a:ext cx="7839379" cy="4628301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E336EA-B6DD-4115-9C67-79A24C866E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B07E4-CDF9-4C88-A2F3-04620E58224D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EA668B-1DAB-449C-9BA4-7B1572A22B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C6567E-119D-4C98-93FF-73A332803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E71E98-A417-4ECC-ACEB-C0490C20DB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19828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84152A-7FE0-4708-B7C1-DBEC8F1337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29566" y="1041621"/>
            <a:ext cx="9238434" cy="86138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11AB53-BAF9-439D-9451-47193CF2FF8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29566" y="2285999"/>
            <a:ext cx="9238434" cy="3810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96D9F-562A-496F-A530-A561994DC5E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71087" y="4891318"/>
            <a:ext cx="26732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fld id="{3C2B07E4-CDF9-4C88-A2F3-04620E58224D}" type="datetimeFigureOut">
              <a:rPr lang="en-US" smtClean="0"/>
              <a:pPr/>
              <a:t>1/5/2024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3060FE-AAC3-4FAE-9EB4-BCAE72D956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10473021" y="1609893"/>
            <a:ext cx="26694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77EDB2-8F31-42FA-B253-62D2414663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92908" y="3219853"/>
            <a:ext cx="629653" cy="42983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600" b="1">
                <a:solidFill>
                  <a:schemeClr val="tx1">
                    <a:tint val="75000"/>
                  </a:schemeClr>
                </a:solidFill>
                <a:latin typeface="+mj-lt"/>
              </a:defRPr>
            </a:lvl1pPr>
          </a:lstStyle>
          <a:p>
            <a:fld id="{EFE71E98-A417-4ECC-ACEB-C0490C20DB04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656339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18" r:id="rId6"/>
    <p:sldLayoutId id="2147483714" r:id="rId7"/>
    <p:sldLayoutId id="2147483715" r:id="rId8"/>
    <p:sldLayoutId id="2147483716" r:id="rId9"/>
    <p:sldLayoutId id="2147483717" r:id="rId10"/>
    <p:sldLayoutId id="2147483719" r:id="rId11"/>
  </p:sldLayoutIdLst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2800" b="1" kern="1200" cap="all" spc="6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lnSpc>
          <a:spcPct val="130000"/>
        </a:lnSpc>
        <a:spcBef>
          <a:spcPts val="1000"/>
        </a:spcBef>
        <a:buSzPct val="8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274320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466344" indent="0" algn="l" defTabSz="914400" rtl="0" eaLnBrk="1" latinLnBrk="0" hangingPunct="1">
        <a:lnSpc>
          <a:spcPct val="130000"/>
        </a:lnSpc>
        <a:spcBef>
          <a:spcPts val="500"/>
        </a:spcBef>
        <a:buSzPct val="85000"/>
        <a:buFontTx/>
        <a:buNone/>
        <a:defRPr sz="12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640080" indent="-182880" algn="l" defTabSz="914400" rtl="0" eaLnBrk="1" latinLnBrk="0" hangingPunct="1">
        <a:lnSpc>
          <a:spcPct val="130000"/>
        </a:lnSpc>
        <a:spcBef>
          <a:spcPts val="500"/>
        </a:spcBef>
        <a:buSzPct val="85000"/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customXml" Target="../ink/ink1.xml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4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microsoft.com/office/2007/relationships/hdphoto" Target="../media/hdphoto1.wdp"/><Relationship Id="rId5" Type="http://schemas.openxmlformats.org/officeDocument/2006/relationships/image" Target="../media/image3.png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4.xml"/><Relationship Id="rId9" Type="http://schemas.openxmlformats.org/officeDocument/2006/relationships/image" Target="../media/image40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5.emf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microsoft.com/office/2007/relationships/hdphoto" Target="../media/hdphoto1.wdp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slideLayout" Target="../slideLayouts/slideLayout1.xml"/><Relationship Id="rId7" Type="http://schemas.openxmlformats.org/officeDocument/2006/relationships/customXml" Target="../ink/ink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6.png"/><Relationship Id="rId5" Type="http://schemas.openxmlformats.org/officeDocument/2006/relationships/image" Target="../media/image1.jpeg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7.xml"/><Relationship Id="rId9" Type="http://schemas.openxmlformats.org/officeDocument/2006/relationships/customXml" Target="../ink/ink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7" Type="http://schemas.openxmlformats.org/officeDocument/2006/relationships/image" Target="../media/image2.pn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microsoft.com/office/2007/relationships/hdphoto" Target="../media/hdphoto1.wdp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thinkinsights.net/strategy/bowmans-strategic-clock/" TargetMode="External"/><Relationship Id="rId2" Type="http://schemas.openxmlformats.org/officeDocument/2006/relationships/hyperlink" Target="https://www.techtarget.com/searchcio/definition/SWOT-analysis-strengths-weaknesses-opportunities-and-threats-analysis#:~:text=SWOT%20analysis%20is%20a%20framework,or%20establishing%20a%20business%20strategy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processexcellencenetwork.com/business-transformation/articles/druckers-approach-to-developing-business-strategy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research-methodology.net/ikea-business-strategy-competitive-advantage-capitalising-ikea-concept/" TargetMode="External"/><Relationship Id="rId2" Type="http://schemas.openxmlformats.org/officeDocument/2006/relationships/hyperlink" Target="https://fourweekmba.com/bowmans-strategy-clock/#:~:text=Bowman%27s%20Strategy%20Clock%20is%20a,on%20price%20and%20perceived%20value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studysmarter.co.uk/explanations/business-studies/business-case-studies/ikea-transnational-strategy/" TargetMode="External"/><Relationship Id="rId5" Type="http://schemas.openxmlformats.org/officeDocument/2006/relationships/hyperlink" Target="https://thestrategystory.com/blog/ikea-marketing-mix-4ps/#:~:text=Share-,Price,shipping%2C%20and%20self%2Dassembly" TargetMode="External"/><Relationship Id="rId4" Type="http://schemas.openxmlformats.org/officeDocument/2006/relationships/hyperlink" Target="https://www.ikea.com/gb/en/this-is-ikea/about-us/our-heritage-pubad29a981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vestopedia.com/terms/s/strategic-management.asp" TargetMode="External"/><Relationship Id="rId7" Type="http://schemas.openxmlformats.org/officeDocument/2006/relationships/hyperlink" Target="https://swotandpestleanalysis.com/pestle-analysis-of-ikea/" TargetMode="External"/><Relationship Id="rId2" Type="http://schemas.openxmlformats.org/officeDocument/2006/relationships/hyperlink" Target="https://strategicmanagementinsight.com/swot-analyses/ikea-swot-analysis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corporatefinanceinstitute.com/resources/management/pestel-analysis/" TargetMode="External"/><Relationship Id="rId5" Type="http://schemas.openxmlformats.org/officeDocument/2006/relationships/hyperlink" Target="https://businessmodelanalyst.com/ikea-swot-analysis/" TargetMode="External"/><Relationship Id="rId4" Type="http://schemas.openxmlformats.org/officeDocument/2006/relationships/hyperlink" Target="https://reviewed.usatoday.com/home-outdoors/features/12-things-you-should-never-buy-from-ikea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nagers.org.uk/knowledge-and-insights/resource/stakeholder-analysis-and-management/#:~:text=Stakeholder%20analysis%20is%20the%20process,for%20managing%20relationships%20with%20them" TargetMode="External"/><Relationship Id="rId2" Type="http://schemas.openxmlformats.org/officeDocument/2006/relationships/hyperlink" Target="https://thinkinsights.net/strategy/bowmans-strategic-clock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smallbusiness.chron.com/reason-use-swot-pestle-analysis-40810.html" TargetMode="External"/><Relationship Id="rId5" Type="http://schemas.openxmlformats.org/officeDocument/2006/relationships/hyperlink" Target="https://underconstructionpage.com/ikea-e-commerce-marketing-strategy/" TargetMode="External"/><Relationship Id="rId4" Type="http://schemas.openxmlformats.org/officeDocument/2006/relationships/hyperlink" Target="https://uk.indeed.com/career-advice/career-development/mintzberg-5-ps-of-strategy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maply.com/blog/stakeholder-mapping-techniques" TargetMode="External"/><Relationship Id="rId2" Type="http://schemas.openxmlformats.org/officeDocument/2006/relationships/hyperlink" Target="https://www.mindtools.com/a2rq300/bowmans-strategy-clock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760E4C7-47B8-4356-ABCA-CC9C79E2D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n abstract burst of blue and pink">
            <a:extLst>
              <a:ext uri="{FF2B5EF4-FFF2-40B4-BE49-F238E27FC236}">
                <a16:creationId xmlns:a16="http://schemas.microsoft.com/office/drawing/2014/main" id="{1737D62F-1C75-2C49-F238-4F4B9A69C1A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/>
          </a:blip>
          <a:srcRect t="23"/>
          <a:stretch/>
        </p:blipFill>
        <p:spPr>
          <a:xfrm>
            <a:off x="20" y="1571"/>
            <a:ext cx="12191980" cy="6856429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898FA35-B55D-44B7-9A7D-57C57A4A64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1524000"/>
            <a:ext cx="9144000" cy="3810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540761-C9D6-E9AA-2F24-F88EA6766A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48000" y="2320213"/>
            <a:ext cx="6095999" cy="1317493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dirty="0"/>
              <a:t>Strategies for Resilience and prosperity</a:t>
            </a:r>
            <a:br>
              <a:rPr lang="en-GB" dirty="0"/>
            </a:br>
            <a:r>
              <a:rPr lang="en-GB" dirty="0"/>
              <a:t>(bmsp6006)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22F75B1-6977-F4F0-3EED-968AC1C10B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02654" y="4249360"/>
            <a:ext cx="6041346" cy="910772"/>
          </a:xfrm>
        </p:spPr>
        <p:txBody>
          <a:bodyPr>
            <a:noAutofit/>
          </a:bodyPr>
          <a:lstStyle/>
          <a:p>
            <a:pPr algn="ctr"/>
            <a:r>
              <a:rPr lang="en-GB"/>
              <a:t>Victoria Beecham</a:t>
            </a:r>
          </a:p>
          <a:p>
            <a:pPr algn="ctr"/>
            <a:r>
              <a:rPr lang="en-GB"/>
              <a:t>2108844</a:t>
            </a:r>
            <a:endParaRPr lang="en-GB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14C5C93-B9E9-4392-ADCF-ABF21209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10422" y="396058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92C2A1CD-1EF1-4CAA-8236-D64D00CEE6A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287929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5751"/>
    </mc:Choice>
    <mc:Fallback>
      <p:transition spd="slow" advTm="157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35709097-1D5E-461B-A75A-2CB4E0B19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8E7CE3D-756A-41A4-9B20-2A2FC3A1E4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n abstract burst of blue and pink">
            <a:extLst>
              <a:ext uri="{FF2B5EF4-FFF2-40B4-BE49-F238E27FC236}">
                <a16:creationId xmlns:a16="http://schemas.microsoft.com/office/drawing/2014/main" id="{1737D62F-1C75-2C49-F238-4F4B9A69C1A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 amt="50000"/>
          </a:blip>
          <a:srcRect t="37"/>
          <a:stretch/>
        </p:blipFill>
        <p:spPr>
          <a:xfrm>
            <a:off x="20" y="1571"/>
            <a:ext cx="12191980" cy="685642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D540761-C9D6-E9AA-2F24-F88EA6766A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9566" y="1045445"/>
            <a:ext cx="9238434" cy="85755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dirty="0">
                <a:solidFill>
                  <a:srgbClr val="FFFFFF"/>
                </a:solidFill>
              </a:rPr>
              <a:t>What is Strategy?</a:t>
            </a:r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837CF948-9F12-4674-98E3-7A7FE57A1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2286000"/>
            <a:ext cx="971155" cy="0"/>
          </a:xfrm>
          <a:prstGeom prst="line">
            <a:avLst/>
          </a:prstGeom>
          <a:ln w="317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>
            <a:extLst>
              <a:ext uri="{FF2B5EF4-FFF2-40B4-BE49-F238E27FC236}">
                <a16:creationId xmlns:a16="http://schemas.microsoft.com/office/drawing/2014/main" id="{F22F75B1-6977-F4F0-3EED-968AC1C10B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29555" y="2743200"/>
            <a:ext cx="7955077" cy="3352800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sz="2400" dirty="0">
              <a:solidFill>
                <a:srgbClr val="FFFFFF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FFFF"/>
                </a:solidFill>
              </a:rPr>
              <a:t>Peter Drucker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FFFF"/>
                </a:solidFill>
              </a:rPr>
              <a:t>Henry </a:t>
            </a:r>
            <a:r>
              <a:rPr lang="en-US" sz="2400" dirty="0" err="1">
                <a:solidFill>
                  <a:srgbClr val="FFFFFF"/>
                </a:solidFill>
              </a:rPr>
              <a:t>Mintzbery</a:t>
            </a:r>
            <a:endParaRPr lang="en-US" sz="2400" dirty="0">
              <a:solidFill>
                <a:srgbClr val="FFFFFF"/>
              </a:solidFill>
            </a:endParaRPr>
          </a:p>
          <a:p>
            <a:endParaRPr lang="en-US" dirty="0">
              <a:solidFill>
                <a:srgbClr val="FFFFFF"/>
              </a:solidFill>
            </a:endParaRPr>
          </a:p>
        </p:txBody>
      </p:sp>
      <p:pic>
        <p:nvPicPr>
          <p:cNvPr id="26" name="Audio 25">
            <a:hlinkClick r:id="" action="ppaction://media"/>
            <a:extLst>
              <a:ext uri="{FF2B5EF4-FFF2-40B4-BE49-F238E27FC236}">
                <a16:creationId xmlns:a16="http://schemas.microsoft.com/office/drawing/2014/main" id="{60572BA3-FD0E-226D-EBC0-4D6505D7DF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616945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3503"/>
    </mc:Choice>
    <mc:Fallback>
      <p:transition spd="slow" advTm="8350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BCCA1F03-1978-4993-9625-ECC9A327C1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n abstract burst of blue and pink">
            <a:extLst>
              <a:ext uri="{FF2B5EF4-FFF2-40B4-BE49-F238E27FC236}">
                <a16:creationId xmlns:a16="http://schemas.microsoft.com/office/drawing/2014/main" id="{1737D62F-1C75-2C49-F238-4F4B9A69C1A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1DF5ECF7-5D31-4B53-8384-8D36C1065B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1" y="762000"/>
            <a:ext cx="10668000" cy="5334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540761-C9D6-E9AA-2F24-F88EA6766A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29565" y="1524000"/>
            <a:ext cx="3337113" cy="38100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/>
              <a:t>History &amp; Background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22F75B1-6977-F4F0-3EED-968AC1C10B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34000" y="1524000"/>
            <a:ext cx="5334000" cy="381000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Who created?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Keys to their success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Their Accomplishments</a:t>
            </a:r>
          </a:p>
        </p:txBody>
      </p:sp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CD4EFC0F-0F87-B078-6CAF-F14C936EB90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83654150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38058"/>
    </mc:Choice>
    <mc:Fallback>
      <p:transition spd="slow" advTm="13805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5669F72C-E3FB-4C48-AEBD-AF7AC0D749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BFDE77F2-18D0-49FF-860C-62E2AC424E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4" name="Oval 33">
            <a:extLst>
              <a:ext uri="{FF2B5EF4-FFF2-40B4-BE49-F238E27FC236}">
                <a16:creationId xmlns:a16="http://schemas.microsoft.com/office/drawing/2014/main" id="{5CA22715-D05D-465E-A9CB-5AD7BC6C9C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3197" y="1114197"/>
            <a:ext cx="4629606" cy="4629606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540761-C9D6-E9AA-2F24-F88EA6766A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43180" y="2288987"/>
            <a:ext cx="4009639" cy="228301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/>
              <a:t>Bowman’s Clock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22F75B1-6977-F4F0-3EED-968AC1C10B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88680" y="762000"/>
            <a:ext cx="3897332" cy="30480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What is Bowman’s Clock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Where is Ikea on Bowman’s Clock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What are the uses of Bowman’s Clock</a:t>
            </a:r>
          </a:p>
          <a:p>
            <a:endParaRPr lang="en-US"/>
          </a:p>
        </p:txBody>
      </p:sp>
      <p:pic>
        <p:nvPicPr>
          <p:cNvPr id="4" name="Picture 3" descr="An abstract burst of blue and pink">
            <a:extLst>
              <a:ext uri="{FF2B5EF4-FFF2-40B4-BE49-F238E27FC236}">
                <a16:creationId xmlns:a16="http://schemas.microsoft.com/office/drawing/2014/main" id="{1737D62F-1C75-2C49-F238-4F4B9A69C1A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 amt="45000"/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artisticMarker trans="100000" size="100"/>
                    </a14:imgEffect>
                  </a14:imgLayer>
                </a14:imgProps>
              </a:ext>
            </a:extLst>
          </a:blip>
          <a:srcRect l="22671" r="21078" b="-2"/>
          <a:stretch/>
        </p:blipFill>
        <p:spPr>
          <a:xfrm>
            <a:off x="914400" y="2477454"/>
            <a:ext cx="4359179" cy="178696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224A8BB-EEC1-4F44-821E-76CB3932843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84124" y="3567660"/>
            <a:ext cx="3897332" cy="267602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0F0F7D70-5FCC-D582-445E-07717D9ED6F6}"/>
                  </a:ext>
                </a:extLst>
              </p14:cNvPr>
              <p14:cNvContentPartPr/>
              <p14:nvPr/>
            </p14:nvContentPartPr>
            <p14:xfrm>
              <a:off x="7687604" y="3753415"/>
              <a:ext cx="889200" cy="82008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0F0F7D70-5FCC-D582-445E-07717D9ED6F6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7678964" y="3744775"/>
                <a:ext cx="906840" cy="837720"/>
              </a:xfrm>
              <a:prstGeom prst="rect">
                <a:avLst/>
              </a:prstGeom>
            </p:spPr>
          </p:pic>
        </mc:Fallback>
      </mc:AlternateContent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38DB74B0-2735-D415-A652-2A51A30509A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103362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99205"/>
    </mc:Choice>
    <mc:Fallback>
      <p:transition spd="slow" advTm="992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BCCA1F03-1978-4993-9625-ECC9A327C1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n abstract burst of blue and pink">
            <a:extLst>
              <a:ext uri="{FF2B5EF4-FFF2-40B4-BE49-F238E27FC236}">
                <a16:creationId xmlns:a16="http://schemas.microsoft.com/office/drawing/2014/main" id="{1737D62F-1C75-2C49-F238-4F4B9A69C1A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artisticMarker trans="100000" size="100"/>
                    </a14:imgEffect>
                  </a14:imgLayer>
                </a14:imgProps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1DF5ECF7-5D31-4B53-8384-8D36C1065B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1" y="762000"/>
            <a:ext cx="10668000" cy="5334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540761-C9D6-E9AA-2F24-F88EA6766A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34886" y="483434"/>
            <a:ext cx="3337113" cy="276943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dirty="0"/>
              <a:t>SWOT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22F75B1-6977-F4F0-3EED-968AC1C10B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34000" y="1524001"/>
            <a:ext cx="5334000" cy="172886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What is SWOT Analysis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Why is it useful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/>
              <a:t>How to make the most of a SWOT Analysis</a:t>
            </a:r>
          </a:p>
          <a:p>
            <a:endParaRPr lang="en-US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227CF99-B926-4906-6AFB-8D8D1FDF71A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23278" y="3458982"/>
            <a:ext cx="6220919" cy="2843134"/>
          </a:xfrm>
          <a:prstGeom prst="rect">
            <a:avLst/>
          </a:pr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F44AB35F-40FA-0708-BBE3-D79E9A7B11A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1094612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50437"/>
    </mc:Choice>
    <mc:Fallback>
      <p:transition spd="slow" advTm="504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6" name="Rectangle 55">
            <a:extLst>
              <a:ext uri="{FF2B5EF4-FFF2-40B4-BE49-F238E27FC236}">
                <a16:creationId xmlns:a16="http://schemas.microsoft.com/office/drawing/2014/main" id="{B1C3281D-A46F-4842-9340-4CBC29E1B2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n abstract burst of blue and pink">
            <a:extLst>
              <a:ext uri="{FF2B5EF4-FFF2-40B4-BE49-F238E27FC236}">
                <a16:creationId xmlns:a16="http://schemas.microsoft.com/office/drawing/2014/main" id="{1737D62F-1C75-2C49-F238-4F4B9A69C1A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/>
          </a:blip>
          <a:srcRect/>
          <a:stretch/>
        </p:blipFill>
        <p:spPr>
          <a:xfrm>
            <a:off x="20" y="1571"/>
            <a:ext cx="12191980" cy="6856429"/>
          </a:xfrm>
          <a:prstGeom prst="rect">
            <a:avLst/>
          </a:prstGeom>
        </p:spPr>
      </p:pic>
      <p:sp>
        <p:nvSpPr>
          <p:cNvPr id="58" name="Rectangle 57">
            <a:extLst>
              <a:ext uri="{FF2B5EF4-FFF2-40B4-BE49-F238E27FC236}">
                <a16:creationId xmlns:a16="http://schemas.microsoft.com/office/drawing/2014/main" id="{87B080E6-308F-4DD8-A448-707DFB83C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48637" y="1"/>
            <a:ext cx="8894726" cy="6858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34902"/>
                </a:srgbClr>
              </a:gs>
              <a:gs pos="80000">
                <a:srgbClr val="000000">
                  <a:alpha val="0"/>
                </a:srgbClr>
              </a:gs>
              <a:gs pos="51000">
                <a:srgbClr val="000000">
                  <a:alpha val="20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540761-C9D6-E9AA-2F24-F88EA6766A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86000" y="1524000"/>
            <a:ext cx="7620000" cy="1414072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Pestel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22F75B1-6977-F4F0-3EED-968AC1C10B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91612" y="4161329"/>
            <a:ext cx="7714388" cy="1172672"/>
          </a:xfrm>
        </p:spPr>
        <p:txBody>
          <a:bodyPr vert="horz" lIns="91440" tIns="45720" rIns="91440" bIns="45720" rtlCol="0">
            <a:noAutofit/>
          </a:bodyPr>
          <a:lstStyle/>
          <a:p>
            <a:pPr marL="285750" indent="-285750" algn="ctr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FFFFFF"/>
                </a:solidFill>
              </a:rPr>
              <a:t>What is PESTEL</a:t>
            </a:r>
          </a:p>
          <a:p>
            <a:pPr marL="285750" indent="-285750" algn="ctr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FFFFFF"/>
                </a:solidFill>
              </a:rPr>
              <a:t>Why is it useful</a:t>
            </a:r>
          </a:p>
          <a:p>
            <a:pPr marL="285750" indent="-285750" algn="ctr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US" sz="3200" dirty="0">
                <a:solidFill>
                  <a:srgbClr val="FFFFFF"/>
                </a:solidFill>
              </a:rPr>
              <a:t>How to utilize a Pestel</a:t>
            </a:r>
          </a:p>
        </p:txBody>
      </p: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313FECB8-44EE-4A45-9F7B-66ECF1C3C8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63228" y="3795164"/>
            <a:ext cx="971155" cy="0"/>
          </a:xfrm>
          <a:prstGeom prst="line">
            <a:avLst/>
          </a:prstGeom>
          <a:ln w="3175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7D66E3EA-E903-7F9C-7BEE-29FE9F78570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408950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4409"/>
    </mc:Choice>
    <mc:Fallback>
      <p:transition spd="slow" advTm="344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BCCA1F03-1978-4993-9625-ECC9A327C1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n abstract burst of blue and pink">
            <a:extLst>
              <a:ext uri="{FF2B5EF4-FFF2-40B4-BE49-F238E27FC236}">
                <a16:creationId xmlns:a16="http://schemas.microsoft.com/office/drawing/2014/main" id="{1737D62F-1C75-2C49-F238-4F4B9A69C1A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1DF5ECF7-5D31-4B53-8384-8D36C1065B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2001" y="762000"/>
            <a:ext cx="10668000" cy="5334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540761-C9D6-E9AA-2F24-F88EA6766A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0" y="762000"/>
            <a:ext cx="3337113" cy="19050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dirty="0"/>
              <a:t>Stakeholder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22F75B1-6977-F4F0-3EED-968AC1C10B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5999" y="3034146"/>
            <a:ext cx="5334000" cy="17872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What is stakeholder analysis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Why is it useful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Who are Ikea’s stakeholders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85E807-3B24-6D7E-CDBF-FC9E52569EC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69817" y="1027312"/>
            <a:ext cx="5126179" cy="4564019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EE4CA64A-7506-C6DA-324A-74C2C1C87EA4}"/>
                  </a:ext>
                </a:extLst>
              </p14:cNvPr>
              <p14:cNvContentPartPr/>
              <p14:nvPr/>
            </p14:nvContentPartPr>
            <p14:xfrm>
              <a:off x="4322324" y="2147095"/>
              <a:ext cx="360" cy="36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EE4CA64A-7506-C6DA-324A-74C2C1C87EA4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4313324" y="2138455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357D4919-1CC4-8E89-DDC1-A381CC8CAA3D}"/>
                  </a:ext>
                </a:extLst>
              </p14:cNvPr>
              <p14:cNvContentPartPr/>
              <p14:nvPr/>
            </p14:nvContentPartPr>
            <p14:xfrm>
              <a:off x="3560204" y="1329895"/>
              <a:ext cx="360" cy="36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357D4919-1CC4-8E89-DDC1-A381CC8CAA3D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3551564" y="1320895"/>
                <a:ext cx="18000" cy="18000"/>
              </a:xfrm>
              <a:prstGeom prst="rect">
                <a:avLst/>
              </a:prstGeom>
            </p:spPr>
          </p:pic>
        </mc:Fallback>
      </mc:AlternateContent>
      <p:sp>
        <p:nvSpPr>
          <p:cNvPr id="10" name="Text Box 1">
            <a:extLst>
              <a:ext uri="{FF2B5EF4-FFF2-40B4-BE49-F238E27FC236}">
                <a16:creationId xmlns:a16="http://schemas.microsoft.com/office/drawing/2014/main" id="{67878DF4-A049-C386-5146-EEAD0DB78F54}"/>
              </a:ext>
            </a:extLst>
          </p:cNvPr>
          <p:cNvSpPr txBox="1"/>
          <p:nvPr/>
        </p:nvSpPr>
        <p:spPr>
          <a:xfrm>
            <a:off x="1602042" y="1623619"/>
            <a:ext cx="1551709" cy="706755"/>
          </a:xfrm>
          <a:prstGeom prst="rect">
            <a:avLst/>
          </a:prstGeom>
          <a:noFill/>
          <a:ln>
            <a:noFill/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Trade Union</a:t>
            </a:r>
            <a:endParaRPr lang="en-GB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Government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kern="100" dirty="0"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Customers</a:t>
            </a:r>
            <a:endParaRPr lang="en-GB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2" name="Text Box 1">
            <a:extLst>
              <a:ext uri="{FF2B5EF4-FFF2-40B4-BE49-F238E27FC236}">
                <a16:creationId xmlns:a16="http://schemas.microsoft.com/office/drawing/2014/main" id="{1AFC6106-803C-D43D-4526-18A4F388925C}"/>
              </a:ext>
            </a:extLst>
          </p:cNvPr>
          <p:cNvSpPr txBox="1"/>
          <p:nvPr/>
        </p:nvSpPr>
        <p:spPr>
          <a:xfrm>
            <a:off x="2758887" y="1656910"/>
            <a:ext cx="1868564" cy="774507"/>
          </a:xfrm>
          <a:prstGeom prst="rect">
            <a:avLst/>
          </a:prstGeom>
          <a:noFill/>
          <a:ln>
            <a:noFill/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Suppliers</a:t>
            </a:r>
            <a:endParaRPr lang="en-GB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Employees</a:t>
            </a:r>
            <a:endParaRPr lang="en-GB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3" name="Text Box 1">
            <a:extLst>
              <a:ext uri="{FF2B5EF4-FFF2-40B4-BE49-F238E27FC236}">
                <a16:creationId xmlns:a16="http://schemas.microsoft.com/office/drawing/2014/main" id="{CDA2A2D8-C3A2-3DEF-D8F7-A533A77D2CB1}"/>
              </a:ext>
            </a:extLst>
          </p:cNvPr>
          <p:cNvSpPr txBox="1"/>
          <p:nvPr/>
        </p:nvSpPr>
        <p:spPr>
          <a:xfrm>
            <a:off x="4533161" y="1714500"/>
            <a:ext cx="1387111" cy="774507"/>
          </a:xfrm>
          <a:prstGeom prst="rect">
            <a:avLst/>
          </a:prstGeom>
          <a:noFill/>
          <a:ln>
            <a:noFill/>
          </a:ln>
        </p:spPr>
        <p:txBody>
          <a:bodyPr rot="0" spcFirstLastPara="0" vert="horz" wrap="non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Stakeholders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kern="100" dirty="0"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Investors</a:t>
            </a:r>
            <a:endParaRPr lang="en-GB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6" name="Text Box 1">
            <a:extLst>
              <a:ext uri="{FF2B5EF4-FFF2-40B4-BE49-F238E27FC236}">
                <a16:creationId xmlns:a16="http://schemas.microsoft.com/office/drawing/2014/main" id="{A6506DAE-0704-3999-31D1-BAAD6E203F9B}"/>
              </a:ext>
            </a:extLst>
          </p:cNvPr>
          <p:cNvSpPr txBox="1"/>
          <p:nvPr/>
        </p:nvSpPr>
        <p:spPr>
          <a:xfrm>
            <a:off x="1984284" y="3440809"/>
            <a:ext cx="1342612" cy="375552"/>
          </a:xfrm>
          <a:prstGeom prst="rect">
            <a:avLst/>
          </a:prstGeom>
          <a:noFill/>
          <a:ln>
            <a:noFill/>
          </a:ln>
        </p:spPr>
        <p:txBody>
          <a:bodyPr rot="0" spcFirstLastPara="0" vert="horz" wrap="non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Competitors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7" name="Text Box 1">
            <a:extLst>
              <a:ext uri="{FF2B5EF4-FFF2-40B4-BE49-F238E27FC236}">
                <a16:creationId xmlns:a16="http://schemas.microsoft.com/office/drawing/2014/main" id="{D1E64BB8-50DE-21EB-2EE4-A298D85BE2F1}"/>
              </a:ext>
            </a:extLst>
          </p:cNvPr>
          <p:cNvSpPr txBox="1"/>
          <p:nvPr/>
        </p:nvSpPr>
        <p:spPr>
          <a:xfrm>
            <a:off x="3287789" y="4421967"/>
            <a:ext cx="813156" cy="375552"/>
          </a:xfrm>
          <a:prstGeom prst="rect">
            <a:avLst/>
          </a:prstGeom>
          <a:noFill/>
          <a:ln>
            <a:noFill/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kern="100" dirty="0">
                <a:ln>
                  <a:noFill/>
                </a:ln>
                <a:solidFill>
                  <a:srgbClr val="000000"/>
                </a:solidFill>
                <a:effectLst>
                  <a:outerShdw blurRad="38100" dist="19050" dir="2700000" algn="tl">
                    <a:schemeClr val="dk1">
                      <a:alpha val="40000"/>
                    </a:scheme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Media</a:t>
            </a:r>
            <a:endParaRPr lang="en-GB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EA427004-7FAF-D4E8-B3B0-75222B259D8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52839154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52139"/>
    </mc:Choice>
    <mc:Fallback>
      <p:transition spd="slow" advTm="5213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0760E4C7-47B8-4356-ABCA-CC9C79E2D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n abstract burst of blue and pink">
            <a:extLst>
              <a:ext uri="{FF2B5EF4-FFF2-40B4-BE49-F238E27FC236}">
                <a16:creationId xmlns:a16="http://schemas.microsoft.com/office/drawing/2014/main" id="{1737D62F-1C75-2C49-F238-4F4B9A69C1A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/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artisticMarker trans="100000" size="100"/>
                    </a14:imgEffect>
                  </a14:imgLayer>
                </a14:imgProps>
              </a:ext>
            </a:extLst>
          </a:blip>
          <a:srcRect t="23"/>
          <a:stretch/>
        </p:blipFill>
        <p:spPr>
          <a:xfrm>
            <a:off x="20" y="1571"/>
            <a:ext cx="12191980" cy="6856429"/>
          </a:xfrm>
          <a:prstGeom prst="rect">
            <a:avLst/>
          </a:prstGeom>
          <a:noFill/>
        </p:spPr>
      </p:pic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3898FA35-B55D-44B7-9A7D-57C57A4A64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1524000"/>
            <a:ext cx="9144000" cy="3810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540761-C9D6-E9AA-2F24-F88EA6766A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48000" y="2320213"/>
            <a:ext cx="6095999" cy="1317493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/>
              <a:t>recommendation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22F75B1-6977-F4F0-3EED-968AC1C10B6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02654" y="4249360"/>
            <a:ext cx="6041346" cy="688369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endParaRPr lang="en-US" dirty="0"/>
          </a:p>
          <a:p>
            <a:pPr algn="ctr"/>
            <a:endParaRPr lang="en-US" dirty="0"/>
          </a:p>
        </p:txBody>
      </p:sp>
      <p:cxnSp>
        <p:nvCxnSpPr>
          <p:cNvPr id="61" name="Straight Connector 60">
            <a:extLst>
              <a:ext uri="{FF2B5EF4-FFF2-40B4-BE49-F238E27FC236}">
                <a16:creationId xmlns:a16="http://schemas.microsoft.com/office/drawing/2014/main" id="{414C5C93-B9E9-4392-ADCF-ABF21209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10422" y="396058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0496FA12-756C-C7B8-6F89-BE4D1F307F7E}"/>
              </a:ext>
            </a:extLst>
          </p:cNvPr>
          <p:cNvSpPr txBox="1"/>
          <p:nvPr/>
        </p:nvSpPr>
        <p:spPr>
          <a:xfrm>
            <a:off x="4350327" y="4249360"/>
            <a:ext cx="43087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Revise retail strategy – close the distance to customers</a:t>
            </a:r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F640BA64-303F-89A8-3EE3-36847BA3204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9435628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81379"/>
    </mc:Choice>
    <mc:Fallback>
      <p:transition spd="slow" advTm="813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grpId="0" nodeType="withEffect" nodePh="1">
                                  <p:stCondLst>
                                    <p:cond delay="1500"/>
                                  </p:stCondLst>
                                  <p:endCondLst>
                                    <p:cond evt="begin" delay="0">
                                      <p:tn val="10"/>
                                    </p:cond>
                                  </p:end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760E4C7-47B8-4356-ABCA-CC9C79E2D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n abstract burst of blue and pink">
            <a:extLst>
              <a:ext uri="{FF2B5EF4-FFF2-40B4-BE49-F238E27FC236}">
                <a16:creationId xmlns:a16="http://schemas.microsoft.com/office/drawing/2014/main" id="{1737D62F-1C75-2C49-F238-4F4B9A69C1A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/>
          </a:blip>
          <a:srcRect t="23"/>
          <a:stretch/>
        </p:blipFill>
        <p:spPr>
          <a:xfrm>
            <a:off x="20" y="1571"/>
            <a:ext cx="12191980" cy="6856429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898FA35-B55D-44B7-9A7D-57C57A4A64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1524000"/>
            <a:ext cx="9144000" cy="3810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540761-C9D6-E9AA-2F24-F88EA6766A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48000" y="2320213"/>
            <a:ext cx="6095999" cy="1317493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Recommendation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14C5C93-B9E9-4392-ADCF-ABF21209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10422" y="396058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CC136442-E0C2-648C-4768-EC0F2062B11B}"/>
              </a:ext>
            </a:extLst>
          </p:cNvPr>
          <p:cNvSpPr txBox="1"/>
          <p:nvPr/>
        </p:nvSpPr>
        <p:spPr>
          <a:xfrm>
            <a:off x="4419600" y="4211782"/>
            <a:ext cx="36853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Use  sustainable/ eco- friendly Materials</a:t>
            </a:r>
          </a:p>
        </p:txBody>
      </p:sp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1CB67B49-6E2D-6C53-34EB-ED724A75173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7507800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53647"/>
    </mc:Choice>
    <mc:Fallback>
      <p:transition spd="slow" advTm="536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760E4C7-47B8-4356-ABCA-CC9C79E2D2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n abstract burst of blue and pink">
            <a:extLst>
              <a:ext uri="{FF2B5EF4-FFF2-40B4-BE49-F238E27FC236}">
                <a16:creationId xmlns:a16="http://schemas.microsoft.com/office/drawing/2014/main" id="{1737D62F-1C75-2C49-F238-4F4B9A69C1A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/>
          </a:blip>
          <a:srcRect t="23"/>
          <a:stretch/>
        </p:blipFill>
        <p:spPr>
          <a:xfrm>
            <a:off x="20" y="1571"/>
            <a:ext cx="12191980" cy="6856429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898FA35-B55D-44B7-9A7D-57C57A4A64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1524000"/>
            <a:ext cx="9144000" cy="3810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540761-C9D6-E9AA-2F24-F88EA6766A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48000" y="2320213"/>
            <a:ext cx="6095999" cy="1317493"/>
          </a:xfrm>
        </p:spPr>
        <p:txBody>
          <a:bodyPr anchor="b">
            <a:normAutofit/>
          </a:bodyPr>
          <a:lstStyle/>
          <a:p>
            <a:pPr algn="ctr"/>
            <a:r>
              <a:rPr lang="en-GB" dirty="0"/>
              <a:t>Recommendation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414C5C93-B9E9-4392-ADCF-ABF21209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10422" y="3960586"/>
            <a:ext cx="971155" cy="0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32F94431-317F-1D8D-3237-8870B7A0F4BA}"/>
              </a:ext>
            </a:extLst>
          </p:cNvPr>
          <p:cNvSpPr txBox="1"/>
          <p:nvPr/>
        </p:nvSpPr>
        <p:spPr>
          <a:xfrm>
            <a:off x="4572000" y="4253345"/>
            <a:ext cx="37130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	Digital Marketing</a:t>
            </a:r>
          </a:p>
        </p:txBody>
      </p:sp>
      <p:pic>
        <p:nvPicPr>
          <p:cNvPr id="20" name="Audio 19">
            <a:hlinkClick r:id="" action="ppaction://media"/>
            <a:extLst>
              <a:ext uri="{FF2B5EF4-FFF2-40B4-BE49-F238E27FC236}">
                <a16:creationId xmlns:a16="http://schemas.microsoft.com/office/drawing/2014/main" id="{F7D93C44-8B69-0C0D-6BDB-B067A26206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4660228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38347"/>
    </mc:Choice>
    <mc:Fallback>
      <p:transition spd="slow" advTm="3834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0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0162C6D-4AD6-3460-FE73-A5A81053CC34}"/>
              </a:ext>
            </a:extLst>
          </p:cNvPr>
          <p:cNvSpPr txBox="1"/>
          <p:nvPr/>
        </p:nvSpPr>
        <p:spPr>
          <a:xfrm>
            <a:off x="1075989" y="430905"/>
            <a:ext cx="57343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Reference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ECC4D09-FB3F-563A-36BB-8D80AC4F9645}"/>
              </a:ext>
            </a:extLst>
          </p:cNvPr>
          <p:cNvSpPr txBox="1"/>
          <p:nvPr/>
        </p:nvSpPr>
        <p:spPr>
          <a:xfrm>
            <a:off x="704538" y="929390"/>
            <a:ext cx="11032760" cy="60272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Bateman, T. (2022, May 09). </a:t>
            </a:r>
            <a:r>
              <a:rPr lang="en-GB" sz="2000" i="1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The Swedish furniture maker says it's responding </a:t>
            </a:r>
            <a:r>
              <a:rPr lang="en-GB" sz="2000" i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 customer demand for more home delivery.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Retrieved from </a:t>
            </a:r>
            <a:r>
              <a:rPr lang="en-GB" sz="2000" kern="1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Euronews.next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With online shopping becoming more </a:t>
            </a:r>
            <a:r>
              <a:rPr lang="en-GB" sz="2000" kern="1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populair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endParaRPr lang="en-GB" sz="20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Bigelow, S. J. (n.d.). </a:t>
            </a:r>
            <a:r>
              <a:rPr lang="en-GB" sz="2000" i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SWOT analysis.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Retrieved from </a:t>
            </a:r>
            <a:r>
              <a:rPr lang="en-GB" sz="2000" kern="1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Techtarget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https://www.techtarget.com/searchcio/definition/SWOT-analysis-strengths-weaknesses-opportunities-and-threats-analysis#:~:text=SWOT%20analysis%20is%20a%20framework,or%20establishing%20a%20business%20strategy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endParaRPr lang="en-GB" sz="20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2000" i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Bowman’s Strategic Clock – How To Position Your Product?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(n.d.). Retrieved from Think Insights: 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https://thinkinsights.net/strategy/bowmans-strategic-clock/</a:t>
            </a:r>
            <a:endParaRPr lang="en-GB" sz="20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endParaRPr lang="en-GB" sz="20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Cohen, W. (2023, April 28). </a:t>
            </a:r>
            <a:r>
              <a:rPr lang="en-GB" sz="2000" i="1" kern="1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Druckers</a:t>
            </a:r>
            <a:r>
              <a:rPr lang="en-GB" sz="2000" i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' approach to developing </a:t>
            </a:r>
            <a:r>
              <a:rPr lang="en-GB" sz="2000" i="1" kern="1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buisness</a:t>
            </a:r>
            <a:r>
              <a:rPr lang="en-GB" sz="2000" i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strategy.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Retrieved from PEX: 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https://www.processexcellencenetwork.com/business-transformation/articles/druckers-approach-to-developing-business-strategy</a:t>
            </a:r>
            <a:endParaRPr lang="en-GB" sz="20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endParaRPr lang="en-GB" sz="20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10384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4ECC4D09-FB3F-563A-36BB-8D80AC4F9645}"/>
              </a:ext>
            </a:extLst>
          </p:cNvPr>
          <p:cNvSpPr txBox="1"/>
          <p:nvPr/>
        </p:nvSpPr>
        <p:spPr>
          <a:xfrm>
            <a:off x="579620" y="239842"/>
            <a:ext cx="11032760" cy="76523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2000" kern="1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Cuofano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G. (2023, October 11). </a:t>
            </a:r>
            <a:r>
              <a:rPr lang="en-GB" sz="2000" i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 is bowman's Strategy Clock And Why It Matters In Business.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Retrieved from </a:t>
            </a:r>
            <a:r>
              <a:rPr lang="en-GB" sz="2000" kern="1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FourWeekMBA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https://fourweekmba.com/bowmans-strategy-clock/#:~:text=Bowman%27s%20Strategy%20Clock%20is%20a,on%20price%20and%20perceived%20value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endParaRPr lang="en-GB" sz="20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Dudovskiy, J. (2022, August 14). </a:t>
            </a:r>
            <a:r>
              <a:rPr lang="en-GB" sz="2000" i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Ikea Business.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Retrieved from Business Research </a:t>
            </a:r>
            <a:r>
              <a:rPr lang="en-GB" sz="2000" kern="1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Methdology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https://research-methodology.net/ikea-business-strategy-competitive-advantage-capitalising-ikea-concept/</a:t>
            </a:r>
            <a:endParaRPr lang="en-GB" sz="20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endParaRPr lang="en-GB" sz="20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Ikea. (n.d.). Retrieved from 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https://www.ikea.com/gb/en/this-is-ikea/about-us/our-heritage-pubad29a981</a:t>
            </a:r>
            <a:endParaRPr lang="en-GB" sz="20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endParaRPr lang="en-GB" sz="20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2000" i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Ikea Marketing Mix.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(n.d.). Retrieved from The Strategy Story: 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/>
              </a:rPr>
              <a:t>https://thestrategystory.com/blog/ikea-marketing-mix-4ps/#:~:text=Share-,Price,shipping%2C%20and%20self%2Dassembly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endParaRPr lang="en-GB" sz="20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2000" i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Ikea Transnational Strategy.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(n.d.). Retrieved from </a:t>
            </a:r>
            <a:r>
              <a:rPr lang="en-GB" sz="2000" kern="1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Studysmart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: 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6"/>
              </a:rPr>
              <a:t>https://www.studysmarter.co.uk/explanations/business-studies/business-case-studies/ikea-transnational-strategy/</a:t>
            </a:r>
            <a:endParaRPr lang="en-GB" sz="20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endParaRPr lang="en-GB" sz="20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79564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4ECC4D09-FB3F-563A-36BB-8D80AC4F9645}"/>
              </a:ext>
            </a:extLst>
          </p:cNvPr>
          <p:cNvSpPr txBox="1"/>
          <p:nvPr/>
        </p:nvSpPr>
        <p:spPr>
          <a:xfrm>
            <a:off x="689548" y="164892"/>
            <a:ext cx="11032760" cy="7463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Jurevicius, O. (2023, March 30). </a:t>
            </a:r>
            <a:r>
              <a:rPr lang="en-GB" sz="2000" i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SWOT Analysis of IKEA 2023.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Retrieved from </a:t>
            </a:r>
            <a:r>
              <a:rPr lang="en-GB" sz="2000" kern="1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Stategic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Management: 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https://strategicmanagementinsight.com/swot-analyses/ikea-swot-analysis/</a:t>
            </a:r>
            <a:endParaRPr lang="en-GB" sz="20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endParaRPr lang="en-GB" sz="20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Kenton, W. (2023, May 24). </a:t>
            </a:r>
            <a:r>
              <a:rPr lang="en-GB" sz="2000" i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 is Strategic </a:t>
            </a:r>
            <a:r>
              <a:rPr lang="en-GB" sz="2000" i="1" kern="1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Managment</a:t>
            </a:r>
            <a:r>
              <a:rPr lang="en-GB" sz="2000" i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?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Retrieved from Investopedia: 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https://www.investopedia.com/terms/s/strategic-management.asp</a:t>
            </a:r>
            <a:endParaRPr lang="en-GB" sz="20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endParaRPr lang="en-GB" sz="20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Murphy, S. (2021, November 11). </a:t>
            </a:r>
            <a:r>
              <a:rPr lang="en-GB" sz="2000" i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12 THINGS YOU SHOULD NEVER BUY FROM IKEA.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Retrieved from Reviewed: 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https://reviewed.usatoday.com/home-outdoors/features/12-things-you-should-never-buy-from-ikea</a:t>
            </a:r>
            <a:endParaRPr lang="en-GB" sz="20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endParaRPr lang="en-GB" sz="20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Pereira, D. (2023, March 28). </a:t>
            </a:r>
            <a:r>
              <a:rPr lang="en-GB" sz="2000" i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Ikea SWOT Analysis.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Retrieved from The Business Model Analyst: 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/>
              </a:rPr>
              <a:t>https://businessmodelanalyst.com/ikea-swot-analysis/</a:t>
            </a:r>
            <a:endParaRPr lang="en-GB" sz="20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endParaRPr lang="en-GB" sz="20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2000" kern="1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Peterdy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K. (n.d.). </a:t>
            </a:r>
            <a:r>
              <a:rPr lang="en-GB" sz="2000" i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PESTEL Analysis.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Retrieved from CFI: 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6"/>
              </a:rPr>
              <a:t>https://corporatefinanceinstitute.com/resources/management/pestel-analysis/</a:t>
            </a:r>
            <a:endParaRPr lang="en-GB" sz="20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Shaw, A. A. (n.d.). </a:t>
            </a:r>
            <a:r>
              <a:rPr lang="en-GB" sz="2000" i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PESTLE Analysis of Ikea.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Retrieved from Business Management &amp; Marketing: 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7"/>
              </a:rPr>
              <a:t>https://swotandpestleanalysis.com/pestle-analysis-of-ikea/</a:t>
            </a:r>
            <a:endParaRPr lang="en-GB" sz="20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endParaRPr lang="en-GB" sz="20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endParaRPr lang="en-GB" sz="20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304967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4ECC4D09-FB3F-563A-36BB-8D80AC4F9645}"/>
              </a:ext>
            </a:extLst>
          </p:cNvPr>
          <p:cNvSpPr txBox="1"/>
          <p:nvPr/>
        </p:nvSpPr>
        <p:spPr>
          <a:xfrm>
            <a:off x="579620" y="314793"/>
            <a:ext cx="11032760" cy="7327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Sridharan, M. (2021, April 27). </a:t>
            </a:r>
            <a:r>
              <a:rPr lang="en-GB" sz="2000" i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Bowman’s Strategic Clock – How To Position Your Product?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Retrieved from Think Insights: 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https://thinkinsights.net/strategy/bowmans-strategic-clock/</a:t>
            </a:r>
            <a:endParaRPr lang="en-GB" sz="20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endParaRPr lang="en-GB" sz="20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2000" i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STAKEHOLDER ANALYSIS AND MANAGEMENT.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(2023). Retrieved from CMI: 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3"/>
              </a:rPr>
              <a:t>https://www.managers.org.uk/knowledge-and-insights/resource/stakeholder-analysis-and-management/#:~:text=Stakeholder%20analysis%20is%20the%20process,for%20managing%20relationships%20with%20them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endParaRPr lang="en-GB" sz="20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Team, I. E. (2022, October 1). </a:t>
            </a:r>
            <a:r>
              <a:rPr lang="en-GB" sz="2000" i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GB" sz="2000" i="1" kern="1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Mintzbery</a:t>
            </a:r>
            <a:r>
              <a:rPr lang="en-GB" sz="2000" i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5p's strategy.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Retrieved from Indeed: 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4"/>
              </a:rPr>
              <a:t>https://uk.indeed.com/career-advice/career-development/mintzberg-5-ps-of-strategy</a:t>
            </a:r>
            <a:endParaRPr lang="en-GB" sz="20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endParaRPr lang="en-GB" sz="20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2000" kern="1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Tomczyk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, P. (2022, February 11). </a:t>
            </a:r>
            <a:r>
              <a:rPr lang="en-GB" sz="2000" i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How Does IKEA Use E-Commerce In Its Marketing Strategy?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Retrieved from </a:t>
            </a:r>
            <a:r>
              <a:rPr lang="en-GB" sz="2000" kern="1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underconstruction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page: 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5"/>
              </a:rPr>
              <a:t>https://underconstructionpage.com/ikea-e-commerce-marketing-strategy/</a:t>
            </a:r>
            <a:endParaRPr lang="en-GB" sz="20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Woodruff, J. (2019, January 28). </a:t>
            </a:r>
            <a:r>
              <a:rPr lang="en-GB" sz="2000" i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Reason to Use SWOT &amp; PESTLE Analysis.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Retrieved from CHRON: 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6"/>
              </a:rPr>
              <a:t>https://smallbusiness.chron.com/reason-use-swot-pestle-analysis-40810.html</a:t>
            </a:r>
            <a:endParaRPr lang="en-GB" sz="20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endParaRPr lang="en-GB" sz="18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endParaRPr lang="en-GB" sz="20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457200" indent="-457200">
              <a:lnSpc>
                <a:spcPct val="107000"/>
              </a:lnSpc>
              <a:spcAft>
                <a:spcPts val="800"/>
              </a:spcAft>
            </a:pPr>
            <a:endParaRPr lang="en-GB" sz="20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89467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4ECC4D09-FB3F-563A-36BB-8D80AC4F9645}"/>
              </a:ext>
            </a:extLst>
          </p:cNvPr>
          <p:cNvSpPr txBox="1"/>
          <p:nvPr/>
        </p:nvSpPr>
        <p:spPr>
          <a:xfrm>
            <a:off x="579620" y="314793"/>
            <a:ext cx="11032760" cy="19295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Mind tools (</a:t>
            </a:r>
            <a:r>
              <a:rPr lang="en-GB" sz="2000" kern="1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n.d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</a:t>
            </a:r>
            <a:r>
              <a:rPr lang="en-GB" sz="2000" i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Bowman’s Strategy Clock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[Image] Retrieved from: </a:t>
            </a:r>
            <a:r>
              <a:rPr lang="en-GB" sz="2000" u="sng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Bowman's Strategy Clock - Making Sense of Eight Competitive Positions (mindtools.com)</a:t>
            </a:r>
            <a:endParaRPr lang="en-GB" sz="2000" u="sng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20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kern="1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Smaply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(2022) </a:t>
            </a:r>
            <a:r>
              <a:rPr lang="en-GB" sz="2000" i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Stakeholder analysis</a:t>
            </a:r>
            <a:r>
              <a:rPr lang="en-GB" sz="20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[Image]Retrieved from:</a:t>
            </a:r>
            <a:r>
              <a:rPr lang="en-GB" sz="2000" i="1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u="sng" kern="100" dirty="0">
                <a:solidFill>
                  <a:srgbClr val="349C5D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Stakeholder mapping techniques | </a:t>
            </a:r>
            <a:r>
              <a:rPr lang="en-GB" sz="2000" u="sng" kern="100" dirty="0" err="1">
                <a:solidFill>
                  <a:srgbClr val="349C5D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Smaply</a:t>
            </a:r>
            <a:r>
              <a:rPr lang="en-GB" sz="2000" u="sng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Blog</a:t>
            </a:r>
            <a:endParaRPr lang="en-GB" sz="2000" kern="100" dirty="0">
              <a:solidFill>
                <a:schemeClr val="bg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509116"/>
      </p:ext>
    </p:extLst>
  </p:cSld>
  <p:clrMapOvr>
    <a:masterClrMapping/>
  </p:clrMapOvr>
</p:sld>
</file>

<file path=ppt/theme/theme1.xml><?xml version="1.0" encoding="utf-8"?>
<a:theme xmlns:a="http://schemas.openxmlformats.org/drawingml/2006/main" name="PortalVTI">
  <a:themeElements>
    <a:clrScheme name="AnalogousFromRegularSeedLeftStep">
      <a:dk1>
        <a:srgbClr val="000000"/>
      </a:dk1>
      <a:lt1>
        <a:srgbClr val="FFFFFF"/>
      </a:lt1>
      <a:dk2>
        <a:srgbClr val="1B2830"/>
      </a:dk2>
      <a:lt2>
        <a:srgbClr val="F0F3F1"/>
      </a:lt2>
      <a:accent1>
        <a:srgbClr val="E32D9B"/>
      </a:accent1>
      <a:accent2>
        <a:srgbClr val="CD1BD1"/>
      </a:accent2>
      <a:accent3>
        <a:srgbClr val="932DE3"/>
      </a:accent3>
      <a:accent4>
        <a:srgbClr val="4E36D6"/>
      </a:accent4>
      <a:accent5>
        <a:srgbClr val="2D5EE3"/>
      </a:accent5>
      <a:accent6>
        <a:srgbClr val="1B98D1"/>
      </a:accent6>
      <a:hlink>
        <a:srgbClr val="349C5D"/>
      </a:hlink>
      <a:folHlink>
        <a:srgbClr val="7F7F7F"/>
      </a:folHlink>
    </a:clrScheme>
    <a:fontScheme name="Earth">
      <a:majorFont>
        <a:latin typeface="Trade Gothic Next Cond"/>
        <a:ea typeface=""/>
        <a:cs typeface=""/>
      </a:majorFont>
      <a:minorFont>
        <a:latin typeface="Trade Gothic Next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ortalVTI" id="{0E0D5035-C7F2-4607-91F4-D5D5F886A15A}" vid="{EAFF3D8B-AC13-4E90-80A9-182200FBC86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F3C2EEDB3FECD489FE6CB8E237B85C0" ma:contentTypeVersion="15" ma:contentTypeDescription="Create a new document." ma:contentTypeScope="" ma:versionID="fa01f2955ce61db02a7cef7beda90184">
  <xsd:schema xmlns:xsd="http://www.w3.org/2001/XMLSchema" xmlns:xs="http://www.w3.org/2001/XMLSchema" xmlns:p="http://schemas.microsoft.com/office/2006/metadata/properties" xmlns:ns3="95817cb9-f0eb-4f4d-892c-47ab9f8957c0" xmlns:ns4="9823f8e4-81f3-4a59-a026-c1a9717271fd" targetNamespace="http://schemas.microsoft.com/office/2006/metadata/properties" ma:root="true" ma:fieldsID="6c0748d1f7c51ca13e9ce416b206723e" ns3:_="" ns4:_="">
    <xsd:import namespace="95817cb9-f0eb-4f4d-892c-47ab9f8957c0"/>
    <xsd:import namespace="9823f8e4-81f3-4a59-a026-c1a9717271f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_activity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ObjectDetectorVersions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817cb9-f0eb-4f4d-892c-47ab9f8957c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  <xsd:element name="MediaServiceAutoTags" ma:index="17" nillable="true" ma:displayName="Tags" ma:internalName="MediaServiceAutoTags" ma:readOnly="true">
      <xsd:simpleType>
        <xsd:restriction base="dms:Text"/>
      </xsd:simpleType>
    </xsd:element>
    <xsd:element name="MediaServiceOCR" ma:index="18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9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20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bjectDetectorVersions" ma:index="2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22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823f8e4-81f3-4a59-a026-c1a9717271fd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5817cb9-f0eb-4f4d-892c-47ab9f8957c0" xsi:nil="true"/>
  </documentManagement>
</p:properties>
</file>

<file path=customXml/itemProps1.xml><?xml version="1.0" encoding="utf-8"?>
<ds:datastoreItem xmlns:ds="http://schemas.openxmlformats.org/officeDocument/2006/customXml" ds:itemID="{31819DB4-F90F-4465-BB3D-1574C36F4283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37E9F03-914D-40F2-9E45-CC8D63C06D5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5817cb9-f0eb-4f4d-892c-47ab9f8957c0"/>
    <ds:schemaRef ds:uri="9823f8e4-81f3-4a59-a026-c1a9717271f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81067C8E-F3DC-441C-A41B-276AE4361AFB}">
  <ds:schemaRefs>
    <ds:schemaRef ds:uri="http://purl.org/dc/terms/"/>
    <ds:schemaRef ds:uri="9823f8e4-81f3-4a59-a026-c1a9717271fd"/>
    <ds:schemaRef ds:uri="http://schemas.microsoft.com/office/infopath/2007/PartnerControls"/>
    <ds:schemaRef ds:uri="http://schemas.microsoft.com/office/2006/documentManagement/types"/>
    <ds:schemaRef ds:uri="http://schemas.microsoft.com/office/2006/metadata/properties"/>
    <ds:schemaRef ds:uri="95817cb9-f0eb-4f4d-892c-47ab9f8957c0"/>
    <ds:schemaRef ds:uri="http://purl.org/dc/dcmitype/"/>
    <ds:schemaRef ds:uri="http://schemas.openxmlformats.org/package/2006/metadata/core-properties"/>
    <ds:schemaRef ds:uri="http://www.w3.org/XML/1998/namespace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13931</TotalTime>
  <Words>903</Words>
  <Application>Microsoft Office PowerPoint</Application>
  <PresentationFormat>Widescreen</PresentationFormat>
  <Paragraphs>90</Paragraphs>
  <Slides>15</Slides>
  <Notes>10</Notes>
  <HiddenSlides>0</HiddenSlides>
  <MMClips>10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Trade Gothic Next Cond</vt:lpstr>
      <vt:lpstr>Trade Gothic Next Light</vt:lpstr>
      <vt:lpstr>PortalVTI</vt:lpstr>
      <vt:lpstr>Strategies for Resilience and prosperity (bmsp6006)</vt:lpstr>
      <vt:lpstr>What is Strategy?</vt:lpstr>
      <vt:lpstr>History &amp; Background</vt:lpstr>
      <vt:lpstr>Bowman’s Clock</vt:lpstr>
      <vt:lpstr>SWOT Analysis</vt:lpstr>
      <vt:lpstr>Pestel analysis</vt:lpstr>
      <vt:lpstr>Stakeholder ANALYSIS</vt:lpstr>
      <vt:lpstr>recommendation</vt:lpstr>
      <vt:lpstr>Recommendation</vt:lpstr>
      <vt:lpstr>Recommendation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Strategies for Resilience and prosperity (bmsp6006)</dc:title>
  <dc:creator>Victoria Beecham</dc:creator>
  <cp:lastModifiedBy>Victoria Beecham</cp:lastModifiedBy>
  <cp:revision>1</cp:revision>
  <dcterms:created xsi:type="dcterms:W3CDTF">2023-12-28T18:14:27Z</dcterms:created>
  <dcterms:modified xsi:type="dcterms:W3CDTF">2024-01-08T17:13:02Z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0x0101002F3C2EEDB3FECD489FE6CB8E237B85C0</vt:lpwstr>
  </property>
</Properties>
</file>