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5" autoAdjust="0"/>
    <p:restoredTop sz="94660"/>
  </p:normalViewPr>
  <p:slideViewPr>
    <p:cSldViewPr snapToGrid="0">
      <p:cViewPr>
        <p:scale>
          <a:sx n="66" d="100"/>
          <a:sy n="66" d="100"/>
        </p:scale>
        <p:origin x="90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1AA42-FD53-8590-04D1-6A3C8A44E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A704FF-85B8-3666-1760-B4A84CDA4C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21748-D0C3-33E5-98B8-973163B72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F7276-D86D-A230-653B-56B71669B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8C8D0-74DF-696F-C717-AD49A3F81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459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32FD6-626D-90CD-530F-845A8238D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32725-A528-0E71-C8CB-2151203AE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BA39E-1B64-B8E5-2126-CE99D717C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F0767-0525-D042-D387-4F230D9FF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3E6A20-0B5F-BC1B-1AB8-EF744FECC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747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A6F53-E117-2D27-A0ED-017719C43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9D4FA1-91D6-B541-6027-0BC905AD6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AB86-71A4-924B-C795-7FC4FBD66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00766-5A8C-69DD-75CD-B44C1257E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71818-94A9-F78A-9DA9-E61E7D414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8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D182E-5F96-56D5-B424-B9AD06DA2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86E09-9BCD-ECA2-6A01-B39BC4D64E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961814-FDFF-ED17-F5B3-279E1F9D97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A3671F-7978-1796-CC26-C753A92C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0839B9-B114-54D7-328C-431B77356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B0E43A-9FCF-2766-D790-6FC56576F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652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00E4B-9FB7-6BA6-F62D-A8810DE3A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05562D-ECA1-802C-56C4-CA8012829D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01EEF2-06B2-3D74-CC7B-ABEAF11FF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AC24FD-946E-14D6-9EB5-ACB10668E6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49FEF2-4710-3F86-017E-A075588190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A01695-4CCA-2AD2-F206-44E1DEB4D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432F95-E275-F98D-DF8D-A38F42CBA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1C84CA-BD58-D2AF-7309-59230879C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68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CB30B-4208-C1CB-9FFB-F3349CF4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45D3DC-33BE-01B5-6AB1-14879D555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835B32-CFD2-6483-C95F-0CD15462F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82E2D-06C5-7AFB-60E4-B5E545FC8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36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A84E73-806C-CCAE-2F76-2675698B7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32B41C-02FE-012A-58C3-B11796606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8A6A02-48D0-2130-B81F-D35060BE2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04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E0A4C-A767-FD05-8D7C-6513C4C49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6F278-5556-9B9F-DAB1-728DDD097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439BF5-BA07-5B0D-3F5C-215389BB8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599D8-65F2-9F1C-4D05-D77123173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E45D8-4460-3EB4-DB22-5BBF9C12B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3387F-7F9D-554C-F3EB-DFD6F39E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759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2299B-7028-3640-9BE8-1B17576D7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468D53-4519-B8D9-653C-0348E26CCA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589805-13AA-FC97-EB55-4210EBED9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40BC9-CB39-3422-48F1-E3C5E3678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F862E1-2C8A-C5A9-6713-9330E39BF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BA0912-E3AE-0553-9BA5-E4A686E55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357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390E1-15B9-A139-DF47-3C9FFEDE9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8865D9-C59A-95D2-5C2A-C1A0A7560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72DDB-D451-3F52-D29D-ED0DEC0D0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670BD-1677-87E3-BA56-589AC934C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647A4D-7CAD-46F1-2A59-DF5D5708A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282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F47FB6-E1D2-C667-BD15-132C520C4D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C5E9A2-686A-646C-9826-7D4B59E7E4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5D457-8304-007B-4722-2F4858BE2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84E31-91AE-9FE4-0EC8-ACE1CEF4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CE302-4CEC-54A3-A784-D2C8270B1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15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024A57-16B4-74D4-B342-66778696B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2B2DE-B328-9525-F7EC-F48FE43D6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A0615-127F-DBF6-F592-2E05122620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81F8F-2BD1-4EE4-AF95-3FAA8044E626}" type="datetimeFigureOut">
              <a:rPr lang="en-GB" smtClean="0"/>
              <a:t>30/06/2022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2D3290-DE23-E29E-4E5B-1249757DBF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DB6A1-2E22-A76E-948D-62614326E1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D06B-DDF9-44B6-AF82-91F8B0D393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94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6F659-635B-EF72-3CC7-0A8697392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490364" cy="2387600"/>
          </a:xfrm>
        </p:spPr>
        <p:txBody>
          <a:bodyPr>
            <a:normAutofit/>
          </a:bodyPr>
          <a:lstStyle/>
          <a:p>
            <a:r>
              <a:rPr lang="en-GB" sz="5400" dirty="0" err="1">
                <a:solidFill>
                  <a:srgbClr val="C00000"/>
                </a:solidFill>
                <a:latin typeface="Algerian" panose="04020705040A02060702" pitchFamily="82" charset="0"/>
              </a:rPr>
              <a:t>Assigment</a:t>
            </a:r>
            <a:r>
              <a:rPr lang="en-GB" sz="5400" dirty="0">
                <a:solidFill>
                  <a:srgbClr val="C00000"/>
                </a:solidFill>
                <a:latin typeface="Algerian" panose="04020705040A02060702" pitchFamily="82" charset="0"/>
              </a:rPr>
              <a:t> tittle: Breakfast menu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B6D736-C34A-7EB7-6FB7-B3570EFA3A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l"/>
            <a:r>
              <a:rPr lang="en-GB" dirty="0">
                <a:solidFill>
                  <a:srgbClr val="C00000"/>
                </a:solidFill>
                <a:latin typeface="Amasis MT Pro Medium" panose="020B0604020202020204" pitchFamily="18" charset="0"/>
              </a:rPr>
              <a:t>Module name: Spanish language</a:t>
            </a:r>
          </a:p>
          <a:p>
            <a:pPr algn="l"/>
            <a:r>
              <a:rPr lang="en-GB" dirty="0">
                <a:solidFill>
                  <a:srgbClr val="C00000"/>
                </a:solidFill>
                <a:latin typeface="Amasis MT Pro Medium" panose="020B0604020202020204" pitchFamily="18" charset="0"/>
              </a:rPr>
              <a:t>Module code: BMIH5003</a:t>
            </a:r>
          </a:p>
          <a:p>
            <a:pPr algn="l"/>
            <a:r>
              <a:rPr lang="en-GB" dirty="0">
                <a:solidFill>
                  <a:srgbClr val="C00000"/>
                </a:solidFill>
                <a:latin typeface="Amasis MT Pro Medium" panose="020B0604020202020204" pitchFamily="18" charset="0"/>
              </a:rPr>
              <a:t>Student name: Tana Racova</a:t>
            </a:r>
          </a:p>
          <a:p>
            <a:pPr algn="l"/>
            <a:r>
              <a:rPr lang="en-GB" dirty="0">
                <a:solidFill>
                  <a:srgbClr val="C00000"/>
                </a:solidFill>
                <a:latin typeface="Amasis MT Pro Medium" panose="020B0604020202020204" pitchFamily="18" charset="0"/>
              </a:rPr>
              <a:t>Student number: 2026017</a:t>
            </a:r>
          </a:p>
          <a:p>
            <a:pPr algn="l"/>
            <a:r>
              <a:rPr lang="en-GB" dirty="0">
                <a:solidFill>
                  <a:srgbClr val="C00000"/>
                </a:solidFill>
                <a:latin typeface="Amasis MT Pro Medium" panose="020B0604020202020204" pitchFamily="18" charset="0"/>
              </a:rPr>
              <a:t>Lecture name: Rodrigo F. Aguilera</a:t>
            </a:r>
          </a:p>
        </p:txBody>
      </p:sp>
    </p:spTree>
    <p:extLst>
      <p:ext uri="{BB962C8B-B14F-4D97-AF65-F5344CB8AC3E}">
        <p14:creationId xmlns:p14="http://schemas.microsoft.com/office/powerpoint/2010/main" val="3952435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6A1BAA-406B-FD59-4433-B995502C5A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0" y="0"/>
            <a:ext cx="12192000" cy="6669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C7EEAA-26BC-955E-4E3D-7B008CE7E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637" y="365125"/>
            <a:ext cx="12192000" cy="660111"/>
          </a:xfrm>
        </p:spPr>
        <p:txBody>
          <a:bodyPr>
            <a:normAutofit fontScale="90000"/>
          </a:bodyPr>
          <a:lstStyle/>
          <a:p>
            <a:pPr algn="ctr"/>
            <a:r>
              <a:rPr lang="en-GB">
                <a:solidFill>
                  <a:srgbClr val="FFFFFF"/>
                </a:solidFill>
                <a:latin typeface="Algerian" panose="04020705040A02060702" pitchFamily="82" charset="0"/>
              </a:rPr>
              <a:t>Menu de desavuno</a:t>
            </a:r>
            <a:br>
              <a:rPr lang="en-GB">
                <a:solidFill>
                  <a:srgbClr val="FFFFFF"/>
                </a:solidFill>
                <a:latin typeface="Algerian" panose="04020705040A02060702" pitchFamily="82" charset="0"/>
              </a:rPr>
            </a:br>
            <a:r>
              <a:rPr lang="en-GB" i="1">
                <a:solidFill>
                  <a:srgbClr val="FFFFFF"/>
                </a:solidFill>
                <a:latin typeface="Algerian" panose="04020705040A02060702" pitchFamily="82" charset="0"/>
              </a:rPr>
              <a:t>Breakfast menu</a:t>
            </a:r>
            <a:endParaRPr lang="en-GB" i="1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71C29-C066-3500-8C3D-46E6FD6EB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436" y="1260764"/>
            <a:ext cx="10633364" cy="5597236"/>
          </a:xfrm>
        </p:spPr>
        <p:txBody>
          <a:bodyPr numCol="2">
            <a:normAutofit fontScale="92500" lnSpcReduction="10000"/>
          </a:bodyPr>
          <a:lstStyle/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Especial de la manana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Morning special		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kak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4,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Pancake	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Bayas da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avena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5, 00€</a:t>
            </a:r>
          </a:p>
          <a:p>
            <a:r>
              <a:rPr lang="en-GB" sz="1600" i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Poridge</a:t>
            </a:r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berry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Tortilla			6, 00€</a:t>
            </a:r>
          </a:p>
          <a:p>
            <a:r>
              <a:rPr lang="en-GB" sz="1600" i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Omeleta</a:t>
            </a:r>
            <a:endParaRPr lang="en-GB" sz="1600" i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Desayuno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todo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6,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day breakfast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Huevo de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aguacate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4,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Avocado egg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Huevo de chorizo		5,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Chorizo egg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Rollo de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tocino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4,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Bacon roll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Rollo de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salchicha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4,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Sausage roll</a:t>
            </a:r>
          </a:p>
          <a:p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Bebidas</a:t>
            </a:r>
            <a:endParaRPr lang="en-GB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Drinks</a:t>
            </a:r>
          </a:p>
          <a:p>
            <a:endParaRPr lang="en-GB" sz="1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Café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expres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1,50€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Espresso</a:t>
            </a:r>
          </a:p>
          <a:p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Capuchino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2,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Cappuccino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Latte		2,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Latte</a:t>
            </a:r>
          </a:p>
          <a:p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Norteamericana</a:t>
            </a:r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2,50€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Americano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Aqua		2, 00€</a:t>
            </a: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</a:p>
          <a:p>
            <a:r>
              <a:rPr lang="en-GB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Jugo de </a:t>
            </a:r>
            <a:r>
              <a:rPr lang="en-GB" sz="16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frutas</a:t>
            </a:r>
            <a:r>
              <a:rPr lang="en-GB" sz="16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2, 00€</a:t>
            </a:r>
            <a:endParaRPr lang="en-GB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Juice </a:t>
            </a:r>
            <a:r>
              <a:rPr lang="en-GB" sz="1600" i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fruite</a:t>
            </a:r>
            <a:endParaRPr lang="en-GB" sz="1600" i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796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174</Words>
  <Application>Microsoft Office PowerPoint</Application>
  <PresentationFormat>Widescreen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Algerian</vt:lpstr>
      <vt:lpstr>Amasis MT Pro Medium</vt:lpstr>
      <vt:lpstr>Arial</vt:lpstr>
      <vt:lpstr>Calibri</vt:lpstr>
      <vt:lpstr>Calibri Light</vt:lpstr>
      <vt:lpstr>Office Theme</vt:lpstr>
      <vt:lpstr>Assigment tittle: Breakfast menu</vt:lpstr>
      <vt:lpstr>Menu de desavuno Breakfast menu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Assigment tittle: Breakfast menu</dc:title>
  <dc:creator>Tana Racova</dc:creator>
  <cp:lastModifiedBy>Tana Racova</cp:lastModifiedBy>
  <cp:revision>1</cp:revision>
  <dcterms:created xsi:type="dcterms:W3CDTF">2022-06-30T20:51:27Z</dcterms:created>
  <dcterms:modified xsi:type="dcterms:W3CDTF">2022-07-01T11:03:04Z</dcterms:modified>
</cp:coreProperties>
</file>