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401" r:id="rId2"/>
    <p:sldId id="403" r:id="rId3"/>
    <p:sldId id="402" r:id="rId4"/>
    <p:sldId id="404" r:id="rId5"/>
    <p:sldId id="396" r:id="rId6"/>
    <p:sldId id="397" r:id="rId7"/>
    <p:sldId id="405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">
    <a:wholeTbl>
      <a:tcTxStyle>
        <a:font>
          <a:latin typeface="+mn-lt"/>
          <a:ea typeface="+mn-ea"/>
          <a:cs typeface="+mn-cs"/>
        </a:font>
        <a:srgbClr val="000000"/>
      </a:tcTxStyle>
      <a:tcStyle>
        <a:tcBdr>
          <a:left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left>
          <a:right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right>
          <a:top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top>
          <a:bottom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rgbClr val="E9EBF5"/>
          </a:solidFill>
        </a:fill>
      </a:tcStyle>
    </a:wholeTbl>
    <a:band1H>
      <a:tcStyle>
        <a:tcBdr/>
        <a:fill>
          <a:solidFill>
            <a:srgbClr val="CFD5EA"/>
          </a:solidFill>
        </a:fill>
      </a:tcStyle>
    </a:band1H>
    <a:band2H>
      <a:tcStyle>
        <a:tcBdr/>
      </a:tcStyle>
    </a:band2H>
    <a:band1V>
      <a:tcStyle>
        <a:tcBdr/>
        <a:fill>
          <a:solidFill>
            <a:srgbClr val="CFD5EA"/>
          </a:solidFill>
        </a:fill>
      </a:tcStyle>
    </a:band1V>
    <a:band2V>
      <a:tcStyle>
        <a:tcBdr/>
      </a:tcStyle>
    </a:band2V>
    <a:lastCol>
      <a:tcTxStyle b="on">
        <a:font>
          <a:latin typeface="+mn-lt"/>
          <a:ea typeface="+mn-ea"/>
          <a:cs typeface="+mn-cs"/>
        </a:font>
        <a:srgbClr val="FFFFFF"/>
      </a:tcTxStyle>
      <a:tcStyle>
        <a:tcBdr/>
        <a:fill>
          <a:solidFill>
            <a:srgbClr val="4472C4"/>
          </a:solidFill>
        </a:fill>
      </a:tcStyle>
    </a:lastCol>
    <a:firstCol>
      <a:tcTxStyle b="on">
        <a:font>
          <a:latin typeface="+mn-lt"/>
          <a:ea typeface="+mn-ea"/>
          <a:cs typeface="+mn-cs"/>
        </a:font>
        <a:srgbClr val="FFFFFF"/>
      </a:tcTxStyle>
      <a:tcStyle>
        <a:tcBdr/>
        <a:fill>
          <a:solidFill>
            <a:srgbClr val="4472C4"/>
          </a:solidFill>
        </a:fill>
      </a:tcStyle>
    </a:firstCol>
    <a:lastRow>
      <a:tcTxStyle b="on">
        <a:font>
          <a:latin typeface="+mn-lt"/>
          <a:ea typeface="+mn-ea"/>
          <a:cs typeface="+mn-cs"/>
        </a:font>
        <a:srgbClr val="FFFFFF"/>
      </a:tcTxStyle>
      <a:tcStyle>
        <a:tcBdr>
          <a:top>
            <a:ln w="38103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top>
        </a:tcBdr>
        <a:fill>
          <a:solidFill>
            <a:srgbClr val="4472C4"/>
          </a:solidFill>
        </a:fill>
      </a:tcStyle>
    </a:lastRow>
    <a:firstRow>
      <a:tcTxStyle b="on">
        <a:font>
          <a:latin typeface="+mn-lt"/>
          <a:ea typeface="+mn-ea"/>
          <a:cs typeface="+mn-cs"/>
        </a:font>
        <a:srgbClr val="FFFFFF"/>
      </a:tcTxStyle>
      <a:tcStyle>
        <a:tcBdr>
          <a:bottom>
            <a:ln w="38103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rgbClr val="4472C4"/>
          </a:solidFill>
        </a:fill>
      </a:tcStyle>
    </a:firstRow>
  </a:tblStyle>
  <a:tblStyle styleId="{6E25E649-3F16-4E02-A733-19D2CDBF48F0}" styleName="">
    <a:wholeTbl>
      <a:tcTxStyle>
        <a:font>
          <a:latin typeface="+mn-lt"/>
          <a:ea typeface="+mn-ea"/>
          <a:cs typeface="+mn-cs"/>
        </a:font>
        <a:srgbClr val="000000"/>
      </a:tcTxStyle>
      <a:tcStyle>
        <a:tcBdr>
          <a:top>
            <a:ln w="25402" cap="flat" cmpd="sng" algn="ctr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a:top>
          <a:bottom>
            <a:ln w="25402" cap="flat" cmpd="sng" algn="ctr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rgbClr val="FFFFFF"/>
          </a:solidFill>
        </a:fill>
      </a:tcStyle>
    </a:wholeTbl>
    <a:band1H>
      <a:tcStyle>
        <a:tcBdr/>
        <a:fill>
          <a:solidFill>
            <a:srgbClr val="E7E7E7"/>
          </a:solidFill>
        </a:fill>
      </a:tcStyle>
    </a:band1H>
    <a:band1V>
      <a:tcStyle>
        <a:tcBdr/>
        <a:fill>
          <a:solidFill>
            <a:srgbClr val="E7E7E7"/>
          </a:solidFill>
        </a:fill>
      </a:tcStyle>
    </a:band1V>
    <a:lastCol>
      <a:tcTxStyle b="on">
        <a:font>
          <a:latin typeface="+mn-lt"/>
          <a:ea typeface="+mn-ea"/>
          <a:cs typeface="+mn-cs"/>
        </a:font>
        <a:srgbClr val="FFFFFF"/>
      </a:tcTxStyle>
      <a:tcStyle>
        <a:tcBdr/>
        <a:fill>
          <a:solidFill>
            <a:srgbClr val="4472C4"/>
          </a:solidFill>
        </a:fill>
      </a:tcStyle>
    </a:lastCol>
    <a:firstCol>
      <a:tcTxStyle b="on">
        <a:font>
          <a:latin typeface="+mn-lt"/>
          <a:ea typeface="+mn-ea"/>
          <a:cs typeface="+mn-cs"/>
        </a:font>
        <a:srgbClr val="FFFFFF"/>
      </a:tcTxStyle>
      <a:tcStyle>
        <a:tcBdr/>
        <a:fill>
          <a:solidFill>
            <a:srgbClr val="4472C4"/>
          </a:solidFill>
        </a:fill>
      </a:tcStyle>
    </a:firstCol>
    <a:lastRow>
      <a:tcTxStyle b="on">
        <a:font>
          <a:latin typeface=""/>
          <a:ea typeface=""/>
          <a:cs typeface=""/>
        </a:font>
      </a:tcTxStyle>
      <a:tcStyle>
        <a:tcBdr>
          <a:top>
            <a:ln w="50804" cap="flat" cmpd="dbl" algn="ctr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a:top>
        </a:tcBdr>
        <a:fill>
          <a:solidFill>
            <a:srgbClr val="FFFFFF"/>
          </a:solidFill>
        </a:fill>
      </a:tcStyle>
    </a:lastRow>
    <a:firstRow>
      <a:tcTxStyle b="on">
        <a:font>
          <a:latin typeface="+mn-lt"/>
          <a:ea typeface="+mn-ea"/>
          <a:cs typeface="+mn-cs"/>
        </a:font>
        <a:srgbClr val="FFFFFF"/>
      </a:tcTxStyle>
      <a:tcStyle>
        <a:tcBdr>
          <a:bottom>
            <a:ln w="25402" cap="flat" cmpd="sng" algn="ctr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rgbClr val="4472C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97" d="100"/>
          <a:sy n="97" d="100"/>
        </p:scale>
        <p:origin x="102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A4BD94D5-A2E8-77B1-F353-C7F4AE5EABFD}"/>
              </a:ext>
            </a:extLst>
          </p:cNvPr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36E2448-5B0C-54A3-62CF-42EE7D9AB471}"/>
              </a:ext>
            </a:extLst>
          </p:cNvPr>
          <p:cNvSpPr txBox="1">
            <a:spLocks noGrp="1"/>
          </p:cNvSpPr>
          <p:nvPr>
            <p:ph type="dt" idx="1"/>
          </p:nvPr>
        </p:nvSpPr>
        <p:spPr>
          <a:xfrm>
            <a:off x="3884608" y="0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fld id="{B28BD8F0-1960-4370-8A65-67986BA49AE9}" type="datetime1">
              <a:rPr lang="en-US"/>
              <a:pPr lvl="0"/>
              <a:t>6/30/2026</a:t>
            </a:fld>
            <a:endParaRPr lang="en-US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B90ACDE7-153E-1998-D3DF-2922F8CF276F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099"/>
          </a:xfrm>
          <a:prstGeom prst="rect">
            <a:avLst/>
          </a:prstGeom>
          <a:noFill/>
          <a:ln w="12701">
            <a:solidFill>
              <a:srgbClr val="000000"/>
            </a:solidFill>
            <a:prstDash val="solid"/>
          </a:ln>
        </p:spPr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24E67221-632D-E04A-CD0C-38DDF6C0011F}"/>
              </a:ext>
            </a:extLst>
          </p:cNvPr>
          <p:cNvSpPr txBox="1">
            <a:spLocks noGrp="1"/>
          </p:cNvSpPr>
          <p:nvPr>
            <p:ph type="body" sz="quarter" idx="3"/>
          </p:nvPr>
        </p:nvSpPr>
        <p:spPr>
          <a:xfrm>
            <a:off x="685800" y="4400549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7CBC3EA-98FF-9184-58E4-8F093C708224}"/>
              </a:ext>
            </a:extLst>
          </p:cNvPr>
          <p:cNvSpPr txBox="1">
            <a:spLocks noGrp="1"/>
          </p:cNvSpPr>
          <p:nvPr>
            <p:ph type="ftr" sz="quarter" idx="4"/>
          </p:nvPr>
        </p:nvSpPr>
        <p:spPr>
          <a:xfrm>
            <a:off x="0" y="8685208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88CC7C5-1B0F-1F88-5AF6-E760A684009E}"/>
              </a:ext>
            </a:extLst>
          </p:cNvPr>
          <p:cNvSpPr txBox="1">
            <a:spLocks noGrp="1"/>
          </p:cNvSpPr>
          <p:nvPr>
            <p:ph type="sldNum" sz="quarter" idx="5"/>
          </p:nvPr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fld id="{64F890C8-2320-4BED-AF5D-429BFFB7FC89}" type="slidenum">
              <a:t>‹#›</a:t>
            </a:fld>
            <a:endParaRPr lang="en-US"/>
          </a:p>
        </p:txBody>
      </p:sp>
      <p:sp>
        <p:nvSpPr>
          <p:cNvPr id="8" name="Header Placeholder 1">
            <a:extLst>
              <a:ext uri="{FF2B5EF4-FFF2-40B4-BE49-F238E27FC236}">
                <a16:creationId xmlns:a16="http://schemas.microsoft.com/office/drawing/2014/main" id="{3B8CC892-4CE5-D9C5-60BF-59A4101617D9}"/>
              </a:ext>
            </a:extLst>
          </p:cNvPr>
          <p:cNvSpPr txBox="1">
            <a:spLocks noGrp="1"/>
          </p:cNvSpPr>
          <p:nvPr>
            <p:ph type="hdr" sz="quarter" idx="10"/>
          </p:nvPr>
        </p:nvSpPr>
        <p:spPr>
          <a:xfrm>
            <a:off x="0" y="0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endParaRPr lang="en-GB"/>
          </a:p>
        </p:txBody>
      </p:sp>
      <p:sp>
        <p:nvSpPr>
          <p:cNvPr id="9" name="Date Placeholder 2">
            <a:extLst>
              <a:ext uri="{FF2B5EF4-FFF2-40B4-BE49-F238E27FC236}">
                <a16:creationId xmlns:a16="http://schemas.microsoft.com/office/drawing/2014/main" id="{CDC772BE-3338-E268-A79E-9C4D16F2EE21}"/>
              </a:ext>
            </a:extLst>
          </p:cNvPr>
          <p:cNvSpPr txBox="1">
            <a:spLocks noGrp="1"/>
          </p:cNvSpPr>
          <p:nvPr>
            <p:ph type="dt" sz="quarter" idx="7"/>
          </p:nvPr>
        </p:nvSpPr>
        <p:spPr>
          <a:xfrm>
            <a:off x="3884608" y="0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fld id="{0A04C25F-BE66-4505-93FF-614CB3BC0F31}" type="datetime1">
              <a:rPr lang="en-GB"/>
              <a:pPr lvl="0"/>
              <a:t>30/06/2026</a:t>
            </a:fld>
            <a:endParaRPr lang="en-GB"/>
          </a:p>
        </p:txBody>
      </p:sp>
      <p:sp>
        <p:nvSpPr>
          <p:cNvPr id="10" name="Slide Image Placeholder 3">
            <a:extLst>
              <a:ext uri="{FF2B5EF4-FFF2-40B4-BE49-F238E27FC236}">
                <a16:creationId xmlns:a16="http://schemas.microsoft.com/office/drawing/2014/main" id="{5B14B582-E6FC-42B0-4B6E-51279BED8253}"/>
              </a:ext>
            </a:extLst>
          </p:cNvPr>
          <p:cNvSpPr>
            <a:spLocks noGrp="1" noRot="1" noChangeAspect="1"/>
          </p:cNvSpPr>
          <p:nvPr>
            <p:ph type="sldImg" sz="quarter" idx="4294967295"/>
          </p:nvPr>
        </p:nvSpPr>
        <p:spPr>
          <a:xfrm>
            <a:off x="685800" y="1143000"/>
            <a:ext cx="5486400" cy="3086099"/>
          </a:xfrm>
          <a:prstGeom prst="rect">
            <a:avLst/>
          </a:prstGeom>
          <a:noFill/>
          <a:ln w="12701">
            <a:solidFill>
              <a:srgbClr val="000000"/>
            </a:solidFill>
            <a:prstDash val="solid"/>
          </a:ln>
        </p:spPr>
      </p:sp>
      <p:sp>
        <p:nvSpPr>
          <p:cNvPr id="11" name="Notes Placeholder 4">
            <a:extLst>
              <a:ext uri="{FF2B5EF4-FFF2-40B4-BE49-F238E27FC236}">
                <a16:creationId xmlns:a16="http://schemas.microsoft.com/office/drawing/2014/main" id="{8B7C3F7A-9D65-9B03-406F-2CACD38BBD7B}"/>
              </a:ext>
            </a:extLst>
          </p:cNvPr>
          <p:cNvSpPr txBox="1">
            <a:spLocks noGrp="1"/>
          </p:cNvSpPr>
          <p:nvPr>
            <p:ph type="body" sz="quarter" idx="4294967295"/>
          </p:nvPr>
        </p:nvSpPr>
        <p:spPr>
          <a:xfrm>
            <a:off x="685800" y="4400549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12" name="Footer Placeholder 5">
            <a:extLst>
              <a:ext uri="{FF2B5EF4-FFF2-40B4-BE49-F238E27FC236}">
                <a16:creationId xmlns:a16="http://schemas.microsoft.com/office/drawing/2014/main" id="{878C18F5-61F1-C0A2-F9E5-370D767FD956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0" y="8685208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endParaRPr lang="en-GB"/>
          </a:p>
        </p:txBody>
      </p:sp>
      <p:sp>
        <p:nvSpPr>
          <p:cNvPr id="13" name="Slide Number Placeholder 6">
            <a:extLst>
              <a:ext uri="{FF2B5EF4-FFF2-40B4-BE49-F238E27FC236}">
                <a16:creationId xmlns:a16="http://schemas.microsoft.com/office/drawing/2014/main" id="{8F9526AA-EE88-8CF3-1981-44E4B99575D0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fld id="{27A2997A-F9CE-4DF4-8BB9-0EB1C58F9387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32685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marR="0" lvl="0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GB" sz="1200" b="0" i="0" u="none" strike="noStrike" kern="1200" cap="none" spc="0" baseline="0">
        <a:solidFill>
          <a:srgbClr val="000000"/>
        </a:solidFill>
        <a:uFillTx/>
        <a:latin typeface="Calibri"/>
      </a:defRPr>
    </a:lvl1pPr>
    <a:lvl2pPr marL="457200" marR="0" lvl="1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GB" sz="1200" b="0" i="0" u="none" strike="noStrike" kern="1200" cap="none" spc="0" baseline="0">
        <a:solidFill>
          <a:srgbClr val="000000"/>
        </a:solidFill>
        <a:uFillTx/>
        <a:latin typeface="Calibri"/>
      </a:defRPr>
    </a:lvl2pPr>
    <a:lvl3pPr marL="914400" marR="0" lvl="2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GB" sz="1200" b="0" i="0" u="none" strike="noStrike" kern="1200" cap="none" spc="0" baseline="0">
        <a:solidFill>
          <a:srgbClr val="000000"/>
        </a:solidFill>
        <a:uFillTx/>
        <a:latin typeface="Calibri"/>
      </a:defRPr>
    </a:lvl3pPr>
    <a:lvl4pPr marL="1371600" marR="0" lvl="3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GB" sz="1200" b="0" i="0" u="none" strike="noStrike" kern="1200" cap="none" spc="0" baseline="0">
        <a:solidFill>
          <a:srgbClr val="000000"/>
        </a:solidFill>
        <a:uFillTx/>
        <a:latin typeface="Calibri"/>
      </a:defRPr>
    </a:lvl4pPr>
    <a:lvl5pPr marL="1828800" marR="0" lvl="4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GB" sz="1200" b="0" i="0" u="none" strike="noStrike" kern="1200" cap="none" spc="0" baseline="0">
        <a:solidFill>
          <a:srgbClr val="000000"/>
        </a:solidFill>
        <a:uFillTx/>
        <a:latin typeface="Calibri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C998413-4CE7-DA67-5CC6-7C185AC2D19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64082CC-114B-8881-54A5-56DB13522377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4B2F416-EF0D-80B4-491E-3FA9E6678B10}"/>
              </a:ext>
            </a:extLst>
          </p:cNvPr>
          <p:cNvSpPr txBox="1"/>
          <p:nvPr/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3A56245D-E706-4874-95DC-66B45614780B}" type="slidenum">
              <a:t>2</a:t>
            </a:fld>
            <a:endParaRPr lang="en-US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: Shape 8" descr="Tag=AccentColor&#10;Flavor=Light&#10;Target=Fill">
            <a:extLst>
              <a:ext uri="{FF2B5EF4-FFF2-40B4-BE49-F238E27FC236}">
                <a16:creationId xmlns:a16="http://schemas.microsoft.com/office/drawing/2014/main" id="{E3C88B94-4BD0-99E1-3D5C-552231A4EBE7}"/>
              </a:ext>
            </a:extLst>
          </p:cNvPr>
          <p:cNvSpPr/>
          <p:nvPr/>
        </p:nvSpPr>
        <p:spPr>
          <a:xfrm>
            <a:off x="0" y="0"/>
            <a:ext cx="7824081" cy="6858000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7534656"/>
              <a:gd name="f7" fmla="val 6858000"/>
              <a:gd name="f8" fmla="val 234679"/>
              <a:gd name="f9" fmla="val 2022952"/>
              <a:gd name="f10" fmla="val 2238233"/>
              <a:gd name="f11" fmla="val 3114003"/>
              <a:gd name="f12" fmla="val 6526057"/>
              <a:gd name="f13" fmla="val 6424296"/>
              <a:gd name="f14" fmla="val 35571"/>
              <a:gd name="f15" fmla="val 6325442"/>
              <a:gd name="f16" fmla="val 78255"/>
              <a:gd name="f17" fmla="val 6223681"/>
              <a:gd name="f18" fmla="val 110269"/>
              <a:gd name="f19" fmla="val 6238219"/>
              <a:gd name="f20" fmla="val 145839"/>
              <a:gd name="f21" fmla="val 6252756"/>
              <a:gd name="f22" fmla="val 138725"/>
              <a:gd name="f23" fmla="val 6267294"/>
              <a:gd name="f24" fmla="val 135168"/>
              <a:gd name="f25" fmla="val 6354517"/>
              <a:gd name="f26" fmla="val 120941"/>
              <a:gd name="f27" fmla="val 6444648"/>
              <a:gd name="f28" fmla="val 6528964"/>
              <a:gd name="f29" fmla="val 71141"/>
              <a:gd name="f30" fmla="val 6549317"/>
              <a:gd name="f31" fmla="val 64027"/>
              <a:gd name="f32" fmla="val 6572576"/>
              <a:gd name="f33" fmla="val 6581298"/>
              <a:gd name="f34" fmla="val 88927"/>
              <a:gd name="f35" fmla="val 6595836"/>
              <a:gd name="f36" fmla="val 124497"/>
              <a:gd name="f37" fmla="val 6575484"/>
              <a:gd name="f38" fmla="val 6555131"/>
              <a:gd name="f39" fmla="val 163625"/>
              <a:gd name="f40" fmla="val 6520242"/>
              <a:gd name="f41" fmla="val 195638"/>
              <a:gd name="f42" fmla="val 6479538"/>
              <a:gd name="f43" fmla="val 188525"/>
              <a:gd name="f44" fmla="val 6441741"/>
              <a:gd name="f45" fmla="val 192082"/>
              <a:gd name="f46" fmla="val 6337073"/>
              <a:gd name="f47" fmla="val 209867"/>
              <a:gd name="f48" fmla="val 6287645"/>
              <a:gd name="f49" fmla="val 259665"/>
              <a:gd name="f50" fmla="val 6264386"/>
              <a:gd name="f51" fmla="val 373491"/>
              <a:gd name="f52" fmla="val 327250"/>
              <a:gd name="f53" fmla="val 384162"/>
              <a:gd name="f54" fmla="val 6531872"/>
              <a:gd name="f55" fmla="val 352148"/>
              <a:gd name="f56" fmla="val 345034"/>
              <a:gd name="f57" fmla="val 6590021"/>
              <a:gd name="f58" fmla="val 355706"/>
              <a:gd name="f59" fmla="val 6578391"/>
              <a:gd name="f60" fmla="val 394834"/>
              <a:gd name="f61" fmla="val 6566762"/>
              <a:gd name="f62" fmla="val 430405"/>
              <a:gd name="f63" fmla="val 458860"/>
              <a:gd name="f64" fmla="val 451747"/>
              <a:gd name="f65" fmla="val 6645263"/>
              <a:gd name="f66" fmla="val 448189"/>
              <a:gd name="f67" fmla="val 6659800"/>
              <a:gd name="f68" fmla="val 405504"/>
              <a:gd name="f69" fmla="val 6674337"/>
              <a:gd name="f70" fmla="val 359262"/>
              <a:gd name="f71" fmla="val 6685967"/>
              <a:gd name="f72" fmla="val 334364"/>
              <a:gd name="f73" fmla="val 6717949"/>
              <a:gd name="f74" fmla="val 320135"/>
              <a:gd name="f75" fmla="val 6741209"/>
              <a:gd name="f76" fmla="val 6770283"/>
              <a:gd name="f77" fmla="val 348592"/>
              <a:gd name="f78" fmla="val 6761561"/>
              <a:gd name="f79" fmla="val 387720"/>
              <a:gd name="f80" fmla="val 416176"/>
              <a:gd name="f81" fmla="val 6764469"/>
              <a:gd name="f82" fmla="val 469532"/>
              <a:gd name="f83" fmla="val 494431"/>
              <a:gd name="f84" fmla="val 6700505"/>
              <a:gd name="f85" fmla="val 505101"/>
              <a:gd name="f86" fmla="val 6651077"/>
              <a:gd name="f87" fmla="val 519330"/>
              <a:gd name="f88" fmla="val 6601651"/>
              <a:gd name="f89" fmla="val 537116"/>
              <a:gd name="f90" fmla="val 6537687"/>
              <a:gd name="f91" fmla="val 558458"/>
              <a:gd name="f92" fmla="val 6607466"/>
              <a:gd name="f93" fmla="val 594028"/>
              <a:gd name="f94" fmla="val 586915"/>
              <a:gd name="f95" fmla="val 6712134"/>
              <a:gd name="f96" fmla="val 6776098"/>
              <a:gd name="f97" fmla="val 526444"/>
              <a:gd name="f98" fmla="val 6860414"/>
              <a:gd name="f99" fmla="val 483759"/>
              <a:gd name="f100" fmla="val 6912748"/>
              <a:gd name="f101" fmla="val 522887"/>
              <a:gd name="f102" fmla="val 6991249"/>
              <a:gd name="f103" fmla="val 579800"/>
              <a:gd name="f104" fmla="val 7055213"/>
              <a:gd name="f105" fmla="val 544229"/>
              <a:gd name="f106" fmla="val 7124992"/>
              <a:gd name="f107" fmla="val 533558"/>
              <a:gd name="f108" fmla="val 7270366"/>
              <a:gd name="f109" fmla="val 512216"/>
              <a:gd name="f110" fmla="val 7180234"/>
              <a:gd name="f111" fmla="val 480203"/>
              <a:gd name="f112" fmla="val 7325607"/>
              <a:gd name="f113" fmla="val 462417"/>
              <a:gd name="f114" fmla="val 7383756"/>
              <a:gd name="f115" fmla="val 455303"/>
              <a:gd name="f116" fmla="val 7444813"/>
              <a:gd name="f117" fmla="val 426847"/>
              <a:gd name="f118" fmla="val 7529129"/>
              <a:gd name="f119" fmla="val 465975"/>
              <a:gd name="f120" fmla="val 7148252"/>
              <a:gd name="f121" fmla="val 672284"/>
              <a:gd name="f122" fmla="val 6967990"/>
              <a:gd name="f123" fmla="val 658055"/>
              <a:gd name="f124" fmla="val 6627818"/>
              <a:gd name="f125" fmla="val 910606"/>
              <a:gd name="f126" fmla="val 6642355"/>
              <a:gd name="f127" fmla="val 935506"/>
              <a:gd name="f128" fmla="val 6656892"/>
              <a:gd name="f129" fmla="val 924835"/>
              <a:gd name="f130" fmla="val 6671430"/>
              <a:gd name="f131" fmla="val 921277"/>
              <a:gd name="f132" fmla="val 6694689"/>
              <a:gd name="f133" fmla="val 917720"/>
              <a:gd name="f134" fmla="val 6723764"/>
              <a:gd name="f135" fmla="val 903491"/>
              <a:gd name="f136" fmla="val 6729579"/>
              <a:gd name="f137" fmla="val 949734"/>
              <a:gd name="f138" fmla="val 6732487"/>
              <a:gd name="f139" fmla="val 985305"/>
              <a:gd name="f140" fmla="val 6715041"/>
              <a:gd name="f141" fmla="val 1003089"/>
              <a:gd name="f142" fmla="val 1006647"/>
              <a:gd name="f143" fmla="val 1020875"/>
              <a:gd name="f144" fmla="val 1070674"/>
              <a:gd name="f145" fmla="val 6450463"/>
              <a:gd name="f146" fmla="val 1113358"/>
              <a:gd name="f147" fmla="val 6415574"/>
              <a:gd name="f148" fmla="val 1131144"/>
              <a:gd name="f149" fmla="val 6377777"/>
              <a:gd name="f150" fmla="val 1156043"/>
              <a:gd name="f151" fmla="val 6392314"/>
              <a:gd name="f152" fmla="val 1220069"/>
              <a:gd name="f153" fmla="val 6421388"/>
              <a:gd name="f154" fmla="val 1237855"/>
              <a:gd name="f155" fmla="val 1212955"/>
              <a:gd name="f156" fmla="val 6465001"/>
              <a:gd name="f157" fmla="val 1209399"/>
              <a:gd name="f158" fmla="val 6488260"/>
              <a:gd name="f159" fmla="val 1205842"/>
              <a:gd name="f160" fmla="val 6543502"/>
              <a:gd name="f161" fmla="val 1230741"/>
              <a:gd name="f162" fmla="val 6462093"/>
              <a:gd name="f163" fmla="val 1269868"/>
              <a:gd name="f164" fmla="val 6584206"/>
              <a:gd name="f165" fmla="val 1365909"/>
              <a:gd name="f166" fmla="val 6502798"/>
              <a:gd name="f167" fmla="val 6369055"/>
              <a:gd name="f168" fmla="val 6296368"/>
              <a:gd name="f169" fmla="val 1536647"/>
              <a:gd name="f170" fmla="val 6168440"/>
              <a:gd name="f171" fmla="val 1540204"/>
              <a:gd name="f172" fmla="val 6148088"/>
              <a:gd name="f173" fmla="val 6139366"/>
              <a:gd name="f174" fmla="val 1572219"/>
              <a:gd name="f175" fmla="val 1597117"/>
              <a:gd name="f176" fmla="val 1629132"/>
              <a:gd name="f177" fmla="val 6159717"/>
              <a:gd name="f178" fmla="val 1632688"/>
              <a:gd name="f179" fmla="val 6180070"/>
              <a:gd name="f180" fmla="val 1636245"/>
              <a:gd name="f181" fmla="val 6212052"/>
              <a:gd name="f182" fmla="val 1639802"/>
              <a:gd name="f183" fmla="val 6246941"/>
              <a:gd name="f184" fmla="val 1657587"/>
              <a:gd name="f185" fmla="val 1693158"/>
              <a:gd name="f186" fmla="val 6133551"/>
              <a:gd name="f187" fmla="val 1728729"/>
              <a:gd name="f188" fmla="val 6136458"/>
              <a:gd name="f189" fmla="val 1849668"/>
              <a:gd name="f190" fmla="val 1881683"/>
              <a:gd name="f191" fmla="val 6104476"/>
              <a:gd name="f192" fmla="val 1895910"/>
              <a:gd name="f193" fmla="val 6081216"/>
              <a:gd name="f194" fmla="val 1903025"/>
              <a:gd name="f195" fmla="val 6040512"/>
              <a:gd name="f196" fmla="val 1917252"/>
              <a:gd name="f197" fmla="val 6008530"/>
              <a:gd name="f198" fmla="val 1938595"/>
              <a:gd name="f199" fmla="val 5985270"/>
              <a:gd name="f200" fmla="val 1984836"/>
              <a:gd name="f201" fmla="val 1995507"/>
              <a:gd name="f202" fmla="val 2002622"/>
              <a:gd name="f203" fmla="val 2013292"/>
              <a:gd name="f204" fmla="val 5991085"/>
              <a:gd name="f205" fmla="val 2123562"/>
              <a:gd name="f206" fmla="val 6049234"/>
              <a:gd name="f207" fmla="val 2120004"/>
              <a:gd name="f208" fmla="val 6113198"/>
              <a:gd name="f209" fmla="val 2102219"/>
              <a:gd name="f210" fmla="val 6188792"/>
              <a:gd name="f211" fmla="val 2080877"/>
              <a:gd name="f212" fmla="val 2038192"/>
              <a:gd name="f213" fmla="val 6345795"/>
              <a:gd name="f214" fmla="val 2077320"/>
              <a:gd name="f215" fmla="val 6232404"/>
              <a:gd name="f216" fmla="val 2130676"/>
              <a:gd name="f217" fmla="val 6107384"/>
              <a:gd name="f218" fmla="val 2134233"/>
              <a:gd name="f219" fmla="val 6002715"/>
              <a:gd name="f220" fmla="val 2208931"/>
              <a:gd name="f221" fmla="val 2223159"/>
              <a:gd name="f222" fmla="val 6735394"/>
              <a:gd name="f223" fmla="val 7113363"/>
              <a:gd name="f224" fmla="val 1892353"/>
              <a:gd name="f225" fmla="val 7101733"/>
              <a:gd name="f226" fmla="val 1952823"/>
              <a:gd name="f227" fmla="val 7069751"/>
              <a:gd name="f228" fmla="val 1967051"/>
              <a:gd name="f229" fmla="val 7043584"/>
              <a:gd name="f230" fmla="val 1974165"/>
              <a:gd name="f231" fmla="val 6904026"/>
              <a:gd name="f232" fmla="val 2020407"/>
              <a:gd name="f233" fmla="val 6781913"/>
              <a:gd name="f234" fmla="val 2112891"/>
              <a:gd name="f235" fmla="val 6653985"/>
              <a:gd name="f236" fmla="val 2191146"/>
              <a:gd name="f237" fmla="val 6563854"/>
              <a:gd name="f238" fmla="val 2258731"/>
              <a:gd name="f239" fmla="val 2326314"/>
              <a:gd name="f240" fmla="val 2390340"/>
              <a:gd name="f241" fmla="val 6491167"/>
              <a:gd name="f242" fmla="val 2418796"/>
              <a:gd name="f243" fmla="val 6427203"/>
              <a:gd name="f244" fmla="val 2401012"/>
              <a:gd name="f245" fmla="val 6374869"/>
              <a:gd name="f246" fmla="val 2386784"/>
              <a:gd name="f247" fmla="val 6319627"/>
              <a:gd name="f248" fmla="val 2393898"/>
              <a:gd name="f249" fmla="val 6203330"/>
              <a:gd name="f250" fmla="val 2408126"/>
              <a:gd name="f251" fmla="val 2479267"/>
              <a:gd name="f252" fmla="val 2518395"/>
              <a:gd name="f253" fmla="val 6177162"/>
              <a:gd name="f254" fmla="val 2582422"/>
              <a:gd name="f255" fmla="val 6226589"/>
              <a:gd name="f256" fmla="val 2550408"/>
              <a:gd name="f257" fmla="val 2543294"/>
              <a:gd name="f258" fmla="val 6316720"/>
              <a:gd name="f259" fmla="val 2536181"/>
              <a:gd name="f260" fmla="val 6406851"/>
              <a:gd name="f261" fmla="val 2525509"/>
              <a:gd name="f262" fmla="val 6438834"/>
              <a:gd name="f263" fmla="val 2685576"/>
              <a:gd name="f264" fmla="val 6511520"/>
              <a:gd name="f265" fmla="val 2564636"/>
              <a:gd name="f266" fmla="val 6613281"/>
              <a:gd name="f267" fmla="val 6662707"/>
              <a:gd name="f268" fmla="val 2546851"/>
              <a:gd name="f269" fmla="val 6709227"/>
              <a:gd name="f270" fmla="val 2532623"/>
              <a:gd name="f271" fmla="val 2514837"/>
              <a:gd name="f272" fmla="val 6825524"/>
              <a:gd name="f273" fmla="val 6883674"/>
              <a:gd name="f274" fmla="val 2553965"/>
              <a:gd name="f275" fmla="val 6936008"/>
              <a:gd name="f276" fmla="val 2561080"/>
              <a:gd name="f277" fmla="val 6906934"/>
              <a:gd name="f278" fmla="val 2653563"/>
              <a:gd name="f279" fmla="val 6938916"/>
              <a:gd name="f280" fmla="val 2692689"/>
              <a:gd name="f281" fmla="val 6944730"/>
              <a:gd name="f282" fmla="val 2703362"/>
              <a:gd name="f283" fmla="val 6950545"/>
              <a:gd name="f284" fmla="val 6956360"/>
              <a:gd name="f285" fmla="val 6973805"/>
              <a:gd name="f286" fmla="val 2980812"/>
              <a:gd name="f287" fmla="val 7279088"/>
              <a:gd name="f288" fmla="val 2913227"/>
              <a:gd name="f289" fmla="val 2923898"/>
              <a:gd name="f290" fmla="val 7305255"/>
              <a:gd name="f291" fmla="val 2941684"/>
              <a:gd name="f292" fmla="val 7337237"/>
              <a:gd name="f293" fmla="val 2899000"/>
              <a:gd name="f294" fmla="val 7369219"/>
              <a:gd name="f295" fmla="val 7232569"/>
              <a:gd name="f296" fmla="val 3137322"/>
              <a:gd name="f297" fmla="val 7023231"/>
              <a:gd name="f298" fmla="val 3183563"/>
              <a:gd name="f299" fmla="val 6837155"/>
              <a:gd name="f300" fmla="val 3329402"/>
              <a:gd name="f301" fmla="val 3379202"/>
              <a:gd name="f302" fmla="val 7081381"/>
              <a:gd name="f303" fmla="val 3208463"/>
              <a:gd name="f304" fmla="val 7194772"/>
              <a:gd name="f305" fmla="val 3229805"/>
              <a:gd name="f306" fmla="val 7250013"/>
              <a:gd name="f307" fmla="val 3283162"/>
              <a:gd name="f308" fmla="val 7084288"/>
              <a:gd name="f309" fmla="val 3368530"/>
              <a:gd name="f310" fmla="val 7244198"/>
              <a:gd name="f311" fmla="val 3393429"/>
              <a:gd name="f312" fmla="val 7174420"/>
              <a:gd name="f313" fmla="val 3439672"/>
              <a:gd name="f314" fmla="val 3485914"/>
              <a:gd name="f315" fmla="val 7075566"/>
              <a:gd name="f316" fmla="val 3539269"/>
              <a:gd name="f317" fmla="val 3635309"/>
              <a:gd name="f318" fmla="val 3699337"/>
              <a:gd name="f319" fmla="val 7014509"/>
              <a:gd name="f320" fmla="val 3827390"/>
              <a:gd name="f321" fmla="val 7040677"/>
              <a:gd name="f322" fmla="val 3912759"/>
              <a:gd name="f323" fmla="val 7078473"/>
              <a:gd name="f324" fmla="val 3991015"/>
              <a:gd name="f325" fmla="val 4090612"/>
              <a:gd name="f326" fmla="val 7020324"/>
              <a:gd name="f327" fmla="val 4158196"/>
              <a:gd name="f328" fmla="val 7029047"/>
              <a:gd name="f329" fmla="val 4204438"/>
              <a:gd name="f330" fmla="val 7116270"/>
              <a:gd name="f331" fmla="val 4172424"/>
              <a:gd name="f332" fmla="val 7209309"/>
              <a:gd name="f333" fmla="val 4140411"/>
              <a:gd name="f334" fmla="val 4200882"/>
              <a:gd name="f335" fmla="val 7220938"/>
              <a:gd name="f336" fmla="val 4321821"/>
              <a:gd name="f337" fmla="val 7206402"/>
              <a:gd name="f338" fmla="val 4400076"/>
              <a:gd name="f339" fmla="val 4424975"/>
              <a:gd name="f340" fmla="val 7284903"/>
              <a:gd name="f341" fmla="val 4414305"/>
              <a:gd name="f342" fmla="val 7354681"/>
              <a:gd name="f343" fmla="val 4403633"/>
              <a:gd name="f344" fmla="val 7421553"/>
              <a:gd name="f345" fmla="val 4353835"/>
              <a:gd name="f346" fmla="val 7508777"/>
              <a:gd name="f347" fmla="val 4378734"/>
              <a:gd name="f348" fmla="val 7438998"/>
              <a:gd name="f349" fmla="val 4521016"/>
              <a:gd name="f350" fmla="val 7290717"/>
              <a:gd name="f351" fmla="val 4478331"/>
              <a:gd name="f352" fmla="val 4613499"/>
              <a:gd name="f353" fmla="val 7380849"/>
              <a:gd name="f354" fmla="val 7450627"/>
              <a:gd name="f355" fmla="val 4585042"/>
              <a:gd name="f356" fmla="val 7479702"/>
              <a:gd name="f357" fmla="val 4574373"/>
              <a:gd name="f358" fmla="val 7511684"/>
              <a:gd name="f359" fmla="val 4560144"/>
              <a:gd name="f360" fmla="val 4602828"/>
              <a:gd name="f361" fmla="val 7549482"/>
              <a:gd name="f362" fmla="val 4652628"/>
              <a:gd name="f363" fmla="val 4670412"/>
              <a:gd name="f364" fmla="val 7485517"/>
              <a:gd name="f365" fmla="val 4677526"/>
              <a:gd name="f366" fmla="val 7418645"/>
              <a:gd name="f367" fmla="val 4702425"/>
              <a:gd name="f368" fmla="val 7366312"/>
              <a:gd name="f369" fmla="val 4759339"/>
              <a:gd name="f370" fmla="val 7308162"/>
              <a:gd name="f371" fmla="val 4805580"/>
              <a:gd name="f372" fmla="val 7183142"/>
              <a:gd name="f373" fmla="val 4905177"/>
              <a:gd name="f374" fmla="val 7046491"/>
              <a:gd name="f375" fmla="val 4990547"/>
              <a:gd name="f376" fmla="val 6941823"/>
              <a:gd name="f377" fmla="val 5154171"/>
              <a:gd name="f378" fmla="val 7072659"/>
              <a:gd name="f379" fmla="val 5111487"/>
              <a:gd name="f380" fmla="val 7171512"/>
              <a:gd name="f381" fmla="val 5011889"/>
              <a:gd name="f382" fmla="val 7296533"/>
              <a:gd name="f383" fmla="val 4994104"/>
              <a:gd name="f384" fmla="val 7188956"/>
              <a:gd name="f385" fmla="val 5143500"/>
              <a:gd name="f386" fmla="val 7052306"/>
              <a:gd name="f387" fmla="val 5243097"/>
              <a:gd name="f388" fmla="val 6924378"/>
              <a:gd name="f389" fmla="val 5353367"/>
              <a:gd name="f390" fmla="val 6886581"/>
              <a:gd name="f391" fmla="val 5385379"/>
              <a:gd name="f392" fmla="val 6848784"/>
              <a:gd name="f393" fmla="val 5406721"/>
              <a:gd name="f394" fmla="val 6842970"/>
              <a:gd name="f395" fmla="val 5474306"/>
              <a:gd name="f396" fmla="val 5605917"/>
              <a:gd name="f397" fmla="val 6779006"/>
              <a:gd name="f398" fmla="val 5712629"/>
              <a:gd name="f399" fmla="val 5769542"/>
              <a:gd name="f400" fmla="val 6680152"/>
              <a:gd name="f401" fmla="val 5790884"/>
              <a:gd name="f402" fmla="val 6683059"/>
              <a:gd name="f403" fmla="val 5801555"/>
              <a:gd name="f404" fmla="val 6747024"/>
              <a:gd name="f405" fmla="val 5805112"/>
              <a:gd name="f406" fmla="val 6796450"/>
              <a:gd name="f407" fmla="val 5726858"/>
              <a:gd name="f408" fmla="val 6874952"/>
              <a:gd name="f409" fmla="val 5755314"/>
              <a:gd name="f410" fmla="val 5862025"/>
              <a:gd name="f411" fmla="val 5954508"/>
              <a:gd name="f412" fmla="val 6624910"/>
              <a:gd name="f413" fmla="val 6004307"/>
              <a:gd name="f414" fmla="val 6043434"/>
              <a:gd name="f415" fmla="val 6430111"/>
              <a:gd name="f416" fmla="val 6068335"/>
              <a:gd name="f417" fmla="val 6366147"/>
              <a:gd name="f418" fmla="val 6196388"/>
              <a:gd name="f419" fmla="val 6221287"/>
              <a:gd name="f420" fmla="val 6494075"/>
              <a:gd name="f421" fmla="val 6189274"/>
              <a:gd name="f422" fmla="val 6167932"/>
              <a:gd name="f423" fmla="val 6633633"/>
              <a:gd name="f424" fmla="val 6132361"/>
              <a:gd name="f425" fmla="val 6093234"/>
              <a:gd name="f426" fmla="val 6802265"/>
              <a:gd name="f427" fmla="val 6057663"/>
              <a:gd name="f428" fmla="val 6834248"/>
              <a:gd name="f429" fmla="val 6869137"/>
              <a:gd name="f430" fmla="val 6036320"/>
              <a:gd name="f431" fmla="val 6889489"/>
              <a:gd name="f432" fmla="val 6100347"/>
              <a:gd name="f433" fmla="val 6114575"/>
              <a:gd name="f434" fmla="val 6199945"/>
              <a:gd name="f435" fmla="val 6281757"/>
              <a:gd name="f436" fmla="val 6327999"/>
              <a:gd name="f437" fmla="val 6388469"/>
              <a:gd name="f438" fmla="val 6514427"/>
              <a:gd name="f439" fmla="val 6367127"/>
              <a:gd name="f440" fmla="val 6356456"/>
              <a:gd name="f441" fmla="val 6456278"/>
              <a:gd name="f442" fmla="val 6459185"/>
              <a:gd name="f443" fmla="val 6431153"/>
              <a:gd name="f444" fmla="val 6473723"/>
              <a:gd name="f445" fmla="val 6580550"/>
              <a:gd name="f446" fmla="val 6389406"/>
              <a:gd name="f447" fmla="val 6630349"/>
              <a:gd name="f448" fmla="val 6302183"/>
              <a:gd name="f449" fmla="val 6658805"/>
              <a:gd name="f450" fmla="val 6174255"/>
              <a:gd name="f451" fmla="val 6701489"/>
              <a:gd name="f452" fmla="val 6060864"/>
              <a:gd name="f453" fmla="val 6786859"/>
              <a:gd name="f454" fmla="val 5941659"/>
              <a:gd name="f455" fmla="+- 0 0 -90"/>
              <a:gd name="f456" fmla="*/ f3 1 7534656"/>
              <a:gd name="f457" fmla="*/ f4 1 6858000"/>
              <a:gd name="f458" fmla="+- f7 0 f5"/>
              <a:gd name="f459" fmla="+- f6 0 f5"/>
              <a:gd name="f460" fmla="*/ f455 f0 1"/>
              <a:gd name="f461" fmla="*/ f459 1 7534656"/>
              <a:gd name="f462" fmla="*/ f458 1 6858000"/>
              <a:gd name="f463" fmla="*/ 0 f459 1"/>
              <a:gd name="f464" fmla="*/ 0 f458 1"/>
              <a:gd name="f465" fmla="*/ 234679 f459 1"/>
              <a:gd name="f466" fmla="*/ 2022952 f459 1"/>
              <a:gd name="f467" fmla="*/ 2238233 f459 1"/>
              <a:gd name="f468" fmla="*/ 3114003 f459 1"/>
              <a:gd name="f469" fmla="*/ 6526057 f459 1"/>
              <a:gd name="f470" fmla="*/ 6223681 f459 1"/>
              <a:gd name="f471" fmla="*/ 110269 f458 1"/>
              <a:gd name="f472" fmla="*/ 6267294 f459 1"/>
              <a:gd name="f473" fmla="*/ 135168 f458 1"/>
              <a:gd name="f474" fmla="*/ 6528964 f459 1"/>
              <a:gd name="f475" fmla="*/ 71141 f458 1"/>
              <a:gd name="f476" fmla="*/ 6581298 f459 1"/>
              <a:gd name="f477" fmla="*/ 88927 f458 1"/>
              <a:gd name="f478" fmla="*/ 6555131 f459 1"/>
              <a:gd name="f479" fmla="*/ 163625 f458 1"/>
              <a:gd name="f480" fmla="*/ 6441741 f459 1"/>
              <a:gd name="f481" fmla="*/ 192082 f458 1"/>
              <a:gd name="f482" fmla="*/ 6264386 f459 1"/>
              <a:gd name="f483" fmla="*/ 373491 f458 1"/>
              <a:gd name="f484" fmla="*/ 6531872 f459 1"/>
              <a:gd name="f485" fmla="*/ 352148 f458 1"/>
              <a:gd name="f486" fmla="*/ 6578391 f459 1"/>
              <a:gd name="f487" fmla="*/ 394834 f458 1"/>
              <a:gd name="f488" fmla="*/ 6595836 f459 1"/>
              <a:gd name="f489" fmla="*/ 451747 f458 1"/>
              <a:gd name="f490" fmla="*/ 6674337 f459 1"/>
              <a:gd name="f491" fmla="*/ 359262 f458 1"/>
              <a:gd name="f492" fmla="*/ 6741209 f459 1"/>
              <a:gd name="f493" fmla="*/ 334364 f458 1"/>
              <a:gd name="f494" fmla="*/ 6761561 f459 1"/>
              <a:gd name="f495" fmla="*/ 416176 f458 1"/>
              <a:gd name="f496" fmla="*/ 6700505 f459 1"/>
              <a:gd name="f497" fmla="*/ 505101 f458 1"/>
              <a:gd name="f498" fmla="*/ 6537687 f459 1"/>
              <a:gd name="f499" fmla="*/ 558458 f458 1"/>
              <a:gd name="f500" fmla="*/ 6712134 f459 1"/>
              <a:gd name="f501" fmla="*/ 6912748 f459 1"/>
              <a:gd name="f502" fmla="*/ 522887 f458 1"/>
              <a:gd name="f503" fmla="*/ 7124992 f459 1"/>
              <a:gd name="f504" fmla="*/ 533558 f458 1"/>
              <a:gd name="f505" fmla="*/ 7325607 f459 1"/>
              <a:gd name="f506" fmla="*/ 462417 f458 1"/>
              <a:gd name="f507" fmla="*/ 7529129 f459 1"/>
              <a:gd name="f508" fmla="*/ 465975 f458 1"/>
              <a:gd name="f509" fmla="*/ 6627818 f459 1"/>
              <a:gd name="f510" fmla="*/ 910606 f458 1"/>
              <a:gd name="f511" fmla="*/ 6671430 f459 1"/>
              <a:gd name="f512" fmla="*/ 921277 f458 1"/>
              <a:gd name="f513" fmla="*/ 6729579 f459 1"/>
              <a:gd name="f514" fmla="*/ 949734 f458 1"/>
              <a:gd name="f515" fmla="*/ 6685967 f459 1"/>
              <a:gd name="f516" fmla="*/ 1006647 f458 1"/>
              <a:gd name="f517" fmla="*/ 6450463 f459 1"/>
              <a:gd name="f518" fmla="*/ 1113358 f458 1"/>
              <a:gd name="f519" fmla="*/ 6392314 f459 1"/>
              <a:gd name="f520" fmla="*/ 1220069 f458 1"/>
              <a:gd name="f521" fmla="*/ 6465001 f459 1"/>
              <a:gd name="f522" fmla="*/ 1209399 f458 1"/>
              <a:gd name="f523" fmla="*/ 1230741 f458 1"/>
              <a:gd name="f524" fmla="*/ 6502798 f459 1"/>
              <a:gd name="f525" fmla="*/ 1365909 f458 1"/>
              <a:gd name="f526" fmla="*/ 6168440 f459 1"/>
              <a:gd name="f527" fmla="*/ 1540204 f458 1"/>
              <a:gd name="f528" fmla="*/ 6139366 f459 1"/>
              <a:gd name="f529" fmla="*/ 1597117 f458 1"/>
              <a:gd name="f530" fmla="*/ 6180070 f459 1"/>
              <a:gd name="f531" fmla="*/ 1636245 f458 1"/>
              <a:gd name="f532" fmla="*/ 6287645 f459 1"/>
              <a:gd name="f533" fmla="*/ 1657587 f458 1"/>
              <a:gd name="f534" fmla="*/ 6136458 f459 1"/>
              <a:gd name="f535" fmla="*/ 1849668 f458 1"/>
              <a:gd name="f536" fmla="*/ 6081216 f459 1"/>
              <a:gd name="f537" fmla="*/ 1903025 f458 1"/>
              <a:gd name="f538" fmla="*/ 5985270 f459 1"/>
              <a:gd name="f539" fmla="*/ 1984836 f458 1"/>
              <a:gd name="f540" fmla="*/ 2013292 f458 1"/>
              <a:gd name="f541" fmla="*/ 6113198 f459 1"/>
              <a:gd name="f542" fmla="*/ 2102219 f458 1"/>
              <a:gd name="f543" fmla="*/ 6345795 f459 1"/>
              <a:gd name="f544" fmla="*/ 2077320 f458 1"/>
              <a:gd name="f545" fmla="*/ 6002715 f459 1"/>
              <a:gd name="f546" fmla="*/ 2208931 f458 1"/>
              <a:gd name="f547" fmla="*/ 7113363 f459 1"/>
              <a:gd name="f548" fmla="*/ 1892353 f458 1"/>
              <a:gd name="f549" fmla="*/ 7043584 f459 1"/>
              <a:gd name="f550" fmla="*/ 1974165 f458 1"/>
              <a:gd name="f551" fmla="*/ 6653985 f459 1"/>
              <a:gd name="f552" fmla="*/ 2191146 f458 1"/>
              <a:gd name="f553" fmla="*/ 6543502 f459 1"/>
              <a:gd name="f554" fmla="*/ 2326314 f458 1"/>
              <a:gd name="f555" fmla="*/ 6427203 f459 1"/>
              <a:gd name="f556" fmla="*/ 2401012 f458 1"/>
              <a:gd name="f557" fmla="*/ 6148088 f459 1"/>
              <a:gd name="f558" fmla="*/ 2518395 f458 1"/>
              <a:gd name="f559" fmla="*/ 2543294 f458 1"/>
              <a:gd name="f560" fmla="*/ 6406851 f459 1"/>
              <a:gd name="f561" fmla="*/ 2525509 f458 1"/>
              <a:gd name="f562" fmla="*/ 6563854 f459 1"/>
              <a:gd name="f563" fmla="*/ 2564636 f458 1"/>
              <a:gd name="f564" fmla="*/ 6709227 f459 1"/>
              <a:gd name="f565" fmla="*/ 2532623 f458 1"/>
              <a:gd name="f566" fmla="*/ 6883674 f459 1"/>
              <a:gd name="f567" fmla="*/ 2553965 f458 1"/>
              <a:gd name="f568" fmla="*/ 6938916 f459 1"/>
              <a:gd name="f569" fmla="*/ 2692689 f458 1"/>
              <a:gd name="f570" fmla="*/ 6956360 f459 1"/>
              <a:gd name="f571" fmla="*/ 2703362 f458 1"/>
              <a:gd name="f572" fmla="*/ 7279088 f459 1"/>
              <a:gd name="f573" fmla="*/ 2923898 f458 1"/>
              <a:gd name="f574" fmla="*/ 7369219 f459 1"/>
              <a:gd name="f575" fmla="*/ 2941684 f458 1"/>
              <a:gd name="f576" fmla="*/ 6837155 f459 1"/>
              <a:gd name="f577" fmla="*/ 3329402 f458 1"/>
              <a:gd name="f578" fmla="*/ 7194772 f459 1"/>
              <a:gd name="f579" fmla="*/ 3229805 f458 1"/>
              <a:gd name="f580" fmla="*/ 7244198 f459 1"/>
              <a:gd name="f581" fmla="*/ 3393429 f458 1"/>
              <a:gd name="f582" fmla="*/ 7075566 f459 1"/>
              <a:gd name="f583" fmla="*/ 3539269 f458 1"/>
              <a:gd name="f584" fmla="*/ 7014509 f459 1"/>
              <a:gd name="f585" fmla="*/ 3827390 f458 1"/>
              <a:gd name="f586" fmla="*/ 4090612 f458 1"/>
              <a:gd name="f587" fmla="*/ 7116270 f459 1"/>
              <a:gd name="f588" fmla="*/ 4172424 f458 1"/>
              <a:gd name="f589" fmla="*/ 7220938 f459 1"/>
              <a:gd name="f590" fmla="*/ 4321821 f458 1"/>
              <a:gd name="f591" fmla="*/ 7284903 f459 1"/>
              <a:gd name="f592" fmla="*/ 4414305 f458 1"/>
              <a:gd name="f593" fmla="*/ 7508777 f459 1"/>
              <a:gd name="f594" fmla="*/ 4378734 f458 1"/>
              <a:gd name="f595" fmla="*/ 7209309 f459 1"/>
              <a:gd name="f596" fmla="*/ 4613499 f458 1"/>
              <a:gd name="f597" fmla="*/ 7450627 f459 1"/>
              <a:gd name="f598" fmla="*/ 4585042 f458 1"/>
              <a:gd name="f599" fmla="*/ 4602828 f458 1"/>
              <a:gd name="f600" fmla="*/ 7485517 f459 1"/>
              <a:gd name="f601" fmla="*/ 4677526 f458 1"/>
              <a:gd name="f602" fmla="*/ 7308162 f459 1"/>
              <a:gd name="f603" fmla="*/ 4805580 f458 1"/>
              <a:gd name="f604" fmla="*/ 6941823 f459 1"/>
              <a:gd name="f605" fmla="*/ 5154171 f458 1"/>
              <a:gd name="f606" fmla="*/ 7296533 f459 1"/>
              <a:gd name="f607" fmla="*/ 4994104 f458 1"/>
              <a:gd name="f608" fmla="*/ 6924378 f459 1"/>
              <a:gd name="f609" fmla="*/ 5353367 f458 1"/>
              <a:gd name="f610" fmla="*/ 6842970 f459 1"/>
              <a:gd name="f611" fmla="*/ 5474306 f458 1"/>
              <a:gd name="f612" fmla="*/ 5769542 f458 1"/>
              <a:gd name="f613" fmla="*/ 6683059 f459 1"/>
              <a:gd name="f614" fmla="*/ 5801555 f458 1"/>
              <a:gd name="f615" fmla="*/ 6874952 f459 1"/>
              <a:gd name="f616" fmla="*/ 5755314 f458 1"/>
              <a:gd name="f617" fmla="*/ 6624910 f459 1"/>
              <a:gd name="f618" fmla="*/ 6004307 f458 1"/>
              <a:gd name="f619" fmla="*/ 6366147 f459 1"/>
              <a:gd name="f620" fmla="*/ 6196388 f458 1"/>
              <a:gd name="f621" fmla="*/ 6549317 f459 1"/>
              <a:gd name="f622" fmla="*/ 6167932 f458 1"/>
              <a:gd name="f623" fmla="*/ 6802265 f459 1"/>
              <a:gd name="f624" fmla="*/ 6057663 f458 1"/>
              <a:gd name="f625" fmla="*/ 6889489 f459 1"/>
              <a:gd name="f626" fmla="*/ 6100347 f458 1"/>
              <a:gd name="f627" fmla="*/ 6651077 f459 1"/>
              <a:gd name="f628" fmla="*/ 6281757 f458 1"/>
              <a:gd name="f629" fmla="*/ 6514427 f459 1"/>
              <a:gd name="f630" fmla="*/ 6367127 f458 1"/>
              <a:gd name="f631" fmla="*/ 6459185 f459 1"/>
              <a:gd name="f632" fmla="*/ 6431153 f458 1"/>
              <a:gd name="f633" fmla="*/ 6302183 f459 1"/>
              <a:gd name="f634" fmla="*/ 6658805 f458 1"/>
              <a:gd name="f635" fmla="*/ 5941659 f459 1"/>
              <a:gd name="f636" fmla="*/ 6858000 f458 1"/>
              <a:gd name="f637" fmla="*/ f460 1 f2"/>
              <a:gd name="f638" fmla="*/ f463 1 7534656"/>
              <a:gd name="f639" fmla="*/ f464 1 6858000"/>
              <a:gd name="f640" fmla="*/ f465 1 7534656"/>
              <a:gd name="f641" fmla="*/ f466 1 7534656"/>
              <a:gd name="f642" fmla="*/ f467 1 7534656"/>
              <a:gd name="f643" fmla="*/ f468 1 7534656"/>
              <a:gd name="f644" fmla="*/ f469 1 7534656"/>
              <a:gd name="f645" fmla="*/ f470 1 7534656"/>
              <a:gd name="f646" fmla="*/ f471 1 6858000"/>
              <a:gd name="f647" fmla="*/ f472 1 7534656"/>
              <a:gd name="f648" fmla="*/ f473 1 6858000"/>
              <a:gd name="f649" fmla="*/ f474 1 7534656"/>
              <a:gd name="f650" fmla="*/ f475 1 6858000"/>
              <a:gd name="f651" fmla="*/ f476 1 7534656"/>
              <a:gd name="f652" fmla="*/ f477 1 6858000"/>
              <a:gd name="f653" fmla="*/ f478 1 7534656"/>
              <a:gd name="f654" fmla="*/ f479 1 6858000"/>
              <a:gd name="f655" fmla="*/ f480 1 7534656"/>
              <a:gd name="f656" fmla="*/ f481 1 6858000"/>
              <a:gd name="f657" fmla="*/ f482 1 7534656"/>
              <a:gd name="f658" fmla="*/ f483 1 6858000"/>
              <a:gd name="f659" fmla="*/ f484 1 7534656"/>
              <a:gd name="f660" fmla="*/ f485 1 6858000"/>
              <a:gd name="f661" fmla="*/ f486 1 7534656"/>
              <a:gd name="f662" fmla="*/ f487 1 6858000"/>
              <a:gd name="f663" fmla="*/ f488 1 7534656"/>
              <a:gd name="f664" fmla="*/ f489 1 6858000"/>
              <a:gd name="f665" fmla="*/ f490 1 7534656"/>
              <a:gd name="f666" fmla="*/ f491 1 6858000"/>
              <a:gd name="f667" fmla="*/ f492 1 7534656"/>
              <a:gd name="f668" fmla="*/ f493 1 6858000"/>
              <a:gd name="f669" fmla="*/ f494 1 7534656"/>
              <a:gd name="f670" fmla="*/ f495 1 6858000"/>
              <a:gd name="f671" fmla="*/ f496 1 7534656"/>
              <a:gd name="f672" fmla="*/ f497 1 6858000"/>
              <a:gd name="f673" fmla="*/ f498 1 7534656"/>
              <a:gd name="f674" fmla="*/ f499 1 6858000"/>
              <a:gd name="f675" fmla="*/ f500 1 7534656"/>
              <a:gd name="f676" fmla="*/ f501 1 7534656"/>
              <a:gd name="f677" fmla="*/ f502 1 6858000"/>
              <a:gd name="f678" fmla="*/ f503 1 7534656"/>
              <a:gd name="f679" fmla="*/ f504 1 6858000"/>
              <a:gd name="f680" fmla="*/ f505 1 7534656"/>
              <a:gd name="f681" fmla="*/ f506 1 6858000"/>
              <a:gd name="f682" fmla="*/ f507 1 7534656"/>
              <a:gd name="f683" fmla="*/ f508 1 6858000"/>
              <a:gd name="f684" fmla="*/ f509 1 7534656"/>
              <a:gd name="f685" fmla="*/ f510 1 6858000"/>
              <a:gd name="f686" fmla="*/ f511 1 7534656"/>
              <a:gd name="f687" fmla="*/ f512 1 6858000"/>
              <a:gd name="f688" fmla="*/ f513 1 7534656"/>
              <a:gd name="f689" fmla="*/ f514 1 6858000"/>
              <a:gd name="f690" fmla="*/ f515 1 7534656"/>
              <a:gd name="f691" fmla="*/ f516 1 6858000"/>
              <a:gd name="f692" fmla="*/ f517 1 7534656"/>
              <a:gd name="f693" fmla="*/ f518 1 6858000"/>
              <a:gd name="f694" fmla="*/ f519 1 7534656"/>
              <a:gd name="f695" fmla="*/ f520 1 6858000"/>
              <a:gd name="f696" fmla="*/ f521 1 7534656"/>
              <a:gd name="f697" fmla="*/ f522 1 6858000"/>
              <a:gd name="f698" fmla="*/ f523 1 6858000"/>
              <a:gd name="f699" fmla="*/ f524 1 7534656"/>
              <a:gd name="f700" fmla="*/ f525 1 6858000"/>
              <a:gd name="f701" fmla="*/ f526 1 7534656"/>
              <a:gd name="f702" fmla="*/ f527 1 6858000"/>
              <a:gd name="f703" fmla="*/ f528 1 7534656"/>
              <a:gd name="f704" fmla="*/ f529 1 6858000"/>
              <a:gd name="f705" fmla="*/ f530 1 7534656"/>
              <a:gd name="f706" fmla="*/ f531 1 6858000"/>
              <a:gd name="f707" fmla="*/ f532 1 7534656"/>
              <a:gd name="f708" fmla="*/ f533 1 6858000"/>
              <a:gd name="f709" fmla="*/ f534 1 7534656"/>
              <a:gd name="f710" fmla="*/ f535 1 6858000"/>
              <a:gd name="f711" fmla="*/ f536 1 7534656"/>
              <a:gd name="f712" fmla="*/ f537 1 6858000"/>
              <a:gd name="f713" fmla="*/ f538 1 7534656"/>
              <a:gd name="f714" fmla="*/ f539 1 6858000"/>
              <a:gd name="f715" fmla="*/ f540 1 6858000"/>
              <a:gd name="f716" fmla="*/ f541 1 7534656"/>
              <a:gd name="f717" fmla="*/ f542 1 6858000"/>
              <a:gd name="f718" fmla="*/ f543 1 7534656"/>
              <a:gd name="f719" fmla="*/ f544 1 6858000"/>
              <a:gd name="f720" fmla="*/ f545 1 7534656"/>
              <a:gd name="f721" fmla="*/ f546 1 6858000"/>
              <a:gd name="f722" fmla="*/ f547 1 7534656"/>
              <a:gd name="f723" fmla="*/ f548 1 6858000"/>
              <a:gd name="f724" fmla="*/ f549 1 7534656"/>
              <a:gd name="f725" fmla="*/ f550 1 6858000"/>
              <a:gd name="f726" fmla="*/ f551 1 7534656"/>
              <a:gd name="f727" fmla="*/ f552 1 6858000"/>
              <a:gd name="f728" fmla="*/ f553 1 7534656"/>
              <a:gd name="f729" fmla="*/ f554 1 6858000"/>
              <a:gd name="f730" fmla="*/ f555 1 7534656"/>
              <a:gd name="f731" fmla="*/ f556 1 6858000"/>
              <a:gd name="f732" fmla="*/ f557 1 7534656"/>
              <a:gd name="f733" fmla="*/ f558 1 6858000"/>
              <a:gd name="f734" fmla="*/ f559 1 6858000"/>
              <a:gd name="f735" fmla="*/ f560 1 7534656"/>
              <a:gd name="f736" fmla="*/ f561 1 6858000"/>
              <a:gd name="f737" fmla="*/ f562 1 7534656"/>
              <a:gd name="f738" fmla="*/ f563 1 6858000"/>
              <a:gd name="f739" fmla="*/ f564 1 7534656"/>
              <a:gd name="f740" fmla="*/ f565 1 6858000"/>
              <a:gd name="f741" fmla="*/ f566 1 7534656"/>
              <a:gd name="f742" fmla="*/ f567 1 6858000"/>
              <a:gd name="f743" fmla="*/ f568 1 7534656"/>
              <a:gd name="f744" fmla="*/ f569 1 6858000"/>
              <a:gd name="f745" fmla="*/ f570 1 7534656"/>
              <a:gd name="f746" fmla="*/ f571 1 6858000"/>
              <a:gd name="f747" fmla="*/ f572 1 7534656"/>
              <a:gd name="f748" fmla="*/ f573 1 6858000"/>
              <a:gd name="f749" fmla="*/ f574 1 7534656"/>
              <a:gd name="f750" fmla="*/ f575 1 6858000"/>
              <a:gd name="f751" fmla="*/ f576 1 7534656"/>
              <a:gd name="f752" fmla="*/ f577 1 6858000"/>
              <a:gd name="f753" fmla="*/ f578 1 7534656"/>
              <a:gd name="f754" fmla="*/ f579 1 6858000"/>
              <a:gd name="f755" fmla="*/ f580 1 7534656"/>
              <a:gd name="f756" fmla="*/ f581 1 6858000"/>
              <a:gd name="f757" fmla="*/ f582 1 7534656"/>
              <a:gd name="f758" fmla="*/ f583 1 6858000"/>
              <a:gd name="f759" fmla="*/ f584 1 7534656"/>
              <a:gd name="f760" fmla="*/ f585 1 6858000"/>
              <a:gd name="f761" fmla="*/ f586 1 6858000"/>
              <a:gd name="f762" fmla="*/ f587 1 7534656"/>
              <a:gd name="f763" fmla="*/ f588 1 6858000"/>
              <a:gd name="f764" fmla="*/ f589 1 7534656"/>
              <a:gd name="f765" fmla="*/ f590 1 6858000"/>
              <a:gd name="f766" fmla="*/ f591 1 7534656"/>
              <a:gd name="f767" fmla="*/ f592 1 6858000"/>
              <a:gd name="f768" fmla="*/ f593 1 7534656"/>
              <a:gd name="f769" fmla="*/ f594 1 6858000"/>
              <a:gd name="f770" fmla="*/ f595 1 7534656"/>
              <a:gd name="f771" fmla="*/ f596 1 6858000"/>
              <a:gd name="f772" fmla="*/ f597 1 7534656"/>
              <a:gd name="f773" fmla="*/ f598 1 6858000"/>
              <a:gd name="f774" fmla="*/ f599 1 6858000"/>
              <a:gd name="f775" fmla="*/ f600 1 7534656"/>
              <a:gd name="f776" fmla="*/ f601 1 6858000"/>
              <a:gd name="f777" fmla="*/ f602 1 7534656"/>
              <a:gd name="f778" fmla="*/ f603 1 6858000"/>
              <a:gd name="f779" fmla="*/ f604 1 7534656"/>
              <a:gd name="f780" fmla="*/ f605 1 6858000"/>
              <a:gd name="f781" fmla="*/ f606 1 7534656"/>
              <a:gd name="f782" fmla="*/ f607 1 6858000"/>
              <a:gd name="f783" fmla="*/ f608 1 7534656"/>
              <a:gd name="f784" fmla="*/ f609 1 6858000"/>
              <a:gd name="f785" fmla="*/ f610 1 7534656"/>
              <a:gd name="f786" fmla="*/ f611 1 6858000"/>
              <a:gd name="f787" fmla="*/ f612 1 6858000"/>
              <a:gd name="f788" fmla="*/ f613 1 7534656"/>
              <a:gd name="f789" fmla="*/ f614 1 6858000"/>
              <a:gd name="f790" fmla="*/ f615 1 7534656"/>
              <a:gd name="f791" fmla="*/ f616 1 6858000"/>
              <a:gd name="f792" fmla="*/ f617 1 7534656"/>
              <a:gd name="f793" fmla="*/ f618 1 6858000"/>
              <a:gd name="f794" fmla="*/ f619 1 7534656"/>
              <a:gd name="f795" fmla="*/ f620 1 6858000"/>
              <a:gd name="f796" fmla="*/ f621 1 7534656"/>
              <a:gd name="f797" fmla="*/ f622 1 6858000"/>
              <a:gd name="f798" fmla="*/ f623 1 7534656"/>
              <a:gd name="f799" fmla="*/ f624 1 6858000"/>
              <a:gd name="f800" fmla="*/ f625 1 7534656"/>
              <a:gd name="f801" fmla="*/ f626 1 6858000"/>
              <a:gd name="f802" fmla="*/ f627 1 7534656"/>
              <a:gd name="f803" fmla="*/ f628 1 6858000"/>
              <a:gd name="f804" fmla="*/ f629 1 7534656"/>
              <a:gd name="f805" fmla="*/ f630 1 6858000"/>
              <a:gd name="f806" fmla="*/ f631 1 7534656"/>
              <a:gd name="f807" fmla="*/ f632 1 6858000"/>
              <a:gd name="f808" fmla="*/ f633 1 7534656"/>
              <a:gd name="f809" fmla="*/ f634 1 6858000"/>
              <a:gd name="f810" fmla="*/ f635 1 7534656"/>
              <a:gd name="f811" fmla="*/ f636 1 6858000"/>
              <a:gd name="f812" fmla="*/ f5 1 f461"/>
              <a:gd name="f813" fmla="*/ f6 1 f461"/>
              <a:gd name="f814" fmla="*/ f5 1 f462"/>
              <a:gd name="f815" fmla="*/ f7 1 f462"/>
              <a:gd name="f816" fmla="+- f637 0 f1"/>
              <a:gd name="f817" fmla="*/ f638 1 f461"/>
              <a:gd name="f818" fmla="*/ f639 1 f462"/>
              <a:gd name="f819" fmla="*/ f640 1 f461"/>
              <a:gd name="f820" fmla="*/ f641 1 f461"/>
              <a:gd name="f821" fmla="*/ f642 1 f461"/>
              <a:gd name="f822" fmla="*/ f643 1 f461"/>
              <a:gd name="f823" fmla="*/ f644 1 f461"/>
              <a:gd name="f824" fmla="*/ f645 1 f461"/>
              <a:gd name="f825" fmla="*/ f646 1 f462"/>
              <a:gd name="f826" fmla="*/ f647 1 f461"/>
              <a:gd name="f827" fmla="*/ f648 1 f462"/>
              <a:gd name="f828" fmla="*/ f649 1 f461"/>
              <a:gd name="f829" fmla="*/ f650 1 f462"/>
              <a:gd name="f830" fmla="*/ f651 1 f461"/>
              <a:gd name="f831" fmla="*/ f652 1 f462"/>
              <a:gd name="f832" fmla="*/ f653 1 f461"/>
              <a:gd name="f833" fmla="*/ f654 1 f462"/>
              <a:gd name="f834" fmla="*/ f655 1 f461"/>
              <a:gd name="f835" fmla="*/ f656 1 f462"/>
              <a:gd name="f836" fmla="*/ f657 1 f461"/>
              <a:gd name="f837" fmla="*/ f658 1 f462"/>
              <a:gd name="f838" fmla="*/ f659 1 f461"/>
              <a:gd name="f839" fmla="*/ f660 1 f462"/>
              <a:gd name="f840" fmla="*/ f661 1 f461"/>
              <a:gd name="f841" fmla="*/ f662 1 f462"/>
              <a:gd name="f842" fmla="*/ f663 1 f461"/>
              <a:gd name="f843" fmla="*/ f664 1 f462"/>
              <a:gd name="f844" fmla="*/ f665 1 f461"/>
              <a:gd name="f845" fmla="*/ f666 1 f462"/>
              <a:gd name="f846" fmla="*/ f667 1 f461"/>
              <a:gd name="f847" fmla="*/ f668 1 f462"/>
              <a:gd name="f848" fmla="*/ f669 1 f461"/>
              <a:gd name="f849" fmla="*/ f670 1 f462"/>
              <a:gd name="f850" fmla="*/ f671 1 f461"/>
              <a:gd name="f851" fmla="*/ f672 1 f462"/>
              <a:gd name="f852" fmla="*/ f673 1 f461"/>
              <a:gd name="f853" fmla="*/ f674 1 f462"/>
              <a:gd name="f854" fmla="*/ f675 1 f461"/>
              <a:gd name="f855" fmla="*/ f676 1 f461"/>
              <a:gd name="f856" fmla="*/ f677 1 f462"/>
              <a:gd name="f857" fmla="*/ f678 1 f461"/>
              <a:gd name="f858" fmla="*/ f679 1 f462"/>
              <a:gd name="f859" fmla="*/ f680 1 f461"/>
              <a:gd name="f860" fmla="*/ f681 1 f462"/>
              <a:gd name="f861" fmla="*/ f682 1 f461"/>
              <a:gd name="f862" fmla="*/ f683 1 f462"/>
              <a:gd name="f863" fmla="*/ f684 1 f461"/>
              <a:gd name="f864" fmla="*/ f685 1 f462"/>
              <a:gd name="f865" fmla="*/ f686 1 f461"/>
              <a:gd name="f866" fmla="*/ f687 1 f462"/>
              <a:gd name="f867" fmla="*/ f688 1 f461"/>
              <a:gd name="f868" fmla="*/ f689 1 f462"/>
              <a:gd name="f869" fmla="*/ f690 1 f461"/>
              <a:gd name="f870" fmla="*/ f691 1 f462"/>
              <a:gd name="f871" fmla="*/ f692 1 f461"/>
              <a:gd name="f872" fmla="*/ f693 1 f462"/>
              <a:gd name="f873" fmla="*/ f694 1 f461"/>
              <a:gd name="f874" fmla="*/ f695 1 f462"/>
              <a:gd name="f875" fmla="*/ f696 1 f461"/>
              <a:gd name="f876" fmla="*/ f697 1 f462"/>
              <a:gd name="f877" fmla="*/ f698 1 f462"/>
              <a:gd name="f878" fmla="*/ f699 1 f461"/>
              <a:gd name="f879" fmla="*/ f700 1 f462"/>
              <a:gd name="f880" fmla="*/ f701 1 f461"/>
              <a:gd name="f881" fmla="*/ f702 1 f462"/>
              <a:gd name="f882" fmla="*/ f703 1 f461"/>
              <a:gd name="f883" fmla="*/ f704 1 f462"/>
              <a:gd name="f884" fmla="*/ f705 1 f461"/>
              <a:gd name="f885" fmla="*/ f706 1 f462"/>
              <a:gd name="f886" fmla="*/ f707 1 f461"/>
              <a:gd name="f887" fmla="*/ f708 1 f462"/>
              <a:gd name="f888" fmla="*/ f709 1 f461"/>
              <a:gd name="f889" fmla="*/ f710 1 f462"/>
              <a:gd name="f890" fmla="*/ f711 1 f461"/>
              <a:gd name="f891" fmla="*/ f712 1 f462"/>
              <a:gd name="f892" fmla="*/ f713 1 f461"/>
              <a:gd name="f893" fmla="*/ f714 1 f462"/>
              <a:gd name="f894" fmla="*/ f715 1 f462"/>
              <a:gd name="f895" fmla="*/ f716 1 f461"/>
              <a:gd name="f896" fmla="*/ f717 1 f462"/>
              <a:gd name="f897" fmla="*/ f718 1 f461"/>
              <a:gd name="f898" fmla="*/ f719 1 f462"/>
              <a:gd name="f899" fmla="*/ f720 1 f461"/>
              <a:gd name="f900" fmla="*/ f721 1 f462"/>
              <a:gd name="f901" fmla="*/ f722 1 f461"/>
              <a:gd name="f902" fmla="*/ f723 1 f462"/>
              <a:gd name="f903" fmla="*/ f724 1 f461"/>
              <a:gd name="f904" fmla="*/ f725 1 f462"/>
              <a:gd name="f905" fmla="*/ f726 1 f461"/>
              <a:gd name="f906" fmla="*/ f727 1 f462"/>
              <a:gd name="f907" fmla="*/ f728 1 f461"/>
              <a:gd name="f908" fmla="*/ f729 1 f462"/>
              <a:gd name="f909" fmla="*/ f730 1 f461"/>
              <a:gd name="f910" fmla="*/ f731 1 f462"/>
              <a:gd name="f911" fmla="*/ f732 1 f461"/>
              <a:gd name="f912" fmla="*/ f733 1 f462"/>
              <a:gd name="f913" fmla="*/ f734 1 f462"/>
              <a:gd name="f914" fmla="*/ f735 1 f461"/>
              <a:gd name="f915" fmla="*/ f736 1 f462"/>
              <a:gd name="f916" fmla="*/ f737 1 f461"/>
              <a:gd name="f917" fmla="*/ f738 1 f462"/>
              <a:gd name="f918" fmla="*/ f739 1 f461"/>
              <a:gd name="f919" fmla="*/ f740 1 f462"/>
              <a:gd name="f920" fmla="*/ f741 1 f461"/>
              <a:gd name="f921" fmla="*/ f742 1 f462"/>
              <a:gd name="f922" fmla="*/ f743 1 f461"/>
              <a:gd name="f923" fmla="*/ f744 1 f462"/>
              <a:gd name="f924" fmla="*/ f745 1 f461"/>
              <a:gd name="f925" fmla="*/ f746 1 f462"/>
              <a:gd name="f926" fmla="*/ f747 1 f461"/>
              <a:gd name="f927" fmla="*/ f748 1 f462"/>
              <a:gd name="f928" fmla="*/ f749 1 f461"/>
              <a:gd name="f929" fmla="*/ f750 1 f462"/>
              <a:gd name="f930" fmla="*/ f751 1 f461"/>
              <a:gd name="f931" fmla="*/ f752 1 f462"/>
              <a:gd name="f932" fmla="*/ f753 1 f461"/>
              <a:gd name="f933" fmla="*/ f754 1 f462"/>
              <a:gd name="f934" fmla="*/ f755 1 f461"/>
              <a:gd name="f935" fmla="*/ f756 1 f462"/>
              <a:gd name="f936" fmla="*/ f757 1 f461"/>
              <a:gd name="f937" fmla="*/ f758 1 f462"/>
              <a:gd name="f938" fmla="*/ f759 1 f461"/>
              <a:gd name="f939" fmla="*/ f760 1 f462"/>
              <a:gd name="f940" fmla="*/ f761 1 f462"/>
              <a:gd name="f941" fmla="*/ f762 1 f461"/>
              <a:gd name="f942" fmla="*/ f763 1 f462"/>
              <a:gd name="f943" fmla="*/ f764 1 f461"/>
              <a:gd name="f944" fmla="*/ f765 1 f462"/>
              <a:gd name="f945" fmla="*/ f766 1 f461"/>
              <a:gd name="f946" fmla="*/ f767 1 f462"/>
              <a:gd name="f947" fmla="*/ f768 1 f461"/>
              <a:gd name="f948" fmla="*/ f769 1 f462"/>
              <a:gd name="f949" fmla="*/ f770 1 f461"/>
              <a:gd name="f950" fmla="*/ f771 1 f462"/>
              <a:gd name="f951" fmla="*/ f772 1 f461"/>
              <a:gd name="f952" fmla="*/ f773 1 f462"/>
              <a:gd name="f953" fmla="*/ f774 1 f462"/>
              <a:gd name="f954" fmla="*/ f775 1 f461"/>
              <a:gd name="f955" fmla="*/ f776 1 f462"/>
              <a:gd name="f956" fmla="*/ f777 1 f461"/>
              <a:gd name="f957" fmla="*/ f778 1 f462"/>
              <a:gd name="f958" fmla="*/ f779 1 f461"/>
              <a:gd name="f959" fmla="*/ f780 1 f462"/>
              <a:gd name="f960" fmla="*/ f781 1 f461"/>
              <a:gd name="f961" fmla="*/ f782 1 f462"/>
              <a:gd name="f962" fmla="*/ f783 1 f461"/>
              <a:gd name="f963" fmla="*/ f784 1 f462"/>
              <a:gd name="f964" fmla="*/ f785 1 f461"/>
              <a:gd name="f965" fmla="*/ f786 1 f462"/>
              <a:gd name="f966" fmla="*/ f787 1 f462"/>
              <a:gd name="f967" fmla="*/ f788 1 f461"/>
              <a:gd name="f968" fmla="*/ f789 1 f462"/>
              <a:gd name="f969" fmla="*/ f790 1 f461"/>
              <a:gd name="f970" fmla="*/ f791 1 f462"/>
              <a:gd name="f971" fmla="*/ f792 1 f461"/>
              <a:gd name="f972" fmla="*/ f793 1 f462"/>
              <a:gd name="f973" fmla="*/ f794 1 f461"/>
              <a:gd name="f974" fmla="*/ f795 1 f462"/>
              <a:gd name="f975" fmla="*/ f796 1 f461"/>
              <a:gd name="f976" fmla="*/ f797 1 f462"/>
              <a:gd name="f977" fmla="*/ f798 1 f461"/>
              <a:gd name="f978" fmla="*/ f799 1 f462"/>
              <a:gd name="f979" fmla="*/ f800 1 f461"/>
              <a:gd name="f980" fmla="*/ f801 1 f462"/>
              <a:gd name="f981" fmla="*/ f802 1 f461"/>
              <a:gd name="f982" fmla="*/ f803 1 f462"/>
              <a:gd name="f983" fmla="*/ f804 1 f461"/>
              <a:gd name="f984" fmla="*/ f805 1 f462"/>
              <a:gd name="f985" fmla="*/ f806 1 f461"/>
              <a:gd name="f986" fmla="*/ f807 1 f462"/>
              <a:gd name="f987" fmla="*/ f808 1 f461"/>
              <a:gd name="f988" fmla="*/ f809 1 f462"/>
              <a:gd name="f989" fmla="*/ f810 1 f461"/>
              <a:gd name="f990" fmla="*/ f811 1 f462"/>
              <a:gd name="f991" fmla="*/ f812 f456 1"/>
              <a:gd name="f992" fmla="*/ f813 f456 1"/>
              <a:gd name="f993" fmla="*/ f815 f457 1"/>
              <a:gd name="f994" fmla="*/ f814 f457 1"/>
              <a:gd name="f995" fmla="*/ f817 f456 1"/>
              <a:gd name="f996" fmla="*/ f818 f457 1"/>
              <a:gd name="f997" fmla="*/ f819 f456 1"/>
              <a:gd name="f998" fmla="*/ f820 f456 1"/>
              <a:gd name="f999" fmla="*/ f821 f456 1"/>
              <a:gd name="f1000" fmla="*/ f822 f456 1"/>
              <a:gd name="f1001" fmla="*/ f823 f456 1"/>
              <a:gd name="f1002" fmla="*/ f824 f456 1"/>
              <a:gd name="f1003" fmla="*/ f825 f457 1"/>
              <a:gd name="f1004" fmla="*/ f826 f456 1"/>
              <a:gd name="f1005" fmla="*/ f827 f457 1"/>
              <a:gd name="f1006" fmla="*/ f828 f456 1"/>
              <a:gd name="f1007" fmla="*/ f829 f457 1"/>
              <a:gd name="f1008" fmla="*/ f830 f456 1"/>
              <a:gd name="f1009" fmla="*/ f831 f457 1"/>
              <a:gd name="f1010" fmla="*/ f832 f456 1"/>
              <a:gd name="f1011" fmla="*/ f833 f457 1"/>
              <a:gd name="f1012" fmla="*/ f834 f456 1"/>
              <a:gd name="f1013" fmla="*/ f835 f457 1"/>
              <a:gd name="f1014" fmla="*/ f836 f456 1"/>
              <a:gd name="f1015" fmla="*/ f837 f457 1"/>
              <a:gd name="f1016" fmla="*/ f838 f456 1"/>
              <a:gd name="f1017" fmla="*/ f839 f457 1"/>
              <a:gd name="f1018" fmla="*/ f840 f456 1"/>
              <a:gd name="f1019" fmla="*/ f841 f457 1"/>
              <a:gd name="f1020" fmla="*/ f842 f456 1"/>
              <a:gd name="f1021" fmla="*/ f843 f457 1"/>
              <a:gd name="f1022" fmla="*/ f844 f456 1"/>
              <a:gd name="f1023" fmla="*/ f845 f457 1"/>
              <a:gd name="f1024" fmla="*/ f846 f456 1"/>
              <a:gd name="f1025" fmla="*/ f847 f457 1"/>
              <a:gd name="f1026" fmla="*/ f848 f456 1"/>
              <a:gd name="f1027" fmla="*/ f849 f457 1"/>
              <a:gd name="f1028" fmla="*/ f850 f456 1"/>
              <a:gd name="f1029" fmla="*/ f851 f457 1"/>
              <a:gd name="f1030" fmla="*/ f852 f456 1"/>
              <a:gd name="f1031" fmla="*/ f853 f457 1"/>
              <a:gd name="f1032" fmla="*/ f854 f456 1"/>
              <a:gd name="f1033" fmla="*/ f855 f456 1"/>
              <a:gd name="f1034" fmla="*/ f856 f457 1"/>
              <a:gd name="f1035" fmla="*/ f857 f456 1"/>
              <a:gd name="f1036" fmla="*/ f858 f457 1"/>
              <a:gd name="f1037" fmla="*/ f859 f456 1"/>
              <a:gd name="f1038" fmla="*/ f860 f457 1"/>
              <a:gd name="f1039" fmla="*/ f861 f456 1"/>
              <a:gd name="f1040" fmla="*/ f862 f457 1"/>
              <a:gd name="f1041" fmla="*/ f863 f456 1"/>
              <a:gd name="f1042" fmla="*/ f864 f457 1"/>
              <a:gd name="f1043" fmla="*/ f865 f456 1"/>
              <a:gd name="f1044" fmla="*/ f866 f457 1"/>
              <a:gd name="f1045" fmla="*/ f867 f456 1"/>
              <a:gd name="f1046" fmla="*/ f868 f457 1"/>
              <a:gd name="f1047" fmla="*/ f869 f456 1"/>
              <a:gd name="f1048" fmla="*/ f870 f457 1"/>
              <a:gd name="f1049" fmla="*/ f871 f456 1"/>
              <a:gd name="f1050" fmla="*/ f872 f457 1"/>
              <a:gd name="f1051" fmla="*/ f873 f456 1"/>
              <a:gd name="f1052" fmla="*/ f874 f457 1"/>
              <a:gd name="f1053" fmla="*/ f875 f456 1"/>
              <a:gd name="f1054" fmla="*/ f876 f457 1"/>
              <a:gd name="f1055" fmla="*/ f877 f457 1"/>
              <a:gd name="f1056" fmla="*/ f878 f456 1"/>
              <a:gd name="f1057" fmla="*/ f879 f457 1"/>
              <a:gd name="f1058" fmla="*/ f880 f456 1"/>
              <a:gd name="f1059" fmla="*/ f881 f457 1"/>
              <a:gd name="f1060" fmla="*/ f882 f456 1"/>
              <a:gd name="f1061" fmla="*/ f883 f457 1"/>
              <a:gd name="f1062" fmla="*/ f884 f456 1"/>
              <a:gd name="f1063" fmla="*/ f885 f457 1"/>
              <a:gd name="f1064" fmla="*/ f886 f456 1"/>
              <a:gd name="f1065" fmla="*/ f887 f457 1"/>
              <a:gd name="f1066" fmla="*/ f888 f456 1"/>
              <a:gd name="f1067" fmla="*/ f889 f457 1"/>
              <a:gd name="f1068" fmla="*/ f890 f456 1"/>
              <a:gd name="f1069" fmla="*/ f891 f457 1"/>
              <a:gd name="f1070" fmla="*/ f892 f456 1"/>
              <a:gd name="f1071" fmla="*/ f893 f457 1"/>
              <a:gd name="f1072" fmla="*/ f894 f457 1"/>
              <a:gd name="f1073" fmla="*/ f895 f456 1"/>
              <a:gd name="f1074" fmla="*/ f896 f457 1"/>
              <a:gd name="f1075" fmla="*/ f897 f456 1"/>
              <a:gd name="f1076" fmla="*/ f898 f457 1"/>
              <a:gd name="f1077" fmla="*/ f899 f456 1"/>
              <a:gd name="f1078" fmla="*/ f900 f457 1"/>
              <a:gd name="f1079" fmla="*/ f901 f456 1"/>
              <a:gd name="f1080" fmla="*/ f902 f457 1"/>
              <a:gd name="f1081" fmla="*/ f903 f456 1"/>
              <a:gd name="f1082" fmla="*/ f904 f457 1"/>
              <a:gd name="f1083" fmla="*/ f905 f456 1"/>
              <a:gd name="f1084" fmla="*/ f906 f457 1"/>
              <a:gd name="f1085" fmla="*/ f907 f456 1"/>
              <a:gd name="f1086" fmla="*/ f908 f457 1"/>
              <a:gd name="f1087" fmla="*/ f909 f456 1"/>
              <a:gd name="f1088" fmla="*/ f910 f457 1"/>
              <a:gd name="f1089" fmla="*/ f911 f456 1"/>
              <a:gd name="f1090" fmla="*/ f912 f457 1"/>
              <a:gd name="f1091" fmla="*/ f913 f457 1"/>
              <a:gd name="f1092" fmla="*/ f914 f456 1"/>
              <a:gd name="f1093" fmla="*/ f915 f457 1"/>
              <a:gd name="f1094" fmla="*/ f916 f456 1"/>
              <a:gd name="f1095" fmla="*/ f917 f457 1"/>
              <a:gd name="f1096" fmla="*/ f918 f456 1"/>
              <a:gd name="f1097" fmla="*/ f919 f457 1"/>
              <a:gd name="f1098" fmla="*/ f920 f456 1"/>
              <a:gd name="f1099" fmla="*/ f921 f457 1"/>
              <a:gd name="f1100" fmla="*/ f922 f456 1"/>
              <a:gd name="f1101" fmla="*/ f923 f457 1"/>
              <a:gd name="f1102" fmla="*/ f924 f456 1"/>
              <a:gd name="f1103" fmla="*/ f925 f457 1"/>
              <a:gd name="f1104" fmla="*/ f926 f456 1"/>
              <a:gd name="f1105" fmla="*/ f927 f457 1"/>
              <a:gd name="f1106" fmla="*/ f928 f456 1"/>
              <a:gd name="f1107" fmla="*/ f929 f457 1"/>
              <a:gd name="f1108" fmla="*/ f930 f456 1"/>
              <a:gd name="f1109" fmla="*/ f931 f457 1"/>
              <a:gd name="f1110" fmla="*/ f932 f456 1"/>
              <a:gd name="f1111" fmla="*/ f933 f457 1"/>
              <a:gd name="f1112" fmla="*/ f934 f456 1"/>
              <a:gd name="f1113" fmla="*/ f935 f457 1"/>
              <a:gd name="f1114" fmla="*/ f936 f456 1"/>
              <a:gd name="f1115" fmla="*/ f937 f457 1"/>
              <a:gd name="f1116" fmla="*/ f938 f456 1"/>
              <a:gd name="f1117" fmla="*/ f939 f457 1"/>
              <a:gd name="f1118" fmla="*/ f940 f457 1"/>
              <a:gd name="f1119" fmla="*/ f941 f456 1"/>
              <a:gd name="f1120" fmla="*/ f942 f457 1"/>
              <a:gd name="f1121" fmla="*/ f943 f456 1"/>
              <a:gd name="f1122" fmla="*/ f944 f457 1"/>
              <a:gd name="f1123" fmla="*/ f945 f456 1"/>
              <a:gd name="f1124" fmla="*/ f946 f457 1"/>
              <a:gd name="f1125" fmla="*/ f947 f456 1"/>
              <a:gd name="f1126" fmla="*/ f948 f457 1"/>
              <a:gd name="f1127" fmla="*/ f949 f456 1"/>
              <a:gd name="f1128" fmla="*/ f950 f457 1"/>
              <a:gd name="f1129" fmla="*/ f951 f456 1"/>
              <a:gd name="f1130" fmla="*/ f952 f457 1"/>
              <a:gd name="f1131" fmla="*/ f953 f457 1"/>
              <a:gd name="f1132" fmla="*/ f954 f456 1"/>
              <a:gd name="f1133" fmla="*/ f955 f457 1"/>
              <a:gd name="f1134" fmla="*/ f956 f456 1"/>
              <a:gd name="f1135" fmla="*/ f957 f457 1"/>
              <a:gd name="f1136" fmla="*/ f958 f456 1"/>
              <a:gd name="f1137" fmla="*/ f959 f457 1"/>
              <a:gd name="f1138" fmla="*/ f960 f456 1"/>
              <a:gd name="f1139" fmla="*/ f961 f457 1"/>
              <a:gd name="f1140" fmla="*/ f962 f456 1"/>
              <a:gd name="f1141" fmla="*/ f963 f457 1"/>
              <a:gd name="f1142" fmla="*/ f964 f456 1"/>
              <a:gd name="f1143" fmla="*/ f965 f457 1"/>
              <a:gd name="f1144" fmla="*/ f966 f457 1"/>
              <a:gd name="f1145" fmla="*/ f967 f456 1"/>
              <a:gd name="f1146" fmla="*/ f968 f457 1"/>
              <a:gd name="f1147" fmla="*/ f969 f456 1"/>
              <a:gd name="f1148" fmla="*/ f970 f457 1"/>
              <a:gd name="f1149" fmla="*/ f971 f456 1"/>
              <a:gd name="f1150" fmla="*/ f972 f457 1"/>
              <a:gd name="f1151" fmla="*/ f973 f456 1"/>
              <a:gd name="f1152" fmla="*/ f974 f457 1"/>
              <a:gd name="f1153" fmla="*/ f975 f456 1"/>
              <a:gd name="f1154" fmla="*/ f976 f457 1"/>
              <a:gd name="f1155" fmla="*/ f977 f456 1"/>
              <a:gd name="f1156" fmla="*/ f978 f457 1"/>
              <a:gd name="f1157" fmla="*/ f979 f456 1"/>
              <a:gd name="f1158" fmla="*/ f980 f457 1"/>
              <a:gd name="f1159" fmla="*/ f981 f456 1"/>
              <a:gd name="f1160" fmla="*/ f982 f457 1"/>
              <a:gd name="f1161" fmla="*/ f983 f456 1"/>
              <a:gd name="f1162" fmla="*/ f984 f457 1"/>
              <a:gd name="f1163" fmla="*/ f985 f456 1"/>
              <a:gd name="f1164" fmla="*/ f986 f457 1"/>
              <a:gd name="f1165" fmla="*/ f987 f456 1"/>
              <a:gd name="f1166" fmla="*/ f988 f457 1"/>
              <a:gd name="f1167" fmla="*/ f989 f456 1"/>
              <a:gd name="f1168" fmla="*/ f990 f457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816">
                <a:pos x="f995" y="f996"/>
              </a:cxn>
              <a:cxn ang="f816">
                <a:pos x="f997" y="f996"/>
              </a:cxn>
              <a:cxn ang="f816">
                <a:pos x="f998" y="f996"/>
              </a:cxn>
              <a:cxn ang="f816">
                <a:pos x="f999" y="f996"/>
              </a:cxn>
              <a:cxn ang="f816">
                <a:pos x="f1000" y="f996"/>
              </a:cxn>
              <a:cxn ang="f816">
                <a:pos x="f1001" y="f996"/>
              </a:cxn>
              <a:cxn ang="f816">
                <a:pos x="f1002" y="f1003"/>
              </a:cxn>
              <a:cxn ang="f816">
                <a:pos x="f1004" y="f1005"/>
              </a:cxn>
              <a:cxn ang="f816">
                <a:pos x="f1006" y="f1007"/>
              </a:cxn>
              <a:cxn ang="f816">
                <a:pos x="f1008" y="f1009"/>
              </a:cxn>
              <a:cxn ang="f816">
                <a:pos x="f1010" y="f1011"/>
              </a:cxn>
              <a:cxn ang="f816">
                <a:pos x="f1012" y="f1013"/>
              </a:cxn>
              <a:cxn ang="f816">
                <a:pos x="f1014" y="f1015"/>
              </a:cxn>
              <a:cxn ang="f816">
                <a:pos x="f1016" y="f1017"/>
              </a:cxn>
              <a:cxn ang="f816">
                <a:pos x="f1018" y="f1019"/>
              </a:cxn>
              <a:cxn ang="f816">
                <a:pos x="f1020" y="f1021"/>
              </a:cxn>
              <a:cxn ang="f816">
                <a:pos x="f1022" y="f1023"/>
              </a:cxn>
              <a:cxn ang="f816">
                <a:pos x="f1024" y="f1025"/>
              </a:cxn>
              <a:cxn ang="f816">
                <a:pos x="f1026" y="f1027"/>
              </a:cxn>
              <a:cxn ang="f816">
                <a:pos x="f1028" y="f1029"/>
              </a:cxn>
              <a:cxn ang="f816">
                <a:pos x="f1030" y="f1031"/>
              </a:cxn>
              <a:cxn ang="f816">
                <a:pos x="f1032" y="f1031"/>
              </a:cxn>
              <a:cxn ang="f816">
                <a:pos x="f1033" y="f1034"/>
              </a:cxn>
              <a:cxn ang="f816">
                <a:pos x="f1035" y="f1036"/>
              </a:cxn>
              <a:cxn ang="f816">
                <a:pos x="f1037" y="f1038"/>
              </a:cxn>
              <a:cxn ang="f816">
                <a:pos x="f1039" y="f1040"/>
              </a:cxn>
              <a:cxn ang="f816">
                <a:pos x="f1041" y="f1042"/>
              </a:cxn>
              <a:cxn ang="f816">
                <a:pos x="f1043" y="f1044"/>
              </a:cxn>
              <a:cxn ang="f816">
                <a:pos x="f1045" y="f1046"/>
              </a:cxn>
              <a:cxn ang="f816">
                <a:pos x="f1047" y="f1048"/>
              </a:cxn>
              <a:cxn ang="f816">
                <a:pos x="f1049" y="f1050"/>
              </a:cxn>
              <a:cxn ang="f816">
                <a:pos x="f1051" y="f1052"/>
              </a:cxn>
              <a:cxn ang="f816">
                <a:pos x="f1053" y="f1054"/>
              </a:cxn>
              <a:cxn ang="f816">
                <a:pos x="f1006" y="f1055"/>
              </a:cxn>
              <a:cxn ang="f816">
                <a:pos x="f1056" y="f1057"/>
              </a:cxn>
              <a:cxn ang="f816">
                <a:pos x="f1058" y="f1059"/>
              </a:cxn>
              <a:cxn ang="f816">
                <a:pos x="f1060" y="f1061"/>
              </a:cxn>
              <a:cxn ang="f816">
                <a:pos x="f1062" y="f1063"/>
              </a:cxn>
              <a:cxn ang="f816">
                <a:pos x="f1064" y="f1065"/>
              </a:cxn>
              <a:cxn ang="f816">
                <a:pos x="f1066" y="f1067"/>
              </a:cxn>
              <a:cxn ang="f816">
                <a:pos x="f1068" y="f1069"/>
              </a:cxn>
              <a:cxn ang="f816">
                <a:pos x="f1070" y="f1071"/>
              </a:cxn>
              <a:cxn ang="f816">
                <a:pos x="f1070" y="f1072"/>
              </a:cxn>
              <a:cxn ang="f816">
                <a:pos x="f1073" y="f1074"/>
              </a:cxn>
              <a:cxn ang="f816">
                <a:pos x="f1075" y="f1076"/>
              </a:cxn>
              <a:cxn ang="f816">
                <a:pos x="f1077" y="f1078"/>
              </a:cxn>
              <a:cxn ang="f816">
                <a:pos x="f1079" y="f1080"/>
              </a:cxn>
              <a:cxn ang="f816">
                <a:pos x="f1081" y="f1082"/>
              </a:cxn>
              <a:cxn ang="f816">
                <a:pos x="f1083" y="f1084"/>
              </a:cxn>
              <a:cxn ang="f816">
                <a:pos x="f1085" y="f1086"/>
              </a:cxn>
              <a:cxn ang="f816">
                <a:pos x="f1087" y="f1088"/>
              </a:cxn>
              <a:cxn ang="f816">
                <a:pos x="f1014" y="f1088"/>
              </a:cxn>
              <a:cxn ang="f816">
                <a:pos x="f1089" y="f1090"/>
              </a:cxn>
              <a:cxn ang="f816">
                <a:pos x="f1004" y="f1091"/>
              </a:cxn>
              <a:cxn ang="f816">
                <a:pos x="f1092" y="f1093"/>
              </a:cxn>
              <a:cxn ang="f816">
                <a:pos x="f1094" y="f1095"/>
              </a:cxn>
              <a:cxn ang="f816">
                <a:pos x="f1096" y="f1097"/>
              </a:cxn>
              <a:cxn ang="f816">
                <a:pos x="f1098" y="f1099"/>
              </a:cxn>
              <a:cxn ang="f816">
                <a:pos x="f1100" y="f1101"/>
              </a:cxn>
              <a:cxn ang="f816">
                <a:pos x="f1102" y="f1103"/>
              </a:cxn>
              <a:cxn ang="f816">
                <a:pos x="f1104" y="f1105"/>
              </a:cxn>
              <a:cxn ang="f816">
                <a:pos x="f1106" y="f1107"/>
              </a:cxn>
              <a:cxn ang="f816">
                <a:pos x="f1108" y="f1109"/>
              </a:cxn>
              <a:cxn ang="f816">
                <a:pos x="f1110" y="f1111"/>
              </a:cxn>
              <a:cxn ang="f816">
                <a:pos x="f1112" y="f1113"/>
              </a:cxn>
              <a:cxn ang="f816">
                <a:pos x="f1114" y="f1115"/>
              </a:cxn>
              <a:cxn ang="f816">
                <a:pos x="f1116" y="f1117"/>
              </a:cxn>
              <a:cxn ang="f816">
                <a:pos x="f1081" y="f1118"/>
              </a:cxn>
              <a:cxn ang="f816">
                <a:pos x="f1119" y="f1120"/>
              </a:cxn>
              <a:cxn ang="f816">
                <a:pos x="f1121" y="f1122"/>
              </a:cxn>
              <a:cxn ang="f816">
                <a:pos x="f1123" y="f1124"/>
              </a:cxn>
              <a:cxn ang="f816">
                <a:pos x="f1125" y="f1126"/>
              </a:cxn>
              <a:cxn ang="f816">
                <a:pos x="f1127" y="f1128"/>
              </a:cxn>
              <a:cxn ang="f816">
                <a:pos x="f1129" y="f1130"/>
              </a:cxn>
              <a:cxn ang="f816">
                <a:pos x="f1039" y="f1131"/>
              </a:cxn>
              <a:cxn ang="f816">
                <a:pos x="f1132" y="f1133"/>
              </a:cxn>
              <a:cxn ang="f816">
                <a:pos x="f1134" y="f1135"/>
              </a:cxn>
              <a:cxn ang="f816">
                <a:pos x="f1136" y="f1137"/>
              </a:cxn>
              <a:cxn ang="f816">
                <a:pos x="f1138" y="f1139"/>
              </a:cxn>
              <a:cxn ang="f816">
                <a:pos x="f1140" y="f1141"/>
              </a:cxn>
              <a:cxn ang="f816">
                <a:pos x="f1142" y="f1143"/>
              </a:cxn>
              <a:cxn ang="f816">
                <a:pos x="f1022" y="f1144"/>
              </a:cxn>
              <a:cxn ang="f816">
                <a:pos x="f1145" y="f1146"/>
              </a:cxn>
              <a:cxn ang="f816">
                <a:pos x="f1147" y="f1148"/>
              </a:cxn>
              <a:cxn ang="f816">
                <a:pos x="f1149" y="f1150"/>
              </a:cxn>
              <a:cxn ang="f816">
                <a:pos x="f1151" y="f1152"/>
              </a:cxn>
              <a:cxn ang="f816">
                <a:pos x="f1153" y="f1154"/>
              </a:cxn>
              <a:cxn ang="f816">
                <a:pos x="f1155" y="f1156"/>
              </a:cxn>
              <a:cxn ang="f816">
                <a:pos x="f1157" y="f1158"/>
              </a:cxn>
              <a:cxn ang="f816">
                <a:pos x="f1159" y="f1160"/>
              </a:cxn>
              <a:cxn ang="f816">
                <a:pos x="f1161" y="f1162"/>
              </a:cxn>
              <a:cxn ang="f816">
                <a:pos x="f1163" y="f1164"/>
              </a:cxn>
              <a:cxn ang="f816">
                <a:pos x="f1165" y="f1166"/>
              </a:cxn>
              <a:cxn ang="f816">
                <a:pos x="f1167" y="f1168"/>
              </a:cxn>
              <a:cxn ang="f816">
                <a:pos x="f1000" y="f1168"/>
              </a:cxn>
              <a:cxn ang="f816">
                <a:pos x="f999" y="f1168"/>
              </a:cxn>
              <a:cxn ang="f816">
                <a:pos x="f998" y="f1168"/>
              </a:cxn>
              <a:cxn ang="f816">
                <a:pos x="f997" y="f1168"/>
              </a:cxn>
              <a:cxn ang="f816">
                <a:pos x="f995" y="f1168"/>
              </a:cxn>
            </a:cxnLst>
            <a:rect l="f991" t="f994" r="f992" b="f993"/>
            <a:pathLst>
              <a:path w="7534656" h="6858000">
                <a:moveTo>
                  <a:pt x="f5" y="f5"/>
                </a:moveTo>
                <a:lnTo>
                  <a:pt x="f8" y="f5"/>
                </a:lnTo>
                <a:lnTo>
                  <a:pt x="f9" y="f5"/>
                </a:lnTo>
                <a:lnTo>
                  <a:pt x="f10" y="f5"/>
                </a:lnTo>
                <a:lnTo>
                  <a:pt x="f11" y="f5"/>
                </a:lnTo>
                <a:lnTo>
                  <a:pt x="f12" y="f5"/>
                </a:lnTo>
                <a:cubicBezTo>
                  <a:pt x="f13" y="f14"/>
                  <a:pt x="f15" y="f16"/>
                  <a:pt x="f17" y="f18"/>
                </a:cubicBezTo>
                <a:cubicBezTo>
                  <a:pt x="f19" y="f20"/>
                  <a:pt x="f21" y="f22"/>
                  <a:pt x="f23" y="f24"/>
                </a:cubicBezTo>
                <a:cubicBezTo>
                  <a:pt x="f25" y="f26"/>
                  <a:pt x="f27" y="f18"/>
                  <a:pt x="f28" y="f29"/>
                </a:cubicBezTo>
                <a:cubicBezTo>
                  <a:pt x="f30" y="f31"/>
                  <a:pt x="f32" y="f31"/>
                  <a:pt x="f33" y="f34"/>
                </a:cubicBezTo>
                <a:cubicBezTo>
                  <a:pt x="f35" y="f36"/>
                  <a:pt x="f37" y="f20"/>
                  <a:pt x="f38" y="f39"/>
                </a:cubicBezTo>
                <a:cubicBezTo>
                  <a:pt x="f40" y="f41"/>
                  <a:pt x="f42" y="f43"/>
                  <a:pt x="f44" y="f45"/>
                </a:cubicBezTo>
                <a:cubicBezTo>
                  <a:pt x="f46" y="f47"/>
                  <a:pt x="f48" y="f49"/>
                  <a:pt x="f50" y="f51"/>
                </a:cubicBezTo>
                <a:cubicBezTo>
                  <a:pt x="f25" y="f52"/>
                  <a:pt x="f27" y="f53"/>
                  <a:pt x="f54" y="f55"/>
                </a:cubicBezTo>
                <a:cubicBezTo>
                  <a:pt x="f38" y="f56"/>
                  <a:pt x="f57" y="f58"/>
                  <a:pt x="f59" y="f60"/>
                </a:cubicBezTo>
                <a:cubicBezTo>
                  <a:pt x="f61" y="f62"/>
                  <a:pt x="f28" y="f63"/>
                  <a:pt x="f35" y="f64"/>
                </a:cubicBezTo>
                <a:cubicBezTo>
                  <a:pt x="f65" y="f66"/>
                  <a:pt x="f67" y="f68"/>
                  <a:pt x="f69" y="f70"/>
                </a:cubicBezTo>
                <a:cubicBezTo>
                  <a:pt x="f71" y="f72"/>
                  <a:pt x="f73" y="f74"/>
                  <a:pt x="f75" y="f72"/>
                </a:cubicBezTo>
                <a:cubicBezTo>
                  <a:pt x="f76" y="f77"/>
                  <a:pt x="f78" y="f79"/>
                  <a:pt x="f78" y="f80"/>
                </a:cubicBezTo>
                <a:cubicBezTo>
                  <a:pt x="f81" y="f82"/>
                  <a:pt x="f75" y="f83"/>
                  <a:pt x="f84" y="f85"/>
                </a:cubicBezTo>
                <a:cubicBezTo>
                  <a:pt x="f86" y="f87"/>
                  <a:pt x="f88" y="f89"/>
                  <a:pt x="f90" y="f91"/>
                </a:cubicBezTo>
                <a:cubicBezTo>
                  <a:pt x="f92" y="f93"/>
                  <a:pt x="f67" y="f94"/>
                  <a:pt x="f95" y="f91"/>
                </a:cubicBezTo>
                <a:cubicBezTo>
                  <a:pt x="f96" y="f97"/>
                  <a:pt x="f98" y="f99"/>
                  <a:pt x="f100" y="f101"/>
                </a:cubicBezTo>
                <a:cubicBezTo>
                  <a:pt x="f102" y="f103"/>
                  <a:pt x="f104" y="f105"/>
                  <a:pt x="f106" y="f107"/>
                </a:cubicBezTo>
                <a:cubicBezTo>
                  <a:pt x="f108" y="f109"/>
                  <a:pt x="f110" y="f111"/>
                  <a:pt x="f112" y="f113"/>
                </a:cubicBezTo>
                <a:cubicBezTo>
                  <a:pt x="f114" y="f115"/>
                  <a:pt x="f116" y="f117"/>
                  <a:pt x="f118" y="f119"/>
                </a:cubicBezTo>
                <a:cubicBezTo>
                  <a:pt x="f120" y="f121"/>
                  <a:pt x="f122" y="f123"/>
                  <a:pt x="f124" y="f125"/>
                </a:cubicBezTo>
                <a:cubicBezTo>
                  <a:pt x="f126" y="f127"/>
                  <a:pt x="f128" y="f129"/>
                  <a:pt x="f130" y="f131"/>
                </a:cubicBezTo>
                <a:cubicBezTo>
                  <a:pt x="f132" y="f133"/>
                  <a:pt x="f134" y="f135"/>
                  <a:pt x="f136" y="f137"/>
                </a:cubicBezTo>
                <a:cubicBezTo>
                  <a:pt x="f138" y="f139"/>
                  <a:pt x="f140" y="f141"/>
                  <a:pt x="f71" y="f142"/>
                </a:cubicBezTo>
                <a:cubicBezTo>
                  <a:pt x="f88" y="f143"/>
                  <a:pt x="f12" y="f144"/>
                  <a:pt x="f145" y="f146"/>
                </a:cubicBezTo>
                <a:cubicBezTo>
                  <a:pt x="f147" y="f148"/>
                  <a:pt x="f149" y="f150"/>
                  <a:pt x="f151" y="f152"/>
                </a:cubicBezTo>
                <a:cubicBezTo>
                  <a:pt x="f153" y="f154"/>
                  <a:pt x="f44" y="f155"/>
                  <a:pt x="f156" y="f157"/>
                </a:cubicBezTo>
                <a:cubicBezTo>
                  <a:pt x="f158" y="f159"/>
                  <a:pt x="f160" y="f152"/>
                  <a:pt x="f28" y="f161"/>
                </a:cubicBezTo>
                <a:cubicBezTo>
                  <a:pt x="f162" y="f163"/>
                  <a:pt x="f164" y="f165"/>
                  <a:pt x="f166" y="f165"/>
                </a:cubicBezTo>
                <a:cubicBezTo>
                  <a:pt x="f167" y="f165"/>
                  <a:pt x="f168" y="f169"/>
                  <a:pt x="f170" y="f171"/>
                </a:cubicBezTo>
                <a:cubicBezTo>
                  <a:pt x="f172" y="f171"/>
                  <a:pt x="f173" y="f174"/>
                  <a:pt x="f173" y="f175"/>
                </a:cubicBezTo>
                <a:cubicBezTo>
                  <a:pt x="f173" y="f176"/>
                  <a:pt x="f177" y="f178"/>
                  <a:pt x="f179" y="f180"/>
                </a:cubicBezTo>
                <a:cubicBezTo>
                  <a:pt x="f181" y="f182"/>
                  <a:pt x="f183" y="f175"/>
                  <a:pt x="f48" y="f184"/>
                </a:cubicBezTo>
                <a:cubicBezTo>
                  <a:pt x="f181" y="f185"/>
                  <a:pt x="f186" y="f187"/>
                  <a:pt x="f188" y="f189"/>
                </a:cubicBezTo>
                <a:cubicBezTo>
                  <a:pt x="f188" y="f190"/>
                  <a:pt x="f191" y="f192"/>
                  <a:pt x="f193" y="f194"/>
                </a:cubicBezTo>
                <a:cubicBezTo>
                  <a:pt x="f195" y="f196"/>
                  <a:pt x="f197" y="f198"/>
                  <a:pt x="f199" y="f200"/>
                </a:cubicBezTo>
                <a:cubicBezTo>
                  <a:pt x="f199" y="f201"/>
                  <a:pt x="f199" y="f202"/>
                  <a:pt x="f199" y="f203"/>
                </a:cubicBezTo>
                <a:cubicBezTo>
                  <a:pt x="f204" y="f205"/>
                  <a:pt x="f206" y="f207"/>
                  <a:pt x="f208" y="f209"/>
                </a:cubicBezTo>
                <a:cubicBezTo>
                  <a:pt x="f210" y="f211"/>
                  <a:pt x="f50" y="f212"/>
                  <a:pt x="f213" y="f214"/>
                </a:cubicBezTo>
                <a:cubicBezTo>
                  <a:pt x="f215" y="f216"/>
                  <a:pt x="f217" y="f218"/>
                  <a:pt x="f219" y="f220"/>
                </a:cubicBezTo>
                <a:cubicBezTo>
                  <a:pt x="f151" y="f221"/>
                  <a:pt x="f222" y="f200"/>
                  <a:pt x="f223" y="f224"/>
                </a:cubicBezTo>
                <a:cubicBezTo>
                  <a:pt x="f225" y="f226"/>
                  <a:pt x="f227" y="f228"/>
                  <a:pt x="f229" y="f230"/>
                </a:cubicBezTo>
                <a:cubicBezTo>
                  <a:pt x="f231" y="f232"/>
                  <a:pt x="f233" y="f234"/>
                  <a:pt x="f235" y="f236"/>
                </a:cubicBezTo>
                <a:cubicBezTo>
                  <a:pt x="f88" y="f221"/>
                  <a:pt x="f237" y="f238"/>
                  <a:pt x="f160" y="f239"/>
                </a:cubicBezTo>
                <a:cubicBezTo>
                  <a:pt x="f12" y="f240"/>
                  <a:pt x="f241" y="f242"/>
                  <a:pt x="f243" y="f244"/>
                </a:cubicBezTo>
                <a:cubicBezTo>
                  <a:pt x="f245" y="f246"/>
                  <a:pt x="f247" y="f248"/>
                  <a:pt x="f50" y="f244"/>
                </a:cubicBezTo>
                <a:cubicBezTo>
                  <a:pt x="f249" y="f250"/>
                  <a:pt x="f186" y="f251"/>
                  <a:pt x="f172" y="f252"/>
                </a:cubicBezTo>
                <a:cubicBezTo>
                  <a:pt x="f253" y="f254"/>
                  <a:pt x="f255" y="f256"/>
                  <a:pt x="f23" y="f257"/>
                </a:cubicBezTo>
                <a:cubicBezTo>
                  <a:pt x="f258" y="f259"/>
                  <a:pt x="f260" y="f252"/>
                  <a:pt x="f260" y="f261"/>
                </a:cubicBezTo>
                <a:cubicBezTo>
                  <a:pt x="f262" y="f263"/>
                  <a:pt x="f264" y="f265"/>
                  <a:pt x="f237" y="f265"/>
                </a:cubicBezTo>
                <a:cubicBezTo>
                  <a:pt x="f266" y="f265"/>
                  <a:pt x="f267" y="f268"/>
                  <a:pt x="f269" y="f270"/>
                </a:cubicBezTo>
                <a:cubicBezTo>
                  <a:pt x="f76" y="f271"/>
                  <a:pt x="f272" y="f268"/>
                  <a:pt x="f273" y="f274"/>
                </a:cubicBezTo>
                <a:cubicBezTo>
                  <a:pt x="f275" y="f276"/>
                  <a:pt x="f277" y="f278"/>
                  <a:pt x="f279" y="f280"/>
                </a:cubicBezTo>
                <a:cubicBezTo>
                  <a:pt x="f281" y="f282"/>
                  <a:pt x="f283" y="f282"/>
                  <a:pt x="f284" y="f282"/>
                </a:cubicBezTo>
                <a:cubicBezTo>
                  <a:pt x="f285" y="f286"/>
                  <a:pt x="f287" y="f288"/>
                  <a:pt x="f287" y="f289"/>
                </a:cubicBezTo>
                <a:cubicBezTo>
                  <a:pt x="f290" y="f291"/>
                  <a:pt x="f292" y="f293"/>
                  <a:pt x="f294" y="f291"/>
                </a:cubicBezTo>
                <a:cubicBezTo>
                  <a:pt x="f295" y="f296"/>
                  <a:pt x="f297" y="f298"/>
                  <a:pt x="f299" y="f300"/>
                </a:cubicBezTo>
                <a:cubicBezTo>
                  <a:pt x="f102" y="f301"/>
                  <a:pt x="f302" y="f303"/>
                  <a:pt x="f304" y="f305"/>
                </a:cubicBezTo>
                <a:cubicBezTo>
                  <a:pt x="f306" y="f307"/>
                  <a:pt x="f308" y="f309"/>
                  <a:pt x="f310" y="f311"/>
                </a:cubicBezTo>
                <a:cubicBezTo>
                  <a:pt x="f312" y="f313"/>
                  <a:pt x="f106" y="f314"/>
                  <a:pt x="f315" y="f316"/>
                </a:cubicBezTo>
                <a:cubicBezTo>
                  <a:pt x="f102" y="f317"/>
                  <a:pt x="f285" y="f318"/>
                  <a:pt x="f319" y="f320"/>
                </a:cubicBezTo>
                <a:cubicBezTo>
                  <a:pt x="f321" y="f322"/>
                  <a:pt x="f323" y="f324"/>
                  <a:pt x="f229" y="f325"/>
                </a:cubicBezTo>
                <a:cubicBezTo>
                  <a:pt x="f326" y="f327"/>
                  <a:pt x="f328" y="f329"/>
                  <a:pt x="f330" y="f331"/>
                </a:cubicBezTo>
                <a:cubicBezTo>
                  <a:pt x="f332" y="f333"/>
                  <a:pt x="f310" y="f334"/>
                  <a:pt x="f335" y="f336"/>
                </a:cubicBezTo>
                <a:cubicBezTo>
                  <a:pt x="f337" y="f338"/>
                  <a:pt x="f335" y="f339"/>
                  <a:pt x="f340" y="f341"/>
                </a:cubicBezTo>
                <a:cubicBezTo>
                  <a:pt x="f342" y="f343"/>
                  <a:pt x="f344" y="f345"/>
                  <a:pt x="f346" y="f347"/>
                </a:cubicBezTo>
                <a:cubicBezTo>
                  <a:pt x="f348" y="f349"/>
                  <a:pt x="f350" y="f351"/>
                  <a:pt x="f332" y="f352"/>
                </a:cubicBezTo>
                <a:cubicBezTo>
                  <a:pt x="f290" y="f352"/>
                  <a:pt x="f353" y="f352"/>
                  <a:pt x="f354" y="f355"/>
                </a:cubicBezTo>
                <a:cubicBezTo>
                  <a:pt x="f356" y="f357"/>
                  <a:pt x="f358" y="f359"/>
                  <a:pt x="f118" y="f360"/>
                </a:cubicBezTo>
                <a:cubicBezTo>
                  <a:pt x="f361" y="f362"/>
                  <a:pt x="f346" y="f363"/>
                  <a:pt x="f364" y="f365"/>
                </a:cubicBezTo>
                <a:cubicBezTo>
                  <a:pt x="f366" y="f367"/>
                  <a:pt x="f368" y="f369"/>
                  <a:pt x="f370" y="f371"/>
                </a:cubicBezTo>
                <a:cubicBezTo>
                  <a:pt x="f372" y="f373"/>
                  <a:pt x="f374" y="f375"/>
                  <a:pt x="f376" y="f377"/>
                </a:cubicBezTo>
                <a:cubicBezTo>
                  <a:pt x="f378" y="f379"/>
                  <a:pt x="f380" y="f381"/>
                  <a:pt x="f382" y="f383"/>
                </a:cubicBezTo>
                <a:cubicBezTo>
                  <a:pt x="f384" y="f385"/>
                  <a:pt x="f386" y="f387"/>
                  <a:pt x="f388" y="f389"/>
                </a:cubicBezTo>
                <a:cubicBezTo>
                  <a:pt x="f390" y="f391"/>
                  <a:pt x="f392" y="f393"/>
                  <a:pt x="f394" y="f395"/>
                </a:cubicBezTo>
                <a:cubicBezTo>
                  <a:pt x="f272" y="f396"/>
                  <a:pt x="f397" y="f398"/>
                  <a:pt x="f69" y="f399"/>
                </a:cubicBezTo>
                <a:cubicBezTo>
                  <a:pt x="f69" y="f399"/>
                  <a:pt x="f400" y="f401"/>
                  <a:pt x="f402" y="f403"/>
                </a:cubicBezTo>
                <a:cubicBezTo>
                  <a:pt x="f404" y="f405"/>
                  <a:pt x="f406" y="f407"/>
                  <a:pt x="f408" y="f409"/>
                </a:cubicBezTo>
                <a:cubicBezTo>
                  <a:pt x="f406" y="f410"/>
                  <a:pt x="f138" y="f411"/>
                  <a:pt x="f412" y="f413"/>
                </a:cubicBezTo>
                <a:cubicBezTo>
                  <a:pt x="f90" y="f414"/>
                  <a:pt x="f415" y="f416"/>
                  <a:pt x="f417" y="f418"/>
                </a:cubicBezTo>
                <a:cubicBezTo>
                  <a:pt x="f262" y="f419"/>
                  <a:pt x="f420" y="f421"/>
                  <a:pt x="f30" y="f422"/>
                </a:cubicBezTo>
                <a:cubicBezTo>
                  <a:pt x="f423" y="f424"/>
                  <a:pt x="f73" y="f425"/>
                  <a:pt x="f426" y="f427"/>
                </a:cubicBezTo>
                <a:cubicBezTo>
                  <a:pt x="f428" y="f414"/>
                  <a:pt x="f429" y="f430"/>
                  <a:pt x="f431" y="f432"/>
                </a:cubicBezTo>
                <a:cubicBezTo>
                  <a:pt x="f233" y="f433"/>
                  <a:pt x="f73" y="f434"/>
                  <a:pt x="f86" y="f435"/>
                </a:cubicBezTo>
                <a:cubicBezTo>
                  <a:pt x="f266" y="f436"/>
                  <a:pt x="f33" y="f437"/>
                  <a:pt x="f438" y="f439"/>
                </a:cubicBezTo>
                <a:cubicBezTo>
                  <a:pt x="f42" y="f440"/>
                  <a:pt x="f441" y="f437"/>
                  <a:pt x="f442" y="f443"/>
                </a:cubicBezTo>
                <a:cubicBezTo>
                  <a:pt x="f444" y="f445"/>
                  <a:pt x="f446" y="f447"/>
                  <a:pt x="f448" y="f449"/>
                </a:cubicBezTo>
                <a:cubicBezTo>
                  <a:pt x="f450" y="f451"/>
                  <a:pt x="f452" y="f453"/>
                  <a:pt x="f454" y="f7"/>
                </a:cubicBezTo>
                <a:lnTo>
                  <a:pt x="f11" y="f7"/>
                </a:lnTo>
                <a:lnTo>
                  <a:pt x="f10" y="f7"/>
                </a:lnTo>
                <a:lnTo>
                  <a:pt x="f9" y="f7"/>
                </a:lnTo>
                <a:lnTo>
                  <a:pt x="f8" y="f7"/>
                </a:lnTo>
                <a:lnTo>
                  <a:pt x="f5" y="f7"/>
                </a:lnTo>
                <a:close/>
              </a:path>
            </a:pathLst>
          </a:custGeom>
          <a:solidFill>
            <a:srgbClr val="F07C98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Century Gothic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959B0E5F-F7CD-940A-3C85-E398E28B91B5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932688" y="1673352"/>
            <a:ext cx="5596127" cy="3511296"/>
          </a:xfrm>
        </p:spPr>
        <p:txBody>
          <a:bodyPr/>
          <a:lstStyle>
            <a:lvl1pPr>
              <a:lnSpc>
                <a:spcPct val="100000"/>
              </a:lnSpc>
              <a:defRPr sz="4800">
                <a:solidFill>
                  <a:srgbClr val="FFFFFF"/>
                </a:solidFill>
              </a:defRPr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Subtitle 2">
            <a:extLst>
              <a:ext uri="{FF2B5EF4-FFF2-40B4-BE49-F238E27FC236}">
                <a16:creationId xmlns:a16="http://schemas.microsoft.com/office/drawing/2014/main" id="{E1FCAC5C-A0B9-3E0C-6932-AB69C4BF64A2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8110728" y="1674549"/>
            <a:ext cx="3401568" cy="3508909"/>
          </a:xfrm>
        </p:spPr>
        <p:txBody>
          <a:bodyPr anchor="ctr"/>
          <a:lstStyle>
            <a:lvl1pPr marL="0" indent="0">
              <a:buNone/>
              <a:defRPr cap="all"/>
            </a:lvl1pPr>
          </a:lstStyle>
          <a:p>
            <a:pPr lvl="0"/>
            <a:r>
              <a:rPr lang="en-GB"/>
              <a:t>Click to edit Master subtitle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6232722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ontent with 4 pictur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23">
            <a:extLst>
              <a:ext uri="{FF2B5EF4-FFF2-40B4-BE49-F238E27FC236}">
                <a16:creationId xmlns:a16="http://schemas.microsoft.com/office/drawing/2014/main" id="{911240BB-2159-CA6D-DC26-DB28FDC3A3C2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4726725" y="3802962"/>
            <a:ext cx="4228286" cy="3055046"/>
          </a:xfrm>
        </p:spPr>
        <p:txBody>
          <a:bodyPr anchor="ctr" anchorCtr="1">
            <a:noAutofit/>
          </a:bodyPr>
          <a:lstStyle>
            <a:lvl1pPr algn="ctr">
              <a:buNone/>
              <a:defRPr/>
            </a:lvl1pPr>
          </a:lstStyle>
          <a:p>
            <a:pPr lvl="0"/>
            <a:r>
              <a:rPr lang="en-GB"/>
              <a:t>Click icon to add picture</a:t>
            </a:r>
            <a:endParaRPr lang="en-US"/>
          </a:p>
        </p:txBody>
      </p:sp>
      <p:sp>
        <p:nvSpPr>
          <p:cNvPr id="3" name="Picture Placeholder 22">
            <a:extLst>
              <a:ext uri="{FF2B5EF4-FFF2-40B4-BE49-F238E27FC236}">
                <a16:creationId xmlns:a16="http://schemas.microsoft.com/office/drawing/2014/main" id="{CC9340C5-D2F9-28D9-4F1D-6FAB8EBB3AE5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4726378" y="0"/>
            <a:ext cx="4228633" cy="3694368"/>
          </a:xfrm>
        </p:spPr>
        <p:txBody>
          <a:bodyPr anchor="ctr" anchorCtr="1">
            <a:noAutofit/>
          </a:bodyPr>
          <a:lstStyle>
            <a:lvl1pPr algn="ctr">
              <a:buNone/>
              <a:defRPr/>
            </a:lvl1pPr>
          </a:lstStyle>
          <a:p>
            <a:pPr lvl="0"/>
            <a:r>
              <a:rPr lang="en-GB"/>
              <a:t>Click icon to add picture</a:t>
            </a:r>
            <a:endParaRPr lang="en-US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8821BD7E-0147-8331-3F4B-4406898E562F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365129"/>
            <a:ext cx="3200400" cy="2103440"/>
          </a:xfrm>
        </p:spPr>
        <p:txBody>
          <a:bodyPr/>
          <a:lstStyle>
            <a:lvl1pPr>
              <a:defRPr sz="4000"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F4542B52-DC86-5793-14E3-A6F9A4DA23E8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838203" y="2643182"/>
            <a:ext cx="3816092" cy="3529017"/>
          </a:xfrm>
        </p:spPr>
        <p:txBody>
          <a:bodyPr/>
          <a:lstStyle>
            <a:lvl1pPr marL="0" indent="0">
              <a:buNone/>
              <a:defRPr sz="2000"/>
            </a:lvl1pPr>
            <a:lvl2pPr marL="228600">
              <a:defRPr/>
            </a:lvl2pPr>
            <a:lvl3pPr marL="457200">
              <a:defRPr/>
            </a:lvl3pPr>
            <a:lvl4pPr marL="685800">
              <a:defRPr/>
            </a:lvl4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D921AAD8-AC20-7DD5-60BC-8E36B3178E83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838203" y="6356351"/>
            <a:ext cx="4114800" cy="365129"/>
          </a:xfrm>
        </p:spPr>
        <p:txBody>
          <a:bodyPr anchorCtr="0"/>
          <a:lstStyle>
            <a:lvl1pPr algn="l">
              <a:defRPr/>
            </a:lvl1pPr>
          </a:lstStyle>
          <a:p>
            <a:pPr lvl="0"/>
            <a:r>
              <a:rPr lang="en-US"/>
              <a:t>Presentation Title</a:t>
            </a:r>
          </a:p>
        </p:txBody>
      </p:sp>
      <p:sp>
        <p:nvSpPr>
          <p:cNvPr id="7" name="Picture Placeholder 18">
            <a:extLst>
              <a:ext uri="{FF2B5EF4-FFF2-40B4-BE49-F238E27FC236}">
                <a16:creationId xmlns:a16="http://schemas.microsoft.com/office/drawing/2014/main" id="{227B6BE6-25FE-AFAF-6748-756B2E84EBDE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9082085" y="0"/>
            <a:ext cx="3109417" cy="3694368"/>
          </a:xfrm>
        </p:spPr>
        <p:txBody>
          <a:bodyPr anchor="ctr" anchorCtr="1"/>
          <a:lstStyle>
            <a:lvl1pPr algn="ctr">
              <a:buNone/>
              <a:defRPr/>
            </a:lvl1pPr>
          </a:lstStyle>
          <a:p>
            <a:pPr lvl="0"/>
            <a:r>
              <a:rPr lang="en-GB"/>
              <a:t>Click icon to add picture</a:t>
            </a:r>
            <a:endParaRPr lang="en-US"/>
          </a:p>
        </p:txBody>
      </p:sp>
      <p:sp>
        <p:nvSpPr>
          <p:cNvPr id="8" name="Picture Placeholder 18">
            <a:extLst>
              <a:ext uri="{FF2B5EF4-FFF2-40B4-BE49-F238E27FC236}">
                <a16:creationId xmlns:a16="http://schemas.microsoft.com/office/drawing/2014/main" id="{F01E3A39-D418-2BCD-D009-81BC6BCAB1A4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9081592" y="3802953"/>
            <a:ext cx="3109417" cy="3055046"/>
          </a:xfrm>
        </p:spPr>
        <p:txBody>
          <a:bodyPr anchor="ctr" anchorCtr="1"/>
          <a:lstStyle>
            <a:lvl1pPr algn="ctr">
              <a:buNone/>
              <a:defRPr/>
            </a:lvl1pPr>
          </a:lstStyle>
          <a:p>
            <a:pPr lvl="0"/>
            <a:r>
              <a:rPr lang="en-GB"/>
              <a:t>Click icon to add picture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5889857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gu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: Shape 8" descr="Tag=AccentColor&#10;Flavor=Light&#10;Target=Fill">
            <a:extLst>
              <a:ext uri="{FF2B5EF4-FFF2-40B4-BE49-F238E27FC236}">
                <a16:creationId xmlns:a16="http://schemas.microsoft.com/office/drawing/2014/main" id="{26B59060-F6C2-EC30-EC06-7DF078E9BE29}"/>
              </a:ext>
            </a:extLst>
          </p:cNvPr>
          <p:cNvSpPr/>
          <p:nvPr/>
        </p:nvSpPr>
        <p:spPr>
          <a:xfrm>
            <a:off x="380993" y="1327050"/>
            <a:ext cx="6079671" cy="4114233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7323233"/>
              <a:gd name="f7" fmla="val 5835507"/>
              <a:gd name="f8" fmla="val 1164045"/>
              <a:gd name="f9" fmla="val 25"/>
              <a:gd name="f10" fmla="val 1180764"/>
              <a:gd name="f11" fmla="val 455"/>
              <a:gd name="f12" fmla="val 1198056"/>
              <a:gd name="f13" fmla="val 6474"/>
              <a:gd name="f14" fmla="val 1213723"/>
              <a:gd name="f15" fmla="val 8385"/>
              <a:gd name="f16" fmla="val 1559575"/>
              <a:gd name="f17" fmla="val 51187"/>
              <a:gd name="f18" fmla="val 1905425"/>
              <a:gd name="f19" fmla="val 97428"/>
              <a:gd name="f20" fmla="val 2251656"/>
              <a:gd name="f21" fmla="val 138318"/>
              <a:gd name="f22" fmla="val 2575343"/>
              <a:gd name="f23" fmla="val 176534"/>
              <a:gd name="f24" fmla="val 2901320"/>
              <a:gd name="f25" fmla="val 185322"/>
              <a:gd name="f26" fmla="val 3226534"/>
              <a:gd name="f27" fmla="val 205194"/>
              <a:gd name="f28" fmla="val 3620153"/>
              <a:gd name="f29" fmla="val 229271"/>
              <a:gd name="f30" fmla="val 4013008"/>
              <a:gd name="f31" fmla="val 263284"/>
              <a:gd name="f32" fmla="val 4404335"/>
              <a:gd name="f33" fmla="val 316784"/>
              <a:gd name="f34" fmla="val 4676048"/>
              <a:gd name="f35" fmla="val 354236"/>
              <a:gd name="f36" fmla="val 4950435"/>
              <a:gd name="f37" fmla="val 380221"/>
              <a:gd name="f38" fmla="val 5225968"/>
              <a:gd name="f39" fmla="val 350415"/>
              <a:gd name="f40" fmla="val 5239725"/>
              <a:gd name="f41" fmla="val 348884"/>
              <a:gd name="f42" fmla="val 5255394"/>
              <a:gd name="f43" fmla="val 343918"/>
              <a:gd name="f44" fmla="val 5266859"/>
              <a:gd name="f45" fmla="val 5400614"/>
              <a:gd name="f46" fmla="val 404680"/>
              <a:gd name="f47" fmla="val 5546596"/>
              <a:gd name="f48" fmla="val 364553"/>
              <a:gd name="f49" fmla="val 5685318"/>
              <a:gd name="f50" fmla="val 399712"/>
              <a:gd name="f51" fmla="val 5649777"/>
              <a:gd name="f52" fmla="val 535377"/>
              <a:gd name="f53" fmla="val 5497299"/>
              <a:gd name="f54" fmla="val 524293"/>
              <a:gd name="f55" fmla="val 5411315"/>
              <a:gd name="f56" fmla="val 618305"/>
              <a:gd name="f57" fmla="val 5551565"/>
              <a:gd name="f58" fmla="val 655755"/>
              <a:gd name="f59" fmla="val 5677676"/>
              <a:gd name="f60" fmla="val 693589"/>
              <a:gd name="f61" fmla="val 5805698"/>
              <a:gd name="f62" fmla="val 721868"/>
              <a:gd name="f63" fmla="val 5941363"/>
              <a:gd name="f64" fmla="val 751677"/>
              <a:gd name="f65" fmla="val 6056391"/>
              <a:gd name="f66" fmla="val 832311"/>
              <a:gd name="f67" fmla="val 6188997"/>
              <a:gd name="f68" fmla="val 868233"/>
              <a:gd name="f69" fmla="val 6217279"/>
              <a:gd name="f70" fmla="val 875876"/>
              <a:gd name="f71" fmla="val 6251291"/>
              <a:gd name="f72" fmla="val 902627"/>
              <a:gd name="f73" fmla="val 6261225"/>
              <a:gd name="f74" fmla="val 928614"/>
              <a:gd name="f75" fmla="val 6293326"/>
              <a:gd name="f76" fmla="val 1012688"/>
              <a:gd name="f77" fmla="val 6934199"/>
              <a:gd name="f78" fmla="val 1248479"/>
              <a:gd name="f79" fmla="val 6858533"/>
              <a:gd name="f80" fmla="val 1323379"/>
              <a:gd name="f81" fmla="val 6827197"/>
              <a:gd name="f82" fmla="val 1354335"/>
              <a:gd name="f83" fmla="val 6786687"/>
              <a:gd name="f84" fmla="val 1376500"/>
              <a:gd name="f85" fmla="val 6744269"/>
              <a:gd name="f86" fmla="val 1407072"/>
              <a:gd name="f87" fmla="val 6808090"/>
              <a:gd name="f88" fmla="val 1464778"/>
              <a:gd name="f89" fmla="val 6879934"/>
              <a:gd name="f90" fmla="val 1490000"/>
              <a:gd name="f91" fmla="val 6956365"/>
              <a:gd name="f92" fmla="val 1507197"/>
              <a:gd name="f93" fmla="val 6979295"/>
              <a:gd name="f94" fmla="val 1512547"/>
              <a:gd name="f95" fmla="val 7001843"/>
              <a:gd name="f96" fmla="val 1523247"/>
              <a:gd name="f97" fmla="val 7004134"/>
              <a:gd name="f98" fmla="val 1549234"/>
              <a:gd name="f99" fmla="val 7006427"/>
              <a:gd name="f100" fmla="val 1576366"/>
              <a:gd name="f101" fmla="val 6983115"/>
              <a:gd name="f102" fmla="val 1587066"/>
              <a:gd name="f103" fmla="val 6963627"/>
              <a:gd name="f104" fmla="val 1599678"/>
              <a:gd name="f105" fmla="val 6936493"/>
              <a:gd name="f106" fmla="val 1617256"/>
              <a:gd name="f107" fmla="val 6910125"/>
              <a:gd name="f108" fmla="val 1632543"/>
              <a:gd name="f109" fmla="val 6875731"/>
              <a:gd name="f110" fmla="val 1634837"/>
              <a:gd name="f111" fmla="val 6819171"/>
              <a:gd name="f112" fmla="val 1638275"/>
              <a:gd name="f113" fmla="val 6792040"/>
              <a:gd name="f114" fmla="val 1687191"/>
              <a:gd name="f115" fmla="val 6759175"/>
              <a:gd name="f116" fmla="val 1723878"/>
              <a:gd name="f117" fmla="val 6740831"/>
              <a:gd name="f118" fmla="val 1744515"/>
              <a:gd name="f119" fmla="val 6731659"/>
              <a:gd name="f120" fmla="val 1786169"/>
              <a:gd name="f121" fmla="val 6763759"/>
              <a:gd name="f122" fmla="val 1793431"/>
              <a:gd name="f123" fmla="val 6840955"/>
              <a:gd name="f124" fmla="val 1811009"/>
              <a:gd name="f125" fmla="val 6834840"/>
              <a:gd name="f126" fmla="val 1861837"/>
              <a:gd name="f127" fmla="val 6832931"/>
              <a:gd name="f128" fmla="val 1919543"/>
              <a:gd name="f129" fmla="val 6830255"/>
              <a:gd name="f130" fmla="val 1991005"/>
              <a:gd name="f131" fmla="val 6784777"/>
              <a:gd name="f132" fmla="val 2023871"/>
              <a:gd name="f133" fmla="val 6728984"/>
              <a:gd name="f134" fmla="val 2051386"/>
              <a:gd name="f135" fmla="val 6709875"/>
              <a:gd name="f136" fmla="val 2060939"/>
              <a:gd name="f137" fmla="val 6682743"/>
              <a:gd name="f138" fmla="val 2060556"/>
              <a:gd name="f139" fmla="val 6675481"/>
              <a:gd name="f140" fmla="val 2090365"/>
              <a:gd name="f141" fmla="val 6706819"/>
              <a:gd name="f142" fmla="val 2118645"/>
              <a:gd name="f143" fmla="val 6745034"/>
              <a:gd name="f144" fmla="val 2095715"/>
              <a:gd name="f145" fmla="val 6778665"/>
              <a:gd name="f146" fmla="val 2103740"/>
              <a:gd name="f147" fmla="val 6806561"/>
              <a:gd name="f148" fmla="val 2110237"/>
              <a:gd name="f149" fmla="val 6852802"/>
              <a:gd name="f150" fmla="val 2106799"/>
              <a:gd name="f151" fmla="val 6814587"/>
              <a:gd name="f152" fmla="val 2158771"/>
              <a:gd name="f153" fmla="val 6803503"/>
              <a:gd name="f154" fmla="val 2173674"/>
              <a:gd name="f155" fmla="val 6816497"/>
              <a:gd name="f156" fmla="val 2185139"/>
              <a:gd name="f157" fmla="val 6830637"/>
              <a:gd name="f158" fmla="val 2186286"/>
              <a:gd name="f159" fmla="val 6943755"/>
              <a:gd name="f160" fmla="val 2198133"/>
              <a:gd name="f161" fmla="val 6891781"/>
              <a:gd name="f162" fmla="val 2303226"/>
              <a:gd name="f163" fmla="val 6928087"/>
              <a:gd name="f164" fmla="val 2358639"/>
              <a:gd name="f165" fmla="val 6938021"/>
              <a:gd name="f166" fmla="val 2373923"/>
              <a:gd name="f167" fmla="val 6927321"/>
              <a:gd name="f168" fmla="val 2400292"/>
              <a:gd name="f169" fmla="val 6911653"/>
              <a:gd name="f170" fmla="val 2406789"/>
              <a:gd name="f171" fmla="val 6811528"/>
              <a:gd name="f172" fmla="val 2449592"/>
              <a:gd name="f173" fmla="val 6797771"/>
              <a:gd name="f174" fmla="val 2551626"/>
              <a:gd name="f175" fmla="val 6749237"/>
              <a:gd name="f176" fmla="val 2639522"/>
              <a:gd name="f177" fmla="val 6801975"/>
              <a:gd name="f178" fmla="val 2674298"/>
              <a:gd name="f179" fmla="val 6865031"/>
              <a:gd name="f180" fmla="val 2681941"/>
              <a:gd name="f181" fmla="val 6921971"/>
              <a:gd name="f182" fmla="val 2704488"/>
              <a:gd name="f183" fmla="val 6981205"/>
              <a:gd name="f184" fmla="val 2728182"/>
              <a:gd name="f185" fmla="val 2745760"/>
              <a:gd name="f186" fmla="val 6932290"/>
              <a:gd name="f187" fmla="val 2814548"/>
              <a:gd name="f188" fmla="val 7059546"/>
              <a:gd name="f189" fmla="val 2829453"/>
              <a:gd name="f190" fmla="val 7020186"/>
              <a:gd name="f191" fmla="val 2937603"/>
              <a:gd name="f192" fmla="val 7126808"/>
              <a:gd name="f193" fmla="val 2947538"/>
              <a:gd name="f194" fmla="val 7197123"/>
              <a:gd name="f195" fmla="val 2998747"/>
              <a:gd name="f196" fmla="val 7213555"/>
              <a:gd name="f197" fmla="val 3110719"/>
              <a:gd name="f198" fmla="val 7221580"/>
              <a:gd name="f199" fmla="val 3164984"/>
              <a:gd name="f200" fmla="val 7269733"/>
              <a:gd name="f201" fmla="val 3190588"/>
              <a:gd name="f202" fmla="val 3226893"/>
              <a:gd name="f203" fmla="val 7256739"/>
              <a:gd name="f204" fmla="val 3262053"/>
              <a:gd name="f205" fmla="val 7211645"/>
              <a:gd name="f206" fmla="val 3335425"/>
              <a:gd name="f207" fmla="val 7134067"/>
              <a:gd name="f208" fmla="val 3257847"/>
              <a:gd name="f209" fmla="val 7105789"/>
              <a:gd name="f210" fmla="val 3229569"/>
              <a:gd name="f211" fmla="val 7108462"/>
              <a:gd name="f212" fmla="val 3265491"/>
              <a:gd name="f213" fmla="val 7104643"/>
              <a:gd name="f214" fmla="val 3275809"/>
              <a:gd name="f215" fmla="val 7095471"/>
              <a:gd name="f216" fmla="val 3301031"/>
              <a:gd name="f217" fmla="val 7114577"/>
              <a:gd name="f218" fmla="val 3317846"/>
              <a:gd name="f219" fmla="val 7127189"/>
              <a:gd name="f220" fmla="val 3336953"/>
              <a:gd name="f221" fmla="val 7139417"/>
              <a:gd name="f222" fmla="val 3356062"/>
              <a:gd name="f223" fmla="val 7153939"/>
              <a:gd name="f224" fmla="val 3376315"/>
              <a:gd name="f225" fmla="val 7157379"/>
              <a:gd name="f226" fmla="val 3397718"/>
              <a:gd name="f227" fmla="val 7159671"/>
              <a:gd name="f228" fmla="val 3412621"/>
              <a:gd name="f229" fmla="val 7148589"/>
              <a:gd name="f230" fmla="val 3434403"/>
              <a:gd name="f231" fmla="val 7136361"/>
              <a:gd name="f232" fmla="val 3445487"/>
              <a:gd name="f233" fmla="val 7072159"/>
              <a:gd name="f234" fmla="val 3503956"/>
              <a:gd name="f235" fmla="val 7110374"/>
              <a:gd name="f236" fmla="val 3635418"/>
              <a:gd name="f237" fmla="val 6988849"/>
              <a:gd name="f238" fmla="val 3652233"/>
              <a:gd name="f239" fmla="val 3659874"/>
              <a:gd name="f240" fmla="val 6907831"/>
              <a:gd name="f241" fmla="val 3708027"/>
              <a:gd name="f242" fmla="val 6867705"/>
              <a:gd name="f243" fmla="val 3734395"/>
              <a:gd name="f244" fmla="val 6728219"/>
              <a:gd name="f245" fmla="val 3826495"/>
              <a:gd name="f246" fmla="val 6634972"/>
              <a:gd name="f247" fmla="val 3944964"/>
              <a:gd name="f248" fmla="val 6591791"/>
              <a:gd name="f249" fmla="val 4107760"/>
              <a:gd name="f250" fmla="val 6579943"/>
              <a:gd name="f251" fmla="val 4152854"/>
              <a:gd name="f252" fmla="val 6534466"/>
              <a:gd name="f253" fmla="val 4189160"/>
              <a:gd name="f254" fmla="val 6505041"/>
              <a:gd name="f255" fmla="val 4228904"/>
              <a:gd name="f256" fmla="val 6519181"/>
              <a:gd name="f257" fmla="val 4257948"/>
              <a:gd name="f258" fmla="val 6596375"/>
              <a:gd name="f259" fmla="val 4195273"/>
              <a:gd name="f260" fmla="val 6569243"/>
              <a:gd name="f261" fmla="val 4271704"/>
              <a:gd name="f262" fmla="val 6548606"/>
              <a:gd name="f263" fmla="val 4329029"/>
              <a:gd name="f264" fmla="val 6495869"/>
              <a:gd name="f265" fmla="val 4364569"/>
              <a:gd name="f266" fmla="val 6446188"/>
              <a:gd name="f267" fmla="val 4398582"/>
              <a:gd name="f268" fmla="val 6389629"/>
              <a:gd name="f269" fmla="val 4437179"/>
              <a:gd name="f270" fmla="val 6326957"/>
              <a:gd name="f271" fmla="val 4468132"/>
              <a:gd name="f272" fmla="val 6301351"/>
              <a:gd name="f273" fmla="val 4539595"/>
              <a:gd name="f274" fmla="val 6296001"/>
              <a:gd name="f275" fmla="val 4554882"/>
              <a:gd name="f276" fmla="val 6278804"/>
              <a:gd name="f277" fmla="val 4570932"/>
              <a:gd name="f278" fmla="val 6263519"/>
              <a:gd name="f279" fmla="val 4577047"/>
              <a:gd name="f280" fmla="val 5466343"/>
              <a:gd name="f281" fmla="val 5834719"/>
              <a:gd name="f282" fmla="val 3503978"/>
              <a:gd name="f283" fmla="val 5843126"/>
              <a:gd name="f284" fmla="val 3277744"/>
              <a:gd name="f285" fmla="val 5834336"/>
              <a:gd name="f286" fmla="val 3003739"/>
              <a:gd name="f287" fmla="val 5823254"/>
              <a:gd name="f288" fmla="val 2744636"/>
              <a:gd name="f289" fmla="val 5745676"/>
              <a:gd name="f290" fmla="val 2490505"/>
              <a:gd name="f291" fmla="val 5648992"/>
              <a:gd name="f292" fmla="val 2383118"/>
              <a:gd name="f293" fmla="val 5608101"/>
              <a:gd name="f294" fmla="val 2283377"/>
              <a:gd name="f295" fmla="val 5550014"/>
              <a:gd name="f296" fmla="val 2179046"/>
              <a:gd name="f297" fmla="val 5504920"/>
              <a:gd name="f298" fmla="val 2034975"/>
              <a:gd name="f299" fmla="val 5442627"/>
              <a:gd name="f300" fmla="val 1923768"/>
              <a:gd name="f301" fmla="val 5323777"/>
              <a:gd name="f302" fmla="val 1780078"/>
              <a:gd name="f303" fmla="val 5273715"/>
              <a:gd name="f304" fmla="val 1632184"/>
              <a:gd name="f305" fmla="val 5222124"/>
              <a:gd name="f306" fmla="val 1505691"/>
              <a:gd name="f307" fmla="val 5127731"/>
              <a:gd name="f308" fmla="val 1353592"/>
              <a:gd name="f309" fmla="val 5087606"/>
              <a:gd name="f310" fmla="val 1273341"/>
              <a:gd name="f311" fmla="val 5066205"/>
              <a:gd name="f312" fmla="val 1195763"/>
              <a:gd name="f313" fmla="val 5027608"/>
              <a:gd name="f314" fmla="val 1208373"/>
              <a:gd name="f315" fmla="val 4917165"/>
              <a:gd name="f316" fmla="val 1211813"/>
              <a:gd name="f317" fmla="val 4885828"/>
              <a:gd name="f318" fmla="val 1190795"/>
              <a:gd name="f319" fmla="val 4860224"/>
              <a:gd name="f320" fmla="val 1157548"/>
              <a:gd name="f321" fmla="val 4869396"/>
              <a:gd name="f322" fmla="val 1094110"/>
              <a:gd name="f323" fmla="val 4886593"/>
              <a:gd name="f324" fmla="val 1065448"/>
              <a:gd name="f325" fmla="val 4841115"/>
              <a:gd name="f326" fmla="val 1030289"/>
              <a:gd name="f327" fmla="val 4807103"/>
              <a:gd name="f328" fmla="val 967617"/>
              <a:gd name="f329" fmla="val 4746725"/>
              <a:gd name="f330" fmla="val 908001"/>
              <a:gd name="f331" fmla="val 4682522"/>
              <a:gd name="f332" fmla="val 808258"/>
              <a:gd name="f333" fmla="val 4672585"/>
              <a:gd name="f334" fmla="val 827365"/>
              <a:gd name="f335" fmla="val 4625197"/>
              <a:gd name="f336" fmla="val 859849"/>
              <a:gd name="f337" fmla="val 4632078"/>
              <a:gd name="f338" fmla="val 889658"/>
              <a:gd name="f339" fmla="val 4642013"/>
              <a:gd name="f340" fmla="val 967998"/>
              <a:gd name="f341" fmla="val 4668000"/>
              <a:gd name="f342" fmla="val 1045576"/>
              <a:gd name="f343" fmla="val 4697425"/>
              <a:gd name="f344" fmla="val 1123917"/>
              <a:gd name="f345" fmla="val 4723412"/>
              <a:gd name="f346" fmla="val 1175126"/>
              <a:gd name="f347" fmla="val 4740228"/>
              <a:gd name="f348" fmla="val 1225954"/>
              <a:gd name="f349" fmla="val 4763921"/>
              <a:gd name="f350" fmla="val 1294360"/>
              <a:gd name="f351" fmla="val 4745194"/>
              <a:gd name="f352" fmla="val 1235507"/>
              <a:gd name="f353" fmla="val 4649656"/>
              <a:gd name="f354" fmla="val 1135383"/>
              <a:gd name="f355" fmla="val 4632459"/>
              <a:gd name="f356" fmla="val 1054367"/>
              <a:gd name="f357" fmla="val 4603034"/>
              <a:gd name="f358" fmla="val 953095"/>
              <a:gd name="f359" fmla="val 4565966"/>
              <a:gd name="f360" fmla="val 893480"/>
              <a:gd name="f361" fmla="val 4496029"/>
              <a:gd name="f362" fmla="val 822015"/>
              <a:gd name="f363" fmla="val 4418070"/>
              <a:gd name="f364" fmla="val 896536"/>
              <a:gd name="f365" fmla="val 4399344"/>
              <a:gd name="f366" fmla="val 942777"/>
              <a:gd name="f367" fmla="val 4456669"/>
              <a:gd name="f368" fmla="val 1001246"/>
              <a:gd name="f369" fmla="val 4453610"/>
              <a:gd name="f370" fmla="val 1004304"/>
              <a:gd name="f371" fmla="val 4443675"/>
              <a:gd name="f372" fmla="val 1009654"/>
              <a:gd name="f373" fmla="val 4429153"/>
              <a:gd name="f374" fmla="val 1008889"/>
              <a:gd name="f375" fmla="val 4428770"/>
              <a:gd name="f376" fmla="val 913351"/>
              <a:gd name="f377" fmla="val 4385969"/>
              <a:gd name="f378" fmla="val 868639"/>
              <a:gd name="f379" fmla="val 4305717"/>
              <a:gd name="f380" fmla="val 853733"/>
              <a:gd name="f381" fmla="val 4208648"/>
              <a:gd name="f382" fmla="val 846092"/>
              <a:gd name="f383" fmla="val 4158588"/>
              <a:gd name="f384" fmla="val 811315"/>
              <a:gd name="f385" fmla="val 4142920"/>
              <a:gd name="f386" fmla="val 776921"/>
              <a:gd name="f387" fmla="val 4119989"/>
              <a:gd name="f388" fmla="val 656924"/>
              <a:gd name="f389" fmla="val 4038591"/>
              <a:gd name="f390" fmla="val 530049"/>
              <a:gd name="f391" fmla="val 3964835"/>
              <a:gd name="f392" fmla="val 431453"/>
              <a:gd name="f393" fmla="val 3852864"/>
              <a:gd name="f394" fmla="val 545336"/>
              <a:gd name="f395" fmla="val 3867767"/>
              <a:gd name="f396" fmla="val 636671"/>
              <a:gd name="f397" fmla="val 3940758"/>
              <a:gd name="f398" fmla="val 759342"/>
              <a:gd name="f399" fmla="val 3972095"/>
              <a:gd name="f400" fmla="val 661893"/>
              <a:gd name="f401" fmla="val 3849042"/>
              <a:gd name="f402" fmla="val 535781"/>
              <a:gd name="f403" fmla="val 3786751"/>
              <a:gd name="f404" fmla="val 420753"/>
              <a:gd name="f405" fmla="val 3712230"/>
              <a:gd name="f406" fmla="val 368397"/>
              <a:gd name="f407" fmla="val 3678218"/>
              <a:gd name="f408" fmla="val 319865"/>
              <a:gd name="f409" fmla="val 3634652"/>
              <a:gd name="f410" fmla="val 256425"/>
              <a:gd name="f411" fmla="val 3616309"/>
              <a:gd name="f412" fmla="val 233878"/>
              <a:gd name="f413" fmla="val 3609812"/>
              <a:gd name="f414" fmla="val 196810"/>
              <a:gd name="f415" fmla="val 3596055"/>
              <a:gd name="f416" fmla="val 214772"/>
              <a:gd name="f417" fmla="val 3559749"/>
              <a:gd name="f418" fmla="val 230057"/>
              <a:gd name="f419" fmla="val 3529561"/>
              <a:gd name="f420" fmla="val 260247"/>
              <a:gd name="f421" fmla="val 3538731"/>
              <a:gd name="f422" fmla="val 287762"/>
              <a:gd name="f423" fmla="val 3547521"/>
              <a:gd name="f424" fmla="val 353875"/>
              <a:gd name="f425" fmla="val 3569305"/>
              <a:gd name="f426" fmla="val 422281"/>
              <a:gd name="f427" fmla="val 3569687"/>
              <a:gd name="f428" fmla="val 511706"/>
              <a:gd name="f429" fmla="val 436803"/>
              <a:gd name="f430" fmla="val 3469562"/>
              <a:gd name="f431" fmla="val 299609"/>
              <a:gd name="f432" fmla="val 3499371"/>
              <a:gd name="f433" fmla="val 235409"/>
              <a:gd name="f434" fmla="val 3394659"/>
              <a:gd name="f435" fmla="val 315659"/>
              <a:gd name="f436" fmla="val 377569"/>
              <a:gd name="f437" fmla="val 3414149"/>
              <a:gd name="f438" fmla="val 442537"/>
              <a:gd name="f439" fmla="val 3421409"/>
              <a:gd name="f440" fmla="val 501387"/>
              <a:gd name="f441" fmla="val 3427906"/>
              <a:gd name="f442" fmla="val 515909"/>
              <a:gd name="f443" fmla="val 3410328"/>
              <a:gd name="f444" fmla="val 502152"/>
              <a:gd name="f445" fmla="val 3352622"/>
              <a:gd name="f446" fmla="val 480752"/>
              <a:gd name="f447" fmla="val 3262815"/>
              <a:gd name="f448" fmla="val 512852"/>
              <a:gd name="f449" fmla="val 3216956"/>
              <a:gd name="f450" fmla="val 598455"/>
              <a:gd name="f451" fmla="val 3241415"/>
              <a:gd name="f452" fmla="val 677943"/>
              <a:gd name="f453" fmla="val 3264344"/>
              <a:gd name="f454" fmla="val 686349"/>
              <a:gd name="f455" fmla="val 3230715"/>
              <a:gd name="f456" fmla="val 664949"/>
              <a:gd name="f457" fmla="val 3179506"/>
              <a:gd name="f458" fmla="val 634377"/>
              <a:gd name="f459" fmla="val 3104987"/>
              <a:gd name="f460" fmla="val 669153"/>
              <a:gd name="f461" fmla="val 3047281"/>
              <a:gd name="f462" fmla="val 692846"/>
              <a:gd name="f463" fmla="val 2984607"/>
              <a:gd name="f464" fmla="val 729152"/>
              <a:gd name="f465" fmla="val 2889069"/>
              <a:gd name="f466" fmla="val 713865"/>
              <a:gd name="f467" fmla="val 2842445"/>
              <a:gd name="f468" fmla="val 635524"/>
              <a:gd name="f469" fmla="val 2771366"/>
              <a:gd name="f470" fmla="val 591577"/>
              <a:gd name="f471" fmla="val 2731620"/>
              <a:gd name="f472" fmla="val 544190"/>
              <a:gd name="f473" fmla="val 2697991"/>
              <a:gd name="f474" fmla="val 480368"/>
              <a:gd name="f475" fmla="val 2663598"/>
              <a:gd name="f476" fmla="val 627499"/>
              <a:gd name="f477" fmla="val 2644872"/>
              <a:gd name="f478" fmla="val 473109"/>
              <a:gd name="f479" fmla="val 2581817"/>
              <a:gd name="f480" fmla="val 525081"/>
              <a:gd name="f481" fmla="val 2542454"/>
              <a:gd name="f482" fmla="val 629027"/>
              <a:gd name="f483" fmla="val 2526404"/>
              <a:gd name="f484" fmla="val 2651751"/>
              <a:gd name="f485" fmla="val 855264"/>
              <a:gd name="f486" fmla="val 2615829"/>
              <a:gd name="f487" fmla="val 680618"/>
              <a:gd name="f488" fmla="val 2507295"/>
              <a:gd name="f489" fmla="val 487630"/>
              <a:gd name="f490" fmla="val 2471755"/>
              <a:gd name="f491" fmla="val 361137"/>
              <a:gd name="f492" fmla="val 2327301"/>
              <a:gd name="f493" fmla="val 390181"/>
              <a:gd name="f494" fmla="val 2294436"/>
              <a:gd name="f495" fmla="val 419224"/>
              <a:gd name="f496" fmla="val 2325008"/>
              <a:gd name="f497" fmla="val 444065"/>
              <a:gd name="f498" fmla="val 2312780"/>
              <a:gd name="f499" fmla="val 443300"/>
              <a:gd name="f500" fmla="val 2305136"/>
              <a:gd name="f501" fmla="val 445212"/>
              <a:gd name="f502" fmla="val 2293671"/>
              <a:gd name="f503" fmla="val 440625"/>
              <a:gd name="f504" fmla="val 2290233"/>
              <a:gd name="f505" fmla="val 346234"/>
              <a:gd name="f506" fmla="val 2211508"/>
              <a:gd name="f507" fmla="val 344703"/>
              <a:gd name="f508" fmla="val 2209598"/>
              <a:gd name="f509" fmla="val 445975"/>
              <a:gd name="f510" fmla="val 2151509"/>
              <a:gd name="f511" fmla="val 481515"/>
              <a:gd name="f512" fmla="val 2131255"/>
              <a:gd name="f513" fmla="val 478459"/>
              <a:gd name="f514" fmla="val 2113293"/>
              <a:gd name="f515" fmla="val 459734"/>
              <a:gd name="f516" fmla="val 2087690"/>
              <a:gd name="f517" fmla="val 446356"/>
              <a:gd name="f518" fmla="val 2069728"/>
              <a:gd name="f519" fmla="val 430306"/>
              <a:gd name="f520" fmla="val 2053677"/>
              <a:gd name="f521" fmla="val 437950"/>
              <a:gd name="f522" fmla="val 2014315"/>
              <a:gd name="f523" fmla="val 493362"/>
              <a:gd name="f524" fmla="val 2064761"/>
              <a:gd name="f525" fmla="val 761252"/>
              <a:gd name="f526" fmla="val 2048327"/>
              <a:gd name="f527" fmla="val 808640"/>
              <a:gd name="f528" fmla="val 2042977"/>
              <a:gd name="f529" fmla="val 861758"/>
              <a:gd name="f530" fmla="val 2037246"/>
              <a:gd name="f531" fmla="val 914114"/>
              <a:gd name="f532" fmla="val 2012787"/>
              <a:gd name="f533" fmla="val 969908"/>
              <a:gd name="f534" fmla="val 2026162"/>
              <a:gd name="f535" fmla="val 1014621"/>
              <a:gd name="f536" fmla="val 2036864"/>
              <a:gd name="f537" fmla="val 1221748"/>
              <a:gd name="f538" fmla="val 2140427"/>
              <a:gd name="f539" fmla="val 1251176"/>
              <a:gd name="f540" fmla="val 2021577"/>
              <a:gd name="f541" fmla="val 1252704"/>
              <a:gd name="f542" fmla="val 2015846"/>
              <a:gd name="f543" fmla="val 1336395"/>
              <a:gd name="f544" fmla="val 2029221"/>
              <a:gd name="f545" fmla="val 1381491"/>
              <a:gd name="f546" fmla="val 2035718"/>
              <a:gd name="f547" fmla="val 1421235"/>
              <a:gd name="f548" fmla="val 2041068"/>
              <a:gd name="f549" fmla="val 1465947"/>
              <a:gd name="f550" fmla="val 1492697"/>
              <a:gd name="f551" fmla="val 2017374"/>
              <a:gd name="f552" fmla="val 1508366"/>
              <a:gd name="f553" fmla="val 1989477"/>
              <a:gd name="f554" fmla="val 1443782"/>
              <a:gd name="f555" fmla="val 1935593"/>
              <a:gd name="f556" fmla="val 1386076"/>
              <a:gd name="f557" fmla="val 1931006"/>
              <a:gd name="f558" fmla="val 1336013"/>
              <a:gd name="f559" fmla="val 1926802"/>
              <a:gd name="f560" fmla="val 1283658"/>
              <a:gd name="f561" fmla="val 1920687"/>
              <a:gd name="f562" fmla="val 1235889"/>
              <a:gd name="f563" fmla="val 1932153"/>
              <a:gd name="f564" fmla="val 1177038"/>
              <a:gd name="f565" fmla="val 1945911"/>
              <a:gd name="f566" fmla="val 1145320"/>
              <a:gd name="f567" fmla="val 1923746"/>
              <a:gd name="f568" fmla="val 1128886"/>
              <a:gd name="f569" fmla="val 1875977"/>
              <a:gd name="f570" fmla="val 1110542"/>
              <a:gd name="f571" fmla="val 1823240"/>
              <a:gd name="f572" fmla="val 1075383"/>
              <a:gd name="f573" fmla="val 1798781"/>
              <a:gd name="f574" fmla="val 1026851"/>
              <a:gd name="f575" fmla="val 1774322"/>
              <a:gd name="f576" fmla="val 909146"/>
              <a:gd name="f577" fmla="val 1715090"/>
              <a:gd name="f578" fmla="val 796030"/>
              <a:gd name="f579" fmla="val 1646684"/>
              <a:gd name="f580" fmla="val 666861"/>
              <a:gd name="f581" fmla="val 1612290"/>
              <a:gd name="f582" fmla="val 641255"/>
              <a:gd name="f583" fmla="val 1605409"/>
              <a:gd name="f584" fmla="val 612977"/>
              <a:gd name="f585" fmla="val 1596238"/>
              <a:gd name="f586" fmla="val 601130"/>
              <a:gd name="f587" fmla="val 1550762"/>
              <a:gd name="f588" fmla="val 950802"/>
              <a:gd name="f589" fmla="val 1618785"/>
              <a:gd name="f590" fmla="val 1269520"/>
              <a:gd name="f591" fmla="val 1796106"/>
              <a:gd name="f592" fmla="val 1630272"/>
              <a:gd name="f593" fmla="val 1785787"/>
              <a:gd name="f594" fmla="val 1531678"/>
              <a:gd name="f595" fmla="val 1729610"/>
              <a:gd name="f596" fmla="val 1417413"/>
              <a:gd name="f597" fmla="val 1726553"/>
              <a:gd name="f598" fmla="val 1312320"/>
              <a:gd name="f599" fmla="val 1386841"/>
              <a:gd name="f600" fmla="val 1657765"/>
              <a:gd name="f601" fmla="val 1456775"/>
              <a:gd name="f602" fmla="val 1688337"/>
              <a:gd name="f603" fmla="val 1527473"/>
              <a:gd name="f604" fmla="val 1705153"/>
              <a:gd name="f605" fmla="val 1586707"/>
              <a:gd name="f606" fmla="val 1718909"/>
              <a:gd name="f607" fmla="val 1640210"/>
              <a:gd name="f608" fmla="val 1721203"/>
              <a:gd name="f609" fmla="val 1646706"/>
              <a:gd name="f610" fmla="val 1639040"/>
              <a:gd name="f611" fmla="val 1644413"/>
              <a:gd name="f612" fmla="val 1633690"/>
              <a:gd name="f613" fmla="val 1644794"/>
              <a:gd name="f614" fmla="val 1626812"/>
              <a:gd name="f615" fmla="val 1645178"/>
              <a:gd name="f616" fmla="val 1620315"/>
              <a:gd name="f617" fmla="val 1625304"/>
              <a:gd name="f618" fmla="val 1586303"/>
              <a:gd name="f619" fmla="val 1594350"/>
              <a:gd name="f620" fmla="val 1568725"/>
              <a:gd name="f621" fmla="val 1557663"/>
              <a:gd name="f622" fmla="val 1558787"/>
              <a:gd name="f623" fmla="val 1535498"/>
              <a:gd name="f624" fmla="val 1552672"/>
              <a:gd name="f625" fmla="val 1506073"/>
              <a:gd name="f626" fmla="val 1543500"/>
              <a:gd name="f627" fmla="val 1506454"/>
              <a:gd name="f628" fmla="val 1519044"/>
              <a:gd name="f629" fmla="val 1507601"/>
              <a:gd name="f630" fmla="val 1428472"/>
              <a:gd name="f631" fmla="val 1436904"/>
              <a:gd name="f632" fmla="val 1402104"/>
              <a:gd name="f633" fmla="val 1366204"/>
              <a:gd name="f634" fmla="val 1375735"/>
              <a:gd name="f635" fmla="val 1405566"/>
              <a:gd name="f636" fmla="val 1330641"/>
              <a:gd name="f637" fmla="val 1436520"/>
              <a:gd name="f638" fmla="val 1363888"/>
              <a:gd name="f639" fmla="val 1466329"/>
              <a:gd name="f640" fmla="val 1360450"/>
              <a:gd name="f641" fmla="val 1485819"/>
              <a:gd name="f642" fmla="val 1358157"/>
              <a:gd name="f643" fmla="val 1503397"/>
              <a:gd name="f644" fmla="val 1353953"/>
              <a:gd name="f645" fmla="val 1503779"/>
              <a:gd name="f646" fmla="val 1311151"/>
              <a:gd name="f647" fmla="val 1494607"/>
              <a:gd name="f648" fmla="val 1288985"/>
              <a:gd name="f649" fmla="val 1475501"/>
              <a:gd name="f650" fmla="val 1288604"/>
              <a:gd name="f651" fmla="val 1355885"/>
              <a:gd name="f652" fmla="val 1285163"/>
              <a:gd name="f653" fmla="val 1289773"/>
              <a:gd name="f654" fmla="val 1159817"/>
              <a:gd name="f655" fmla="val 1165573"/>
              <a:gd name="f656" fmla="val 1159435"/>
              <a:gd name="f657" fmla="val 1091435"/>
              <a:gd name="f658" fmla="val 1204170"/>
              <a:gd name="f659" fmla="val 1088738"/>
              <a:gd name="f660" fmla="val 1141498"/>
              <a:gd name="f661" fmla="val 1059311"/>
              <a:gd name="f662" fmla="val 1127739"/>
              <a:gd name="f663" fmla="val 1052814"/>
              <a:gd name="f664" fmla="val 1177420"/>
              <a:gd name="f665" fmla="val 1042879"/>
              <a:gd name="f666" fmla="val 1199585"/>
              <a:gd name="f667" fmla="val 1044407"/>
              <a:gd name="f668" fmla="val 1221367"/>
              <a:gd name="f669" fmla="val 1045935"/>
              <a:gd name="f670" fmla="val 1240857"/>
              <a:gd name="f671" fmla="val 1064661"/>
              <a:gd name="f672" fmla="val 1267226"/>
              <a:gd name="f673" fmla="val 1051286"/>
              <a:gd name="f674" fmla="val 1281748"/>
              <a:gd name="f675" fmla="val 1003517"/>
              <a:gd name="f676" fmla="val 1244298"/>
              <a:gd name="f677" fmla="val 985938"/>
              <a:gd name="f678" fmla="val 1213342"/>
              <a:gd name="f679" fmla="val 972561"/>
              <a:gd name="f680" fmla="val 1141879"/>
              <a:gd name="f681" fmla="val 941607"/>
              <a:gd name="f682" fmla="val 1072327"/>
              <a:gd name="f683" fmla="val 904157"/>
              <a:gd name="f684" fmla="val 993986"/>
              <a:gd name="f685" fmla="val 893073"/>
              <a:gd name="f686" fmla="val 966089"/>
              <a:gd name="f687" fmla="val 889252"/>
              <a:gd name="f688" fmla="val 1034111"/>
              <a:gd name="f689" fmla="val 838042"/>
              <a:gd name="f690" fmla="val 1047486"/>
              <a:gd name="f691" fmla="val 820083"/>
              <a:gd name="f692" fmla="val 732209"/>
              <a:gd name="f693" fmla="val 631299"/>
              <a:gd name="f694" fmla="val 353112"/>
              <a:gd name="f695" fmla="val 640852"/>
              <a:gd name="f696" fmla="val 488371"/>
              <a:gd name="f697" fmla="val 77960"/>
              <a:gd name="f698" fmla="val 458564"/>
              <a:gd name="f699" fmla="val 135284"/>
              <a:gd name="f700" fmla="val 480346"/>
              <a:gd name="f701" fmla="val 188403"/>
              <a:gd name="f702" fmla="val 484933"/>
              <a:gd name="f703" fmla="val 321009"/>
              <a:gd name="f704" fmla="val 496396"/>
              <a:gd name="f705" fmla="val 452090"/>
              <a:gd name="f706" fmla="val 520090"/>
              <a:gd name="f707" fmla="val 584315"/>
              <a:gd name="f708" fmla="val 534230"/>
              <a:gd name="f709" fmla="val 649281"/>
              <a:gd name="f710" fmla="val 541108"/>
              <a:gd name="f711" fmla="val 709662"/>
              <a:gd name="f712" fmla="val 567096"/>
              <a:gd name="f713" fmla="val 782271"/>
              <a:gd name="f714" fmla="val 525824"/>
              <a:gd name="f715" fmla="val 830805"/>
              <a:gd name="f716" fmla="val 498308"/>
              <a:gd name="f717" fmla="val 908383"/>
              <a:gd name="f718" fmla="val 528115"/>
              <a:gd name="f719" fmla="val 552574"/>
              <a:gd name="f720" fmla="val 1017296"/>
              <a:gd name="f721" fmla="val 572827"/>
              <a:gd name="f722" fmla="val 1064301"/>
              <a:gd name="f723" fmla="val 578177"/>
              <a:gd name="f724" fmla="val 1129651"/>
              <a:gd name="f725" fmla="val 1070417"/>
              <a:gd name="f726" fmla="val 536905"/>
              <a:gd name="f727" fmla="val 1024939"/>
              <a:gd name="f728" fmla="val 523149"/>
              <a:gd name="f729" fmla="val 978317"/>
              <a:gd name="f730" fmla="val 513593"/>
              <a:gd name="f731" fmla="val 941248"/>
              <a:gd name="f732" fmla="val 505952"/>
              <a:gd name="f733" fmla="val 1029526"/>
              <a:gd name="f734" fmla="val 474996"/>
              <a:gd name="f735" fmla="val 1074620"/>
              <a:gd name="f736" fmla="val 478818"/>
              <a:gd name="f737" fmla="val 1137676"/>
              <a:gd name="f738" fmla="val 484168"/>
              <a:gd name="f739" fmla="val 1102136"/>
              <a:gd name="f740" fmla="val 464296"/>
              <a:gd name="f741" fmla="val 436781"/>
              <a:gd name="f742" fmla="val 1079970"/>
              <a:gd name="f743" fmla="val 407355"/>
              <a:gd name="f744" fmla="val 1113982"/>
              <a:gd name="f745" fmla="val 398184"/>
              <a:gd name="f746" fmla="val 404296"/>
              <a:gd name="f747" fmla="val 1217545"/>
              <a:gd name="f748" fmla="val 428374"/>
              <a:gd name="f749" fmla="val 1299326"/>
              <a:gd name="f750" fmla="val 385955"/>
              <a:gd name="f751" fmla="val 1384166"/>
              <a:gd name="f752" fmla="val 420349"/>
              <a:gd name="f753" fmla="val 1362764"/>
              <a:gd name="f754" fmla="val 335509"/>
              <a:gd name="f755" fmla="val 1316523"/>
              <a:gd name="f756" fmla="val 298440"/>
              <a:gd name="f757" fmla="val 1219839"/>
              <a:gd name="f758" fmla="val 286593"/>
              <a:gd name="f759" fmla="val 1183533"/>
              <a:gd name="f760" fmla="val 282009"/>
              <a:gd name="f761" fmla="val 1145701"/>
              <a:gd name="f762" fmla="val 288887"/>
              <a:gd name="f763" fmla="val 1114364"/>
              <a:gd name="f764" fmla="val 264428"/>
              <a:gd name="f765" fmla="val 1096402"/>
              <a:gd name="f766" fmla="val 250290"/>
              <a:gd name="f767" fmla="val 1076148"/>
              <a:gd name="f768" fmla="val 233474"/>
              <a:gd name="f769" fmla="val 1090289"/>
              <a:gd name="f770" fmla="val 207487"/>
              <a:gd name="f771" fmla="val 1100223"/>
              <a:gd name="f772" fmla="val 189144"/>
              <a:gd name="f773" fmla="val 1121626"/>
              <a:gd name="f774" fmla="val 1139204"/>
              <a:gd name="f775" fmla="val 195259"/>
              <a:gd name="f776" fmla="val 1217929"/>
              <a:gd name="f777" fmla="val 222393"/>
              <a:gd name="f778" fmla="val 1300091"/>
              <a:gd name="f779" fmla="val 232328"/>
              <a:gd name="f780" fmla="val 1382254"/>
              <a:gd name="f781" fmla="val 242265"/>
              <a:gd name="f782" fmla="val 1394866"/>
              <a:gd name="f783" fmla="val 243793"/>
              <a:gd name="f784" fmla="val 1409004"/>
              <a:gd name="f785" fmla="val 248762"/>
              <a:gd name="f786" fmla="val 1423145"/>
              <a:gd name="f787" fmla="val 223537"/>
              <a:gd name="f788" fmla="val 182647"/>
              <a:gd name="f789" fmla="val 1123536"/>
              <a:gd name="f790" fmla="val 124559"/>
              <a:gd name="f791" fmla="val 965705"/>
              <a:gd name="f792" fmla="val 102013"/>
              <a:gd name="f793" fmla="val 91312"/>
              <a:gd name="f794" fmla="val 970292"/>
              <a:gd name="f795" fmla="val 80612"/>
              <a:gd name="f796" fmla="val 972586"/>
              <a:gd name="f797" fmla="val 69912"/>
              <a:gd name="f798" fmla="val 1096020"/>
              <a:gd name="f799" fmla="val 85197"/>
              <a:gd name="f800" fmla="val 1219457"/>
              <a:gd name="f801" fmla="val 100484"/>
              <a:gd name="f802" fmla="val 1375376"/>
              <a:gd name="f803" fmla="val 119593"/>
              <a:gd name="f804" fmla="val 1279454"/>
              <a:gd name="f805" fmla="val 58828"/>
              <a:gd name="f806" fmla="val 1188885"/>
              <a:gd name="f807" fmla="val 79084"/>
              <a:gd name="f808" fmla="val 1117804"/>
              <a:gd name="f809" fmla="val 25200"/>
              <a:gd name="f810" fmla="val 1131179"/>
              <a:gd name="f811" fmla="val 4755"/>
              <a:gd name="f812" fmla="val 1147325"/>
              <a:gd name="f813" fmla="+- 0 0 405"/>
              <a:gd name="f814" fmla="+- 0 0 -90"/>
              <a:gd name="f815" fmla="*/ f3 1 7323233"/>
              <a:gd name="f816" fmla="*/ f4 1 5835507"/>
              <a:gd name="f817" fmla="+- f7 0 f5"/>
              <a:gd name="f818" fmla="+- f6 0 f5"/>
              <a:gd name="f819" fmla="*/ f814 f0 1"/>
              <a:gd name="f820" fmla="*/ f818 1 7323233"/>
              <a:gd name="f821" fmla="*/ f817 1 5835507"/>
              <a:gd name="f822" fmla="*/ 1164045 f818 1"/>
              <a:gd name="f823" fmla="*/ 25 f817 1"/>
              <a:gd name="f824" fmla="*/ 1213723 f818 1"/>
              <a:gd name="f825" fmla="*/ 8385 f817 1"/>
              <a:gd name="f826" fmla="*/ 2251656 f818 1"/>
              <a:gd name="f827" fmla="*/ 138318 f817 1"/>
              <a:gd name="f828" fmla="*/ 3226534 f818 1"/>
              <a:gd name="f829" fmla="*/ 205194 f817 1"/>
              <a:gd name="f830" fmla="*/ 4404335 f818 1"/>
              <a:gd name="f831" fmla="*/ 316784 f817 1"/>
              <a:gd name="f832" fmla="*/ 5225968 f818 1"/>
              <a:gd name="f833" fmla="*/ 350415 f817 1"/>
              <a:gd name="f834" fmla="*/ 5266859 f818 1"/>
              <a:gd name="f835" fmla="*/ 348884 f817 1"/>
              <a:gd name="f836" fmla="*/ 5685318 f818 1"/>
              <a:gd name="f837" fmla="*/ 399712 f817 1"/>
              <a:gd name="f838" fmla="*/ 5411315 f818 1"/>
              <a:gd name="f839" fmla="*/ 618305 f817 1"/>
              <a:gd name="f840" fmla="*/ 5805698 f818 1"/>
              <a:gd name="f841" fmla="*/ 721868 f817 1"/>
              <a:gd name="f842" fmla="*/ 6188997 f818 1"/>
              <a:gd name="f843" fmla="*/ 868233 f817 1"/>
              <a:gd name="f844" fmla="*/ 6261225 f818 1"/>
              <a:gd name="f845" fmla="*/ 928614 f817 1"/>
              <a:gd name="f846" fmla="*/ 6858533 f818 1"/>
              <a:gd name="f847" fmla="*/ 1323379 f817 1"/>
              <a:gd name="f848" fmla="*/ 6744269 f818 1"/>
              <a:gd name="f849" fmla="*/ 1407072 f817 1"/>
              <a:gd name="f850" fmla="*/ 6956365 f818 1"/>
              <a:gd name="f851" fmla="*/ 1507197 f817 1"/>
              <a:gd name="f852" fmla="*/ 7004134 f818 1"/>
              <a:gd name="f853" fmla="*/ 1549234 f817 1"/>
              <a:gd name="f854" fmla="*/ 6963627 f818 1"/>
              <a:gd name="f855" fmla="*/ 1599678 f817 1"/>
              <a:gd name="f856" fmla="*/ 6875731 f818 1"/>
              <a:gd name="f857" fmla="*/ 1634837 f817 1"/>
              <a:gd name="f858" fmla="*/ 6759175 f818 1"/>
              <a:gd name="f859" fmla="*/ 1723878 f817 1"/>
              <a:gd name="f860" fmla="*/ 6763759 f818 1"/>
              <a:gd name="f861" fmla="*/ 1793431 f817 1"/>
              <a:gd name="f862" fmla="*/ 6832931 f818 1"/>
              <a:gd name="f863" fmla="*/ 1919543 f817 1"/>
              <a:gd name="f864" fmla="*/ 6728984 f818 1"/>
              <a:gd name="f865" fmla="*/ 2051386 f817 1"/>
              <a:gd name="f866" fmla="*/ 6675481 f818 1"/>
              <a:gd name="f867" fmla="*/ 2090365 f817 1"/>
              <a:gd name="f868" fmla="*/ 6778665 f818 1"/>
              <a:gd name="f869" fmla="*/ 2103740 f817 1"/>
              <a:gd name="f870" fmla="*/ 6814587 f818 1"/>
              <a:gd name="f871" fmla="*/ 2158771 f817 1"/>
              <a:gd name="f872" fmla="*/ 6830637 f818 1"/>
              <a:gd name="f873" fmla="*/ 2186286 f817 1"/>
              <a:gd name="f874" fmla="*/ 6928087 f818 1"/>
              <a:gd name="f875" fmla="*/ 2358639 f817 1"/>
              <a:gd name="f876" fmla="*/ 6911653 f818 1"/>
              <a:gd name="f877" fmla="*/ 2406789 f817 1"/>
              <a:gd name="f878" fmla="*/ 6749237 f818 1"/>
              <a:gd name="f879" fmla="*/ 2639522 f817 1"/>
              <a:gd name="f880" fmla="*/ 6921971 f818 1"/>
              <a:gd name="f881" fmla="*/ 2704488 f817 1"/>
              <a:gd name="f882" fmla="*/ 6932290 f818 1"/>
              <a:gd name="f883" fmla="*/ 2814548 f817 1"/>
              <a:gd name="f884" fmla="*/ 7020186 f818 1"/>
              <a:gd name="f885" fmla="*/ 2937603 f817 1"/>
              <a:gd name="f886" fmla="*/ 7213555 f818 1"/>
              <a:gd name="f887" fmla="*/ 3110719 f817 1"/>
              <a:gd name="f888" fmla="*/ 7323233 f818 1"/>
              <a:gd name="f889" fmla="*/ 3226893 f817 1"/>
              <a:gd name="f890" fmla="*/ 7134067 f818 1"/>
              <a:gd name="f891" fmla="*/ 3257847 f817 1"/>
              <a:gd name="f892" fmla="*/ 7104643 f818 1"/>
              <a:gd name="f893" fmla="*/ 3275809 f817 1"/>
              <a:gd name="f894" fmla="*/ 7127189 f818 1"/>
              <a:gd name="f895" fmla="*/ 3336953 f817 1"/>
              <a:gd name="f896" fmla="*/ 7157379 f818 1"/>
              <a:gd name="f897" fmla="*/ 3397718 f817 1"/>
              <a:gd name="f898" fmla="*/ 7136361 f818 1"/>
              <a:gd name="f899" fmla="*/ 3445487 f817 1"/>
              <a:gd name="f900" fmla="*/ 6988849 f818 1"/>
              <a:gd name="f901" fmla="*/ 3652233 f817 1"/>
              <a:gd name="f902" fmla="*/ 6867705 f818 1"/>
              <a:gd name="f903" fmla="*/ 3734395 f817 1"/>
              <a:gd name="f904" fmla="*/ 6591791 f818 1"/>
              <a:gd name="f905" fmla="*/ 4107760 f817 1"/>
              <a:gd name="f906" fmla="*/ 6505041 f818 1"/>
              <a:gd name="f907" fmla="*/ 4228904 f817 1"/>
              <a:gd name="f908" fmla="*/ 6569243 f818 1"/>
              <a:gd name="f909" fmla="*/ 4271704 f817 1"/>
              <a:gd name="f910" fmla="*/ 6446188 f818 1"/>
              <a:gd name="f911" fmla="*/ 4398582 f817 1"/>
              <a:gd name="f912" fmla="*/ 6301351 f818 1"/>
              <a:gd name="f913" fmla="*/ 4539595 f817 1"/>
              <a:gd name="f914" fmla="*/ 6263519 f818 1"/>
              <a:gd name="f915" fmla="*/ 4577047 f817 1"/>
              <a:gd name="f916" fmla="*/ 3277744 f818 1"/>
              <a:gd name="f917" fmla="*/ 5834336 f817 1"/>
              <a:gd name="f918" fmla="*/ 2490505 f818 1"/>
              <a:gd name="f919" fmla="*/ 5648992 f817 1"/>
              <a:gd name="f920" fmla="*/ 2179046 f818 1"/>
              <a:gd name="f921" fmla="*/ 5504920 f817 1"/>
              <a:gd name="f922" fmla="*/ 1780078 f818 1"/>
              <a:gd name="f923" fmla="*/ 5273715 f817 1"/>
              <a:gd name="f924" fmla="*/ 1353592 f818 1"/>
              <a:gd name="f925" fmla="*/ 5087606 f817 1"/>
              <a:gd name="f926" fmla="*/ 1208373 f818 1"/>
              <a:gd name="f927" fmla="*/ 4917165 f817 1"/>
              <a:gd name="f928" fmla="*/ 1157548 f818 1"/>
              <a:gd name="f929" fmla="*/ 4869396 f817 1"/>
              <a:gd name="f930" fmla="*/ 1030289 f818 1"/>
              <a:gd name="f931" fmla="*/ 4807103 f817 1"/>
              <a:gd name="f932" fmla="*/ 808258 f818 1"/>
              <a:gd name="f933" fmla="*/ 4672585 f817 1"/>
              <a:gd name="f934" fmla="*/ 889658 f818 1"/>
              <a:gd name="f935" fmla="*/ 4642013 f817 1"/>
              <a:gd name="f936" fmla="*/ 1123917 f818 1"/>
              <a:gd name="f937" fmla="*/ 4723412 f817 1"/>
              <a:gd name="f938" fmla="*/ 1294360 f818 1"/>
              <a:gd name="f939" fmla="*/ 4745194 f817 1"/>
              <a:gd name="f940" fmla="*/ 1054367 f818 1"/>
              <a:gd name="f941" fmla="*/ 4603034 f817 1"/>
              <a:gd name="f942" fmla="*/ 822015 f818 1"/>
              <a:gd name="f943" fmla="*/ 4418070 f817 1"/>
              <a:gd name="f944" fmla="*/ 1001246 f818 1"/>
              <a:gd name="f945" fmla="*/ 4453610 f817 1"/>
              <a:gd name="f946" fmla="*/ 1008889 f818 1"/>
              <a:gd name="f947" fmla="*/ 4428770 f817 1"/>
              <a:gd name="f948" fmla="*/ 853733 f818 1"/>
              <a:gd name="f949" fmla="*/ 4208648 f817 1"/>
              <a:gd name="f950" fmla="*/ 776921 f818 1"/>
              <a:gd name="f951" fmla="*/ 4119989 f817 1"/>
              <a:gd name="f952" fmla="*/ 431453 f818 1"/>
              <a:gd name="f953" fmla="*/ 3852864 f817 1"/>
              <a:gd name="f954" fmla="*/ 759342 f818 1"/>
              <a:gd name="f955" fmla="*/ 3972095 f817 1"/>
              <a:gd name="f956" fmla="*/ 420753 f818 1"/>
              <a:gd name="f957" fmla="*/ 3712230 f817 1"/>
              <a:gd name="f958" fmla="*/ 256425 f818 1"/>
              <a:gd name="f959" fmla="*/ 3616309 f817 1"/>
              <a:gd name="f960" fmla="*/ 214772 f818 1"/>
              <a:gd name="f961" fmla="*/ 3559749 f817 1"/>
              <a:gd name="f962" fmla="*/ 287762 f818 1"/>
              <a:gd name="f963" fmla="*/ 3547521 f817 1"/>
              <a:gd name="f964" fmla="*/ 511706 f818 1"/>
              <a:gd name="f965" fmla="*/ 3569305 f817 1"/>
              <a:gd name="f966" fmla="*/ 235409 f818 1"/>
              <a:gd name="f967" fmla="*/ 3394659 f817 1"/>
              <a:gd name="f968" fmla="*/ 442537 f818 1"/>
              <a:gd name="f969" fmla="*/ 3421409 f817 1"/>
              <a:gd name="f970" fmla="*/ 502152 f818 1"/>
              <a:gd name="f971" fmla="*/ 3352622 f817 1"/>
              <a:gd name="f972" fmla="*/ 598455 f818 1"/>
              <a:gd name="f973" fmla="*/ 3241415 f817 1"/>
              <a:gd name="f974" fmla="*/ 664949 f818 1"/>
              <a:gd name="f975" fmla="*/ 3179506 f817 1"/>
              <a:gd name="f976" fmla="*/ 692846 f818 1"/>
              <a:gd name="f977" fmla="*/ 2984607 f817 1"/>
              <a:gd name="f978" fmla="*/ 635524 f818 1"/>
              <a:gd name="f979" fmla="*/ 2771366 f817 1"/>
              <a:gd name="f980" fmla="*/ 480368 f818 1"/>
              <a:gd name="f981" fmla="*/ 2663598 f817 1"/>
              <a:gd name="f982" fmla="*/ 525081 f818 1"/>
              <a:gd name="f983" fmla="*/ 2542454 f817 1"/>
              <a:gd name="f984" fmla="*/ 855264 f818 1"/>
              <a:gd name="f985" fmla="*/ 2615829 f817 1"/>
              <a:gd name="f986" fmla="*/ 361137 f818 1"/>
              <a:gd name="f987" fmla="*/ 2327301 f817 1"/>
              <a:gd name="f988" fmla="*/ 444065 f818 1"/>
              <a:gd name="f989" fmla="*/ 2312780 f817 1"/>
              <a:gd name="f990" fmla="*/ 440625 f818 1"/>
              <a:gd name="f991" fmla="*/ 2290233 f817 1"/>
              <a:gd name="f992" fmla="*/ 445975 f818 1"/>
              <a:gd name="f993" fmla="*/ 2151509 f817 1"/>
              <a:gd name="f994" fmla="*/ 459734 f818 1"/>
              <a:gd name="f995" fmla="*/ 2087690 f817 1"/>
              <a:gd name="f996" fmla="*/ 437950 f818 1"/>
              <a:gd name="f997" fmla="*/ 2014315 f817 1"/>
              <a:gd name="f998" fmla="*/ 808640 f818 1"/>
              <a:gd name="f999" fmla="*/ 2042977 f817 1"/>
              <a:gd name="f1000" fmla="*/ 969908 f818 1"/>
              <a:gd name="f1001" fmla="*/ 2026162 f817 1"/>
              <a:gd name="f1002" fmla="*/ 1251176 f818 1"/>
              <a:gd name="f1003" fmla="*/ 2021577 f817 1"/>
              <a:gd name="f1004" fmla="*/ 1381491 f818 1"/>
              <a:gd name="f1005" fmla="*/ 2035718 f817 1"/>
              <a:gd name="f1006" fmla="*/ 1492697 f818 1"/>
              <a:gd name="f1007" fmla="*/ 2017374 f817 1"/>
              <a:gd name="f1008" fmla="*/ 1386076 f818 1"/>
              <a:gd name="f1009" fmla="*/ 1931006 f817 1"/>
              <a:gd name="f1010" fmla="*/ 1235889 f818 1"/>
              <a:gd name="f1011" fmla="*/ 1932153 f817 1"/>
              <a:gd name="f1012" fmla="*/ 1128886 f818 1"/>
              <a:gd name="f1013" fmla="*/ 1875977 f817 1"/>
              <a:gd name="f1014" fmla="*/ 1026851 f818 1"/>
              <a:gd name="f1015" fmla="*/ 1774322 f817 1"/>
              <a:gd name="f1016" fmla="*/ 666861 f818 1"/>
              <a:gd name="f1017" fmla="*/ 1612290 f817 1"/>
              <a:gd name="f1018" fmla="*/ 601130 f818 1"/>
              <a:gd name="f1019" fmla="*/ 1550762 f817 1"/>
              <a:gd name="f1020" fmla="*/ 1630272 f818 1"/>
              <a:gd name="f1021" fmla="*/ 1785787 f817 1"/>
              <a:gd name="f1022" fmla="*/ 1312320 f818 1"/>
              <a:gd name="f1023" fmla="*/ 1687191 f817 1"/>
              <a:gd name="f1024" fmla="*/ 1527473 f818 1"/>
              <a:gd name="f1025" fmla="*/ 1705153 f817 1"/>
              <a:gd name="f1026" fmla="*/ 1646706 f818 1"/>
              <a:gd name="f1027" fmla="*/ 1639040 f817 1"/>
              <a:gd name="f1028" fmla="*/ 1645178 f818 1"/>
              <a:gd name="f1029" fmla="*/ 1620315 f817 1"/>
              <a:gd name="f1030" fmla="*/ 1557663 f818 1"/>
              <a:gd name="f1031" fmla="*/ 1558787 f817 1"/>
              <a:gd name="f1032" fmla="*/ 1506454 f818 1"/>
              <a:gd name="f1033" fmla="*/ 1519044 f817 1"/>
              <a:gd name="f1034" fmla="*/ 1366204 f818 1"/>
              <a:gd name="f1035" fmla="*/ 1375735 f817 1"/>
              <a:gd name="f1036" fmla="*/ 1466329 f818 1"/>
              <a:gd name="f1037" fmla="*/ 1360450 f817 1"/>
              <a:gd name="f1038" fmla="*/ 1503397 f818 1"/>
              <a:gd name="f1039" fmla="*/ 1330641 f817 1"/>
              <a:gd name="f1040" fmla="*/ 1475501 f818 1"/>
              <a:gd name="f1041" fmla="*/ 1288604 f817 1"/>
              <a:gd name="f1042" fmla="*/ 1165573 f818 1"/>
              <a:gd name="f1043" fmla="*/ 1159435 f817 1"/>
              <a:gd name="f1044" fmla="*/ 1141498 f818 1"/>
              <a:gd name="f1045" fmla="*/ 1059311 f817 1"/>
              <a:gd name="f1046" fmla="*/ 1199585 f818 1"/>
              <a:gd name="f1047" fmla="*/ 1044407 f817 1"/>
              <a:gd name="f1048" fmla="*/ 1267226 f818 1"/>
              <a:gd name="f1049" fmla="*/ 1051286 f817 1"/>
              <a:gd name="f1050" fmla="*/ 1213342 f818 1"/>
              <a:gd name="f1051" fmla="*/ 972561 f817 1"/>
              <a:gd name="f1052" fmla="*/ 993986 f818 1"/>
              <a:gd name="f1053" fmla="*/ 893073 f817 1"/>
              <a:gd name="f1054" fmla="*/ 1047486 f818 1"/>
              <a:gd name="f1055" fmla="*/ 820083 f817 1"/>
              <a:gd name="f1056" fmla="*/ 0 f818 1"/>
              <a:gd name="f1057" fmla="*/ 488371 f817 1"/>
              <a:gd name="f1058" fmla="*/ 188403 f818 1"/>
              <a:gd name="f1059" fmla="*/ 484933 f817 1"/>
              <a:gd name="f1060" fmla="*/ 584315 f818 1"/>
              <a:gd name="f1061" fmla="*/ 534230 f817 1"/>
              <a:gd name="f1062" fmla="*/ 782271 f818 1"/>
              <a:gd name="f1063" fmla="*/ 525824 f817 1"/>
              <a:gd name="f1064" fmla="*/ 967998 f818 1"/>
              <a:gd name="f1065" fmla="*/ 552574 f817 1"/>
              <a:gd name="f1066" fmla="*/ 1129651 f818 1"/>
              <a:gd name="f1067" fmla="*/ 978317 f818 1"/>
              <a:gd name="f1068" fmla="*/ 513593 f817 1"/>
              <a:gd name="f1069" fmla="*/ 1074620 f818 1"/>
              <a:gd name="f1070" fmla="*/ 478818 f817 1"/>
              <a:gd name="f1071" fmla="*/ 1091435 f818 1"/>
              <a:gd name="f1072" fmla="*/ 436781 f817 1"/>
              <a:gd name="f1073" fmla="*/ 1135383 f818 1"/>
              <a:gd name="f1074" fmla="*/ 404296 f817 1"/>
              <a:gd name="f1075" fmla="*/ 1384166 f818 1"/>
              <a:gd name="f1076" fmla="*/ 420349 f817 1"/>
              <a:gd name="f1077" fmla="*/ 1219839 f818 1"/>
              <a:gd name="f1078" fmla="*/ 286593 f817 1"/>
              <a:gd name="f1079" fmla="*/ 1114364 f818 1"/>
              <a:gd name="f1080" fmla="*/ 264428 f817 1"/>
              <a:gd name="f1081" fmla="*/ 1090289 f818 1"/>
              <a:gd name="f1082" fmla="*/ 207487 f817 1"/>
              <a:gd name="f1083" fmla="*/ 1139204 f818 1"/>
              <a:gd name="f1084" fmla="*/ 195259 f817 1"/>
              <a:gd name="f1085" fmla="*/ 1382254 f818 1"/>
              <a:gd name="f1086" fmla="*/ 242265 f817 1"/>
              <a:gd name="f1087" fmla="*/ 1423145 f818 1"/>
              <a:gd name="f1088" fmla="*/ 223537 f817 1"/>
              <a:gd name="f1089" fmla="*/ 965705 f818 1"/>
              <a:gd name="f1090" fmla="*/ 102013 f817 1"/>
              <a:gd name="f1091" fmla="*/ 972586 f818 1"/>
              <a:gd name="f1092" fmla="*/ 69912 f817 1"/>
              <a:gd name="f1093" fmla="*/ 1375376 f818 1"/>
              <a:gd name="f1094" fmla="*/ 119593 f817 1"/>
              <a:gd name="f1095" fmla="*/ 1117804 f818 1"/>
              <a:gd name="f1096" fmla="*/ 25200 f817 1"/>
              <a:gd name="f1097" fmla="*/ f819 1 f2"/>
              <a:gd name="f1098" fmla="*/ f822 1 7323233"/>
              <a:gd name="f1099" fmla="*/ f823 1 5835507"/>
              <a:gd name="f1100" fmla="*/ f824 1 7323233"/>
              <a:gd name="f1101" fmla="*/ f825 1 5835507"/>
              <a:gd name="f1102" fmla="*/ f826 1 7323233"/>
              <a:gd name="f1103" fmla="*/ f827 1 5835507"/>
              <a:gd name="f1104" fmla="*/ f828 1 7323233"/>
              <a:gd name="f1105" fmla="*/ f829 1 5835507"/>
              <a:gd name="f1106" fmla="*/ f830 1 7323233"/>
              <a:gd name="f1107" fmla="*/ f831 1 5835507"/>
              <a:gd name="f1108" fmla="*/ f832 1 7323233"/>
              <a:gd name="f1109" fmla="*/ f833 1 5835507"/>
              <a:gd name="f1110" fmla="*/ f834 1 7323233"/>
              <a:gd name="f1111" fmla="*/ f835 1 5835507"/>
              <a:gd name="f1112" fmla="*/ f836 1 7323233"/>
              <a:gd name="f1113" fmla="*/ f837 1 5835507"/>
              <a:gd name="f1114" fmla="*/ f838 1 7323233"/>
              <a:gd name="f1115" fmla="*/ f839 1 5835507"/>
              <a:gd name="f1116" fmla="*/ f840 1 7323233"/>
              <a:gd name="f1117" fmla="*/ f841 1 5835507"/>
              <a:gd name="f1118" fmla="*/ f842 1 7323233"/>
              <a:gd name="f1119" fmla="*/ f843 1 5835507"/>
              <a:gd name="f1120" fmla="*/ f844 1 7323233"/>
              <a:gd name="f1121" fmla="*/ f845 1 5835507"/>
              <a:gd name="f1122" fmla="*/ f846 1 7323233"/>
              <a:gd name="f1123" fmla="*/ f847 1 5835507"/>
              <a:gd name="f1124" fmla="*/ f848 1 7323233"/>
              <a:gd name="f1125" fmla="*/ f849 1 5835507"/>
              <a:gd name="f1126" fmla="*/ f850 1 7323233"/>
              <a:gd name="f1127" fmla="*/ f851 1 5835507"/>
              <a:gd name="f1128" fmla="*/ f852 1 7323233"/>
              <a:gd name="f1129" fmla="*/ f853 1 5835507"/>
              <a:gd name="f1130" fmla="*/ f854 1 7323233"/>
              <a:gd name="f1131" fmla="*/ f855 1 5835507"/>
              <a:gd name="f1132" fmla="*/ f856 1 7323233"/>
              <a:gd name="f1133" fmla="*/ f857 1 5835507"/>
              <a:gd name="f1134" fmla="*/ f858 1 7323233"/>
              <a:gd name="f1135" fmla="*/ f859 1 5835507"/>
              <a:gd name="f1136" fmla="*/ f860 1 7323233"/>
              <a:gd name="f1137" fmla="*/ f861 1 5835507"/>
              <a:gd name="f1138" fmla="*/ f862 1 7323233"/>
              <a:gd name="f1139" fmla="*/ f863 1 5835507"/>
              <a:gd name="f1140" fmla="*/ f864 1 7323233"/>
              <a:gd name="f1141" fmla="*/ f865 1 5835507"/>
              <a:gd name="f1142" fmla="*/ f866 1 7323233"/>
              <a:gd name="f1143" fmla="*/ f867 1 5835507"/>
              <a:gd name="f1144" fmla="*/ f868 1 7323233"/>
              <a:gd name="f1145" fmla="*/ f869 1 5835507"/>
              <a:gd name="f1146" fmla="*/ f870 1 7323233"/>
              <a:gd name="f1147" fmla="*/ f871 1 5835507"/>
              <a:gd name="f1148" fmla="*/ f872 1 7323233"/>
              <a:gd name="f1149" fmla="*/ f873 1 5835507"/>
              <a:gd name="f1150" fmla="*/ f874 1 7323233"/>
              <a:gd name="f1151" fmla="*/ f875 1 5835507"/>
              <a:gd name="f1152" fmla="*/ f876 1 7323233"/>
              <a:gd name="f1153" fmla="*/ f877 1 5835507"/>
              <a:gd name="f1154" fmla="*/ f878 1 7323233"/>
              <a:gd name="f1155" fmla="*/ f879 1 5835507"/>
              <a:gd name="f1156" fmla="*/ f880 1 7323233"/>
              <a:gd name="f1157" fmla="*/ f881 1 5835507"/>
              <a:gd name="f1158" fmla="*/ f882 1 7323233"/>
              <a:gd name="f1159" fmla="*/ f883 1 5835507"/>
              <a:gd name="f1160" fmla="*/ f884 1 7323233"/>
              <a:gd name="f1161" fmla="*/ f885 1 5835507"/>
              <a:gd name="f1162" fmla="*/ f886 1 7323233"/>
              <a:gd name="f1163" fmla="*/ f887 1 5835507"/>
              <a:gd name="f1164" fmla="*/ f888 1 7323233"/>
              <a:gd name="f1165" fmla="*/ f889 1 5835507"/>
              <a:gd name="f1166" fmla="*/ f890 1 7323233"/>
              <a:gd name="f1167" fmla="*/ f891 1 5835507"/>
              <a:gd name="f1168" fmla="*/ f892 1 7323233"/>
              <a:gd name="f1169" fmla="*/ f893 1 5835507"/>
              <a:gd name="f1170" fmla="*/ f894 1 7323233"/>
              <a:gd name="f1171" fmla="*/ f895 1 5835507"/>
              <a:gd name="f1172" fmla="*/ f896 1 7323233"/>
              <a:gd name="f1173" fmla="*/ f897 1 5835507"/>
              <a:gd name="f1174" fmla="*/ f898 1 7323233"/>
              <a:gd name="f1175" fmla="*/ f899 1 5835507"/>
              <a:gd name="f1176" fmla="*/ f900 1 7323233"/>
              <a:gd name="f1177" fmla="*/ f901 1 5835507"/>
              <a:gd name="f1178" fmla="*/ f902 1 7323233"/>
              <a:gd name="f1179" fmla="*/ f903 1 5835507"/>
              <a:gd name="f1180" fmla="*/ f904 1 7323233"/>
              <a:gd name="f1181" fmla="*/ f905 1 5835507"/>
              <a:gd name="f1182" fmla="*/ f906 1 7323233"/>
              <a:gd name="f1183" fmla="*/ f907 1 5835507"/>
              <a:gd name="f1184" fmla="*/ f908 1 7323233"/>
              <a:gd name="f1185" fmla="*/ f909 1 5835507"/>
              <a:gd name="f1186" fmla="*/ f910 1 7323233"/>
              <a:gd name="f1187" fmla="*/ f911 1 5835507"/>
              <a:gd name="f1188" fmla="*/ f912 1 7323233"/>
              <a:gd name="f1189" fmla="*/ f913 1 5835507"/>
              <a:gd name="f1190" fmla="*/ f914 1 7323233"/>
              <a:gd name="f1191" fmla="*/ f915 1 5835507"/>
              <a:gd name="f1192" fmla="*/ f916 1 7323233"/>
              <a:gd name="f1193" fmla="*/ f917 1 5835507"/>
              <a:gd name="f1194" fmla="*/ f918 1 7323233"/>
              <a:gd name="f1195" fmla="*/ f919 1 5835507"/>
              <a:gd name="f1196" fmla="*/ f920 1 7323233"/>
              <a:gd name="f1197" fmla="*/ f921 1 5835507"/>
              <a:gd name="f1198" fmla="*/ f922 1 7323233"/>
              <a:gd name="f1199" fmla="*/ f923 1 5835507"/>
              <a:gd name="f1200" fmla="*/ f924 1 7323233"/>
              <a:gd name="f1201" fmla="*/ f925 1 5835507"/>
              <a:gd name="f1202" fmla="*/ f926 1 7323233"/>
              <a:gd name="f1203" fmla="*/ f927 1 5835507"/>
              <a:gd name="f1204" fmla="*/ f928 1 7323233"/>
              <a:gd name="f1205" fmla="*/ f929 1 5835507"/>
              <a:gd name="f1206" fmla="*/ f930 1 7323233"/>
              <a:gd name="f1207" fmla="*/ f931 1 5835507"/>
              <a:gd name="f1208" fmla="*/ f932 1 7323233"/>
              <a:gd name="f1209" fmla="*/ f933 1 5835507"/>
              <a:gd name="f1210" fmla="*/ f934 1 7323233"/>
              <a:gd name="f1211" fmla="*/ f935 1 5835507"/>
              <a:gd name="f1212" fmla="*/ f936 1 7323233"/>
              <a:gd name="f1213" fmla="*/ f937 1 5835507"/>
              <a:gd name="f1214" fmla="*/ f938 1 7323233"/>
              <a:gd name="f1215" fmla="*/ f939 1 5835507"/>
              <a:gd name="f1216" fmla="*/ f940 1 7323233"/>
              <a:gd name="f1217" fmla="*/ f941 1 5835507"/>
              <a:gd name="f1218" fmla="*/ f942 1 7323233"/>
              <a:gd name="f1219" fmla="*/ f943 1 5835507"/>
              <a:gd name="f1220" fmla="*/ f944 1 7323233"/>
              <a:gd name="f1221" fmla="*/ f945 1 5835507"/>
              <a:gd name="f1222" fmla="*/ f946 1 7323233"/>
              <a:gd name="f1223" fmla="*/ f947 1 5835507"/>
              <a:gd name="f1224" fmla="*/ f948 1 7323233"/>
              <a:gd name="f1225" fmla="*/ f949 1 5835507"/>
              <a:gd name="f1226" fmla="*/ f950 1 7323233"/>
              <a:gd name="f1227" fmla="*/ f951 1 5835507"/>
              <a:gd name="f1228" fmla="*/ f952 1 7323233"/>
              <a:gd name="f1229" fmla="*/ f953 1 5835507"/>
              <a:gd name="f1230" fmla="*/ f954 1 7323233"/>
              <a:gd name="f1231" fmla="*/ f955 1 5835507"/>
              <a:gd name="f1232" fmla="*/ f956 1 7323233"/>
              <a:gd name="f1233" fmla="*/ f957 1 5835507"/>
              <a:gd name="f1234" fmla="*/ f958 1 7323233"/>
              <a:gd name="f1235" fmla="*/ f959 1 5835507"/>
              <a:gd name="f1236" fmla="*/ f960 1 7323233"/>
              <a:gd name="f1237" fmla="*/ f961 1 5835507"/>
              <a:gd name="f1238" fmla="*/ f962 1 7323233"/>
              <a:gd name="f1239" fmla="*/ f963 1 5835507"/>
              <a:gd name="f1240" fmla="*/ f964 1 7323233"/>
              <a:gd name="f1241" fmla="*/ f965 1 5835507"/>
              <a:gd name="f1242" fmla="*/ f966 1 7323233"/>
              <a:gd name="f1243" fmla="*/ f967 1 5835507"/>
              <a:gd name="f1244" fmla="*/ f968 1 7323233"/>
              <a:gd name="f1245" fmla="*/ f969 1 5835507"/>
              <a:gd name="f1246" fmla="*/ f970 1 7323233"/>
              <a:gd name="f1247" fmla="*/ f971 1 5835507"/>
              <a:gd name="f1248" fmla="*/ f972 1 7323233"/>
              <a:gd name="f1249" fmla="*/ f973 1 5835507"/>
              <a:gd name="f1250" fmla="*/ f974 1 7323233"/>
              <a:gd name="f1251" fmla="*/ f975 1 5835507"/>
              <a:gd name="f1252" fmla="*/ f976 1 7323233"/>
              <a:gd name="f1253" fmla="*/ f977 1 5835507"/>
              <a:gd name="f1254" fmla="*/ f978 1 7323233"/>
              <a:gd name="f1255" fmla="*/ f979 1 5835507"/>
              <a:gd name="f1256" fmla="*/ f980 1 7323233"/>
              <a:gd name="f1257" fmla="*/ f981 1 5835507"/>
              <a:gd name="f1258" fmla="*/ f982 1 7323233"/>
              <a:gd name="f1259" fmla="*/ f983 1 5835507"/>
              <a:gd name="f1260" fmla="*/ f984 1 7323233"/>
              <a:gd name="f1261" fmla="*/ f985 1 5835507"/>
              <a:gd name="f1262" fmla="*/ f986 1 7323233"/>
              <a:gd name="f1263" fmla="*/ f987 1 5835507"/>
              <a:gd name="f1264" fmla="*/ f988 1 7323233"/>
              <a:gd name="f1265" fmla="*/ f989 1 5835507"/>
              <a:gd name="f1266" fmla="*/ f990 1 7323233"/>
              <a:gd name="f1267" fmla="*/ f991 1 5835507"/>
              <a:gd name="f1268" fmla="*/ f992 1 7323233"/>
              <a:gd name="f1269" fmla="*/ f993 1 5835507"/>
              <a:gd name="f1270" fmla="*/ f994 1 7323233"/>
              <a:gd name="f1271" fmla="*/ f995 1 5835507"/>
              <a:gd name="f1272" fmla="*/ f996 1 7323233"/>
              <a:gd name="f1273" fmla="*/ f997 1 5835507"/>
              <a:gd name="f1274" fmla="*/ f998 1 7323233"/>
              <a:gd name="f1275" fmla="*/ f999 1 5835507"/>
              <a:gd name="f1276" fmla="*/ f1000 1 7323233"/>
              <a:gd name="f1277" fmla="*/ f1001 1 5835507"/>
              <a:gd name="f1278" fmla="*/ f1002 1 7323233"/>
              <a:gd name="f1279" fmla="*/ f1003 1 5835507"/>
              <a:gd name="f1280" fmla="*/ f1004 1 7323233"/>
              <a:gd name="f1281" fmla="*/ f1005 1 5835507"/>
              <a:gd name="f1282" fmla="*/ f1006 1 7323233"/>
              <a:gd name="f1283" fmla="*/ f1007 1 5835507"/>
              <a:gd name="f1284" fmla="*/ f1008 1 7323233"/>
              <a:gd name="f1285" fmla="*/ f1009 1 5835507"/>
              <a:gd name="f1286" fmla="*/ f1010 1 7323233"/>
              <a:gd name="f1287" fmla="*/ f1011 1 5835507"/>
              <a:gd name="f1288" fmla="*/ f1012 1 7323233"/>
              <a:gd name="f1289" fmla="*/ f1013 1 5835507"/>
              <a:gd name="f1290" fmla="*/ f1014 1 7323233"/>
              <a:gd name="f1291" fmla="*/ f1015 1 5835507"/>
              <a:gd name="f1292" fmla="*/ f1016 1 7323233"/>
              <a:gd name="f1293" fmla="*/ f1017 1 5835507"/>
              <a:gd name="f1294" fmla="*/ f1018 1 7323233"/>
              <a:gd name="f1295" fmla="*/ f1019 1 5835507"/>
              <a:gd name="f1296" fmla="*/ f1020 1 7323233"/>
              <a:gd name="f1297" fmla="*/ f1021 1 5835507"/>
              <a:gd name="f1298" fmla="*/ f1022 1 7323233"/>
              <a:gd name="f1299" fmla="*/ f1023 1 5835507"/>
              <a:gd name="f1300" fmla="*/ f1024 1 7323233"/>
              <a:gd name="f1301" fmla="*/ f1025 1 5835507"/>
              <a:gd name="f1302" fmla="*/ f1026 1 7323233"/>
              <a:gd name="f1303" fmla="*/ f1027 1 5835507"/>
              <a:gd name="f1304" fmla="*/ f1028 1 7323233"/>
              <a:gd name="f1305" fmla="*/ f1029 1 5835507"/>
              <a:gd name="f1306" fmla="*/ f1030 1 7323233"/>
              <a:gd name="f1307" fmla="*/ f1031 1 5835507"/>
              <a:gd name="f1308" fmla="*/ f1032 1 7323233"/>
              <a:gd name="f1309" fmla="*/ f1033 1 5835507"/>
              <a:gd name="f1310" fmla="*/ f1034 1 7323233"/>
              <a:gd name="f1311" fmla="*/ f1035 1 5835507"/>
              <a:gd name="f1312" fmla="*/ f1036 1 7323233"/>
              <a:gd name="f1313" fmla="*/ f1037 1 5835507"/>
              <a:gd name="f1314" fmla="*/ f1038 1 7323233"/>
              <a:gd name="f1315" fmla="*/ f1039 1 5835507"/>
              <a:gd name="f1316" fmla="*/ f1040 1 7323233"/>
              <a:gd name="f1317" fmla="*/ f1041 1 5835507"/>
              <a:gd name="f1318" fmla="*/ f1042 1 7323233"/>
              <a:gd name="f1319" fmla="*/ f1043 1 5835507"/>
              <a:gd name="f1320" fmla="*/ f1044 1 7323233"/>
              <a:gd name="f1321" fmla="*/ f1045 1 5835507"/>
              <a:gd name="f1322" fmla="*/ f1046 1 7323233"/>
              <a:gd name="f1323" fmla="*/ f1047 1 5835507"/>
              <a:gd name="f1324" fmla="*/ f1048 1 7323233"/>
              <a:gd name="f1325" fmla="*/ f1049 1 5835507"/>
              <a:gd name="f1326" fmla="*/ f1050 1 7323233"/>
              <a:gd name="f1327" fmla="*/ f1051 1 5835507"/>
              <a:gd name="f1328" fmla="*/ f1052 1 7323233"/>
              <a:gd name="f1329" fmla="*/ f1053 1 5835507"/>
              <a:gd name="f1330" fmla="*/ f1054 1 7323233"/>
              <a:gd name="f1331" fmla="*/ f1055 1 5835507"/>
              <a:gd name="f1332" fmla="*/ f1056 1 7323233"/>
              <a:gd name="f1333" fmla="*/ f1057 1 5835507"/>
              <a:gd name="f1334" fmla="*/ f1058 1 7323233"/>
              <a:gd name="f1335" fmla="*/ f1059 1 5835507"/>
              <a:gd name="f1336" fmla="*/ f1060 1 7323233"/>
              <a:gd name="f1337" fmla="*/ f1061 1 5835507"/>
              <a:gd name="f1338" fmla="*/ f1062 1 7323233"/>
              <a:gd name="f1339" fmla="*/ f1063 1 5835507"/>
              <a:gd name="f1340" fmla="*/ f1064 1 7323233"/>
              <a:gd name="f1341" fmla="*/ f1065 1 5835507"/>
              <a:gd name="f1342" fmla="*/ f1066 1 7323233"/>
              <a:gd name="f1343" fmla="*/ f1067 1 7323233"/>
              <a:gd name="f1344" fmla="*/ f1068 1 5835507"/>
              <a:gd name="f1345" fmla="*/ f1069 1 7323233"/>
              <a:gd name="f1346" fmla="*/ f1070 1 5835507"/>
              <a:gd name="f1347" fmla="*/ f1071 1 7323233"/>
              <a:gd name="f1348" fmla="*/ f1072 1 5835507"/>
              <a:gd name="f1349" fmla="*/ f1073 1 7323233"/>
              <a:gd name="f1350" fmla="*/ f1074 1 5835507"/>
              <a:gd name="f1351" fmla="*/ f1075 1 7323233"/>
              <a:gd name="f1352" fmla="*/ f1076 1 5835507"/>
              <a:gd name="f1353" fmla="*/ f1077 1 7323233"/>
              <a:gd name="f1354" fmla="*/ f1078 1 5835507"/>
              <a:gd name="f1355" fmla="*/ f1079 1 7323233"/>
              <a:gd name="f1356" fmla="*/ f1080 1 5835507"/>
              <a:gd name="f1357" fmla="*/ f1081 1 7323233"/>
              <a:gd name="f1358" fmla="*/ f1082 1 5835507"/>
              <a:gd name="f1359" fmla="*/ f1083 1 7323233"/>
              <a:gd name="f1360" fmla="*/ f1084 1 5835507"/>
              <a:gd name="f1361" fmla="*/ f1085 1 7323233"/>
              <a:gd name="f1362" fmla="*/ f1086 1 5835507"/>
              <a:gd name="f1363" fmla="*/ f1087 1 7323233"/>
              <a:gd name="f1364" fmla="*/ f1088 1 5835507"/>
              <a:gd name="f1365" fmla="*/ f1089 1 7323233"/>
              <a:gd name="f1366" fmla="*/ f1090 1 5835507"/>
              <a:gd name="f1367" fmla="*/ f1091 1 7323233"/>
              <a:gd name="f1368" fmla="*/ f1092 1 5835507"/>
              <a:gd name="f1369" fmla="*/ f1093 1 7323233"/>
              <a:gd name="f1370" fmla="*/ f1094 1 5835507"/>
              <a:gd name="f1371" fmla="*/ f1095 1 7323233"/>
              <a:gd name="f1372" fmla="*/ f1096 1 5835507"/>
              <a:gd name="f1373" fmla="*/ f5 1 f820"/>
              <a:gd name="f1374" fmla="*/ f6 1 f820"/>
              <a:gd name="f1375" fmla="*/ f5 1 f821"/>
              <a:gd name="f1376" fmla="*/ f7 1 f821"/>
              <a:gd name="f1377" fmla="+- f1097 0 f1"/>
              <a:gd name="f1378" fmla="*/ f1098 1 f820"/>
              <a:gd name="f1379" fmla="*/ f1099 1 f821"/>
              <a:gd name="f1380" fmla="*/ f1100 1 f820"/>
              <a:gd name="f1381" fmla="*/ f1101 1 f821"/>
              <a:gd name="f1382" fmla="*/ f1102 1 f820"/>
              <a:gd name="f1383" fmla="*/ f1103 1 f821"/>
              <a:gd name="f1384" fmla="*/ f1104 1 f820"/>
              <a:gd name="f1385" fmla="*/ f1105 1 f821"/>
              <a:gd name="f1386" fmla="*/ f1106 1 f820"/>
              <a:gd name="f1387" fmla="*/ f1107 1 f821"/>
              <a:gd name="f1388" fmla="*/ f1108 1 f820"/>
              <a:gd name="f1389" fmla="*/ f1109 1 f821"/>
              <a:gd name="f1390" fmla="*/ f1110 1 f820"/>
              <a:gd name="f1391" fmla="*/ f1111 1 f821"/>
              <a:gd name="f1392" fmla="*/ f1112 1 f820"/>
              <a:gd name="f1393" fmla="*/ f1113 1 f821"/>
              <a:gd name="f1394" fmla="*/ f1114 1 f820"/>
              <a:gd name="f1395" fmla="*/ f1115 1 f821"/>
              <a:gd name="f1396" fmla="*/ f1116 1 f820"/>
              <a:gd name="f1397" fmla="*/ f1117 1 f821"/>
              <a:gd name="f1398" fmla="*/ f1118 1 f820"/>
              <a:gd name="f1399" fmla="*/ f1119 1 f821"/>
              <a:gd name="f1400" fmla="*/ f1120 1 f820"/>
              <a:gd name="f1401" fmla="*/ f1121 1 f821"/>
              <a:gd name="f1402" fmla="*/ f1122 1 f820"/>
              <a:gd name="f1403" fmla="*/ f1123 1 f821"/>
              <a:gd name="f1404" fmla="*/ f1124 1 f820"/>
              <a:gd name="f1405" fmla="*/ f1125 1 f821"/>
              <a:gd name="f1406" fmla="*/ f1126 1 f820"/>
              <a:gd name="f1407" fmla="*/ f1127 1 f821"/>
              <a:gd name="f1408" fmla="*/ f1128 1 f820"/>
              <a:gd name="f1409" fmla="*/ f1129 1 f821"/>
              <a:gd name="f1410" fmla="*/ f1130 1 f820"/>
              <a:gd name="f1411" fmla="*/ f1131 1 f821"/>
              <a:gd name="f1412" fmla="*/ f1132 1 f820"/>
              <a:gd name="f1413" fmla="*/ f1133 1 f821"/>
              <a:gd name="f1414" fmla="*/ f1134 1 f820"/>
              <a:gd name="f1415" fmla="*/ f1135 1 f821"/>
              <a:gd name="f1416" fmla="*/ f1136 1 f820"/>
              <a:gd name="f1417" fmla="*/ f1137 1 f821"/>
              <a:gd name="f1418" fmla="*/ f1138 1 f820"/>
              <a:gd name="f1419" fmla="*/ f1139 1 f821"/>
              <a:gd name="f1420" fmla="*/ f1140 1 f820"/>
              <a:gd name="f1421" fmla="*/ f1141 1 f821"/>
              <a:gd name="f1422" fmla="*/ f1142 1 f820"/>
              <a:gd name="f1423" fmla="*/ f1143 1 f821"/>
              <a:gd name="f1424" fmla="*/ f1144 1 f820"/>
              <a:gd name="f1425" fmla="*/ f1145 1 f821"/>
              <a:gd name="f1426" fmla="*/ f1146 1 f820"/>
              <a:gd name="f1427" fmla="*/ f1147 1 f821"/>
              <a:gd name="f1428" fmla="*/ f1148 1 f820"/>
              <a:gd name="f1429" fmla="*/ f1149 1 f821"/>
              <a:gd name="f1430" fmla="*/ f1150 1 f820"/>
              <a:gd name="f1431" fmla="*/ f1151 1 f821"/>
              <a:gd name="f1432" fmla="*/ f1152 1 f820"/>
              <a:gd name="f1433" fmla="*/ f1153 1 f821"/>
              <a:gd name="f1434" fmla="*/ f1154 1 f820"/>
              <a:gd name="f1435" fmla="*/ f1155 1 f821"/>
              <a:gd name="f1436" fmla="*/ f1156 1 f820"/>
              <a:gd name="f1437" fmla="*/ f1157 1 f821"/>
              <a:gd name="f1438" fmla="*/ f1158 1 f820"/>
              <a:gd name="f1439" fmla="*/ f1159 1 f821"/>
              <a:gd name="f1440" fmla="*/ f1160 1 f820"/>
              <a:gd name="f1441" fmla="*/ f1161 1 f821"/>
              <a:gd name="f1442" fmla="*/ f1162 1 f820"/>
              <a:gd name="f1443" fmla="*/ f1163 1 f821"/>
              <a:gd name="f1444" fmla="*/ f1164 1 f820"/>
              <a:gd name="f1445" fmla="*/ f1165 1 f821"/>
              <a:gd name="f1446" fmla="*/ f1166 1 f820"/>
              <a:gd name="f1447" fmla="*/ f1167 1 f821"/>
              <a:gd name="f1448" fmla="*/ f1168 1 f820"/>
              <a:gd name="f1449" fmla="*/ f1169 1 f821"/>
              <a:gd name="f1450" fmla="*/ f1170 1 f820"/>
              <a:gd name="f1451" fmla="*/ f1171 1 f821"/>
              <a:gd name="f1452" fmla="*/ f1172 1 f820"/>
              <a:gd name="f1453" fmla="*/ f1173 1 f821"/>
              <a:gd name="f1454" fmla="*/ f1174 1 f820"/>
              <a:gd name="f1455" fmla="*/ f1175 1 f821"/>
              <a:gd name="f1456" fmla="*/ f1176 1 f820"/>
              <a:gd name="f1457" fmla="*/ f1177 1 f821"/>
              <a:gd name="f1458" fmla="*/ f1178 1 f820"/>
              <a:gd name="f1459" fmla="*/ f1179 1 f821"/>
              <a:gd name="f1460" fmla="*/ f1180 1 f820"/>
              <a:gd name="f1461" fmla="*/ f1181 1 f821"/>
              <a:gd name="f1462" fmla="*/ f1182 1 f820"/>
              <a:gd name="f1463" fmla="*/ f1183 1 f821"/>
              <a:gd name="f1464" fmla="*/ f1184 1 f820"/>
              <a:gd name="f1465" fmla="*/ f1185 1 f821"/>
              <a:gd name="f1466" fmla="*/ f1186 1 f820"/>
              <a:gd name="f1467" fmla="*/ f1187 1 f821"/>
              <a:gd name="f1468" fmla="*/ f1188 1 f820"/>
              <a:gd name="f1469" fmla="*/ f1189 1 f821"/>
              <a:gd name="f1470" fmla="*/ f1190 1 f820"/>
              <a:gd name="f1471" fmla="*/ f1191 1 f821"/>
              <a:gd name="f1472" fmla="*/ f1192 1 f820"/>
              <a:gd name="f1473" fmla="*/ f1193 1 f821"/>
              <a:gd name="f1474" fmla="*/ f1194 1 f820"/>
              <a:gd name="f1475" fmla="*/ f1195 1 f821"/>
              <a:gd name="f1476" fmla="*/ f1196 1 f820"/>
              <a:gd name="f1477" fmla="*/ f1197 1 f821"/>
              <a:gd name="f1478" fmla="*/ f1198 1 f820"/>
              <a:gd name="f1479" fmla="*/ f1199 1 f821"/>
              <a:gd name="f1480" fmla="*/ f1200 1 f820"/>
              <a:gd name="f1481" fmla="*/ f1201 1 f821"/>
              <a:gd name="f1482" fmla="*/ f1202 1 f820"/>
              <a:gd name="f1483" fmla="*/ f1203 1 f821"/>
              <a:gd name="f1484" fmla="*/ f1204 1 f820"/>
              <a:gd name="f1485" fmla="*/ f1205 1 f821"/>
              <a:gd name="f1486" fmla="*/ f1206 1 f820"/>
              <a:gd name="f1487" fmla="*/ f1207 1 f821"/>
              <a:gd name="f1488" fmla="*/ f1208 1 f820"/>
              <a:gd name="f1489" fmla="*/ f1209 1 f821"/>
              <a:gd name="f1490" fmla="*/ f1210 1 f820"/>
              <a:gd name="f1491" fmla="*/ f1211 1 f821"/>
              <a:gd name="f1492" fmla="*/ f1212 1 f820"/>
              <a:gd name="f1493" fmla="*/ f1213 1 f821"/>
              <a:gd name="f1494" fmla="*/ f1214 1 f820"/>
              <a:gd name="f1495" fmla="*/ f1215 1 f821"/>
              <a:gd name="f1496" fmla="*/ f1216 1 f820"/>
              <a:gd name="f1497" fmla="*/ f1217 1 f821"/>
              <a:gd name="f1498" fmla="*/ f1218 1 f820"/>
              <a:gd name="f1499" fmla="*/ f1219 1 f821"/>
              <a:gd name="f1500" fmla="*/ f1220 1 f820"/>
              <a:gd name="f1501" fmla="*/ f1221 1 f821"/>
              <a:gd name="f1502" fmla="*/ f1222 1 f820"/>
              <a:gd name="f1503" fmla="*/ f1223 1 f821"/>
              <a:gd name="f1504" fmla="*/ f1224 1 f820"/>
              <a:gd name="f1505" fmla="*/ f1225 1 f821"/>
              <a:gd name="f1506" fmla="*/ f1226 1 f820"/>
              <a:gd name="f1507" fmla="*/ f1227 1 f821"/>
              <a:gd name="f1508" fmla="*/ f1228 1 f820"/>
              <a:gd name="f1509" fmla="*/ f1229 1 f821"/>
              <a:gd name="f1510" fmla="*/ f1230 1 f820"/>
              <a:gd name="f1511" fmla="*/ f1231 1 f821"/>
              <a:gd name="f1512" fmla="*/ f1232 1 f820"/>
              <a:gd name="f1513" fmla="*/ f1233 1 f821"/>
              <a:gd name="f1514" fmla="*/ f1234 1 f820"/>
              <a:gd name="f1515" fmla="*/ f1235 1 f821"/>
              <a:gd name="f1516" fmla="*/ f1236 1 f820"/>
              <a:gd name="f1517" fmla="*/ f1237 1 f821"/>
              <a:gd name="f1518" fmla="*/ f1238 1 f820"/>
              <a:gd name="f1519" fmla="*/ f1239 1 f821"/>
              <a:gd name="f1520" fmla="*/ f1240 1 f820"/>
              <a:gd name="f1521" fmla="*/ f1241 1 f821"/>
              <a:gd name="f1522" fmla="*/ f1242 1 f820"/>
              <a:gd name="f1523" fmla="*/ f1243 1 f821"/>
              <a:gd name="f1524" fmla="*/ f1244 1 f820"/>
              <a:gd name="f1525" fmla="*/ f1245 1 f821"/>
              <a:gd name="f1526" fmla="*/ f1246 1 f820"/>
              <a:gd name="f1527" fmla="*/ f1247 1 f821"/>
              <a:gd name="f1528" fmla="*/ f1248 1 f820"/>
              <a:gd name="f1529" fmla="*/ f1249 1 f821"/>
              <a:gd name="f1530" fmla="*/ f1250 1 f820"/>
              <a:gd name="f1531" fmla="*/ f1251 1 f821"/>
              <a:gd name="f1532" fmla="*/ f1252 1 f820"/>
              <a:gd name="f1533" fmla="*/ f1253 1 f821"/>
              <a:gd name="f1534" fmla="*/ f1254 1 f820"/>
              <a:gd name="f1535" fmla="*/ f1255 1 f821"/>
              <a:gd name="f1536" fmla="*/ f1256 1 f820"/>
              <a:gd name="f1537" fmla="*/ f1257 1 f821"/>
              <a:gd name="f1538" fmla="*/ f1258 1 f820"/>
              <a:gd name="f1539" fmla="*/ f1259 1 f821"/>
              <a:gd name="f1540" fmla="*/ f1260 1 f820"/>
              <a:gd name="f1541" fmla="*/ f1261 1 f821"/>
              <a:gd name="f1542" fmla="*/ f1262 1 f820"/>
              <a:gd name="f1543" fmla="*/ f1263 1 f821"/>
              <a:gd name="f1544" fmla="*/ f1264 1 f820"/>
              <a:gd name="f1545" fmla="*/ f1265 1 f821"/>
              <a:gd name="f1546" fmla="*/ f1266 1 f820"/>
              <a:gd name="f1547" fmla="*/ f1267 1 f821"/>
              <a:gd name="f1548" fmla="*/ f1268 1 f820"/>
              <a:gd name="f1549" fmla="*/ f1269 1 f821"/>
              <a:gd name="f1550" fmla="*/ f1270 1 f820"/>
              <a:gd name="f1551" fmla="*/ f1271 1 f821"/>
              <a:gd name="f1552" fmla="*/ f1272 1 f820"/>
              <a:gd name="f1553" fmla="*/ f1273 1 f821"/>
              <a:gd name="f1554" fmla="*/ f1274 1 f820"/>
              <a:gd name="f1555" fmla="*/ f1275 1 f821"/>
              <a:gd name="f1556" fmla="*/ f1276 1 f820"/>
              <a:gd name="f1557" fmla="*/ f1277 1 f821"/>
              <a:gd name="f1558" fmla="*/ f1278 1 f820"/>
              <a:gd name="f1559" fmla="*/ f1279 1 f821"/>
              <a:gd name="f1560" fmla="*/ f1280 1 f820"/>
              <a:gd name="f1561" fmla="*/ f1281 1 f821"/>
              <a:gd name="f1562" fmla="*/ f1282 1 f820"/>
              <a:gd name="f1563" fmla="*/ f1283 1 f821"/>
              <a:gd name="f1564" fmla="*/ f1284 1 f820"/>
              <a:gd name="f1565" fmla="*/ f1285 1 f821"/>
              <a:gd name="f1566" fmla="*/ f1286 1 f820"/>
              <a:gd name="f1567" fmla="*/ f1287 1 f821"/>
              <a:gd name="f1568" fmla="*/ f1288 1 f820"/>
              <a:gd name="f1569" fmla="*/ f1289 1 f821"/>
              <a:gd name="f1570" fmla="*/ f1290 1 f820"/>
              <a:gd name="f1571" fmla="*/ f1291 1 f821"/>
              <a:gd name="f1572" fmla="*/ f1292 1 f820"/>
              <a:gd name="f1573" fmla="*/ f1293 1 f821"/>
              <a:gd name="f1574" fmla="*/ f1294 1 f820"/>
              <a:gd name="f1575" fmla="*/ f1295 1 f821"/>
              <a:gd name="f1576" fmla="*/ f1296 1 f820"/>
              <a:gd name="f1577" fmla="*/ f1297 1 f821"/>
              <a:gd name="f1578" fmla="*/ f1298 1 f820"/>
              <a:gd name="f1579" fmla="*/ f1299 1 f821"/>
              <a:gd name="f1580" fmla="*/ f1300 1 f820"/>
              <a:gd name="f1581" fmla="*/ f1301 1 f821"/>
              <a:gd name="f1582" fmla="*/ f1302 1 f820"/>
              <a:gd name="f1583" fmla="*/ f1303 1 f821"/>
              <a:gd name="f1584" fmla="*/ f1304 1 f820"/>
              <a:gd name="f1585" fmla="*/ f1305 1 f821"/>
              <a:gd name="f1586" fmla="*/ f1306 1 f820"/>
              <a:gd name="f1587" fmla="*/ f1307 1 f821"/>
              <a:gd name="f1588" fmla="*/ f1308 1 f820"/>
              <a:gd name="f1589" fmla="*/ f1309 1 f821"/>
              <a:gd name="f1590" fmla="*/ f1310 1 f820"/>
              <a:gd name="f1591" fmla="*/ f1311 1 f821"/>
              <a:gd name="f1592" fmla="*/ f1312 1 f820"/>
              <a:gd name="f1593" fmla="*/ f1313 1 f821"/>
              <a:gd name="f1594" fmla="*/ f1314 1 f820"/>
              <a:gd name="f1595" fmla="*/ f1315 1 f821"/>
              <a:gd name="f1596" fmla="*/ f1316 1 f820"/>
              <a:gd name="f1597" fmla="*/ f1317 1 f821"/>
              <a:gd name="f1598" fmla="*/ f1318 1 f820"/>
              <a:gd name="f1599" fmla="*/ f1319 1 f821"/>
              <a:gd name="f1600" fmla="*/ f1320 1 f820"/>
              <a:gd name="f1601" fmla="*/ f1321 1 f821"/>
              <a:gd name="f1602" fmla="*/ f1322 1 f820"/>
              <a:gd name="f1603" fmla="*/ f1323 1 f821"/>
              <a:gd name="f1604" fmla="*/ f1324 1 f820"/>
              <a:gd name="f1605" fmla="*/ f1325 1 f821"/>
              <a:gd name="f1606" fmla="*/ f1326 1 f820"/>
              <a:gd name="f1607" fmla="*/ f1327 1 f821"/>
              <a:gd name="f1608" fmla="*/ f1328 1 f820"/>
              <a:gd name="f1609" fmla="*/ f1329 1 f821"/>
              <a:gd name="f1610" fmla="*/ f1330 1 f820"/>
              <a:gd name="f1611" fmla="*/ f1331 1 f821"/>
              <a:gd name="f1612" fmla="*/ f1332 1 f820"/>
              <a:gd name="f1613" fmla="*/ f1333 1 f821"/>
              <a:gd name="f1614" fmla="*/ f1334 1 f820"/>
              <a:gd name="f1615" fmla="*/ f1335 1 f821"/>
              <a:gd name="f1616" fmla="*/ f1336 1 f820"/>
              <a:gd name="f1617" fmla="*/ f1337 1 f821"/>
              <a:gd name="f1618" fmla="*/ f1338 1 f820"/>
              <a:gd name="f1619" fmla="*/ f1339 1 f821"/>
              <a:gd name="f1620" fmla="*/ f1340 1 f820"/>
              <a:gd name="f1621" fmla="*/ f1341 1 f821"/>
              <a:gd name="f1622" fmla="*/ f1342 1 f820"/>
              <a:gd name="f1623" fmla="*/ f1343 1 f820"/>
              <a:gd name="f1624" fmla="*/ f1344 1 f821"/>
              <a:gd name="f1625" fmla="*/ f1345 1 f820"/>
              <a:gd name="f1626" fmla="*/ f1346 1 f821"/>
              <a:gd name="f1627" fmla="*/ f1347 1 f820"/>
              <a:gd name="f1628" fmla="*/ f1348 1 f821"/>
              <a:gd name="f1629" fmla="*/ f1349 1 f820"/>
              <a:gd name="f1630" fmla="*/ f1350 1 f821"/>
              <a:gd name="f1631" fmla="*/ f1351 1 f820"/>
              <a:gd name="f1632" fmla="*/ f1352 1 f821"/>
              <a:gd name="f1633" fmla="*/ f1353 1 f820"/>
              <a:gd name="f1634" fmla="*/ f1354 1 f821"/>
              <a:gd name="f1635" fmla="*/ f1355 1 f820"/>
              <a:gd name="f1636" fmla="*/ f1356 1 f821"/>
              <a:gd name="f1637" fmla="*/ f1357 1 f820"/>
              <a:gd name="f1638" fmla="*/ f1358 1 f821"/>
              <a:gd name="f1639" fmla="*/ f1359 1 f820"/>
              <a:gd name="f1640" fmla="*/ f1360 1 f821"/>
              <a:gd name="f1641" fmla="*/ f1361 1 f820"/>
              <a:gd name="f1642" fmla="*/ f1362 1 f821"/>
              <a:gd name="f1643" fmla="*/ f1363 1 f820"/>
              <a:gd name="f1644" fmla="*/ f1364 1 f821"/>
              <a:gd name="f1645" fmla="*/ f1365 1 f820"/>
              <a:gd name="f1646" fmla="*/ f1366 1 f821"/>
              <a:gd name="f1647" fmla="*/ f1367 1 f820"/>
              <a:gd name="f1648" fmla="*/ f1368 1 f821"/>
              <a:gd name="f1649" fmla="*/ f1369 1 f820"/>
              <a:gd name="f1650" fmla="*/ f1370 1 f821"/>
              <a:gd name="f1651" fmla="*/ f1371 1 f820"/>
              <a:gd name="f1652" fmla="*/ f1372 1 f821"/>
              <a:gd name="f1653" fmla="*/ f1373 f815 1"/>
              <a:gd name="f1654" fmla="*/ f1374 f815 1"/>
              <a:gd name="f1655" fmla="*/ f1376 f816 1"/>
              <a:gd name="f1656" fmla="*/ f1375 f816 1"/>
              <a:gd name="f1657" fmla="*/ f1378 f815 1"/>
              <a:gd name="f1658" fmla="*/ f1379 f816 1"/>
              <a:gd name="f1659" fmla="*/ f1380 f815 1"/>
              <a:gd name="f1660" fmla="*/ f1381 f816 1"/>
              <a:gd name="f1661" fmla="*/ f1382 f815 1"/>
              <a:gd name="f1662" fmla="*/ f1383 f816 1"/>
              <a:gd name="f1663" fmla="*/ f1384 f815 1"/>
              <a:gd name="f1664" fmla="*/ f1385 f816 1"/>
              <a:gd name="f1665" fmla="*/ f1386 f815 1"/>
              <a:gd name="f1666" fmla="*/ f1387 f816 1"/>
              <a:gd name="f1667" fmla="*/ f1388 f815 1"/>
              <a:gd name="f1668" fmla="*/ f1389 f816 1"/>
              <a:gd name="f1669" fmla="*/ f1390 f815 1"/>
              <a:gd name="f1670" fmla="*/ f1391 f816 1"/>
              <a:gd name="f1671" fmla="*/ f1392 f815 1"/>
              <a:gd name="f1672" fmla="*/ f1393 f816 1"/>
              <a:gd name="f1673" fmla="*/ f1394 f815 1"/>
              <a:gd name="f1674" fmla="*/ f1395 f816 1"/>
              <a:gd name="f1675" fmla="*/ f1396 f815 1"/>
              <a:gd name="f1676" fmla="*/ f1397 f816 1"/>
              <a:gd name="f1677" fmla="*/ f1398 f815 1"/>
              <a:gd name="f1678" fmla="*/ f1399 f816 1"/>
              <a:gd name="f1679" fmla="*/ f1400 f815 1"/>
              <a:gd name="f1680" fmla="*/ f1401 f816 1"/>
              <a:gd name="f1681" fmla="*/ f1402 f815 1"/>
              <a:gd name="f1682" fmla="*/ f1403 f816 1"/>
              <a:gd name="f1683" fmla="*/ f1404 f815 1"/>
              <a:gd name="f1684" fmla="*/ f1405 f816 1"/>
              <a:gd name="f1685" fmla="*/ f1406 f815 1"/>
              <a:gd name="f1686" fmla="*/ f1407 f816 1"/>
              <a:gd name="f1687" fmla="*/ f1408 f815 1"/>
              <a:gd name="f1688" fmla="*/ f1409 f816 1"/>
              <a:gd name="f1689" fmla="*/ f1410 f815 1"/>
              <a:gd name="f1690" fmla="*/ f1411 f816 1"/>
              <a:gd name="f1691" fmla="*/ f1412 f815 1"/>
              <a:gd name="f1692" fmla="*/ f1413 f816 1"/>
              <a:gd name="f1693" fmla="*/ f1414 f815 1"/>
              <a:gd name="f1694" fmla="*/ f1415 f816 1"/>
              <a:gd name="f1695" fmla="*/ f1416 f815 1"/>
              <a:gd name="f1696" fmla="*/ f1417 f816 1"/>
              <a:gd name="f1697" fmla="*/ f1418 f815 1"/>
              <a:gd name="f1698" fmla="*/ f1419 f816 1"/>
              <a:gd name="f1699" fmla="*/ f1420 f815 1"/>
              <a:gd name="f1700" fmla="*/ f1421 f816 1"/>
              <a:gd name="f1701" fmla="*/ f1422 f815 1"/>
              <a:gd name="f1702" fmla="*/ f1423 f816 1"/>
              <a:gd name="f1703" fmla="*/ f1424 f815 1"/>
              <a:gd name="f1704" fmla="*/ f1425 f816 1"/>
              <a:gd name="f1705" fmla="*/ f1426 f815 1"/>
              <a:gd name="f1706" fmla="*/ f1427 f816 1"/>
              <a:gd name="f1707" fmla="*/ f1428 f815 1"/>
              <a:gd name="f1708" fmla="*/ f1429 f816 1"/>
              <a:gd name="f1709" fmla="*/ f1430 f815 1"/>
              <a:gd name="f1710" fmla="*/ f1431 f816 1"/>
              <a:gd name="f1711" fmla="*/ f1432 f815 1"/>
              <a:gd name="f1712" fmla="*/ f1433 f816 1"/>
              <a:gd name="f1713" fmla="*/ f1434 f815 1"/>
              <a:gd name="f1714" fmla="*/ f1435 f816 1"/>
              <a:gd name="f1715" fmla="*/ f1436 f815 1"/>
              <a:gd name="f1716" fmla="*/ f1437 f816 1"/>
              <a:gd name="f1717" fmla="*/ f1438 f815 1"/>
              <a:gd name="f1718" fmla="*/ f1439 f816 1"/>
              <a:gd name="f1719" fmla="*/ f1440 f815 1"/>
              <a:gd name="f1720" fmla="*/ f1441 f816 1"/>
              <a:gd name="f1721" fmla="*/ f1442 f815 1"/>
              <a:gd name="f1722" fmla="*/ f1443 f816 1"/>
              <a:gd name="f1723" fmla="*/ f1444 f815 1"/>
              <a:gd name="f1724" fmla="*/ f1445 f816 1"/>
              <a:gd name="f1725" fmla="*/ f1446 f815 1"/>
              <a:gd name="f1726" fmla="*/ f1447 f816 1"/>
              <a:gd name="f1727" fmla="*/ f1448 f815 1"/>
              <a:gd name="f1728" fmla="*/ f1449 f816 1"/>
              <a:gd name="f1729" fmla="*/ f1450 f815 1"/>
              <a:gd name="f1730" fmla="*/ f1451 f816 1"/>
              <a:gd name="f1731" fmla="*/ f1452 f815 1"/>
              <a:gd name="f1732" fmla="*/ f1453 f816 1"/>
              <a:gd name="f1733" fmla="*/ f1454 f815 1"/>
              <a:gd name="f1734" fmla="*/ f1455 f816 1"/>
              <a:gd name="f1735" fmla="*/ f1456 f815 1"/>
              <a:gd name="f1736" fmla="*/ f1457 f816 1"/>
              <a:gd name="f1737" fmla="*/ f1458 f815 1"/>
              <a:gd name="f1738" fmla="*/ f1459 f816 1"/>
              <a:gd name="f1739" fmla="*/ f1460 f815 1"/>
              <a:gd name="f1740" fmla="*/ f1461 f816 1"/>
              <a:gd name="f1741" fmla="*/ f1462 f815 1"/>
              <a:gd name="f1742" fmla="*/ f1463 f816 1"/>
              <a:gd name="f1743" fmla="*/ f1464 f815 1"/>
              <a:gd name="f1744" fmla="*/ f1465 f816 1"/>
              <a:gd name="f1745" fmla="*/ f1466 f815 1"/>
              <a:gd name="f1746" fmla="*/ f1467 f816 1"/>
              <a:gd name="f1747" fmla="*/ f1468 f815 1"/>
              <a:gd name="f1748" fmla="*/ f1469 f816 1"/>
              <a:gd name="f1749" fmla="*/ f1470 f815 1"/>
              <a:gd name="f1750" fmla="*/ f1471 f816 1"/>
              <a:gd name="f1751" fmla="*/ f1472 f815 1"/>
              <a:gd name="f1752" fmla="*/ f1473 f816 1"/>
              <a:gd name="f1753" fmla="*/ f1474 f815 1"/>
              <a:gd name="f1754" fmla="*/ f1475 f816 1"/>
              <a:gd name="f1755" fmla="*/ f1476 f815 1"/>
              <a:gd name="f1756" fmla="*/ f1477 f816 1"/>
              <a:gd name="f1757" fmla="*/ f1478 f815 1"/>
              <a:gd name="f1758" fmla="*/ f1479 f816 1"/>
              <a:gd name="f1759" fmla="*/ f1480 f815 1"/>
              <a:gd name="f1760" fmla="*/ f1481 f816 1"/>
              <a:gd name="f1761" fmla="*/ f1482 f815 1"/>
              <a:gd name="f1762" fmla="*/ f1483 f816 1"/>
              <a:gd name="f1763" fmla="*/ f1484 f815 1"/>
              <a:gd name="f1764" fmla="*/ f1485 f816 1"/>
              <a:gd name="f1765" fmla="*/ f1486 f815 1"/>
              <a:gd name="f1766" fmla="*/ f1487 f816 1"/>
              <a:gd name="f1767" fmla="*/ f1488 f815 1"/>
              <a:gd name="f1768" fmla="*/ f1489 f816 1"/>
              <a:gd name="f1769" fmla="*/ f1490 f815 1"/>
              <a:gd name="f1770" fmla="*/ f1491 f816 1"/>
              <a:gd name="f1771" fmla="*/ f1492 f815 1"/>
              <a:gd name="f1772" fmla="*/ f1493 f816 1"/>
              <a:gd name="f1773" fmla="*/ f1494 f815 1"/>
              <a:gd name="f1774" fmla="*/ f1495 f816 1"/>
              <a:gd name="f1775" fmla="*/ f1496 f815 1"/>
              <a:gd name="f1776" fmla="*/ f1497 f816 1"/>
              <a:gd name="f1777" fmla="*/ f1498 f815 1"/>
              <a:gd name="f1778" fmla="*/ f1499 f816 1"/>
              <a:gd name="f1779" fmla="*/ f1500 f815 1"/>
              <a:gd name="f1780" fmla="*/ f1501 f816 1"/>
              <a:gd name="f1781" fmla="*/ f1502 f815 1"/>
              <a:gd name="f1782" fmla="*/ f1503 f816 1"/>
              <a:gd name="f1783" fmla="*/ f1504 f815 1"/>
              <a:gd name="f1784" fmla="*/ f1505 f816 1"/>
              <a:gd name="f1785" fmla="*/ f1506 f815 1"/>
              <a:gd name="f1786" fmla="*/ f1507 f816 1"/>
              <a:gd name="f1787" fmla="*/ f1508 f815 1"/>
              <a:gd name="f1788" fmla="*/ f1509 f816 1"/>
              <a:gd name="f1789" fmla="*/ f1510 f815 1"/>
              <a:gd name="f1790" fmla="*/ f1511 f816 1"/>
              <a:gd name="f1791" fmla="*/ f1512 f815 1"/>
              <a:gd name="f1792" fmla="*/ f1513 f816 1"/>
              <a:gd name="f1793" fmla="*/ f1514 f815 1"/>
              <a:gd name="f1794" fmla="*/ f1515 f816 1"/>
              <a:gd name="f1795" fmla="*/ f1516 f815 1"/>
              <a:gd name="f1796" fmla="*/ f1517 f816 1"/>
              <a:gd name="f1797" fmla="*/ f1518 f815 1"/>
              <a:gd name="f1798" fmla="*/ f1519 f816 1"/>
              <a:gd name="f1799" fmla="*/ f1520 f815 1"/>
              <a:gd name="f1800" fmla="*/ f1521 f816 1"/>
              <a:gd name="f1801" fmla="*/ f1522 f815 1"/>
              <a:gd name="f1802" fmla="*/ f1523 f816 1"/>
              <a:gd name="f1803" fmla="*/ f1524 f815 1"/>
              <a:gd name="f1804" fmla="*/ f1525 f816 1"/>
              <a:gd name="f1805" fmla="*/ f1526 f815 1"/>
              <a:gd name="f1806" fmla="*/ f1527 f816 1"/>
              <a:gd name="f1807" fmla="*/ f1528 f815 1"/>
              <a:gd name="f1808" fmla="*/ f1529 f816 1"/>
              <a:gd name="f1809" fmla="*/ f1530 f815 1"/>
              <a:gd name="f1810" fmla="*/ f1531 f816 1"/>
              <a:gd name="f1811" fmla="*/ f1532 f815 1"/>
              <a:gd name="f1812" fmla="*/ f1533 f816 1"/>
              <a:gd name="f1813" fmla="*/ f1534 f815 1"/>
              <a:gd name="f1814" fmla="*/ f1535 f816 1"/>
              <a:gd name="f1815" fmla="*/ f1536 f815 1"/>
              <a:gd name="f1816" fmla="*/ f1537 f816 1"/>
              <a:gd name="f1817" fmla="*/ f1538 f815 1"/>
              <a:gd name="f1818" fmla="*/ f1539 f816 1"/>
              <a:gd name="f1819" fmla="*/ f1540 f815 1"/>
              <a:gd name="f1820" fmla="*/ f1541 f816 1"/>
              <a:gd name="f1821" fmla="*/ f1542 f815 1"/>
              <a:gd name="f1822" fmla="*/ f1543 f816 1"/>
              <a:gd name="f1823" fmla="*/ f1544 f815 1"/>
              <a:gd name="f1824" fmla="*/ f1545 f816 1"/>
              <a:gd name="f1825" fmla="*/ f1546 f815 1"/>
              <a:gd name="f1826" fmla="*/ f1547 f816 1"/>
              <a:gd name="f1827" fmla="*/ f1548 f815 1"/>
              <a:gd name="f1828" fmla="*/ f1549 f816 1"/>
              <a:gd name="f1829" fmla="*/ f1550 f815 1"/>
              <a:gd name="f1830" fmla="*/ f1551 f816 1"/>
              <a:gd name="f1831" fmla="*/ f1552 f815 1"/>
              <a:gd name="f1832" fmla="*/ f1553 f816 1"/>
              <a:gd name="f1833" fmla="*/ f1554 f815 1"/>
              <a:gd name="f1834" fmla="*/ f1555 f816 1"/>
              <a:gd name="f1835" fmla="*/ f1556 f815 1"/>
              <a:gd name="f1836" fmla="*/ f1557 f816 1"/>
              <a:gd name="f1837" fmla="*/ f1558 f815 1"/>
              <a:gd name="f1838" fmla="*/ f1559 f816 1"/>
              <a:gd name="f1839" fmla="*/ f1560 f815 1"/>
              <a:gd name="f1840" fmla="*/ f1561 f816 1"/>
              <a:gd name="f1841" fmla="*/ f1562 f815 1"/>
              <a:gd name="f1842" fmla="*/ f1563 f816 1"/>
              <a:gd name="f1843" fmla="*/ f1564 f815 1"/>
              <a:gd name="f1844" fmla="*/ f1565 f816 1"/>
              <a:gd name="f1845" fmla="*/ f1566 f815 1"/>
              <a:gd name="f1846" fmla="*/ f1567 f816 1"/>
              <a:gd name="f1847" fmla="*/ f1568 f815 1"/>
              <a:gd name="f1848" fmla="*/ f1569 f816 1"/>
              <a:gd name="f1849" fmla="*/ f1570 f815 1"/>
              <a:gd name="f1850" fmla="*/ f1571 f816 1"/>
              <a:gd name="f1851" fmla="*/ f1572 f815 1"/>
              <a:gd name="f1852" fmla="*/ f1573 f816 1"/>
              <a:gd name="f1853" fmla="*/ f1574 f815 1"/>
              <a:gd name="f1854" fmla="*/ f1575 f816 1"/>
              <a:gd name="f1855" fmla="*/ f1576 f815 1"/>
              <a:gd name="f1856" fmla="*/ f1577 f816 1"/>
              <a:gd name="f1857" fmla="*/ f1578 f815 1"/>
              <a:gd name="f1858" fmla="*/ f1579 f816 1"/>
              <a:gd name="f1859" fmla="*/ f1580 f815 1"/>
              <a:gd name="f1860" fmla="*/ f1581 f816 1"/>
              <a:gd name="f1861" fmla="*/ f1582 f815 1"/>
              <a:gd name="f1862" fmla="*/ f1583 f816 1"/>
              <a:gd name="f1863" fmla="*/ f1584 f815 1"/>
              <a:gd name="f1864" fmla="*/ f1585 f816 1"/>
              <a:gd name="f1865" fmla="*/ f1586 f815 1"/>
              <a:gd name="f1866" fmla="*/ f1587 f816 1"/>
              <a:gd name="f1867" fmla="*/ f1588 f815 1"/>
              <a:gd name="f1868" fmla="*/ f1589 f816 1"/>
              <a:gd name="f1869" fmla="*/ f1590 f815 1"/>
              <a:gd name="f1870" fmla="*/ f1591 f816 1"/>
              <a:gd name="f1871" fmla="*/ f1592 f815 1"/>
              <a:gd name="f1872" fmla="*/ f1593 f816 1"/>
              <a:gd name="f1873" fmla="*/ f1594 f815 1"/>
              <a:gd name="f1874" fmla="*/ f1595 f816 1"/>
              <a:gd name="f1875" fmla="*/ f1596 f815 1"/>
              <a:gd name="f1876" fmla="*/ f1597 f816 1"/>
              <a:gd name="f1877" fmla="*/ f1598 f815 1"/>
              <a:gd name="f1878" fmla="*/ f1599 f816 1"/>
              <a:gd name="f1879" fmla="*/ f1600 f815 1"/>
              <a:gd name="f1880" fmla="*/ f1601 f816 1"/>
              <a:gd name="f1881" fmla="*/ f1602 f815 1"/>
              <a:gd name="f1882" fmla="*/ f1603 f816 1"/>
              <a:gd name="f1883" fmla="*/ f1604 f815 1"/>
              <a:gd name="f1884" fmla="*/ f1605 f816 1"/>
              <a:gd name="f1885" fmla="*/ f1606 f815 1"/>
              <a:gd name="f1886" fmla="*/ f1607 f816 1"/>
              <a:gd name="f1887" fmla="*/ f1608 f815 1"/>
              <a:gd name="f1888" fmla="*/ f1609 f816 1"/>
              <a:gd name="f1889" fmla="*/ f1610 f815 1"/>
              <a:gd name="f1890" fmla="*/ f1611 f816 1"/>
              <a:gd name="f1891" fmla="*/ f1612 f815 1"/>
              <a:gd name="f1892" fmla="*/ f1613 f816 1"/>
              <a:gd name="f1893" fmla="*/ f1614 f815 1"/>
              <a:gd name="f1894" fmla="*/ f1615 f816 1"/>
              <a:gd name="f1895" fmla="*/ f1616 f815 1"/>
              <a:gd name="f1896" fmla="*/ f1617 f816 1"/>
              <a:gd name="f1897" fmla="*/ f1618 f815 1"/>
              <a:gd name="f1898" fmla="*/ f1619 f816 1"/>
              <a:gd name="f1899" fmla="*/ f1620 f815 1"/>
              <a:gd name="f1900" fmla="*/ f1621 f816 1"/>
              <a:gd name="f1901" fmla="*/ f1622 f815 1"/>
              <a:gd name="f1902" fmla="*/ f1623 f815 1"/>
              <a:gd name="f1903" fmla="*/ f1624 f816 1"/>
              <a:gd name="f1904" fmla="*/ f1625 f815 1"/>
              <a:gd name="f1905" fmla="*/ f1626 f816 1"/>
              <a:gd name="f1906" fmla="*/ f1627 f815 1"/>
              <a:gd name="f1907" fmla="*/ f1628 f816 1"/>
              <a:gd name="f1908" fmla="*/ f1629 f815 1"/>
              <a:gd name="f1909" fmla="*/ f1630 f816 1"/>
              <a:gd name="f1910" fmla="*/ f1631 f815 1"/>
              <a:gd name="f1911" fmla="*/ f1632 f816 1"/>
              <a:gd name="f1912" fmla="*/ f1633 f815 1"/>
              <a:gd name="f1913" fmla="*/ f1634 f816 1"/>
              <a:gd name="f1914" fmla="*/ f1635 f815 1"/>
              <a:gd name="f1915" fmla="*/ f1636 f816 1"/>
              <a:gd name="f1916" fmla="*/ f1637 f815 1"/>
              <a:gd name="f1917" fmla="*/ f1638 f816 1"/>
              <a:gd name="f1918" fmla="*/ f1639 f815 1"/>
              <a:gd name="f1919" fmla="*/ f1640 f816 1"/>
              <a:gd name="f1920" fmla="*/ f1641 f815 1"/>
              <a:gd name="f1921" fmla="*/ f1642 f816 1"/>
              <a:gd name="f1922" fmla="*/ f1643 f815 1"/>
              <a:gd name="f1923" fmla="*/ f1644 f816 1"/>
              <a:gd name="f1924" fmla="*/ f1645 f815 1"/>
              <a:gd name="f1925" fmla="*/ f1646 f816 1"/>
              <a:gd name="f1926" fmla="*/ f1647 f815 1"/>
              <a:gd name="f1927" fmla="*/ f1648 f816 1"/>
              <a:gd name="f1928" fmla="*/ f1649 f815 1"/>
              <a:gd name="f1929" fmla="*/ f1650 f816 1"/>
              <a:gd name="f1930" fmla="*/ f1651 f815 1"/>
              <a:gd name="f1931" fmla="*/ f1652 f816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1377">
                <a:pos x="f1657" y="f1658"/>
              </a:cxn>
              <a:cxn ang="f1377">
                <a:pos x="f1659" y="f1660"/>
              </a:cxn>
              <a:cxn ang="f1377">
                <a:pos x="f1661" y="f1662"/>
              </a:cxn>
              <a:cxn ang="f1377">
                <a:pos x="f1663" y="f1664"/>
              </a:cxn>
              <a:cxn ang="f1377">
                <a:pos x="f1665" y="f1666"/>
              </a:cxn>
              <a:cxn ang="f1377">
                <a:pos x="f1667" y="f1668"/>
              </a:cxn>
              <a:cxn ang="f1377">
                <a:pos x="f1669" y="f1670"/>
              </a:cxn>
              <a:cxn ang="f1377">
                <a:pos x="f1671" y="f1672"/>
              </a:cxn>
              <a:cxn ang="f1377">
                <a:pos x="f1673" y="f1674"/>
              </a:cxn>
              <a:cxn ang="f1377">
                <a:pos x="f1675" y="f1676"/>
              </a:cxn>
              <a:cxn ang="f1377">
                <a:pos x="f1677" y="f1678"/>
              </a:cxn>
              <a:cxn ang="f1377">
                <a:pos x="f1679" y="f1680"/>
              </a:cxn>
              <a:cxn ang="f1377">
                <a:pos x="f1681" y="f1682"/>
              </a:cxn>
              <a:cxn ang="f1377">
                <a:pos x="f1683" y="f1684"/>
              </a:cxn>
              <a:cxn ang="f1377">
                <a:pos x="f1685" y="f1686"/>
              </a:cxn>
              <a:cxn ang="f1377">
                <a:pos x="f1687" y="f1688"/>
              </a:cxn>
              <a:cxn ang="f1377">
                <a:pos x="f1689" y="f1690"/>
              </a:cxn>
              <a:cxn ang="f1377">
                <a:pos x="f1691" y="f1692"/>
              </a:cxn>
              <a:cxn ang="f1377">
                <a:pos x="f1693" y="f1694"/>
              </a:cxn>
              <a:cxn ang="f1377">
                <a:pos x="f1695" y="f1696"/>
              </a:cxn>
              <a:cxn ang="f1377">
                <a:pos x="f1697" y="f1698"/>
              </a:cxn>
              <a:cxn ang="f1377">
                <a:pos x="f1699" y="f1700"/>
              </a:cxn>
              <a:cxn ang="f1377">
                <a:pos x="f1701" y="f1702"/>
              </a:cxn>
              <a:cxn ang="f1377">
                <a:pos x="f1703" y="f1704"/>
              </a:cxn>
              <a:cxn ang="f1377">
                <a:pos x="f1705" y="f1706"/>
              </a:cxn>
              <a:cxn ang="f1377">
                <a:pos x="f1707" y="f1708"/>
              </a:cxn>
              <a:cxn ang="f1377">
                <a:pos x="f1709" y="f1710"/>
              </a:cxn>
              <a:cxn ang="f1377">
                <a:pos x="f1711" y="f1712"/>
              </a:cxn>
              <a:cxn ang="f1377">
                <a:pos x="f1713" y="f1714"/>
              </a:cxn>
              <a:cxn ang="f1377">
                <a:pos x="f1715" y="f1716"/>
              </a:cxn>
              <a:cxn ang="f1377">
                <a:pos x="f1717" y="f1718"/>
              </a:cxn>
              <a:cxn ang="f1377">
                <a:pos x="f1719" y="f1720"/>
              </a:cxn>
              <a:cxn ang="f1377">
                <a:pos x="f1721" y="f1722"/>
              </a:cxn>
              <a:cxn ang="f1377">
                <a:pos x="f1723" y="f1724"/>
              </a:cxn>
              <a:cxn ang="f1377">
                <a:pos x="f1725" y="f1726"/>
              </a:cxn>
              <a:cxn ang="f1377">
                <a:pos x="f1727" y="f1728"/>
              </a:cxn>
              <a:cxn ang="f1377">
                <a:pos x="f1729" y="f1730"/>
              </a:cxn>
              <a:cxn ang="f1377">
                <a:pos x="f1731" y="f1732"/>
              </a:cxn>
              <a:cxn ang="f1377">
                <a:pos x="f1733" y="f1734"/>
              </a:cxn>
              <a:cxn ang="f1377">
                <a:pos x="f1735" y="f1736"/>
              </a:cxn>
              <a:cxn ang="f1377">
                <a:pos x="f1737" y="f1738"/>
              </a:cxn>
              <a:cxn ang="f1377">
                <a:pos x="f1739" y="f1740"/>
              </a:cxn>
              <a:cxn ang="f1377">
                <a:pos x="f1741" y="f1742"/>
              </a:cxn>
              <a:cxn ang="f1377">
                <a:pos x="f1743" y="f1744"/>
              </a:cxn>
              <a:cxn ang="f1377">
                <a:pos x="f1745" y="f1746"/>
              </a:cxn>
              <a:cxn ang="f1377">
                <a:pos x="f1747" y="f1748"/>
              </a:cxn>
              <a:cxn ang="f1377">
                <a:pos x="f1749" y="f1750"/>
              </a:cxn>
              <a:cxn ang="f1377">
                <a:pos x="f1751" y="f1752"/>
              </a:cxn>
              <a:cxn ang="f1377">
                <a:pos x="f1753" y="f1754"/>
              </a:cxn>
              <a:cxn ang="f1377">
                <a:pos x="f1755" y="f1756"/>
              </a:cxn>
              <a:cxn ang="f1377">
                <a:pos x="f1757" y="f1758"/>
              </a:cxn>
              <a:cxn ang="f1377">
                <a:pos x="f1759" y="f1760"/>
              </a:cxn>
              <a:cxn ang="f1377">
                <a:pos x="f1761" y="f1762"/>
              </a:cxn>
              <a:cxn ang="f1377">
                <a:pos x="f1763" y="f1764"/>
              </a:cxn>
              <a:cxn ang="f1377">
                <a:pos x="f1765" y="f1766"/>
              </a:cxn>
              <a:cxn ang="f1377">
                <a:pos x="f1767" y="f1768"/>
              </a:cxn>
              <a:cxn ang="f1377">
                <a:pos x="f1769" y="f1770"/>
              </a:cxn>
              <a:cxn ang="f1377">
                <a:pos x="f1771" y="f1772"/>
              </a:cxn>
              <a:cxn ang="f1377">
                <a:pos x="f1773" y="f1774"/>
              </a:cxn>
              <a:cxn ang="f1377">
                <a:pos x="f1775" y="f1776"/>
              </a:cxn>
              <a:cxn ang="f1377">
                <a:pos x="f1777" y="f1778"/>
              </a:cxn>
              <a:cxn ang="f1377">
                <a:pos x="f1779" y="f1780"/>
              </a:cxn>
              <a:cxn ang="f1377">
                <a:pos x="f1781" y="f1782"/>
              </a:cxn>
              <a:cxn ang="f1377">
                <a:pos x="f1783" y="f1784"/>
              </a:cxn>
              <a:cxn ang="f1377">
                <a:pos x="f1785" y="f1786"/>
              </a:cxn>
              <a:cxn ang="f1377">
                <a:pos x="f1787" y="f1788"/>
              </a:cxn>
              <a:cxn ang="f1377">
                <a:pos x="f1789" y="f1790"/>
              </a:cxn>
              <a:cxn ang="f1377">
                <a:pos x="f1791" y="f1792"/>
              </a:cxn>
              <a:cxn ang="f1377">
                <a:pos x="f1793" y="f1794"/>
              </a:cxn>
              <a:cxn ang="f1377">
                <a:pos x="f1795" y="f1796"/>
              </a:cxn>
              <a:cxn ang="f1377">
                <a:pos x="f1797" y="f1798"/>
              </a:cxn>
              <a:cxn ang="f1377">
                <a:pos x="f1799" y="f1800"/>
              </a:cxn>
              <a:cxn ang="f1377">
                <a:pos x="f1801" y="f1802"/>
              </a:cxn>
              <a:cxn ang="f1377">
                <a:pos x="f1803" y="f1804"/>
              </a:cxn>
              <a:cxn ang="f1377">
                <a:pos x="f1805" y="f1806"/>
              </a:cxn>
              <a:cxn ang="f1377">
                <a:pos x="f1807" y="f1808"/>
              </a:cxn>
              <a:cxn ang="f1377">
                <a:pos x="f1809" y="f1810"/>
              </a:cxn>
              <a:cxn ang="f1377">
                <a:pos x="f1811" y="f1812"/>
              </a:cxn>
              <a:cxn ang="f1377">
                <a:pos x="f1813" y="f1814"/>
              </a:cxn>
              <a:cxn ang="f1377">
                <a:pos x="f1815" y="f1816"/>
              </a:cxn>
              <a:cxn ang="f1377">
                <a:pos x="f1817" y="f1818"/>
              </a:cxn>
              <a:cxn ang="f1377">
                <a:pos x="f1819" y="f1820"/>
              </a:cxn>
              <a:cxn ang="f1377">
                <a:pos x="f1821" y="f1822"/>
              </a:cxn>
              <a:cxn ang="f1377">
                <a:pos x="f1823" y="f1824"/>
              </a:cxn>
              <a:cxn ang="f1377">
                <a:pos x="f1825" y="f1826"/>
              </a:cxn>
              <a:cxn ang="f1377">
                <a:pos x="f1827" y="f1828"/>
              </a:cxn>
              <a:cxn ang="f1377">
                <a:pos x="f1829" y="f1830"/>
              </a:cxn>
              <a:cxn ang="f1377">
                <a:pos x="f1831" y="f1832"/>
              </a:cxn>
              <a:cxn ang="f1377">
                <a:pos x="f1833" y="f1834"/>
              </a:cxn>
              <a:cxn ang="f1377">
                <a:pos x="f1835" y="f1836"/>
              </a:cxn>
              <a:cxn ang="f1377">
                <a:pos x="f1837" y="f1838"/>
              </a:cxn>
              <a:cxn ang="f1377">
                <a:pos x="f1839" y="f1840"/>
              </a:cxn>
              <a:cxn ang="f1377">
                <a:pos x="f1841" y="f1842"/>
              </a:cxn>
              <a:cxn ang="f1377">
                <a:pos x="f1843" y="f1844"/>
              </a:cxn>
              <a:cxn ang="f1377">
                <a:pos x="f1845" y="f1846"/>
              </a:cxn>
              <a:cxn ang="f1377">
                <a:pos x="f1847" y="f1848"/>
              </a:cxn>
              <a:cxn ang="f1377">
                <a:pos x="f1849" y="f1850"/>
              </a:cxn>
              <a:cxn ang="f1377">
                <a:pos x="f1851" y="f1852"/>
              </a:cxn>
              <a:cxn ang="f1377">
                <a:pos x="f1853" y="f1854"/>
              </a:cxn>
              <a:cxn ang="f1377">
                <a:pos x="f1855" y="f1856"/>
              </a:cxn>
              <a:cxn ang="f1377">
                <a:pos x="f1857" y="f1858"/>
              </a:cxn>
              <a:cxn ang="f1377">
                <a:pos x="f1859" y="f1860"/>
              </a:cxn>
              <a:cxn ang="f1377">
                <a:pos x="f1861" y="f1862"/>
              </a:cxn>
              <a:cxn ang="f1377">
                <a:pos x="f1863" y="f1864"/>
              </a:cxn>
              <a:cxn ang="f1377">
                <a:pos x="f1865" y="f1866"/>
              </a:cxn>
              <a:cxn ang="f1377">
                <a:pos x="f1867" y="f1868"/>
              </a:cxn>
              <a:cxn ang="f1377">
                <a:pos x="f1869" y="f1870"/>
              </a:cxn>
              <a:cxn ang="f1377">
                <a:pos x="f1871" y="f1872"/>
              </a:cxn>
              <a:cxn ang="f1377">
                <a:pos x="f1873" y="f1874"/>
              </a:cxn>
              <a:cxn ang="f1377">
                <a:pos x="f1875" y="f1876"/>
              </a:cxn>
              <a:cxn ang="f1377">
                <a:pos x="f1877" y="f1878"/>
              </a:cxn>
              <a:cxn ang="f1377">
                <a:pos x="f1879" y="f1880"/>
              </a:cxn>
              <a:cxn ang="f1377">
                <a:pos x="f1881" y="f1882"/>
              </a:cxn>
              <a:cxn ang="f1377">
                <a:pos x="f1883" y="f1884"/>
              </a:cxn>
              <a:cxn ang="f1377">
                <a:pos x="f1885" y="f1886"/>
              </a:cxn>
              <a:cxn ang="f1377">
                <a:pos x="f1887" y="f1888"/>
              </a:cxn>
              <a:cxn ang="f1377">
                <a:pos x="f1889" y="f1890"/>
              </a:cxn>
              <a:cxn ang="f1377">
                <a:pos x="f1891" y="f1892"/>
              </a:cxn>
              <a:cxn ang="f1377">
                <a:pos x="f1893" y="f1894"/>
              </a:cxn>
              <a:cxn ang="f1377">
                <a:pos x="f1895" y="f1896"/>
              </a:cxn>
              <a:cxn ang="f1377">
                <a:pos x="f1897" y="f1898"/>
              </a:cxn>
              <a:cxn ang="f1377">
                <a:pos x="f1899" y="f1900"/>
              </a:cxn>
              <a:cxn ang="f1377">
                <a:pos x="f1901" y="f1900"/>
              </a:cxn>
              <a:cxn ang="f1377">
                <a:pos x="f1902" y="f1903"/>
              </a:cxn>
              <a:cxn ang="f1377">
                <a:pos x="f1904" y="f1905"/>
              </a:cxn>
              <a:cxn ang="f1377">
                <a:pos x="f1906" y="f1907"/>
              </a:cxn>
              <a:cxn ang="f1377">
                <a:pos x="f1908" y="f1909"/>
              </a:cxn>
              <a:cxn ang="f1377">
                <a:pos x="f1910" y="f1911"/>
              </a:cxn>
              <a:cxn ang="f1377">
                <a:pos x="f1912" y="f1913"/>
              </a:cxn>
              <a:cxn ang="f1377">
                <a:pos x="f1914" y="f1915"/>
              </a:cxn>
              <a:cxn ang="f1377">
                <a:pos x="f1916" y="f1917"/>
              </a:cxn>
              <a:cxn ang="f1377">
                <a:pos x="f1918" y="f1919"/>
              </a:cxn>
              <a:cxn ang="f1377">
                <a:pos x="f1920" y="f1921"/>
              </a:cxn>
              <a:cxn ang="f1377">
                <a:pos x="f1922" y="f1923"/>
              </a:cxn>
              <a:cxn ang="f1377">
                <a:pos x="f1924" y="f1925"/>
              </a:cxn>
              <a:cxn ang="f1377">
                <a:pos x="f1926" y="f1927"/>
              </a:cxn>
              <a:cxn ang="f1377">
                <a:pos x="f1928" y="f1929"/>
              </a:cxn>
              <a:cxn ang="f1377">
                <a:pos x="f1930" y="f1931"/>
              </a:cxn>
              <a:cxn ang="f1377">
                <a:pos x="f1657" y="f1658"/>
              </a:cxn>
            </a:cxnLst>
            <a:rect l="f1653" t="f1656" r="f1654" b="f1655"/>
            <a:pathLst>
              <a:path w="7323233" h="5835507">
                <a:moveTo>
                  <a:pt x="f8" y="f9"/>
                </a:moveTo>
                <a:cubicBezTo>
                  <a:pt x="f10" y="f11"/>
                  <a:pt x="f12" y="f13"/>
                  <a:pt x="f14" y="f15"/>
                </a:cubicBezTo>
                <a:cubicBezTo>
                  <a:pt x="f16" y="f17"/>
                  <a:pt x="f18" y="f19"/>
                  <a:pt x="f20" y="f21"/>
                </a:cubicBezTo>
                <a:cubicBezTo>
                  <a:pt x="f22" y="f23"/>
                  <a:pt x="f24" y="f25"/>
                  <a:pt x="f26" y="f27"/>
                </a:cubicBezTo>
                <a:cubicBezTo>
                  <a:pt x="f28" y="f29"/>
                  <a:pt x="f30" y="f31"/>
                  <a:pt x="f32" y="f33"/>
                </a:cubicBezTo>
                <a:cubicBezTo>
                  <a:pt x="f34" y="f35"/>
                  <a:pt x="f36" y="f37"/>
                  <a:pt x="f38" y="f39"/>
                </a:cubicBezTo>
                <a:cubicBezTo>
                  <a:pt x="f40" y="f41"/>
                  <a:pt x="f42" y="f43"/>
                  <a:pt x="f44" y="f41"/>
                </a:cubicBezTo>
                <a:cubicBezTo>
                  <a:pt x="f45" y="f46"/>
                  <a:pt x="f47" y="f48"/>
                  <a:pt x="f49" y="f50"/>
                </a:cubicBezTo>
                <a:cubicBezTo>
                  <a:pt x="f51" y="f52"/>
                  <a:pt x="f53" y="f54"/>
                  <a:pt x="f55" y="f56"/>
                </a:cubicBezTo>
                <a:cubicBezTo>
                  <a:pt x="f57" y="f58"/>
                  <a:pt x="f59" y="f60"/>
                  <a:pt x="f61" y="f62"/>
                </a:cubicBezTo>
                <a:cubicBezTo>
                  <a:pt x="f63" y="f64"/>
                  <a:pt x="f65" y="f66"/>
                  <a:pt x="f67" y="f68"/>
                </a:cubicBezTo>
                <a:cubicBezTo>
                  <a:pt x="f69" y="f70"/>
                  <a:pt x="f71" y="f72"/>
                  <a:pt x="f73" y="f74"/>
                </a:cubicBezTo>
                <a:cubicBezTo>
                  <a:pt x="f75" y="f76"/>
                  <a:pt x="f77" y="f78"/>
                  <a:pt x="f79" y="f80"/>
                </a:cubicBezTo>
                <a:cubicBezTo>
                  <a:pt x="f81" y="f82"/>
                  <a:pt x="f83" y="f84"/>
                  <a:pt x="f85" y="f86"/>
                </a:cubicBezTo>
                <a:cubicBezTo>
                  <a:pt x="f87" y="f88"/>
                  <a:pt x="f89" y="f90"/>
                  <a:pt x="f91" y="f92"/>
                </a:cubicBezTo>
                <a:cubicBezTo>
                  <a:pt x="f93" y="f94"/>
                  <a:pt x="f95" y="f96"/>
                  <a:pt x="f97" y="f98"/>
                </a:cubicBezTo>
                <a:cubicBezTo>
                  <a:pt x="f99" y="f100"/>
                  <a:pt x="f101" y="f102"/>
                  <a:pt x="f103" y="f104"/>
                </a:cubicBezTo>
                <a:cubicBezTo>
                  <a:pt x="f105" y="f106"/>
                  <a:pt x="f107" y="f108"/>
                  <a:pt x="f109" y="f110"/>
                </a:cubicBezTo>
                <a:cubicBezTo>
                  <a:pt x="f111" y="f112"/>
                  <a:pt x="f113" y="f114"/>
                  <a:pt x="f115" y="f116"/>
                </a:cubicBezTo>
                <a:cubicBezTo>
                  <a:pt x="f117" y="f118"/>
                  <a:pt x="f119" y="f120"/>
                  <a:pt x="f121" y="f122"/>
                </a:cubicBezTo>
                <a:cubicBezTo>
                  <a:pt x="f123" y="f124"/>
                  <a:pt x="f125" y="f126"/>
                  <a:pt x="f127" y="f128"/>
                </a:cubicBezTo>
                <a:cubicBezTo>
                  <a:pt x="f129" y="f130"/>
                  <a:pt x="f131" y="f132"/>
                  <a:pt x="f133" y="f134"/>
                </a:cubicBezTo>
                <a:cubicBezTo>
                  <a:pt x="f135" y="f136"/>
                  <a:pt x="f137" y="f138"/>
                  <a:pt x="f139" y="f140"/>
                </a:cubicBezTo>
                <a:cubicBezTo>
                  <a:pt x="f141" y="f142"/>
                  <a:pt x="f143" y="f144"/>
                  <a:pt x="f145" y="f146"/>
                </a:cubicBezTo>
                <a:cubicBezTo>
                  <a:pt x="f147" y="f148"/>
                  <a:pt x="f149" y="f150"/>
                  <a:pt x="f151" y="f152"/>
                </a:cubicBezTo>
                <a:cubicBezTo>
                  <a:pt x="f153" y="f154"/>
                  <a:pt x="f155" y="f156"/>
                  <a:pt x="f157" y="f158"/>
                </a:cubicBezTo>
                <a:cubicBezTo>
                  <a:pt x="f159" y="f160"/>
                  <a:pt x="f161" y="f162"/>
                  <a:pt x="f163" y="f164"/>
                </a:cubicBezTo>
                <a:cubicBezTo>
                  <a:pt x="f165" y="f166"/>
                  <a:pt x="f167" y="f168"/>
                  <a:pt x="f169" y="f170"/>
                </a:cubicBezTo>
                <a:cubicBezTo>
                  <a:pt x="f171" y="f172"/>
                  <a:pt x="f173" y="f174"/>
                  <a:pt x="f175" y="f176"/>
                </a:cubicBezTo>
                <a:cubicBezTo>
                  <a:pt x="f177" y="f178"/>
                  <a:pt x="f179" y="f180"/>
                  <a:pt x="f181" y="f182"/>
                </a:cubicBezTo>
                <a:cubicBezTo>
                  <a:pt x="f183" y="f184"/>
                  <a:pt x="f183" y="f185"/>
                  <a:pt x="f186" y="f187"/>
                </a:cubicBezTo>
                <a:cubicBezTo>
                  <a:pt x="f188" y="f189"/>
                  <a:pt x="f188" y="f189"/>
                  <a:pt x="f190" y="f191"/>
                </a:cubicBezTo>
                <a:cubicBezTo>
                  <a:pt x="f192" y="f193"/>
                  <a:pt x="f194" y="f195"/>
                  <a:pt x="f196" y="f197"/>
                </a:cubicBezTo>
                <a:cubicBezTo>
                  <a:pt x="f198" y="f199"/>
                  <a:pt x="f200" y="f201"/>
                  <a:pt x="f6" y="f202"/>
                </a:cubicBezTo>
                <a:cubicBezTo>
                  <a:pt x="f203" y="f204"/>
                  <a:pt x="f205" y="f206"/>
                  <a:pt x="f207" y="f208"/>
                </a:cubicBezTo>
                <a:cubicBezTo>
                  <a:pt x="f209" y="f210"/>
                  <a:pt x="f211" y="f212"/>
                  <a:pt x="f213" y="f214"/>
                </a:cubicBezTo>
                <a:cubicBezTo>
                  <a:pt x="f215" y="f216"/>
                  <a:pt x="f217" y="f218"/>
                  <a:pt x="f219" y="f220"/>
                </a:cubicBezTo>
                <a:cubicBezTo>
                  <a:pt x="f221" y="f222"/>
                  <a:pt x="f223" y="f224"/>
                  <a:pt x="f225" y="f226"/>
                </a:cubicBezTo>
                <a:cubicBezTo>
                  <a:pt x="f227" y="f228"/>
                  <a:pt x="f229" y="f230"/>
                  <a:pt x="f231" y="f232"/>
                </a:cubicBezTo>
                <a:cubicBezTo>
                  <a:pt x="f233" y="f234"/>
                  <a:pt x="f235" y="f236"/>
                  <a:pt x="f237" y="f238"/>
                </a:cubicBezTo>
                <a:cubicBezTo>
                  <a:pt x="f77" y="f239"/>
                  <a:pt x="f240" y="f241"/>
                  <a:pt x="f242" y="f243"/>
                </a:cubicBezTo>
                <a:cubicBezTo>
                  <a:pt x="f244" y="f245"/>
                  <a:pt x="f246" y="f247"/>
                  <a:pt x="f248" y="f249"/>
                </a:cubicBezTo>
                <a:cubicBezTo>
                  <a:pt x="f250" y="f251"/>
                  <a:pt x="f252" y="f253"/>
                  <a:pt x="f254" y="f255"/>
                </a:cubicBezTo>
                <a:cubicBezTo>
                  <a:pt x="f256" y="f257"/>
                  <a:pt x="f258" y="f259"/>
                  <a:pt x="f260" y="f261"/>
                </a:cubicBezTo>
                <a:cubicBezTo>
                  <a:pt x="f262" y="f263"/>
                  <a:pt x="f264" y="f265"/>
                  <a:pt x="f266" y="f267"/>
                </a:cubicBezTo>
                <a:cubicBezTo>
                  <a:pt x="f268" y="f269"/>
                  <a:pt x="f270" y="f271"/>
                  <a:pt x="f272" y="f273"/>
                </a:cubicBezTo>
                <a:cubicBezTo>
                  <a:pt x="f274" y="f275"/>
                  <a:pt x="f276" y="f277"/>
                  <a:pt x="f278" y="f279"/>
                </a:cubicBezTo>
                <a:cubicBezTo>
                  <a:pt x="f280" y="f281"/>
                  <a:pt x="f282" y="f283"/>
                  <a:pt x="f284" y="f285"/>
                </a:cubicBezTo>
                <a:cubicBezTo>
                  <a:pt x="f286" y="f287"/>
                  <a:pt x="f288" y="f289"/>
                  <a:pt x="f290" y="f291"/>
                </a:cubicBezTo>
                <a:cubicBezTo>
                  <a:pt x="f292" y="f293"/>
                  <a:pt x="f294" y="f295"/>
                  <a:pt x="f296" y="f297"/>
                </a:cubicBezTo>
                <a:cubicBezTo>
                  <a:pt x="f298" y="f299"/>
                  <a:pt x="f300" y="f301"/>
                  <a:pt x="f302" y="f303"/>
                </a:cubicBezTo>
                <a:cubicBezTo>
                  <a:pt x="f304" y="f305"/>
                  <a:pt x="f306" y="f307"/>
                  <a:pt x="f308" y="f309"/>
                </a:cubicBezTo>
                <a:cubicBezTo>
                  <a:pt x="f310" y="f311"/>
                  <a:pt x="f312" y="f313"/>
                  <a:pt x="f314" y="f315"/>
                </a:cubicBezTo>
                <a:cubicBezTo>
                  <a:pt x="f316" y="f317"/>
                  <a:pt x="f318" y="f319"/>
                  <a:pt x="f320" y="f321"/>
                </a:cubicBezTo>
                <a:cubicBezTo>
                  <a:pt x="f322" y="f323"/>
                  <a:pt x="f324" y="f325"/>
                  <a:pt x="f326" y="f327"/>
                </a:cubicBezTo>
                <a:cubicBezTo>
                  <a:pt x="f328" y="f329"/>
                  <a:pt x="f330" y="f331"/>
                  <a:pt x="f332" y="f333"/>
                </a:cubicBezTo>
                <a:cubicBezTo>
                  <a:pt x="f334" y="f335"/>
                  <a:pt x="f336" y="f337"/>
                  <a:pt x="f338" y="f339"/>
                </a:cubicBezTo>
                <a:cubicBezTo>
                  <a:pt x="f340" y="f341"/>
                  <a:pt x="f342" y="f343"/>
                  <a:pt x="f344" y="f345"/>
                </a:cubicBezTo>
                <a:cubicBezTo>
                  <a:pt x="f346" y="f347"/>
                  <a:pt x="f348" y="f349"/>
                  <a:pt x="f350" y="f351"/>
                </a:cubicBezTo>
                <a:cubicBezTo>
                  <a:pt x="f352" y="f353"/>
                  <a:pt x="f354" y="f355"/>
                  <a:pt x="f356" y="f357"/>
                </a:cubicBezTo>
                <a:cubicBezTo>
                  <a:pt x="f358" y="f359"/>
                  <a:pt x="f360" y="f361"/>
                  <a:pt x="f362" y="f363"/>
                </a:cubicBezTo>
                <a:cubicBezTo>
                  <a:pt x="f364" y="f365"/>
                  <a:pt x="f366" y="f367"/>
                  <a:pt x="f368" y="f369"/>
                </a:cubicBezTo>
                <a:cubicBezTo>
                  <a:pt x="f370" y="f371"/>
                  <a:pt x="f372" y="f373"/>
                  <a:pt x="f374" y="f375"/>
                </a:cubicBezTo>
                <a:cubicBezTo>
                  <a:pt x="f376" y="f377"/>
                  <a:pt x="f378" y="f379"/>
                  <a:pt x="f380" y="f381"/>
                </a:cubicBezTo>
                <a:cubicBezTo>
                  <a:pt x="f382" y="f383"/>
                  <a:pt x="f384" y="f385"/>
                  <a:pt x="f386" y="f387"/>
                </a:cubicBezTo>
                <a:cubicBezTo>
                  <a:pt x="f388" y="f389"/>
                  <a:pt x="f390" y="f391"/>
                  <a:pt x="f392" y="f393"/>
                </a:cubicBezTo>
                <a:cubicBezTo>
                  <a:pt x="f394" y="f395"/>
                  <a:pt x="f396" y="f397"/>
                  <a:pt x="f398" y="f399"/>
                </a:cubicBezTo>
                <a:cubicBezTo>
                  <a:pt x="f400" y="f401"/>
                  <a:pt x="f402" y="f403"/>
                  <a:pt x="f404" y="f405"/>
                </a:cubicBezTo>
                <a:cubicBezTo>
                  <a:pt x="f406" y="f407"/>
                  <a:pt x="f408" y="f409"/>
                  <a:pt x="f410" y="f411"/>
                </a:cubicBezTo>
                <a:cubicBezTo>
                  <a:pt x="f412" y="f413"/>
                  <a:pt x="f414" y="f415"/>
                  <a:pt x="f416" y="f417"/>
                </a:cubicBezTo>
                <a:cubicBezTo>
                  <a:pt x="f418" y="f419"/>
                  <a:pt x="f420" y="f421"/>
                  <a:pt x="f422" y="f423"/>
                </a:cubicBezTo>
                <a:cubicBezTo>
                  <a:pt x="f424" y="f425"/>
                  <a:pt x="f426" y="f427"/>
                  <a:pt x="f428" y="f425"/>
                </a:cubicBezTo>
                <a:cubicBezTo>
                  <a:pt x="f429" y="f430"/>
                  <a:pt x="f431" y="f432"/>
                  <a:pt x="f433" y="f434"/>
                </a:cubicBezTo>
                <a:cubicBezTo>
                  <a:pt x="f435" y="f224"/>
                  <a:pt x="f436" y="f437"/>
                  <a:pt x="f438" y="f439"/>
                </a:cubicBezTo>
                <a:cubicBezTo>
                  <a:pt x="f440" y="f441"/>
                  <a:pt x="f442" y="f443"/>
                  <a:pt x="f444" y="f445"/>
                </a:cubicBezTo>
                <a:cubicBezTo>
                  <a:pt x="f446" y="f447"/>
                  <a:pt x="f448" y="f449"/>
                  <a:pt x="f450" y="f451"/>
                </a:cubicBezTo>
                <a:cubicBezTo>
                  <a:pt x="f452" y="f453"/>
                  <a:pt x="f454" y="f455"/>
                  <a:pt x="f456" y="f457"/>
                </a:cubicBezTo>
                <a:cubicBezTo>
                  <a:pt x="f458" y="f459"/>
                  <a:pt x="f460" y="f461"/>
                  <a:pt x="f462" y="f463"/>
                </a:cubicBezTo>
                <a:cubicBezTo>
                  <a:pt x="f464" y="f465"/>
                  <a:pt x="f466" y="f467"/>
                  <a:pt x="f468" y="f469"/>
                </a:cubicBezTo>
                <a:cubicBezTo>
                  <a:pt x="f470" y="f471"/>
                  <a:pt x="f472" y="f473"/>
                  <a:pt x="f474" y="f475"/>
                </a:cubicBezTo>
                <a:cubicBezTo>
                  <a:pt x="f476" y="f477"/>
                  <a:pt x="f478" y="f479"/>
                  <a:pt x="f480" y="f481"/>
                </a:cubicBezTo>
                <a:cubicBezTo>
                  <a:pt x="f482" y="f483"/>
                  <a:pt x="f466" y="f484"/>
                  <a:pt x="f485" y="f486"/>
                </a:cubicBezTo>
                <a:cubicBezTo>
                  <a:pt x="f487" y="f488"/>
                  <a:pt x="f489" y="f490"/>
                  <a:pt x="f491" y="f492"/>
                </a:cubicBezTo>
                <a:cubicBezTo>
                  <a:pt x="f493" y="f494"/>
                  <a:pt x="f495" y="f496"/>
                  <a:pt x="f497" y="f498"/>
                </a:cubicBezTo>
                <a:cubicBezTo>
                  <a:pt x="f499" y="f500"/>
                  <a:pt x="f501" y="f502"/>
                  <a:pt x="f503" y="f504"/>
                </a:cubicBezTo>
                <a:cubicBezTo>
                  <a:pt x="f505" y="f506"/>
                  <a:pt x="f507" y="f508"/>
                  <a:pt x="f509" y="f510"/>
                </a:cubicBezTo>
                <a:cubicBezTo>
                  <a:pt x="f511" y="f512"/>
                  <a:pt x="f513" y="f514"/>
                  <a:pt x="f515" y="f516"/>
                </a:cubicBezTo>
                <a:cubicBezTo>
                  <a:pt x="f517" y="f518"/>
                  <a:pt x="f519" y="f520"/>
                  <a:pt x="f521" y="f522"/>
                </a:cubicBezTo>
                <a:cubicBezTo>
                  <a:pt x="f523" y="f524"/>
                  <a:pt x="f525" y="f526"/>
                  <a:pt x="f527" y="f528"/>
                </a:cubicBezTo>
                <a:cubicBezTo>
                  <a:pt x="f529" y="f530"/>
                  <a:pt x="f531" y="f532"/>
                  <a:pt x="f533" y="f534"/>
                </a:cubicBezTo>
                <a:cubicBezTo>
                  <a:pt x="f535" y="f536"/>
                  <a:pt x="f537" y="f538"/>
                  <a:pt x="f539" y="f540"/>
                </a:cubicBezTo>
                <a:cubicBezTo>
                  <a:pt x="f541" y="f542"/>
                  <a:pt x="f543" y="f544"/>
                  <a:pt x="f545" y="f546"/>
                </a:cubicBezTo>
                <a:cubicBezTo>
                  <a:pt x="f547" y="f548"/>
                  <a:pt x="f549" y="f524"/>
                  <a:pt x="f550" y="f551"/>
                </a:cubicBezTo>
                <a:cubicBezTo>
                  <a:pt x="f552" y="f553"/>
                  <a:pt x="f554" y="f555"/>
                  <a:pt x="f556" y="f557"/>
                </a:cubicBezTo>
                <a:cubicBezTo>
                  <a:pt x="f558" y="f559"/>
                  <a:pt x="f560" y="f561"/>
                  <a:pt x="f562" y="f563"/>
                </a:cubicBezTo>
                <a:cubicBezTo>
                  <a:pt x="f564" y="f565"/>
                  <a:pt x="f566" y="f567"/>
                  <a:pt x="f568" y="f569"/>
                </a:cubicBezTo>
                <a:cubicBezTo>
                  <a:pt x="f570" y="f571"/>
                  <a:pt x="f572" y="f573"/>
                  <a:pt x="f574" y="f575"/>
                </a:cubicBezTo>
                <a:cubicBezTo>
                  <a:pt x="f576" y="f577"/>
                  <a:pt x="f578" y="f579"/>
                  <a:pt x="f580" y="f581"/>
                </a:cubicBezTo>
                <a:cubicBezTo>
                  <a:pt x="f582" y="f583"/>
                  <a:pt x="f584" y="f585"/>
                  <a:pt x="f586" y="f587"/>
                </a:cubicBezTo>
                <a:cubicBezTo>
                  <a:pt x="f588" y="f589"/>
                  <a:pt x="f590" y="f591"/>
                  <a:pt x="f592" y="f593"/>
                </a:cubicBezTo>
                <a:cubicBezTo>
                  <a:pt x="f594" y="f595"/>
                  <a:pt x="f596" y="f597"/>
                  <a:pt x="f598" y="f114"/>
                </a:cubicBezTo>
                <a:cubicBezTo>
                  <a:pt x="f599" y="f600"/>
                  <a:pt x="f601" y="f602"/>
                  <a:pt x="f603" y="f604"/>
                </a:cubicBezTo>
                <a:cubicBezTo>
                  <a:pt x="f605" y="f606"/>
                  <a:pt x="f607" y="f608"/>
                  <a:pt x="f609" y="f610"/>
                </a:cubicBezTo>
                <a:cubicBezTo>
                  <a:pt x="f611" y="f612"/>
                  <a:pt x="f613" y="f614"/>
                  <a:pt x="f615" y="f616"/>
                </a:cubicBezTo>
                <a:cubicBezTo>
                  <a:pt x="f617" y="f618"/>
                  <a:pt x="f619" y="f620"/>
                  <a:pt x="f621" y="f622"/>
                </a:cubicBezTo>
                <a:cubicBezTo>
                  <a:pt x="f623" y="f624"/>
                  <a:pt x="f625" y="f626"/>
                  <a:pt x="f627" y="f628"/>
                </a:cubicBezTo>
                <a:cubicBezTo>
                  <a:pt x="f629" y="f630"/>
                  <a:pt x="f631" y="f632"/>
                  <a:pt x="f633" y="f634"/>
                </a:cubicBezTo>
                <a:cubicBezTo>
                  <a:pt x="f635" y="f636"/>
                  <a:pt x="f637" y="f638"/>
                  <a:pt x="f639" y="f640"/>
                </a:cubicBezTo>
                <a:cubicBezTo>
                  <a:pt x="f641" y="f642"/>
                  <a:pt x="f643" y="f644"/>
                  <a:pt x="f643" y="f636"/>
                </a:cubicBezTo>
                <a:cubicBezTo>
                  <a:pt x="f645" y="f646"/>
                  <a:pt x="f647" y="f648"/>
                  <a:pt x="f649" y="f650"/>
                </a:cubicBezTo>
                <a:cubicBezTo>
                  <a:pt x="f651" y="f652"/>
                  <a:pt x="f653" y="f654"/>
                  <a:pt x="f655" y="f656"/>
                </a:cubicBezTo>
                <a:cubicBezTo>
                  <a:pt x="f657" y="f656"/>
                  <a:pt x="f658" y="f659"/>
                  <a:pt x="f660" y="f661"/>
                </a:cubicBezTo>
                <a:cubicBezTo>
                  <a:pt x="f662" y="f663"/>
                  <a:pt x="f664" y="f665"/>
                  <a:pt x="f666" y="f667"/>
                </a:cubicBezTo>
                <a:cubicBezTo>
                  <a:pt x="f668" y="f669"/>
                  <a:pt x="f670" y="f671"/>
                  <a:pt x="f672" y="f673"/>
                </a:cubicBezTo>
                <a:cubicBezTo>
                  <a:pt x="f674" y="f675"/>
                  <a:pt x="f676" y="f677"/>
                  <a:pt x="f678" y="f679"/>
                </a:cubicBezTo>
                <a:cubicBezTo>
                  <a:pt x="f680" y="f681"/>
                  <a:pt x="f682" y="f683"/>
                  <a:pt x="f684" y="f685"/>
                </a:cubicBezTo>
                <a:cubicBezTo>
                  <a:pt x="f686" y="f687"/>
                  <a:pt x="f688" y="f689"/>
                  <a:pt x="f690" y="f691"/>
                </a:cubicBezTo>
                <a:cubicBezTo>
                  <a:pt x="f692" y="f693"/>
                  <a:pt x="f694" y="f695"/>
                  <a:pt x="f5" y="f696"/>
                </a:cubicBezTo>
                <a:cubicBezTo>
                  <a:pt x="f697" y="f698"/>
                  <a:pt x="f699" y="f700"/>
                  <a:pt x="f701" y="f702"/>
                </a:cubicBezTo>
                <a:cubicBezTo>
                  <a:pt x="f703" y="f704"/>
                  <a:pt x="f705" y="f706"/>
                  <a:pt x="f707" y="f708"/>
                </a:cubicBezTo>
                <a:cubicBezTo>
                  <a:pt x="f709" y="f710"/>
                  <a:pt x="f711" y="f712"/>
                  <a:pt x="f713" y="f714"/>
                </a:cubicBezTo>
                <a:cubicBezTo>
                  <a:pt x="f715" y="f716"/>
                  <a:pt x="f717" y="f718"/>
                  <a:pt x="f340" y="f719"/>
                </a:cubicBezTo>
                <a:cubicBezTo>
                  <a:pt x="f720" y="f721"/>
                  <a:pt x="f722" y="f723"/>
                  <a:pt x="f724" y="f719"/>
                </a:cubicBezTo>
                <a:cubicBezTo>
                  <a:pt x="f725" y="f726"/>
                  <a:pt x="f727" y="f728"/>
                  <a:pt x="f729" y="f730"/>
                </a:cubicBezTo>
                <a:cubicBezTo>
                  <a:pt x="f731" y="f732"/>
                  <a:pt x="f733" y="f734"/>
                  <a:pt x="f735" y="f736"/>
                </a:cubicBezTo>
                <a:cubicBezTo>
                  <a:pt x="f737" y="f738"/>
                  <a:pt x="f739" y="f740"/>
                  <a:pt x="f657" y="f741"/>
                </a:cubicBezTo>
                <a:cubicBezTo>
                  <a:pt x="f742" y="f743"/>
                  <a:pt x="f744" y="f745"/>
                  <a:pt x="f354" y="f746"/>
                </a:cubicBezTo>
                <a:cubicBezTo>
                  <a:pt x="f747" y="f748"/>
                  <a:pt x="f749" y="f750"/>
                  <a:pt x="f751" y="f752"/>
                </a:cubicBezTo>
                <a:cubicBezTo>
                  <a:pt x="f753" y="f754"/>
                  <a:pt x="f755" y="f756"/>
                  <a:pt x="f757" y="f758"/>
                </a:cubicBezTo>
                <a:cubicBezTo>
                  <a:pt x="f759" y="f760"/>
                  <a:pt x="f761" y="f762"/>
                  <a:pt x="f763" y="f764"/>
                </a:cubicBezTo>
                <a:cubicBezTo>
                  <a:pt x="f765" y="f766"/>
                  <a:pt x="f767" y="f768"/>
                  <a:pt x="f769" y="f770"/>
                </a:cubicBezTo>
                <a:cubicBezTo>
                  <a:pt x="f771" y="f772"/>
                  <a:pt x="f773" y="f772"/>
                  <a:pt x="f774" y="f775"/>
                </a:cubicBezTo>
                <a:cubicBezTo>
                  <a:pt x="f776" y="f777"/>
                  <a:pt x="f778" y="f779"/>
                  <a:pt x="f780" y="f781"/>
                </a:cubicBezTo>
                <a:cubicBezTo>
                  <a:pt x="f782" y="f783"/>
                  <a:pt x="f784" y="f785"/>
                  <a:pt x="f786" y="f787"/>
                </a:cubicBezTo>
                <a:cubicBezTo>
                  <a:pt x="f590" y="f788"/>
                  <a:pt x="f789" y="f790"/>
                  <a:pt x="f791" y="f792"/>
                </a:cubicBezTo>
                <a:cubicBezTo>
                  <a:pt x="f340" y="f793"/>
                  <a:pt x="f794" y="f795"/>
                  <a:pt x="f796" y="f797"/>
                </a:cubicBezTo>
                <a:cubicBezTo>
                  <a:pt x="f798" y="f799"/>
                  <a:pt x="f800" y="f801"/>
                  <a:pt x="f802" y="f803"/>
                </a:cubicBezTo>
                <a:cubicBezTo>
                  <a:pt x="f804" y="f805"/>
                  <a:pt x="f806" y="f807"/>
                  <a:pt x="f808" y="f809"/>
                </a:cubicBezTo>
                <a:cubicBezTo>
                  <a:pt x="f810" y="f811"/>
                  <a:pt x="f812" y="f813"/>
                  <a:pt x="f8" y="f9"/>
                </a:cubicBezTo>
                <a:close/>
              </a:path>
            </a:pathLst>
          </a:custGeom>
          <a:solidFill>
            <a:srgbClr val="F07C98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Century Gothic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0FCA0A05-2739-65C0-C144-8560141B87AE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768925" y="2242456"/>
            <a:ext cx="3731849" cy="2373087"/>
          </a:xfrm>
        </p:spPr>
        <p:txBody>
          <a:bodyPr/>
          <a:lstStyle>
            <a:lvl1pPr>
              <a:defRPr lang="en-US" sz="4000">
                <a:solidFill>
                  <a:srgbClr val="FFFFFF"/>
                </a:solidFill>
              </a:defRPr>
            </a:lvl1pPr>
          </a:lstStyle>
          <a:p>
            <a:pPr lvl="0"/>
            <a:r>
              <a:rPr lang="en-US"/>
              <a:t>Title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3EC589B-F4FB-1246-AF2E-C180FC9B009F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9/3/20XX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F5F28F-51F1-6691-370A-175AFC1C8B98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6D32DDC-5F9D-DB8A-FC66-C151CF1F44ED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31852F0-EBFA-4309-B9E3-F2893037AF9F}" type="slidenum">
              <a:t>‹#›</a:t>
            </a:fld>
            <a:endParaRPr lang="en-US"/>
          </a:p>
        </p:txBody>
      </p:sp>
      <p:sp>
        <p:nvSpPr>
          <p:cNvPr id="7" name="Content Placeholder 13">
            <a:extLst>
              <a:ext uri="{FF2B5EF4-FFF2-40B4-BE49-F238E27FC236}">
                <a16:creationId xmlns:a16="http://schemas.microsoft.com/office/drawing/2014/main" id="{FDE4EEE8-B08E-025A-A1E8-F5967899BF6A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6735763" y="712783"/>
            <a:ext cx="4618040" cy="5432422"/>
          </a:xfrm>
        </p:spPr>
        <p:txBody>
          <a:bodyPr anchor="ctr"/>
          <a:lstStyle>
            <a:lvl1pPr marL="0" indent="0">
              <a:buNone/>
              <a:defRPr sz="18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466635771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2 pictur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5">
            <a:extLst>
              <a:ext uri="{FF2B5EF4-FFF2-40B4-BE49-F238E27FC236}">
                <a16:creationId xmlns:a16="http://schemas.microsoft.com/office/drawing/2014/main" id="{BC27A5A6-23E8-953A-0D5E-61A451A06CEE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-9153" y="0"/>
            <a:ext cx="6105137" cy="6240789"/>
          </a:xfrm>
        </p:spPr>
        <p:txBody>
          <a:bodyPr anchor="ctr" anchorCtr="1">
            <a:noAutofit/>
          </a:bodyPr>
          <a:lstStyle>
            <a:lvl1pPr algn="ctr">
              <a:buNone/>
              <a:defRPr/>
            </a:lvl1pPr>
          </a:lstStyle>
          <a:p>
            <a:pPr lvl="0"/>
            <a:r>
              <a:rPr lang="en-GB"/>
              <a:t>Click icon to add picture</a:t>
            </a:r>
            <a:endParaRPr lang="en-US"/>
          </a:p>
        </p:txBody>
      </p:sp>
      <p:sp>
        <p:nvSpPr>
          <p:cNvPr id="3" name="Picture Placeholder 14">
            <a:extLst>
              <a:ext uri="{FF2B5EF4-FFF2-40B4-BE49-F238E27FC236}">
                <a16:creationId xmlns:a16="http://schemas.microsoft.com/office/drawing/2014/main" id="{B7D71EF0-B087-48A7-95CD-9D18EF29E8CA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6355500" y="211464"/>
            <a:ext cx="4941481" cy="3877366"/>
          </a:xfrm>
        </p:spPr>
        <p:txBody>
          <a:bodyPr anchor="ctr" anchorCtr="1">
            <a:noAutofit/>
          </a:bodyPr>
          <a:lstStyle>
            <a:lvl1pPr algn="ctr">
              <a:buNone/>
              <a:defRPr/>
            </a:lvl1pPr>
          </a:lstStyle>
          <a:p>
            <a:pPr lvl="0"/>
            <a:r>
              <a:rPr lang="en-GB"/>
              <a:t>Click icon to add picture</a:t>
            </a:r>
            <a:endParaRPr lang="en-US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E1BB514A-D6CA-7D0D-4A46-D62267A751A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5248656" y="4224527"/>
            <a:ext cx="6108192" cy="1463040"/>
          </a:xfrm>
        </p:spPr>
        <p:txBody>
          <a:bodyPr anchor="b"/>
          <a:lstStyle>
            <a:lvl1pPr algn="r">
              <a:defRPr lang="en-US" sz="4800"/>
            </a:lvl1pPr>
          </a:lstStyle>
          <a:p>
            <a:pPr lvl="0"/>
            <a:r>
              <a:rPr lang="en-US"/>
              <a:t>Title here</a:t>
            </a:r>
          </a:p>
        </p:txBody>
      </p:sp>
      <p:sp>
        <p:nvSpPr>
          <p:cNvPr id="5" name="Subtitle 2">
            <a:extLst>
              <a:ext uri="{FF2B5EF4-FFF2-40B4-BE49-F238E27FC236}">
                <a16:creationId xmlns:a16="http://schemas.microsoft.com/office/drawing/2014/main" id="{115BA1E9-E83D-0656-A5B4-B04B1733DA08}"/>
              </a:ext>
            </a:extLst>
          </p:cNvPr>
          <p:cNvSpPr txBox="1">
            <a:spLocks noGrp="1"/>
          </p:cNvSpPr>
          <p:nvPr>
            <p:ph type="subTitle" idx="4294967295"/>
          </p:nvPr>
        </p:nvSpPr>
        <p:spPr>
          <a:xfrm>
            <a:off x="5065776" y="5724144"/>
            <a:ext cx="6291072" cy="649224"/>
          </a:xfrm>
        </p:spPr>
        <p:txBody>
          <a:bodyPr/>
          <a:lstStyle>
            <a:lvl1pPr marL="0" indent="0" algn="r">
              <a:buNone/>
              <a:defRPr lang="en-US" sz="2400" cap="all"/>
            </a:lvl1pPr>
          </a:lstStyle>
          <a:p>
            <a:pPr lvl="0"/>
            <a:r>
              <a:rPr lang="en-US"/>
              <a:t>Subtitle</a:t>
            </a:r>
          </a:p>
        </p:txBody>
      </p:sp>
    </p:spTree>
    <p:extLst>
      <p:ext uri="{BB962C8B-B14F-4D97-AF65-F5344CB8AC3E}">
        <p14:creationId xmlns:p14="http://schemas.microsoft.com/office/powerpoint/2010/main" val="4051797876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: Shape 6" descr="Tag=AccentColor&#10;Flavor=Light&#10;Target=Fill">
            <a:extLst>
              <a:ext uri="{FF2B5EF4-FFF2-40B4-BE49-F238E27FC236}">
                <a16:creationId xmlns:a16="http://schemas.microsoft.com/office/drawing/2014/main" id="{28BFDD24-21A6-D423-36CA-AB5934449CE2}"/>
              </a:ext>
            </a:extLst>
          </p:cNvPr>
          <p:cNvSpPr/>
          <p:nvPr/>
        </p:nvSpPr>
        <p:spPr>
          <a:xfrm flipH="1">
            <a:off x="0" y="315111"/>
            <a:ext cx="3021543" cy="1435443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3021543"/>
              <a:gd name="f7" fmla="val 1435442"/>
              <a:gd name="f8" fmla="val 2963800"/>
              <a:gd name="f9" fmla="val 7242"/>
              <a:gd name="f10" fmla="val 2907134"/>
              <a:gd name="f11" fmla="val 13978"/>
              <a:gd name="f12" fmla="val 2850469"/>
              <a:gd name="f13" fmla="val 22960"/>
              <a:gd name="f14" fmla="val 2793803"/>
              <a:gd name="f15" fmla="val 24082"/>
              <a:gd name="f16" fmla="val 2667318"/>
              <a:gd name="f17" fmla="val 27450"/>
              <a:gd name="f18" fmla="val 2539821"/>
              <a:gd name="f19" fmla="val 19592"/>
              <a:gd name="f20" fmla="val 2414348"/>
              <a:gd name="f21" fmla="val 29696"/>
              <a:gd name="f22" fmla="val 2307089"/>
              <a:gd name="f23" fmla="val 38677"/>
              <a:gd name="f24" fmla="val 2198818"/>
              <a:gd name="f25" fmla="val 28573"/>
              <a:gd name="f26" fmla="val 2091558"/>
              <a:gd name="f27" fmla="val 1942812"/>
              <a:gd name="f28" fmla="val 26328"/>
              <a:gd name="f29" fmla="val 1793053"/>
              <a:gd name="f30" fmla="val 18469"/>
              <a:gd name="f31" fmla="val 1645319"/>
              <a:gd name="f32" fmla="val 1510738"/>
              <a:gd name="f33" fmla="val 36432"/>
              <a:gd name="f34" fmla="val 1376158"/>
              <a:gd name="f35" fmla="val 1243602"/>
              <a:gd name="f36" fmla="val 60008"/>
              <a:gd name="f37" fmla="val 1079677"/>
              <a:gd name="f38" fmla="val 71235"/>
              <a:gd name="f39" fmla="val 916765"/>
              <a:gd name="f40" fmla="val 64499"/>
              <a:gd name="f41" fmla="val 753851"/>
              <a:gd name="f42" fmla="val 57763"/>
              <a:gd name="f43" fmla="val 653675"/>
              <a:gd name="f44" fmla="val 53272"/>
              <a:gd name="f45" fmla="val 554511"/>
              <a:gd name="f46" fmla="val 465465"/>
              <a:gd name="f47" fmla="val 116142"/>
              <a:gd name="f48" fmla="val 489751"/>
              <a:gd name="f49" fmla="val 134105"/>
              <a:gd name="f50" fmla="val 519095"/>
              <a:gd name="f51" fmla="val 130737"/>
              <a:gd name="f52" fmla="val 546416"/>
              <a:gd name="f53" fmla="val 136351"/>
              <a:gd name="f54" fmla="val 594986"/>
              <a:gd name="f55" fmla="val 147578"/>
              <a:gd name="f56" fmla="val 643557"/>
              <a:gd name="f57" fmla="val 158804"/>
              <a:gd name="f58" fmla="val 689091"/>
              <a:gd name="f59" fmla="val 180136"/>
              <a:gd name="f60" fmla="val 699210"/>
              <a:gd name="f61" fmla="val 184626"/>
              <a:gd name="f62" fmla="val 708317"/>
              <a:gd name="f63" fmla="val 193608"/>
              <a:gd name="f64" fmla="val 704269"/>
              <a:gd name="f65" fmla="val 208203"/>
              <a:gd name="f66" fmla="val 701234"/>
              <a:gd name="f67" fmla="val 219430"/>
              <a:gd name="f68" fmla="val 691115"/>
              <a:gd name="f69" fmla="val 683020"/>
              <a:gd name="f70" fmla="val 221675"/>
              <a:gd name="f71" fmla="val 664806"/>
              <a:gd name="f72" fmla="val 228411"/>
              <a:gd name="f73" fmla="val 642545"/>
              <a:gd name="f74" fmla="val 223920"/>
              <a:gd name="f75" fmla="val 621295"/>
              <a:gd name="f76" fmla="val 247496"/>
              <a:gd name="f77" fmla="val 702245"/>
              <a:gd name="f78" fmla="val 259846"/>
              <a:gd name="f79" fmla="val 780160"/>
              <a:gd name="f80" fmla="val 236270"/>
              <a:gd name="f81" fmla="val 848968"/>
              <a:gd name="f82" fmla="val 285668"/>
              <a:gd name="f83" fmla="val 823671"/>
              <a:gd name="f84" fmla="val 310367"/>
              <a:gd name="f85" fmla="val 795339"/>
              <a:gd name="f86" fmla="val 304753"/>
              <a:gd name="f87" fmla="val 768018"/>
              <a:gd name="f88" fmla="val 309244"/>
              <a:gd name="f89" fmla="val 739685"/>
              <a:gd name="f90" fmla="val 313735"/>
              <a:gd name="f91" fmla="val 712365"/>
              <a:gd name="f92" fmla="val 321594"/>
              <a:gd name="f93" fmla="val 684032"/>
              <a:gd name="f94" fmla="val 326085"/>
              <a:gd name="f95" fmla="val 331698"/>
              <a:gd name="f96" fmla="val 623319"/>
              <a:gd name="f97" fmla="val 332821"/>
              <a:gd name="f98" fmla="val 592962"/>
              <a:gd name="f99" fmla="val 338434"/>
              <a:gd name="f100" fmla="val 567666"/>
              <a:gd name="f101" fmla="val 342925"/>
              <a:gd name="f102" fmla="val 540345"/>
              <a:gd name="f103" fmla="val 335066"/>
              <a:gd name="f104" fmla="val 509988"/>
              <a:gd name="f105" fmla="val 363133"/>
              <a:gd name="f106" fmla="val 584867"/>
              <a:gd name="f107" fmla="val 383342"/>
              <a:gd name="f108" fmla="val 652663"/>
              <a:gd name="f109" fmla="val 353029"/>
              <a:gd name="f110" fmla="val 726531"/>
              <a:gd name="f111" fmla="val 373237"/>
              <a:gd name="f112" fmla="val 391200"/>
              <a:gd name="f113" fmla="val 647604"/>
              <a:gd name="f114" fmla="val 385587"/>
              <a:gd name="f115" fmla="val 614212"/>
              <a:gd name="f116" fmla="val 395691"/>
              <a:gd name="f117" fmla="val 583855"/>
              <a:gd name="f118" fmla="val 405795"/>
              <a:gd name="f119" fmla="val 547428"/>
              <a:gd name="f120" fmla="val 394568"/>
              <a:gd name="f121" fmla="val 522131"/>
              <a:gd name="f122" fmla="val 424881"/>
              <a:gd name="f123" fmla="val 502905"/>
              <a:gd name="f124" fmla="val 448457"/>
              <a:gd name="f125" fmla="val 482668"/>
              <a:gd name="f126" fmla="val 451825"/>
              <a:gd name="f127" fmla="val 457370"/>
              <a:gd name="f128" fmla="val 438353"/>
              <a:gd name="f129" fmla="val 435109"/>
              <a:gd name="f130" fmla="val 426003"/>
              <a:gd name="f131" fmla="val 410824"/>
              <a:gd name="f132" fmla="val 429371"/>
              <a:gd name="f133" fmla="val 388562"/>
              <a:gd name="f134" fmla="val 441721"/>
              <a:gd name="f135" fmla="val 380468"/>
              <a:gd name="f136" fmla="val 446212"/>
              <a:gd name="f137" fmla="val 372372"/>
              <a:gd name="f138" fmla="val 463052"/>
              <a:gd name="f139" fmla="val 478770"/>
              <a:gd name="f140" fmla="val 382491"/>
              <a:gd name="f141" fmla="val 483260"/>
              <a:gd name="f142" fmla="val 393622"/>
              <a:gd name="f143" fmla="val 485506"/>
              <a:gd name="f144" fmla="val 403741"/>
              <a:gd name="f145" fmla="val 487751"/>
              <a:gd name="f146" fmla="val 415883"/>
              <a:gd name="f147" fmla="val 489997"/>
              <a:gd name="f148" fmla="val 426002"/>
              <a:gd name="f149" fmla="val 490762"/>
              <a:gd name="f150" fmla="val 475402"/>
              <a:gd name="f151" fmla="val 495610"/>
              <a:gd name="f152" fmla="val 619271"/>
              <a:gd name="f153" fmla="val 493365"/>
              <a:gd name="f154" fmla="val 541640"/>
              <a:gd name="f155" fmla="val 210471"/>
              <a:gd name="f156" fmla="val 525922"/>
              <a:gd name="f157" fmla="val 542762"/>
              <a:gd name="f158" fmla="val 27321"/>
              <a:gd name="f159" fmla="val 576443"/>
              <a:gd name="f160" fmla="val 62737"/>
              <a:gd name="f161" fmla="val 548376"/>
              <a:gd name="f162" fmla="val 83986"/>
              <a:gd name="f163" fmla="val 573075"/>
              <a:gd name="f164" fmla="val 63748"/>
              <a:gd name="f165" fmla="val 624719"/>
              <a:gd name="f166" fmla="val 71844"/>
              <a:gd name="f167" fmla="val 652785"/>
              <a:gd name="f168" fmla="val 112319"/>
              <a:gd name="f169" fmla="val 656154"/>
              <a:gd name="f170" fmla="val 151782"/>
              <a:gd name="f171" fmla="val 659522"/>
              <a:gd name="f172" fmla="val 194281"/>
              <a:gd name="f173" fmla="val 641559"/>
              <a:gd name="f174" fmla="val 215531"/>
              <a:gd name="f175" fmla="val 703306"/>
              <a:gd name="f176" fmla="val 221602"/>
              <a:gd name="f177" fmla="val 722392"/>
              <a:gd name="f178" fmla="val 259042"/>
              <a:gd name="f179" fmla="val 716779"/>
              <a:gd name="f180" fmla="val 282315"/>
              <a:gd name="f181" fmla="val 720147"/>
              <a:gd name="f182" fmla="val 332909"/>
              <a:gd name="f183" fmla="val 728005"/>
              <a:gd name="f184" fmla="val 386539"/>
              <a:gd name="f185" fmla="val 744846"/>
              <a:gd name="f186" fmla="val 454335"/>
              <a:gd name="f187" fmla="val 753827"/>
              <a:gd name="f188" fmla="val 467489"/>
              <a:gd name="f189" fmla="val 760563"/>
              <a:gd name="f190" fmla="val 785263"/>
              <a:gd name="f191" fmla="val 447252"/>
              <a:gd name="f192" fmla="val 811084"/>
              <a:gd name="f193" fmla="val 460406"/>
              <a:gd name="f194" fmla="val 820066"/>
              <a:gd name="f195" fmla="val 476596"/>
              <a:gd name="f196" fmla="val 830170"/>
              <a:gd name="f197" fmla="val 488739"/>
              <a:gd name="f198" fmla="val 838028"/>
              <a:gd name="f199" fmla="val 506953"/>
              <a:gd name="f200" fmla="val 835783"/>
              <a:gd name="f201" fmla="val 517071"/>
              <a:gd name="f202" fmla="val 859360"/>
              <a:gd name="f203" fmla="val 855992"/>
              <a:gd name="f204" fmla="val 307612"/>
              <a:gd name="f205" fmla="val 836906"/>
              <a:gd name="f206" fmla="val 202377"/>
              <a:gd name="f207" fmla="val 854869"/>
              <a:gd name="f208" fmla="val 317731"/>
              <a:gd name="f209" fmla="val 899776"/>
              <a:gd name="f210" fmla="val 444216"/>
              <a:gd name="f211" fmla="val 897531"/>
              <a:gd name="f212" fmla="val 557546"/>
              <a:gd name="f213" fmla="val 949175"/>
              <a:gd name="f214" fmla="val 553499"/>
              <a:gd name="f215" fmla="val 967137"/>
              <a:gd name="f216" fmla="val 527190"/>
              <a:gd name="f217" fmla="val 959278"/>
              <a:gd name="f218" fmla="val 526178"/>
              <a:gd name="f219" fmla="val 986223"/>
              <a:gd name="f220" fmla="val 585879"/>
              <a:gd name="f221" fmla="val 1014290"/>
              <a:gd name="f222" fmla="val 657723"/>
              <a:gd name="f223" fmla="val 995204"/>
              <a:gd name="f224" fmla="val 720459"/>
              <a:gd name="f225" fmla="val 1036744"/>
              <a:gd name="f226" fmla="val 1055829"/>
              <a:gd name="f227" fmla="val 650640"/>
              <a:gd name="f228" fmla="val 1024394"/>
              <a:gd name="f229" fmla="val 616236"/>
              <a:gd name="f230" fmla="val 1042357"/>
              <a:gd name="f231" fmla="val 627367"/>
              <a:gd name="f232" fmla="val 1069302"/>
              <a:gd name="f233" fmla="val 1131283"/>
              <a:gd name="f234" fmla="val 1235459"/>
              <a:gd name="f235" fmla="val 1222353"/>
              <a:gd name="f236" fmla="val 1253422"/>
              <a:gd name="f237" fmla="val 1407527"/>
              <a:gd name="f238" fmla="val 1290470"/>
              <a:gd name="f239" fmla="val 1940788"/>
              <a:gd name="f240" fmla="val 1384776"/>
              <a:gd name="f241" fmla="val 2087511"/>
              <a:gd name="f242" fmla="val 1406107"/>
              <a:gd name="f243" fmla="val 2200841"/>
              <a:gd name="f244" fmla="val 1421824"/>
              <a:gd name="f245" fmla="val 2313160"/>
              <a:gd name="f246" fmla="val 1434174"/>
              <a:gd name="f247" fmla="val 2425479"/>
              <a:gd name="f248" fmla="val 1435297"/>
              <a:gd name="f249" fmla="val 2553988"/>
              <a:gd name="f250" fmla="val 1436419"/>
              <a:gd name="f251" fmla="val 2681485"/>
              <a:gd name="f252" fmla="val 1430806"/>
              <a:gd name="f253" fmla="val 2809994"/>
              <a:gd name="f254" fmla="val 1426315"/>
              <a:gd name="f255" fmla="val 2858058"/>
              <a:gd name="f256" fmla="val 1424631"/>
              <a:gd name="f257" fmla="val 2905933"/>
              <a:gd name="f258" fmla="val 1421684"/>
              <a:gd name="f259" fmla="val 2953618"/>
              <a:gd name="f260" fmla="val 1417071"/>
              <a:gd name="f261" fmla="val 1407897"/>
              <a:gd name="f262" fmla="+- 0 0 -90"/>
              <a:gd name="f263" fmla="*/ f3 1 3021543"/>
              <a:gd name="f264" fmla="*/ f4 1 1435442"/>
              <a:gd name="f265" fmla="+- f7 0 f5"/>
              <a:gd name="f266" fmla="+- f6 0 f5"/>
              <a:gd name="f267" fmla="*/ f262 f0 1"/>
              <a:gd name="f268" fmla="*/ f266 1 3021543"/>
              <a:gd name="f269" fmla="*/ f265 1 1435442"/>
              <a:gd name="f270" fmla="*/ 3021543 f266 1"/>
              <a:gd name="f271" fmla="*/ 0 f265 1"/>
              <a:gd name="f272" fmla="*/ 2963800 f266 1"/>
              <a:gd name="f273" fmla="*/ 7242 f265 1"/>
              <a:gd name="f274" fmla="*/ 2793803 f266 1"/>
              <a:gd name="f275" fmla="*/ 24082 f265 1"/>
              <a:gd name="f276" fmla="*/ 2414348 f266 1"/>
              <a:gd name="f277" fmla="*/ 29696 f265 1"/>
              <a:gd name="f278" fmla="*/ 2091558 f266 1"/>
              <a:gd name="f279" fmla="*/ 27450 f265 1"/>
              <a:gd name="f280" fmla="*/ 1645319 f266 1"/>
              <a:gd name="f281" fmla="*/ 28573 f265 1"/>
              <a:gd name="f282" fmla="*/ 1243602 f266 1"/>
              <a:gd name="f283" fmla="*/ 60008 f265 1"/>
              <a:gd name="f284" fmla="*/ 753851 f266 1"/>
              <a:gd name="f285" fmla="*/ 57763 f265 1"/>
              <a:gd name="f286" fmla="*/ 465465 f266 1"/>
              <a:gd name="f287" fmla="*/ 116142 f265 1"/>
              <a:gd name="f288" fmla="*/ 546416 f266 1"/>
              <a:gd name="f289" fmla="*/ 136351 f265 1"/>
              <a:gd name="f290" fmla="*/ 689091 f266 1"/>
              <a:gd name="f291" fmla="*/ 180136 f265 1"/>
              <a:gd name="f292" fmla="*/ 704269 f266 1"/>
              <a:gd name="f293" fmla="*/ 208203 f265 1"/>
              <a:gd name="f294" fmla="*/ 683020 f266 1"/>
              <a:gd name="f295" fmla="*/ 221675 f265 1"/>
              <a:gd name="f296" fmla="*/ 621295 f266 1"/>
              <a:gd name="f297" fmla="*/ 247496 f265 1"/>
              <a:gd name="f298" fmla="*/ 848968 f266 1"/>
              <a:gd name="f299" fmla="*/ 285668 f265 1"/>
              <a:gd name="f300" fmla="*/ 768018 f266 1"/>
              <a:gd name="f301" fmla="*/ 309244 f265 1"/>
              <a:gd name="f302" fmla="*/ 684032 f266 1"/>
              <a:gd name="f303" fmla="*/ 326085 f265 1"/>
              <a:gd name="f304" fmla="*/ 592962 f266 1"/>
              <a:gd name="f305" fmla="*/ 338434 f265 1"/>
              <a:gd name="f306" fmla="*/ 509988 f266 1"/>
              <a:gd name="f307" fmla="*/ 363133 f265 1"/>
              <a:gd name="f308" fmla="*/ 726531 f266 1"/>
              <a:gd name="f309" fmla="*/ 373237 f265 1"/>
              <a:gd name="f310" fmla="*/ 614212 f266 1"/>
              <a:gd name="f311" fmla="*/ 395691 f265 1"/>
              <a:gd name="f312" fmla="*/ 522131 f266 1"/>
              <a:gd name="f313" fmla="*/ 424881 f265 1"/>
              <a:gd name="f314" fmla="*/ 457370 f266 1"/>
              <a:gd name="f315" fmla="*/ 438353 f265 1"/>
              <a:gd name="f316" fmla="*/ 388562 f266 1"/>
              <a:gd name="f317" fmla="*/ 441721 f265 1"/>
              <a:gd name="f318" fmla="*/ 372372 f266 1"/>
              <a:gd name="f319" fmla="*/ 463052 f265 1"/>
              <a:gd name="f320" fmla="*/ 393622 f266 1"/>
              <a:gd name="f321" fmla="*/ 485506 f265 1"/>
              <a:gd name="f322" fmla="*/ 426002 f266 1"/>
              <a:gd name="f323" fmla="*/ 487751 f265 1"/>
              <a:gd name="f324" fmla="*/ 619271 f266 1"/>
              <a:gd name="f325" fmla="*/ 493365 f265 1"/>
              <a:gd name="f326" fmla="*/ 0 f266 1"/>
              <a:gd name="f327" fmla="*/ 542762 f265 1"/>
              <a:gd name="f328" fmla="*/ 83986 f266 1"/>
              <a:gd name="f329" fmla="*/ 573075 f265 1"/>
              <a:gd name="f330" fmla="*/ 112319 f266 1"/>
              <a:gd name="f331" fmla="*/ 656154 f265 1"/>
              <a:gd name="f332" fmla="*/ 215531 f266 1"/>
              <a:gd name="f333" fmla="*/ 703306 f265 1"/>
              <a:gd name="f334" fmla="*/ 282315 f266 1"/>
              <a:gd name="f335" fmla="*/ 720147 f265 1"/>
              <a:gd name="f336" fmla="*/ 435109 f266 1"/>
              <a:gd name="f337" fmla="*/ 744846 f265 1"/>
              <a:gd name="f338" fmla="*/ 785263 f265 1"/>
              <a:gd name="f339" fmla="*/ 476596 f266 1"/>
              <a:gd name="f340" fmla="*/ 830170 f265 1"/>
              <a:gd name="f341" fmla="*/ 517071 f266 1"/>
              <a:gd name="f342" fmla="*/ 859360 f265 1"/>
              <a:gd name="f343" fmla="*/ 202377 f266 1"/>
              <a:gd name="f344" fmla="*/ 854869 f265 1"/>
              <a:gd name="f345" fmla="*/ 557546 f266 1"/>
              <a:gd name="f346" fmla="*/ 949175 f265 1"/>
              <a:gd name="f347" fmla="*/ 526178 f266 1"/>
              <a:gd name="f348" fmla="*/ 986223 f265 1"/>
              <a:gd name="f349" fmla="*/ 720459 f266 1"/>
              <a:gd name="f350" fmla="*/ 1036744 f265 1"/>
              <a:gd name="f351" fmla="*/ 616236 f266 1"/>
              <a:gd name="f352" fmla="*/ 1042357 f265 1"/>
              <a:gd name="f353" fmla="*/ 1222353 f266 1"/>
              <a:gd name="f354" fmla="*/ 1253422 f265 1"/>
              <a:gd name="f355" fmla="*/ 2087511 f266 1"/>
              <a:gd name="f356" fmla="*/ 1406107 f265 1"/>
              <a:gd name="f357" fmla="*/ 2425479 f266 1"/>
              <a:gd name="f358" fmla="*/ 1435297 f265 1"/>
              <a:gd name="f359" fmla="*/ 2809994 f266 1"/>
              <a:gd name="f360" fmla="*/ 1426315 f265 1"/>
              <a:gd name="f361" fmla="*/ 2953618 f266 1"/>
              <a:gd name="f362" fmla="*/ 1417071 f265 1"/>
              <a:gd name="f363" fmla="*/ 1407897 f265 1"/>
              <a:gd name="f364" fmla="*/ f267 1 f2"/>
              <a:gd name="f365" fmla="*/ f270 1 3021543"/>
              <a:gd name="f366" fmla="*/ f271 1 1435442"/>
              <a:gd name="f367" fmla="*/ f272 1 3021543"/>
              <a:gd name="f368" fmla="*/ f273 1 1435442"/>
              <a:gd name="f369" fmla="*/ f274 1 3021543"/>
              <a:gd name="f370" fmla="*/ f275 1 1435442"/>
              <a:gd name="f371" fmla="*/ f276 1 3021543"/>
              <a:gd name="f372" fmla="*/ f277 1 1435442"/>
              <a:gd name="f373" fmla="*/ f278 1 3021543"/>
              <a:gd name="f374" fmla="*/ f279 1 1435442"/>
              <a:gd name="f375" fmla="*/ f280 1 3021543"/>
              <a:gd name="f376" fmla="*/ f281 1 1435442"/>
              <a:gd name="f377" fmla="*/ f282 1 3021543"/>
              <a:gd name="f378" fmla="*/ f283 1 1435442"/>
              <a:gd name="f379" fmla="*/ f284 1 3021543"/>
              <a:gd name="f380" fmla="*/ f285 1 1435442"/>
              <a:gd name="f381" fmla="*/ f286 1 3021543"/>
              <a:gd name="f382" fmla="*/ f287 1 1435442"/>
              <a:gd name="f383" fmla="*/ f288 1 3021543"/>
              <a:gd name="f384" fmla="*/ f289 1 1435442"/>
              <a:gd name="f385" fmla="*/ f290 1 3021543"/>
              <a:gd name="f386" fmla="*/ f291 1 1435442"/>
              <a:gd name="f387" fmla="*/ f292 1 3021543"/>
              <a:gd name="f388" fmla="*/ f293 1 1435442"/>
              <a:gd name="f389" fmla="*/ f294 1 3021543"/>
              <a:gd name="f390" fmla="*/ f295 1 1435442"/>
              <a:gd name="f391" fmla="*/ f296 1 3021543"/>
              <a:gd name="f392" fmla="*/ f297 1 1435442"/>
              <a:gd name="f393" fmla="*/ f298 1 3021543"/>
              <a:gd name="f394" fmla="*/ f299 1 1435442"/>
              <a:gd name="f395" fmla="*/ f300 1 3021543"/>
              <a:gd name="f396" fmla="*/ f301 1 1435442"/>
              <a:gd name="f397" fmla="*/ f302 1 3021543"/>
              <a:gd name="f398" fmla="*/ f303 1 1435442"/>
              <a:gd name="f399" fmla="*/ f304 1 3021543"/>
              <a:gd name="f400" fmla="*/ f305 1 1435442"/>
              <a:gd name="f401" fmla="*/ f306 1 3021543"/>
              <a:gd name="f402" fmla="*/ f307 1 1435442"/>
              <a:gd name="f403" fmla="*/ f308 1 3021543"/>
              <a:gd name="f404" fmla="*/ f309 1 1435442"/>
              <a:gd name="f405" fmla="*/ f310 1 3021543"/>
              <a:gd name="f406" fmla="*/ f311 1 1435442"/>
              <a:gd name="f407" fmla="*/ f312 1 3021543"/>
              <a:gd name="f408" fmla="*/ f313 1 1435442"/>
              <a:gd name="f409" fmla="*/ f314 1 3021543"/>
              <a:gd name="f410" fmla="*/ f315 1 1435442"/>
              <a:gd name="f411" fmla="*/ f316 1 3021543"/>
              <a:gd name="f412" fmla="*/ f317 1 1435442"/>
              <a:gd name="f413" fmla="*/ f318 1 3021543"/>
              <a:gd name="f414" fmla="*/ f319 1 1435442"/>
              <a:gd name="f415" fmla="*/ f320 1 3021543"/>
              <a:gd name="f416" fmla="*/ f321 1 1435442"/>
              <a:gd name="f417" fmla="*/ f322 1 3021543"/>
              <a:gd name="f418" fmla="*/ f323 1 1435442"/>
              <a:gd name="f419" fmla="*/ f324 1 3021543"/>
              <a:gd name="f420" fmla="*/ f325 1 1435442"/>
              <a:gd name="f421" fmla="*/ f326 1 3021543"/>
              <a:gd name="f422" fmla="*/ f327 1 1435442"/>
              <a:gd name="f423" fmla="*/ f328 1 3021543"/>
              <a:gd name="f424" fmla="*/ f329 1 1435442"/>
              <a:gd name="f425" fmla="*/ f330 1 3021543"/>
              <a:gd name="f426" fmla="*/ f331 1 1435442"/>
              <a:gd name="f427" fmla="*/ f332 1 3021543"/>
              <a:gd name="f428" fmla="*/ f333 1 1435442"/>
              <a:gd name="f429" fmla="*/ f334 1 3021543"/>
              <a:gd name="f430" fmla="*/ f335 1 1435442"/>
              <a:gd name="f431" fmla="*/ f336 1 3021543"/>
              <a:gd name="f432" fmla="*/ f337 1 1435442"/>
              <a:gd name="f433" fmla="*/ f338 1 1435442"/>
              <a:gd name="f434" fmla="*/ f339 1 3021543"/>
              <a:gd name="f435" fmla="*/ f340 1 1435442"/>
              <a:gd name="f436" fmla="*/ f341 1 3021543"/>
              <a:gd name="f437" fmla="*/ f342 1 1435442"/>
              <a:gd name="f438" fmla="*/ f343 1 3021543"/>
              <a:gd name="f439" fmla="*/ f344 1 1435442"/>
              <a:gd name="f440" fmla="*/ f345 1 3021543"/>
              <a:gd name="f441" fmla="*/ f346 1 1435442"/>
              <a:gd name="f442" fmla="*/ f347 1 3021543"/>
              <a:gd name="f443" fmla="*/ f348 1 1435442"/>
              <a:gd name="f444" fmla="*/ f349 1 3021543"/>
              <a:gd name="f445" fmla="*/ f350 1 1435442"/>
              <a:gd name="f446" fmla="*/ f351 1 3021543"/>
              <a:gd name="f447" fmla="*/ f352 1 1435442"/>
              <a:gd name="f448" fmla="*/ f353 1 3021543"/>
              <a:gd name="f449" fmla="*/ f354 1 1435442"/>
              <a:gd name="f450" fmla="*/ f355 1 3021543"/>
              <a:gd name="f451" fmla="*/ f356 1 1435442"/>
              <a:gd name="f452" fmla="*/ f357 1 3021543"/>
              <a:gd name="f453" fmla="*/ f358 1 1435442"/>
              <a:gd name="f454" fmla="*/ f359 1 3021543"/>
              <a:gd name="f455" fmla="*/ f360 1 1435442"/>
              <a:gd name="f456" fmla="*/ f361 1 3021543"/>
              <a:gd name="f457" fmla="*/ f362 1 1435442"/>
              <a:gd name="f458" fmla="*/ f363 1 1435442"/>
              <a:gd name="f459" fmla="*/ f5 1 f268"/>
              <a:gd name="f460" fmla="*/ f6 1 f268"/>
              <a:gd name="f461" fmla="*/ f5 1 f269"/>
              <a:gd name="f462" fmla="*/ f7 1 f269"/>
              <a:gd name="f463" fmla="+- f364 0 f1"/>
              <a:gd name="f464" fmla="*/ f365 1 f268"/>
              <a:gd name="f465" fmla="*/ f366 1 f269"/>
              <a:gd name="f466" fmla="*/ f367 1 f268"/>
              <a:gd name="f467" fmla="*/ f368 1 f269"/>
              <a:gd name="f468" fmla="*/ f369 1 f268"/>
              <a:gd name="f469" fmla="*/ f370 1 f269"/>
              <a:gd name="f470" fmla="*/ f371 1 f268"/>
              <a:gd name="f471" fmla="*/ f372 1 f269"/>
              <a:gd name="f472" fmla="*/ f373 1 f268"/>
              <a:gd name="f473" fmla="*/ f374 1 f269"/>
              <a:gd name="f474" fmla="*/ f375 1 f268"/>
              <a:gd name="f475" fmla="*/ f376 1 f269"/>
              <a:gd name="f476" fmla="*/ f377 1 f268"/>
              <a:gd name="f477" fmla="*/ f378 1 f269"/>
              <a:gd name="f478" fmla="*/ f379 1 f268"/>
              <a:gd name="f479" fmla="*/ f380 1 f269"/>
              <a:gd name="f480" fmla="*/ f381 1 f268"/>
              <a:gd name="f481" fmla="*/ f382 1 f269"/>
              <a:gd name="f482" fmla="*/ f383 1 f268"/>
              <a:gd name="f483" fmla="*/ f384 1 f269"/>
              <a:gd name="f484" fmla="*/ f385 1 f268"/>
              <a:gd name="f485" fmla="*/ f386 1 f269"/>
              <a:gd name="f486" fmla="*/ f387 1 f268"/>
              <a:gd name="f487" fmla="*/ f388 1 f269"/>
              <a:gd name="f488" fmla="*/ f389 1 f268"/>
              <a:gd name="f489" fmla="*/ f390 1 f269"/>
              <a:gd name="f490" fmla="*/ f391 1 f268"/>
              <a:gd name="f491" fmla="*/ f392 1 f269"/>
              <a:gd name="f492" fmla="*/ f393 1 f268"/>
              <a:gd name="f493" fmla="*/ f394 1 f269"/>
              <a:gd name="f494" fmla="*/ f395 1 f268"/>
              <a:gd name="f495" fmla="*/ f396 1 f269"/>
              <a:gd name="f496" fmla="*/ f397 1 f268"/>
              <a:gd name="f497" fmla="*/ f398 1 f269"/>
              <a:gd name="f498" fmla="*/ f399 1 f268"/>
              <a:gd name="f499" fmla="*/ f400 1 f269"/>
              <a:gd name="f500" fmla="*/ f401 1 f268"/>
              <a:gd name="f501" fmla="*/ f402 1 f269"/>
              <a:gd name="f502" fmla="*/ f403 1 f268"/>
              <a:gd name="f503" fmla="*/ f404 1 f269"/>
              <a:gd name="f504" fmla="*/ f405 1 f268"/>
              <a:gd name="f505" fmla="*/ f406 1 f269"/>
              <a:gd name="f506" fmla="*/ f407 1 f268"/>
              <a:gd name="f507" fmla="*/ f408 1 f269"/>
              <a:gd name="f508" fmla="*/ f409 1 f268"/>
              <a:gd name="f509" fmla="*/ f410 1 f269"/>
              <a:gd name="f510" fmla="*/ f411 1 f268"/>
              <a:gd name="f511" fmla="*/ f412 1 f269"/>
              <a:gd name="f512" fmla="*/ f413 1 f268"/>
              <a:gd name="f513" fmla="*/ f414 1 f269"/>
              <a:gd name="f514" fmla="*/ f415 1 f268"/>
              <a:gd name="f515" fmla="*/ f416 1 f269"/>
              <a:gd name="f516" fmla="*/ f417 1 f268"/>
              <a:gd name="f517" fmla="*/ f418 1 f269"/>
              <a:gd name="f518" fmla="*/ f419 1 f268"/>
              <a:gd name="f519" fmla="*/ f420 1 f269"/>
              <a:gd name="f520" fmla="*/ f421 1 f268"/>
              <a:gd name="f521" fmla="*/ f422 1 f269"/>
              <a:gd name="f522" fmla="*/ f423 1 f268"/>
              <a:gd name="f523" fmla="*/ f424 1 f269"/>
              <a:gd name="f524" fmla="*/ f425 1 f268"/>
              <a:gd name="f525" fmla="*/ f426 1 f269"/>
              <a:gd name="f526" fmla="*/ f427 1 f268"/>
              <a:gd name="f527" fmla="*/ f428 1 f269"/>
              <a:gd name="f528" fmla="*/ f429 1 f268"/>
              <a:gd name="f529" fmla="*/ f430 1 f269"/>
              <a:gd name="f530" fmla="*/ f431 1 f268"/>
              <a:gd name="f531" fmla="*/ f432 1 f269"/>
              <a:gd name="f532" fmla="*/ f433 1 f269"/>
              <a:gd name="f533" fmla="*/ f434 1 f268"/>
              <a:gd name="f534" fmla="*/ f435 1 f269"/>
              <a:gd name="f535" fmla="*/ f436 1 f268"/>
              <a:gd name="f536" fmla="*/ f437 1 f269"/>
              <a:gd name="f537" fmla="*/ f438 1 f268"/>
              <a:gd name="f538" fmla="*/ f439 1 f269"/>
              <a:gd name="f539" fmla="*/ f440 1 f268"/>
              <a:gd name="f540" fmla="*/ f441 1 f269"/>
              <a:gd name="f541" fmla="*/ f442 1 f268"/>
              <a:gd name="f542" fmla="*/ f443 1 f269"/>
              <a:gd name="f543" fmla="*/ f444 1 f268"/>
              <a:gd name="f544" fmla="*/ f445 1 f269"/>
              <a:gd name="f545" fmla="*/ f446 1 f268"/>
              <a:gd name="f546" fmla="*/ f447 1 f269"/>
              <a:gd name="f547" fmla="*/ f448 1 f268"/>
              <a:gd name="f548" fmla="*/ f449 1 f269"/>
              <a:gd name="f549" fmla="*/ f450 1 f268"/>
              <a:gd name="f550" fmla="*/ f451 1 f269"/>
              <a:gd name="f551" fmla="*/ f452 1 f268"/>
              <a:gd name="f552" fmla="*/ f453 1 f269"/>
              <a:gd name="f553" fmla="*/ f454 1 f268"/>
              <a:gd name="f554" fmla="*/ f455 1 f269"/>
              <a:gd name="f555" fmla="*/ f456 1 f268"/>
              <a:gd name="f556" fmla="*/ f457 1 f269"/>
              <a:gd name="f557" fmla="*/ f458 1 f269"/>
              <a:gd name="f558" fmla="*/ f459 f263 1"/>
              <a:gd name="f559" fmla="*/ f460 f263 1"/>
              <a:gd name="f560" fmla="*/ f462 f264 1"/>
              <a:gd name="f561" fmla="*/ f461 f264 1"/>
              <a:gd name="f562" fmla="*/ f464 f263 1"/>
              <a:gd name="f563" fmla="*/ f465 f264 1"/>
              <a:gd name="f564" fmla="*/ f466 f263 1"/>
              <a:gd name="f565" fmla="*/ f467 f264 1"/>
              <a:gd name="f566" fmla="*/ f468 f263 1"/>
              <a:gd name="f567" fmla="*/ f469 f264 1"/>
              <a:gd name="f568" fmla="*/ f470 f263 1"/>
              <a:gd name="f569" fmla="*/ f471 f264 1"/>
              <a:gd name="f570" fmla="*/ f472 f263 1"/>
              <a:gd name="f571" fmla="*/ f473 f264 1"/>
              <a:gd name="f572" fmla="*/ f474 f263 1"/>
              <a:gd name="f573" fmla="*/ f475 f264 1"/>
              <a:gd name="f574" fmla="*/ f476 f263 1"/>
              <a:gd name="f575" fmla="*/ f477 f264 1"/>
              <a:gd name="f576" fmla="*/ f478 f263 1"/>
              <a:gd name="f577" fmla="*/ f479 f264 1"/>
              <a:gd name="f578" fmla="*/ f480 f263 1"/>
              <a:gd name="f579" fmla="*/ f481 f264 1"/>
              <a:gd name="f580" fmla="*/ f482 f263 1"/>
              <a:gd name="f581" fmla="*/ f483 f264 1"/>
              <a:gd name="f582" fmla="*/ f484 f263 1"/>
              <a:gd name="f583" fmla="*/ f485 f264 1"/>
              <a:gd name="f584" fmla="*/ f486 f263 1"/>
              <a:gd name="f585" fmla="*/ f487 f264 1"/>
              <a:gd name="f586" fmla="*/ f488 f263 1"/>
              <a:gd name="f587" fmla="*/ f489 f264 1"/>
              <a:gd name="f588" fmla="*/ f490 f263 1"/>
              <a:gd name="f589" fmla="*/ f491 f264 1"/>
              <a:gd name="f590" fmla="*/ f492 f263 1"/>
              <a:gd name="f591" fmla="*/ f493 f264 1"/>
              <a:gd name="f592" fmla="*/ f494 f263 1"/>
              <a:gd name="f593" fmla="*/ f495 f264 1"/>
              <a:gd name="f594" fmla="*/ f496 f263 1"/>
              <a:gd name="f595" fmla="*/ f497 f264 1"/>
              <a:gd name="f596" fmla="*/ f498 f263 1"/>
              <a:gd name="f597" fmla="*/ f499 f264 1"/>
              <a:gd name="f598" fmla="*/ f500 f263 1"/>
              <a:gd name="f599" fmla="*/ f501 f264 1"/>
              <a:gd name="f600" fmla="*/ f502 f263 1"/>
              <a:gd name="f601" fmla="*/ f503 f264 1"/>
              <a:gd name="f602" fmla="*/ f504 f263 1"/>
              <a:gd name="f603" fmla="*/ f505 f264 1"/>
              <a:gd name="f604" fmla="*/ f506 f263 1"/>
              <a:gd name="f605" fmla="*/ f507 f264 1"/>
              <a:gd name="f606" fmla="*/ f508 f263 1"/>
              <a:gd name="f607" fmla="*/ f509 f264 1"/>
              <a:gd name="f608" fmla="*/ f510 f263 1"/>
              <a:gd name="f609" fmla="*/ f511 f264 1"/>
              <a:gd name="f610" fmla="*/ f512 f263 1"/>
              <a:gd name="f611" fmla="*/ f513 f264 1"/>
              <a:gd name="f612" fmla="*/ f514 f263 1"/>
              <a:gd name="f613" fmla="*/ f515 f264 1"/>
              <a:gd name="f614" fmla="*/ f516 f263 1"/>
              <a:gd name="f615" fmla="*/ f517 f264 1"/>
              <a:gd name="f616" fmla="*/ f518 f263 1"/>
              <a:gd name="f617" fmla="*/ f519 f264 1"/>
              <a:gd name="f618" fmla="*/ f520 f263 1"/>
              <a:gd name="f619" fmla="*/ f521 f264 1"/>
              <a:gd name="f620" fmla="*/ f522 f263 1"/>
              <a:gd name="f621" fmla="*/ f523 f264 1"/>
              <a:gd name="f622" fmla="*/ f524 f263 1"/>
              <a:gd name="f623" fmla="*/ f525 f264 1"/>
              <a:gd name="f624" fmla="*/ f526 f263 1"/>
              <a:gd name="f625" fmla="*/ f527 f264 1"/>
              <a:gd name="f626" fmla="*/ f528 f263 1"/>
              <a:gd name="f627" fmla="*/ f529 f264 1"/>
              <a:gd name="f628" fmla="*/ f530 f263 1"/>
              <a:gd name="f629" fmla="*/ f531 f264 1"/>
              <a:gd name="f630" fmla="*/ f532 f264 1"/>
              <a:gd name="f631" fmla="*/ f533 f263 1"/>
              <a:gd name="f632" fmla="*/ f534 f264 1"/>
              <a:gd name="f633" fmla="*/ f535 f263 1"/>
              <a:gd name="f634" fmla="*/ f536 f264 1"/>
              <a:gd name="f635" fmla="*/ f537 f263 1"/>
              <a:gd name="f636" fmla="*/ f538 f264 1"/>
              <a:gd name="f637" fmla="*/ f539 f263 1"/>
              <a:gd name="f638" fmla="*/ f540 f264 1"/>
              <a:gd name="f639" fmla="*/ f541 f263 1"/>
              <a:gd name="f640" fmla="*/ f542 f264 1"/>
              <a:gd name="f641" fmla="*/ f543 f263 1"/>
              <a:gd name="f642" fmla="*/ f544 f264 1"/>
              <a:gd name="f643" fmla="*/ f545 f263 1"/>
              <a:gd name="f644" fmla="*/ f546 f264 1"/>
              <a:gd name="f645" fmla="*/ f547 f263 1"/>
              <a:gd name="f646" fmla="*/ f548 f264 1"/>
              <a:gd name="f647" fmla="*/ f549 f263 1"/>
              <a:gd name="f648" fmla="*/ f550 f264 1"/>
              <a:gd name="f649" fmla="*/ f551 f263 1"/>
              <a:gd name="f650" fmla="*/ f552 f264 1"/>
              <a:gd name="f651" fmla="*/ f553 f263 1"/>
              <a:gd name="f652" fmla="*/ f554 f264 1"/>
              <a:gd name="f653" fmla="*/ f555 f263 1"/>
              <a:gd name="f654" fmla="*/ f556 f264 1"/>
              <a:gd name="f655" fmla="*/ f557 f264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463">
                <a:pos x="f562" y="f563"/>
              </a:cxn>
              <a:cxn ang="f463">
                <a:pos x="f564" y="f565"/>
              </a:cxn>
              <a:cxn ang="f463">
                <a:pos x="f566" y="f567"/>
              </a:cxn>
              <a:cxn ang="f463">
                <a:pos x="f568" y="f569"/>
              </a:cxn>
              <a:cxn ang="f463">
                <a:pos x="f570" y="f571"/>
              </a:cxn>
              <a:cxn ang="f463">
                <a:pos x="f572" y="f573"/>
              </a:cxn>
              <a:cxn ang="f463">
                <a:pos x="f574" y="f575"/>
              </a:cxn>
              <a:cxn ang="f463">
                <a:pos x="f576" y="f577"/>
              </a:cxn>
              <a:cxn ang="f463">
                <a:pos x="f578" y="f579"/>
              </a:cxn>
              <a:cxn ang="f463">
                <a:pos x="f580" y="f581"/>
              </a:cxn>
              <a:cxn ang="f463">
                <a:pos x="f582" y="f583"/>
              </a:cxn>
              <a:cxn ang="f463">
                <a:pos x="f584" y="f585"/>
              </a:cxn>
              <a:cxn ang="f463">
                <a:pos x="f586" y="f587"/>
              </a:cxn>
              <a:cxn ang="f463">
                <a:pos x="f588" y="f589"/>
              </a:cxn>
              <a:cxn ang="f463">
                <a:pos x="f590" y="f591"/>
              </a:cxn>
              <a:cxn ang="f463">
                <a:pos x="f592" y="f593"/>
              </a:cxn>
              <a:cxn ang="f463">
                <a:pos x="f594" y="f595"/>
              </a:cxn>
              <a:cxn ang="f463">
                <a:pos x="f596" y="f597"/>
              </a:cxn>
              <a:cxn ang="f463">
                <a:pos x="f598" y="f599"/>
              </a:cxn>
              <a:cxn ang="f463">
                <a:pos x="f600" y="f601"/>
              </a:cxn>
              <a:cxn ang="f463">
                <a:pos x="f602" y="f603"/>
              </a:cxn>
              <a:cxn ang="f463">
                <a:pos x="f604" y="f605"/>
              </a:cxn>
              <a:cxn ang="f463">
                <a:pos x="f606" y="f607"/>
              </a:cxn>
              <a:cxn ang="f463">
                <a:pos x="f608" y="f609"/>
              </a:cxn>
              <a:cxn ang="f463">
                <a:pos x="f610" y="f611"/>
              </a:cxn>
              <a:cxn ang="f463">
                <a:pos x="f612" y="f613"/>
              </a:cxn>
              <a:cxn ang="f463">
                <a:pos x="f614" y="f615"/>
              </a:cxn>
              <a:cxn ang="f463">
                <a:pos x="f616" y="f617"/>
              </a:cxn>
              <a:cxn ang="f463">
                <a:pos x="f618" y="f619"/>
              </a:cxn>
              <a:cxn ang="f463">
                <a:pos x="f620" y="f621"/>
              </a:cxn>
              <a:cxn ang="f463">
                <a:pos x="f622" y="f623"/>
              </a:cxn>
              <a:cxn ang="f463">
                <a:pos x="f624" y="f625"/>
              </a:cxn>
              <a:cxn ang="f463">
                <a:pos x="f626" y="f627"/>
              </a:cxn>
              <a:cxn ang="f463">
                <a:pos x="f628" y="f629"/>
              </a:cxn>
              <a:cxn ang="f463">
                <a:pos x="f606" y="f630"/>
              </a:cxn>
              <a:cxn ang="f463">
                <a:pos x="f631" y="f632"/>
              </a:cxn>
              <a:cxn ang="f463">
                <a:pos x="f633" y="f634"/>
              </a:cxn>
              <a:cxn ang="f463">
                <a:pos x="f635" y="f636"/>
              </a:cxn>
              <a:cxn ang="f463">
                <a:pos x="f637" y="f638"/>
              </a:cxn>
              <a:cxn ang="f463">
                <a:pos x="f639" y="f640"/>
              </a:cxn>
              <a:cxn ang="f463">
                <a:pos x="f641" y="f642"/>
              </a:cxn>
              <a:cxn ang="f463">
                <a:pos x="f643" y="f644"/>
              </a:cxn>
              <a:cxn ang="f463">
                <a:pos x="f645" y="f646"/>
              </a:cxn>
              <a:cxn ang="f463">
                <a:pos x="f647" y="f648"/>
              </a:cxn>
              <a:cxn ang="f463">
                <a:pos x="f649" y="f650"/>
              </a:cxn>
              <a:cxn ang="f463">
                <a:pos x="f651" y="f652"/>
              </a:cxn>
              <a:cxn ang="f463">
                <a:pos x="f653" y="f654"/>
              </a:cxn>
              <a:cxn ang="f463">
                <a:pos x="f562" y="f655"/>
              </a:cxn>
            </a:cxnLst>
            <a:rect l="f558" t="f561" r="f559" b="f560"/>
            <a:pathLst>
              <a:path w="3021543" h="1435442">
                <a:moveTo>
                  <a:pt x="f6" y="f5"/>
                </a:moveTo>
                <a:lnTo>
                  <a:pt x="f8" y="f9"/>
                </a:lnTo>
                <a:cubicBezTo>
                  <a:pt x="f10" y="f11"/>
                  <a:pt x="f12" y="f13"/>
                  <a:pt x="f14" y="f15"/>
                </a:cubicBezTo>
                <a:cubicBezTo>
                  <a:pt x="f16" y="f17"/>
                  <a:pt x="f18" y="f19"/>
                  <a:pt x="f20" y="f21"/>
                </a:cubicBezTo>
                <a:cubicBezTo>
                  <a:pt x="f22" y="f23"/>
                  <a:pt x="f24" y="f25"/>
                  <a:pt x="f26" y="f17"/>
                </a:cubicBezTo>
                <a:cubicBezTo>
                  <a:pt x="f27" y="f28"/>
                  <a:pt x="f29" y="f30"/>
                  <a:pt x="f31" y="f25"/>
                </a:cubicBezTo>
                <a:cubicBezTo>
                  <a:pt x="f32" y="f33"/>
                  <a:pt x="f34" y="f23"/>
                  <a:pt x="f35" y="f36"/>
                </a:cubicBezTo>
                <a:cubicBezTo>
                  <a:pt x="f37" y="f38"/>
                  <a:pt x="f39" y="f40"/>
                  <a:pt x="f41" y="f42"/>
                </a:cubicBezTo>
                <a:cubicBezTo>
                  <a:pt x="f43" y="f44"/>
                  <a:pt x="f45" y="f23"/>
                  <a:pt x="f46" y="f47"/>
                </a:cubicBezTo>
                <a:cubicBezTo>
                  <a:pt x="f48" y="f49"/>
                  <a:pt x="f50" y="f51"/>
                  <a:pt x="f52" y="f53"/>
                </a:cubicBezTo>
                <a:cubicBezTo>
                  <a:pt x="f54" y="f55"/>
                  <a:pt x="f56" y="f57"/>
                  <a:pt x="f58" y="f59"/>
                </a:cubicBezTo>
                <a:cubicBezTo>
                  <a:pt x="f60" y="f61"/>
                  <a:pt x="f62" y="f63"/>
                  <a:pt x="f64" y="f65"/>
                </a:cubicBezTo>
                <a:cubicBezTo>
                  <a:pt x="f66" y="f67"/>
                  <a:pt x="f68" y="f67"/>
                  <a:pt x="f69" y="f70"/>
                </a:cubicBezTo>
                <a:cubicBezTo>
                  <a:pt x="f71" y="f72"/>
                  <a:pt x="f73" y="f74"/>
                  <a:pt x="f75" y="f76"/>
                </a:cubicBezTo>
                <a:cubicBezTo>
                  <a:pt x="f77" y="f78"/>
                  <a:pt x="f79" y="f80"/>
                  <a:pt x="f81" y="f82"/>
                </a:cubicBezTo>
                <a:cubicBezTo>
                  <a:pt x="f83" y="f84"/>
                  <a:pt x="f85" y="f86"/>
                  <a:pt x="f87" y="f88"/>
                </a:cubicBezTo>
                <a:cubicBezTo>
                  <a:pt x="f89" y="f90"/>
                  <a:pt x="f91" y="f92"/>
                  <a:pt x="f93" y="f94"/>
                </a:cubicBezTo>
                <a:cubicBezTo>
                  <a:pt x="f43" y="f95"/>
                  <a:pt x="f96" y="f97"/>
                  <a:pt x="f98" y="f99"/>
                </a:cubicBezTo>
                <a:cubicBezTo>
                  <a:pt x="f100" y="f101"/>
                  <a:pt x="f102" y="f103"/>
                  <a:pt x="f104" y="f105"/>
                </a:cubicBezTo>
                <a:cubicBezTo>
                  <a:pt x="f106" y="f107"/>
                  <a:pt x="f108" y="f109"/>
                  <a:pt x="f110" y="f111"/>
                </a:cubicBezTo>
                <a:cubicBezTo>
                  <a:pt x="f69" y="f112"/>
                  <a:pt x="f113" y="f114"/>
                  <a:pt x="f115" y="f116"/>
                </a:cubicBezTo>
                <a:cubicBezTo>
                  <a:pt x="f117" y="f118"/>
                  <a:pt x="f119" y="f120"/>
                  <a:pt x="f121" y="f122"/>
                </a:cubicBezTo>
                <a:cubicBezTo>
                  <a:pt x="f123" y="f124"/>
                  <a:pt x="f125" y="f126"/>
                  <a:pt x="f127" y="f128"/>
                </a:cubicBezTo>
                <a:cubicBezTo>
                  <a:pt x="f129" y="f130"/>
                  <a:pt x="f131" y="f132"/>
                  <a:pt x="f133" y="f134"/>
                </a:cubicBezTo>
                <a:cubicBezTo>
                  <a:pt x="f135" y="f136"/>
                  <a:pt x="f137" y="f126"/>
                  <a:pt x="f137" y="f138"/>
                </a:cubicBezTo>
                <a:cubicBezTo>
                  <a:pt x="f137" y="f139"/>
                  <a:pt x="f140" y="f141"/>
                  <a:pt x="f142" y="f143"/>
                </a:cubicBezTo>
                <a:cubicBezTo>
                  <a:pt x="f144" y="f145"/>
                  <a:pt x="f146" y="f147"/>
                  <a:pt x="f148" y="f145"/>
                </a:cubicBezTo>
                <a:cubicBezTo>
                  <a:pt x="f149" y="f150"/>
                  <a:pt x="f45" y="f151"/>
                  <a:pt x="f152" y="f153"/>
                </a:cubicBezTo>
                <a:cubicBezTo>
                  <a:pt x="f146" y="f154"/>
                  <a:pt x="f155" y="f156"/>
                  <a:pt x="f5" y="f157"/>
                </a:cubicBezTo>
                <a:cubicBezTo>
                  <a:pt x="f158" y="f159"/>
                  <a:pt x="f160" y="f161"/>
                  <a:pt x="f162" y="f163"/>
                </a:cubicBezTo>
                <a:cubicBezTo>
                  <a:pt x="f164" y="f165"/>
                  <a:pt x="f166" y="f167"/>
                  <a:pt x="f168" y="f169"/>
                </a:cubicBezTo>
                <a:cubicBezTo>
                  <a:pt x="f170" y="f171"/>
                  <a:pt x="f172" y="f173"/>
                  <a:pt x="f174" y="f175"/>
                </a:cubicBezTo>
                <a:cubicBezTo>
                  <a:pt x="f176" y="f177"/>
                  <a:pt x="f178" y="f179"/>
                  <a:pt x="f180" y="f181"/>
                </a:cubicBezTo>
                <a:cubicBezTo>
                  <a:pt x="f182" y="f183"/>
                  <a:pt x="f184" y="f181"/>
                  <a:pt x="f129" y="f185"/>
                </a:cubicBezTo>
                <a:cubicBezTo>
                  <a:pt x="f186" y="f187"/>
                  <a:pt x="f188" y="f189"/>
                  <a:pt x="f127" y="f190"/>
                </a:cubicBezTo>
                <a:cubicBezTo>
                  <a:pt x="f191" y="f192"/>
                  <a:pt x="f193" y="f194"/>
                  <a:pt x="f195" y="f196"/>
                </a:cubicBezTo>
                <a:cubicBezTo>
                  <a:pt x="f197" y="f198"/>
                  <a:pt x="f199" y="f200"/>
                  <a:pt x="f201" y="f202"/>
                </a:cubicBezTo>
                <a:cubicBezTo>
                  <a:pt x="f131" y="f203"/>
                  <a:pt x="f204" y="f205"/>
                  <a:pt x="f206" y="f207"/>
                </a:cubicBezTo>
                <a:cubicBezTo>
                  <a:pt x="f208" y="f209"/>
                  <a:pt x="f210" y="f211"/>
                  <a:pt x="f212" y="f213"/>
                </a:cubicBezTo>
                <a:cubicBezTo>
                  <a:pt x="f214" y="f215"/>
                  <a:pt x="f216" y="f217"/>
                  <a:pt x="f218" y="f219"/>
                </a:cubicBezTo>
                <a:cubicBezTo>
                  <a:pt x="f220" y="f221"/>
                  <a:pt x="f222" y="f223"/>
                  <a:pt x="f224" y="f225"/>
                </a:cubicBezTo>
                <a:cubicBezTo>
                  <a:pt x="f93" y="f226"/>
                  <a:pt x="f227" y="f228"/>
                  <a:pt x="f229" y="f230"/>
                </a:cubicBezTo>
                <a:cubicBezTo>
                  <a:pt x="f231" y="f232"/>
                  <a:pt x="f233" y="f234"/>
                  <a:pt x="f235" y="f236"/>
                </a:cubicBezTo>
                <a:cubicBezTo>
                  <a:pt x="f237" y="f238"/>
                  <a:pt x="f239" y="f240"/>
                  <a:pt x="f241" y="f242"/>
                </a:cubicBezTo>
                <a:cubicBezTo>
                  <a:pt x="f243" y="f244"/>
                  <a:pt x="f245" y="f246"/>
                  <a:pt x="f247" y="f248"/>
                </a:cubicBezTo>
                <a:cubicBezTo>
                  <a:pt x="f249" y="f250"/>
                  <a:pt x="f251" y="f252"/>
                  <a:pt x="f253" y="f254"/>
                </a:cubicBezTo>
                <a:cubicBezTo>
                  <a:pt x="f255" y="f256"/>
                  <a:pt x="f257" y="f258"/>
                  <a:pt x="f259" y="f260"/>
                </a:cubicBezTo>
                <a:lnTo>
                  <a:pt x="f6" y="f261"/>
                </a:lnTo>
                <a:close/>
              </a:path>
            </a:pathLst>
          </a:custGeom>
          <a:solidFill>
            <a:srgbClr val="F07C98">
              <a:alpha val="20000"/>
            </a:srgbClr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Century Gothic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E1551221-8E9F-E40E-D970-8FD529098D84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000"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2D05B161-91FD-3FD4-C671-9E5E98810E3A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838203" y="2011680"/>
            <a:ext cx="10515600" cy="4160520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C46CE0FB-7D5E-430C-5014-5AF4C50ABC6F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9/3/20XX</a:t>
            </a:r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D77675C8-0A72-DFF4-E66A-E2EED8828D75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Presentation Title</a:t>
            </a:r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168A54AE-D72E-2077-C086-9DC0AC735931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63E4CCD-9446-4AC4-BB19-D16398536B7D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3674504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Graphic 1" descr="Tag=AccentColor&#10;Flavor=Light&#10;Target=Fill">
            <a:extLst>
              <a:ext uri="{FF2B5EF4-FFF2-40B4-BE49-F238E27FC236}">
                <a16:creationId xmlns:a16="http://schemas.microsoft.com/office/drawing/2014/main" id="{C2BE96E0-3725-BA29-8A30-96A117D18D58}"/>
              </a:ext>
            </a:extLst>
          </p:cNvPr>
          <p:cNvSpPr/>
          <p:nvPr/>
        </p:nvSpPr>
        <p:spPr>
          <a:xfrm rot="10800009" flipV="1">
            <a:off x="1969617" y="181600"/>
            <a:ext cx="8252725" cy="6022256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6886274"/>
              <a:gd name="f7" fmla="val 5025119"/>
              <a:gd name="f8" fmla="val 5458905"/>
              <a:gd name="f9" fmla="val 754119"/>
              <a:gd name="f10" fmla="val 5417216"/>
              <a:gd name="f11" fmla="val 775336"/>
              <a:gd name="f12" fmla="val 4594585"/>
              <a:gd name="f13" fmla="val 1111088"/>
              <a:gd name="f14" fmla="val 3455557"/>
              <a:gd name="f15" fmla="val 1027709"/>
              <a:gd name="f16" fmla="val 3415356"/>
              <a:gd name="f17" fmla="val 1024731"/>
              <a:gd name="f18" fmla="val 3377389"/>
              <a:gd name="f19" fmla="val 1022869"/>
              <a:gd name="f20" fmla="val 3338677"/>
              <a:gd name="f21" fmla="val 1021381"/>
              <a:gd name="f22" fmla="val 2996224"/>
              <a:gd name="f23" fmla="val 1006119"/>
              <a:gd name="f24" fmla="val 2660100"/>
              <a:gd name="f25" fmla="val 998674"/>
              <a:gd name="f26" fmla="val 2518280"/>
              <a:gd name="f27" fmla="val 980435"/>
              <a:gd name="f28" fmla="val 2407355"/>
              <a:gd name="f29" fmla="val 965918"/>
              <a:gd name="f30" fmla="val 1840075"/>
              <a:gd name="f31" fmla="val 843082"/>
              <a:gd name="f32" fmla="val 1673687"/>
              <a:gd name="f33" fmla="val 739229"/>
              <a:gd name="f34" fmla="val 1503578"/>
              <a:gd name="f35" fmla="val 632771"/>
              <a:gd name="f36" fmla="val 1343146"/>
              <a:gd name="f37" fmla="val 515146"/>
              <a:gd name="f38" fmla="val 1183459"/>
              <a:gd name="f39" fmla="val 397149"/>
              <a:gd name="f40" fmla="val 1114224"/>
              <a:gd name="f41" fmla="val 346153"/>
              <a:gd name="f42" fmla="val 1040522"/>
              <a:gd name="f43" fmla="val 299624"/>
              <a:gd name="f44" fmla="val 977987"/>
              <a:gd name="f45" fmla="val 241184"/>
              <a:gd name="f46" fmla="val 915453"/>
              <a:gd name="f47" fmla="val 182372"/>
              <a:gd name="f48" fmla="val 855896"/>
              <a:gd name="f49" fmla="val 121326"/>
              <a:gd name="f50" fmla="val 788150"/>
              <a:gd name="f51" fmla="val 66980"/>
              <a:gd name="f52" fmla="val 768794"/>
              <a:gd name="f53" fmla="val 51346"/>
              <a:gd name="f54" fmla="val 749438"/>
              <a:gd name="f55" fmla="val 34596"/>
              <a:gd name="f56" fmla="val 721148"/>
              <a:gd name="f57" fmla="val 31990"/>
              <a:gd name="f58" fmla="val 714820"/>
              <a:gd name="f59" fmla="val 31246"/>
              <a:gd name="f60" fmla="val 708120"/>
              <a:gd name="f61" fmla="val 31618"/>
              <a:gd name="f62" fmla="val 701792"/>
              <a:gd name="f63" fmla="val 32362"/>
              <a:gd name="f64" fmla="val 694720"/>
              <a:gd name="f65" fmla="val 33107"/>
              <a:gd name="f66" fmla="val 689136"/>
              <a:gd name="f67" fmla="val 36829"/>
              <a:gd name="f68" fmla="val 686530"/>
              <a:gd name="f69" fmla="val 43157"/>
              <a:gd name="f70" fmla="val 683925"/>
              <a:gd name="f71" fmla="val 50230"/>
              <a:gd name="f72" fmla="val 688392"/>
              <a:gd name="f73" fmla="val 54324"/>
              <a:gd name="f74" fmla="val 693603"/>
              <a:gd name="f75" fmla="val 58046"/>
              <a:gd name="f76" fmla="val 697325"/>
              <a:gd name="f77" fmla="val 60652"/>
              <a:gd name="f78" fmla="val 701047"/>
              <a:gd name="f79" fmla="val 64747"/>
              <a:gd name="f80" fmla="val 705886"/>
              <a:gd name="f81" fmla="val 65491"/>
              <a:gd name="f82" fmla="val 736782"/>
              <a:gd name="f83" fmla="val 69958"/>
              <a:gd name="f84" fmla="val 748321"/>
              <a:gd name="f85" fmla="val 92664"/>
              <a:gd name="f86" fmla="val 762838"/>
              <a:gd name="f87" fmla="val 112764"/>
              <a:gd name="f88" fmla="val 769166"/>
              <a:gd name="f89" fmla="val 775866"/>
              <a:gd name="f90" fmla="val 128026"/>
              <a:gd name="f91" fmla="val 764327"/>
              <a:gd name="f92" fmla="val 140309"/>
              <a:gd name="f93" fmla="val 754277"/>
              <a:gd name="f94" fmla="val 151104"/>
              <a:gd name="f95" fmla="val 764699"/>
              <a:gd name="f96" fmla="val 156688"/>
              <a:gd name="f97" fmla="val 775121"/>
              <a:gd name="f98" fmla="val 159666"/>
              <a:gd name="f99" fmla="val 789638"/>
              <a:gd name="f100" fmla="val 163760"/>
              <a:gd name="f101" fmla="val 806761"/>
              <a:gd name="f102" fmla="val 163016"/>
              <a:gd name="f103" fmla="val 823139"/>
              <a:gd name="f104" fmla="val 176416"/>
              <a:gd name="f105" fmla="val 761721"/>
              <a:gd name="f106" fmla="val 177533"/>
              <a:gd name="f107" fmla="val 735665"/>
              <a:gd name="f108" fmla="val 142171"/>
              <a:gd name="f109" fmla="val 707748"/>
              <a:gd name="f110" fmla="val 109414"/>
              <a:gd name="f111" fmla="val 97503"/>
              <a:gd name="f112" fmla="val 690253"/>
              <a:gd name="f113" fmla="val 83358"/>
              <a:gd name="f114" fmla="val 681319"/>
              <a:gd name="f115" fmla="val 670152"/>
              <a:gd name="f116" fmla="val 53580"/>
              <a:gd name="f117" fmla="val 657124"/>
              <a:gd name="f118" fmla="val 52835"/>
              <a:gd name="f119" fmla="val 640746"/>
              <a:gd name="f120" fmla="val 67352"/>
              <a:gd name="f121" fmla="val 626229"/>
              <a:gd name="f122" fmla="val 80380"/>
              <a:gd name="f123" fmla="val 619157"/>
              <a:gd name="f124" fmla="val 79264"/>
              <a:gd name="f125" fmla="val 614318"/>
              <a:gd name="f126" fmla="val 61396"/>
              <a:gd name="f127" fmla="val 606873"/>
              <a:gd name="f128" fmla="val 33479"/>
              <a:gd name="f129" fmla="val 589750"/>
              <a:gd name="f130" fmla="val 13751"/>
              <a:gd name="f131" fmla="val 560716"/>
              <a:gd name="f132" fmla="val 3701"/>
              <a:gd name="f133" fmla="val 554388"/>
              <a:gd name="f134" fmla="val 1467"/>
              <a:gd name="f135" fmla="val 546572"/>
              <a:gd name="f136" fmla="+- 0 0 3372"/>
              <a:gd name="f137" fmla="val 540616"/>
              <a:gd name="f138" fmla="val 535405"/>
              <a:gd name="f139" fmla="val 9656"/>
              <a:gd name="f140" fmla="val 539871"/>
              <a:gd name="f141" fmla="val 16729"/>
              <a:gd name="f142" fmla="val 543594"/>
              <a:gd name="f143" fmla="val 21940"/>
              <a:gd name="f144" fmla="val 550294"/>
              <a:gd name="f145" fmla="val 556250"/>
              <a:gd name="f146" fmla="val 40179"/>
              <a:gd name="f147" fmla="val 558855"/>
              <a:gd name="f148" fmla="val 58791"/>
              <a:gd name="f149" fmla="val 562578"/>
              <a:gd name="f150" fmla="val 557366"/>
              <a:gd name="f151" fmla="val 72563"/>
              <a:gd name="f152" fmla="val 535777"/>
              <a:gd name="f153" fmla="val 96386"/>
              <a:gd name="f154" fmla="val 551411"/>
              <a:gd name="f155" fmla="val 107553"/>
              <a:gd name="f156" fmla="val 570022"/>
              <a:gd name="f157" fmla="val 120209"/>
              <a:gd name="f158" fmla="val 595706"/>
              <a:gd name="f159" fmla="val 137332"/>
              <a:gd name="f160" fmla="val 605756"/>
              <a:gd name="f161" fmla="val 162643"/>
              <a:gd name="f162" fmla="val 599801"/>
              <a:gd name="f163" fmla="val 192794"/>
              <a:gd name="f164" fmla="val 597567"/>
              <a:gd name="f165" fmla="val 205078"/>
              <a:gd name="f166" fmla="val 599056"/>
              <a:gd name="f167" fmla="val 212522"/>
              <a:gd name="f168" fmla="val 212150"/>
              <a:gd name="f169" fmla="val 620273"/>
              <a:gd name="f170" fmla="val 621762"/>
              <a:gd name="f171" fmla="val 216245"/>
              <a:gd name="f172" fmla="val 623996"/>
              <a:gd name="f173" fmla="val 220711"/>
              <a:gd name="f174" fmla="val 671641"/>
              <a:gd name="f175" fmla="val 326053"/>
              <a:gd name="f176" fmla="val 740504"/>
              <a:gd name="f177" fmla="val 418366"/>
              <a:gd name="f178" fmla="val 821278"/>
              <a:gd name="f179" fmla="val 503235"/>
              <a:gd name="f180" fmla="val 886791"/>
              <a:gd name="f181" fmla="val 572098"/>
              <a:gd name="f182" fmla="val 959004"/>
              <a:gd name="f183" fmla="val 634260"/>
              <a:gd name="f184" fmla="val 1033822"/>
              <a:gd name="f185" fmla="val 694562"/>
              <a:gd name="f186" fmla="val 1036055"/>
              <a:gd name="f187" fmla="val 696423"/>
              <a:gd name="f188" fmla="val 1038289"/>
              <a:gd name="f189" fmla="val 698656"/>
              <a:gd name="f190" fmla="val 1039406"/>
              <a:gd name="f191" fmla="val 702378"/>
              <a:gd name="f192" fmla="val 1004044"/>
              <a:gd name="f193" fmla="val 694934"/>
              <a:gd name="f194" fmla="val 973521"/>
              <a:gd name="f195" fmla="val 679672"/>
              <a:gd name="f196" fmla="val 944114"/>
              <a:gd name="f197" fmla="val 662550"/>
              <a:gd name="f198" fmla="val 865946"/>
              <a:gd name="f199" fmla="val 617138"/>
              <a:gd name="f200" fmla="val 800061"/>
              <a:gd name="f201" fmla="val 558325"/>
              <a:gd name="f202" fmla="val 733432"/>
              <a:gd name="f203" fmla="val 500629"/>
              <a:gd name="f204" fmla="val 692858"/>
              <a:gd name="f205" fmla="val 465267"/>
              <a:gd name="f206" fmla="val 651169"/>
              <a:gd name="f207" fmla="val 431022"/>
              <a:gd name="f208" fmla="val 606501"/>
              <a:gd name="f209" fmla="val 399755"/>
              <a:gd name="f210" fmla="val 394543"/>
              <a:gd name="f211" fmla="val 593845"/>
              <a:gd name="f212" fmla="val 387843"/>
              <a:gd name="f213" fmla="val 588634"/>
              <a:gd name="f214" fmla="val 381143"/>
              <a:gd name="f215" fmla="val 585656"/>
              <a:gd name="f216" fmla="val 377421"/>
              <a:gd name="f217" fmla="val 581934"/>
              <a:gd name="f218" fmla="val 374071"/>
              <a:gd name="f219" fmla="val 575978"/>
              <a:gd name="f220" fmla="val 375560"/>
              <a:gd name="f221" fmla="val 568533"/>
              <a:gd name="f222" fmla="val 567789"/>
              <a:gd name="f223" fmla="val 383004"/>
              <a:gd name="f224" fmla="val 567044"/>
              <a:gd name="f225" fmla="val 388588"/>
              <a:gd name="f226" fmla="val 564811"/>
              <a:gd name="f227" fmla="val 406455"/>
              <a:gd name="f228" fmla="val 569650"/>
              <a:gd name="f229" fmla="val 422461"/>
              <a:gd name="f230" fmla="val 578956"/>
              <a:gd name="f231" fmla="val 437722"/>
              <a:gd name="f232" fmla="val 603151"/>
              <a:gd name="f233" fmla="val 476806"/>
              <a:gd name="f234" fmla="val 638885"/>
              <a:gd name="f235" fmla="val 506957"/>
              <a:gd name="f236" fmla="val 675736"/>
              <a:gd name="f237" fmla="val 535619"/>
              <a:gd name="f238" fmla="val 723381"/>
              <a:gd name="f239" fmla="val 572470"/>
              <a:gd name="f240" fmla="val 769538"/>
              <a:gd name="f241" fmla="val 610810"/>
              <a:gd name="f242" fmla="val 811600"/>
              <a:gd name="f243" fmla="val 652872"/>
              <a:gd name="f244" fmla="val 814578"/>
              <a:gd name="f245" fmla="val 655850"/>
              <a:gd name="f246" fmla="val 820161"/>
              <a:gd name="f247" fmla="val 657711"/>
              <a:gd name="f248" fmla="val 818300"/>
              <a:gd name="f249" fmla="val 666272"/>
              <a:gd name="f250" fmla="val 791872"/>
              <a:gd name="f251" fmla="val 646544"/>
              <a:gd name="f252" fmla="val 766932"/>
              <a:gd name="f253" fmla="val 627188"/>
              <a:gd name="f254" fmla="val 741621"/>
              <a:gd name="f255" fmla="val 608576"/>
              <a:gd name="f256" fmla="val 716681"/>
              <a:gd name="f257" fmla="val 589965"/>
              <a:gd name="f258" fmla="val 691369"/>
              <a:gd name="f259" fmla="val 571353"/>
              <a:gd name="f260" fmla="val 666430"/>
              <a:gd name="f261" fmla="val 553114"/>
              <a:gd name="f262" fmla="val 660474"/>
              <a:gd name="f263" fmla="val 548647"/>
              <a:gd name="f264" fmla="val 654146"/>
              <a:gd name="f265" fmla="val 542319"/>
              <a:gd name="f266" fmla="val 645585"/>
              <a:gd name="f267" fmla="val 547903"/>
              <a:gd name="f268" fmla="val 636652"/>
              <a:gd name="f269" fmla="val 553486"/>
              <a:gd name="f270" fmla="val 637768"/>
              <a:gd name="f271" fmla="val 562792"/>
              <a:gd name="f272" fmla="val 640002"/>
              <a:gd name="f273" fmla="val 570236"/>
              <a:gd name="f274" fmla="val 647074"/>
              <a:gd name="f275" fmla="val 592198"/>
              <a:gd name="f276" fmla="val 659358"/>
              <a:gd name="f277" fmla="val 611554"/>
              <a:gd name="f278" fmla="val 628677"/>
              <a:gd name="f279" fmla="val 731570"/>
              <a:gd name="f280" fmla="val 685256"/>
              <a:gd name="f281" fmla="val 795966"/>
              <a:gd name="f282" fmla="val 734018"/>
              <a:gd name="f283" fmla="val 786875"/>
              <a:gd name="f284" fmla="val 888280"/>
              <a:gd name="f285" fmla="val 815537"/>
              <a:gd name="f286" fmla="val 918058"/>
              <a:gd name="f287" fmla="val 846060"/>
              <a:gd name="f288" fmla="val 946348"/>
              <a:gd name="f289" fmla="val 877699"/>
              <a:gd name="f290" fmla="val 952676"/>
              <a:gd name="f291" fmla="val 884772"/>
              <a:gd name="f292" fmla="val 952303"/>
              <a:gd name="f293" fmla="val 891472"/>
              <a:gd name="f294" fmla="val 950442"/>
              <a:gd name="f295" fmla="val 899661"/>
              <a:gd name="f296" fmla="val 942998"/>
              <a:gd name="f297" fmla="val 932790"/>
              <a:gd name="f298" fmla="val 954537"/>
              <a:gd name="f299" fmla="val 943957"/>
              <a:gd name="f300" fmla="val 991760"/>
              <a:gd name="f301" fmla="val 937629"/>
              <a:gd name="f302" fmla="val 1003299"/>
              <a:gd name="f303" fmla="val 935767"/>
              <a:gd name="f304" fmla="val 1011116"/>
              <a:gd name="f305" fmla="val 1018188"/>
              <a:gd name="f306" fmla="val 945445"/>
              <a:gd name="f307" fmla="val 1103802"/>
              <a:gd name="f308" fmla="val 1042225"/>
              <a:gd name="f309" fmla="val 1205048"/>
              <a:gd name="f310" fmla="val 1123744"/>
              <a:gd name="f311" fmla="val 1315601"/>
              <a:gd name="f312" fmla="val 1196329"/>
              <a:gd name="f313" fmla="val 1360641"/>
              <a:gd name="f314" fmla="val 1225735"/>
              <a:gd name="f315" fmla="val 1407170"/>
              <a:gd name="f316" fmla="val 1253653"/>
              <a:gd name="f317" fmla="val 1454443"/>
              <a:gd name="f318" fmla="val 1279709"/>
              <a:gd name="f319" fmla="val 1281570"/>
              <a:gd name="f320" fmla="val 1283804"/>
              <a:gd name="f321" fmla="val 1285665"/>
              <a:gd name="f322" fmla="val 1454071"/>
              <a:gd name="f323" fmla="val 1288270"/>
              <a:gd name="f324" fmla="val 1453699"/>
              <a:gd name="f325" fmla="val 1289759"/>
              <a:gd name="f326" fmla="val 1453327"/>
              <a:gd name="f327" fmla="val 1291993"/>
              <a:gd name="f328" fmla="val 1386697"/>
              <a:gd name="f329" fmla="val 1251792"/>
              <a:gd name="f330" fmla="val 1320812"/>
              <a:gd name="f331" fmla="val 1210474"/>
              <a:gd name="f332" fmla="val 1256416"/>
              <a:gd name="f333" fmla="val 1166923"/>
              <a:gd name="f334" fmla="val 1081840"/>
              <a:gd name="f335" fmla="val 1048926"/>
              <a:gd name="f336" fmla="val 915080"/>
              <a:gd name="f337" fmla="val 922367"/>
              <a:gd name="f338" fmla="val 745715"/>
              <a:gd name="f339" fmla="val 798786"/>
              <a:gd name="f340" fmla="val 688764"/>
              <a:gd name="f341" fmla="val 757096"/>
              <a:gd name="f342" fmla="val 643724"/>
              <a:gd name="f343" fmla="val 703867"/>
              <a:gd name="f344" fmla="val 592356"/>
              <a:gd name="f345" fmla="val 656966"/>
              <a:gd name="f346" fmla="val 558111"/>
              <a:gd name="f347" fmla="val 625699"/>
              <a:gd name="f348" fmla="val 525354"/>
              <a:gd name="f349" fmla="val 592943"/>
              <a:gd name="f350" fmla="val 485526"/>
              <a:gd name="f351" fmla="val 567259"/>
              <a:gd name="f352" fmla="val 469148"/>
              <a:gd name="f353" fmla="val 556836"/>
              <a:gd name="f354" fmla="val 452025"/>
              <a:gd name="f355" fmla="val 547530"/>
              <a:gd name="f356" fmla="val 430063"/>
              <a:gd name="f357" fmla="val 550136"/>
              <a:gd name="f358" fmla="val 421502"/>
              <a:gd name="f359" fmla="val 551253"/>
              <a:gd name="f360" fmla="val 411824"/>
              <a:gd name="f361" fmla="val 408846"/>
              <a:gd name="f362" fmla="val 563164"/>
              <a:gd name="f363" fmla="val 406240"/>
              <a:gd name="f364" fmla="val 572842"/>
              <a:gd name="f365" fmla="val 414057"/>
              <a:gd name="f366" fmla="val 577309"/>
              <a:gd name="f367" fmla="val 421130"/>
              <a:gd name="f368" fmla="val 581403"/>
              <a:gd name="f369" fmla="val 422991"/>
              <a:gd name="f370" fmla="val 582520"/>
              <a:gd name="f371" fmla="val 424852"/>
              <a:gd name="f372" fmla="val 584009"/>
              <a:gd name="f373" fmla="val 426713"/>
              <a:gd name="f374" fmla="val 462075"/>
              <a:gd name="f375" fmla="val 586242"/>
              <a:gd name="f376" fmla="val 470264"/>
              <a:gd name="f377" fmla="val 614532"/>
              <a:gd name="f378" fmla="val 487015"/>
              <a:gd name="f379" fmla="val 635005"/>
              <a:gd name="f380" fmla="val 492226"/>
              <a:gd name="f381" fmla="val 641333"/>
              <a:gd name="f382" fmla="val 492598"/>
              <a:gd name="f383" fmla="val 647661"/>
              <a:gd name="f384" fmla="val 655105"/>
              <a:gd name="f385" fmla="val 476964"/>
              <a:gd name="f386" fmla="val 668505"/>
              <a:gd name="f387" fmla="val 484037"/>
              <a:gd name="f388" fmla="val 674461"/>
              <a:gd name="f389" fmla="val 497437"/>
              <a:gd name="f390" fmla="val 678183"/>
              <a:gd name="f391" fmla="val 510837"/>
              <a:gd name="f392" fmla="val 681906"/>
              <a:gd name="f393" fmla="val 683022"/>
              <a:gd name="f394" fmla="val 691584"/>
              <a:gd name="f395" fmla="val 516793"/>
              <a:gd name="f396" fmla="val 500787"/>
              <a:gd name="f397" fmla="val 691212"/>
              <a:gd name="f398" fmla="val 485898"/>
              <a:gd name="f399" fmla="val 452397"/>
              <a:gd name="f400" fmla="val 661433"/>
              <a:gd name="f401" fmla="val 430808"/>
              <a:gd name="f402" fmla="val 631282"/>
              <a:gd name="f403" fmla="val 410335"/>
              <a:gd name="f404" fmla="val 600387"/>
              <a:gd name="f405" fmla="val 594431"/>
              <a:gd name="f406" fmla="val 402890"/>
              <a:gd name="f407" fmla="val 587731"/>
              <a:gd name="f408" fmla="val 397307"/>
              <a:gd name="f409" fmla="val 582892"/>
              <a:gd name="f410" fmla="val 386884"/>
              <a:gd name="f411" fmla="val 573214"/>
              <a:gd name="f412" fmla="val 375717"/>
              <a:gd name="f413" fmla="val 363062"/>
              <a:gd name="f414" fmla="val 346311"/>
              <a:gd name="f415" fmla="val 599643"/>
              <a:gd name="f416" fmla="val 340356"/>
              <a:gd name="f417" fmla="val 598526"/>
              <a:gd name="f418" fmla="val 334772"/>
              <a:gd name="f419" fmla="val 578426"/>
              <a:gd name="f420" fmla="val 327327"/>
              <a:gd name="f421" fmla="val 310577"/>
              <a:gd name="f422" fmla="val 532269"/>
              <a:gd name="f423" fmla="val 281915"/>
              <a:gd name="f424" fmla="val 522219"/>
              <a:gd name="f425" fmla="val 275960"/>
              <a:gd name="f426" fmla="val 519985"/>
              <a:gd name="f427" fmla="val 269632"/>
              <a:gd name="f428" fmla="val 517007"/>
              <a:gd name="f429" fmla="val 263304"/>
              <a:gd name="f430" fmla="val 521846"/>
              <a:gd name="f431" fmla="val 256604"/>
              <a:gd name="f432" fmla="val 527430"/>
              <a:gd name="f433" fmla="val 261070"/>
              <a:gd name="f434" fmla="val 533013"/>
              <a:gd name="f435" fmla="val 263676"/>
              <a:gd name="f436" fmla="val 538225"/>
              <a:gd name="f437" fmla="val 267398"/>
              <a:gd name="f438" fmla="val 546414"/>
              <a:gd name="f439" fmla="val 271865"/>
              <a:gd name="f440" fmla="val 554603"/>
              <a:gd name="f441" fmla="val 275215"/>
              <a:gd name="f442" fmla="val 281171"/>
              <a:gd name="f443" fmla="val 576937"/>
              <a:gd name="f444" fmla="val 282288"/>
              <a:gd name="f445" fmla="val 591454"/>
              <a:gd name="f446" fmla="val 271121"/>
              <a:gd name="f447" fmla="val 604854"/>
              <a:gd name="f448" fmla="val 262931"/>
              <a:gd name="f449" fmla="val 620860"/>
              <a:gd name="f450" fmla="val 274471"/>
              <a:gd name="f451" fmla="val 627560"/>
              <a:gd name="f452" fmla="val 309088"/>
              <a:gd name="f453" fmla="val 648405"/>
              <a:gd name="f454" fmla="val 331050"/>
              <a:gd name="f455" fmla="val 675578"/>
              <a:gd name="f456" fmla="val 319138"/>
              <a:gd name="f457" fmla="val 718012"/>
              <a:gd name="f458" fmla="val 317277"/>
              <a:gd name="f459" fmla="val 723968"/>
              <a:gd name="f460" fmla="val 319511"/>
              <a:gd name="f461" fmla="val 729924"/>
              <a:gd name="f462" fmla="val 326583"/>
              <a:gd name="f463" fmla="val 729551"/>
              <a:gd name="f464" fmla="val 342217"/>
              <a:gd name="f465" fmla="val 728435"/>
              <a:gd name="f466" fmla="val 344822"/>
              <a:gd name="f467" fmla="val 738113"/>
              <a:gd name="f468" fmla="val 349289"/>
              <a:gd name="f469" fmla="val 748163"/>
              <a:gd name="f470" fmla="val 392840"/>
              <a:gd name="f471" fmla="val 844571"/>
              <a:gd name="f472" fmla="val 455747"/>
              <a:gd name="f473" fmla="val 928695"/>
              <a:gd name="f474" fmla="val 528332"/>
              <a:gd name="f475" fmla="val 1007608"/>
              <a:gd name="f476" fmla="val 600173"/>
              <a:gd name="f477" fmla="val 1085777"/>
              <a:gd name="f478" fmla="val 680947"/>
              <a:gd name="f479" fmla="val 1155756"/>
              <a:gd name="f480" fmla="val 1222758"/>
              <a:gd name="f481" fmla="val 742737"/>
              <a:gd name="f482" fmla="val 1220524"/>
              <a:gd name="f483" fmla="val 711470"/>
              <a:gd name="f484" fmla="val 1206752"/>
              <a:gd name="f485" fmla="val 1190746"/>
              <a:gd name="f486" fmla="val 601662"/>
              <a:gd name="f487" fmla="val 1147939"/>
              <a:gd name="f488" fmla="val 536149"/>
              <a:gd name="f489" fmla="val 1089871"/>
              <a:gd name="f490" fmla="val 469520"/>
              <a:gd name="f491" fmla="val 1032920"/>
              <a:gd name="f492" fmla="val 993091"/>
              <a:gd name="f493" fmla="val 377579"/>
              <a:gd name="f494" fmla="val 952146"/>
              <a:gd name="f495" fmla="val 325466"/>
              <a:gd name="f496" fmla="val 917900"/>
              <a:gd name="f497" fmla="val 914178"/>
              <a:gd name="f498" fmla="val 315416"/>
              <a:gd name="f499" fmla="val 909339"/>
              <a:gd name="f500" fmla="val 312066"/>
              <a:gd name="f501" fmla="val 903383"/>
              <a:gd name="f502" fmla="val 898172"/>
              <a:gd name="f503" fmla="val 304621"/>
              <a:gd name="f504" fmla="val 893333"/>
              <a:gd name="f505" fmla="val 296805"/>
              <a:gd name="f506" fmla="val 895566"/>
              <a:gd name="f507" fmla="val 288988"/>
              <a:gd name="f508" fmla="val 288243"/>
              <a:gd name="f509" fmla="val 904872"/>
              <a:gd name="f510" fmla="val 910828"/>
              <a:gd name="f511" fmla="val 289360"/>
              <a:gd name="f512" fmla="val 933162"/>
              <a:gd name="f513" fmla="val 295688"/>
              <a:gd name="f514" fmla="val 953262"/>
              <a:gd name="f515" fmla="val 309460"/>
              <a:gd name="f516" fmla="val 971129"/>
              <a:gd name="f517" fmla="val 336261"/>
              <a:gd name="f518" fmla="val 1006864"/>
              <a:gd name="f519" fmla="val 371995"/>
              <a:gd name="f520" fmla="val 1034781"/>
              <a:gd name="f521" fmla="val 407729"/>
              <a:gd name="f522" fmla="val 1062698"/>
              <a:gd name="f523" fmla="val 457236"/>
              <a:gd name="f524" fmla="val 1101038"/>
              <a:gd name="f525" fmla="val 503021"/>
              <a:gd name="f526" fmla="val 1142728"/>
              <a:gd name="f527" fmla="val 544338"/>
              <a:gd name="f528" fmla="val 1189257"/>
              <a:gd name="f529" fmla="val 514560"/>
              <a:gd name="f530" fmla="val 1166551"/>
              <a:gd name="f531" fmla="val 484781"/>
              <a:gd name="f532" fmla="val 1143472"/>
              <a:gd name="f533" fmla="val 454630"/>
              <a:gd name="f534" fmla="val 1120766"/>
              <a:gd name="f535" fmla="val 431924"/>
              <a:gd name="f536" fmla="val 1103644"/>
              <a:gd name="f537" fmla="val 408474"/>
              <a:gd name="f538" fmla="val 1087265"/>
              <a:gd name="f539" fmla="val 385396"/>
              <a:gd name="f540" fmla="val 1070515"/>
              <a:gd name="f541" fmla="val 379812"/>
              <a:gd name="f542" fmla="val 1066421"/>
              <a:gd name="f543" fmla="val 373856"/>
              <a:gd name="f544" fmla="val 1061954"/>
              <a:gd name="f545" fmla="val 366040"/>
              <a:gd name="f546" fmla="val 1067537"/>
              <a:gd name="f547" fmla="val 358967"/>
              <a:gd name="f548" fmla="val 1072376"/>
              <a:gd name="f549" fmla="val 360084"/>
              <a:gd name="f550" fmla="val 1079449"/>
              <a:gd name="f551" fmla="val 361573"/>
              <a:gd name="f552" fmla="val 1086149"/>
              <a:gd name="f553" fmla="val 367156"/>
              <a:gd name="f554" fmla="val 1112577"/>
              <a:gd name="f555" fmla="val 382790"/>
              <a:gd name="f556" fmla="val 1133794"/>
              <a:gd name="f557" fmla="val 402146"/>
              <a:gd name="f558" fmla="val 1152778"/>
              <a:gd name="f559" fmla="val 425596"/>
              <a:gd name="f560" fmla="val 1175484"/>
              <a:gd name="f561" fmla="val 450164"/>
              <a:gd name="f562" fmla="val 1197074"/>
              <a:gd name="f563" fmla="val 475475"/>
              <a:gd name="f564" fmla="val 1218663"/>
              <a:gd name="f565" fmla="val 448303"/>
              <a:gd name="f566" fmla="val 1212707"/>
              <a:gd name="f567" fmla="val 393957"/>
              <a:gd name="f568" fmla="val 1201913"/>
              <a:gd name="f569" fmla="val 1245091"/>
              <a:gd name="f570" fmla="val 434902"/>
              <a:gd name="f571" fmla="val 460586"/>
              <a:gd name="f572" fmla="val 1260353"/>
              <a:gd name="f573" fmla="val 495204"/>
              <a:gd name="f574" fmla="val 1268914"/>
              <a:gd name="f575" fmla="val 561089"/>
              <a:gd name="f576" fmla="val 574861"/>
              <a:gd name="f577" fmla="val 1304276"/>
              <a:gd name="f578" fmla="val 1316188"/>
              <a:gd name="f579" fmla="val 602034"/>
              <a:gd name="f580" fmla="val 1328843"/>
              <a:gd name="f581" fmla="val 615807"/>
              <a:gd name="f582" fmla="val 1341872"/>
              <a:gd name="f583" fmla="val 628835"/>
              <a:gd name="f584" fmla="val 1354900"/>
              <a:gd name="f585" fmla="val 641863"/>
              <a:gd name="f586" fmla="val 1368672"/>
              <a:gd name="f587" fmla="val 1378722"/>
              <a:gd name="f588" fmla="val 662335"/>
              <a:gd name="f589" fmla="val 1387284"/>
              <a:gd name="f590" fmla="val 651541"/>
              <a:gd name="f591" fmla="val 1404406"/>
              <a:gd name="f592" fmla="val 646702"/>
              <a:gd name="f593" fmla="val 1412223"/>
              <a:gd name="f594" fmla="val 678341"/>
              <a:gd name="f595" fmla="val 1454658"/>
              <a:gd name="f596" fmla="val 1457263"/>
              <a:gd name="f597" fmla="val 689881"/>
              <a:gd name="f598" fmla="val 1457635"/>
              <a:gd name="f599" fmla="val 1458008"/>
              <a:gd name="f600" fmla="val 692486"/>
              <a:gd name="f601" fmla="val 714076"/>
              <a:gd name="f602" fmla="val 1456519"/>
              <a:gd name="f603" fmla="val 718915"/>
              <a:gd name="f604" fmla="val 1469175"/>
              <a:gd name="f605" fmla="val 719287"/>
              <a:gd name="f606" fmla="val 1485181"/>
              <a:gd name="f607" fmla="val 719659"/>
              <a:gd name="f608" fmla="val 1500814"/>
              <a:gd name="f609" fmla="val 715937"/>
              <a:gd name="f610" fmla="val 1520170"/>
              <a:gd name="f611" fmla="val 745343"/>
              <a:gd name="f612" fmla="val 1512353"/>
              <a:gd name="f613" fmla="val 748693"/>
              <a:gd name="f614" fmla="val 1511609"/>
              <a:gd name="f615" fmla="val 1513842"/>
              <a:gd name="f616" fmla="val 750926"/>
              <a:gd name="f617" fmla="val 1516448"/>
              <a:gd name="f618" fmla="val 782938"/>
              <a:gd name="f619" fmla="val 1583077"/>
              <a:gd name="f620" fmla="val 836912"/>
              <a:gd name="f621" fmla="val 1634445"/>
              <a:gd name="f622" fmla="val 890141"/>
              <a:gd name="f623" fmla="val 1685813"/>
              <a:gd name="f624" fmla="val 893119"/>
              <a:gd name="f625" fmla="val 1688419"/>
              <a:gd name="f626" fmla="val 896097"/>
              <a:gd name="f627" fmla="val 1691024"/>
              <a:gd name="f628" fmla="val 899074"/>
              <a:gd name="f629" fmla="val 1693630"/>
              <a:gd name="f630" fmla="val 843240"/>
              <a:gd name="f631" fmla="val 1680602"/>
              <a:gd name="f632" fmla="val 658985"/>
              <a:gd name="f633" fmla="val 1663851"/>
              <a:gd name="f634" fmla="val 605012"/>
              <a:gd name="f635" fmla="val 1669435"/>
              <a:gd name="f636" fmla="val 556994"/>
              <a:gd name="f637" fmla="val 1674274"/>
              <a:gd name="f638" fmla="val 285638"/>
              <a:gd name="f639" fmla="val 1593128"/>
              <a:gd name="f640" fmla="val 229431"/>
              <a:gd name="f641" fmla="val 1545110"/>
              <a:gd name="f642" fmla="val 221614"/>
              <a:gd name="f643" fmla="val 1582705"/>
              <a:gd name="f644" fmla="val 238364"/>
              <a:gd name="f645" fmla="val 1597594"/>
              <a:gd name="f646" fmla="val 251765"/>
              <a:gd name="f647" fmla="val 1614717"/>
              <a:gd name="f648" fmla="val 270748"/>
              <a:gd name="f649" fmla="val 1638912"/>
              <a:gd name="f650" fmla="val 273726"/>
              <a:gd name="f651" fmla="val 1656035"/>
              <a:gd name="f652" fmla="val 237992"/>
              <a:gd name="f653" fmla="val 1675391"/>
              <a:gd name="f654" fmla="val 135628"/>
              <a:gd name="f655" fmla="val 1730481"/>
              <a:gd name="f656" fmla="val 136745"/>
              <a:gd name="f657" fmla="val 1732342"/>
              <a:gd name="f658" fmla="val 232781"/>
              <a:gd name="f659" fmla="val 1807160"/>
              <a:gd name="f660" fmla="val 237248"/>
              <a:gd name="f661" fmla="val 1810511"/>
              <a:gd name="f662" fmla="val 235014"/>
              <a:gd name="f663" fmla="val 1821305"/>
              <a:gd name="f664" fmla="val 236131"/>
              <a:gd name="f665" fmla="val 1828750"/>
              <a:gd name="f666" fmla="val 211191"/>
              <a:gd name="f667" fmla="val 1839917"/>
              <a:gd name="f668" fmla="val 181785"/>
              <a:gd name="f669" fmla="val 1810883"/>
              <a:gd name="f670" fmla="val 152007"/>
              <a:gd name="f671" fmla="val 1842150"/>
              <a:gd name="f672" fmla="val 280426"/>
              <a:gd name="f673" fmla="val 1979503"/>
              <a:gd name="f674" fmla="val 475848"/>
              <a:gd name="f675" fmla="val 2110157"/>
              <a:gd name="f676" fmla="val 653030"/>
              <a:gd name="f677" fmla="val 2213265"/>
              <a:gd name="f678" fmla="val 509721"/>
              <a:gd name="f679" fmla="val 2247138"/>
              <a:gd name="f680" fmla="val 423735"/>
              <a:gd name="f681" fmla="val 2128024"/>
              <a:gd name="f682" fmla="val 318394"/>
              <a:gd name="f683" fmla="val 2143285"/>
              <a:gd name="f684" fmla="val 265909"/>
              <a:gd name="f685" fmla="val 2180508"/>
              <a:gd name="f686" fmla="val 422246"/>
              <a:gd name="f687" fmla="val 2240810"/>
              <a:gd name="f688" fmla="val 272982"/>
              <a:gd name="f689" fmla="val 2258305"/>
              <a:gd name="f690" fmla="val 337750"/>
              <a:gd name="f691" fmla="val 2291061"/>
              <a:gd name="f692" fmla="val 385768"/>
              <a:gd name="f693" fmla="val 2323073"/>
              <a:gd name="f694" fmla="val 430435"/>
              <a:gd name="f695" fmla="val 2360668"/>
              <a:gd name="f696" fmla="val 2428042"/>
              <a:gd name="f697" fmla="val 2472710"/>
              <a:gd name="f698" fmla="val 488876"/>
              <a:gd name="f699" fmla="val 2563162"/>
              <a:gd name="f700" fmla="val 464681"/>
              <a:gd name="f701" fmla="val 2622719"/>
              <a:gd name="f702" fmla="val 429691"/>
              <a:gd name="f703" fmla="val 2677437"/>
              <a:gd name="f704" fmla="val 2748533"/>
              <a:gd name="f705" fmla="val 481803"/>
              <a:gd name="f706" fmla="val 2797295"/>
              <a:gd name="f707" fmla="val 473614"/>
              <a:gd name="f708" fmla="val 2829307"/>
              <a:gd name="f709" fmla="val 393212"/>
              <a:gd name="f710" fmla="val 2807345"/>
              <a:gd name="f711" fmla="val 306483"/>
              <a:gd name="f712" fmla="val 2783895"/>
              <a:gd name="f713" fmla="val 2827818"/>
              <a:gd name="f714" fmla="val 2913059"/>
              <a:gd name="f715" fmla="val 309833"/>
              <a:gd name="f716" fmla="val 2967777"/>
              <a:gd name="f717" fmla="val 294943"/>
              <a:gd name="f718" fmla="val 2984900"/>
              <a:gd name="f719" fmla="val 235386"/>
              <a:gd name="f720" fmla="val 2978572"/>
              <a:gd name="f721" fmla="val 169501"/>
              <a:gd name="f722" fmla="val 2971499"/>
              <a:gd name="f723" fmla="val 106967"/>
              <a:gd name="f724" fmla="val 2935765"/>
              <a:gd name="f725" fmla="val 25448"/>
              <a:gd name="f726" fmla="val 2952888"/>
              <a:gd name="f727" fmla="val 90588"/>
              <a:gd name="f728" fmla="val 3052646"/>
              <a:gd name="f729" fmla="val 229803"/>
              <a:gd name="f730" fmla="val 3024356"/>
              <a:gd name="f731" fmla="val 305738"/>
              <a:gd name="f732" fmla="val 3119275"/>
              <a:gd name="f733" fmla="val 215286"/>
              <a:gd name="f734" fmla="val 3119647"/>
              <a:gd name="f735" fmla="val 146051"/>
              <a:gd name="f736" fmla="val 79049"/>
              <a:gd name="f737" fmla="val 3098430"/>
              <a:gd name="f738" fmla="val 51132"/>
              <a:gd name="f739" fmla="val 3089869"/>
              <a:gd name="f740" fmla="val 20609"/>
              <a:gd name="f741" fmla="val 3081308"/>
              <a:gd name="f742" fmla="val 4975"/>
              <a:gd name="f743" fmla="val 3109969"/>
              <a:gd name="f744" fmla="+- 0 0 13636"/>
              <a:gd name="f745" fmla="val 3144587"/>
              <a:gd name="f746" fmla="val 24331"/>
              <a:gd name="f747" fmla="val 3157615"/>
              <a:gd name="f748" fmla="val 47037"/>
              <a:gd name="f749" fmla="val 3163943"/>
              <a:gd name="f750" fmla="val 111061"/>
              <a:gd name="f751" fmla="val 3181438"/>
              <a:gd name="f752" fmla="val 160196"/>
              <a:gd name="f753" fmla="val 3222755"/>
              <a:gd name="f754" fmla="val 213425"/>
              <a:gd name="f755" fmla="val 3255139"/>
              <a:gd name="f756" fmla="val 329933"/>
              <a:gd name="f757" fmla="val 3326236"/>
              <a:gd name="f758" fmla="val 457981"/>
              <a:gd name="f759" fmla="val 3385420"/>
              <a:gd name="f760" fmla="val 556622"/>
              <a:gd name="f761" fmla="val 3502301"/>
              <a:gd name="f762" fmla="val 432669"/>
              <a:gd name="f763" fmla="val 3472523"/>
              <a:gd name="f764" fmla="val 339983"/>
              <a:gd name="f765" fmla="val 3402915"/>
              <a:gd name="f766" fmla="val 224592"/>
              <a:gd name="f767" fmla="val 3388771"/>
              <a:gd name="f768" fmla="val 324722"/>
              <a:gd name="f769" fmla="val 3495601"/>
              <a:gd name="f770" fmla="val 453142"/>
              <a:gd name="f771" fmla="val 3565208"/>
              <a:gd name="f772" fmla="val 3643004"/>
              <a:gd name="f773" fmla="val 609479"/>
              <a:gd name="f774" fmla="val 3664966"/>
              <a:gd name="f775" fmla="val 644841"/>
              <a:gd name="f776" fmla="val 3679855"/>
              <a:gd name="f777" fmla="val 652657"/>
              <a:gd name="f778" fmla="val 3727501"/>
              <a:gd name="f779" fmla="val 667919"/>
              <a:gd name="f780" fmla="val 3819814"/>
              <a:gd name="f781" fmla="val 712959"/>
              <a:gd name="f782" fmla="val 3896494"/>
              <a:gd name="f783" fmla="val 810111"/>
              <a:gd name="f784" fmla="val 3937067"/>
              <a:gd name="f785" fmla="val 810856"/>
              <a:gd name="f786" fmla="val 3937439"/>
              <a:gd name="f787" fmla="val 805644"/>
              <a:gd name="f788" fmla="val 3951212"/>
              <a:gd name="f789" fmla="val 802294"/>
              <a:gd name="f790" fmla="val 3960890"/>
              <a:gd name="f791" fmla="val 743110"/>
              <a:gd name="f792" fmla="val 3963868"/>
              <a:gd name="f793" fmla="val 696581"/>
              <a:gd name="f794" fmla="val 3909149"/>
              <a:gd name="f795" fmla="val 620646"/>
              <a:gd name="f796" fmla="val 3927017"/>
              <a:gd name="f797" fmla="val 4001091"/>
              <a:gd name="f798" fmla="val 753532"/>
              <a:gd name="f799" fmla="val 4067720"/>
              <a:gd name="f800" fmla="val 856268"/>
              <a:gd name="f801" fmla="val 4103082"/>
              <a:gd name="f802" fmla="val 938531"/>
              <a:gd name="f803" fmla="val 4131372"/>
              <a:gd name="f804" fmla="val 1040150"/>
              <a:gd name="f805" fmla="val 4147377"/>
              <a:gd name="f806" fmla="val 1099707"/>
              <a:gd name="f807" fmla="val 4238574"/>
              <a:gd name="f808" fmla="val 1030472"/>
              <a:gd name="f809" fmla="val 4256441"/>
              <a:gd name="f810" fmla="val 978732"/>
              <a:gd name="f811" fmla="val 4234107"/>
              <a:gd name="f812" fmla="val 926992"/>
              <a:gd name="f813" fmla="val 4218102"/>
              <a:gd name="f814" fmla="val 847334"/>
              <a:gd name="f815" fmla="val 4193534"/>
              <a:gd name="f816" fmla="val 4165617"/>
              <a:gd name="f817" fmla="val 689508"/>
              <a:gd name="f818" fmla="val 4140677"/>
              <a:gd name="f819" fmla="val 4124299"/>
              <a:gd name="f820" fmla="val 4169711"/>
              <a:gd name="f821" fmla="val 4179389"/>
              <a:gd name="f822" fmla="val 768421"/>
              <a:gd name="f823" fmla="val 4240435"/>
              <a:gd name="f824" fmla="val 831701"/>
              <a:gd name="f825" fmla="val 4297759"/>
              <a:gd name="f826" fmla="val 867435"/>
              <a:gd name="f827" fmla="val 4330143"/>
              <a:gd name="f828" fmla="val 896469"/>
              <a:gd name="f829" fmla="val 4373322"/>
              <a:gd name="f830" fmla="val 960493"/>
              <a:gd name="f831" fmla="val 4356944"/>
              <a:gd name="f832" fmla="val 994366"/>
              <a:gd name="f833" fmla="val 4348382"/>
              <a:gd name="f834" fmla="val 1015955"/>
              <a:gd name="f835" fmla="val 4372578"/>
              <a:gd name="f836" fmla="val 1012233"/>
              <a:gd name="f837" fmla="val 4402356"/>
              <a:gd name="f838" fmla="val 999577"/>
              <a:gd name="f839" fmla="val 4507325"/>
              <a:gd name="f840" fmla="val 1078118"/>
              <a:gd name="f841" fmla="val 4544176"/>
              <a:gd name="f842" fmla="val 1159636"/>
              <a:gd name="f843" fmla="val 4564276"/>
              <a:gd name="f844" fmla="val 1313740"/>
              <a:gd name="f845" fmla="val 4602616"/>
              <a:gd name="f846" fmla="val 1442160"/>
              <a:gd name="f847" fmla="val 4692324"/>
              <a:gd name="f848" fmla="val 1592169"/>
              <a:gd name="f849" fmla="val 4741458"/>
              <a:gd name="f850" fmla="val 1738083"/>
              <a:gd name="f851" fmla="val 4789104"/>
              <a:gd name="f852" fmla="val 2833187"/>
              <a:gd name="f853" fmla="val 5010209"/>
              <a:gd name="f854" fmla="val 3110499"/>
              <a:gd name="f855" fmla="val 5032171"/>
              <a:gd name="f856" fmla="val 4807501"/>
              <a:gd name="f857" fmla="val 5166546"/>
              <a:gd name="f858" fmla="val 6028047"/>
              <a:gd name="f859" fmla="val 4106432"/>
              <a:gd name="f860" fmla="val 6033630"/>
              <a:gd name="f861" fmla="val 4091915"/>
              <a:gd name="f862" fmla="val 6059314"/>
              <a:gd name="f863" fmla="val 4023797"/>
              <a:gd name="f864" fmla="val 6122965"/>
              <a:gd name="f865" fmla="val 3994390"/>
              <a:gd name="f866" fmla="val 6180661"/>
              <a:gd name="f867" fmla="val 3957912"/>
              <a:gd name="f868" fmla="val 6230913"/>
              <a:gd name="f869" fmla="val 3925900"/>
              <a:gd name="f870" fmla="val 6284514"/>
              <a:gd name="f871" fmla="val 3892027"/>
              <a:gd name="f872" fmla="val 6305359"/>
              <a:gd name="f873" fmla="val 3837309"/>
              <a:gd name="f874" fmla="val 6332904"/>
              <a:gd name="f875" fmla="val 3764724"/>
              <a:gd name="f876" fmla="val 6254735"/>
              <a:gd name="f877" fmla="val 3824281"/>
              <a:gd name="f878" fmla="val 6240218"/>
              <a:gd name="f879" fmla="val 3796364"/>
              <a:gd name="f880" fmla="val 6269997"/>
              <a:gd name="f881" fmla="val 3758768"/>
              <a:gd name="f882" fmla="val 6316153"/>
              <a:gd name="f883" fmla="val 3724151"/>
              <a:gd name="f884" fmla="val 6328437"/>
              <a:gd name="f885" fmla="val 3681344"/>
              <a:gd name="f886" fmla="val 6372361"/>
              <a:gd name="f887" fmla="val 3526496"/>
              <a:gd name="f888" fmla="val 6466907"/>
              <a:gd name="f889" fmla="val 3413710"/>
              <a:gd name="f890" fmla="val 6608355"/>
              <a:gd name="f891" fmla="val 6648928"/>
              <a:gd name="f892" fmla="val 3300924"/>
              <a:gd name="f893" fmla="val 6675729"/>
              <a:gd name="f894" fmla="val 3255512"/>
              <a:gd name="f895" fmla="val 6731191"/>
              <a:gd name="f896" fmla="val 3248067"/>
              <a:gd name="f897" fmla="val 6854400"/>
              <a:gd name="f898" fmla="val 3232061"/>
              <a:gd name="f899" fmla="val 6815315"/>
              <a:gd name="f900" fmla="val 3106992"/>
              <a:gd name="f901" fmla="val 6880456"/>
              <a:gd name="f902" fmla="val 3051529"/>
              <a:gd name="f903" fmla="val 6892739"/>
              <a:gd name="f904" fmla="val 3041107"/>
              <a:gd name="f905" fmla="val 6903907"/>
              <a:gd name="f906" fmla="val 2777939"/>
              <a:gd name="f907" fmla="val 6901673"/>
              <a:gd name="f908" fmla="val 2763795"/>
              <a:gd name="f909" fmla="val 6898323"/>
              <a:gd name="f910" fmla="val 2743322"/>
              <a:gd name="f911" fmla="val 6883806"/>
              <a:gd name="f912" fmla="val 2966288"/>
              <a:gd name="f913" fmla="val 6871150"/>
              <a:gd name="f914" fmla="val 2948421"/>
              <a:gd name="f915" fmla="val 6858494"/>
              <a:gd name="f916" fmla="val 2930182"/>
              <a:gd name="f917" fmla="val 6839138"/>
              <a:gd name="f918" fmla="val 2914176"/>
              <a:gd name="f919" fmla="val 6848444"/>
              <a:gd name="f920" fmla="val 2890353"/>
              <a:gd name="f921" fmla="val 6852166"/>
              <a:gd name="f922" fmla="val 2880303"/>
              <a:gd name="f923" fmla="val 6849561"/>
              <a:gd name="f924" fmla="val 2846058"/>
              <a:gd name="f925" fmla="val 6878223"/>
              <a:gd name="f926" fmla="val 2873230"/>
              <a:gd name="f927" fmla="val 6956763"/>
              <a:gd name="f928" fmla="val 2946932"/>
              <a:gd name="f929" fmla="val 6870778"/>
              <a:gd name="f930" fmla="val 2578051"/>
              <a:gd name="f931" fmla="val 6762459"/>
              <a:gd name="f932" fmla="val 2568745"/>
              <a:gd name="f933" fmla="val 6801915"/>
              <a:gd name="f934" fmla="val 2465637"/>
              <a:gd name="f935" fmla="val 6673123"/>
              <a:gd name="f936" fmla="val 2451493"/>
              <a:gd name="f937" fmla="val 6722630"/>
              <a:gd name="f938" fmla="val 2385980"/>
              <a:gd name="f939" fmla="val 2369229"/>
              <a:gd name="f940" fmla="val 6662700"/>
              <a:gd name="f941" fmla="val 2346896"/>
              <a:gd name="f942" fmla="val 6605005"/>
              <a:gd name="f943" fmla="val 2325306"/>
              <a:gd name="f944" fmla="val 6540981"/>
              <a:gd name="f945" fmla="val 2318234"/>
              <a:gd name="f946" fmla="val 6487752"/>
              <a:gd name="f947" fmla="val 2285105"/>
              <a:gd name="f948" fmla="val 6536887"/>
              <a:gd name="f949" fmla="val 2201353"/>
              <a:gd name="f950" fmla="val 6550659"/>
              <a:gd name="f951" fmla="val 2104573"/>
              <a:gd name="f952" fmla="val 6652278"/>
              <a:gd name="f953" fmla="val 2063628"/>
              <a:gd name="f954" fmla="val 6668284"/>
              <a:gd name="f955" fmla="val 2057300"/>
              <a:gd name="f956" fmla="val 6679079"/>
              <a:gd name="f957" fmla="val 2031988"/>
              <a:gd name="f958" fmla="val 6668656"/>
              <a:gd name="f959" fmla="val 2017843"/>
              <a:gd name="f960" fmla="val 6631805"/>
              <a:gd name="f961" fmla="val 1965359"/>
              <a:gd name="f962" fmla="val 6684662"/>
              <a:gd name="f963" fmla="val 1864856"/>
              <a:gd name="f964" fmla="val 6570015"/>
              <a:gd name="f965" fmla="val 1854062"/>
              <a:gd name="f966" fmla="val 6555870"/>
              <a:gd name="f967" fmla="val 1852573"/>
              <a:gd name="f968" fmla="val 6542842"/>
              <a:gd name="f969" fmla="val 6554009"/>
              <a:gd name="f970" fmla="val 1827633"/>
              <a:gd name="f971" fmla="val 6592349"/>
              <a:gd name="f972" fmla="val 1778126"/>
              <a:gd name="f973" fmla="val 6545820"/>
              <a:gd name="f974" fmla="val 1781476"/>
              <a:gd name="f975" fmla="val 6517531"/>
              <a:gd name="f976" fmla="val 1775149"/>
              <a:gd name="f977" fmla="val 6483285"/>
              <a:gd name="f978" fmla="val 1767704"/>
              <a:gd name="f979" fmla="val 6444573"/>
              <a:gd name="f980" fmla="val 1789293"/>
              <a:gd name="f981" fmla="val 6412934"/>
              <a:gd name="f982" fmla="val 1762493"/>
              <a:gd name="f983" fmla="val 6420378"/>
              <a:gd name="f984" fmla="val 1734203"/>
              <a:gd name="f985" fmla="val 6447923"/>
              <a:gd name="f986" fmla="val 1734575"/>
              <a:gd name="f987" fmla="val 6467279"/>
              <a:gd name="f988" fmla="val 1725642"/>
              <a:gd name="f989" fmla="val 6523858"/>
              <a:gd name="f990" fmla="val 1699213"/>
              <a:gd name="f991" fmla="val 1667946"/>
              <a:gd name="f992" fmla="val 6572621"/>
              <a:gd name="f993" fmla="val 1600200"/>
              <a:gd name="f994" fmla="val 6574854"/>
              <a:gd name="f995" fmla="val 1545482"/>
              <a:gd name="f996" fmla="val 6580810"/>
              <a:gd name="f997" fmla="val 1497092"/>
              <a:gd name="f998" fmla="val 6502641"/>
              <a:gd name="f999" fmla="val 1480341"/>
              <a:gd name="f1000" fmla="val 6490358"/>
              <a:gd name="f1001" fmla="val 1477736"/>
              <a:gd name="f1002" fmla="val 6484030"/>
              <a:gd name="f1003" fmla="val 1470664"/>
              <a:gd name="f1004" fmla="val 6481796"/>
              <a:gd name="f1005" fmla="val 1461358"/>
              <a:gd name="f1006" fmla="val 6490730"/>
              <a:gd name="f1007" fmla="val 1452424"/>
              <a:gd name="f1008" fmla="val 6499291"/>
              <a:gd name="f1009" fmla="val 1443118"/>
              <a:gd name="f1010" fmla="val 6509713"/>
              <a:gd name="f1011" fmla="val 1436418"/>
              <a:gd name="f1012" fmla="val 6544703"/>
              <a:gd name="f1013" fmla="val 1414457"/>
              <a:gd name="f1014" fmla="val 6556615"/>
              <a:gd name="f1015" fmla="val 1382072"/>
              <a:gd name="f1016" fmla="val 6567037"/>
              <a:gd name="f1017" fmla="val 1348199"/>
              <a:gd name="f1018" fmla="val 6573737"/>
              <a:gd name="f1019" fmla="val 1326610"/>
              <a:gd name="f1020" fmla="val 6581554"/>
              <a:gd name="f1021" fmla="val 1305393"/>
              <a:gd name="f1022" fmla="val 6596816"/>
              <a:gd name="f1023" fmla="val 1286781"/>
              <a:gd name="f1024" fmla="val 6606122"/>
              <a:gd name="f1025" fmla="val 1275242"/>
              <a:gd name="f1026" fmla="val 6617661"/>
              <a:gd name="f1027" fmla="val 1266681"/>
              <a:gd name="f1028" fmla="val 6632178"/>
              <a:gd name="f1029" fmla="val 1261842"/>
              <a:gd name="f1030" fmla="val 6644833"/>
              <a:gd name="f1031" fmla="val 1257375"/>
              <a:gd name="f1032" fmla="val 6648556"/>
              <a:gd name="f1033" fmla="val 1251419"/>
              <a:gd name="f1034" fmla="val 6639994"/>
              <a:gd name="f1035" fmla="val 1240625"/>
              <a:gd name="f1036" fmla="val 6615799"/>
              <a:gd name="f1037" fmla="val 1209729"/>
              <a:gd name="f1038" fmla="val 1175856"/>
              <a:gd name="f1039" fmla="val 6622127"/>
              <a:gd name="f1040" fmla="val 1136400"/>
              <a:gd name="f1041" fmla="val 6626967"/>
              <a:gd name="f1042" fmla="val 1124489"/>
              <a:gd name="f1043" fmla="val 6623617"/>
              <a:gd name="f1044" fmla="val 1114066"/>
              <a:gd name="f1045" fmla="val 6612077"/>
              <a:gd name="f1046" fmla="val 1109599"/>
              <a:gd name="f1047" fmla="val 6564059"/>
              <a:gd name="f1048" fmla="val 1090616"/>
              <a:gd name="f1049" fmla="val 6552148"/>
              <a:gd name="f1050" fmla="val 1046692"/>
              <a:gd name="f1051" fmla="val 6531675"/>
              <a:gd name="f1052" fmla="val 1009469"/>
              <a:gd name="f1053" fmla="val 956612"/>
              <a:gd name="f1054" fmla="val 6476213"/>
              <a:gd name="f1055" fmla="val 902639"/>
              <a:gd name="f1056" fmla="val 6456113"/>
              <a:gd name="f1057" fmla="val 845315"/>
              <a:gd name="f1058" fmla="val 6444201"/>
              <a:gd name="f1059" fmla="val 811070"/>
              <a:gd name="f1060" fmla="val 6432662"/>
              <a:gd name="f1061" fmla="val 777197"/>
              <a:gd name="f1062" fmla="val 6440851"/>
              <a:gd name="f1063" fmla="val 6442712"/>
              <a:gd name="f1064" fmla="val 6439362"/>
              <a:gd name="f1065" fmla="val 722107"/>
              <a:gd name="f1066" fmla="val 6434523"/>
              <a:gd name="f1067" fmla="val 715034"/>
              <a:gd name="f1068" fmla="val 6414050"/>
              <a:gd name="f1069" fmla="val 684139"/>
              <a:gd name="f1070" fmla="val 6416656"/>
              <a:gd name="f1071" fmla="val 651383"/>
              <a:gd name="f1072" fmla="val 6432290"/>
              <a:gd name="f1073" fmla="val 617510"/>
              <a:gd name="f1074" fmla="val 6441968"/>
              <a:gd name="f1075" fmla="val 597037"/>
              <a:gd name="f1076" fmla="val 6416284"/>
              <a:gd name="f1077" fmla="val 595176"/>
              <a:gd name="f1078" fmla="val 6366405"/>
              <a:gd name="f1079" fmla="val 596293"/>
              <a:gd name="f1080" fmla="val 6316898"/>
              <a:gd name="f1081" fmla="val 598154"/>
              <a:gd name="f1082" fmla="val 6267763"/>
              <a:gd name="f1083" fmla="val 591826"/>
              <a:gd name="f1084" fmla="val 6212673"/>
              <a:gd name="f1085" fmla="val 584753"/>
              <a:gd name="f1086" fmla="val 6194806"/>
              <a:gd name="f1087" fmla="val 568375"/>
              <a:gd name="f1088" fmla="val 6236496"/>
              <a:gd name="f1089" fmla="val 521102"/>
              <a:gd name="f1090" fmla="val 6245430"/>
              <a:gd name="f1091" fmla="val 511052"/>
              <a:gd name="f1092" fmla="val 6253246"/>
              <a:gd name="f1093" fmla="val 499885"/>
              <a:gd name="f1094" fmla="val 6257341"/>
              <a:gd name="f1095" fmla="val 487229"/>
              <a:gd name="f1096" fmla="val 6260319"/>
              <a:gd name="f1097" fmla="val 477179"/>
              <a:gd name="f1098" fmla="val 6257713"/>
              <a:gd name="f1099" fmla="val 470106"/>
              <a:gd name="f1100" fmla="val 6248780"/>
              <a:gd name="f1101" fmla="val 6238357"/>
              <a:gd name="f1102" fmla="val 459312"/>
              <a:gd name="f1103" fmla="val 6232774"/>
              <a:gd name="f1104" fmla="val 467501"/>
              <a:gd name="f1105" fmla="val 6226818"/>
              <a:gd name="f1106" fmla="val 473456"/>
              <a:gd name="f1107" fmla="val 6194434"/>
              <a:gd name="f1108" fmla="val 505468"/>
              <a:gd name="f1109" fmla="val 6153861"/>
              <a:gd name="f1110" fmla="val 6115149"/>
              <a:gd name="f1111" fmla="val 551625"/>
              <a:gd name="f1112" fmla="val 6059686"/>
              <a:gd name="f1113" fmla="val 586615"/>
              <a:gd name="f1114" fmla="val 6001246"/>
              <a:gd name="f1115" fmla="val 5951739"/>
              <a:gd name="f1116" fmla="val 659944"/>
              <a:gd name="f1117" fmla="val 5939084"/>
              <a:gd name="f1118" fmla="val 670739"/>
              <a:gd name="f1119" fmla="val 5918611"/>
              <a:gd name="f1120" fmla="val 5917122"/>
              <a:gd name="f1121" fmla="val 644310"/>
              <a:gd name="f1122" fmla="val 5915633"/>
              <a:gd name="f1123" fmla="val 626071"/>
              <a:gd name="f1124" fmla="val 5905583"/>
              <a:gd name="f1125" fmla="val 5890694"/>
              <a:gd name="f1126" fmla="val 630538"/>
              <a:gd name="f1127" fmla="val 5872826"/>
              <a:gd name="f1128" fmla="val 635749"/>
              <a:gd name="f1129" fmla="val 5854959"/>
              <a:gd name="f1130" fmla="val 640960"/>
              <a:gd name="f1131" fmla="val 5837464"/>
              <a:gd name="f1132" fmla="val 646916"/>
              <a:gd name="f1133" fmla="val 5819225"/>
              <a:gd name="f1134" fmla="val 653244"/>
              <a:gd name="f1135" fmla="val 5811036"/>
              <a:gd name="f1136" fmla="val 666644"/>
              <a:gd name="f1137" fmla="val 5809175"/>
              <a:gd name="f1138" fmla="val 683395"/>
              <a:gd name="f1139" fmla="val 5808430"/>
              <a:gd name="f1140" fmla="val 689723"/>
              <a:gd name="f1141" fmla="val 5808803"/>
              <a:gd name="f1142" fmla="val 697539"/>
              <a:gd name="f1143" fmla="val 5815503"/>
              <a:gd name="f1144" fmla="val 5843048"/>
              <a:gd name="f1145" fmla="val 703495"/>
              <a:gd name="f1146" fmla="val 5755201"/>
              <a:gd name="f1147" fmla="val 682278"/>
              <a:gd name="f1148" fmla="val 5746268"/>
              <a:gd name="f1149" fmla="val 667389"/>
              <a:gd name="f1150" fmla="val 5745896"/>
              <a:gd name="f1151" fmla="val 5525907"/>
              <a:gd name="f1152" fmla="val 720246"/>
              <a:gd name="f1153" fmla="val 885302"/>
              <a:gd name="f1154" fmla="val 1333310"/>
              <a:gd name="f1155" fmla="val 877857"/>
              <a:gd name="f1156" fmla="val 1326982"/>
              <a:gd name="f1157" fmla="val 870040"/>
              <a:gd name="f1158" fmla="val 1321027"/>
              <a:gd name="f1159" fmla="val 862596"/>
              <a:gd name="f1160" fmla="val 1314326"/>
              <a:gd name="f1161" fmla="val 863712"/>
              <a:gd name="f1162" fmla="val 1312837"/>
              <a:gd name="f1163" fmla="val 865201"/>
              <a:gd name="f1164" fmla="val 1311349"/>
              <a:gd name="f1165" fmla="val 866318"/>
              <a:gd name="f1166" fmla="val 1309860"/>
              <a:gd name="f1167" fmla="val 881580"/>
              <a:gd name="f1168" fmla="val 1320282"/>
              <a:gd name="f1169" fmla="val 896841"/>
              <a:gd name="f1170" fmla="val 1330705"/>
              <a:gd name="f1171" fmla="val 912103"/>
              <a:gd name="f1172" fmla="val 1341127"/>
              <a:gd name="f1173" fmla="val 903541"/>
              <a:gd name="f1174" fmla="val 1338522"/>
              <a:gd name="f1175" fmla="val 894235"/>
              <a:gd name="f1176" fmla="val 1335916"/>
              <a:gd name="f1177" fmla="val 1140280"/>
              <a:gd name="f1178" fmla="val 787619"/>
              <a:gd name="f1179" fmla="val 1231849"/>
              <a:gd name="f1180" fmla="val 850154"/>
              <a:gd name="f1181" fmla="val 1323418"/>
              <a:gd name="f1182" fmla="val 913061"/>
              <a:gd name="f1183" fmla="val 1414987"/>
              <a:gd name="f1184" fmla="val 975596"/>
              <a:gd name="f1185" fmla="val 1413498"/>
              <a:gd name="f1186" fmla="val 977085"/>
              <a:gd name="f1187" fmla="val 1412381"/>
              <a:gd name="f1188" fmla="val 978574"/>
              <a:gd name="f1189" fmla="val 1410892"/>
              <a:gd name="f1190" fmla="val 980063"/>
              <a:gd name="f1191" fmla="val 1310390"/>
              <a:gd name="f1192" fmla="val 927206"/>
              <a:gd name="f1193" fmla="val 1215471"/>
              <a:gd name="f1194" fmla="val 868394"/>
              <a:gd name="f1195" fmla="+- 0 0 -90"/>
              <a:gd name="f1196" fmla="*/ f3 1 6886274"/>
              <a:gd name="f1197" fmla="*/ f4 1 5025119"/>
              <a:gd name="f1198" fmla="+- f7 0 f5"/>
              <a:gd name="f1199" fmla="+- f6 0 f5"/>
              <a:gd name="f1200" fmla="*/ f1195 f0 1"/>
              <a:gd name="f1201" fmla="*/ f1199 1 6886274"/>
              <a:gd name="f1202" fmla="*/ f1198 1 5025119"/>
              <a:gd name="f1203" fmla="*/ 5458905 f1199 1"/>
              <a:gd name="f1204" fmla="*/ 754119 f1198 1"/>
              <a:gd name="f1205" fmla="*/ 3455557 f1199 1"/>
              <a:gd name="f1206" fmla="*/ 1027709 f1198 1"/>
              <a:gd name="f1207" fmla="*/ 3338677 f1199 1"/>
              <a:gd name="f1208" fmla="*/ 1021381 f1198 1"/>
              <a:gd name="f1209" fmla="*/ 2518280 f1199 1"/>
              <a:gd name="f1210" fmla="*/ 980435 f1198 1"/>
              <a:gd name="f1211" fmla="*/ 1673687 f1199 1"/>
              <a:gd name="f1212" fmla="*/ 739229 f1198 1"/>
              <a:gd name="f1213" fmla="*/ 1183459 f1199 1"/>
              <a:gd name="f1214" fmla="*/ 397149 f1198 1"/>
              <a:gd name="f1215" fmla="*/ 977987 f1199 1"/>
              <a:gd name="f1216" fmla="*/ 241184 f1198 1"/>
              <a:gd name="f1217" fmla="*/ 788150 f1199 1"/>
              <a:gd name="f1218" fmla="*/ 66980 f1198 1"/>
              <a:gd name="f1219" fmla="*/ 721148 f1199 1"/>
              <a:gd name="f1220" fmla="*/ 31990 f1198 1"/>
              <a:gd name="f1221" fmla="*/ 701792 f1199 1"/>
              <a:gd name="f1222" fmla="*/ 32362 f1198 1"/>
              <a:gd name="f1223" fmla="*/ 686530 f1199 1"/>
              <a:gd name="f1224" fmla="*/ 43157 f1198 1"/>
              <a:gd name="f1225" fmla="*/ 693603 f1199 1"/>
              <a:gd name="f1226" fmla="*/ 58046 f1198 1"/>
              <a:gd name="f1227" fmla="*/ 705886 f1199 1"/>
              <a:gd name="f1228" fmla="*/ 65491 f1198 1"/>
              <a:gd name="f1229" fmla="*/ 762838 f1199 1"/>
              <a:gd name="f1230" fmla="*/ 112764 f1198 1"/>
              <a:gd name="f1231" fmla="*/ 764327 f1199 1"/>
              <a:gd name="f1232" fmla="*/ 140309 f1198 1"/>
              <a:gd name="f1233" fmla="*/ 775121 f1199 1"/>
              <a:gd name="f1234" fmla="*/ 159666 f1198 1"/>
              <a:gd name="f1235" fmla="*/ 823139 f1199 1"/>
              <a:gd name="f1236" fmla="*/ 176416 f1198 1"/>
              <a:gd name="f1237" fmla="*/ 707748 f1199 1"/>
              <a:gd name="f1238" fmla="*/ 109414 f1198 1"/>
              <a:gd name="f1239" fmla="*/ 681319 f1199 1"/>
              <a:gd name="f1240" fmla="*/ 69958 f1198 1"/>
              <a:gd name="f1241" fmla="*/ 640746 f1199 1"/>
              <a:gd name="f1242" fmla="*/ 67352 f1198 1"/>
              <a:gd name="f1243" fmla="*/ 614318 f1199 1"/>
              <a:gd name="f1244" fmla="*/ 61396 f1198 1"/>
              <a:gd name="f1245" fmla="*/ 560716 f1199 1"/>
              <a:gd name="f1246" fmla="*/ 3701 f1198 1"/>
              <a:gd name="f1247" fmla="*/ 540616 f1199 1"/>
              <a:gd name="f1248" fmla="*/ 543594 f1199 1"/>
              <a:gd name="f1249" fmla="*/ 21940 f1198 1"/>
              <a:gd name="f1250" fmla="*/ 558855 f1199 1"/>
              <a:gd name="f1251" fmla="*/ 51346 f1198 1"/>
              <a:gd name="f1252" fmla="*/ 557366 f1199 1"/>
              <a:gd name="f1253" fmla="*/ 72563 f1198 1"/>
              <a:gd name="f1254" fmla="*/ 570022 f1199 1"/>
              <a:gd name="f1255" fmla="*/ 120209 f1198 1"/>
              <a:gd name="f1256" fmla="*/ 599801 f1199 1"/>
              <a:gd name="f1257" fmla="*/ 192794 f1198 1"/>
              <a:gd name="f1258" fmla="*/ 212150 f1198 1"/>
              <a:gd name="f1259" fmla="*/ 623996 f1199 1"/>
              <a:gd name="f1260" fmla="*/ 220711 f1198 1"/>
              <a:gd name="f1261" fmla="*/ 821278 f1199 1"/>
              <a:gd name="f1262" fmla="*/ 503235 f1198 1"/>
              <a:gd name="f1263" fmla="*/ 1033822 f1199 1"/>
              <a:gd name="f1264" fmla="*/ 694562 f1198 1"/>
              <a:gd name="f1265" fmla="*/ 1039406 f1199 1"/>
              <a:gd name="f1266" fmla="*/ 702378 f1198 1"/>
              <a:gd name="f1267" fmla="*/ 944114 f1199 1"/>
              <a:gd name="f1268" fmla="*/ 662550 f1198 1"/>
              <a:gd name="f1269" fmla="*/ 733432 f1199 1"/>
              <a:gd name="f1270" fmla="*/ 500629 f1198 1"/>
              <a:gd name="f1271" fmla="*/ 606501 f1199 1"/>
              <a:gd name="f1272" fmla="*/ 399755 f1198 1"/>
              <a:gd name="f1273" fmla="*/ 588634 f1199 1"/>
              <a:gd name="f1274" fmla="*/ 381143 f1198 1"/>
              <a:gd name="f1275" fmla="*/ 575978 f1199 1"/>
              <a:gd name="f1276" fmla="*/ 375560 f1198 1"/>
              <a:gd name="f1277" fmla="*/ 567044 f1199 1"/>
              <a:gd name="f1278" fmla="*/ 388588 f1198 1"/>
              <a:gd name="f1279" fmla="*/ 578956 f1199 1"/>
              <a:gd name="f1280" fmla="*/ 437722 f1198 1"/>
              <a:gd name="f1281" fmla="*/ 675736 f1199 1"/>
              <a:gd name="f1282" fmla="*/ 535619 f1198 1"/>
              <a:gd name="f1283" fmla="*/ 811600 f1199 1"/>
              <a:gd name="f1284" fmla="*/ 652872 f1198 1"/>
              <a:gd name="f1285" fmla="*/ 818300 f1199 1"/>
              <a:gd name="f1286" fmla="*/ 666272 f1198 1"/>
              <a:gd name="f1287" fmla="*/ 741621 f1199 1"/>
              <a:gd name="f1288" fmla="*/ 608576 f1198 1"/>
              <a:gd name="f1289" fmla="*/ 666430 f1199 1"/>
              <a:gd name="f1290" fmla="*/ 553114 f1198 1"/>
              <a:gd name="f1291" fmla="*/ 645585 f1199 1"/>
              <a:gd name="f1292" fmla="*/ 547903 f1198 1"/>
              <a:gd name="f1293" fmla="*/ 640002 f1199 1"/>
              <a:gd name="f1294" fmla="*/ 570236 f1198 1"/>
              <a:gd name="f1295" fmla="*/ 628677 f1198 1"/>
              <a:gd name="f1296" fmla="*/ 855896 f1199 1"/>
              <a:gd name="f1297" fmla="*/ 786875 f1198 1"/>
              <a:gd name="f1298" fmla="*/ 946348 f1199 1"/>
              <a:gd name="f1299" fmla="*/ 877699 f1198 1"/>
              <a:gd name="f1300" fmla="*/ 950442 f1199 1"/>
              <a:gd name="f1301" fmla="*/ 899661 f1198 1"/>
              <a:gd name="f1302" fmla="*/ 991760 f1199 1"/>
              <a:gd name="f1303" fmla="*/ 937629 f1198 1"/>
              <a:gd name="f1304" fmla="*/ 1018188 f1199 1"/>
              <a:gd name="f1305" fmla="*/ 945445 f1198 1"/>
              <a:gd name="f1306" fmla="*/ 1315601 f1199 1"/>
              <a:gd name="f1307" fmla="*/ 1196329 f1198 1"/>
              <a:gd name="f1308" fmla="*/ 1454443 f1199 1"/>
              <a:gd name="f1309" fmla="*/ 1279709 f1198 1"/>
              <a:gd name="f1310" fmla="*/ 1285665 f1198 1"/>
              <a:gd name="f1311" fmla="*/ 1453327 f1199 1"/>
              <a:gd name="f1312" fmla="*/ 1291993 f1198 1"/>
              <a:gd name="f1313" fmla="*/ 1256416 f1199 1"/>
              <a:gd name="f1314" fmla="*/ 1166923 f1198 1"/>
              <a:gd name="f1315" fmla="*/ 745715 f1199 1"/>
              <a:gd name="f1316" fmla="*/ 798786 f1198 1"/>
              <a:gd name="f1317" fmla="*/ 592356 f1199 1"/>
              <a:gd name="f1318" fmla="*/ 656966 f1198 1"/>
              <a:gd name="f1319" fmla="*/ 485526 f1199 1"/>
              <a:gd name="f1320" fmla="*/ 567259 f1198 1"/>
              <a:gd name="f1321" fmla="*/ 430063 f1199 1"/>
              <a:gd name="f1322" fmla="*/ 550136 f1198 1"/>
              <a:gd name="f1323" fmla="*/ 408846 f1199 1"/>
              <a:gd name="f1324" fmla="*/ 563164 f1198 1"/>
              <a:gd name="f1325" fmla="*/ 421130 f1199 1"/>
              <a:gd name="f1326" fmla="*/ 581403 f1198 1"/>
              <a:gd name="f1327" fmla="*/ 426713 f1199 1"/>
              <a:gd name="f1328" fmla="*/ 584009 f1198 1"/>
              <a:gd name="f1329" fmla="*/ 487015 f1199 1"/>
              <a:gd name="f1330" fmla="*/ 635005 f1198 1"/>
              <a:gd name="f1331" fmla="*/ 655105 f1198 1"/>
              <a:gd name="f1332" fmla="*/ 497437 f1199 1"/>
              <a:gd name="f1333" fmla="*/ 678183 f1198 1"/>
              <a:gd name="f1334" fmla="*/ 539871 f1199 1"/>
              <a:gd name="f1335" fmla="*/ 691584 f1198 1"/>
              <a:gd name="f1336" fmla="*/ 485898 f1199 1"/>
              <a:gd name="f1337" fmla="*/ 681906 f1198 1"/>
              <a:gd name="f1338" fmla="*/ 410335 f1199 1"/>
              <a:gd name="f1339" fmla="*/ 600387 f1198 1"/>
              <a:gd name="f1340" fmla="*/ 397307 f1199 1"/>
              <a:gd name="f1341" fmla="*/ 582892 f1198 1"/>
              <a:gd name="f1342" fmla="*/ 363062 f1199 1"/>
              <a:gd name="f1343" fmla="*/ 334772 f1199 1"/>
              <a:gd name="f1344" fmla="*/ 578426 f1198 1"/>
              <a:gd name="f1345" fmla="*/ 281915 f1199 1"/>
              <a:gd name="f1346" fmla="*/ 522219 f1198 1"/>
              <a:gd name="f1347" fmla="*/ 263304 f1199 1"/>
              <a:gd name="f1348" fmla="*/ 521846 f1198 1"/>
              <a:gd name="f1349" fmla="*/ 263676 f1199 1"/>
              <a:gd name="f1350" fmla="*/ 538225 f1198 1"/>
              <a:gd name="f1351" fmla="*/ 275215 f1199 1"/>
              <a:gd name="f1352" fmla="*/ 271121 f1199 1"/>
              <a:gd name="f1353" fmla="*/ 604854 f1198 1"/>
              <a:gd name="f1354" fmla="*/ 274471 f1199 1"/>
              <a:gd name="f1355" fmla="*/ 627560 f1198 1"/>
              <a:gd name="f1356" fmla="*/ 319138 f1199 1"/>
              <a:gd name="f1357" fmla="*/ 718012 f1198 1"/>
              <a:gd name="f1358" fmla="*/ 326583 f1199 1"/>
              <a:gd name="f1359" fmla="*/ 729551 f1198 1"/>
              <a:gd name="f1360" fmla="*/ 349289 f1199 1"/>
              <a:gd name="f1361" fmla="*/ 748163 f1198 1"/>
              <a:gd name="f1362" fmla="*/ 528332 f1199 1"/>
              <a:gd name="f1363" fmla="*/ 1007608 f1198 1"/>
              <a:gd name="f1364" fmla="*/ 766932 f1199 1"/>
              <a:gd name="f1365" fmla="*/ 1222758 f1198 1"/>
              <a:gd name="f1366" fmla="*/ 1190746 f1198 1"/>
              <a:gd name="f1367" fmla="*/ 469520 f1199 1"/>
              <a:gd name="f1368" fmla="*/ 1032920 f1198 1"/>
              <a:gd name="f1369" fmla="*/ 325466 f1199 1"/>
              <a:gd name="f1370" fmla="*/ 917900 f1198 1"/>
              <a:gd name="f1371" fmla="*/ 312066 f1199 1"/>
              <a:gd name="f1372" fmla="*/ 903383 f1198 1"/>
              <a:gd name="f1373" fmla="*/ 296805 f1199 1"/>
              <a:gd name="f1374" fmla="*/ 895566 f1198 1"/>
              <a:gd name="f1375" fmla="*/ 288243 f1199 1"/>
              <a:gd name="f1376" fmla="*/ 910828 f1198 1"/>
              <a:gd name="f1377" fmla="*/ 309460 f1199 1"/>
              <a:gd name="f1378" fmla="*/ 971129 f1198 1"/>
              <a:gd name="f1379" fmla="*/ 407729 f1199 1"/>
              <a:gd name="f1380" fmla="*/ 1062698 f1198 1"/>
              <a:gd name="f1381" fmla="*/ 544338 f1199 1"/>
              <a:gd name="f1382" fmla="*/ 1189257 f1198 1"/>
              <a:gd name="f1383" fmla="*/ 454630 f1199 1"/>
              <a:gd name="f1384" fmla="*/ 1120766 f1198 1"/>
              <a:gd name="f1385" fmla="*/ 385396 f1199 1"/>
              <a:gd name="f1386" fmla="*/ 1070515 f1198 1"/>
              <a:gd name="f1387" fmla="*/ 366040 f1199 1"/>
              <a:gd name="f1388" fmla="*/ 1067537 f1198 1"/>
              <a:gd name="f1389" fmla="*/ 361573 f1199 1"/>
              <a:gd name="f1390" fmla="*/ 1086149 f1198 1"/>
              <a:gd name="f1391" fmla="*/ 402146 f1199 1"/>
              <a:gd name="f1392" fmla="*/ 1152778 f1198 1"/>
              <a:gd name="f1393" fmla="*/ 475475 f1199 1"/>
              <a:gd name="f1394" fmla="*/ 1218663 f1198 1"/>
              <a:gd name="f1395" fmla="*/ 393957 f1199 1"/>
              <a:gd name="f1396" fmla="*/ 1201913 f1198 1"/>
              <a:gd name="f1397" fmla="*/ 460586 f1199 1"/>
              <a:gd name="f1398" fmla="*/ 1260353 f1198 1"/>
              <a:gd name="f1399" fmla="*/ 561089 f1199 1"/>
              <a:gd name="f1400" fmla="*/ 602034 f1199 1"/>
              <a:gd name="f1401" fmla="*/ 1328843 f1198 1"/>
              <a:gd name="f1402" fmla="*/ 641863 f1199 1"/>
              <a:gd name="f1403" fmla="*/ 1368672 f1198 1"/>
              <a:gd name="f1404" fmla="*/ 651541 f1199 1"/>
              <a:gd name="f1405" fmla="*/ 1404406 f1198 1"/>
              <a:gd name="f1406" fmla="*/ 688392 f1199 1"/>
              <a:gd name="f1407" fmla="*/ 1457263 f1198 1"/>
              <a:gd name="f1408" fmla="*/ 692486 f1199 1"/>
              <a:gd name="f1409" fmla="*/ 1458008 f1198 1"/>
              <a:gd name="f1410" fmla="*/ 719287 f1199 1"/>
              <a:gd name="f1411" fmla="*/ 1485181 f1198 1"/>
              <a:gd name="f1412" fmla="*/ 745343 f1199 1"/>
              <a:gd name="f1413" fmla="*/ 1512353 f1198 1"/>
              <a:gd name="f1414" fmla="*/ 750926 f1199 1"/>
              <a:gd name="f1415" fmla="*/ 1516448 f1198 1"/>
              <a:gd name="f1416" fmla="*/ 890141 f1199 1"/>
              <a:gd name="f1417" fmla="*/ 1685813 f1198 1"/>
              <a:gd name="f1418" fmla="*/ 899074 f1199 1"/>
              <a:gd name="f1419" fmla="*/ 1693630 f1198 1"/>
              <a:gd name="f1420" fmla="*/ 605012 f1199 1"/>
              <a:gd name="f1421" fmla="*/ 1669435 f1198 1"/>
              <a:gd name="f1422" fmla="*/ 229431 f1199 1"/>
              <a:gd name="f1423" fmla="*/ 1545110 f1198 1"/>
              <a:gd name="f1424" fmla="*/ 251765 f1199 1"/>
              <a:gd name="f1425" fmla="*/ 1614717 f1198 1"/>
              <a:gd name="f1426" fmla="*/ 237992 f1199 1"/>
              <a:gd name="f1427" fmla="*/ 1675391 f1198 1"/>
              <a:gd name="f1428" fmla="*/ 232781 f1199 1"/>
              <a:gd name="f1429" fmla="*/ 1807160 f1198 1"/>
              <a:gd name="f1430" fmla="*/ 236131 f1199 1"/>
              <a:gd name="f1431" fmla="*/ 1828750 f1198 1"/>
              <a:gd name="f1432" fmla="*/ 152007 f1199 1"/>
              <a:gd name="f1433" fmla="*/ 1842150 f1198 1"/>
              <a:gd name="f1434" fmla="*/ 653030 f1199 1"/>
              <a:gd name="f1435" fmla="*/ 2213265 f1198 1"/>
              <a:gd name="f1436" fmla="*/ 318394 f1199 1"/>
              <a:gd name="f1437" fmla="*/ 2143285 f1198 1"/>
              <a:gd name="f1438" fmla="*/ 272982 f1199 1"/>
              <a:gd name="f1439" fmla="*/ 2258305 f1198 1"/>
              <a:gd name="f1440" fmla="*/ 430435 f1199 1"/>
              <a:gd name="f1441" fmla="*/ 2360668 f1198 1"/>
              <a:gd name="f1442" fmla="*/ 488876 f1199 1"/>
              <a:gd name="f1443" fmla="*/ 2563162 f1198 1"/>
              <a:gd name="f1444" fmla="*/ 2748533 f1198 1"/>
              <a:gd name="f1445" fmla="*/ 393212 f1199 1"/>
              <a:gd name="f1446" fmla="*/ 2807345 f1198 1"/>
              <a:gd name="f1447" fmla="*/ 295688 f1199 1"/>
              <a:gd name="f1448" fmla="*/ 2913059 f1198 1"/>
              <a:gd name="f1449" fmla="*/ 235386 f1199 1"/>
              <a:gd name="f1450" fmla="*/ 2978572 f1198 1"/>
              <a:gd name="f1451" fmla="*/ 25448 f1199 1"/>
              <a:gd name="f1452" fmla="*/ 2952888 f1198 1"/>
              <a:gd name="f1453" fmla="*/ 305738 f1199 1"/>
              <a:gd name="f1454" fmla="*/ 3119275 f1198 1"/>
              <a:gd name="f1455" fmla="*/ 79049 f1199 1"/>
              <a:gd name="f1456" fmla="*/ 3098430 f1198 1"/>
              <a:gd name="f1457" fmla="*/ 4975 f1199 1"/>
              <a:gd name="f1458" fmla="*/ 3109969 f1198 1"/>
              <a:gd name="f1459" fmla="*/ 47037 f1199 1"/>
              <a:gd name="f1460" fmla="*/ 3163943 f1198 1"/>
              <a:gd name="f1461" fmla="*/ 213425 f1199 1"/>
              <a:gd name="f1462" fmla="*/ 3255139 f1198 1"/>
              <a:gd name="f1463" fmla="*/ 556622 f1199 1"/>
              <a:gd name="f1464" fmla="*/ 3502301 f1198 1"/>
              <a:gd name="f1465" fmla="*/ 224592 f1199 1"/>
              <a:gd name="f1466" fmla="*/ 3388771 f1198 1"/>
              <a:gd name="f1467" fmla="*/ 574861 f1199 1"/>
              <a:gd name="f1468" fmla="*/ 3643004 f1198 1"/>
              <a:gd name="f1469" fmla="*/ 652657 f1199 1"/>
              <a:gd name="f1470" fmla="*/ 3727501 f1198 1"/>
              <a:gd name="f1471" fmla="*/ 810111 f1199 1"/>
              <a:gd name="f1472" fmla="*/ 3937067 f1198 1"/>
              <a:gd name="f1473" fmla="*/ 802294 f1199 1"/>
              <a:gd name="f1474" fmla="*/ 3960890 f1198 1"/>
              <a:gd name="f1475" fmla="*/ 620646 f1199 1"/>
              <a:gd name="f1476" fmla="*/ 3927017 f1198 1"/>
              <a:gd name="f1477" fmla="*/ 856268 f1199 1"/>
              <a:gd name="f1478" fmla="*/ 4103082 f1198 1"/>
              <a:gd name="f1479" fmla="*/ 1099707 f1199 1"/>
              <a:gd name="f1480" fmla="*/ 4238574 f1198 1"/>
              <a:gd name="f1481" fmla="*/ 926992 f1199 1"/>
              <a:gd name="f1482" fmla="*/ 4218102 f1198 1"/>
              <a:gd name="f1483" fmla="*/ 689508 f1199 1"/>
              <a:gd name="f1484" fmla="*/ 4140677 f1198 1"/>
              <a:gd name="f1485" fmla="*/ 606873 f1199 1"/>
              <a:gd name="f1486" fmla="*/ 4169711 f1198 1"/>
              <a:gd name="f1487" fmla="*/ 831701 f1199 1"/>
              <a:gd name="f1488" fmla="*/ 4297759 f1198 1"/>
              <a:gd name="f1489" fmla="*/ 960493 f1199 1"/>
              <a:gd name="f1490" fmla="*/ 4356944 f1198 1"/>
              <a:gd name="f1491" fmla="*/ 1012233 f1199 1"/>
              <a:gd name="f1492" fmla="*/ 4402356 f1198 1"/>
              <a:gd name="f1493" fmla="*/ 1159636 f1199 1"/>
              <a:gd name="f1494" fmla="*/ 4564276 f1198 1"/>
              <a:gd name="f1495" fmla="*/ 1592169 f1199 1"/>
              <a:gd name="f1496" fmla="*/ 4741458 f1198 1"/>
              <a:gd name="f1497" fmla="*/ 3110499 f1199 1"/>
              <a:gd name="f1498" fmla="*/ 5032171 f1198 1"/>
              <a:gd name="f1499" fmla="*/ 6033630 f1199 1"/>
              <a:gd name="f1500" fmla="*/ 4091915 f1198 1"/>
              <a:gd name="f1501" fmla="*/ 6180661 f1199 1"/>
              <a:gd name="f1502" fmla="*/ 3957912 f1198 1"/>
              <a:gd name="f1503" fmla="*/ 6305359 f1199 1"/>
              <a:gd name="f1504" fmla="*/ 3837309 f1198 1"/>
              <a:gd name="f1505" fmla="*/ 6240218 f1199 1"/>
              <a:gd name="f1506" fmla="*/ 3796364 f1198 1"/>
              <a:gd name="f1507" fmla="*/ 6328437 f1199 1"/>
              <a:gd name="f1508" fmla="*/ 3681344 f1198 1"/>
              <a:gd name="f1509" fmla="*/ 6608355 f1199 1"/>
              <a:gd name="f1510" fmla="*/ 3326236 f1198 1"/>
              <a:gd name="f1511" fmla="*/ 6731191 f1199 1"/>
              <a:gd name="f1512" fmla="*/ 3248067 f1198 1"/>
              <a:gd name="f1513" fmla="*/ 6880456 f1199 1"/>
              <a:gd name="f1514" fmla="*/ 3051529 f1198 1"/>
              <a:gd name="f1515" fmla="*/ 6901673 f1199 1"/>
              <a:gd name="f1516" fmla="*/ 2763795 f1198 1"/>
              <a:gd name="f1517" fmla="*/ 6871150 f1199 1"/>
              <a:gd name="f1518" fmla="*/ 2948421 f1198 1"/>
              <a:gd name="f1519" fmla="*/ 6848444 f1199 1"/>
              <a:gd name="f1520" fmla="*/ 2890353 f1198 1"/>
              <a:gd name="f1521" fmla="*/ 6878223 f1199 1"/>
              <a:gd name="f1522" fmla="*/ 2873230 f1198 1"/>
              <a:gd name="f1523" fmla="*/ 6762459 f1199 1"/>
              <a:gd name="f1524" fmla="*/ 2568745 f1198 1"/>
              <a:gd name="f1525" fmla="*/ 6673123 f1199 1"/>
              <a:gd name="f1526" fmla="*/ 2451493 f1198 1"/>
              <a:gd name="f1527" fmla="*/ 6662700 f1199 1"/>
              <a:gd name="f1528" fmla="*/ 2346896 f1198 1"/>
              <a:gd name="f1529" fmla="*/ 6487752 f1199 1"/>
              <a:gd name="f1530" fmla="*/ 2285105 f1198 1"/>
              <a:gd name="f1531" fmla="*/ 6652278 f1199 1"/>
              <a:gd name="f1532" fmla="*/ 2063628 f1198 1"/>
              <a:gd name="f1533" fmla="*/ 6668656 f1199 1"/>
              <a:gd name="f1534" fmla="*/ 2017843 f1198 1"/>
              <a:gd name="f1535" fmla="*/ 6570015 f1199 1"/>
              <a:gd name="f1536" fmla="*/ 1854062 f1198 1"/>
              <a:gd name="f1537" fmla="*/ 6554009 f1199 1"/>
              <a:gd name="f1538" fmla="*/ 1827633 f1198 1"/>
              <a:gd name="f1539" fmla="*/ 6517531 f1199 1"/>
              <a:gd name="f1540" fmla="*/ 1775149 f1198 1"/>
              <a:gd name="f1541" fmla="*/ 6412934 f1199 1"/>
              <a:gd name="f1542" fmla="*/ 1762493 f1198 1"/>
              <a:gd name="f1543" fmla="*/ 6467279 f1199 1"/>
              <a:gd name="f1544" fmla="*/ 1725642 f1198 1"/>
              <a:gd name="f1545" fmla="*/ 6572621 f1199 1"/>
              <a:gd name="f1546" fmla="*/ 1600200 f1198 1"/>
              <a:gd name="f1547" fmla="*/ 6502641 f1199 1"/>
              <a:gd name="f1548" fmla="*/ 1480341 f1198 1"/>
              <a:gd name="f1549" fmla="*/ 6481796 f1199 1"/>
              <a:gd name="f1550" fmla="*/ 1461358 f1198 1"/>
              <a:gd name="f1551" fmla="*/ 6509713 f1199 1"/>
              <a:gd name="f1552" fmla="*/ 1436418 f1198 1"/>
              <a:gd name="f1553" fmla="*/ 6567037 f1199 1"/>
              <a:gd name="f1554" fmla="*/ 1348199 f1198 1"/>
              <a:gd name="f1555" fmla="*/ 6596816 f1199 1"/>
              <a:gd name="f1556" fmla="*/ 1286781 f1198 1"/>
              <a:gd name="f1557" fmla="*/ 6632178 f1199 1"/>
              <a:gd name="f1558" fmla="*/ 1261842 f1198 1"/>
              <a:gd name="f1559" fmla="*/ 6639994 f1199 1"/>
              <a:gd name="f1560" fmla="*/ 1240625 f1198 1"/>
              <a:gd name="f1561" fmla="*/ 6622127 f1199 1"/>
              <a:gd name="f1562" fmla="*/ 1136400 f1198 1"/>
              <a:gd name="f1563" fmla="*/ 6612077 f1199 1"/>
              <a:gd name="f1564" fmla="*/ 1109599 f1198 1"/>
              <a:gd name="f1565" fmla="*/ 6531675 f1199 1"/>
              <a:gd name="f1566" fmla="*/ 1009469 f1198 1"/>
              <a:gd name="f1567" fmla="*/ 6456113 f1199 1"/>
              <a:gd name="f1568" fmla="*/ 845315 f1198 1"/>
              <a:gd name="f1569" fmla="*/ 6440851 f1199 1"/>
              <a:gd name="f1570" fmla="*/ 6434523 f1199 1"/>
              <a:gd name="f1571" fmla="*/ 715034 f1198 1"/>
              <a:gd name="f1572" fmla="*/ 6432290 f1199 1"/>
              <a:gd name="f1573" fmla="*/ 617510 f1198 1"/>
              <a:gd name="f1574" fmla="*/ 6416284 f1199 1"/>
              <a:gd name="f1575" fmla="*/ 595176 f1198 1"/>
              <a:gd name="f1576" fmla="*/ 6267763 f1199 1"/>
              <a:gd name="f1577" fmla="*/ 591826 f1198 1"/>
              <a:gd name="f1578" fmla="*/ 6236496 f1199 1"/>
              <a:gd name="f1579" fmla="*/ 521102 f1198 1"/>
              <a:gd name="f1580" fmla="*/ 6257341 f1199 1"/>
              <a:gd name="f1581" fmla="*/ 487229 f1198 1"/>
              <a:gd name="f1582" fmla="*/ 6248780 f1199 1"/>
              <a:gd name="f1583" fmla="*/ 465267 f1198 1"/>
              <a:gd name="f1584" fmla="*/ 6226818 f1199 1"/>
              <a:gd name="f1585" fmla="*/ 473456 f1198 1"/>
              <a:gd name="f1586" fmla="*/ 6115149 f1199 1"/>
              <a:gd name="f1587" fmla="*/ 551625 f1198 1"/>
              <a:gd name="f1588" fmla="*/ 5951739 f1199 1"/>
              <a:gd name="f1589" fmla="*/ 659944 f1198 1"/>
              <a:gd name="f1590" fmla="*/ 5917122 f1199 1"/>
              <a:gd name="f1591" fmla="*/ 644310 f1198 1"/>
              <a:gd name="f1592" fmla="*/ 5890694 f1199 1"/>
              <a:gd name="f1593" fmla="*/ 630538 f1198 1"/>
              <a:gd name="f1594" fmla="*/ 5837464 f1199 1"/>
              <a:gd name="f1595" fmla="*/ 646916 f1198 1"/>
              <a:gd name="f1596" fmla="*/ 5809175 f1199 1"/>
              <a:gd name="f1597" fmla="*/ 683395 f1198 1"/>
              <a:gd name="f1598" fmla="*/ 5815503 f1199 1"/>
              <a:gd name="f1599" fmla="*/ 698656 f1198 1"/>
              <a:gd name="f1600" fmla="*/ 5746268 f1199 1"/>
              <a:gd name="f1601" fmla="*/ 667389 f1198 1"/>
              <a:gd name="f1602" fmla="*/ 885302 f1199 1"/>
              <a:gd name="f1603" fmla="*/ 1333310 f1198 1"/>
              <a:gd name="f1604" fmla="*/ 862596 f1199 1"/>
              <a:gd name="f1605" fmla="*/ 1314326 f1198 1"/>
              <a:gd name="f1606" fmla="*/ 866318 f1199 1"/>
              <a:gd name="f1607" fmla="*/ 1309860 f1198 1"/>
              <a:gd name="f1608" fmla="*/ 912103 f1199 1"/>
              <a:gd name="f1609" fmla="*/ 1341127 f1198 1"/>
              <a:gd name="f1610" fmla="*/ 1140280 f1199 1"/>
              <a:gd name="f1611" fmla="*/ 787619 f1198 1"/>
              <a:gd name="f1612" fmla="*/ 1414987 f1199 1"/>
              <a:gd name="f1613" fmla="*/ 975596 f1198 1"/>
              <a:gd name="f1614" fmla="*/ 1410892 f1199 1"/>
              <a:gd name="f1615" fmla="*/ 980063 f1198 1"/>
              <a:gd name="f1616" fmla="*/ f1200 1 f2"/>
              <a:gd name="f1617" fmla="*/ f1203 1 6886274"/>
              <a:gd name="f1618" fmla="*/ f1204 1 5025119"/>
              <a:gd name="f1619" fmla="*/ f1205 1 6886274"/>
              <a:gd name="f1620" fmla="*/ f1206 1 5025119"/>
              <a:gd name="f1621" fmla="*/ f1207 1 6886274"/>
              <a:gd name="f1622" fmla="*/ f1208 1 5025119"/>
              <a:gd name="f1623" fmla="*/ f1209 1 6886274"/>
              <a:gd name="f1624" fmla="*/ f1210 1 5025119"/>
              <a:gd name="f1625" fmla="*/ f1211 1 6886274"/>
              <a:gd name="f1626" fmla="*/ f1212 1 5025119"/>
              <a:gd name="f1627" fmla="*/ f1213 1 6886274"/>
              <a:gd name="f1628" fmla="*/ f1214 1 5025119"/>
              <a:gd name="f1629" fmla="*/ f1215 1 6886274"/>
              <a:gd name="f1630" fmla="*/ f1216 1 5025119"/>
              <a:gd name="f1631" fmla="*/ f1217 1 6886274"/>
              <a:gd name="f1632" fmla="*/ f1218 1 5025119"/>
              <a:gd name="f1633" fmla="*/ f1219 1 6886274"/>
              <a:gd name="f1634" fmla="*/ f1220 1 5025119"/>
              <a:gd name="f1635" fmla="*/ f1221 1 6886274"/>
              <a:gd name="f1636" fmla="*/ f1222 1 5025119"/>
              <a:gd name="f1637" fmla="*/ f1223 1 6886274"/>
              <a:gd name="f1638" fmla="*/ f1224 1 5025119"/>
              <a:gd name="f1639" fmla="*/ f1225 1 6886274"/>
              <a:gd name="f1640" fmla="*/ f1226 1 5025119"/>
              <a:gd name="f1641" fmla="*/ f1227 1 6886274"/>
              <a:gd name="f1642" fmla="*/ f1228 1 5025119"/>
              <a:gd name="f1643" fmla="*/ f1229 1 6886274"/>
              <a:gd name="f1644" fmla="*/ f1230 1 5025119"/>
              <a:gd name="f1645" fmla="*/ f1231 1 6886274"/>
              <a:gd name="f1646" fmla="*/ f1232 1 5025119"/>
              <a:gd name="f1647" fmla="*/ f1233 1 6886274"/>
              <a:gd name="f1648" fmla="*/ f1234 1 5025119"/>
              <a:gd name="f1649" fmla="*/ f1235 1 6886274"/>
              <a:gd name="f1650" fmla="*/ f1236 1 5025119"/>
              <a:gd name="f1651" fmla="*/ f1237 1 6886274"/>
              <a:gd name="f1652" fmla="*/ f1238 1 5025119"/>
              <a:gd name="f1653" fmla="*/ f1239 1 6886274"/>
              <a:gd name="f1654" fmla="*/ f1240 1 5025119"/>
              <a:gd name="f1655" fmla="*/ f1241 1 6886274"/>
              <a:gd name="f1656" fmla="*/ f1242 1 5025119"/>
              <a:gd name="f1657" fmla="*/ f1243 1 6886274"/>
              <a:gd name="f1658" fmla="*/ f1244 1 5025119"/>
              <a:gd name="f1659" fmla="*/ f1245 1 6886274"/>
              <a:gd name="f1660" fmla="*/ f1246 1 5025119"/>
              <a:gd name="f1661" fmla="*/ f1247 1 6886274"/>
              <a:gd name="f1662" fmla="*/ f1248 1 6886274"/>
              <a:gd name="f1663" fmla="*/ f1249 1 5025119"/>
              <a:gd name="f1664" fmla="*/ f1250 1 6886274"/>
              <a:gd name="f1665" fmla="*/ f1251 1 5025119"/>
              <a:gd name="f1666" fmla="*/ f1252 1 6886274"/>
              <a:gd name="f1667" fmla="*/ f1253 1 5025119"/>
              <a:gd name="f1668" fmla="*/ f1254 1 6886274"/>
              <a:gd name="f1669" fmla="*/ f1255 1 5025119"/>
              <a:gd name="f1670" fmla="*/ f1256 1 6886274"/>
              <a:gd name="f1671" fmla="*/ f1257 1 5025119"/>
              <a:gd name="f1672" fmla="*/ f1258 1 5025119"/>
              <a:gd name="f1673" fmla="*/ f1259 1 6886274"/>
              <a:gd name="f1674" fmla="*/ f1260 1 5025119"/>
              <a:gd name="f1675" fmla="*/ f1261 1 6886274"/>
              <a:gd name="f1676" fmla="*/ f1262 1 5025119"/>
              <a:gd name="f1677" fmla="*/ f1263 1 6886274"/>
              <a:gd name="f1678" fmla="*/ f1264 1 5025119"/>
              <a:gd name="f1679" fmla="*/ f1265 1 6886274"/>
              <a:gd name="f1680" fmla="*/ f1266 1 5025119"/>
              <a:gd name="f1681" fmla="*/ f1267 1 6886274"/>
              <a:gd name="f1682" fmla="*/ f1268 1 5025119"/>
              <a:gd name="f1683" fmla="*/ f1269 1 6886274"/>
              <a:gd name="f1684" fmla="*/ f1270 1 5025119"/>
              <a:gd name="f1685" fmla="*/ f1271 1 6886274"/>
              <a:gd name="f1686" fmla="*/ f1272 1 5025119"/>
              <a:gd name="f1687" fmla="*/ f1273 1 6886274"/>
              <a:gd name="f1688" fmla="*/ f1274 1 5025119"/>
              <a:gd name="f1689" fmla="*/ f1275 1 6886274"/>
              <a:gd name="f1690" fmla="*/ f1276 1 5025119"/>
              <a:gd name="f1691" fmla="*/ f1277 1 6886274"/>
              <a:gd name="f1692" fmla="*/ f1278 1 5025119"/>
              <a:gd name="f1693" fmla="*/ f1279 1 6886274"/>
              <a:gd name="f1694" fmla="*/ f1280 1 5025119"/>
              <a:gd name="f1695" fmla="*/ f1281 1 6886274"/>
              <a:gd name="f1696" fmla="*/ f1282 1 5025119"/>
              <a:gd name="f1697" fmla="*/ f1283 1 6886274"/>
              <a:gd name="f1698" fmla="*/ f1284 1 5025119"/>
              <a:gd name="f1699" fmla="*/ f1285 1 6886274"/>
              <a:gd name="f1700" fmla="*/ f1286 1 5025119"/>
              <a:gd name="f1701" fmla="*/ f1287 1 6886274"/>
              <a:gd name="f1702" fmla="*/ f1288 1 5025119"/>
              <a:gd name="f1703" fmla="*/ f1289 1 6886274"/>
              <a:gd name="f1704" fmla="*/ f1290 1 5025119"/>
              <a:gd name="f1705" fmla="*/ f1291 1 6886274"/>
              <a:gd name="f1706" fmla="*/ f1292 1 5025119"/>
              <a:gd name="f1707" fmla="*/ f1293 1 6886274"/>
              <a:gd name="f1708" fmla="*/ f1294 1 5025119"/>
              <a:gd name="f1709" fmla="*/ f1295 1 5025119"/>
              <a:gd name="f1710" fmla="*/ f1296 1 6886274"/>
              <a:gd name="f1711" fmla="*/ f1297 1 5025119"/>
              <a:gd name="f1712" fmla="*/ f1298 1 6886274"/>
              <a:gd name="f1713" fmla="*/ f1299 1 5025119"/>
              <a:gd name="f1714" fmla="*/ f1300 1 6886274"/>
              <a:gd name="f1715" fmla="*/ f1301 1 5025119"/>
              <a:gd name="f1716" fmla="*/ f1302 1 6886274"/>
              <a:gd name="f1717" fmla="*/ f1303 1 5025119"/>
              <a:gd name="f1718" fmla="*/ f1304 1 6886274"/>
              <a:gd name="f1719" fmla="*/ f1305 1 5025119"/>
              <a:gd name="f1720" fmla="*/ f1306 1 6886274"/>
              <a:gd name="f1721" fmla="*/ f1307 1 5025119"/>
              <a:gd name="f1722" fmla="*/ f1308 1 6886274"/>
              <a:gd name="f1723" fmla="*/ f1309 1 5025119"/>
              <a:gd name="f1724" fmla="*/ f1310 1 5025119"/>
              <a:gd name="f1725" fmla="*/ f1311 1 6886274"/>
              <a:gd name="f1726" fmla="*/ f1312 1 5025119"/>
              <a:gd name="f1727" fmla="*/ f1313 1 6886274"/>
              <a:gd name="f1728" fmla="*/ f1314 1 5025119"/>
              <a:gd name="f1729" fmla="*/ f1315 1 6886274"/>
              <a:gd name="f1730" fmla="*/ f1316 1 5025119"/>
              <a:gd name="f1731" fmla="*/ f1317 1 6886274"/>
              <a:gd name="f1732" fmla="*/ f1318 1 5025119"/>
              <a:gd name="f1733" fmla="*/ f1319 1 6886274"/>
              <a:gd name="f1734" fmla="*/ f1320 1 5025119"/>
              <a:gd name="f1735" fmla="*/ f1321 1 6886274"/>
              <a:gd name="f1736" fmla="*/ f1322 1 5025119"/>
              <a:gd name="f1737" fmla="*/ f1323 1 6886274"/>
              <a:gd name="f1738" fmla="*/ f1324 1 5025119"/>
              <a:gd name="f1739" fmla="*/ f1325 1 6886274"/>
              <a:gd name="f1740" fmla="*/ f1326 1 5025119"/>
              <a:gd name="f1741" fmla="*/ f1327 1 6886274"/>
              <a:gd name="f1742" fmla="*/ f1328 1 5025119"/>
              <a:gd name="f1743" fmla="*/ f1329 1 6886274"/>
              <a:gd name="f1744" fmla="*/ f1330 1 5025119"/>
              <a:gd name="f1745" fmla="*/ f1331 1 5025119"/>
              <a:gd name="f1746" fmla="*/ f1332 1 6886274"/>
              <a:gd name="f1747" fmla="*/ f1333 1 5025119"/>
              <a:gd name="f1748" fmla="*/ f1334 1 6886274"/>
              <a:gd name="f1749" fmla="*/ f1335 1 5025119"/>
              <a:gd name="f1750" fmla="*/ f1336 1 6886274"/>
              <a:gd name="f1751" fmla="*/ f1337 1 5025119"/>
              <a:gd name="f1752" fmla="*/ f1338 1 6886274"/>
              <a:gd name="f1753" fmla="*/ f1339 1 5025119"/>
              <a:gd name="f1754" fmla="*/ f1340 1 6886274"/>
              <a:gd name="f1755" fmla="*/ f1341 1 5025119"/>
              <a:gd name="f1756" fmla="*/ f1342 1 6886274"/>
              <a:gd name="f1757" fmla="*/ f1343 1 6886274"/>
              <a:gd name="f1758" fmla="*/ f1344 1 5025119"/>
              <a:gd name="f1759" fmla="*/ f1345 1 6886274"/>
              <a:gd name="f1760" fmla="*/ f1346 1 5025119"/>
              <a:gd name="f1761" fmla="*/ f1347 1 6886274"/>
              <a:gd name="f1762" fmla="*/ f1348 1 5025119"/>
              <a:gd name="f1763" fmla="*/ f1349 1 6886274"/>
              <a:gd name="f1764" fmla="*/ f1350 1 5025119"/>
              <a:gd name="f1765" fmla="*/ f1351 1 6886274"/>
              <a:gd name="f1766" fmla="*/ f1352 1 6886274"/>
              <a:gd name="f1767" fmla="*/ f1353 1 5025119"/>
              <a:gd name="f1768" fmla="*/ f1354 1 6886274"/>
              <a:gd name="f1769" fmla="*/ f1355 1 5025119"/>
              <a:gd name="f1770" fmla="*/ f1356 1 6886274"/>
              <a:gd name="f1771" fmla="*/ f1357 1 5025119"/>
              <a:gd name="f1772" fmla="*/ f1358 1 6886274"/>
              <a:gd name="f1773" fmla="*/ f1359 1 5025119"/>
              <a:gd name="f1774" fmla="*/ f1360 1 6886274"/>
              <a:gd name="f1775" fmla="*/ f1361 1 5025119"/>
              <a:gd name="f1776" fmla="*/ f1362 1 6886274"/>
              <a:gd name="f1777" fmla="*/ f1363 1 5025119"/>
              <a:gd name="f1778" fmla="*/ f1364 1 6886274"/>
              <a:gd name="f1779" fmla="*/ f1365 1 5025119"/>
              <a:gd name="f1780" fmla="*/ f1366 1 5025119"/>
              <a:gd name="f1781" fmla="*/ f1367 1 6886274"/>
              <a:gd name="f1782" fmla="*/ f1368 1 5025119"/>
              <a:gd name="f1783" fmla="*/ f1369 1 6886274"/>
              <a:gd name="f1784" fmla="*/ f1370 1 5025119"/>
              <a:gd name="f1785" fmla="*/ f1371 1 6886274"/>
              <a:gd name="f1786" fmla="*/ f1372 1 5025119"/>
              <a:gd name="f1787" fmla="*/ f1373 1 6886274"/>
              <a:gd name="f1788" fmla="*/ f1374 1 5025119"/>
              <a:gd name="f1789" fmla="*/ f1375 1 6886274"/>
              <a:gd name="f1790" fmla="*/ f1376 1 5025119"/>
              <a:gd name="f1791" fmla="*/ f1377 1 6886274"/>
              <a:gd name="f1792" fmla="*/ f1378 1 5025119"/>
              <a:gd name="f1793" fmla="*/ f1379 1 6886274"/>
              <a:gd name="f1794" fmla="*/ f1380 1 5025119"/>
              <a:gd name="f1795" fmla="*/ f1381 1 6886274"/>
              <a:gd name="f1796" fmla="*/ f1382 1 5025119"/>
              <a:gd name="f1797" fmla="*/ f1383 1 6886274"/>
              <a:gd name="f1798" fmla="*/ f1384 1 5025119"/>
              <a:gd name="f1799" fmla="*/ f1385 1 6886274"/>
              <a:gd name="f1800" fmla="*/ f1386 1 5025119"/>
              <a:gd name="f1801" fmla="*/ f1387 1 6886274"/>
              <a:gd name="f1802" fmla="*/ f1388 1 5025119"/>
              <a:gd name="f1803" fmla="*/ f1389 1 6886274"/>
              <a:gd name="f1804" fmla="*/ f1390 1 5025119"/>
              <a:gd name="f1805" fmla="*/ f1391 1 6886274"/>
              <a:gd name="f1806" fmla="*/ f1392 1 5025119"/>
              <a:gd name="f1807" fmla="*/ f1393 1 6886274"/>
              <a:gd name="f1808" fmla="*/ f1394 1 5025119"/>
              <a:gd name="f1809" fmla="*/ f1395 1 6886274"/>
              <a:gd name="f1810" fmla="*/ f1396 1 5025119"/>
              <a:gd name="f1811" fmla="*/ f1397 1 6886274"/>
              <a:gd name="f1812" fmla="*/ f1398 1 5025119"/>
              <a:gd name="f1813" fmla="*/ f1399 1 6886274"/>
              <a:gd name="f1814" fmla="*/ f1400 1 6886274"/>
              <a:gd name="f1815" fmla="*/ f1401 1 5025119"/>
              <a:gd name="f1816" fmla="*/ f1402 1 6886274"/>
              <a:gd name="f1817" fmla="*/ f1403 1 5025119"/>
              <a:gd name="f1818" fmla="*/ f1404 1 6886274"/>
              <a:gd name="f1819" fmla="*/ f1405 1 5025119"/>
              <a:gd name="f1820" fmla="*/ f1406 1 6886274"/>
              <a:gd name="f1821" fmla="*/ f1407 1 5025119"/>
              <a:gd name="f1822" fmla="*/ f1408 1 6886274"/>
              <a:gd name="f1823" fmla="*/ f1409 1 5025119"/>
              <a:gd name="f1824" fmla="*/ f1410 1 6886274"/>
              <a:gd name="f1825" fmla="*/ f1411 1 5025119"/>
              <a:gd name="f1826" fmla="*/ f1412 1 6886274"/>
              <a:gd name="f1827" fmla="*/ f1413 1 5025119"/>
              <a:gd name="f1828" fmla="*/ f1414 1 6886274"/>
              <a:gd name="f1829" fmla="*/ f1415 1 5025119"/>
              <a:gd name="f1830" fmla="*/ f1416 1 6886274"/>
              <a:gd name="f1831" fmla="*/ f1417 1 5025119"/>
              <a:gd name="f1832" fmla="*/ f1418 1 6886274"/>
              <a:gd name="f1833" fmla="*/ f1419 1 5025119"/>
              <a:gd name="f1834" fmla="*/ f1420 1 6886274"/>
              <a:gd name="f1835" fmla="*/ f1421 1 5025119"/>
              <a:gd name="f1836" fmla="*/ f1422 1 6886274"/>
              <a:gd name="f1837" fmla="*/ f1423 1 5025119"/>
              <a:gd name="f1838" fmla="*/ f1424 1 6886274"/>
              <a:gd name="f1839" fmla="*/ f1425 1 5025119"/>
              <a:gd name="f1840" fmla="*/ f1426 1 6886274"/>
              <a:gd name="f1841" fmla="*/ f1427 1 5025119"/>
              <a:gd name="f1842" fmla="*/ f1428 1 6886274"/>
              <a:gd name="f1843" fmla="*/ f1429 1 5025119"/>
              <a:gd name="f1844" fmla="*/ f1430 1 6886274"/>
              <a:gd name="f1845" fmla="*/ f1431 1 5025119"/>
              <a:gd name="f1846" fmla="*/ f1432 1 6886274"/>
              <a:gd name="f1847" fmla="*/ f1433 1 5025119"/>
              <a:gd name="f1848" fmla="*/ f1434 1 6886274"/>
              <a:gd name="f1849" fmla="*/ f1435 1 5025119"/>
              <a:gd name="f1850" fmla="*/ f1436 1 6886274"/>
              <a:gd name="f1851" fmla="*/ f1437 1 5025119"/>
              <a:gd name="f1852" fmla="*/ f1438 1 6886274"/>
              <a:gd name="f1853" fmla="*/ f1439 1 5025119"/>
              <a:gd name="f1854" fmla="*/ f1440 1 6886274"/>
              <a:gd name="f1855" fmla="*/ f1441 1 5025119"/>
              <a:gd name="f1856" fmla="*/ f1442 1 6886274"/>
              <a:gd name="f1857" fmla="*/ f1443 1 5025119"/>
              <a:gd name="f1858" fmla="*/ f1444 1 5025119"/>
              <a:gd name="f1859" fmla="*/ f1445 1 6886274"/>
              <a:gd name="f1860" fmla="*/ f1446 1 5025119"/>
              <a:gd name="f1861" fmla="*/ f1447 1 6886274"/>
              <a:gd name="f1862" fmla="*/ f1448 1 5025119"/>
              <a:gd name="f1863" fmla="*/ f1449 1 6886274"/>
              <a:gd name="f1864" fmla="*/ f1450 1 5025119"/>
              <a:gd name="f1865" fmla="*/ f1451 1 6886274"/>
              <a:gd name="f1866" fmla="*/ f1452 1 5025119"/>
              <a:gd name="f1867" fmla="*/ f1453 1 6886274"/>
              <a:gd name="f1868" fmla="*/ f1454 1 5025119"/>
              <a:gd name="f1869" fmla="*/ f1455 1 6886274"/>
              <a:gd name="f1870" fmla="*/ f1456 1 5025119"/>
              <a:gd name="f1871" fmla="*/ f1457 1 6886274"/>
              <a:gd name="f1872" fmla="*/ f1458 1 5025119"/>
              <a:gd name="f1873" fmla="*/ f1459 1 6886274"/>
              <a:gd name="f1874" fmla="*/ f1460 1 5025119"/>
              <a:gd name="f1875" fmla="*/ f1461 1 6886274"/>
              <a:gd name="f1876" fmla="*/ f1462 1 5025119"/>
              <a:gd name="f1877" fmla="*/ f1463 1 6886274"/>
              <a:gd name="f1878" fmla="*/ f1464 1 5025119"/>
              <a:gd name="f1879" fmla="*/ f1465 1 6886274"/>
              <a:gd name="f1880" fmla="*/ f1466 1 5025119"/>
              <a:gd name="f1881" fmla="*/ f1467 1 6886274"/>
              <a:gd name="f1882" fmla="*/ f1468 1 5025119"/>
              <a:gd name="f1883" fmla="*/ f1469 1 6886274"/>
              <a:gd name="f1884" fmla="*/ f1470 1 5025119"/>
              <a:gd name="f1885" fmla="*/ f1471 1 6886274"/>
              <a:gd name="f1886" fmla="*/ f1472 1 5025119"/>
              <a:gd name="f1887" fmla="*/ f1473 1 6886274"/>
              <a:gd name="f1888" fmla="*/ f1474 1 5025119"/>
              <a:gd name="f1889" fmla="*/ f1475 1 6886274"/>
              <a:gd name="f1890" fmla="*/ f1476 1 5025119"/>
              <a:gd name="f1891" fmla="*/ f1477 1 6886274"/>
              <a:gd name="f1892" fmla="*/ f1478 1 5025119"/>
              <a:gd name="f1893" fmla="*/ f1479 1 6886274"/>
              <a:gd name="f1894" fmla="*/ f1480 1 5025119"/>
              <a:gd name="f1895" fmla="*/ f1481 1 6886274"/>
              <a:gd name="f1896" fmla="*/ f1482 1 5025119"/>
              <a:gd name="f1897" fmla="*/ f1483 1 6886274"/>
              <a:gd name="f1898" fmla="*/ f1484 1 5025119"/>
              <a:gd name="f1899" fmla="*/ f1485 1 6886274"/>
              <a:gd name="f1900" fmla="*/ f1486 1 5025119"/>
              <a:gd name="f1901" fmla="*/ f1487 1 6886274"/>
              <a:gd name="f1902" fmla="*/ f1488 1 5025119"/>
              <a:gd name="f1903" fmla="*/ f1489 1 6886274"/>
              <a:gd name="f1904" fmla="*/ f1490 1 5025119"/>
              <a:gd name="f1905" fmla="*/ f1491 1 6886274"/>
              <a:gd name="f1906" fmla="*/ f1492 1 5025119"/>
              <a:gd name="f1907" fmla="*/ f1493 1 6886274"/>
              <a:gd name="f1908" fmla="*/ f1494 1 5025119"/>
              <a:gd name="f1909" fmla="*/ f1495 1 6886274"/>
              <a:gd name="f1910" fmla="*/ f1496 1 5025119"/>
              <a:gd name="f1911" fmla="*/ f1497 1 6886274"/>
              <a:gd name="f1912" fmla="*/ f1498 1 5025119"/>
              <a:gd name="f1913" fmla="*/ f1499 1 6886274"/>
              <a:gd name="f1914" fmla="*/ f1500 1 5025119"/>
              <a:gd name="f1915" fmla="*/ f1501 1 6886274"/>
              <a:gd name="f1916" fmla="*/ f1502 1 5025119"/>
              <a:gd name="f1917" fmla="*/ f1503 1 6886274"/>
              <a:gd name="f1918" fmla="*/ f1504 1 5025119"/>
              <a:gd name="f1919" fmla="*/ f1505 1 6886274"/>
              <a:gd name="f1920" fmla="*/ f1506 1 5025119"/>
              <a:gd name="f1921" fmla="*/ f1507 1 6886274"/>
              <a:gd name="f1922" fmla="*/ f1508 1 5025119"/>
              <a:gd name="f1923" fmla="*/ f1509 1 6886274"/>
              <a:gd name="f1924" fmla="*/ f1510 1 5025119"/>
              <a:gd name="f1925" fmla="*/ f1511 1 6886274"/>
              <a:gd name="f1926" fmla="*/ f1512 1 5025119"/>
              <a:gd name="f1927" fmla="*/ f1513 1 6886274"/>
              <a:gd name="f1928" fmla="*/ f1514 1 5025119"/>
              <a:gd name="f1929" fmla="*/ f1515 1 6886274"/>
              <a:gd name="f1930" fmla="*/ f1516 1 5025119"/>
              <a:gd name="f1931" fmla="*/ f1517 1 6886274"/>
              <a:gd name="f1932" fmla="*/ f1518 1 5025119"/>
              <a:gd name="f1933" fmla="*/ f1519 1 6886274"/>
              <a:gd name="f1934" fmla="*/ f1520 1 5025119"/>
              <a:gd name="f1935" fmla="*/ f1521 1 6886274"/>
              <a:gd name="f1936" fmla="*/ f1522 1 5025119"/>
              <a:gd name="f1937" fmla="*/ f1523 1 6886274"/>
              <a:gd name="f1938" fmla="*/ f1524 1 5025119"/>
              <a:gd name="f1939" fmla="*/ f1525 1 6886274"/>
              <a:gd name="f1940" fmla="*/ f1526 1 5025119"/>
              <a:gd name="f1941" fmla="*/ f1527 1 6886274"/>
              <a:gd name="f1942" fmla="*/ f1528 1 5025119"/>
              <a:gd name="f1943" fmla="*/ f1529 1 6886274"/>
              <a:gd name="f1944" fmla="*/ f1530 1 5025119"/>
              <a:gd name="f1945" fmla="*/ f1531 1 6886274"/>
              <a:gd name="f1946" fmla="*/ f1532 1 5025119"/>
              <a:gd name="f1947" fmla="*/ f1533 1 6886274"/>
              <a:gd name="f1948" fmla="*/ f1534 1 5025119"/>
              <a:gd name="f1949" fmla="*/ f1535 1 6886274"/>
              <a:gd name="f1950" fmla="*/ f1536 1 5025119"/>
              <a:gd name="f1951" fmla="*/ f1537 1 6886274"/>
              <a:gd name="f1952" fmla="*/ f1538 1 5025119"/>
              <a:gd name="f1953" fmla="*/ f1539 1 6886274"/>
              <a:gd name="f1954" fmla="*/ f1540 1 5025119"/>
              <a:gd name="f1955" fmla="*/ f1541 1 6886274"/>
              <a:gd name="f1956" fmla="*/ f1542 1 5025119"/>
              <a:gd name="f1957" fmla="*/ f1543 1 6886274"/>
              <a:gd name="f1958" fmla="*/ f1544 1 5025119"/>
              <a:gd name="f1959" fmla="*/ f1545 1 6886274"/>
              <a:gd name="f1960" fmla="*/ f1546 1 5025119"/>
              <a:gd name="f1961" fmla="*/ f1547 1 6886274"/>
              <a:gd name="f1962" fmla="*/ f1548 1 5025119"/>
              <a:gd name="f1963" fmla="*/ f1549 1 6886274"/>
              <a:gd name="f1964" fmla="*/ f1550 1 5025119"/>
              <a:gd name="f1965" fmla="*/ f1551 1 6886274"/>
              <a:gd name="f1966" fmla="*/ f1552 1 5025119"/>
              <a:gd name="f1967" fmla="*/ f1553 1 6886274"/>
              <a:gd name="f1968" fmla="*/ f1554 1 5025119"/>
              <a:gd name="f1969" fmla="*/ f1555 1 6886274"/>
              <a:gd name="f1970" fmla="*/ f1556 1 5025119"/>
              <a:gd name="f1971" fmla="*/ f1557 1 6886274"/>
              <a:gd name="f1972" fmla="*/ f1558 1 5025119"/>
              <a:gd name="f1973" fmla="*/ f1559 1 6886274"/>
              <a:gd name="f1974" fmla="*/ f1560 1 5025119"/>
              <a:gd name="f1975" fmla="*/ f1561 1 6886274"/>
              <a:gd name="f1976" fmla="*/ f1562 1 5025119"/>
              <a:gd name="f1977" fmla="*/ f1563 1 6886274"/>
              <a:gd name="f1978" fmla="*/ f1564 1 5025119"/>
              <a:gd name="f1979" fmla="*/ f1565 1 6886274"/>
              <a:gd name="f1980" fmla="*/ f1566 1 5025119"/>
              <a:gd name="f1981" fmla="*/ f1567 1 6886274"/>
              <a:gd name="f1982" fmla="*/ f1568 1 5025119"/>
              <a:gd name="f1983" fmla="*/ f1569 1 6886274"/>
              <a:gd name="f1984" fmla="*/ f1570 1 6886274"/>
              <a:gd name="f1985" fmla="*/ f1571 1 5025119"/>
              <a:gd name="f1986" fmla="*/ f1572 1 6886274"/>
              <a:gd name="f1987" fmla="*/ f1573 1 5025119"/>
              <a:gd name="f1988" fmla="*/ f1574 1 6886274"/>
              <a:gd name="f1989" fmla="*/ f1575 1 5025119"/>
              <a:gd name="f1990" fmla="*/ f1576 1 6886274"/>
              <a:gd name="f1991" fmla="*/ f1577 1 5025119"/>
              <a:gd name="f1992" fmla="*/ f1578 1 6886274"/>
              <a:gd name="f1993" fmla="*/ f1579 1 5025119"/>
              <a:gd name="f1994" fmla="*/ f1580 1 6886274"/>
              <a:gd name="f1995" fmla="*/ f1581 1 5025119"/>
              <a:gd name="f1996" fmla="*/ f1582 1 6886274"/>
              <a:gd name="f1997" fmla="*/ f1583 1 5025119"/>
              <a:gd name="f1998" fmla="*/ f1584 1 6886274"/>
              <a:gd name="f1999" fmla="*/ f1585 1 5025119"/>
              <a:gd name="f2000" fmla="*/ f1586 1 6886274"/>
              <a:gd name="f2001" fmla="*/ f1587 1 5025119"/>
              <a:gd name="f2002" fmla="*/ f1588 1 6886274"/>
              <a:gd name="f2003" fmla="*/ f1589 1 5025119"/>
              <a:gd name="f2004" fmla="*/ f1590 1 6886274"/>
              <a:gd name="f2005" fmla="*/ f1591 1 5025119"/>
              <a:gd name="f2006" fmla="*/ f1592 1 6886274"/>
              <a:gd name="f2007" fmla="*/ f1593 1 5025119"/>
              <a:gd name="f2008" fmla="*/ f1594 1 6886274"/>
              <a:gd name="f2009" fmla="*/ f1595 1 5025119"/>
              <a:gd name="f2010" fmla="*/ f1596 1 6886274"/>
              <a:gd name="f2011" fmla="*/ f1597 1 5025119"/>
              <a:gd name="f2012" fmla="*/ f1598 1 6886274"/>
              <a:gd name="f2013" fmla="*/ f1599 1 5025119"/>
              <a:gd name="f2014" fmla="*/ f1600 1 6886274"/>
              <a:gd name="f2015" fmla="*/ f1601 1 5025119"/>
              <a:gd name="f2016" fmla="*/ f1602 1 6886274"/>
              <a:gd name="f2017" fmla="*/ f1603 1 5025119"/>
              <a:gd name="f2018" fmla="*/ f1604 1 6886274"/>
              <a:gd name="f2019" fmla="*/ f1605 1 5025119"/>
              <a:gd name="f2020" fmla="*/ f1606 1 6886274"/>
              <a:gd name="f2021" fmla="*/ f1607 1 5025119"/>
              <a:gd name="f2022" fmla="*/ f1608 1 6886274"/>
              <a:gd name="f2023" fmla="*/ f1609 1 5025119"/>
              <a:gd name="f2024" fmla="*/ f1610 1 6886274"/>
              <a:gd name="f2025" fmla="*/ f1611 1 5025119"/>
              <a:gd name="f2026" fmla="*/ f1612 1 6886274"/>
              <a:gd name="f2027" fmla="*/ f1613 1 5025119"/>
              <a:gd name="f2028" fmla="*/ f1614 1 6886274"/>
              <a:gd name="f2029" fmla="*/ f1615 1 5025119"/>
              <a:gd name="f2030" fmla="*/ f5 1 f1201"/>
              <a:gd name="f2031" fmla="*/ f6 1 f1201"/>
              <a:gd name="f2032" fmla="*/ f5 1 f1202"/>
              <a:gd name="f2033" fmla="*/ f7 1 f1202"/>
              <a:gd name="f2034" fmla="+- f1616 0 f1"/>
              <a:gd name="f2035" fmla="*/ f1617 1 f1201"/>
              <a:gd name="f2036" fmla="*/ f1618 1 f1202"/>
              <a:gd name="f2037" fmla="*/ f1619 1 f1201"/>
              <a:gd name="f2038" fmla="*/ f1620 1 f1202"/>
              <a:gd name="f2039" fmla="*/ f1621 1 f1201"/>
              <a:gd name="f2040" fmla="*/ f1622 1 f1202"/>
              <a:gd name="f2041" fmla="*/ f1623 1 f1201"/>
              <a:gd name="f2042" fmla="*/ f1624 1 f1202"/>
              <a:gd name="f2043" fmla="*/ f1625 1 f1201"/>
              <a:gd name="f2044" fmla="*/ f1626 1 f1202"/>
              <a:gd name="f2045" fmla="*/ f1627 1 f1201"/>
              <a:gd name="f2046" fmla="*/ f1628 1 f1202"/>
              <a:gd name="f2047" fmla="*/ f1629 1 f1201"/>
              <a:gd name="f2048" fmla="*/ f1630 1 f1202"/>
              <a:gd name="f2049" fmla="*/ f1631 1 f1201"/>
              <a:gd name="f2050" fmla="*/ f1632 1 f1202"/>
              <a:gd name="f2051" fmla="*/ f1633 1 f1201"/>
              <a:gd name="f2052" fmla="*/ f1634 1 f1202"/>
              <a:gd name="f2053" fmla="*/ f1635 1 f1201"/>
              <a:gd name="f2054" fmla="*/ f1636 1 f1202"/>
              <a:gd name="f2055" fmla="*/ f1637 1 f1201"/>
              <a:gd name="f2056" fmla="*/ f1638 1 f1202"/>
              <a:gd name="f2057" fmla="*/ f1639 1 f1201"/>
              <a:gd name="f2058" fmla="*/ f1640 1 f1202"/>
              <a:gd name="f2059" fmla="*/ f1641 1 f1201"/>
              <a:gd name="f2060" fmla="*/ f1642 1 f1202"/>
              <a:gd name="f2061" fmla="*/ f1643 1 f1201"/>
              <a:gd name="f2062" fmla="*/ f1644 1 f1202"/>
              <a:gd name="f2063" fmla="*/ f1645 1 f1201"/>
              <a:gd name="f2064" fmla="*/ f1646 1 f1202"/>
              <a:gd name="f2065" fmla="*/ f1647 1 f1201"/>
              <a:gd name="f2066" fmla="*/ f1648 1 f1202"/>
              <a:gd name="f2067" fmla="*/ f1649 1 f1201"/>
              <a:gd name="f2068" fmla="*/ f1650 1 f1202"/>
              <a:gd name="f2069" fmla="*/ f1651 1 f1201"/>
              <a:gd name="f2070" fmla="*/ f1652 1 f1202"/>
              <a:gd name="f2071" fmla="*/ f1653 1 f1201"/>
              <a:gd name="f2072" fmla="*/ f1654 1 f1202"/>
              <a:gd name="f2073" fmla="*/ f1655 1 f1201"/>
              <a:gd name="f2074" fmla="*/ f1656 1 f1202"/>
              <a:gd name="f2075" fmla="*/ f1657 1 f1201"/>
              <a:gd name="f2076" fmla="*/ f1658 1 f1202"/>
              <a:gd name="f2077" fmla="*/ f1659 1 f1201"/>
              <a:gd name="f2078" fmla="*/ f1660 1 f1202"/>
              <a:gd name="f2079" fmla="*/ f1661 1 f1201"/>
              <a:gd name="f2080" fmla="*/ f1662 1 f1201"/>
              <a:gd name="f2081" fmla="*/ f1663 1 f1202"/>
              <a:gd name="f2082" fmla="*/ f1664 1 f1201"/>
              <a:gd name="f2083" fmla="*/ f1665 1 f1202"/>
              <a:gd name="f2084" fmla="*/ f1666 1 f1201"/>
              <a:gd name="f2085" fmla="*/ f1667 1 f1202"/>
              <a:gd name="f2086" fmla="*/ f1668 1 f1201"/>
              <a:gd name="f2087" fmla="*/ f1669 1 f1202"/>
              <a:gd name="f2088" fmla="*/ f1670 1 f1201"/>
              <a:gd name="f2089" fmla="*/ f1671 1 f1202"/>
              <a:gd name="f2090" fmla="*/ f1672 1 f1202"/>
              <a:gd name="f2091" fmla="*/ f1673 1 f1201"/>
              <a:gd name="f2092" fmla="*/ f1674 1 f1202"/>
              <a:gd name="f2093" fmla="*/ f1675 1 f1201"/>
              <a:gd name="f2094" fmla="*/ f1676 1 f1202"/>
              <a:gd name="f2095" fmla="*/ f1677 1 f1201"/>
              <a:gd name="f2096" fmla="*/ f1678 1 f1202"/>
              <a:gd name="f2097" fmla="*/ f1679 1 f1201"/>
              <a:gd name="f2098" fmla="*/ f1680 1 f1202"/>
              <a:gd name="f2099" fmla="*/ f1681 1 f1201"/>
              <a:gd name="f2100" fmla="*/ f1682 1 f1202"/>
              <a:gd name="f2101" fmla="*/ f1683 1 f1201"/>
              <a:gd name="f2102" fmla="*/ f1684 1 f1202"/>
              <a:gd name="f2103" fmla="*/ f1685 1 f1201"/>
              <a:gd name="f2104" fmla="*/ f1686 1 f1202"/>
              <a:gd name="f2105" fmla="*/ f1687 1 f1201"/>
              <a:gd name="f2106" fmla="*/ f1688 1 f1202"/>
              <a:gd name="f2107" fmla="*/ f1689 1 f1201"/>
              <a:gd name="f2108" fmla="*/ f1690 1 f1202"/>
              <a:gd name="f2109" fmla="*/ f1691 1 f1201"/>
              <a:gd name="f2110" fmla="*/ f1692 1 f1202"/>
              <a:gd name="f2111" fmla="*/ f1693 1 f1201"/>
              <a:gd name="f2112" fmla="*/ f1694 1 f1202"/>
              <a:gd name="f2113" fmla="*/ f1695 1 f1201"/>
              <a:gd name="f2114" fmla="*/ f1696 1 f1202"/>
              <a:gd name="f2115" fmla="*/ f1697 1 f1201"/>
              <a:gd name="f2116" fmla="*/ f1698 1 f1202"/>
              <a:gd name="f2117" fmla="*/ f1699 1 f1201"/>
              <a:gd name="f2118" fmla="*/ f1700 1 f1202"/>
              <a:gd name="f2119" fmla="*/ f1701 1 f1201"/>
              <a:gd name="f2120" fmla="*/ f1702 1 f1202"/>
              <a:gd name="f2121" fmla="*/ f1703 1 f1201"/>
              <a:gd name="f2122" fmla="*/ f1704 1 f1202"/>
              <a:gd name="f2123" fmla="*/ f1705 1 f1201"/>
              <a:gd name="f2124" fmla="*/ f1706 1 f1202"/>
              <a:gd name="f2125" fmla="*/ f1707 1 f1201"/>
              <a:gd name="f2126" fmla="*/ f1708 1 f1202"/>
              <a:gd name="f2127" fmla="*/ f1709 1 f1202"/>
              <a:gd name="f2128" fmla="*/ f1710 1 f1201"/>
              <a:gd name="f2129" fmla="*/ f1711 1 f1202"/>
              <a:gd name="f2130" fmla="*/ f1712 1 f1201"/>
              <a:gd name="f2131" fmla="*/ f1713 1 f1202"/>
              <a:gd name="f2132" fmla="*/ f1714 1 f1201"/>
              <a:gd name="f2133" fmla="*/ f1715 1 f1202"/>
              <a:gd name="f2134" fmla="*/ f1716 1 f1201"/>
              <a:gd name="f2135" fmla="*/ f1717 1 f1202"/>
              <a:gd name="f2136" fmla="*/ f1718 1 f1201"/>
              <a:gd name="f2137" fmla="*/ f1719 1 f1202"/>
              <a:gd name="f2138" fmla="*/ f1720 1 f1201"/>
              <a:gd name="f2139" fmla="*/ f1721 1 f1202"/>
              <a:gd name="f2140" fmla="*/ f1722 1 f1201"/>
              <a:gd name="f2141" fmla="*/ f1723 1 f1202"/>
              <a:gd name="f2142" fmla="*/ f1724 1 f1202"/>
              <a:gd name="f2143" fmla="*/ f1725 1 f1201"/>
              <a:gd name="f2144" fmla="*/ f1726 1 f1202"/>
              <a:gd name="f2145" fmla="*/ f1727 1 f1201"/>
              <a:gd name="f2146" fmla="*/ f1728 1 f1202"/>
              <a:gd name="f2147" fmla="*/ f1729 1 f1201"/>
              <a:gd name="f2148" fmla="*/ f1730 1 f1202"/>
              <a:gd name="f2149" fmla="*/ f1731 1 f1201"/>
              <a:gd name="f2150" fmla="*/ f1732 1 f1202"/>
              <a:gd name="f2151" fmla="*/ f1733 1 f1201"/>
              <a:gd name="f2152" fmla="*/ f1734 1 f1202"/>
              <a:gd name="f2153" fmla="*/ f1735 1 f1201"/>
              <a:gd name="f2154" fmla="*/ f1736 1 f1202"/>
              <a:gd name="f2155" fmla="*/ f1737 1 f1201"/>
              <a:gd name="f2156" fmla="*/ f1738 1 f1202"/>
              <a:gd name="f2157" fmla="*/ f1739 1 f1201"/>
              <a:gd name="f2158" fmla="*/ f1740 1 f1202"/>
              <a:gd name="f2159" fmla="*/ f1741 1 f1201"/>
              <a:gd name="f2160" fmla="*/ f1742 1 f1202"/>
              <a:gd name="f2161" fmla="*/ f1743 1 f1201"/>
              <a:gd name="f2162" fmla="*/ f1744 1 f1202"/>
              <a:gd name="f2163" fmla="*/ f1745 1 f1202"/>
              <a:gd name="f2164" fmla="*/ f1746 1 f1201"/>
              <a:gd name="f2165" fmla="*/ f1747 1 f1202"/>
              <a:gd name="f2166" fmla="*/ f1748 1 f1201"/>
              <a:gd name="f2167" fmla="*/ f1749 1 f1202"/>
              <a:gd name="f2168" fmla="*/ f1750 1 f1201"/>
              <a:gd name="f2169" fmla="*/ f1751 1 f1202"/>
              <a:gd name="f2170" fmla="*/ f1752 1 f1201"/>
              <a:gd name="f2171" fmla="*/ f1753 1 f1202"/>
              <a:gd name="f2172" fmla="*/ f1754 1 f1201"/>
              <a:gd name="f2173" fmla="*/ f1755 1 f1202"/>
              <a:gd name="f2174" fmla="*/ f1756 1 f1201"/>
              <a:gd name="f2175" fmla="*/ f1757 1 f1201"/>
              <a:gd name="f2176" fmla="*/ f1758 1 f1202"/>
              <a:gd name="f2177" fmla="*/ f1759 1 f1201"/>
              <a:gd name="f2178" fmla="*/ f1760 1 f1202"/>
              <a:gd name="f2179" fmla="*/ f1761 1 f1201"/>
              <a:gd name="f2180" fmla="*/ f1762 1 f1202"/>
              <a:gd name="f2181" fmla="*/ f1763 1 f1201"/>
              <a:gd name="f2182" fmla="*/ f1764 1 f1202"/>
              <a:gd name="f2183" fmla="*/ f1765 1 f1201"/>
              <a:gd name="f2184" fmla="*/ f1766 1 f1201"/>
              <a:gd name="f2185" fmla="*/ f1767 1 f1202"/>
              <a:gd name="f2186" fmla="*/ f1768 1 f1201"/>
              <a:gd name="f2187" fmla="*/ f1769 1 f1202"/>
              <a:gd name="f2188" fmla="*/ f1770 1 f1201"/>
              <a:gd name="f2189" fmla="*/ f1771 1 f1202"/>
              <a:gd name="f2190" fmla="*/ f1772 1 f1201"/>
              <a:gd name="f2191" fmla="*/ f1773 1 f1202"/>
              <a:gd name="f2192" fmla="*/ f1774 1 f1201"/>
              <a:gd name="f2193" fmla="*/ f1775 1 f1202"/>
              <a:gd name="f2194" fmla="*/ f1776 1 f1201"/>
              <a:gd name="f2195" fmla="*/ f1777 1 f1202"/>
              <a:gd name="f2196" fmla="*/ f1778 1 f1201"/>
              <a:gd name="f2197" fmla="*/ f1779 1 f1202"/>
              <a:gd name="f2198" fmla="*/ f1780 1 f1202"/>
              <a:gd name="f2199" fmla="*/ f1781 1 f1201"/>
              <a:gd name="f2200" fmla="*/ f1782 1 f1202"/>
              <a:gd name="f2201" fmla="*/ f1783 1 f1201"/>
              <a:gd name="f2202" fmla="*/ f1784 1 f1202"/>
              <a:gd name="f2203" fmla="*/ f1785 1 f1201"/>
              <a:gd name="f2204" fmla="*/ f1786 1 f1202"/>
              <a:gd name="f2205" fmla="*/ f1787 1 f1201"/>
              <a:gd name="f2206" fmla="*/ f1788 1 f1202"/>
              <a:gd name="f2207" fmla="*/ f1789 1 f1201"/>
              <a:gd name="f2208" fmla="*/ f1790 1 f1202"/>
              <a:gd name="f2209" fmla="*/ f1791 1 f1201"/>
              <a:gd name="f2210" fmla="*/ f1792 1 f1202"/>
              <a:gd name="f2211" fmla="*/ f1793 1 f1201"/>
              <a:gd name="f2212" fmla="*/ f1794 1 f1202"/>
              <a:gd name="f2213" fmla="*/ f1795 1 f1201"/>
              <a:gd name="f2214" fmla="*/ f1796 1 f1202"/>
              <a:gd name="f2215" fmla="*/ f1797 1 f1201"/>
              <a:gd name="f2216" fmla="*/ f1798 1 f1202"/>
              <a:gd name="f2217" fmla="*/ f1799 1 f1201"/>
              <a:gd name="f2218" fmla="*/ f1800 1 f1202"/>
              <a:gd name="f2219" fmla="*/ f1801 1 f1201"/>
              <a:gd name="f2220" fmla="*/ f1802 1 f1202"/>
              <a:gd name="f2221" fmla="*/ f1803 1 f1201"/>
              <a:gd name="f2222" fmla="*/ f1804 1 f1202"/>
              <a:gd name="f2223" fmla="*/ f1805 1 f1201"/>
              <a:gd name="f2224" fmla="*/ f1806 1 f1202"/>
              <a:gd name="f2225" fmla="*/ f1807 1 f1201"/>
              <a:gd name="f2226" fmla="*/ f1808 1 f1202"/>
              <a:gd name="f2227" fmla="*/ f1809 1 f1201"/>
              <a:gd name="f2228" fmla="*/ f1810 1 f1202"/>
              <a:gd name="f2229" fmla="*/ f1811 1 f1201"/>
              <a:gd name="f2230" fmla="*/ f1812 1 f1202"/>
              <a:gd name="f2231" fmla="*/ f1813 1 f1201"/>
              <a:gd name="f2232" fmla="*/ f1814 1 f1201"/>
              <a:gd name="f2233" fmla="*/ f1815 1 f1202"/>
              <a:gd name="f2234" fmla="*/ f1816 1 f1201"/>
              <a:gd name="f2235" fmla="*/ f1817 1 f1202"/>
              <a:gd name="f2236" fmla="*/ f1818 1 f1201"/>
              <a:gd name="f2237" fmla="*/ f1819 1 f1202"/>
              <a:gd name="f2238" fmla="*/ f1820 1 f1201"/>
              <a:gd name="f2239" fmla="*/ f1821 1 f1202"/>
              <a:gd name="f2240" fmla="*/ f1822 1 f1201"/>
              <a:gd name="f2241" fmla="*/ f1823 1 f1202"/>
              <a:gd name="f2242" fmla="*/ f1824 1 f1201"/>
              <a:gd name="f2243" fmla="*/ f1825 1 f1202"/>
              <a:gd name="f2244" fmla="*/ f1826 1 f1201"/>
              <a:gd name="f2245" fmla="*/ f1827 1 f1202"/>
              <a:gd name="f2246" fmla="*/ f1828 1 f1201"/>
              <a:gd name="f2247" fmla="*/ f1829 1 f1202"/>
              <a:gd name="f2248" fmla="*/ f1830 1 f1201"/>
              <a:gd name="f2249" fmla="*/ f1831 1 f1202"/>
              <a:gd name="f2250" fmla="*/ f1832 1 f1201"/>
              <a:gd name="f2251" fmla="*/ f1833 1 f1202"/>
              <a:gd name="f2252" fmla="*/ f1834 1 f1201"/>
              <a:gd name="f2253" fmla="*/ f1835 1 f1202"/>
              <a:gd name="f2254" fmla="*/ f1836 1 f1201"/>
              <a:gd name="f2255" fmla="*/ f1837 1 f1202"/>
              <a:gd name="f2256" fmla="*/ f1838 1 f1201"/>
              <a:gd name="f2257" fmla="*/ f1839 1 f1202"/>
              <a:gd name="f2258" fmla="*/ f1840 1 f1201"/>
              <a:gd name="f2259" fmla="*/ f1841 1 f1202"/>
              <a:gd name="f2260" fmla="*/ f1842 1 f1201"/>
              <a:gd name="f2261" fmla="*/ f1843 1 f1202"/>
              <a:gd name="f2262" fmla="*/ f1844 1 f1201"/>
              <a:gd name="f2263" fmla="*/ f1845 1 f1202"/>
              <a:gd name="f2264" fmla="*/ f1846 1 f1201"/>
              <a:gd name="f2265" fmla="*/ f1847 1 f1202"/>
              <a:gd name="f2266" fmla="*/ f1848 1 f1201"/>
              <a:gd name="f2267" fmla="*/ f1849 1 f1202"/>
              <a:gd name="f2268" fmla="*/ f1850 1 f1201"/>
              <a:gd name="f2269" fmla="*/ f1851 1 f1202"/>
              <a:gd name="f2270" fmla="*/ f1852 1 f1201"/>
              <a:gd name="f2271" fmla="*/ f1853 1 f1202"/>
              <a:gd name="f2272" fmla="*/ f1854 1 f1201"/>
              <a:gd name="f2273" fmla="*/ f1855 1 f1202"/>
              <a:gd name="f2274" fmla="*/ f1856 1 f1201"/>
              <a:gd name="f2275" fmla="*/ f1857 1 f1202"/>
              <a:gd name="f2276" fmla="*/ f1858 1 f1202"/>
              <a:gd name="f2277" fmla="*/ f1859 1 f1201"/>
              <a:gd name="f2278" fmla="*/ f1860 1 f1202"/>
              <a:gd name="f2279" fmla="*/ f1861 1 f1201"/>
              <a:gd name="f2280" fmla="*/ f1862 1 f1202"/>
              <a:gd name="f2281" fmla="*/ f1863 1 f1201"/>
              <a:gd name="f2282" fmla="*/ f1864 1 f1202"/>
              <a:gd name="f2283" fmla="*/ f1865 1 f1201"/>
              <a:gd name="f2284" fmla="*/ f1866 1 f1202"/>
              <a:gd name="f2285" fmla="*/ f1867 1 f1201"/>
              <a:gd name="f2286" fmla="*/ f1868 1 f1202"/>
              <a:gd name="f2287" fmla="*/ f1869 1 f1201"/>
              <a:gd name="f2288" fmla="*/ f1870 1 f1202"/>
              <a:gd name="f2289" fmla="*/ f1871 1 f1201"/>
              <a:gd name="f2290" fmla="*/ f1872 1 f1202"/>
              <a:gd name="f2291" fmla="*/ f1873 1 f1201"/>
              <a:gd name="f2292" fmla="*/ f1874 1 f1202"/>
              <a:gd name="f2293" fmla="*/ f1875 1 f1201"/>
              <a:gd name="f2294" fmla="*/ f1876 1 f1202"/>
              <a:gd name="f2295" fmla="*/ f1877 1 f1201"/>
              <a:gd name="f2296" fmla="*/ f1878 1 f1202"/>
              <a:gd name="f2297" fmla="*/ f1879 1 f1201"/>
              <a:gd name="f2298" fmla="*/ f1880 1 f1202"/>
              <a:gd name="f2299" fmla="*/ f1881 1 f1201"/>
              <a:gd name="f2300" fmla="*/ f1882 1 f1202"/>
              <a:gd name="f2301" fmla="*/ f1883 1 f1201"/>
              <a:gd name="f2302" fmla="*/ f1884 1 f1202"/>
              <a:gd name="f2303" fmla="*/ f1885 1 f1201"/>
              <a:gd name="f2304" fmla="*/ f1886 1 f1202"/>
              <a:gd name="f2305" fmla="*/ f1887 1 f1201"/>
              <a:gd name="f2306" fmla="*/ f1888 1 f1202"/>
              <a:gd name="f2307" fmla="*/ f1889 1 f1201"/>
              <a:gd name="f2308" fmla="*/ f1890 1 f1202"/>
              <a:gd name="f2309" fmla="*/ f1891 1 f1201"/>
              <a:gd name="f2310" fmla="*/ f1892 1 f1202"/>
              <a:gd name="f2311" fmla="*/ f1893 1 f1201"/>
              <a:gd name="f2312" fmla="*/ f1894 1 f1202"/>
              <a:gd name="f2313" fmla="*/ f1895 1 f1201"/>
              <a:gd name="f2314" fmla="*/ f1896 1 f1202"/>
              <a:gd name="f2315" fmla="*/ f1897 1 f1201"/>
              <a:gd name="f2316" fmla="*/ f1898 1 f1202"/>
              <a:gd name="f2317" fmla="*/ f1899 1 f1201"/>
              <a:gd name="f2318" fmla="*/ f1900 1 f1202"/>
              <a:gd name="f2319" fmla="*/ f1901 1 f1201"/>
              <a:gd name="f2320" fmla="*/ f1902 1 f1202"/>
              <a:gd name="f2321" fmla="*/ f1903 1 f1201"/>
              <a:gd name="f2322" fmla="*/ f1904 1 f1202"/>
              <a:gd name="f2323" fmla="*/ f1905 1 f1201"/>
              <a:gd name="f2324" fmla="*/ f1906 1 f1202"/>
              <a:gd name="f2325" fmla="*/ f1907 1 f1201"/>
              <a:gd name="f2326" fmla="*/ f1908 1 f1202"/>
              <a:gd name="f2327" fmla="*/ f1909 1 f1201"/>
              <a:gd name="f2328" fmla="*/ f1910 1 f1202"/>
              <a:gd name="f2329" fmla="*/ f1911 1 f1201"/>
              <a:gd name="f2330" fmla="*/ f1912 1 f1202"/>
              <a:gd name="f2331" fmla="*/ f1913 1 f1201"/>
              <a:gd name="f2332" fmla="*/ f1914 1 f1202"/>
              <a:gd name="f2333" fmla="*/ f1915 1 f1201"/>
              <a:gd name="f2334" fmla="*/ f1916 1 f1202"/>
              <a:gd name="f2335" fmla="*/ f1917 1 f1201"/>
              <a:gd name="f2336" fmla="*/ f1918 1 f1202"/>
              <a:gd name="f2337" fmla="*/ f1919 1 f1201"/>
              <a:gd name="f2338" fmla="*/ f1920 1 f1202"/>
              <a:gd name="f2339" fmla="*/ f1921 1 f1201"/>
              <a:gd name="f2340" fmla="*/ f1922 1 f1202"/>
              <a:gd name="f2341" fmla="*/ f1923 1 f1201"/>
              <a:gd name="f2342" fmla="*/ f1924 1 f1202"/>
              <a:gd name="f2343" fmla="*/ f1925 1 f1201"/>
              <a:gd name="f2344" fmla="*/ f1926 1 f1202"/>
              <a:gd name="f2345" fmla="*/ f1927 1 f1201"/>
              <a:gd name="f2346" fmla="*/ f1928 1 f1202"/>
              <a:gd name="f2347" fmla="*/ f1929 1 f1201"/>
              <a:gd name="f2348" fmla="*/ f1930 1 f1202"/>
              <a:gd name="f2349" fmla="*/ f1931 1 f1201"/>
              <a:gd name="f2350" fmla="*/ f1932 1 f1202"/>
              <a:gd name="f2351" fmla="*/ f1933 1 f1201"/>
              <a:gd name="f2352" fmla="*/ f1934 1 f1202"/>
              <a:gd name="f2353" fmla="*/ f1935 1 f1201"/>
              <a:gd name="f2354" fmla="*/ f1936 1 f1202"/>
              <a:gd name="f2355" fmla="*/ f1937 1 f1201"/>
              <a:gd name="f2356" fmla="*/ f1938 1 f1202"/>
              <a:gd name="f2357" fmla="*/ f1939 1 f1201"/>
              <a:gd name="f2358" fmla="*/ f1940 1 f1202"/>
              <a:gd name="f2359" fmla="*/ f1941 1 f1201"/>
              <a:gd name="f2360" fmla="*/ f1942 1 f1202"/>
              <a:gd name="f2361" fmla="*/ f1943 1 f1201"/>
              <a:gd name="f2362" fmla="*/ f1944 1 f1202"/>
              <a:gd name="f2363" fmla="*/ f1945 1 f1201"/>
              <a:gd name="f2364" fmla="*/ f1946 1 f1202"/>
              <a:gd name="f2365" fmla="*/ f1947 1 f1201"/>
              <a:gd name="f2366" fmla="*/ f1948 1 f1202"/>
              <a:gd name="f2367" fmla="*/ f1949 1 f1201"/>
              <a:gd name="f2368" fmla="*/ f1950 1 f1202"/>
              <a:gd name="f2369" fmla="*/ f1951 1 f1201"/>
              <a:gd name="f2370" fmla="*/ f1952 1 f1202"/>
              <a:gd name="f2371" fmla="*/ f1953 1 f1201"/>
              <a:gd name="f2372" fmla="*/ f1954 1 f1202"/>
              <a:gd name="f2373" fmla="*/ f1955 1 f1201"/>
              <a:gd name="f2374" fmla="*/ f1956 1 f1202"/>
              <a:gd name="f2375" fmla="*/ f1957 1 f1201"/>
              <a:gd name="f2376" fmla="*/ f1958 1 f1202"/>
              <a:gd name="f2377" fmla="*/ f1959 1 f1201"/>
              <a:gd name="f2378" fmla="*/ f1960 1 f1202"/>
              <a:gd name="f2379" fmla="*/ f1961 1 f1201"/>
              <a:gd name="f2380" fmla="*/ f1962 1 f1202"/>
              <a:gd name="f2381" fmla="*/ f1963 1 f1201"/>
              <a:gd name="f2382" fmla="*/ f1964 1 f1202"/>
              <a:gd name="f2383" fmla="*/ f1965 1 f1201"/>
              <a:gd name="f2384" fmla="*/ f1966 1 f1202"/>
              <a:gd name="f2385" fmla="*/ f1967 1 f1201"/>
              <a:gd name="f2386" fmla="*/ f1968 1 f1202"/>
              <a:gd name="f2387" fmla="*/ f1969 1 f1201"/>
              <a:gd name="f2388" fmla="*/ f1970 1 f1202"/>
              <a:gd name="f2389" fmla="*/ f1971 1 f1201"/>
              <a:gd name="f2390" fmla="*/ f1972 1 f1202"/>
              <a:gd name="f2391" fmla="*/ f1973 1 f1201"/>
              <a:gd name="f2392" fmla="*/ f1974 1 f1202"/>
              <a:gd name="f2393" fmla="*/ f1975 1 f1201"/>
              <a:gd name="f2394" fmla="*/ f1976 1 f1202"/>
              <a:gd name="f2395" fmla="*/ f1977 1 f1201"/>
              <a:gd name="f2396" fmla="*/ f1978 1 f1202"/>
              <a:gd name="f2397" fmla="*/ f1979 1 f1201"/>
              <a:gd name="f2398" fmla="*/ f1980 1 f1202"/>
              <a:gd name="f2399" fmla="*/ f1981 1 f1201"/>
              <a:gd name="f2400" fmla="*/ f1982 1 f1202"/>
              <a:gd name="f2401" fmla="*/ f1983 1 f1201"/>
              <a:gd name="f2402" fmla="*/ f1984 1 f1201"/>
              <a:gd name="f2403" fmla="*/ f1985 1 f1202"/>
              <a:gd name="f2404" fmla="*/ f1986 1 f1201"/>
              <a:gd name="f2405" fmla="*/ f1987 1 f1202"/>
              <a:gd name="f2406" fmla="*/ f1988 1 f1201"/>
              <a:gd name="f2407" fmla="*/ f1989 1 f1202"/>
              <a:gd name="f2408" fmla="*/ f1990 1 f1201"/>
              <a:gd name="f2409" fmla="*/ f1991 1 f1202"/>
              <a:gd name="f2410" fmla="*/ f1992 1 f1201"/>
              <a:gd name="f2411" fmla="*/ f1993 1 f1202"/>
              <a:gd name="f2412" fmla="*/ f1994 1 f1201"/>
              <a:gd name="f2413" fmla="*/ f1995 1 f1202"/>
              <a:gd name="f2414" fmla="*/ f1996 1 f1201"/>
              <a:gd name="f2415" fmla="*/ f1997 1 f1202"/>
              <a:gd name="f2416" fmla="*/ f1998 1 f1201"/>
              <a:gd name="f2417" fmla="*/ f1999 1 f1202"/>
              <a:gd name="f2418" fmla="*/ f2000 1 f1201"/>
              <a:gd name="f2419" fmla="*/ f2001 1 f1202"/>
              <a:gd name="f2420" fmla="*/ f2002 1 f1201"/>
              <a:gd name="f2421" fmla="*/ f2003 1 f1202"/>
              <a:gd name="f2422" fmla="*/ f2004 1 f1201"/>
              <a:gd name="f2423" fmla="*/ f2005 1 f1202"/>
              <a:gd name="f2424" fmla="*/ f2006 1 f1201"/>
              <a:gd name="f2425" fmla="*/ f2007 1 f1202"/>
              <a:gd name="f2426" fmla="*/ f2008 1 f1201"/>
              <a:gd name="f2427" fmla="*/ f2009 1 f1202"/>
              <a:gd name="f2428" fmla="*/ f2010 1 f1201"/>
              <a:gd name="f2429" fmla="*/ f2011 1 f1202"/>
              <a:gd name="f2430" fmla="*/ f2012 1 f1201"/>
              <a:gd name="f2431" fmla="*/ f2013 1 f1202"/>
              <a:gd name="f2432" fmla="*/ f2014 1 f1201"/>
              <a:gd name="f2433" fmla="*/ f2015 1 f1202"/>
              <a:gd name="f2434" fmla="*/ f2016 1 f1201"/>
              <a:gd name="f2435" fmla="*/ f2017 1 f1202"/>
              <a:gd name="f2436" fmla="*/ f2018 1 f1201"/>
              <a:gd name="f2437" fmla="*/ f2019 1 f1202"/>
              <a:gd name="f2438" fmla="*/ f2020 1 f1201"/>
              <a:gd name="f2439" fmla="*/ f2021 1 f1202"/>
              <a:gd name="f2440" fmla="*/ f2022 1 f1201"/>
              <a:gd name="f2441" fmla="*/ f2023 1 f1202"/>
              <a:gd name="f2442" fmla="*/ f2024 1 f1201"/>
              <a:gd name="f2443" fmla="*/ f2025 1 f1202"/>
              <a:gd name="f2444" fmla="*/ f2026 1 f1201"/>
              <a:gd name="f2445" fmla="*/ f2027 1 f1202"/>
              <a:gd name="f2446" fmla="*/ f2028 1 f1201"/>
              <a:gd name="f2447" fmla="*/ f2029 1 f1202"/>
              <a:gd name="f2448" fmla="*/ f2030 f1196 1"/>
              <a:gd name="f2449" fmla="*/ f2031 f1196 1"/>
              <a:gd name="f2450" fmla="*/ f2033 f1197 1"/>
              <a:gd name="f2451" fmla="*/ f2032 f1197 1"/>
              <a:gd name="f2452" fmla="*/ f2035 f1196 1"/>
              <a:gd name="f2453" fmla="*/ f2036 f1197 1"/>
              <a:gd name="f2454" fmla="*/ f2037 f1196 1"/>
              <a:gd name="f2455" fmla="*/ f2038 f1197 1"/>
              <a:gd name="f2456" fmla="*/ f2039 f1196 1"/>
              <a:gd name="f2457" fmla="*/ f2040 f1197 1"/>
              <a:gd name="f2458" fmla="*/ f2041 f1196 1"/>
              <a:gd name="f2459" fmla="*/ f2042 f1197 1"/>
              <a:gd name="f2460" fmla="*/ f2043 f1196 1"/>
              <a:gd name="f2461" fmla="*/ f2044 f1197 1"/>
              <a:gd name="f2462" fmla="*/ f2045 f1196 1"/>
              <a:gd name="f2463" fmla="*/ f2046 f1197 1"/>
              <a:gd name="f2464" fmla="*/ f2047 f1196 1"/>
              <a:gd name="f2465" fmla="*/ f2048 f1197 1"/>
              <a:gd name="f2466" fmla="*/ f2049 f1196 1"/>
              <a:gd name="f2467" fmla="*/ f2050 f1197 1"/>
              <a:gd name="f2468" fmla="*/ f2051 f1196 1"/>
              <a:gd name="f2469" fmla="*/ f2052 f1197 1"/>
              <a:gd name="f2470" fmla="*/ f2053 f1196 1"/>
              <a:gd name="f2471" fmla="*/ f2054 f1197 1"/>
              <a:gd name="f2472" fmla="*/ f2055 f1196 1"/>
              <a:gd name="f2473" fmla="*/ f2056 f1197 1"/>
              <a:gd name="f2474" fmla="*/ f2057 f1196 1"/>
              <a:gd name="f2475" fmla="*/ f2058 f1197 1"/>
              <a:gd name="f2476" fmla="*/ f2059 f1196 1"/>
              <a:gd name="f2477" fmla="*/ f2060 f1197 1"/>
              <a:gd name="f2478" fmla="*/ f2061 f1196 1"/>
              <a:gd name="f2479" fmla="*/ f2062 f1197 1"/>
              <a:gd name="f2480" fmla="*/ f2063 f1196 1"/>
              <a:gd name="f2481" fmla="*/ f2064 f1197 1"/>
              <a:gd name="f2482" fmla="*/ f2065 f1196 1"/>
              <a:gd name="f2483" fmla="*/ f2066 f1197 1"/>
              <a:gd name="f2484" fmla="*/ f2067 f1196 1"/>
              <a:gd name="f2485" fmla="*/ f2068 f1197 1"/>
              <a:gd name="f2486" fmla="*/ f2069 f1196 1"/>
              <a:gd name="f2487" fmla="*/ f2070 f1197 1"/>
              <a:gd name="f2488" fmla="*/ f2071 f1196 1"/>
              <a:gd name="f2489" fmla="*/ f2072 f1197 1"/>
              <a:gd name="f2490" fmla="*/ f2073 f1196 1"/>
              <a:gd name="f2491" fmla="*/ f2074 f1197 1"/>
              <a:gd name="f2492" fmla="*/ f2075 f1196 1"/>
              <a:gd name="f2493" fmla="*/ f2076 f1197 1"/>
              <a:gd name="f2494" fmla="*/ f2077 f1196 1"/>
              <a:gd name="f2495" fmla="*/ f2078 f1197 1"/>
              <a:gd name="f2496" fmla="*/ f2079 f1196 1"/>
              <a:gd name="f2497" fmla="*/ f2080 f1196 1"/>
              <a:gd name="f2498" fmla="*/ f2081 f1197 1"/>
              <a:gd name="f2499" fmla="*/ f2082 f1196 1"/>
              <a:gd name="f2500" fmla="*/ f2083 f1197 1"/>
              <a:gd name="f2501" fmla="*/ f2084 f1196 1"/>
              <a:gd name="f2502" fmla="*/ f2085 f1197 1"/>
              <a:gd name="f2503" fmla="*/ f2086 f1196 1"/>
              <a:gd name="f2504" fmla="*/ f2087 f1197 1"/>
              <a:gd name="f2505" fmla="*/ f2088 f1196 1"/>
              <a:gd name="f2506" fmla="*/ f2089 f1197 1"/>
              <a:gd name="f2507" fmla="*/ f2090 f1197 1"/>
              <a:gd name="f2508" fmla="*/ f2091 f1196 1"/>
              <a:gd name="f2509" fmla="*/ f2092 f1197 1"/>
              <a:gd name="f2510" fmla="*/ f2093 f1196 1"/>
              <a:gd name="f2511" fmla="*/ f2094 f1197 1"/>
              <a:gd name="f2512" fmla="*/ f2095 f1196 1"/>
              <a:gd name="f2513" fmla="*/ f2096 f1197 1"/>
              <a:gd name="f2514" fmla="*/ f2097 f1196 1"/>
              <a:gd name="f2515" fmla="*/ f2098 f1197 1"/>
              <a:gd name="f2516" fmla="*/ f2099 f1196 1"/>
              <a:gd name="f2517" fmla="*/ f2100 f1197 1"/>
              <a:gd name="f2518" fmla="*/ f2101 f1196 1"/>
              <a:gd name="f2519" fmla="*/ f2102 f1197 1"/>
              <a:gd name="f2520" fmla="*/ f2103 f1196 1"/>
              <a:gd name="f2521" fmla="*/ f2104 f1197 1"/>
              <a:gd name="f2522" fmla="*/ f2105 f1196 1"/>
              <a:gd name="f2523" fmla="*/ f2106 f1197 1"/>
              <a:gd name="f2524" fmla="*/ f2107 f1196 1"/>
              <a:gd name="f2525" fmla="*/ f2108 f1197 1"/>
              <a:gd name="f2526" fmla="*/ f2109 f1196 1"/>
              <a:gd name="f2527" fmla="*/ f2110 f1197 1"/>
              <a:gd name="f2528" fmla="*/ f2111 f1196 1"/>
              <a:gd name="f2529" fmla="*/ f2112 f1197 1"/>
              <a:gd name="f2530" fmla="*/ f2113 f1196 1"/>
              <a:gd name="f2531" fmla="*/ f2114 f1197 1"/>
              <a:gd name="f2532" fmla="*/ f2115 f1196 1"/>
              <a:gd name="f2533" fmla="*/ f2116 f1197 1"/>
              <a:gd name="f2534" fmla="*/ f2117 f1196 1"/>
              <a:gd name="f2535" fmla="*/ f2118 f1197 1"/>
              <a:gd name="f2536" fmla="*/ f2119 f1196 1"/>
              <a:gd name="f2537" fmla="*/ f2120 f1197 1"/>
              <a:gd name="f2538" fmla="*/ f2121 f1196 1"/>
              <a:gd name="f2539" fmla="*/ f2122 f1197 1"/>
              <a:gd name="f2540" fmla="*/ f2123 f1196 1"/>
              <a:gd name="f2541" fmla="*/ f2124 f1197 1"/>
              <a:gd name="f2542" fmla="*/ f2125 f1196 1"/>
              <a:gd name="f2543" fmla="*/ f2126 f1197 1"/>
              <a:gd name="f2544" fmla="*/ f2127 f1197 1"/>
              <a:gd name="f2545" fmla="*/ f2128 f1196 1"/>
              <a:gd name="f2546" fmla="*/ f2129 f1197 1"/>
              <a:gd name="f2547" fmla="*/ f2130 f1196 1"/>
              <a:gd name="f2548" fmla="*/ f2131 f1197 1"/>
              <a:gd name="f2549" fmla="*/ f2132 f1196 1"/>
              <a:gd name="f2550" fmla="*/ f2133 f1197 1"/>
              <a:gd name="f2551" fmla="*/ f2134 f1196 1"/>
              <a:gd name="f2552" fmla="*/ f2135 f1197 1"/>
              <a:gd name="f2553" fmla="*/ f2136 f1196 1"/>
              <a:gd name="f2554" fmla="*/ f2137 f1197 1"/>
              <a:gd name="f2555" fmla="*/ f2138 f1196 1"/>
              <a:gd name="f2556" fmla="*/ f2139 f1197 1"/>
              <a:gd name="f2557" fmla="*/ f2140 f1196 1"/>
              <a:gd name="f2558" fmla="*/ f2141 f1197 1"/>
              <a:gd name="f2559" fmla="*/ f2142 f1197 1"/>
              <a:gd name="f2560" fmla="*/ f2143 f1196 1"/>
              <a:gd name="f2561" fmla="*/ f2144 f1197 1"/>
              <a:gd name="f2562" fmla="*/ f2145 f1196 1"/>
              <a:gd name="f2563" fmla="*/ f2146 f1197 1"/>
              <a:gd name="f2564" fmla="*/ f2147 f1196 1"/>
              <a:gd name="f2565" fmla="*/ f2148 f1197 1"/>
              <a:gd name="f2566" fmla="*/ f2149 f1196 1"/>
              <a:gd name="f2567" fmla="*/ f2150 f1197 1"/>
              <a:gd name="f2568" fmla="*/ f2151 f1196 1"/>
              <a:gd name="f2569" fmla="*/ f2152 f1197 1"/>
              <a:gd name="f2570" fmla="*/ f2153 f1196 1"/>
              <a:gd name="f2571" fmla="*/ f2154 f1197 1"/>
              <a:gd name="f2572" fmla="*/ f2155 f1196 1"/>
              <a:gd name="f2573" fmla="*/ f2156 f1197 1"/>
              <a:gd name="f2574" fmla="*/ f2157 f1196 1"/>
              <a:gd name="f2575" fmla="*/ f2158 f1197 1"/>
              <a:gd name="f2576" fmla="*/ f2159 f1196 1"/>
              <a:gd name="f2577" fmla="*/ f2160 f1197 1"/>
              <a:gd name="f2578" fmla="*/ f2161 f1196 1"/>
              <a:gd name="f2579" fmla="*/ f2162 f1197 1"/>
              <a:gd name="f2580" fmla="*/ f2163 f1197 1"/>
              <a:gd name="f2581" fmla="*/ f2164 f1196 1"/>
              <a:gd name="f2582" fmla="*/ f2165 f1197 1"/>
              <a:gd name="f2583" fmla="*/ f2166 f1196 1"/>
              <a:gd name="f2584" fmla="*/ f2167 f1197 1"/>
              <a:gd name="f2585" fmla="*/ f2168 f1196 1"/>
              <a:gd name="f2586" fmla="*/ f2169 f1197 1"/>
              <a:gd name="f2587" fmla="*/ f2170 f1196 1"/>
              <a:gd name="f2588" fmla="*/ f2171 f1197 1"/>
              <a:gd name="f2589" fmla="*/ f2172 f1196 1"/>
              <a:gd name="f2590" fmla="*/ f2173 f1197 1"/>
              <a:gd name="f2591" fmla="*/ f2174 f1196 1"/>
              <a:gd name="f2592" fmla="*/ f2175 f1196 1"/>
              <a:gd name="f2593" fmla="*/ f2176 f1197 1"/>
              <a:gd name="f2594" fmla="*/ f2177 f1196 1"/>
              <a:gd name="f2595" fmla="*/ f2178 f1197 1"/>
              <a:gd name="f2596" fmla="*/ f2179 f1196 1"/>
              <a:gd name="f2597" fmla="*/ f2180 f1197 1"/>
              <a:gd name="f2598" fmla="*/ f2181 f1196 1"/>
              <a:gd name="f2599" fmla="*/ f2182 f1197 1"/>
              <a:gd name="f2600" fmla="*/ f2183 f1196 1"/>
              <a:gd name="f2601" fmla="*/ f2184 f1196 1"/>
              <a:gd name="f2602" fmla="*/ f2185 f1197 1"/>
              <a:gd name="f2603" fmla="*/ f2186 f1196 1"/>
              <a:gd name="f2604" fmla="*/ f2187 f1197 1"/>
              <a:gd name="f2605" fmla="*/ f2188 f1196 1"/>
              <a:gd name="f2606" fmla="*/ f2189 f1197 1"/>
              <a:gd name="f2607" fmla="*/ f2190 f1196 1"/>
              <a:gd name="f2608" fmla="*/ f2191 f1197 1"/>
              <a:gd name="f2609" fmla="*/ f2192 f1196 1"/>
              <a:gd name="f2610" fmla="*/ f2193 f1197 1"/>
              <a:gd name="f2611" fmla="*/ f2194 f1196 1"/>
              <a:gd name="f2612" fmla="*/ f2195 f1197 1"/>
              <a:gd name="f2613" fmla="*/ f2196 f1196 1"/>
              <a:gd name="f2614" fmla="*/ f2197 f1197 1"/>
              <a:gd name="f2615" fmla="*/ f2198 f1197 1"/>
              <a:gd name="f2616" fmla="*/ f2199 f1196 1"/>
              <a:gd name="f2617" fmla="*/ f2200 f1197 1"/>
              <a:gd name="f2618" fmla="*/ f2201 f1196 1"/>
              <a:gd name="f2619" fmla="*/ f2202 f1197 1"/>
              <a:gd name="f2620" fmla="*/ f2203 f1196 1"/>
              <a:gd name="f2621" fmla="*/ f2204 f1197 1"/>
              <a:gd name="f2622" fmla="*/ f2205 f1196 1"/>
              <a:gd name="f2623" fmla="*/ f2206 f1197 1"/>
              <a:gd name="f2624" fmla="*/ f2207 f1196 1"/>
              <a:gd name="f2625" fmla="*/ f2208 f1197 1"/>
              <a:gd name="f2626" fmla="*/ f2209 f1196 1"/>
              <a:gd name="f2627" fmla="*/ f2210 f1197 1"/>
              <a:gd name="f2628" fmla="*/ f2211 f1196 1"/>
              <a:gd name="f2629" fmla="*/ f2212 f1197 1"/>
              <a:gd name="f2630" fmla="*/ f2213 f1196 1"/>
              <a:gd name="f2631" fmla="*/ f2214 f1197 1"/>
              <a:gd name="f2632" fmla="*/ f2215 f1196 1"/>
              <a:gd name="f2633" fmla="*/ f2216 f1197 1"/>
              <a:gd name="f2634" fmla="*/ f2217 f1196 1"/>
              <a:gd name="f2635" fmla="*/ f2218 f1197 1"/>
              <a:gd name="f2636" fmla="*/ f2219 f1196 1"/>
              <a:gd name="f2637" fmla="*/ f2220 f1197 1"/>
              <a:gd name="f2638" fmla="*/ f2221 f1196 1"/>
              <a:gd name="f2639" fmla="*/ f2222 f1197 1"/>
              <a:gd name="f2640" fmla="*/ f2223 f1196 1"/>
              <a:gd name="f2641" fmla="*/ f2224 f1197 1"/>
              <a:gd name="f2642" fmla="*/ f2225 f1196 1"/>
              <a:gd name="f2643" fmla="*/ f2226 f1197 1"/>
              <a:gd name="f2644" fmla="*/ f2227 f1196 1"/>
              <a:gd name="f2645" fmla="*/ f2228 f1197 1"/>
              <a:gd name="f2646" fmla="*/ f2229 f1196 1"/>
              <a:gd name="f2647" fmla="*/ f2230 f1197 1"/>
              <a:gd name="f2648" fmla="*/ f2231 f1196 1"/>
              <a:gd name="f2649" fmla="*/ f2232 f1196 1"/>
              <a:gd name="f2650" fmla="*/ f2233 f1197 1"/>
              <a:gd name="f2651" fmla="*/ f2234 f1196 1"/>
              <a:gd name="f2652" fmla="*/ f2235 f1197 1"/>
              <a:gd name="f2653" fmla="*/ f2236 f1196 1"/>
              <a:gd name="f2654" fmla="*/ f2237 f1197 1"/>
              <a:gd name="f2655" fmla="*/ f2238 f1196 1"/>
              <a:gd name="f2656" fmla="*/ f2239 f1197 1"/>
              <a:gd name="f2657" fmla="*/ f2240 f1196 1"/>
              <a:gd name="f2658" fmla="*/ f2241 f1197 1"/>
              <a:gd name="f2659" fmla="*/ f2242 f1196 1"/>
              <a:gd name="f2660" fmla="*/ f2243 f1197 1"/>
              <a:gd name="f2661" fmla="*/ f2244 f1196 1"/>
              <a:gd name="f2662" fmla="*/ f2245 f1197 1"/>
              <a:gd name="f2663" fmla="*/ f2246 f1196 1"/>
              <a:gd name="f2664" fmla="*/ f2247 f1197 1"/>
              <a:gd name="f2665" fmla="*/ f2248 f1196 1"/>
              <a:gd name="f2666" fmla="*/ f2249 f1197 1"/>
              <a:gd name="f2667" fmla="*/ f2250 f1196 1"/>
              <a:gd name="f2668" fmla="*/ f2251 f1197 1"/>
              <a:gd name="f2669" fmla="*/ f2252 f1196 1"/>
              <a:gd name="f2670" fmla="*/ f2253 f1197 1"/>
              <a:gd name="f2671" fmla="*/ f2254 f1196 1"/>
              <a:gd name="f2672" fmla="*/ f2255 f1197 1"/>
              <a:gd name="f2673" fmla="*/ f2256 f1196 1"/>
              <a:gd name="f2674" fmla="*/ f2257 f1197 1"/>
              <a:gd name="f2675" fmla="*/ f2258 f1196 1"/>
              <a:gd name="f2676" fmla="*/ f2259 f1197 1"/>
              <a:gd name="f2677" fmla="*/ f2260 f1196 1"/>
              <a:gd name="f2678" fmla="*/ f2261 f1197 1"/>
              <a:gd name="f2679" fmla="*/ f2262 f1196 1"/>
              <a:gd name="f2680" fmla="*/ f2263 f1197 1"/>
              <a:gd name="f2681" fmla="*/ f2264 f1196 1"/>
              <a:gd name="f2682" fmla="*/ f2265 f1197 1"/>
              <a:gd name="f2683" fmla="*/ f2266 f1196 1"/>
              <a:gd name="f2684" fmla="*/ f2267 f1197 1"/>
              <a:gd name="f2685" fmla="*/ f2268 f1196 1"/>
              <a:gd name="f2686" fmla="*/ f2269 f1197 1"/>
              <a:gd name="f2687" fmla="*/ f2270 f1196 1"/>
              <a:gd name="f2688" fmla="*/ f2271 f1197 1"/>
              <a:gd name="f2689" fmla="*/ f2272 f1196 1"/>
              <a:gd name="f2690" fmla="*/ f2273 f1197 1"/>
              <a:gd name="f2691" fmla="*/ f2274 f1196 1"/>
              <a:gd name="f2692" fmla="*/ f2275 f1197 1"/>
              <a:gd name="f2693" fmla="*/ f2276 f1197 1"/>
              <a:gd name="f2694" fmla="*/ f2277 f1196 1"/>
              <a:gd name="f2695" fmla="*/ f2278 f1197 1"/>
              <a:gd name="f2696" fmla="*/ f2279 f1196 1"/>
              <a:gd name="f2697" fmla="*/ f2280 f1197 1"/>
              <a:gd name="f2698" fmla="*/ f2281 f1196 1"/>
              <a:gd name="f2699" fmla="*/ f2282 f1197 1"/>
              <a:gd name="f2700" fmla="*/ f2283 f1196 1"/>
              <a:gd name="f2701" fmla="*/ f2284 f1197 1"/>
              <a:gd name="f2702" fmla="*/ f2285 f1196 1"/>
              <a:gd name="f2703" fmla="*/ f2286 f1197 1"/>
              <a:gd name="f2704" fmla="*/ f2287 f1196 1"/>
              <a:gd name="f2705" fmla="*/ f2288 f1197 1"/>
              <a:gd name="f2706" fmla="*/ f2289 f1196 1"/>
              <a:gd name="f2707" fmla="*/ f2290 f1197 1"/>
              <a:gd name="f2708" fmla="*/ f2291 f1196 1"/>
              <a:gd name="f2709" fmla="*/ f2292 f1197 1"/>
              <a:gd name="f2710" fmla="*/ f2293 f1196 1"/>
              <a:gd name="f2711" fmla="*/ f2294 f1197 1"/>
              <a:gd name="f2712" fmla="*/ f2295 f1196 1"/>
              <a:gd name="f2713" fmla="*/ f2296 f1197 1"/>
              <a:gd name="f2714" fmla="*/ f2297 f1196 1"/>
              <a:gd name="f2715" fmla="*/ f2298 f1197 1"/>
              <a:gd name="f2716" fmla="*/ f2299 f1196 1"/>
              <a:gd name="f2717" fmla="*/ f2300 f1197 1"/>
              <a:gd name="f2718" fmla="*/ f2301 f1196 1"/>
              <a:gd name="f2719" fmla="*/ f2302 f1197 1"/>
              <a:gd name="f2720" fmla="*/ f2303 f1196 1"/>
              <a:gd name="f2721" fmla="*/ f2304 f1197 1"/>
              <a:gd name="f2722" fmla="*/ f2305 f1196 1"/>
              <a:gd name="f2723" fmla="*/ f2306 f1197 1"/>
              <a:gd name="f2724" fmla="*/ f2307 f1196 1"/>
              <a:gd name="f2725" fmla="*/ f2308 f1197 1"/>
              <a:gd name="f2726" fmla="*/ f2309 f1196 1"/>
              <a:gd name="f2727" fmla="*/ f2310 f1197 1"/>
              <a:gd name="f2728" fmla="*/ f2311 f1196 1"/>
              <a:gd name="f2729" fmla="*/ f2312 f1197 1"/>
              <a:gd name="f2730" fmla="*/ f2313 f1196 1"/>
              <a:gd name="f2731" fmla="*/ f2314 f1197 1"/>
              <a:gd name="f2732" fmla="*/ f2315 f1196 1"/>
              <a:gd name="f2733" fmla="*/ f2316 f1197 1"/>
              <a:gd name="f2734" fmla="*/ f2317 f1196 1"/>
              <a:gd name="f2735" fmla="*/ f2318 f1197 1"/>
              <a:gd name="f2736" fmla="*/ f2319 f1196 1"/>
              <a:gd name="f2737" fmla="*/ f2320 f1197 1"/>
              <a:gd name="f2738" fmla="*/ f2321 f1196 1"/>
              <a:gd name="f2739" fmla="*/ f2322 f1197 1"/>
              <a:gd name="f2740" fmla="*/ f2323 f1196 1"/>
              <a:gd name="f2741" fmla="*/ f2324 f1197 1"/>
              <a:gd name="f2742" fmla="*/ f2325 f1196 1"/>
              <a:gd name="f2743" fmla="*/ f2326 f1197 1"/>
              <a:gd name="f2744" fmla="*/ f2327 f1196 1"/>
              <a:gd name="f2745" fmla="*/ f2328 f1197 1"/>
              <a:gd name="f2746" fmla="*/ f2329 f1196 1"/>
              <a:gd name="f2747" fmla="*/ f2330 f1197 1"/>
              <a:gd name="f2748" fmla="*/ f2331 f1196 1"/>
              <a:gd name="f2749" fmla="*/ f2332 f1197 1"/>
              <a:gd name="f2750" fmla="*/ f2333 f1196 1"/>
              <a:gd name="f2751" fmla="*/ f2334 f1197 1"/>
              <a:gd name="f2752" fmla="*/ f2335 f1196 1"/>
              <a:gd name="f2753" fmla="*/ f2336 f1197 1"/>
              <a:gd name="f2754" fmla="*/ f2337 f1196 1"/>
              <a:gd name="f2755" fmla="*/ f2338 f1197 1"/>
              <a:gd name="f2756" fmla="*/ f2339 f1196 1"/>
              <a:gd name="f2757" fmla="*/ f2340 f1197 1"/>
              <a:gd name="f2758" fmla="*/ f2341 f1196 1"/>
              <a:gd name="f2759" fmla="*/ f2342 f1197 1"/>
              <a:gd name="f2760" fmla="*/ f2343 f1196 1"/>
              <a:gd name="f2761" fmla="*/ f2344 f1197 1"/>
              <a:gd name="f2762" fmla="*/ f2345 f1196 1"/>
              <a:gd name="f2763" fmla="*/ f2346 f1197 1"/>
              <a:gd name="f2764" fmla="*/ f2347 f1196 1"/>
              <a:gd name="f2765" fmla="*/ f2348 f1197 1"/>
              <a:gd name="f2766" fmla="*/ f2349 f1196 1"/>
              <a:gd name="f2767" fmla="*/ f2350 f1197 1"/>
              <a:gd name="f2768" fmla="*/ f2351 f1196 1"/>
              <a:gd name="f2769" fmla="*/ f2352 f1197 1"/>
              <a:gd name="f2770" fmla="*/ f2353 f1196 1"/>
              <a:gd name="f2771" fmla="*/ f2354 f1197 1"/>
              <a:gd name="f2772" fmla="*/ f2355 f1196 1"/>
              <a:gd name="f2773" fmla="*/ f2356 f1197 1"/>
              <a:gd name="f2774" fmla="*/ f2357 f1196 1"/>
              <a:gd name="f2775" fmla="*/ f2358 f1197 1"/>
              <a:gd name="f2776" fmla="*/ f2359 f1196 1"/>
              <a:gd name="f2777" fmla="*/ f2360 f1197 1"/>
              <a:gd name="f2778" fmla="*/ f2361 f1196 1"/>
              <a:gd name="f2779" fmla="*/ f2362 f1197 1"/>
              <a:gd name="f2780" fmla="*/ f2363 f1196 1"/>
              <a:gd name="f2781" fmla="*/ f2364 f1197 1"/>
              <a:gd name="f2782" fmla="*/ f2365 f1196 1"/>
              <a:gd name="f2783" fmla="*/ f2366 f1197 1"/>
              <a:gd name="f2784" fmla="*/ f2367 f1196 1"/>
              <a:gd name="f2785" fmla="*/ f2368 f1197 1"/>
              <a:gd name="f2786" fmla="*/ f2369 f1196 1"/>
              <a:gd name="f2787" fmla="*/ f2370 f1197 1"/>
              <a:gd name="f2788" fmla="*/ f2371 f1196 1"/>
              <a:gd name="f2789" fmla="*/ f2372 f1197 1"/>
              <a:gd name="f2790" fmla="*/ f2373 f1196 1"/>
              <a:gd name="f2791" fmla="*/ f2374 f1197 1"/>
              <a:gd name="f2792" fmla="*/ f2375 f1196 1"/>
              <a:gd name="f2793" fmla="*/ f2376 f1197 1"/>
              <a:gd name="f2794" fmla="*/ f2377 f1196 1"/>
              <a:gd name="f2795" fmla="*/ f2378 f1197 1"/>
              <a:gd name="f2796" fmla="*/ f2379 f1196 1"/>
              <a:gd name="f2797" fmla="*/ f2380 f1197 1"/>
              <a:gd name="f2798" fmla="*/ f2381 f1196 1"/>
              <a:gd name="f2799" fmla="*/ f2382 f1197 1"/>
              <a:gd name="f2800" fmla="*/ f2383 f1196 1"/>
              <a:gd name="f2801" fmla="*/ f2384 f1197 1"/>
              <a:gd name="f2802" fmla="*/ f2385 f1196 1"/>
              <a:gd name="f2803" fmla="*/ f2386 f1197 1"/>
              <a:gd name="f2804" fmla="*/ f2387 f1196 1"/>
              <a:gd name="f2805" fmla="*/ f2388 f1197 1"/>
              <a:gd name="f2806" fmla="*/ f2389 f1196 1"/>
              <a:gd name="f2807" fmla="*/ f2390 f1197 1"/>
              <a:gd name="f2808" fmla="*/ f2391 f1196 1"/>
              <a:gd name="f2809" fmla="*/ f2392 f1197 1"/>
              <a:gd name="f2810" fmla="*/ f2393 f1196 1"/>
              <a:gd name="f2811" fmla="*/ f2394 f1197 1"/>
              <a:gd name="f2812" fmla="*/ f2395 f1196 1"/>
              <a:gd name="f2813" fmla="*/ f2396 f1197 1"/>
              <a:gd name="f2814" fmla="*/ f2397 f1196 1"/>
              <a:gd name="f2815" fmla="*/ f2398 f1197 1"/>
              <a:gd name="f2816" fmla="*/ f2399 f1196 1"/>
              <a:gd name="f2817" fmla="*/ f2400 f1197 1"/>
              <a:gd name="f2818" fmla="*/ f2401 f1196 1"/>
              <a:gd name="f2819" fmla="*/ f2402 f1196 1"/>
              <a:gd name="f2820" fmla="*/ f2403 f1197 1"/>
              <a:gd name="f2821" fmla="*/ f2404 f1196 1"/>
              <a:gd name="f2822" fmla="*/ f2405 f1197 1"/>
              <a:gd name="f2823" fmla="*/ f2406 f1196 1"/>
              <a:gd name="f2824" fmla="*/ f2407 f1197 1"/>
              <a:gd name="f2825" fmla="*/ f2408 f1196 1"/>
              <a:gd name="f2826" fmla="*/ f2409 f1197 1"/>
              <a:gd name="f2827" fmla="*/ f2410 f1196 1"/>
              <a:gd name="f2828" fmla="*/ f2411 f1197 1"/>
              <a:gd name="f2829" fmla="*/ f2412 f1196 1"/>
              <a:gd name="f2830" fmla="*/ f2413 f1197 1"/>
              <a:gd name="f2831" fmla="*/ f2414 f1196 1"/>
              <a:gd name="f2832" fmla="*/ f2415 f1197 1"/>
              <a:gd name="f2833" fmla="*/ f2416 f1196 1"/>
              <a:gd name="f2834" fmla="*/ f2417 f1197 1"/>
              <a:gd name="f2835" fmla="*/ f2418 f1196 1"/>
              <a:gd name="f2836" fmla="*/ f2419 f1197 1"/>
              <a:gd name="f2837" fmla="*/ f2420 f1196 1"/>
              <a:gd name="f2838" fmla="*/ f2421 f1197 1"/>
              <a:gd name="f2839" fmla="*/ f2422 f1196 1"/>
              <a:gd name="f2840" fmla="*/ f2423 f1197 1"/>
              <a:gd name="f2841" fmla="*/ f2424 f1196 1"/>
              <a:gd name="f2842" fmla="*/ f2425 f1197 1"/>
              <a:gd name="f2843" fmla="*/ f2426 f1196 1"/>
              <a:gd name="f2844" fmla="*/ f2427 f1197 1"/>
              <a:gd name="f2845" fmla="*/ f2428 f1196 1"/>
              <a:gd name="f2846" fmla="*/ f2429 f1197 1"/>
              <a:gd name="f2847" fmla="*/ f2430 f1196 1"/>
              <a:gd name="f2848" fmla="*/ f2431 f1197 1"/>
              <a:gd name="f2849" fmla="*/ f2432 f1196 1"/>
              <a:gd name="f2850" fmla="*/ f2433 f1197 1"/>
              <a:gd name="f2851" fmla="*/ f2434 f1196 1"/>
              <a:gd name="f2852" fmla="*/ f2435 f1197 1"/>
              <a:gd name="f2853" fmla="*/ f2436 f1196 1"/>
              <a:gd name="f2854" fmla="*/ f2437 f1197 1"/>
              <a:gd name="f2855" fmla="*/ f2438 f1196 1"/>
              <a:gd name="f2856" fmla="*/ f2439 f1197 1"/>
              <a:gd name="f2857" fmla="*/ f2440 f1196 1"/>
              <a:gd name="f2858" fmla="*/ f2441 f1197 1"/>
              <a:gd name="f2859" fmla="*/ f2442 f1196 1"/>
              <a:gd name="f2860" fmla="*/ f2443 f1197 1"/>
              <a:gd name="f2861" fmla="*/ f2444 f1196 1"/>
              <a:gd name="f2862" fmla="*/ f2445 f1197 1"/>
              <a:gd name="f2863" fmla="*/ f2446 f1196 1"/>
              <a:gd name="f2864" fmla="*/ f2447 f1197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034">
                <a:pos x="f2452" y="f2453"/>
              </a:cxn>
              <a:cxn ang="f2034">
                <a:pos x="f2454" y="f2455"/>
              </a:cxn>
              <a:cxn ang="f2034">
                <a:pos x="f2456" y="f2457"/>
              </a:cxn>
              <a:cxn ang="f2034">
                <a:pos x="f2458" y="f2459"/>
              </a:cxn>
              <a:cxn ang="f2034">
                <a:pos x="f2460" y="f2461"/>
              </a:cxn>
              <a:cxn ang="f2034">
                <a:pos x="f2462" y="f2463"/>
              </a:cxn>
              <a:cxn ang="f2034">
                <a:pos x="f2464" y="f2465"/>
              </a:cxn>
              <a:cxn ang="f2034">
                <a:pos x="f2466" y="f2467"/>
              </a:cxn>
              <a:cxn ang="f2034">
                <a:pos x="f2468" y="f2469"/>
              </a:cxn>
              <a:cxn ang="f2034">
                <a:pos x="f2470" y="f2471"/>
              </a:cxn>
              <a:cxn ang="f2034">
                <a:pos x="f2472" y="f2473"/>
              </a:cxn>
              <a:cxn ang="f2034">
                <a:pos x="f2474" y="f2475"/>
              </a:cxn>
              <a:cxn ang="f2034">
                <a:pos x="f2476" y="f2477"/>
              </a:cxn>
              <a:cxn ang="f2034">
                <a:pos x="f2478" y="f2479"/>
              </a:cxn>
              <a:cxn ang="f2034">
                <a:pos x="f2480" y="f2481"/>
              </a:cxn>
              <a:cxn ang="f2034">
                <a:pos x="f2482" y="f2483"/>
              </a:cxn>
              <a:cxn ang="f2034">
                <a:pos x="f2484" y="f2485"/>
              </a:cxn>
              <a:cxn ang="f2034">
                <a:pos x="f2486" y="f2487"/>
              </a:cxn>
              <a:cxn ang="f2034">
                <a:pos x="f2488" y="f2489"/>
              </a:cxn>
              <a:cxn ang="f2034">
                <a:pos x="f2490" y="f2491"/>
              </a:cxn>
              <a:cxn ang="f2034">
                <a:pos x="f2492" y="f2493"/>
              </a:cxn>
              <a:cxn ang="f2034">
                <a:pos x="f2494" y="f2495"/>
              </a:cxn>
              <a:cxn ang="f2034">
                <a:pos x="f2496" y="f2495"/>
              </a:cxn>
              <a:cxn ang="f2034">
                <a:pos x="f2497" y="f2498"/>
              </a:cxn>
              <a:cxn ang="f2034">
                <a:pos x="f2499" y="f2500"/>
              </a:cxn>
              <a:cxn ang="f2034">
                <a:pos x="f2501" y="f2502"/>
              </a:cxn>
              <a:cxn ang="f2034">
                <a:pos x="f2503" y="f2504"/>
              </a:cxn>
              <a:cxn ang="f2034">
                <a:pos x="f2505" y="f2506"/>
              </a:cxn>
              <a:cxn ang="f2034">
                <a:pos x="f2492" y="f2507"/>
              </a:cxn>
              <a:cxn ang="f2034">
                <a:pos x="f2508" y="f2509"/>
              </a:cxn>
              <a:cxn ang="f2034">
                <a:pos x="f2510" y="f2511"/>
              </a:cxn>
              <a:cxn ang="f2034">
                <a:pos x="f2512" y="f2513"/>
              </a:cxn>
              <a:cxn ang="f2034">
                <a:pos x="f2514" y="f2515"/>
              </a:cxn>
              <a:cxn ang="f2034">
                <a:pos x="f2516" y="f2517"/>
              </a:cxn>
              <a:cxn ang="f2034">
                <a:pos x="f2518" y="f2519"/>
              </a:cxn>
              <a:cxn ang="f2034">
                <a:pos x="f2520" y="f2521"/>
              </a:cxn>
              <a:cxn ang="f2034">
                <a:pos x="f2522" y="f2523"/>
              </a:cxn>
              <a:cxn ang="f2034">
                <a:pos x="f2524" y="f2525"/>
              </a:cxn>
              <a:cxn ang="f2034">
                <a:pos x="f2526" y="f2527"/>
              </a:cxn>
              <a:cxn ang="f2034">
                <a:pos x="f2528" y="f2529"/>
              </a:cxn>
              <a:cxn ang="f2034">
                <a:pos x="f2530" y="f2531"/>
              </a:cxn>
              <a:cxn ang="f2034">
                <a:pos x="f2532" y="f2533"/>
              </a:cxn>
              <a:cxn ang="f2034">
                <a:pos x="f2534" y="f2535"/>
              </a:cxn>
              <a:cxn ang="f2034">
                <a:pos x="f2536" y="f2537"/>
              </a:cxn>
              <a:cxn ang="f2034">
                <a:pos x="f2538" y="f2539"/>
              </a:cxn>
              <a:cxn ang="f2034">
                <a:pos x="f2540" y="f2541"/>
              </a:cxn>
              <a:cxn ang="f2034">
                <a:pos x="f2542" y="f2543"/>
              </a:cxn>
              <a:cxn ang="f2034">
                <a:pos x="f2530" y="f2544"/>
              </a:cxn>
              <a:cxn ang="f2034">
                <a:pos x="f2545" y="f2546"/>
              </a:cxn>
              <a:cxn ang="f2034">
                <a:pos x="f2547" y="f2548"/>
              </a:cxn>
              <a:cxn ang="f2034">
                <a:pos x="f2549" y="f2550"/>
              </a:cxn>
              <a:cxn ang="f2034">
                <a:pos x="f2551" y="f2552"/>
              </a:cxn>
              <a:cxn ang="f2034">
                <a:pos x="f2553" y="f2554"/>
              </a:cxn>
              <a:cxn ang="f2034">
                <a:pos x="f2555" y="f2556"/>
              </a:cxn>
              <a:cxn ang="f2034">
                <a:pos x="f2557" y="f2558"/>
              </a:cxn>
              <a:cxn ang="f2034">
                <a:pos x="f2557" y="f2559"/>
              </a:cxn>
              <a:cxn ang="f2034">
                <a:pos x="f2560" y="f2561"/>
              </a:cxn>
              <a:cxn ang="f2034">
                <a:pos x="f2562" y="f2563"/>
              </a:cxn>
              <a:cxn ang="f2034">
                <a:pos x="f2564" y="f2565"/>
              </a:cxn>
              <a:cxn ang="f2034">
                <a:pos x="f2566" y="f2567"/>
              </a:cxn>
              <a:cxn ang="f2034">
                <a:pos x="f2568" y="f2569"/>
              </a:cxn>
              <a:cxn ang="f2034">
                <a:pos x="f2570" y="f2571"/>
              </a:cxn>
              <a:cxn ang="f2034">
                <a:pos x="f2572" y="f2573"/>
              </a:cxn>
              <a:cxn ang="f2034">
                <a:pos x="f2574" y="f2575"/>
              </a:cxn>
              <a:cxn ang="f2034">
                <a:pos x="f2576" y="f2577"/>
              </a:cxn>
              <a:cxn ang="f2034">
                <a:pos x="f2578" y="f2579"/>
              </a:cxn>
              <a:cxn ang="f2034">
                <a:pos x="f2578" y="f2580"/>
              </a:cxn>
              <a:cxn ang="f2034">
                <a:pos x="f2581" y="f2582"/>
              </a:cxn>
              <a:cxn ang="f2034">
                <a:pos x="f2583" y="f2584"/>
              </a:cxn>
              <a:cxn ang="f2034">
                <a:pos x="f2585" y="f2586"/>
              </a:cxn>
              <a:cxn ang="f2034">
                <a:pos x="f2587" y="f2588"/>
              </a:cxn>
              <a:cxn ang="f2034">
                <a:pos x="f2589" y="f2590"/>
              </a:cxn>
              <a:cxn ang="f2034">
                <a:pos x="f2591" y="f2577"/>
              </a:cxn>
              <a:cxn ang="f2034">
                <a:pos x="f2592" y="f2593"/>
              </a:cxn>
              <a:cxn ang="f2034">
                <a:pos x="f2594" y="f2595"/>
              </a:cxn>
              <a:cxn ang="f2034">
                <a:pos x="f2596" y="f2597"/>
              </a:cxn>
              <a:cxn ang="f2034">
                <a:pos x="f2598" y="f2599"/>
              </a:cxn>
              <a:cxn ang="f2034">
                <a:pos x="f2600" y="f2573"/>
              </a:cxn>
              <a:cxn ang="f2034">
                <a:pos x="f2601" y="f2602"/>
              </a:cxn>
              <a:cxn ang="f2034">
                <a:pos x="f2603" y="f2604"/>
              </a:cxn>
              <a:cxn ang="f2034">
                <a:pos x="f2605" y="f2606"/>
              </a:cxn>
              <a:cxn ang="f2034">
                <a:pos x="f2607" y="f2608"/>
              </a:cxn>
              <a:cxn ang="f2034">
                <a:pos x="f2609" y="f2610"/>
              </a:cxn>
              <a:cxn ang="f2034">
                <a:pos x="f2611" y="f2612"/>
              </a:cxn>
              <a:cxn ang="f2034">
                <a:pos x="f2613" y="f2614"/>
              </a:cxn>
              <a:cxn ang="f2034">
                <a:pos x="f2488" y="f2615"/>
              </a:cxn>
              <a:cxn ang="f2034">
                <a:pos x="f2616" y="f2617"/>
              </a:cxn>
              <a:cxn ang="f2034">
                <a:pos x="f2618" y="f2619"/>
              </a:cxn>
              <a:cxn ang="f2034">
                <a:pos x="f2620" y="f2621"/>
              </a:cxn>
              <a:cxn ang="f2034">
                <a:pos x="f2622" y="f2623"/>
              </a:cxn>
              <a:cxn ang="f2034">
                <a:pos x="f2624" y="f2625"/>
              </a:cxn>
              <a:cxn ang="f2034">
                <a:pos x="f2626" y="f2627"/>
              </a:cxn>
              <a:cxn ang="f2034">
                <a:pos x="f2628" y="f2629"/>
              </a:cxn>
              <a:cxn ang="f2034">
                <a:pos x="f2630" y="f2631"/>
              </a:cxn>
              <a:cxn ang="f2034">
                <a:pos x="f2632" y="f2633"/>
              </a:cxn>
              <a:cxn ang="f2034">
                <a:pos x="f2634" y="f2635"/>
              </a:cxn>
              <a:cxn ang="f2034">
                <a:pos x="f2636" y="f2637"/>
              </a:cxn>
              <a:cxn ang="f2034">
                <a:pos x="f2638" y="f2639"/>
              </a:cxn>
              <a:cxn ang="f2034">
                <a:pos x="f2640" y="f2641"/>
              </a:cxn>
              <a:cxn ang="f2034">
                <a:pos x="f2642" y="f2643"/>
              </a:cxn>
              <a:cxn ang="f2034">
                <a:pos x="f2644" y="f2645"/>
              </a:cxn>
              <a:cxn ang="f2034">
                <a:pos x="f2646" y="f2647"/>
              </a:cxn>
              <a:cxn ang="f2034">
                <a:pos x="f2648" y="f2561"/>
              </a:cxn>
              <a:cxn ang="f2034">
                <a:pos x="f2649" y="f2650"/>
              </a:cxn>
              <a:cxn ang="f2034">
                <a:pos x="f2651" y="f2652"/>
              </a:cxn>
              <a:cxn ang="f2034">
                <a:pos x="f2653" y="f2654"/>
              </a:cxn>
              <a:cxn ang="f2034">
                <a:pos x="f2655" y="f2656"/>
              </a:cxn>
              <a:cxn ang="f2034">
                <a:pos x="f2657" y="f2658"/>
              </a:cxn>
              <a:cxn ang="f2034">
                <a:pos x="f2659" y="f2660"/>
              </a:cxn>
              <a:cxn ang="f2034">
                <a:pos x="f2661" y="f2662"/>
              </a:cxn>
              <a:cxn ang="f2034">
                <a:pos x="f2663" y="f2664"/>
              </a:cxn>
              <a:cxn ang="f2034">
                <a:pos x="f2665" y="f2666"/>
              </a:cxn>
              <a:cxn ang="f2034">
                <a:pos x="f2667" y="f2668"/>
              </a:cxn>
              <a:cxn ang="f2034">
                <a:pos x="f2669" y="f2670"/>
              </a:cxn>
              <a:cxn ang="f2034">
                <a:pos x="f2671" y="f2672"/>
              </a:cxn>
              <a:cxn ang="f2034">
                <a:pos x="f2673" y="f2674"/>
              </a:cxn>
              <a:cxn ang="f2034">
                <a:pos x="f2675" y="f2676"/>
              </a:cxn>
              <a:cxn ang="f2034">
                <a:pos x="f2677" y="f2678"/>
              </a:cxn>
              <a:cxn ang="f2034">
                <a:pos x="f2679" y="f2680"/>
              </a:cxn>
              <a:cxn ang="f2034">
                <a:pos x="f2681" y="f2682"/>
              </a:cxn>
              <a:cxn ang="f2034">
                <a:pos x="f2683" y="f2684"/>
              </a:cxn>
              <a:cxn ang="f2034">
                <a:pos x="f2685" y="f2686"/>
              </a:cxn>
              <a:cxn ang="f2034">
                <a:pos x="f2687" y="f2688"/>
              </a:cxn>
              <a:cxn ang="f2034">
                <a:pos x="f2689" y="f2690"/>
              </a:cxn>
              <a:cxn ang="f2034">
                <a:pos x="f2691" y="f2692"/>
              </a:cxn>
              <a:cxn ang="f2034">
                <a:pos x="f2646" y="f2693"/>
              </a:cxn>
              <a:cxn ang="f2034">
                <a:pos x="f2694" y="f2695"/>
              </a:cxn>
              <a:cxn ang="f2034">
                <a:pos x="f2696" y="f2697"/>
              </a:cxn>
              <a:cxn ang="f2034">
                <a:pos x="f2698" y="f2699"/>
              </a:cxn>
              <a:cxn ang="f2034">
                <a:pos x="f2700" y="f2701"/>
              </a:cxn>
              <a:cxn ang="f2034">
                <a:pos x="f2702" y="f2703"/>
              </a:cxn>
              <a:cxn ang="f2034">
                <a:pos x="f2704" y="f2705"/>
              </a:cxn>
              <a:cxn ang="f2034">
                <a:pos x="f2706" y="f2707"/>
              </a:cxn>
              <a:cxn ang="f2034">
                <a:pos x="f2708" y="f2709"/>
              </a:cxn>
              <a:cxn ang="f2034">
                <a:pos x="f2710" y="f2711"/>
              </a:cxn>
              <a:cxn ang="f2034">
                <a:pos x="f2712" y="f2713"/>
              </a:cxn>
              <a:cxn ang="f2034">
                <a:pos x="f2714" y="f2715"/>
              </a:cxn>
              <a:cxn ang="f2034">
                <a:pos x="f2716" y="f2717"/>
              </a:cxn>
              <a:cxn ang="f2034">
                <a:pos x="f2718" y="f2719"/>
              </a:cxn>
              <a:cxn ang="f2034">
                <a:pos x="f2720" y="f2721"/>
              </a:cxn>
              <a:cxn ang="f2034">
                <a:pos x="f2722" y="f2723"/>
              </a:cxn>
              <a:cxn ang="f2034">
                <a:pos x="f2724" y="f2725"/>
              </a:cxn>
              <a:cxn ang="f2034">
                <a:pos x="f2726" y="f2727"/>
              </a:cxn>
              <a:cxn ang="f2034">
                <a:pos x="f2728" y="f2729"/>
              </a:cxn>
              <a:cxn ang="f2034">
                <a:pos x="f2730" y="f2731"/>
              </a:cxn>
              <a:cxn ang="f2034">
                <a:pos x="f2732" y="f2733"/>
              </a:cxn>
              <a:cxn ang="f2034">
                <a:pos x="f2734" y="f2735"/>
              </a:cxn>
              <a:cxn ang="f2034">
                <a:pos x="f2736" y="f2737"/>
              </a:cxn>
              <a:cxn ang="f2034">
                <a:pos x="f2738" y="f2739"/>
              </a:cxn>
              <a:cxn ang="f2034">
                <a:pos x="f2740" y="f2741"/>
              </a:cxn>
              <a:cxn ang="f2034">
                <a:pos x="f2742" y="f2743"/>
              </a:cxn>
              <a:cxn ang="f2034">
                <a:pos x="f2744" y="f2745"/>
              </a:cxn>
              <a:cxn ang="f2034">
                <a:pos x="f2746" y="f2747"/>
              </a:cxn>
              <a:cxn ang="f2034">
                <a:pos x="f2748" y="f2749"/>
              </a:cxn>
              <a:cxn ang="f2034">
                <a:pos x="f2750" y="f2751"/>
              </a:cxn>
              <a:cxn ang="f2034">
                <a:pos x="f2752" y="f2753"/>
              </a:cxn>
              <a:cxn ang="f2034">
                <a:pos x="f2754" y="f2755"/>
              </a:cxn>
              <a:cxn ang="f2034">
                <a:pos x="f2756" y="f2757"/>
              </a:cxn>
              <a:cxn ang="f2034">
                <a:pos x="f2758" y="f2759"/>
              </a:cxn>
              <a:cxn ang="f2034">
                <a:pos x="f2760" y="f2761"/>
              </a:cxn>
              <a:cxn ang="f2034">
                <a:pos x="f2762" y="f2763"/>
              </a:cxn>
              <a:cxn ang="f2034">
                <a:pos x="f2764" y="f2765"/>
              </a:cxn>
              <a:cxn ang="f2034">
                <a:pos x="f2766" y="f2767"/>
              </a:cxn>
              <a:cxn ang="f2034">
                <a:pos x="f2768" y="f2769"/>
              </a:cxn>
              <a:cxn ang="f2034">
                <a:pos x="f2770" y="f2771"/>
              </a:cxn>
              <a:cxn ang="f2034">
                <a:pos x="f2772" y="f2773"/>
              </a:cxn>
              <a:cxn ang="f2034">
                <a:pos x="f2774" y="f2775"/>
              </a:cxn>
              <a:cxn ang="f2034">
                <a:pos x="f2776" y="f2777"/>
              </a:cxn>
              <a:cxn ang="f2034">
                <a:pos x="f2778" y="f2779"/>
              </a:cxn>
              <a:cxn ang="f2034">
                <a:pos x="f2780" y="f2781"/>
              </a:cxn>
              <a:cxn ang="f2034">
                <a:pos x="f2782" y="f2783"/>
              </a:cxn>
              <a:cxn ang="f2034">
                <a:pos x="f2784" y="f2785"/>
              </a:cxn>
              <a:cxn ang="f2034">
                <a:pos x="f2786" y="f2787"/>
              </a:cxn>
              <a:cxn ang="f2034">
                <a:pos x="f2788" y="f2789"/>
              </a:cxn>
              <a:cxn ang="f2034">
                <a:pos x="f2790" y="f2791"/>
              </a:cxn>
              <a:cxn ang="f2034">
                <a:pos x="f2792" y="f2793"/>
              </a:cxn>
              <a:cxn ang="f2034">
                <a:pos x="f2794" y="f2795"/>
              </a:cxn>
              <a:cxn ang="f2034">
                <a:pos x="f2796" y="f2797"/>
              </a:cxn>
              <a:cxn ang="f2034">
                <a:pos x="f2798" y="f2799"/>
              </a:cxn>
              <a:cxn ang="f2034">
                <a:pos x="f2800" y="f2801"/>
              </a:cxn>
              <a:cxn ang="f2034">
                <a:pos x="f2802" y="f2803"/>
              </a:cxn>
              <a:cxn ang="f2034">
                <a:pos x="f2804" y="f2805"/>
              </a:cxn>
              <a:cxn ang="f2034">
                <a:pos x="f2806" y="f2807"/>
              </a:cxn>
              <a:cxn ang="f2034">
                <a:pos x="f2808" y="f2809"/>
              </a:cxn>
              <a:cxn ang="f2034">
                <a:pos x="f2810" y="f2811"/>
              </a:cxn>
              <a:cxn ang="f2034">
                <a:pos x="f2812" y="f2813"/>
              </a:cxn>
              <a:cxn ang="f2034">
                <a:pos x="f2814" y="f2815"/>
              </a:cxn>
              <a:cxn ang="f2034">
                <a:pos x="f2816" y="f2817"/>
              </a:cxn>
              <a:cxn ang="f2034">
                <a:pos x="f2818" y="f2461"/>
              </a:cxn>
              <a:cxn ang="f2034">
                <a:pos x="f2819" y="f2820"/>
              </a:cxn>
              <a:cxn ang="f2034">
                <a:pos x="f2821" y="f2822"/>
              </a:cxn>
              <a:cxn ang="f2034">
                <a:pos x="f2823" y="f2824"/>
              </a:cxn>
              <a:cxn ang="f2034">
                <a:pos x="f2825" y="f2826"/>
              </a:cxn>
              <a:cxn ang="f2034">
                <a:pos x="f2827" y="f2828"/>
              </a:cxn>
              <a:cxn ang="f2034">
                <a:pos x="f2829" y="f2830"/>
              </a:cxn>
              <a:cxn ang="f2034">
                <a:pos x="f2831" y="f2832"/>
              </a:cxn>
              <a:cxn ang="f2034">
                <a:pos x="f2833" y="f2834"/>
              </a:cxn>
              <a:cxn ang="f2034">
                <a:pos x="f2835" y="f2836"/>
              </a:cxn>
              <a:cxn ang="f2034">
                <a:pos x="f2837" y="f2838"/>
              </a:cxn>
              <a:cxn ang="f2034">
                <a:pos x="f2839" y="f2840"/>
              </a:cxn>
              <a:cxn ang="f2034">
                <a:pos x="f2841" y="f2842"/>
              </a:cxn>
              <a:cxn ang="f2034">
                <a:pos x="f2843" y="f2844"/>
              </a:cxn>
              <a:cxn ang="f2034">
                <a:pos x="f2845" y="f2846"/>
              </a:cxn>
              <a:cxn ang="f2034">
                <a:pos x="f2847" y="f2848"/>
              </a:cxn>
              <a:cxn ang="f2034">
                <a:pos x="f2849" y="f2850"/>
              </a:cxn>
              <a:cxn ang="f2034">
                <a:pos x="f2452" y="f2453"/>
              </a:cxn>
              <a:cxn ang="f2034">
                <a:pos x="f2851" y="f2852"/>
              </a:cxn>
              <a:cxn ang="f2034">
                <a:pos x="f2853" y="f2854"/>
              </a:cxn>
              <a:cxn ang="f2034">
                <a:pos x="f2855" y="f2856"/>
              </a:cxn>
              <a:cxn ang="f2034">
                <a:pos x="f2857" y="f2858"/>
              </a:cxn>
              <a:cxn ang="f2034">
                <a:pos x="f2851" y="f2852"/>
              </a:cxn>
              <a:cxn ang="f2034">
                <a:pos x="f2859" y="f2860"/>
              </a:cxn>
              <a:cxn ang="f2034">
                <a:pos x="f2861" y="f2862"/>
              </a:cxn>
              <a:cxn ang="f2034">
                <a:pos x="f2863" y="f2864"/>
              </a:cxn>
              <a:cxn ang="f2034">
                <a:pos x="f2859" y="f2860"/>
              </a:cxn>
            </a:cxnLst>
            <a:rect l="f2448" t="f2451" r="f2449" b="f2450"/>
            <a:pathLst>
              <a:path w="6886274" h="5025119">
                <a:moveTo>
                  <a:pt x="f8" y="f9"/>
                </a:moveTo>
                <a:cubicBezTo>
                  <a:pt x="f10" y="f11"/>
                  <a:pt x="f12" y="f13"/>
                  <a:pt x="f14" y="f15"/>
                </a:cubicBezTo>
                <a:cubicBezTo>
                  <a:pt x="f16" y="f17"/>
                  <a:pt x="f18" y="f19"/>
                  <a:pt x="f20" y="f21"/>
                </a:cubicBezTo>
                <a:cubicBezTo>
                  <a:pt x="f22" y="f23"/>
                  <a:pt x="f24" y="f25"/>
                  <a:pt x="f26" y="f27"/>
                </a:cubicBezTo>
                <a:cubicBezTo>
                  <a:pt x="f28" y="f29"/>
                  <a:pt x="f30" y="f31"/>
                  <a:pt x="f32" y="f33"/>
                </a:cubicBezTo>
                <a:cubicBezTo>
                  <a:pt x="f34" y="f35"/>
                  <a:pt x="f36" y="f37"/>
                  <a:pt x="f38" y="f39"/>
                </a:cubicBezTo>
                <a:cubicBezTo>
                  <a:pt x="f40" y="f41"/>
                  <a:pt x="f42" y="f43"/>
                  <a:pt x="f44" y="f45"/>
                </a:cubicBezTo>
                <a:cubicBezTo>
                  <a:pt x="f46" y="f47"/>
                  <a:pt x="f48" y="f49"/>
                  <a:pt x="f50" y="f51"/>
                </a:cubicBezTo>
                <a:cubicBezTo>
                  <a:pt x="f52" y="f53"/>
                  <a:pt x="f54" y="f55"/>
                  <a:pt x="f56" y="f57"/>
                </a:cubicBezTo>
                <a:cubicBezTo>
                  <a:pt x="f58" y="f59"/>
                  <a:pt x="f60" y="f61"/>
                  <a:pt x="f62" y="f63"/>
                </a:cubicBezTo>
                <a:cubicBezTo>
                  <a:pt x="f64" y="f65"/>
                  <a:pt x="f66" y="f67"/>
                  <a:pt x="f68" y="f69"/>
                </a:cubicBezTo>
                <a:cubicBezTo>
                  <a:pt x="f70" y="f71"/>
                  <a:pt x="f72" y="f73"/>
                  <a:pt x="f74" y="f75"/>
                </a:cubicBezTo>
                <a:cubicBezTo>
                  <a:pt x="f76" y="f77"/>
                  <a:pt x="f78" y="f79"/>
                  <a:pt x="f80" y="f81"/>
                </a:cubicBezTo>
                <a:cubicBezTo>
                  <a:pt x="f82" y="f83"/>
                  <a:pt x="f84" y="f85"/>
                  <a:pt x="f86" y="f87"/>
                </a:cubicBezTo>
                <a:cubicBezTo>
                  <a:pt x="f88" y="f49"/>
                  <a:pt x="f89" y="f90"/>
                  <a:pt x="f91" y="f92"/>
                </a:cubicBezTo>
                <a:cubicBezTo>
                  <a:pt x="f93" y="f94"/>
                  <a:pt x="f95" y="f96"/>
                  <a:pt x="f97" y="f98"/>
                </a:cubicBezTo>
                <a:cubicBezTo>
                  <a:pt x="f99" y="f100"/>
                  <a:pt x="f101" y="f102"/>
                  <a:pt x="f103" y="f104"/>
                </a:cubicBezTo>
                <a:cubicBezTo>
                  <a:pt x="f105" y="f106"/>
                  <a:pt x="f107" y="f108"/>
                  <a:pt x="f109" y="f110"/>
                </a:cubicBezTo>
                <a:cubicBezTo>
                  <a:pt x="f76" y="f111"/>
                  <a:pt x="f112" y="f113"/>
                  <a:pt x="f114" y="f83"/>
                </a:cubicBezTo>
                <a:cubicBezTo>
                  <a:pt x="f115" y="f116"/>
                  <a:pt x="f117" y="f118"/>
                  <a:pt x="f119" y="f120"/>
                </a:cubicBezTo>
                <a:cubicBezTo>
                  <a:pt x="f121" y="f122"/>
                  <a:pt x="f123" y="f124"/>
                  <a:pt x="f125" y="f126"/>
                </a:cubicBezTo>
                <a:cubicBezTo>
                  <a:pt x="f127" y="f128"/>
                  <a:pt x="f129" y="f130"/>
                  <a:pt x="f131" y="f132"/>
                </a:cubicBezTo>
                <a:cubicBezTo>
                  <a:pt x="f133" y="f134"/>
                  <a:pt x="f135" y="f136"/>
                  <a:pt x="f137" y="f132"/>
                </a:cubicBezTo>
                <a:cubicBezTo>
                  <a:pt x="f138" y="f139"/>
                  <a:pt x="f140" y="f141"/>
                  <a:pt x="f142" y="f143"/>
                </a:cubicBezTo>
                <a:cubicBezTo>
                  <a:pt x="f144" y="f59"/>
                  <a:pt x="f145" y="f146"/>
                  <a:pt x="f147" y="f53"/>
                </a:cubicBezTo>
                <a:cubicBezTo>
                  <a:pt x="f131" y="f148"/>
                  <a:pt x="f149" y="f51"/>
                  <a:pt x="f150" y="f151"/>
                </a:cubicBezTo>
                <a:cubicBezTo>
                  <a:pt x="f152" y="f153"/>
                  <a:pt x="f154" y="f155"/>
                  <a:pt x="f156" y="f157"/>
                </a:cubicBezTo>
                <a:cubicBezTo>
                  <a:pt x="f158" y="f159"/>
                  <a:pt x="f160" y="f161"/>
                  <a:pt x="f162" y="f163"/>
                </a:cubicBezTo>
                <a:cubicBezTo>
                  <a:pt x="f164" y="f165"/>
                  <a:pt x="f166" y="f167"/>
                  <a:pt x="f125" y="f168"/>
                </a:cubicBezTo>
                <a:cubicBezTo>
                  <a:pt x="f169" y="f168"/>
                  <a:pt x="f170" y="f171"/>
                  <a:pt x="f172" y="f173"/>
                </a:cubicBezTo>
                <a:cubicBezTo>
                  <a:pt x="f174" y="f175"/>
                  <a:pt x="f176" y="f177"/>
                  <a:pt x="f178" y="f179"/>
                </a:cubicBezTo>
                <a:cubicBezTo>
                  <a:pt x="f180" y="f181"/>
                  <a:pt x="f182" y="f183"/>
                  <a:pt x="f184" y="f185"/>
                </a:cubicBezTo>
                <a:cubicBezTo>
                  <a:pt x="f186" y="f187"/>
                  <a:pt x="f188" y="f189"/>
                  <a:pt x="f190" y="f191"/>
                </a:cubicBezTo>
                <a:cubicBezTo>
                  <a:pt x="f192" y="f193"/>
                  <a:pt x="f194" y="f195"/>
                  <a:pt x="f196" y="f197"/>
                </a:cubicBezTo>
                <a:cubicBezTo>
                  <a:pt x="f198" y="f199"/>
                  <a:pt x="f200" y="f201"/>
                  <a:pt x="f202" y="f203"/>
                </a:cubicBezTo>
                <a:cubicBezTo>
                  <a:pt x="f204" y="f205"/>
                  <a:pt x="f206" y="f207"/>
                  <a:pt x="f208" y="f209"/>
                </a:cubicBezTo>
                <a:cubicBezTo>
                  <a:pt x="f166" y="f210"/>
                  <a:pt x="f211" y="f212"/>
                  <a:pt x="f213" y="f214"/>
                </a:cubicBezTo>
                <a:cubicBezTo>
                  <a:pt x="f215" y="f216"/>
                  <a:pt x="f217" y="f218"/>
                  <a:pt x="f219" y="f220"/>
                </a:cubicBezTo>
                <a:cubicBezTo>
                  <a:pt x="f221" y="f216"/>
                  <a:pt x="f222" y="f223"/>
                  <a:pt x="f224" y="f225"/>
                </a:cubicBezTo>
                <a:cubicBezTo>
                  <a:pt x="f226" y="f227"/>
                  <a:pt x="f228" y="f229"/>
                  <a:pt x="f230" y="f231"/>
                </a:cubicBezTo>
                <a:cubicBezTo>
                  <a:pt x="f232" y="f233"/>
                  <a:pt x="f234" y="f235"/>
                  <a:pt x="f236" y="f237"/>
                </a:cubicBezTo>
                <a:cubicBezTo>
                  <a:pt x="f238" y="f239"/>
                  <a:pt x="f240" y="f241"/>
                  <a:pt x="f242" y="f243"/>
                </a:cubicBezTo>
                <a:cubicBezTo>
                  <a:pt x="f244" y="f245"/>
                  <a:pt x="f246" y="f247"/>
                  <a:pt x="f248" y="f249"/>
                </a:cubicBezTo>
                <a:cubicBezTo>
                  <a:pt x="f250" y="f251"/>
                  <a:pt x="f252" y="f253"/>
                  <a:pt x="f254" y="f255"/>
                </a:cubicBezTo>
                <a:cubicBezTo>
                  <a:pt x="f256" y="f257"/>
                  <a:pt x="f258" y="f259"/>
                  <a:pt x="f260" y="f261"/>
                </a:cubicBezTo>
                <a:cubicBezTo>
                  <a:pt x="f262" y="f263"/>
                  <a:pt x="f264" y="f265"/>
                  <a:pt x="f266" y="f267"/>
                </a:cubicBezTo>
                <a:cubicBezTo>
                  <a:pt x="f268" y="f269"/>
                  <a:pt x="f270" y="f271"/>
                  <a:pt x="f272" y="f273"/>
                </a:cubicBezTo>
                <a:cubicBezTo>
                  <a:pt x="f274" y="f275"/>
                  <a:pt x="f276" y="f277"/>
                  <a:pt x="f236" y="f278"/>
                </a:cubicBezTo>
                <a:cubicBezTo>
                  <a:pt x="f279" y="f280"/>
                  <a:pt x="f281" y="f282"/>
                  <a:pt x="f48" y="f283"/>
                </a:cubicBezTo>
                <a:cubicBezTo>
                  <a:pt x="f284" y="f285"/>
                  <a:pt x="f286" y="f287"/>
                  <a:pt x="f288" y="f289"/>
                </a:cubicBezTo>
                <a:cubicBezTo>
                  <a:pt x="f290" y="f291"/>
                  <a:pt x="f292" y="f293"/>
                  <a:pt x="f294" y="f295"/>
                </a:cubicBezTo>
                <a:cubicBezTo>
                  <a:pt x="f296" y="f297"/>
                  <a:pt x="f298" y="f299"/>
                  <a:pt x="f300" y="f301"/>
                </a:cubicBezTo>
                <a:cubicBezTo>
                  <a:pt x="f302" y="f303"/>
                  <a:pt x="f304" y="f301"/>
                  <a:pt x="f305" y="f306"/>
                </a:cubicBezTo>
                <a:cubicBezTo>
                  <a:pt x="f307" y="f308"/>
                  <a:pt x="f309" y="f310"/>
                  <a:pt x="f311" y="f312"/>
                </a:cubicBezTo>
                <a:cubicBezTo>
                  <a:pt x="f313" y="f314"/>
                  <a:pt x="f315" y="f316"/>
                  <a:pt x="f317" y="f318"/>
                </a:cubicBezTo>
                <a:cubicBezTo>
                  <a:pt x="f317" y="f319"/>
                  <a:pt x="f317" y="f320"/>
                  <a:pt x="f317" y="f321"/>
                </a:cubicBezTo>
                <a:cubicBezTo>
                  <a:pt x="f322" y="f323"/>
                  <a:pt x="f324" y="f325"/>
                  <a:pt x="f326" y="f327"/>
                </a:cubicBezTo>
                <a:cubicBezTo>
                  <a:pt x="f328" y="f329"/>
                  <a:pt x="f330" y="f331"/>
                  <a:pt x="f332" y="f333"/>
                </a:cubicBezTo>
                <a:cubicBezTo>
                  <a:pt x="f334" y="f335"/>
                  <a:pt x="f336" y="f337"/>
                  <a:pt x="f338" y="f339"/>
                </a:cubicBezTo>
                <a:cubicBezTo>
                  <a:pt x="f340" y="f341"/>
                  <a:pt x="f342" y="f343"/>
                  <a:pt x="f344" y="f345"/>
                </a:cubicBezTo>
                <a:cubicBezTo>
                  <a:pt x="f346" y="f347"/>
                  <a:pt x="f348" y="f349"/>
                  <a:pt x="f350" y="f351"/>
                </a:cubicBezTo>
                <a:cubicBezTo>
                  <a:pt x="f352" y="f353"/>
                  <a:pt x="f354" y="f355"/>
                  <a:pt x="f356" y="f357"/>
                </a:cubicBezTo>
                <a:cubicBezTo>
                  <a:pt x="f358" y="f359"/>
                  <a:pt x="f360" y="f269"/>
                  <a:pt x="f361" y="f362"/>
                </a:cubicBezTo>
                <a:cubicBezTo>
                  <a:pt x="f363" y="f364"/>
                  <a:pt x="f365" y="f366"/>
                  <a:pt x="f367" y="f368"/>
                </a:cubicBezTo>
                <a:cubicBezTo>
                  <a:pt x="f369" y="f370"/>
                  <a:pt x="f371" y="f372"/>
                  <a:pt x="f373" y="f372"/>
                </a:cubicBezTo>
                <a:cubicBezTo>
                  <a:pt x="f374" y="f375"/>
                  <a:pt x="f376" y="f377"/>
                  <a:pt x="f378" y="f379"/>
                </a:cubicBezTo>
                <a:cubicBezTo>
                  <a:pt x="f380" y="f381"/>
                  <a:pt x="f382" y="f383"/>
                  <a:pt x="f378" y="f384"/>
                </a:cubicBezTo>
                <a:cubicBezTo>
                  <a:pt x="f385" y="f386"/>
                  <a:pt x="f387" y="f388"/>
                  <a:pt x="f389" y="f390"/>
                </a:cubicBezTo>
                <a:cubicBezTo>
                  <a:pt x="f391" y="f392"/>
                  <a:pt x="f348" y="f393"/>
                  <a:pt x="f140" y="f394"/>
                </a:cubicBezTo>
                <a:cubicBezTo>
                  <a:pt x="f395" y="f189"/>
                  <a:pt x="f396" y="f397"/>
                  <a:pt x="f398" y="f392"/>
                </a:cubicBezTo>
                <a:cubicBezTo>
                  <a:pt x="f399" y="f400"/>
                  <a:pt x="f401" y="f402"/>
                  <a:pt x="f403" y="f404"/>
                </a:cubicBezTo>
                <a:cubicBezTo>
                  <a:pt x="f363" y="f405"/>
                  <a:pt x="f406" y="f407"/>
                  <a:pt x="f408" y="f409"/>
                </a:cubicBezTo>
                <a:cubicBezTo>
                  <a:pt x="f410" y="f411"/>
                  <a:pt x="f412" y="f181"/>
                  <a:pt x="f413" y="f372"/>
                </a:cubicBezTo>
                <a:cubicBezTo>
                  <a:pt x="f414" y="f415"/>
                  <a:pt x="f416" y="f417"/>
                  <a:pt x="f418" y="f419"/>
                </a:cubicBezTo>
                <a:cubicBezTo>
                  <a:pt x="f420" y="f359"/>
                  <a:pt x="f421" y="f422"/>
                  <a:pt x="f423" y="f424"/>
                </a:cubicBezTo>
                <a:cubicBezTo>
                  <a:pt x="f425" y="f426"/>
                  <a:pt x="f427" y="f428"/>
                  <a:pt x="f429" y="f430"/>
                </a:cubicBezTo>
                <a:cubicBezTo>
                  <a:pt x="f431" y="f432"/>
                  <a:pt x="f433" y="f434"/>
                  <a:pt x="f435" y="f436"/>
                </a:cubicBezTo>
                <a:cubicBezTo>
                  <a:pt x="f437" y="f438"/>
                  <a:pt x="f439" y="f440"/>
                  <a:pt x="f441" y="f362"/>
                </a:cubicBezTo>
                <a:cubicBezTo>
                  <a:pt x="f442" y="f443"/>
                  <a:pt x="f444" y="f445"/>
                  <a:pt x="f446" y="f447"/>
                </a:cubicBezTo>
                <a:cubicBezTo>
                  <a:pt x="f448" y="f377"/>
                  <a:pt x="f435" y="f449"/>
                  <a:pt x="f450" y="f451"/>
                </a:cubicBezTo>
                <a:cubicBezTo>
                  <a:pt x="f452" y="f453"/>
                  <a:pt x="f454" y="f455"/>
                  <a:pt x="f456" y="f457"/>
                </a:cubicBezTo>
                <a:cubicBezTo>
                  <a:pt x="f458" y="f459"/>
                  <a:pt x="f460" y="f461"/>
                  <a:pt x="f462" y="f463"/>
                </a:cubicBezTo>
                <a:cubicBezTo>
                  <a:pt x="f464" y="f465"/>
                  <a:pt x="f466" y="f467"/>
                  <a:pt x="f468" y="f469"/>
                </a:cubicBezTo>
                <a:cubicBezTo>
                  <a:pt x="f470" y="f471"/>
                  <a:pt x="f472" y="f473"/>
                  <a:pt x="f474" y="f475"/>
                </a:cubicBezTo>
                <a:cubicBezTo>
                  <a:pt x="f476" y="f477"/>
                  <a:pt x="f478" y="f479"/>
                  <a:pt x="f252" y="f480"/>
                </a:cubicBezTo>
                <a:cubicBezTo>
                  <a:pt x="f481" y="f482"/>
                  <a:pt x="f483" y="f484"/>
                  <a:pt x="f114" y="f485"/>
                </a:cubicBezTo>
                <a:cubicBezTo>
                  <a:pt x="f486" y="f487"/>
                  <a:pt x="f488" y="f489"/>
                  <a:pt x="f490" y="f491"/>
                </a:cubicBezTo>
                <a:cubicBezTo>
                  <a:pt x="f369" y="f492"/>
                  <a:pt x="f493" y="f494"/>
                  <a:pt x="f495" y="f496"/>
                </a:cubicBezTo>
                <a:cubicBezTo>
                  <a:pt x="f460" y="f497"/>
                  <a:pt x="f498" y="f499"/>
                  <a:pt x="f500" y="f501"/>
                </a:cubicBezTo>
                <a:cubicBezTo>
                  <a:pt x="f452" y="f502"/>
                  <a:pt x="f503" y="f504"/>
                  <a:pt x="f505" y="f506"/>
                </a:cubicBezTo>
                <a:cubicBezTo>
                  <a:pt x="f507" y="f502"/>
                  <a:pt x="f508" y="f509"/>
                  <a:pt x="f508" y="f510"/>
                </a:cubicBezTo>
                <a:cubicBezTo>
                  <a:pt x="f511" y="f512"/>
                  <a:pt x="f513" y="f514"/>
                  <a:pt x="f515" y="f516"/>
                </a:cubicBezTo>
                <a:cubicBezTo>
                  <a:pt x="f517" y="f518"/>
                  <a:pt x="f519" y="f520"/>
                  <a:pt x="f521" y="f522"/>
                </a:cubicBezTo>
                <a:cubicBezTo>
                  <a:pt x="f523" y="f524"/>
                  <a:pt x="f525" y="f526"/>
                  <a:pt x="f527" y="f528"/>
                </a:cubicBezTo>
                <a:cubicBezTo>
                  <a:pt x="f529" y="f530"/>
                  <a:pt x="f531" y="f532"/>
                  <a:pt x="f533" y="f534"/>
                </a:cubicBezTo>
                <a:cubicBezTo>
                  <a:pt x="f535" y="f536"/>
                  <a:pt x="f537" y="f538"/>
                  <a:pt x="f539" y="f540"/>
                </a:cubicBezTo>
                <a:cubicBezTo>
                  <a:pt x="f541" y="f542"/>
                  <a:pt x="f543" y="f544"/>
                  <a:pt x="f545" y="f546"/>
                </a:cubicBezTo>
                <a:cubicBezTo>
                  <a:pt x="f547" y="f548"/>
                  <a:pt x="f549" y="f550"/>
                  <a:pt x="f551" y="f552"/>
                </a:cubicBezTo>
                <a:cubicBezTo>
                  <a:pt x="f553" y="f554"/>
                  <a:pt x="f555" y="f556"/>
                  <a:pt x="f557" y="f558"/>
                </a:cubicBezTo>
                <a:cubicBezTo>
                  <a:pt x="f559" y="f560"/>
                  <a:pt x="f561" y="f562"/>
                  <a:pt x="f563" y="f564"/>
                </a:cubicBezTo>
                <a:cubicBezTo>
                  <a:pt x="f565" y="f566"/>
                  <a:pt x="f367" y="f484"/>
                  <a:pt x="f567" y="f568"/>
                </a:cubicBezTo>
                <a:cubicBezTo>
                  <a:pt x="f363" y="f569"/>
                  <a:pt x="f570" y="f316"/>
                  <a:pt x="f571" y="f572"/>
                </a:cubicBezTo>
                <a:cubicBezTo>
                  <a:pt x="f573" y="f574"/>
                  <a:pt x="f474" y="f318"/>
                  <a:pt x="f575" y="f327"/>
                </a:cubicBezTo>
                <a:cubicBezTo>
                  <a:pt x="f576" y="f577"/>
                  <a:pt x="f213" y="f578"/>
                  <a:pt x="f579" y="f580"/>
                </a:cubicBezTo>
                <a:cubicBezTo>
                  <a:pt x="f581" y="f582"/>
                  <a:pt x="f583" y="f584"/>
                  <a:pt x="f585" y="f586"/>
                </a:cubicBezTo>
                <a:cubicBezTo>
                  <a:pt x="f206" y="f587"/>
                  <a:pt x="f588" y="f589"/>
                  <a:pt x="f590" y="f591"/>
                </a:cubicBezTo>
                <a:cubicBezTo>
                  <a:pt x="f592" y="f593"/>
                  <a:pt x="f594" y="f595"/>
                  <a:pt x="f72" y="f596"/>
                </a:cubicBezTo>
                <a:cubicBezTo>
                  <a:pt x="f597" y="f598"/>
                  <a:pt x="f258" y="f599"/>
                  <a:pt x="f600" y="f599"/>
                </a:cubicBezTo>
                <a:cubicBezTo>
                  <a:pt x="f601" y="f602"/>
                  <a:pt x="f603" y="f604"/>
                  <a:pt x="f605" y="f606"/>
                </a:cubicBezTo>
                <a:cubicBezTo>
                  <a:pt x="f607" y="f608"/>
                  <a:pt x="f609" y="f610"/>
                  <a:pt x="f611" y="f612"/>
                </a:cubicBezTo>
                <a:cubicBezTo>
                  <a:pt x="f613" y="f614"/>
                  <a:pt x="f54" y="f615"/>
                  <a:pt x="f616" y="f617"/>
                </a:cubicBezTo>
                <a:cubicBezTo>
                  <a:pt x="f618" y="f619"/>
                  <a:pt x="f620" y="f621"/>
                  <a:pt x="f622" y="f623"/>
                </a:cubicBezTo>
                <a:cubicBezTo>
                  <a:pt x="f624" y="f625"/>
                  <a:pt x="f626" y="f627"/>
                  <a:pt x="f628" y="f629"/>
                </a:cubicBezTo>
                <a:cubicBezTo>
                  <a:pt x="f630" y="f631"/>
                  <a:pt x="f632" y="f633"/>
                  <a:pt x="f634" y="f635"/>
                </a:cubicBezTo>
                <a:cubicBezTo>
                  <a:pt x="f636" y="f637"/>
                  <a:pt x="f638" y="f639"/>
                  <a:pt x="f640" y="f641"/>
                </a:cubicBezTo>
                <a:cubicBezTo>
                  <a:pt x="f642" y="f643"/>
                  <a:pt x="f644" y="f645"/>
                  <a:pt x="f646" y="f647"/>
                </a:cubicBezTo>
                <a:cubicBezTo>
                  <a:pt x="f648" y="f649"/>
                  <a:pt x="f650" y="f651"/>
                  <a:pt x="f652" y="f653"/>
                </a:cubicBezTo>
                <a:cubicBezTo>
                  <a:pt x="f654" y="f655"/>
                  <a:pt x="f656" y="f657"/>
                  <a:pt x="f658" y="f659"/>
                </a:cubicBezTo>
                <a:cubicBezTo>
                  <a:pt x="f660" y="f661"/>
                  <a:pt x="f662" y="f663"/>
                  <a:pt x="f664" y="f665"/>
                </a:cubicBezTo>
                <a:cubicBezTo>
                  <a:pt x="f666" y="f667"/>
                  <a:pt x="f668" y="f669"/>
                  <a:pt x="f670" y="f671"/>
                </a:cubicBezTo>
                <a:cubicBezTo>
                  <a:pt x="f672" y="f673"/>
                  <a:pt x="f674" y="f675"/>
                  <a:pt x="f676" y="f677"/>
                </a:cubicBezTo>
                <a:cubicBezTo>
                  <a:pt x="f678" y="f679"/>
                  <a:pt x="f680" y="f681"/>
                  <a:pt x="f682" y="f683"/>
                </a:cubicBezTo>
                <a:cubicBezTo>
                  <a:pt x="f684" y="f685"/>
                  <a:pt x="f686" y="f687"/>
                  <a:pt x="f688" y="f689"/>
                </a:cubicBezTo>
                <a:cubicBezTo>
                  <a:pt x="f690" y="f691"/>
                  <a:pt x="f692" y="f693"/>
                  <a:pt x="f694" y="f695"/>
                </a:cubicBezTo>
                <a:cubicBezTo>
                  <a:pt x="f678" y="f696"/>
                  <a:pt x="f348" y="f697"/>
                  <a:pt x="f698" y="f699"/>
                </a:cubicBezTo>
                <a:cubicBezTo>
                  <a:pt x="f700" y="f701"/>
                  <a:pt x="f702" y="f703"/>
                  <a:pt x="f571" y="f704"/>
                </a:cubicBezTo>
                <a:cubicBezTo>
                  <a:pt x="f705" y="f706"/>
                  <a:pt x="f707" y="f708"/>
                  <a:pt x="f709" y="f710"/>
                </a:cubicBezTo>
                <a:cubicBezTo>
                  <a:pt x="f711" y="f712"/>
                  <a:pt x="f650" y="f713"/>
                  <a:pt x="f513" y="f714"/>
                </a:cubicBezTo>
                <a:cubicBezTo>
                  <a:pt x="f715" y="f716"/>
                  <a:pt x="f717" y="f718"/>
                  <a:pt x="f719" y="f720"/>
                </a:cubicBezTo>
                <a:cubicBezTo>
                  <a:pt x="f721" y="f722"/>
                  <a:pt x="f723" y="f724"/>
                  <a:pt x="f725" y="f726"/>
                </a:cubicBezTo>
                <a:cubicBezTo>
                  <a:pt x="f727" y="f728"/>
                  <a:pt x="f729" y="f730"/>
                  <a:pt x="f731" y="f732"/>
                </a:cubicBezTo>
                <a:cubicBezTo>
                  <a:pt x="f733" y="f734"/>
                  <a:pt x="f735" y="f732"/>
                  <a:pt x="f736" y="f737"/>
                </a:cubicBezTo>
                <a:cubicBezTo>
                  <a:pt x="f738" y="f739"/>
                  <a:pt x="f740" y="f741"/>
                  <a:pt x="f742" y="f743"/>
                </a:cubicBezTo>
                <a:cubicBezTo>
                  <a:pt x="f744" y="f745"/>
                  <a:pt x="f746" y="f747"/>
                  <a:pt x="f748" y="f749"/>
                </a:cubicBezTo>
                <a:cubicBezTo>
                  <a:pt x="f750" y="f751"/>
                  <a:pt x="f752" y="f753"/>
                  <a:pt x="f754" y="f755"/>
                </a:cubicBezTo>
                <a:cubicBezTo>
                  <a:pt x="f756" y="f757"/>
                  <a:pt x="f758" y="f759"/>
                  <a:pt x="f760" y="f761"/>
                </a:cubicBezTo>
                <a:cubicBezTo>
                  <a:pt x="f762" y="f763"/>
                  <a:pt x="f764" y="f765"/>
                  <a:pt x="f766" y="f767"/>
                </a:cubicBezTo>
                <a:cubicBezTo>
                  <a:pt x="f768" y="f769"/>
                  <a:pt x="f770" y="f771"/>
                  <a:pt x="f576" y="f772"/>
                </a:cubicBezTo>
                <a:cubicBezTo>
                  <a:pt x="f773" y="f774"/>
                  <a:pt x="f775" y="f776"/>
                  <a:pt x="f777" y="f778"/>
                </a:cubicBezTo>
                <a:cubicBezTo>
                  <a:pt x="f779" y="f780"/>
                  <a:pt x="f781" y="f782"/>
                  <a:pt x="f783" y="f784"/>
                </a:cubicBezTo>
                <a:cubicBezTo>
                  <a:pt x="f785" y="f786"/>
                  <a:pt x="f787" y="f788"/>
                  <a:pt x="f789" y="f790"/>
                </a:cubicBezTo>
                <a:cubicBezTo>
                  <a:pt x="f791" y="f792"/>
                  <a:pt x="f793" y="f794"/>
                  <a:pt x="f795" y="f796"/>
                </a:cubicBezTo>
                <a:cubicBezTo>
                  <a:pt x="f204" y="f797"/>
                  <a:pt x="f798" y="f799"/>
                  <a:pt x="f800" y="f801"/>
                </a:cubicBezTo>
                <a:cubicBezTo>
                  <a:pt x="f802" y="f803"/>
                  <a:pt x="f804" y="f805"/>
                  <a:pt x="f806" y="f807"/>
                </a:cubicBezTo>
                <a:cubicBezTo>
                  <a:pt x="f808" y="f809"/>
                  <a:pt x="f810" y="f811"/>
                  <a:pt x="f812" y="f813"/>
                </a:cubicBezTo>
                <a:cubicBezTo>
                  <a:pt x="f814" y="f815"/>
                  <a:pt x="f88" y="f816"/>
                  <a:pt x="f817" y="f818"/>
                </a:cubicBezTo>
                <a:cubicBezTo>
                  <a:pt x="f276" y="f803"/>
                  <a:pt x="f121" y="f819"/>
                  <a:pt x="f127" y="f820"/>
                </a:cubicBezTo>
                <a:cubicBezTo>
                  <a:pt x="f109" y="f821"/>
                  <a:pt x="f822" y="f823"/>
                  <a:pt x="f824" y="f825"/>
                </a:cubicBezTo>
                <a:cubicBezTo>
                  <a:pt x="f826" y="f827"/>
                  <a:pt x="f828" y="f829"/>
                  <a:pt x="f830" y="f831"/>
                </a:cubicBezTo>
                <a:cubicBezTo>
                  <a:pt x="f832" y="f833"/>
                  <a:pt x="f834" y="f835"/>
                  <a:pt x="f836" y="f837"/>
                </a:cubicBezTo>
                <a:cubicBezTo>
                  <a:pt x="f838" y="f839"/>
                  <a:pt x="f840" y="f841"/>
                  <a:pt x="f842" y="f843"/>
                </a:cubicBezTo>
                <a:cubicBezTo>
                  <a:pt x="f844" y="f845"/>
                  <a:pt x="f846" y="f847"/>
                  <a:pt x="f848" y="f849"/>
                </a:cubicBezTo>
                <a:cubicBezTo>
                  <a:pt x="f850" y="f851"/>
                  <a:pt x="f852" y="f853"/>
                  <a:pt x="f854" y="f855"/>
                </a:cubicBezTo>
                <a:cubicBezTo>
                  <a:pt x="f856" y="f857"/>
                  <a:pt x="f858" y="f859"/>
                  <a:pt x="f860" y="f861"/>
                </a:cubicBezTo>
                <a:cubicBezTo>
                  <a:pt x="f862" y="f863"/>
                  <a:pt x="f864" y="f865"/>
                  <a:pt x="f866" y="f867"/>
                </a:cubicBezTo>
                <a:cubicBezTo>
                  <a:pt x="f868" y="f869"/>
                  <a:pt x="f870" y="f871"/>
                  <a:pt x="f872" y="f873"/>
                </a:cubicBezTo>
                <a:cubicBezTo>
                  <a:pt x="f874" y="f875"/>
                  <a:pt x="f876" y="f877"/>
                  <a:pt x="f878" y="f879"/>
                </a:cubicBezTo>
                <a:cubicBezTo>
                  <a:pt x="f880" y="f881"/>
                  <a:pt x="f882" y="f883"/>
                  <a:pt x="f884" y="f885"/>
                </a:cubicBezTo>
                <a:cubicBezTo>
                  <a:pt x="f886" y="f887"/>
                  <a:pt x="f888" y="f889"/>
                  <a:pt x="f890" y="f757"/>
                </a:cubicBezTo>
                <a:cubicBezTo>
                  <a:pt x="f891" y="f892"/>
                  <a:pt x="f893" y="f894"/>
                  <a:pt x="f895" y="f896"/>
                </a:cubicBezTo>
                <a:cubicBezTo>
                  <a:pt x="f897" y="f898"/>
                  <a:pt x="f899" y="f900"/>
                  <a:pt x="f901" y="f902"/>
                </a:cubicBezTo>
                <a:cubicBezTo>
                  <a:pt x="f903" y="f904"/>
                  <a:pt x="f905" y="f906"/>
                  <a:pt x="f907" y="f908"/>
                </a:cubicBezTo>
                <a:cubicBezTo>
                  <a:pt x="f909" y="f910"/>
                  <a:pt x="f911" y="f912"/>
                  <a:pt x="f913" y="f914"/>
                </a:cubicBezTo>
                <a:cubicBezTo>
                  <a:pt x="f915" y="f916"/>
                  <a:pt x="f917" y="f918"/>
                  <a:pt x="f919" y="f920"/>
                </a:cubicBezTo>
                <a:cubicBezTo>
                  <a:pt x="f921" y="f922"/>
                  <a:pt x="f923" y="f924"/>
                  <a:pt x="f925" y="f926"/>
                </a:cubicBezTo>
                <a:cubicBezTo>
                  <a:pt x="f927" y="f928"/>
                  <a:pt x="f929" y="f930"/>
                  <a:pt x="f931" y="f932"/>
                </a:cubicBezTo>
                <a:cubicBezTo>
                  <a:pt x="f933" y="f934"/>
                  <a:pt x="f933" y="f934"/>
                  <a:pt x="f935" y="f936"/>
                </a:cubicBezTo>
                <a:cubicBezTo>
                  <a:pt x="f937" y="f938"/>
                  <a:pt x="f937" y="f939"/>
                  <a:pt x="f940" y="f941"/>
                </a:cubicBezTo>
                <a:cubicBezTo>
                  <a:pt x="f942" y="f943"/>
                  <a:pt x="f944" y="f945"/>
                  <a:pt x="f946" y="f947"/>
                </a:cubicBezTo>
                <a:cubicBezTo>
                  <a:pt x="f948" y="f949"/>
                  <a:pt x="f950" y="f951"/>
                  <a:pt x="f952" y="f953"/>
                </a:cubicBezTo>
                <a:cubicBezTo>
                  <a:pt x="f954" y="f955"/>
                  <a:pt x="f956" y="f957"/>
                  <a:pt x="f958" y="f959"/>
                </a:cubicBezTo>
                <a:cubicBezTo>
                  <a:pt x="f960" y="f961"/>
                  <a:pt x="f962" y="f963"/>
                  <a:pt x="f964" y="f965"/>
                </a:cubicBezTo>
                <a:cubicBezTo>
                  <a:pt x="f966" y="f967"/>
                  <a:pt x="f968" y="f671"/>
                  <a:pt x="f969" y="f970"/>
                </a:cubicBezTo>
                <a:cubicBezTo>
                  <a:pt x="f971" y="f972"/>
                  <a:pt x="f973" y="f974"/>
                  <a:pt x="f975" y="f976"/>
                </a:cubicBezTo>
                <a:cubicBezTo>
                  <a:pt x="f977" y="f978"/>
                  <a:pt x="f979" y="f980"/>
                  <a:pt x="f981" y="f982"/>
                </a:cubicBezTo>
                <a:cubicBezTo>
                  <a:pt x="f983" y="f984"/>
                  <a:pt x="f985" y="f986"/>
                  <a:pt x="f987" y="f988"/>
                </a:cubicBezTo>
                <a:cubicBezTo>
                  <a:pt x="f989" y="f990"/>
                  <a:pt x="f964" y="f991"/>
                  <a:pt x="f992" y="f993"/>
                </a:cubicBezTo>
                <a:cubicBezTo>
                  <a:pt x="f994" y="f995"/>
                  <a:pt x="f996" y="f997"/>
                  <a:pt x="f998" y="f999"/>
                </a:cubicBezTo>
                <a:cubicBezTo>
                  <a:pt x="f1000" y="f1001"/>
                  <a:pt x="f1002" y="f1003"/>
                  <a:pt x="f1004" y="f1005"/>
                </a:cubicBezTo>
                <a:cubicBezTo>
                  <a:pt x="f1006" y="f1007"/>
                  <a:pt x="f1008" y="f1009"/>
                  <a:pt x="f1010" y="f1011"/>
                </a:cubicBezTo>
                <a:cubicBezTo>
                  <a:pt x="f1012" y="f1013"/>
                  <a:pt x="f1014" y="f1015"/>
                  <a:pt x="f1016" y="f1017"/>
                </a:cubicBezTo>
                <a:cubicBezTo>
                  <a:pt x="f1018" y="f1019"/>
                  <a:pt x="f1020" y="f1021"/>
                  <a:pt x="f1022" y="f1023"/>
                </a:cubicBezTo>
                <a:cubicBezTo>
                  <a:pt x="f1024" y="f1025"/>
                  <a:pt x="f1026" y="f1027"/>
                  <a:pt x="f1028" y="f1029"/>
                </a:cubicBezTo>
                <a:cubicBezTo>
                  <a:pt x="f1030" y="f1031"/>
                  <a:pt x="f1032" y="f1033"/>
                  <a:pt x="f1034" y="f1035"/>
                </a:cubicBezTo>
                <a:cubicBezTo>
                  <a:pt x="f1036" y="f1037"/>
                  <a:pt x="f1024" y="f1038"/>
                  <a:pt x="f1039" y="f1040"/>
                </a:cubicBezTo>
                <a:cubicBezTo>
                  <a:pt x="f1041" y="f1042"/>
                  <a:pt x="f1043" y="f1044"/>
                  <a:pt x="f1045" y="f1046"/>
                </a:cubicBezTo>
                <a:cubicBezTo>
                  <a:pt x="f1047" y="f1048"/>
                  <a:pt x="f1049" y="f1050"/>
                  <a:pt x="f1051" y="f1052"/>
                </a:cubicBezTo>
                <a:cubicBezTo>
                  <a:pt x="f998" y="f1053"/>
                  <a:pt x="f1054" y="f1055"/>
                  <a:pt x="f1056" y="f1057"/>
                </a:cubicBezTo>
                <a:cubicBezTo>
                  <a:pt x="f1058" y="f1059"/>
                  <a:pt x="f1060" y="f1061"/>
                  <a:pt x="f1062" y="f33"/>
                </a:cubicBezTo>
                <a:cubicBezTo>
                  <a:pt x="f1063" y="f461"/>
                  <a:pt x="f1064" y="f1065"/>
                  <a:pt x="f1066" y="f1067"/>
                </a:cubicBezTo>
                <a:cubicBezTo>
                  <a:pt x="f1068" y="f1069"/>
                  <a:pt x="f1070" y="f1071"/>
                  <a:pt x="f1072" y="f1073"/>
                </a:cubicBezTo>
                <a:cubicBezTo>
                  <a:pt x="f1074" y="f1075"/>
                  <a:pt x="f1062" y="f405"/>
                  <a:pt x="f1076" y="f1077"/>
                </a:cubicBezTo>
                <a:cubicBezTo>
                  <a:pt x="f1078" y="f1079"/>
                  <a:pt x="f1080" y="f1081"/>
                  <a:pt x="f1082" y="f1083"/>
                </a:cubicBezTo>
                <a:cubicBezTo>
                  <a:pt x="f1084" y="f1085"/>
                  <a:pt x="f1086" y="f1087"/>
                  <a:pt x="f1088" y="f1089"/>
                </a:cubicBezTo>
                <a:cubicBezTo>
                  <a:pt x="f1090" y="f1091"/>
                  <a:pt x="f1092" y="f1093"/>
                  <a:pt x="f1094" y="f1095"/>
                </a:cubicBezTo>
                <a:cubicBezTo>
                  <a:pt x="f1096" y="f1097"/>
                  <a:pt x="f1098" y="f1099"/>
                  <a:pt x="f1100" y="f205"/>
                </a:cubicBezTo>
                <a:cubicBezTo>
                  <a:pt x="f1101" y="f1102"/>
                  <a:pt x="f1103" y="f1104"/>
                  <a:pt x="f1105" y="f1106"/>
                </a:cubicBezTo>
                <a:cubicBezTo>
                  <a:pt x="f1107" y="f1108"/>
                  <a:pt x="f1109" y="f432"/>
                  <a:pt x="f1110" y="f1111"/>
                </a:cubicBezTo>
                <a:cubicBezTo>
                  <a:pt x="f1112" y="f1113"/>
                  <a:pt x="f1114" y="f1073"/>
                  <a:pt x="f1115" y="f1116"/>
                </a:cubicBezTo>
                <a:cubicBezTo>
                  <a:pt x="f1117" y="f1118"/>
                  <a:pt x="f1119" y="f197"/>
                  <a:pt x="f1120" y="f1121"/>
                </a:cubicBezTo>
                <a:cubicBezTo>
                  <a:pt x="f1122" y="f1123"/>
                  <a:pt x="f1124" y="f1123"/>
                  <a:pt x="f1125" y="f1126"/>
                </a:cubicBezTo>
                <a:cubicBezTo>
                  <a:pt x="f1127" y="f1128"/>
                  <a:pt x="f1129" y="f1130"/>
                  <a:pt x="f1131" y="f1132"/>
                </a:cubicBezTo>
                <a:cubicBezTo>
                  <a:pt x="f1133" y="f1134"/>
                  <a:pt x="f1135" y="f1136"/>
                  <a:pt x="f1137" y="f1138"/>
                </a:cubicBezTo>
                <a:cubicBezTo>
                  <a:pt x="f1139" y="f1140"/>
                  <a:pt x="f1141" y="f1142"/>
                  <a:pt x="f1143" y="f189"/>
                </a:cubicBezTo>
                <a:cubicBezTo>
                  <a:pt x="f1144" y="f1145"/>
                  <a:pt x="f1146" y="f1147"/>
                  <a:pt x="f1148" y="f1149"/>
                </a:cubicBezTo>
                <a:cubicBezTo>
                  <a:pt x="f1150" y="f1136"/>
                  <a:pt x="f1151" y="f1152"/>
                  <a:pt x="f8" y="f9"/>
                </a:cubicBezTo>
                <a:close/>
                <a:moveTo>
                  <a:pt x="f1153" y="f1154"/>
                </a:moveTo>
                <a:cubicBezTo>
                  <a:pt x="f1155" y="f1156"/>
                  <a:pt x="f1157" y="f1158"/>
                  <a:pt x="f1159" y="f1160"/>
                </a:cubicBezTo>
                <a:cubicBezTo>
                  <a:pt x="f1161" y="f1162"/>
                  <a:pt x="f1163" y="f1164"/>
                  <a:pt x="f1165" y="f1166"/>
                </a:cubicBezTo>
                <a:cubicBezTo>
                  <a:pt x="f1167" y="f1168"/>
                  <a:pt x="f1169" y="f1170"/>
                  <a:pt x="f1171" y="f1172"/>
                </a:cubicBezTo>
                <a:cubicBezTo>
                  <a:pt x="f1173" y="f1174"/>
                  <a:pt x="f1175" y="f1176"/>
                  <a:pt x="f1153" y="f1154"/>
                </a:cubicBezTo>
                <a:close/>
                <a:moveTo>
                  <a:pt x="f1177" y="f1178"/>
                </a:moveTo>
                <a:cubicBezTo>
                  <a:pt x="f1179" y="f1180"/>
                  <a:pt x="f1181" y="f1182"/>
                  <a:pt x="f1183" y="f1184"/>
                </a:cubicBezTo>
                <a:cubicBezTo>
                  <a:pt x="f1185" y="f1186"/>
                  <a:pt x="f1187" y="f1188"/>
                  <a:pt x="f1189" y="f1190"/>
                </a:cubicBezTo>
                <a:cubicBezTo>
                  <a:pt x="f1191" y="f1192"/>
                  <a:pt x="f1193" y="f1194"/>
                  <a:pt x="f1177" y="f1178"/>
                </a:cubicBezTo>
                <a:close/>
              </a:path>
            </a:pathLst>
          </a:custGeom>
          <a:solidFill>
            <a:srgbClr val="F07C98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Century Gothic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723D9AA3-ACF7-4096-C2AF-77435CB625F6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3328416" y="2002536"/>
            <a:ext cx="5541264" cy="2148839"/>
          </a:xfrm>
        </p:spPr>
        <p:txBody>
          <a:bodyPr anchor="b" anchorCtr="1"/>
          <a:lstStyle>
            <a:lvl1pPr algn="ctr">
              <a:defRPr sz="3600">
                <a:solidFill>
                  <a:srgbClr val="FFFFFF"/>
                </a:solidFill>
                <a:latin typeface="Century Gothic"/>
              </a:defRPr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6FBDA175-6728-224F-8738-54F20F82F3AE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9/3/20XX</a:t>
            </a:r>
          </a:p>
        </p:txBody>
      </p:sp>
      <p:sp>
        <p:nvSpPr>
          <p:cNvPr id="5" name="Footer Placeholder 3">
            <a:extLst>
              <a:ext uri="{FF2B5EF4-FFF2-40B4-BE49-F238E27FC236}">
                <a16:creationId xmlns:a16="http://schemas.microsoft.com/office/drawing/2014/main" id="{2449A992-5B1E-9BDD-5A5A-FF10EEE033C6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Presentation Title</a:t>
            </a:r>
          </a:p>
        </p:txBody>
      </p:sp>
      <p:sp>
        <p:nvSpPr>
          <p:cNvPr id="6" name="Slide Number Placeholder 4">
            <a:extLst>
              <a:ext uri="{FF2B5EF4-FFF2-40B4-BE49-F238E27FC236}">
                <a16:creationId xmlns:a16="http://schemas.microsoft.com/office/drawing/2014/main" id="{F371A703-54FF-EF0F-5C57-3013942D3832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98F8AA8-3D54-4313-BCD7-9ECC22C20FF4}" type="slidenum">
              <a:t>‹#›</a:t>
            </a:fld>
            <a:endParaRPr lang="en-US"/>
          </a:p>
        </p:txBody>
      </p:sp>
      <p:sp>
        <p:nvSpPr>
          <p:cNvPr id="7" name="Text Placeholder 7">
            <a:extLst>
              <a:ext uri="{FF2B5EF4-FFF2-40B4-BE49-F238E27FC236}">
                <a16:creationId xmlns:a16="http://schemas.microsoft.com/office/drawing/2014/main" id="{7B2A957D-7CCD-5280-182A-6D459742288D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3877056" y="4297680"/>
            <a:ext cx="4434840" cy="1188720"/>
          </a:xfrm>
        </p:spPr>
        <p:txBody>
          <a:bodyPr anchorCtr="1"/>
          <a:lstStyle>
            <a:lvl1pPr marL="0" indent="0" algn="ctr">
              <a:buNone/>
              <a:defRPr sz="2400">
                <a:solidFill>
                  <a:srgbClr val="FFFFFF"/>
                </a:solidFill>
                <a:latin typeface="Elephant"/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615200958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ea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30">
            <a:extLst>
              <a:ext uri="{FF2B5EF4-FFF2-40B4-BE49-F238E27FC236}">
                <a16:creationId xmlns:a16="http://schemas.microsoft.com/office/drawing/2014/main" id="{198C52C3-4325-A4B2-9533-91B9CD3BFA5C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328397" y="2204792"/>
            <a:ext cx="2053230" cy="1662196"/>
          </a:xfrm>
        </p:spPr>
        <p:txBody>
          <a:bodyPr anchor="ctr" anchorCtr="1">
            <a:noAutofit/>
          </a:bodyPr>
          <a:lstStyle>
            <a:lvl1pPr algn="ctr">
              <a:buNone/>
              <a:defRPr/>
            </a:lvl1pPr>
          </a:lstStyle>
          <a:p>
            <a:pPr lvl="0"/>
            <a:r>
              <a:rPr lang="en-GB"/>
              <a:t>Click icon to add picture</a:t>
            </a:r>
            <a:endParaRPr lang="en-US"/>
          </a:p>
        </p:txBody>
      </p:sp>
      <p:sp>
        <p:nvSpPr>
          <p:cNvPr id="3" name="Picture Placeholder 31">
            <a:extLst>
              <a:ext uri="{FF2B5EF4-FFF2-40B4-BE49-F238E27FC236}">
                <a16:creationId xmlns:a16="http://schemas.microsoft.com/office/drawing/2014/main" id="{4386FE72-95B6-1464-7B8C-C59E23C29262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2698897" y="2211833"/>
            <a:ext cx="2053230" cy="1662196"/>
          </a:xfrm>
        </p:spPr>
        <p:txBody>
          <a:bodyPr anchor="ctr" anchorCtr="1">
            <a:noAutofit/>
          </a:bodyPr>
          <a:lstStyle>
            <a:lvl1pPr algn="ctr">
              <a:buNone/>
              <a:defRPr/>
            </a:lvl1pPr>
          </a:lstStyle>
          <a:p>
            <a:pPr lvl="0"/>
            <a:r>
              <a:rPr lang="en-GB"/>
              <a:t>Click icon to add picture</a:t>
            </a:r>
            <a:endParaRPr lang="en-US"/>
          </a:p>
        </p:txBody>
      </p:sp>
      <p:sp>
        <p:nvSpPr>
          <p:cNvPr id="4" name="Picture Placeholder 32">
            <a:extLst>
              <a:ext uri="{FF2B5EF4-FFF2-40B4-BE49-F238E27FC236}">
                <a16:creationId xmlns:a16="http://schemas.microsoft.com/office/drawing/2014/main" id="{F537D751-6210-71F9-355B-2CAD9B630E47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5069387" y="2139888"/>
            <a:ext cx="2053230" cy="1662196"/>
          </a:xfrm>
        </p:spPr>
        <p:txBody>
          <a:bodyPr anchor="ctr" anchorCtr="1">
            <a:noAutofit/>
          </a:bodyPr>
          <a:lstStyle>
            <a:lvl1pPr algn="ctr">
              <a:buNone/>
              <a:defRPr/>
            </a:lvl1pPr>
          </a:lstStyle>
          <a:p>
            <a:pPr lvl="0"/>
            <a:r>
              <a:rPr lang="en-GB"/>
              <a:t>Click icon to add picture</a:t>
            </a:r>
            <a:endParaRPr lang="en-US"/>
          </a:p>
        </p:txBody>
      </p:sp>
      <p:sp>
        <p:nvSpPr>
          <p:cNvPr id="5" name="Picture Placeholder 33">
            <a:extLst>
              <a:ext uri="{FF2B5EF4-FFF2-40B4-BE49-F238E27FC236}">
                <a16:creationId xmlns:a16="http://schemas.microsoft.com/office/drawing/2014/main" id="{602E7B98-1F1D-3399-E9BC-3A8073895D46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7439878" y="2176537"/>
            <a:ext cx="2053230" cy="1662196"/>
          </a:xfrm>
        </p:spPr>
        <p:txBody>
          <a:bodyPr anchor="ctr" anchorCtr="1">
            <a:noAutofit/>
          </a:bodyPr>
          <a:lstStyle>
            <a:lvl1pPr algn="ctr">
              <a:buNone/>
              <a:defRPr/>
            </a:lvl1pPr>
          </a:lstStyle>
          <a:p>
            <a:pPr lvl="0"/>
            <a:r>
              <a:rPr lang="en-GB"/>
              <a:t>Click icon to add picture</a:t>
            </a:r>
            <a:endParaRPr lang="en-US"/>
          </a:p>
        </p:txBody>
      </p:sp>
      <p:sp>
        <p:nvSpPr>
          <p:cNvPr id="6" name="Picture Placeholder 34">
            <a:extLst>
              <a:ext uri="{FF2B5EF4-FFF2-40B4-BE49-F238E27FC236}">
                <a16:creationId xmlns:a16="http://schemas.microsoft.com/office/drawing/2014/main" id="{8C9DBB69-5005-5CB7-37F4-77F896E0EF96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9810368" y="2139888"/>
            <a:ext cx="2053230" cy="1662196"/>
          </a:xfrm>
        </p:spPr>
        <p:txBody>
          <a:bodyPr anchor="ctr" anchorCtr="1">
            <a:noAutofit/>
          </a:bodyPr>
          <a:lstStyle>
            <a:lvl1pPr algn="ctr">
              <a:buNone/>
              <a:defRPr/>
            </a:lvl1pPr>
          </a:lstStyle>
          <a:p>
            <a:pPr lvl="0"/>
            <a:r>
              <a:rPr lang="en-GB"/>
              <a:t>Click icon to add picture</a:t>
            </a:r>
            <a:endParaRPr lang="en-US"/>
          </a:p>
        </p:txBody>
      </p:sp>
      <p:sp>
        <p:nvSpPr>
          <p:cNvPr id="7" name="Date Placeholder 1">
            <a:extLst>
              <a:ext uri="{FF2B5EF4-FFF2-40B4-BE49-F238E27FC236}">
                <a16:creationId xmlns:a16="http://schemas.microsoft.com/office/drawing/2014/main" id="{E0465CBC-E665-591B-DBB4-D2A53E196B31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9/3/20XX</a:t>
            </a:r>
          </a:p>
        </p:txBody>
      </p:sp>
      <p:sp>
        <p:nvSpPr>
          <p:cNvPr id="8" name="Footer Placeholder 2">
            <a:extLst>
              <a:ext uri="{FF2B5EF4-FFF2-40B4-BE49-F238E27FC236}">
                <a16:creationId xmlns:a16="http://schemas.microsoft.com/office/drawing/2014/main" id="{427EB9D8-685F-DB50-0CA8-2D3E7AD39DA0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Presentation Title</a:t>
            </a:r>
          </a:p>
        </p:txBody>
      </p:sp>
      <p:sp>
        <p:nvSpPr>
          <p:cNvPr id="9" name="Slide Number Placeholder 3">
            <a:extLst>
              <a:ext uri="{FF2B5EF4-FFF2-40B4-BE49-F238E27FC236}">
                <a16:creationId xmlns:a16="http://schemas.microsoft.com/office/drawing/2014/main" id="{A60B44FB-1FB6-497D-6F39-8346B4DDA126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91AE15A-6CC3-40A7-8BB9-96EC97CC00BF}" type="slidenum">
              <a:t>‹#›</a:t>
            </a:fld>
            <a:endParaRPr lang="en-US"/>
          </a:p>
        </p:txBody>
      </p:sp>
      <p:sp>
        <p:nvSpPr>
          <p:cNvPr id="10" name="Title 4">
            <a:extLst>
              <a:ext uri="{FF2B5EF4-FFF2-40B4-BE49-F238E27FC236}">
                <a16:creationId xmlns:a16="http://schemas.microsoft.com/office/drawing/2014/main" id="{71CA7F21-8C24-C131-6BF9-2606F6191EA0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 anchorCtr="1"/>
          <a:lstStyle>
            <a:lvl1pPr algn="ctr">
              <a:defRPr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1" name="Text Placeholder 60">
            <a:extLst>
              <a:ext uri="{FF2B5EF4-FFF2-40B4-BE49-F238E27FC236}">
                <a16:creationId xmlns:a16="http://schemas.microsoft.com/office/drawing/2014/main" id="{7B9D3EC0-6657-90F1-BD45-EFF7FDFB78B0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329184" y="4242816"/>
            <a:ext cx="2057400" cy="731520"/>
          </a:xfrm>
        </p:spPr>
        <p:txBody>
          <a:bodyPr anchor="ctr" anchorCtr="1"/>
          <a:lstStyle>
            <a:lvl1pPr marL="0" indent="0" algn="ctr">
              <a:buNone/>
              <a:defRPr lang="en-US" sz="2000">
                <a:latin typeface="Elephant"/>
              </a:defRPr>
            </a:lvl1pPr>
          </a:lstStyle>
          <a:p>
            <a:pPr lvl="0"/>
            <a:r>
              <a:rPr lang="en-US"/>
              <a:t>Name</a:t>
            </a:r>
          </a:p>
        </p:txBody>
      </p:sp>
      <p:sp>
        <p:nvSpPr>
          <p:cNvPr id="12" name="Text Placeholder 60">
            <a:extLst>
              <a:ext uri="{FF2B5EF4-FFF2-40B4-BE49-F238E27FC236}">
                <a16:creationId xmlns:a16="http://schemas.microsoft.com/office/drawing/2014/main" id="{4E03983D-6CEF-ABA7-1713-F4CBA5B9573E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329184" y="4782312"/>
            <a:ext cx="2057400" cy="644523"/>
          </a:xfrm>
        </p:spPr>
        <p:txBody>
          <a:bodyPr anchor="ctr" anchorCtr="1"/>
          <a:lstStyle>
            <a:lvl1pPr marL="0" indent="0" algn="ctr">
              <a:buNone/>
              <a:defRPr lang="en-US" sz="2000"/>
            </a:lvl1pPr>
          </a:lstStyle>
          <a:p>
            <a:pPr lvl="0"/>
            <a:r>
              <a:rPr lang="en-US"/>
              <a:t>Title</a:t>
            </a:r>
          </a:p>
        </p:txBody>
      </p:sp>
      <p:sp>
        <p:nvSpPr>
          <p:cNvPr id="13" name="Text Placeholder 60">
            <a:extLst>
              <a:ext uri="{FF2B5EF4-FFF2-40B4-BE49-F238E27FC236}">
                <a16:creationId xmlns:a16="http://schemas.microsoft.com/office/drawing/2014/main" id="{C7527F86-B1EA-49DC-82FD-3AB713C3151D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9810368" y="4242816"/>
            <a:ext cx="2057400" cy="731520"/>
          </a:xfrm>
        </p:spPr>
        <p:txBody>
          <a:bodyPr anchor="ctr" anchorCtr="1"/>
          <a:lstStyle>
            <a:lvl1pPr marL="0" indent="0" algn="ctr">
              <a:buNone/>
              <a:defRPr lang="en-US" sz="2000">
                <a:latin typeface="Elephant"/>
              </a:defRPr>
            </a:lvl1pPr>
          </a:lstStyle>
          <a:p>
            <a:pPr lvl="0"/>
            <a:r>
              <a:rPr lang="en-US"/>
              <a:t>Name</a:t>
            </a:r>
          </a:p>
        </p:txBody>
      </p:sp>
      <p:sp>
        <p:nvSpPr>
          <p:cNvPr id="14" name="Text Placeholder 60">
            <a:extLst>
              <a:ext uri="{FF2B5EF4-FFF2-40B4-BE49-F238E27FC236}">
                <a16:creationId xmlns:a16="http://schemas.microsoft.com/office/drawing/2014/main" id="{E6F55D60-85D2-9AF0-C2AE-DE364E753487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9810368" y="4782312"/>
            <a:ext cx="2057400" cy="644523"/>
          </a:xfrm>
        </p:spPr>
        <p:txBody>
          <a:bodyPr anchor="ctr" anchorCtr="1"/>
          <a:lstStyle>
            <a:lvl1pPr marL="0" indent="0" algn="ctr">
              <a:buNone/>
              <a:defRPr lang="en-US" sz="2000"/>
            </a:lvl1pPr>
          </a:lstStyle>
          <a:p>
            <a:pPr lvl="0"/>
            <a:r>
              <a:rPr lang="en-US"/>
              <a:t>Title</a:t>
            </a:r>
          </a:p>
        </p:txBody>
      </p:sp>
      <p:sp>
        <p:nvSpPr>
          <p:cNvPr id="15" name="Text Placeholder 60">
            <a:extLst>
              <a:ext uri="{FF2B5EF4-FFF2-40B4-BE49-F238E27FC236}">
                <a16:creationId xmlns:a16="http://schemas.microsoft.com/office/drawing/2014/main" id="{1B7AA217-A076-0871-07AB-165DB788AC15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7439878" y="4242816"/>
            <a:ext cx="2057400" cy="731520"/>
          </a:xfrm>
        </p:spPr>
        <p:txBody>
          <a:bodyPr anchor="ctr" anchorCtr="1"/>
          <a:lstStyle>
            <a:lvl1pPr marL="0" indent="0" algn="ctr">
              <a:buNone/>
              <a:defRPr lang="en-US" sz="2000">
                <a:latin typeface="Elephant"/>
              </a:defRPr>
            </a:lvl1pPr>
          </a:lstStyle>
          <a:p>
            <a:pPr lvl="0"/>
            <a:r>
              <a:rPr lang="en-US"/>
              <a:t>Name</a:t>
            </a:r>
          </a:p>
        </p:txBody>
      </p:sp>
      <p:sp>
        <p:nvSpPr>
          <p:cNvPr id="16" name="Text Placeholder 60">
            <a:extLst>
              <a:ext uri="{FF2B5EF4-FFF2-40B4-BE49-F238E27FC236}">
                <a16:creationId xmlns:a16="http://schemas.microsoft.com/office/drawing/2014/main" id="{F69821DD-4B48-41AB-179D-BABDB68A75B1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7439878" y="4782312"/>
            <a:ext cx="2057400" cy="644523"/>
          </a:xfrm>
        </p:spPr>
        <p:txBody>
          <a:bodyPr anchor="ctr" anchorCtr="1"/>
          <a:lstStyle>
            <a:lvl1pPr marL="0" indent="0" algn="ctr">
              <a:buNone/>
              <a:defRPr lang="en-US" sz="2000"/>
            </a:lvl1pPr>
          </a:lstStyle>
          <a:p>
            <a:pPr lvl="0"/>
            <a:r>
              <a:rPr lang="en-US"/>
              <a:t>Title</a:t>
            </a:r>
          </a:p>
        </p:txBody>
      </p:sp>
      <p:sp>
        <p:nvSpPr>
          <p:cNvPr id="17" name="Text Placeholder 60">
            <a:extLst>
              <a:ext uri="{FF2B5EF4-FFF2-40B4-BE49-F238E27FC236}">
                <a16:creationId xmlns:a16="http://schemas.microsoft.com/office/drawing/2014/main" id="{04795A4B-E2CD-D4AA-58BB-D0227ED35DD8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5065218" y="4242816"/>
            <a:ext cx="2057400" cy="731520"/>
          </a:xfrm>
        </p:spPr>
        <p:txBody>
          <a:bodyPr anchor="ctr" anchorCtr="1"/>
          <a:lstStyle>
            <a:lvl1pPr marL="0" indent="0" algn="ctr">
              <a:buNone/>
              <a:defRPr lang="en-US" sz="2000">
                <a:latin typeface="Elephant"/>
              </a:defRPr>
            </a:lvl1pPr>
          </a:lstStyle>
          <a:p>
            <a:pPr lvl="0"/>
            <a:r>
              <a:rPr lang="en-US"/>
              <a:t>Name</a:t>
            </a:r>
          </a:p>
        </p:txBody>
      </p:sp>
      <p:sp>
        <p:nvSpPr>
          <p:cNvPr id="18" name="Text Placeholder 60">
            <a:extLst>
              <a:ext uri="{FF2B5EF4-FFF2-40B4-BE49-F238E27FC236}">
                <a16:creationId xmlns:a16="http://schemas.microsoft.com/office/drawing/2014/main" id="{2A22ED7E-BEBC-E305-F682-81C367963990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5065218" y="4782312"/>
            <a:ext cx="2057400" cy="644523"/>
          </a:xfrm>
        </p:spPr>
        <p:txBody>
          <a:bodyPr anchor="ctr" anchorCtr="1"/>
          <a:lstStyle>
            <a:lvl1pPr marL="0" indent="0" algn="ctr">
              <a:buNone/>
              <a:defRPr lang="en-US" sz="2000"/>
            </a:lvl1pPr>
          </a:lstStyle>
          <a:p>
            <a:pPr lvl="0"/>
            <a:r>
              <a:rPr lang="en-US"/>
              <a:t>Title</a:t>
            </a:r>
          </a:p>
        </p:txBody>
      </p:sp>
      <p:sp>
        <p:nvSpPr>
          <p:cNvPr id="19" name="Text Placeholder 60">
            <a:extLst>
              <a:ext uri="{FF2B5EF4-FFF2-40B4-BE49-F238E27FC236}">
                <a16:creationId xmlns:a16="http://schemas.microsoft.com/office/drawing/2014/main" id="{3D5D8738-190A-DB3E-E92E-A68599BDBCFC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2703844" y="4242816"/>
            <a:ext cx="2057400" cy="731520"/>
          </a:xfrm>
        </p:spPr>
        <p:txBody>
          <a:bodyPr anchor="ctr" anchorCtr="1"/>
          <a:lstStyle>
            <a:lvl1pPr marL="0" indent="0" algn="ctr">
              <a:buNone/>
              <a:defRPr lang="en-US" sz="2000">
                <a:latin typeface="Elephant"/>
              </a:defRPr>
            </a:lvl1pPr>
          </a:lstStyle>
          <a:p>
            <a:pPr lvl="0"/>
            <a:r>
              <a:rPr lang="en-US"/>
              <a:t>Name</a:t>
            </a:r>
          </a:p>
        </p:txBody>
      </p:sp>
      <p:sp>
        <p:nvSpPr>
          <p:cNvPr id="20" name="Text Placeholder 60">
            <a:extLst>
              <a:ext uri="{FF2B5EF4-FFF2-40B4-BE49-F238E27FC236}">
                <a16:creationId xmlns:a16="http://schemas.microsoft.com/office/drawing/2014/main" id="{F30B02A5-5C60-FAA1-AF4E-B1954EAAA9B2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2703844" y="4782312"/>
            <a:ext cx="2057400" cy="644523"/>
          </a:xfrm>
        </p:spPr>
        <p:txBody>
          <a:bodyPr anchor="ctr" anchorCtr="1"/>
          <a:lstStyle>
            <a:lvl1pPr marL="0" indent="0" algn="ctr">
              <a:buNone/>
              <a:defRPr lang="en-US" sz="2000"/>
            </a:lvl1pPr>
          </a:lstStyle>
          <a:p>
            <a:pPr lvl="0"/>
            <a:r>
              <a:rPr lang="en-US"/>
              <a:t>Title</a:t>
            </a:r>
          </a:p>
        </p:txBody>
      </p:sp>
    </p:spTree>
    <p:extLst>
      <p:ext uri="{BB962C8B-B14F-4D97-AF65-F5344CB8AC3E}">
        <p14:creationId xmlns:p14="http://schemas.microsoft.com/office/powerpoint/2010/main" val="7149882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: Shape 7" descr="Tag=AccentColor&#10;Flavor=Light&#10;Target=Fill">
            <a:extLst>
              <a:ext uri="{FF2B5EF4-FFF2-40B4-BE49-F238E27FC236}">
                <a16:creationId xmlns:a16="http://schemas.microsoft.com/office/drawing/2014/main" id="{FEE2A0C9-114D-EC50-9833-41E9124DCFF6}"/>
              </a:ext>
            </a:extLst>
          </p:cNvPr>
          <p:cNvSpPr/>
          <p:nvPr/>
        </p:nvSpPr>
        <p:spPr>
          <a:xfrm flipH="1">
            <a:off x="0" y="315111"/>
            <a:ext cx="3021543" cy="1435443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3021543"/>
              <a:gd name="f7" fmla="val 1435442"/>
              <a:gd name="f8" fmla="val 2963800"/>
              <a:gd name="f9" fmla="val 7242"/>
              <a:gd name="f10" fmla="val 2907134"/>
              <a:gd name="f11" fmla="val 13978"/>
              <a:gd name="f12" fmla="val 2850469"/>
              <a:gd name="f13" fmla="val 22960"/>
              <a:gd name="f14" fmla="val 2793803"/>
              <a:gd name="f15" fmla="val 24082"/>
              <a:gd name="f16" fmla="val 2667318"/>
              <a:gd name="f17" fmla="val 27450"/>
              <a:gd name="f18" fmla="val 2539821"/>
              <a:gd name="f19" fmla="val 19592"/>
              <a:gd name="f20" fmla="val 2414348"/>
              <a:gd name="f21" fmla="val 29696"/>
              <a:gd name="f22" fmla="val 2307089"/>
              <a:gd name="f23" fmla="val 38677"/>
              <a:gd name="f24" fmla="val 2198818"/>
              <a:gd name="f25" fmla="val 28573"/>
              <a:gd name="f26" fmla="val 2091558"/>
              <a:gd name="f27" fmla="val 1942812"/>
              <a:gd name="f28" fmla="val 26328"/>
              <a:gd name="f29" fmla="val 1793053"/>
              <a:gd name="f30" fmla="val 18469"/>
              <a:gd name="f31" fmla="val 1645319"/>
              <a:gd name="f32" fmla="val 1510738"/>
              <a:gd name="f33" fmla="val 36432"/>
              <a:gd name="f34" fmla="val 1376158"/>
              <a:gd name="f35" fmla="val 1243602"/>
              <a:gd name="f36" fmla="val 60008"/>
              <a:gd name="f37" fmla="val 1079677"/>
              <a:gd name="f38" fmla="val 71235"/>
              <a:gd name="f39" fmla="val 916765"/>
              <a:gd name="f40" fmla="val 64499"/>
              <a:gd name="f41" fmla="val 753851"/>
              <a:gd name="f42" fmla="val 57763"/>
              <a:gd name="f43" fmla="val 653675"/>
              <a:gd name="f44" fmla="val 53272"/>
              <a:gd name="f45" fmla="val 554511"/>
              <a:gd name="f46" fmla="val 465465"/>
              <a:gd name="f47" fmla="val 116142"/>
              <a:gd name="f48" fmla="val 489751"/>
              <a:gd name="f49" fmla="val 134105"/>
              <a:gd name="f50" fmla="val 519095"/>
              <a:gd name="f51" fmla="val 130737"/>
              <a:gd name="f52" fmla="val 546416"/>
              <a:gd name="f53" fmla="val 136351"/>
              <a:gd name="f54" fmla="val 594986"/>
              <a:gd name="f55" fmla="val 147578"/>
              <a:gd name="f56" fmla="val 643557"/>
              <a:gd name="f57" fmla="val 158804"/>
              <a:gd name="f58" fmla="val 689091"/>
              <a:gd name="f59" fmla="val 180136"/>
              <a:gd name="f60" fmla="val 699210"/>
              <a:gd name="f61" fmla="val 184626"/>
              <a:gd name="f62" fmla="val 708317"/>
              <a:gd name="f63" fmla="val 193608"/>
              <a:gd name="f64" fmla="val 704269"/>
              <a:gd name="f65" fmla="val 208203"/>
              <a:gd name="f66" fmla="val 701234"/>
              <a:gd name="f67" fmla="val 219430"/>
              <a:gd name="f68" fmla="val 691115"/>
              <a:gd name="f69" fmla="val 683020"/>
              <a:gd name="f70" fmla="val 221675"/>
              <a:gd name="f71" fmla="val 664806"/>
              <a:gd name="f72" fmla="val 228411"/>
              <a:gd name="f73" fmla="val 642545"/>
              <a:gd name="f74" fmla="val 223920"/>
              <a:gd name="f75" fmla="val 621295"/>
              <a:gd name="f76" fmla="val 247496"/>
              <a:gd name="f77" fmla="val 702245"/>
              <a:gd name="f78" fmla="val 259846"/>
              <a:gd name="f79" fmla="val 780160"/>
              <a:gd name="f80" fmla="val 236270"/>
              <a:gd name="f81" fmla="val 848968"/>
              <a:gd name="f82" fmla="val 285668"/>
              <a:gd name="f83" fmla="val 823671"/>
              <a:gd name="f84" fmla="val 310367"/>
              <a:gd name="f85" fmla="val 795339"/>
              <a:gd name="f86" fmla="val 304753"/>
              <a:gd name="f87" fmla="val 768018"/>
              <a:gd name="f88" fmla="val 309244"/>
              <a:gd name="f89" fmla="val 739685"/>
              <a:gd name="f90" fmla="val 313735"/>
              <a:gd name="f91" fmla="val 712365"/>
              <a:gd name="f92" fmla="val 321594"/>
              <a:gd name="f93" fmla="val 684032"/>
              <a:gd name="f94" fmla="val 326085"/>
              <a:gd name="f95" fmla="val 331698"/>
              <a:gd name="f96" fmla="val 623319"/>
              <a:gd name="f97" fmla="val 332821"/>
              <a:gd name="f98" fmla="val 592962"/>
              <a:gd name="f99" fmla="val 338434"/>
              <a:gd name="f100" fmla="val 567666"/>
              <a:gd name="f101" fmla="val 342925"/>
              <a:gd name="f102" fmla="val 540345"/>
              <a:gd name="f103" fmla="val 335066"/>
              <a:gd name="f104" fmla="val 509988"/>
              <a:gd name="f105" fmla="val 363133"/>
              <a:gd name="f106" fmla="val 584867"/>
              <a:gd name="f107" fmla="val 383342"/>
              <a:gd name="f108" fmla="val 652663"/>
              <a:gd name="f109" fmla="val 353029"/>
              <a:gd name="f110" fmla="val 726531"/>
              <a:gd name="f111" fmla="val 373237"/>
              <a:gd name="f112" fmla="val 391200"/>
              <a:gd name="f113" fmla="val 647604"/>
              <a:gd name="f114" fmla="val 385587"/>
              <a:gd name="f115" fmla="val 614212"/>
              <a:gd name="f116" fmla="val 395691"/>
              <a:gd name="f117" fmla="val 583855"/>
              <a:gd name="f118" fmla="val 405795"/>
              <a:gd name="f119" fmla="val 547428"/>
              <a:gd name="f120" fmla="val 394568"/>
              <a:gd name="f121" fmla="val 522131"/>
              <a:gd name="f122" fmla="val 424881"/>
              <a:gd name="f123" fmla="val 502905"/>
              <a:gd name="f124" fmla="val 448457"/>
              <a:gd name="f125" fmla="val 482668"/>
              <a:gd name="f126" fmla="val 451825"/>
              <a:gd name="f127" fmla="val 457370"/>
              <a:gd name="f128" fmla="val 438353"/>
              <a:gd name="f129" fmla="val 435109"/>
              <a:gd name="f130" fmla="val 426003"/>
              <a:gd name="f131" fmla="val 410824"/>
              <a:gd name="f132" fmla="val 429371"/>
              <a:gd name="f133" fmla="val 388562"/>
              <a:gd name="f134" fmla="val 441721"/>
              <a:gd name="f135" fmla="val 380468"/>
              <a:gd name="f136" fmla="val 446212"/>
              <a:gd name="f137" fmla="val 372372"/>
              <a:gd name="f138" fmla="val 463052"/>
              <a:gd name="f139" fmla="val 478770"/>
              <a:gd name="f140" fmla="val 382491"/>
              <a:gd name="f141" fmla="val 483260"/>
              <a:gd name="f142" fmla="val 393622"/>
              <a:gd name="f143" fmla="val 485506"/>
              <a:gd name="f144" fmla="val 403741"/>
              <a:gd name="f145" fmla="val 487751"/>
              <a:gd name="f146" fmla="val 415883"/>
              <a:gd name="f147" fmla="val 489997"/>
              <a:gd name="f148" fmla="val 426002"/>
              <a:gd name="f149" fmla="val 490762"/>
              <a:gd name="f150" fmla="val 475402"/>
              <a:gd name="f151" fmla="val 495610"/>
              <a:gd name="f152" fmla="val 619271"/>
              <a:gd name="f153" fmla="val 493365"/>
              <a:gd name="f154" fmla="val 541640"/>
              <a:gd name="f155" fmla="val 210471"/>
              <a:gd name="f156" fmla="val 525922"/>
              <a:gd name="f157" fmla="val 542762"/>
              <a:gd name="f158" fmla="val 27321"/>
              <a:gd name="f159" fmla="val 576443"/>
              <a:gd name="f160" fmla="val 62737"/>
              <a:gd name="f161" fmla="val 548376"/>
              <a:gd name="f162" fmla="val 83986"/>
              <a:gd name="f163" fmla="val 573075"/>
              <a:gd name="f164" fmla="val 63748"/>
              <a:gd name="f165" fmla="val 624719"/>
              <a:gd name="f166" fmla="val 71844"/>
              <a:gd name="f167" fmla="val 652785"/>
              <a:gd name="f168" fmla="val 112319"/>
              <a:gd name="f169" fmla="val 656154"/>
              <a:gd name="f170" fmla="val 151782"/>
              <a:gd name="f171" fmla="val 659522"/>
              <a:gd name="f172" fmla="val 194281"/>
              <a:gd name="f173" fmla="val 641559"/>
              <a:gd name="f174" fmla="val 215531"/>
              <a:gd name="f175" fmla="val 703306"/>
              <a:gd name="f176" fmla="val 221602"/>
              <a:gd name="f177" fmla="val 722392"/>
              <a:gd name="f178" fmla="val 259042"/>
              <a:gd name="f179" fmla="val 716779"/>
              <a:gd name="f180" fmla="val 282315"/>
              <a:gd name="f181" fmla="val 720147"/>
              <a:gd name="f182" fmla="val 332909"/>
              <a:gd name="f183" fmla="val 728005"/>
              <a:gd name="f184" fmla="val 386539"/>
              <a:gd name="f185" fmla="val 744846"/>
              <a:gd name="f186" fmla="val 454335"/>
              <a:gd name="f187" fmla="val 753827"/>
              <a:gd name="f188" fmla="val 467489"/>
              <a:gd name="f189" fmla="val 760563"/>
              <a:gd name="f190" fmla="val 785263"/>
              <a:gd name="f191" fmla="val 447252"/>
              <a:gd name="f192" fmla="val 811084"/>
              <a:gd name="f193" fmla="val 460406"/>
              <a:gd name="f194" fmla="val 820066"/>
              <a:gd name="f195" fmla="val 476596"/>
              <a:gd name="f196" fmla="val 830170"/>
              <a:gd name="f197" fmla="val 488739"/>
              <a:gd name="f198" fmla="val 838028"/>
              <a:gd name="f199" fmla="val 506953"/>
              <a:gd name="f200" fmla="val 835783"/>
              <a:gd name="f201" fmla="val 517071"/>
              <a:gd name="f202" fmla="val 859360"/>
              <a:gd name="f203" fmla="val 855992"/>
              <a:gd name="f204" fmla="val 307612"/>
              <a:gd name="f205" fmla="val 836906"/>
              <a:gd name="f206" fmla="val 202377"/>
              <a:gd name="f207" fmla="val 854869"/>
              <a:gd name="f208" fmla="val 317731"/>
              <a:gd name="f209" fmla="val 899776"/>
              <a:gd name="f210" fmla="val 444216"/>
              <a:gd name="f211" fmla="val 897531"/>
              <a:gd name="f212" fmla="val 557546"/>
              <a:gd name="f213" fmla="val 949175"/>
              <a:gd name="f214" fmla="val 553499"/>
              <a:gd name="f215" fmla="val 967137"/>
              <a:gd name="f216" fmla="val 527190"/>
              <a:gd name="f217" fmla="val 959278"/>
              <a:gd name="f218" fmla="val 526178"/>
              <a:gd name="f219" fmla="val 986223"/>
              <a:gd name="f220" fmla="val 585879"/>
              <a:gd name="f221" fmla="val 1014290"/>
              <a:gd name="f222" fmla="val 657723"/>
              <a:gd name="f223" fmla="val 995204"/>
              <a:gd name="f224" fmla="val 720459"/>
              <a:gd name="f225" fmla="val 1036744"/>
              <a:gd name="f226" fmla="val 1055829"/>
              <a:gd name="f227" fmla="val 650640"/>
              <a:gd name="f228" fmla="val 1024394"/>
              <a:gd name="f229" fmla="val 616236"/>
              <a:gd name="f230" fmla="val 1042357"/>
              <a:gd name="f231" fmla="val 627367"/>
              <a:gd name="f232" fmla="val 1069302"/>
              <a:gd name="f233" fmla="val 1131283"/>
              <a:gd name="f234" fmla="val 1235459"/>
              <a:gd name="f235" fmla="val 1222353"/>
              <a:gd name="f236" fmla="val 1253422"/>
              <a:gd name="f237" fmla="val 1407527"/>
              <a:gd name="f238" fmla="val 1290470"/>
              <a:gd name="f239" fmla="val 1940788"/>
              <a:gd name="f240" fmla="val 1384776"/>
              <a:gd name="f241" fmla="val 2087511"/>
              <a:gd name="f242" fmla="val 1406107"/>
              <a:gd name="f243" fmla="val 2200841"/>
              <a:gd name="f244" fmla="val 1421824"/>
              <a:gd name="f245" fmla="val 2313160"/>
              <a:gd name="f246" fmla="val 1434174"/>
              <a:gd name="f247" fmla="val 2425479"/>
              <a:gd name="f248" fmla="val 1435297"/>
              <a:gd name="f249" fmla="val 2553988"/>
              <a:gd name="f250" fmla="val 1436419"/>
              <a:gd name="f251" fmla="val 2681485"/>
              <a:gd name="f252" fmla="val 1430806"/>
              <a:gd name="f253" fmla="val 2809994"/>
              <a:gd name="f254" fmla="val 1426315"/>
              <a:gd name="f255" fmla="val 2858058"/>
              <a:gd name="f256" fmla="val 1424631"/>
              <a:gd name="f257" fmla="val 2905933"/>
              <a:gd name="f258" fmla="val 1421684"/>
              <a:gd name="f259" fmla="val 2953618"/>
              <a:gd name="f260" fmla="val 1417071"/>
              <a:gd name="f261" fmla="val 1407897"/>
              <a:gd name="f262" fmla="+- 0 0 -90"/>
              <a:gd name="f263" fmla="*/ f3 1 3021543"/>
              <a:gd name="f264" fmla="*/ f4 1 1435442"/>
              <a:gd name="f265" fmla="+- f7 0 f5"/>
              <a:gd name="f266" fmla="+- f6 0 f5"/>
              <a:gd name="f267" fmla="*/ f262 f0 1"/>
              <a:gd name="f268" fmla="*/ f266 1 3021543"/>
              <a:gd name="f269" fmla="*/ f265 1 1435442"/>
              <a:gd name="f270" fmla="*/ 3021543 f266 1"/>
              <a:gd name="f271" fmla="*/ 0 f265 1"/>
              <a:gd name="f272" fmla="*/ 2963800 f266 1"/>
              <a:gd name="f273" fmla="*/ 7242 f265 1"/>
              <a:gd name="f274" fmla="*/ 2793803 f266 1"/>
              <a:gd name="f275" fmla="*/ 24082 f265 1"/>
              <a:gd name="f276" fmla="*/ 2414348 f266 1"/>
              <a:gd name="f277" fmla="*/ 29696 f265 1"/>
              <a:gd name="f278" fmla="*/ 2091558 f266 1"/>
              <a:gd name="f279" fmla="*/ 27450 f265 1"/>
              <a:gd name="f280" fmla="*/ 1645319 f266 1"/>
              <a:gd name="f281" fmla="*/ 28573 f265 1"/>
              <a:gd name="f282" fmla="*/ 1243602 f266 1"/>
              <a:gd name="f283" fmla="*/ 60008 f265 1"/>
              <a:gd name="f284" fmla="*/ 753851 f266 1"/>
              <a:gd name="f285" fmla="*/ 57763 f265 1"/>
              <a:gd name="f286" fmla="*/ 465465 f266 1"/>
              <a:gd name="f287" fmla="*/ 116142 f265 1"/>
              <a:gd name="f288" fmla="*/ 546416 f266 1"/>
              <a:gd name="f289" fmla="*/ 136351 f265 1"/>
              <a:gd name="f290" fmla="*/ 689091 f266 1"/>
              <a:gd name="f291" fmla="*/ 180136 f265 1"/>
              <a:gd name="f292" fmla="*/ 704269 f266 1"/>
              <a:gd name="f293" fmla="*/ 208203 f265 1"/>
              <a:gd name="f294" fmla="*/ 683020 f266 1"/>
              <a:gd name="f295" fmla="*/ 221675 f265 1"/>
              <a:gd name="f296" fmla="*/ 621295 f266 1"/>
              <a:gd name="f297" fmla="*/ 247496 f265 1"/>
              <a:gd name="f298" fmla="*/ 848968 f266 1"/>
              <a:gd name="f299" fmla="*/ 285668 f265 1"/>
              <a:gd name="f300" fmla="*/ 768018 f266 1"/>
              <a:gd name="f301" fmla="*/ 309244 f265 1"/>
              <a:gd name="f302" fmla="*/ 684032 f266 1"/>
              <a:gd name="f303" fmla="*/ 326085 f265 1"/>
              <a:gd name="f304" fmla="*/ 592962 f266 1"/>
              <a:gd name="f305" fmla="*/ 338434 f265 1"/>
              <a:gd name="f306" fmla="*/ 509988 f266 1"/>
              <a:gd name="f307" fmla="*/ 363133 f265 1"/>
              <a:gd name="f308" fmla="*/ 726531 f266 1"/>
              <a:gd name="f309" fmla="*/ 373237 f265 1"/>
              <a:gd name="f310" fmla="*/ 614212 f266 1"/>
              <a:gd name="f311" fmla="*/ 395691 f265 1"/>
              <a:gd name="f312" fmla="*/ 522131 f266 1"/>
              <a:gd name="f313" fmla="*/ 424881 f265 1"/>
              <a:gd name="f314" fmla="*/ 457370 f266 1"/>
              <a:gd name="f315" fmla="*/ 438353 f265 1"/>
              <a:gd name="f316" fmla="*/ 388562 f266 1"/>
              <a:gd name="f317" fmla="*/ 441721 f265 1"/>
              <a:gd name="f318" fmla="*/ 372372 f266 1"/>
              <a:gd name="f319" fmla="*/ 463052 f265 1"/>
              <a:gd name="f320" fmla="*/ 393622 f266 1"/>
              <a:gd name="f321" fmla="*/ 485506 f265 1"/>
              <a:gd name="f322" fmla="*/ 426002 f266 1"/>
              <a:gd name="f323" fmla="*/ 487751 f265 1"/>
              <a:gd name="f324" fmla="*/ 619271 f266 1"/>
              <a:gd name="f325" fmla="*/ 493365 f265 1"/>
              <a:gd name="f326" fmla="*/ 0 f266 1"/>
              <a:gd name="f327" fmla="*/ 542762 f265 1"/>
              <a:gd name="f328" fmla="*/ 83986 f266 1"/>
              <a:gd name="f329" fmla="*/ 573075 f265 1"/>
              <a:gd name="f330" fmla="*/ 112319 f266 1"/>
              <a:gd name="f331" fmla="*/ 656154 f265 1"/>
              <a:gd name="f332" fmla="*/ 215531 f266 1"/>
              <a:gd name="f333" fmla="*/ 703306 f265 1"/>
              <a:gd name="f334" fmla="*/ 282315 f266 1"/>
              <a:gd name="f335" fmla="*/ 720147 f265 1"/>
              <a:gd name="f336" fmla="*/ 435109 f266 1"/>
              <a:gd name="f337" fmla="*/ 744846 f265 1"/>
              <a:gd name="f338" fmla="*/ 785263 f265 1"/>
              <a:gd name="f339" fmla="*/ 476596 f266 1"/>
              <a:gd name="f340" fmla="*/ 830170 f265 1"/>
              <a:gd name="f341" fmla="*/ 517071 f266 1"/>
              <a:gd name="f342" fmla="*/ 859360 f265 1"/>
              <a:gd name="f343" fmla="*/ 202377 f266 1"/>
              <a:gd name="f344" fmla="*/ 854869 f265 1"/>
              <a:gd name="f345" fmla="*/ 557546 f266 1"/>
              <a:gd name="f346" fmla="*/ 949175 f265 1"/>
              <a:gd name="f347" fmla="*/ 526178 f266 1"/>
              <a:gd name="f348" fmla="*/ 986223 f265 1"/>
              <a:gd name="f349" fmla="*/ 720459 f266 1"/>
              <a:gd name="f350" fmla="*/ 1036744 f265 1"/>
              <a:gd name="f351" fmla="*/ 616236 f266 1"/>
              <a:gd name="f352" fmla="*/ 1042357 f265 1"/>
              <a:gd name="f353" fmla="*/ 1222353 f266 1"/>
              <a:gd name="f354" fmla="*/ 1253422 f265 1"/>
              <a:gd name="f355" fmla="*/ 2087511 f266 1"/>
              <a:gd name="f356" fmla="*/ 1406107 f265 1"/>
              <a:gd name="f357" fmla="*/ 2425479 f266 1"/>
              <a:gd name="f358" fmla="*/ 1435297 f265 1"/>
              <a:gd name="f359" fmla="*/ 2809994 f266 1"/>
              <a:gd name="f360" fmla="*/ 1426315 f265 1"/>
              <a:gd name="f361" fmla="*/ 2953618 f266 1"/>
              <a:gd name="f362" fmla="*/ 1417071 f265 1"/>
              <a:gd name="f363" fmla="*/ 1407897 f265 1"/>
              <a:gd name="f364" fmla="*/ f267 1 f2"/>
              <a:gd name="f365" fmla="*/ f270 1 3021543"/>
              <a:gd name="f366" fmla="*/ f271 1 1435442"/>
              <a:gd name="f367" fmla="*/ f272 1 3021543"/>
              <a:gd name="f368" fmla="*/ f273 1 1435442"/>
              <a:gd name="f369" fmla="*/ f274 1 3021543"/>
              <a:gd name="f370" fmla="*/ f275 1 1435442"/>
              <a:gd name="f371" fmla="*/ f276 1 3021543"/>
              <a:gd name="f372" fmla="*/ f277 1 1435442"/>
              <a:gd name="f373" fmla="*/ f278 1 3021543"/>
              <a:gd name="f374" fmla="*/ f279 1 1435442"/>
              <a:gd name="f375" fmla="*/ f280 1 3021543"/>
              <a:gd name="f376" fmla="*/ f281 1 1435442"/>
              <a:gd name="f377" fmla="*/ f282 1 3021543"/>
              <a:gd name="f378" fmla="*/ f283 1 1435442"/>
              <a:gd name="f379" fmla="*/ f284 1 3021543"/>
              <a:gd name="f380" fmla="*/ f285 1 1435442"/>
              <a:gd name="f381" fmla="*/ f286 1 3021543"/>
              <a:gd name="f382" fmla="*/ f287 1 1435442"/>
              <a:gd name="f383" fmla="*/ f288 1 3021543"/>
              <a:gd name="f384" fmla="*/ f289 1 1435442"/>
              <a:gd name="f385" fmla="*/ f290 1 3021543"/>
              <a:gd name="f386" fmla="*/ f291 1 1435442"/>
              <a:gd name="f387" fmla="*/ f292 1 3021543"/>
              <a:gd name="f388" fmla="*/ f293 1 1435442"/>
              <a:gd name="f389" fmla="*/ f294 1 3021543"/>
              <a:gd name="f390" fmla="*/ f295 1 1435442"/>
              <a:gd name="f391" fmla="*/ f296 1 3021543"/>
              <a:gd name="f392" fmla="*/ f297 1 1435442"/>
              <a:gd name="f393" fmla="*/ f298 1 3021543"/>
              <a:gd name="f394" fmla="*/ f299 1 1435442"/>
              <a:gd name="f395" fmla="*/ f300 1 3021543"/>
              <a:gd name="f396" fmla="*/ f301 1 1435442"/>
              <a:gd name="f397" fmla="*/ f302 1 3021543"/>
              <a:gd name="f398" fmla="*/ f303 1 1435442"/>
              <a:gd name="f399" fmla="*/ f304 1 3021543"/>
              <a:gd name="f400" fmla="*/ f305 1 1435442"/>
              <a:gd name="f401" fmla="*/ f306 1 3021543"/>
              <a:gd name="f402" fmla="*/ f307 1 1435442"/>
              <a:gd name="f403" fmla="*/ f308 1 3021543"/>
              <a:gd name="f404" fmla="*/ f309 1 1435442"/>
              <a:gd name="f405" fmla="*/ f310 1 3021543"/>
              <a:gd name="f406" fmla="*/ f311 1 1435442"/>
              <a:gd name="f407" fmla="*/ f312 1 3021543"/>
              <a:gd name="f408" fmla="*/ f313 1 1435442"/>
              <a:gd name="f409" fmla="*/ f314 1 3021543"/>
              <a:gd name="f410" fmla="*/ f315 1 1435442"/>
              <a:gd name="f411" fmla="*/ f316 1 3021543"/>
              <a:gd name="f412" fmla="*/ f317 1 1435442"/>
              <a:gd name="f413" fmla="*/ f318 1 3021543"/>
              <a:gd name="f414" fmla="*/ f319 1 1435442"/>
              <a:gd name="f415" fmla="*/ f320 1 3021543"/>
              <a:gd name="f416" fmla="*/ f321 1 1435442"/>
              <a:gd name="f417" fmla="*/ f322 1 3021543"/>
              <a:gd name="f418" fmla="*/ f323 1 1435442"/>
              <a:gd name="f419" fmla="*/ f324 1 3021543"/>
              <a:gd name="f420" fmla="*/ f325 1 1435442"/>
              <a:gd name="f421" fmla="*/ f326 1 3021543"/>
              <a:gd name="f422" fmla="*/ f327 1 1435442"/>
              <a:gd name="f423" fmla="*/ f328 1 3021543"/>
              <a:gd name="f424" fmla="*/ f329 1 1435442"/>
              <a:gd name="f425" fmla="*/ f330 1 3021543"/>
              <a:gd name="f426" fmla="*/ f331 1 1435442"/>
              <a:gd name="f427" fmla="*/ f332 1 3021543"/>
              <a:gd name="f428" fmla="*/ f333 1 1435442"/>
              <a:gd name="f429" fmla="*/ f334 1 3021543"/>
              <a:gd name="f430" fmla="*/ f335 1 1435442"/>
              <a:gd name="f431" fmla="*/ f336 1 3021543"/>
              <a:gd name="f432" fmla="*/ f337 1 1435442"/>
              <a:gd name="f433" fmla="*/ f338 1 1435442"/>
              <a:gd name="f434" fmla="*/ f339 1 3021543"/>
              <a:gd name="f435" fmla="*/ f340 1 1435442"/>
              <a:gd name="f436" fmla="*/ f341 1 3021543"/>
              <a:gd name="f437" fmla="*/ f342 1 1435442"/>
              <a:gd name="f438" fmla="*/ f343 1 3021543"/>
              <a:gd name="f439" fmla="*/ f344 1 1435442"/>
              <a:gd name="f440" fmla="*/ f345 1 3021543"/>
              <a:gd name="f441" fmla="*/ f346 1 1435442"/>
              <a:gd name="f442" fmla="*/ f347 1 3021543"/>
              <a:gd name="f443" fmla="*/ f348 1 1435442"/>
              <a:gd name="f444" fmla="*/ f349 1 3021543"/>
              <a:gd name="f445" fmla="*/ f350 1 1435442"/>
              <a:gd name="f446" fmla="*/ f351 1 3021543"/>
              <a:gd name="f447" fmla="*/ f352 1 1435442"/>
              <a:gd name="f448" fmla="*/ f353 1 3021543"/>
              <a:gd name="f449" fmla="*/ f354 1 1435442"/>
              <a:gd name="f450" fmla="*/ f355 1 3021543"/>
              <a:gd name="f451" fmla="*/ f356 1 1435442"/>
              <a:gd name="f452" fmla="*/ f357 1 3021543"/>
              <a:gd name="f453" fmla="*/ f358 1 1435442"/>
              <a:gd name="f454" fmla="*/ f359 1 3021543"/>
              <a:gd name="f455" fmla="*/ f360 1 1435442"/>
              <a:gd name="f456" fmla="*/ f361 1 3021543"/>
              <a:gd name="f457" fmla="*/ f362 1 1435442"/>
              <a:gd name="f458" fmla="*/ f363 1 1435442"/>
              <a:gd name="f459" fmla="*/ f5 1 f268"/>
              <a:gd name="f460" fmla="*/ f6 1 f268"/>
              <a:gd name="f461" fmla="*/ f5 1 f269"/>
              <a:gd name="f462" fmla="*/ f7 1 f269"/>
              <a:gd name="f463" fmla="+- f364 0 f1"/>
              <a:gd name="f464" fmla="*/ f365 1 f268"/>
              <a:gd name="f465" fmla="*/ f366 1 f269"/>
              <a:gd name="f466" fmla="*/ f367 1 f268"/>
              <a:gd name="f467" fmla="*/ f368 1 f269"/>
              <a:gd name="f468" fmla="*/ f369 1 f268"/>
              <a:gd name="f469" fmla="*/ f370 1 f269"/>
              <a:gd name="f470" fmla="*/ f371 1 f268"/>
              <a:gd name="f471" fmla="*/ f372 1 f269"/>
              <a:gd name="f472" fmla="*/ f373 1 f268"/>
              <a:gd name="f473" fmla="*/ f374 1 f269"/>
              <a:gd name="f474" fmla="*/ f375 1 f268"/>
              <a:gd name="f475" fmla="*/ f376 1 f269"/>
              <a:gd name="f476" fmla="*/ f377 1 f268"/>
              <a:gd name="f477" fmla="*/ f378 1 f269"/>
              <a:gd name="f478" fmla="*/ f379 1 f268"/>
              <a:gd name="f479" fmla="*/ f380 1 f269"/>
              <a:gd name="f480" fmla="*/ f381 1 f268"/>
              <a:gd name="f481" fmla="*/ f382 1 f269"/>
              <a:gd name="f482" fmla="*/ f383 1 f268"/>
              <a:gd name="f483" fmla="*/ f384 1 f269"/>
              <a:gd name="f484" fmla="*/ f385 1 f268"/>
              <a:gd name="f485" fmla="*/ f386 1 f269"/>
              <a:gd name="f486" fmla="*/ f387 1 f268"/>
              <a:gd name="f487" fmla="*/ f388 1 f269"/>
              <a:gd name="f488" fmla="*/ f389 1 f268"/>
              <a:gd name="f489" fmla="*/ f390 1 f269"/>
              <a:gd name="f490" fmla="*/ f391 1 f268"/>
              <a:gd name="f491" fmla="*/ f392 1 f269"/>
              <a:gd name="f492" fmla="*/ f393 1 f268"/>
              <a:gd name="f493" fmla="*/ f394 1 f269"/>
              <a:gd name="f494" fmla="*/ f395 1 f268"/>
              <a:gd name="f495" fmla="*/ f396 1 f269"/>
              <a:gd name="f496" fmla="*/ f397 1 f268"/>
              <a:gd name="f497" fmla="*/ f398 1 f269"/>
              <a:gd name="f498" fmla="*/ f399 1 f268"/>
              <a:gd name="f499" fmla="*/ f400 1 f269"/>
              <a:gd name="f500" fmla="*/ f401 1 f268"/>
              <a:gd name="f501" fmla="*/ f402 1 f269"/>
              <a:gd name="f502" fmla="*/ f403 1 f268"/>
              <a:gd name="f503" fmla="*/ f404 1 f269"/>
              <a:gd name="f504" fmla="*/ f405 1 f268"/>
              <a:gd name="f505" fmla="*/ f406 1 f269"/>
              <a:gd name="f506" fmla="*/ f407 1 f268"/>
              <a:gd name="f507" fmla="*/ f408 1 f269"/>
              <a:gd name="f508" fmla="*/ f409 1 f268"/>
              <a:gd name="f509" fmla="*/ f410 1 f269"/>
              <a:gd name="f510" fmla="*/ f411 1 f268"/>
              <a:gd name="f511" fmla="*/ f412 1 f269"/>
              <a:gd name="f512" fmla="*/ f413 1 f268"/>
              <a:gd name="f513" fmla="*/ f414 1 f269"/>
              <a:gd name="f514" fmla="*/ f415 1 f268"/>
              <a:gd name="f515" fmla="*/ f416 1 f269"/>
              <a:gd name="f516" fmla="*/ f417 1 f268"/>
              <a:gd name="f517" fmla="*/ f418 1 f269"/>
              <a:gd name="f518" fmla="*/ f419 1 f268"/>
              <a:gd name="f519" fmla="*/ f420 1 f269"/>
              <a:gd name="f520" fmla="*/ f421 1 f268"/>
              <a:gd name="f521" fmla="*/ f422 1 f269"/>
              <a:gd name="f522" fmla="*/ f423 1 f268"/>
              <a:gd name="f523" fmla="*/ f424 1 f269"/>
              <a:gd name="f524" fmla="*/ f425 1 f268"/>
              <a:gd name="f525" fmla="*/ f426 1 f269"/>
              <a:gd name="f526" fmla="*/ f427 1 f268"/>
              <a:gd name="f527" fmla="*/ f428 1 f269"/>
              <a:gd name="f528" fmla="*/ f429 1 f268"/>
              <a:gd name="f529" fmla="*/ f430 1 f269"/>
              <a:gd name="f530" fmla="*/ f431 1 f268"/>
              <a:gd name="f531" fmla="*/ f432 1 f269"/>
              <a:gd name="f532" fmla="*/ f433 1 f269"/>
              <a:gd name="f533" fmla="*/ f434 1 f268"/>
              <a:gd name="f534" fmla="*/ f435 1 f269"/>
              <a:gd name="f535" fmla="*/ f436 1 f268"/>
              <a:gd name="f536" fmla="*/ f437 1 f269"/>
              <a:gd name="f537" fmla="*/ f438 1 f268"/>
              <a:gd name="f538" fmla="*/ f439 1 f269"/>
              <a:gd name="f539" fmla="*/ f440 1 f268"/>
              <a:gd name="f540" fmla="*/ f441 1 f269"/>
              <a:gd name="f541" fmla="*/ f442 1 f268"/>
              <a:gd name="f542" fmla="*/ f443 1 f269"/>
              <a:gd name="f543" fmla="*/ f444 1 f268"/>
              <a:gd name="f544" fmla="*/ f445 1 f269"/>
              <a:gd name="f545" fmla="*/ f446 1 f268"/>
              <a:gd name="f546" fmla="*/ f447 1 f269"/>
              <a:gd name="f547" fmla="*/ f448 1 f268"/>
              <a:gd name="f548" fmla="*/ f449 1 f269"/>
              <a:gd name="f549" fmla="*/ f450 1 f268"/>
              <a:gd name="f550" fmla="*/ f451 1 f269"/>
              <a:gd name="f551" fmla="*/ f452 1 f268"/>
              <a:gd name="f552" fmla="*/ f453 1 f269"/>
              <a:gd name="f553" fmla="*/ f454 1 f268"/>
              <a:gd name="f554" fmla="*/ f455 1 f269"/>
              <a:gd name="f555" fmla="*/ f456 1 f268"/>
              <a:gd name="f556" fmla="*/ f457 1 f269"/>
              <a:gd name="f557" fmla="*/ f458 1 f269"/>
              <a:gd name="f558" fmla="*/ f459 f263 1"/>
              <a:gd name="f559" fmla="*/ f460 f263 1"/>
              <a:gd name="f560" fmla="*/ f462 f264 1"/>
              <a:gd name="f561" fmla="*/ f461 f264 1"/>
              <a:gd name="f562" fmla="*/ f464 f263 1"/>
              <a:gd name="f563" fmla="*/ f465 f264 1"/>
              <a:gd name="f564" fmla="*/ f466 f263 1"/>
              <a:gd name="f565" fmla="*/ f467 f264 1"/>
              <a:gd name="f566" fmla="*/ f468 f263 1"/>
              <a:gd name="f567" fmla="*/ f469 f264 1"/>
              <a:gd name="f568" fmla="*/ f470 f263 1"/>
              <a:gd name="f569" fmla="*/ f471 f264 1"/>
              <a:gd name="f570" fmla="*/ f472 f263 1"/>
              <a:gd name="f571" fmla="*/ f473 f264 1"/>
              <a:gd name="f572" fmla="*/ f474 f263 1"/>
              <a:gd name="f573" fmla="*/ f475 f264 1"/>
              <a:gd name="f574" fmla="*/ f476 f263 1"/>
              <a:gd name="f575" fmla="*/ f477 f264 1"/>
              <a:gd name="f576" fmla="*/ f478 f263 1"/>
              <a:gd name="f577" fmla="*/ f479 f264 1"/>
              <a:gd name="f578" fmla="*/ f480 f263 1"/>
              <a:gd name="f579" fmla="*/ f481 f264 1"/>
              <a:gd name="f580" fmla="*/ f482 f263 1"/>
              <a:gd name="f581" fmla="*/ f483 f264 1"/>
              <a:gd name="f582" fmla="*/ f484 f263 1"/>
              <a:gd name="f583" fmla="*/ f485 f264 1"/>
              <a:gd name="f584" fmla="*/ f486 f263 1"/>
              <a:gd name="f585" fmla="*/ f487 f264 1"/>
              <a:gd name="f586" fmla="*/ f488 f263 1"/>
              <a:gd name="f587" fmla="*/ f489 f264 1"/>
              <a:gd name="f588" fmla="*/ f490 f263 1"/>
              <a:gd name="f589" fmla="*/ f491 f264 1"/>
              <a:gd name="f590" fmla="*/ f492 f263 1"/>
              <a:gd name="f591" fmla="*/ f493 f264 1"/>
              <a:gd name="f592" fmla="*/ f494 f263 1"/>
              <a:gd name="f593" fmla="*/ f495 f264 1"/>
              <a:gd name="f594" fmla="*/ f496 f263 1"/>
              <a:gd name="f595" fmla="*/ f497 f264 1"/>
              <a:gd name="f596" fmla="*/ f498 f263 1"/>
              <a:gd name="f597" fmla="*/ f499 f264 1"/>
              <a:gd name="f598" fmla="*/ f500 f263 1"/>
              <a:gd name="f599" fmla="*/ f501 f264 1"/>
              <a:gd name="f600" fmla="*/ f502 f263 1"/>
              <a:gd name="f601" fmla="*/ f503 f264 1"/>
              <a:gd name="f602" fmla="*/ f504 f263 1"/>
              <a:gd name="f603" fmla="*/ f505 f264 1"/>
              <a:gd name="f604" fmla="*/ f506 f263 1"/>
              <a:gd name="f605" fmla="*/ f507 f264 1"/>
              <a:gd name="f606" fmla="*/ f508 f263 1"/>
              <a:gd name="f607" fmla="*/ f509 f264 1"/>
              <a:gd name="f608" fmla="*/ f510 f263 1"/>
              <a:gd name="f609" fmla="*/ f511 f264 1"/>
              <a:gd name="f610" fmla="*/ f512 f263 1"/>
              <a:gd name="f611" fmla="*/ f513 f264 1"/>
              <a:gd name="f612" fmla="*/ f514 f263 1"/>
              <a:gd name="f613" fmla="*/ f515 f264 1"/>
              <a:gd name="f614" fmla="*/ f516 f263 1"/>
              <a:gd name="f615" fmla="*/ f517 f264 1"/>
              <a:gd name="f616" fmla="*/ f518 f263 1"/>
              <a:gd name="f617" fmla="*/ f519 f264 1"/>
              <a:gd name="f618" fmla="*/ f520 f263 1"/>
              <a:gd name="f619" fmla="*/ f521 f264 1"/>
              <a:gd name="f620" fmla="*/ f522 f263 1"/>
              <a:gd name="f621" fmla="*/ f523 f264 1"/>
              <a:gd name="f622" fmla="*/ f524 f263 1"/>
              <a:gd name="f623" fmla="*/ f525 f264 1"/>
              <a:gd name="f624" fmla="*/ f526 f263 1"/>
              <a:gd name="f625" fmla="*/ f527 f264 1"/>
              <a:gd name="f626" fmla="*/ f528 f263 1"/>
              <a:gd name="f627" fmla="*/ f529 f264 1"/>
              <a:gd name="f628" fmla="*/ f530 f263 1"/>
              <a:gd name="f629" fmla="*/ f531 f264 1"/>
              <a:gd name="f630" fmla="*/ f532 f264 1"/>
              <a:gd name="f631" fmla="*/ f533 f263 1"/>
              <a:gd name="f632" fmla="*/ f534 f264 1"/>
              <a:gd name="f633" fmla="*/ f535 f263 1"/>
              <a:gd name="f634" fmla="*/ f536 f264 1"/>
              <a:gd name="f635" fmla="*/ f537 f263 1"/>
              <a:gd name="f636" fmla="*/ f538 f264 1"/>
              <a:gd name="f637" fmla="*/ f539 f263 1"/>
              <a:gd name="f638" fmla="*/ f540 f264 1"/>
              <a:gd name="f639" fmla="*/ f541 f263 1"/>
              <a:gd name="f640" fmla="*/ f542 f264 1"/>
              <a:gd name="f641" fmla="*/ f543 f263 1"/>
              <a:gd name="f642" fmla="*/ f544 f264 1"/>
              <a:gd name="f643" fmla="*/ f545 f263 1"/>
              <a:gd name="f644" fmla="*/ f546 f264 1"/>
              <a:gd name="f645" fmla="*/ f547 f263 1"/>
              <a:gd name="f646" fmla="*/ f548 f264 1"/>
              <a:gd name="f647" fmla="*/ f549 f263 1"/>
              <a:gd name="f648" fmla="*/ f550 f264 1"/>
              <a:gd name="f649" fmla="*/ f551 f263 1"/>
              <a:gd name="f650" fmla="*/ f552 f264 1"/>
              <a:gd name="f651" fmla="*/ f553 f263 1"/>
              <a:gd name="f652" fmla="*/ f554 f264 1"/>
              <a:gd name="f653" fmla="*/ f555 f263 1"/>
              <a:gd name="f654" fmla="*/ f556 f264 1"/>
              <a:gd name="f655" fmla="*/ f557 f264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463">
                <a:pos x="f562" y="f563"/>
              </a:cxn>
              <a:cxn ang="f463">
                <a:pos x="f564" y="f565"/>
              </a:cxn>
              <a:cxn ang="f463">
                <a:pos x="f566" y="f567"/>
              </a:cxn>
              <a:cxn ang="f463">
                <a:pos x="f568" y="f569"/>
              </a:cxn>
              <a:cxn ang="f463">
                <a:pos x="f570" y="f571"/>
              </a:cxn>
              <a:cxn ang="f463">
                <a:pos x="f572" y="f573"/>
              </a:cxn>
              <a:cxn ang="f463">
                <a:pos x="f574" y="f575"/>
              </a:cxn>
              <a:cxn ang="f463">
                <a:pos x="f576" y="f577"/>
              </a:cxn>
              <a:cxn ang="f463">
                <a:pos x="f578" y="f579"/>
              </a:cxn>
              <a:cxn ang="f463">
                <a:pos x="f580" y="f581"/>
              </a:cxn>
              <a:cxn ang="f463">
                <a:pos x="f582" y="f583"/>
              </a:cxn>
              <a:cxn ang="f463">
                <a:pos x="f584" y="f585"/>
              </a:cxn>
              <a:cxn ang="f463">
                <a:pos x="f586" y="f587"/>
              </a:cxn>
              <a:cxn ang="f463">
                <a:pos x="f588" y="f589"/>
              </a:cxn>
              <a:cxn ang="f463">
                <a:pos x="f590" y="f591"/>
              </a:cxn>
              <a:cxn ang="f463">
                <a:pos x="f592" y="f593"/>
              </a:cxn>
              <a:cxn ang="f463">
                <a:pos x="f594" y="f595"/>
              </a:cxn>
              <a:cxn ang="f463">
                <a:pos x="f596" y="f597"/>
              </a:cxn>
              <a:cxn ang="f463">
                <a:pos x="f598" y="f599"/>
              </a:cxn>
              <a:cxn ang="f463">
                <a:pos x="f600" y="f601"/>
              </a:cxn>
              <a:cxn ang="f463">
                <a:pos x="f602" y="f603"/>
              </a:cxn>
              <a:cxn ang="f463">
                <a:pos x="f604" y="f605"/>
              </a:cxn>
              <a:cxn ang="f463">
                <a:pos x="f606" y="f607"/>
              </a:cxn>
              <a:cxn ang="f463">
                <a:pos x="f608" y="f609"/>
              </a:cxn>
              <a:cxn ang="f463">
                <a:pos x="f610" y="f611"/>
              </a:cxn>
              <a:cxn ang="f463">
                <a:pos x="f612" y="f613"/>
              </a:cxn>
              <a:cxn ang="f463">
                <a:pos x="f614" y="f615"/>
              </a:cxn>
              <a:cxn ang="f463">
                <a:pos x="f616" y="f617"/>
              </a:cxn>
              <a:cxn ang="f463">
                <a:pos x="f618" y="f619"/>
              </a:cxn>
              <a:cxn ang="f463">
                <a:pos x="f620" y="f621"/>
              </a:cxn>
              <a:cxn ang="f463">
                <a:pos x="f622" y="f623"/>
              </a:cxn>
              <a:cxn ang="f463">
                <a:pos x="f624" y="f625"/>
              </a:cxn>
              <a:cxn ang="f463">
                <a:pos x="f626" y="f627"/>
              </a:cxn>
              <a:cxn ang="f463">
                <a:pos x="f628" y="f629"/>
              </a:cxn>
              <a:cxn ang="f463">
                <a:pos x="f606" y="f630"/>
              </a:cxn>
              <a:cxn ang="f463">
                <a:pos x="f631" y="f632"/>
              </a:cxn>
              <a:cxn ang="f463">
                <a:pos x="f633" y="f634"/>
              </a:cxn>
              <a:cxn ang="f463">
                <a:pos x="f635" y="f636"/>
              </a:cxn>
              <a:cxn ang="f463">
                <a:pos x="f637" y="f638"/>
              </a:cxn>
              <a:cxn ang="f463">
                <a:pos x="f639" y="f640"/>
              </a:cxn>
              <a:cxn ang="f463">
                <a:pos x="f641" y="f642"/>
              </a:cxn>
              <a:cxn ang="f463">
                <a:pos x="f643" y="f644"/>
              </a:cxn>
              <a:cxn ang="f463">
                <a:pos x="f645" y="f646"/>
              </a:cxn>
              <a:cxn ang="f463">
                <a:pos x="f647" y="f648"/>
              </a:cxn>
              <a:cxn ang="f463">
                <a:pos x="f649" y="f650"/>
              </a:cxn>
              <a:cxn ang="f463">
                <a:pos x="f651" y="f652"/>
              </a:cxn>
              <a:cxn ang="f463">
                <a:pos x="f653" y="f654"/>
              </a:cxn>
              <a:cxn ang="f463">
                <a:pos x="f562" y="f655"/>
              </a:cxn>
            </a:cxnLst>
            <a:rect l="f558" t="f561" r="f559" b="f560"/>
            <a:pathLst>
              <a:path w="3021543" h="1435442">
                <a:moveTo>
                  <a:pt x="f6" y="f5"/>
                </a:moveTo>
                <a:lnTo>
                  <a:pt x="f8" y="f9"/>
                </a:lnTo>
                <a:cubicBezTo>
                  <a:pt x="f10" y="f11"/>
                  <a:pt x="f12" y="f13"/>
                  <a:pt x="f14" y="f15"/>
                </a:cubicBezTo>
                <a:cubicBezTo>
                  <a:pt x="f16" y="f17"/>
                  <a:pt x="f18" y="f19"/>
                  <a:pt x="f20" y="f21"/>
                </a:cubicBezTo>
                <a:cubicBezTo>
                  <a:pt x="f22" y="f23"/>
                  <a:pt x="f24" y="f25"/>
                  <a:pt x="f26" y="f17"/>
                </a:cubicBezTo>
                <a:cubicBezTo>
                  <a:pt x="f27" y="f28"/>
                  <a:pt x="f29" y="f30"/>
                  <a:pt x="f31" y="f25"/>
                </a:cubicBezTo>
                <a:cubicBezTo>
                  <a:pt x="f32" y="f33"/>
                  <a:pt x="f34" y="f23"/>
                  <a:pt x="f35" y="f36"/>
                </a:cubicBezTo>
                <a:cubicBezTo>
                  <a:pt x="f37" y="f38"/>
                  <a:pt x="f39" y="f40"/>
                  <a:pt x="f41" y="f42"/>
                </a:cubicBezTo>
                <a:cubicBezTo>
                  <a:pt x="f43" y="f44"/>
                  <a:pt x="f45" y="f23"/>
                  <a:pt x="f46" y="f47"/>
                </a:cubicBezTo>
                <a:cubicBezTo>
                  <a:pt x="f48" y="f49"/>
                  <a:pt x="f50" y="f51"/>
                  <a:pt x="f52" y="f53"/>
                </a:cubicBezTo>
                <a:cubicBezTo>
                  <a:pt x="f54" y="f55"/>
                  <a:pt x="f56" y="f57"/>
                  <a:pt x="f58" y="f59"/>
                </a:cubicBezTo>
                <a:cubicBezTo>
                  <a:pt x="f60" y="f61"/>
                  <a:pt x="f62" y="f63"/>
                  <a:pt x="f64" y="f65"/>
                </a:cubicBezTo>
                <a:cubicBezTo>
                  <a:pt x="f66" y="f67"/>
                  <a:pt x="f68" y="f67"/>
                  <a:pt x="f69" y="f70"/>
                </a:cubicBezTo>
                <a:cubicBezTo>
                  <a:pt x="f71" y="f72"/>
                  <a:pt x="f73" y="f74"/>
                  <a:pt x="f75" y="f76"/>
                </a:cubicBezTo>
                <a:cubicBezTo>
                  <a:pt x="f77" y="f78"/>
                  <a:pt x="f79" y="f80"/>
                  <a:pt x="f81" y="f82"/>
                </a:cubicBezTo>
                <a:cubicBezTo>
                  <a:pt x="f83" y="f84"/>
                  <a:pt x="f85" y="f86"/>
                  <a:pt x="f87" y="f88"/>
                </a:cubicBezTo>
                <a:cubicBezTo>
                  <a:pt x="f89" y="f90"/>
                  <a:pt x="f91" y="f92"/>
                  <a:pt x="f93" y="f94"/>
                </a:cubicBezTo>
                <a:cubicBezTo>
                  <a:pt x="f43" y="f95"/>
                  <a:pt x="f96" y="f97"/>
                  <a:pt x="f98" y="f99"/>
                </a:cubicBezTo>
                <a:cubicBezTo>
                  <a:pt x="f100" y="f101"/>
                  <a:pt x="f102" y="f103"/>
                  <a:pt x="f104" y="f105"/>
                </a:cubicBezTo>
                <a:cubicBezTo>
                  <a:pt x="f106" y="f107"/>
                  <a:pt x="f108" y="f109"/>
                  <a:pt x="f110" y="f111"/>
                </a:cubicBezTo>
                <a:cubicBezTo>
                  <a:pt x="f69" y="f112"/>
                  <a:pt x="f113" y="f114"/>
                  <a:pt x="f115" y="f116"/>
                </a:cubicBezTo>
                <a:cubicBezTo>
                  <a:pt x="f117" y="f118"/>
                  <a:pt x="f119" y="f120"/>
                  <a:pt x="f121" y="f122"/>
                </a:cubicBezTo>
                <a:cubicBezTo>
                  <a:pt x="f123" y="f124"/>
                  <a:pt x="f125" y="f126"/>
                  <a:pt x="f127" y="f128"/>
                </a:cubicBezTo>
                <a:cubicBezTo>
                  <a:pt x="f129" y="f130"/>
                  <a:pt x="f131" y="f132"/>
                  <a:pt x="f133" y="f134"/>
                </a:cubicBezTo>
                <a:cubicBezTo>
                  <a:pt x="f135" y="f136"/>
                  <a:pt x="f137" y="f126"/>
                  <a:pt x="f137" y="f138"/>
                </a:cubicBezTo>
                <a:cubicBezTo>
                  <a:pt x="f137" y="f139"/>
                  <a:pt x="f140" y="f141"/>
                  <a:pt x="f142" y="f143"/>
                </a:cubicBezTo>
                <a:cubicBezTo>
                  <a:pt x="f144" y="f145"/>
                  <a:pt x="f146" y="f147"/>
                  <a:pt x="f148" y="f145"/>
                </a:cubicBezTo>
                <a:cubicBezTo>
                  <a:pt x="f149" y="f150"/>
                  <a:pt x="f45" y="f151"/>
                  <a:pt x="f152" y="f153"/>
                </a:cubicBezTo>
                <a:cubicBezTo>
                  <a:pt x="f146" y="f154"/>
                  <a:pt x="f155" y="f156"/>
                  <a:pt x="f5" y="f157"/>
                </a:cubicBezTo>
                <a:cubicBezTo>
                  <a:pt x="f158" y="f159"/>
                  <a:pt x="f160" y="f161"/>
                  <a:pt x="f162" y="f163"/>
                </a:cubicBezTo>
                <a:cubicBezTo>
                  <a:pt x="f164" y="f165"/>
                  <a:pt x="f166" y="f167"/>
                  <a:pt x="f168" y="f169"/>
                </a:cubicBezTo>
                <a:cubicBezTo>
                  <a:pt x="f170" y="f171"/>
                  <a:pt x="f172" y="f173"/>
                  <a:pt x="f174" y="f175"/>
                </a:cubicBezTo>
                <a:cubicBezTo>
                  <a:pt x="f176" y="f177"/>
                  <a:pt x="f178" y="f179"/>
                  <a:pt x="f180" y="f181"/>
                </a:cubicBezTo>
                <a:cubicBezTo>
                  <a:pt x="f182" y="f183"/>
                  <a:pt x="f184" y="f181"/>
                  <a:pt x="f129" y="f185"/>
                </a:cubicBezTo>
                <a:cubicBezTo>
                  <a:pt x="f186" y="f187"/>
                  <a:pt x="f188" y="f189"/>
                  <a:pt x="f127" y="f190"/>
                </a:cubicBezTo>
                <a:cubicBezTo>
                  <a:pt x="f191" y="f192"/>
                  <a:pt x="f193" y="f194"/>
                  <a:pt x="f195" y="f196"/>
                </a:cubicBezTo>
                <a:cubicBezTo>
                  <a:pt x="f197" y="f198"/>
                  <a:pt x="f199" y="f200"/>
                  <a:pt x="f201" y="f202"/>
                </a:cubicBezTo>
                <a:cubicBezTo>
                  <a:pt x="f131" y="f203"/>
                  <a:pt x="f204" y="f205"/>
                  <a:pt x="f206" y="f207"/>
                </a:cubicBezTo>
                <a:cubicBezTo>
                  <a:pt x="f208" y="f209"/>
                  <a:pt x="f210" y="f211"/>
                  <a:pt x="f212" y="f213"/>
                </a:cubicBezTo>
                <a:cubicBezTo>
                  <a:pt x="f214" y="f215"/>
                  <a:pt x="f216" y="f217"/>
                  <a:pt x="f218" y="f219"/>
                </a:cubicBezTo>
                <a:cubicBezTo>
                  <a:pt x="f220" y="f221"/>
                  <a:pt x="f222" y="f223"/>
                  <a:pt x="f224" y="f225"/>
                </a:cubicBezTo>
                <a:cubicBezTo>
                  <a:pt x="f93" y="f226"/>
                  <a:pt x="f227" y="f228"/>
                  <a:pt x="f229" y="f230"/>
                </a:cubicBezTo>
                <a:cubicBezTo>
                  <a:pt x="f231" y="f232"/>
                  <a:pt x="f233" y="f234"/>
                  <a:pt x="f235" y="f236"/>
                </a:cubicBezTo>
                <a:cubicBezTo>
                  <a:pt x="f237" y="f238"/>
                  <a:pt x="f239" y="f240"/>
                  <a:pt x="f241" y="f242"/>
                </a:cubicBezTo>
                <a:cubicBezTo>
                  <a:pt x="f243" y="f244"/>
                  <a:pt x="f245" y="f246"/>
                  <a:pt x="f247" y="f248"/>
                </a:cubicBezTo>
                <a:cubicBezTo>
                  <a:pt x="f249" y="f250"/>
                  <a:pt x="f251" y="f252"/>
                  <a:pt x="f253" y="f254"/>
                </a:cubicBezTo>
                <a:cubicBezTo>
                  <a:pt x="f255" y="f256"/>
                  <a:pt x="f257" y="f258"/>
                  <a:pt x="f259" y="f260"/>
                </a:cubicBezTo>
                <a:lnTo>
                  <a:pt x="f6" y="f261"/>
                </a:lnTo>
                <a:close/>
              </a:path>
            </a:pathLst>
          </a:custGeom>
          <a:solidFill>
            <a:srgbClr val="F07C98">
              <a:alpha val="20000"/>
            </a:srgbClr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Century Gothic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E7D4FFDB-7BD6-A4C9-CD84-3B56D3E7BDC5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000"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3DBA21D9-81BA-48B3-BE81-714F7E27C03A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838203" y="2011680"/>
            <a:ext cx="4937760" cy="4160520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Content Placeholder 3">
            <a:extLst>
              <a:ext uri="{FF2B5EF4-FFF2-40B4-BE49-F238E27FC236}">
                <a16:creationId xmlns:a16="http://schemas.microsoft.com/office/drawing/2014/main" id="{DFD6FDD1-1D46-CEF7-7F48-0BE3FE03361E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6419088" y="2011680"/>
            <a:ext cx="4937760" cy="4160520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184D8E20-57E5-05B9-A079-CF5F28C4196C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9/3/20XX</a:t>
            </a:r>
          </a:p>
        </p:txBody>
      </p:sp>
      <p:sp>
        <p:nvSpPr>
          <p:cNvPr id="7" name="Footer Placeholder 5">
            <a:extLst>
              <a:ext uri="{FF2B5EF4-FFF2-40B4-BE49-F238E27FC236}">
                <a16:creationId xmlns:a16="http://schemas.microsoft.com/office/drawing/2014/main" id="{6CC78D92-B4A4-8940-A783-445A015E94A8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Presentation Title</a:t>
            </a:r>
          </a:p>
        </p:txBody>
      </p:sp>
      <p:sp>
        <p:nvSpPr>
          <p:cNvPr id="8" name="Slide Number Placeholder 6">
            <a:extLst>
              <a:ext uri="{FF2B5EF4-FFF2-40B4-BE49-F238E27FC236}">
                <a16:creationId xmlns:a16="http://schemas.microsoft.com/office/drawing/2014/main" id="{42909DA3-3344-89E0-4C58-A329C7D75BD7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C49DD9A-4174-4CC9-8B81-6961CAEB4DAE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50231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: Shape 9" descr="Tag=AccentColor&#10;Flavor=Light&#10;Target=Fill">
            <a:extLst>
              <a:ext uri="{FF2B5EF4-FFF2-40B4-BE49-F238E27FC236}">
                <a16:creationId xmlns:a16="http://schemas.microsoft.com/office/drawing/2014/main" id="{4DB58774-4059-AD9E-8BF4-AEAC1B32EE0F}"/>
              </a:ext>
            </a:extLst>
          </p:cNvPr>
          <p:cNvSpPr/>
          <p:nvPr/>
        </p:nvSpPr>
        <p:spPr>
          <a:xfrm flipH="1">
            <a:off x="0" y="315111"/>
            <a:ext cx="3021543" cy="1435443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3021543"/>
              <a:gd name="f7" fmla="val 1435442"/>
              <a:gd name="f8" fmla="val 2963800"/>
              <a:gd name="f9" fmla="val 7242"/>
              <a:gd name="f10" fmla="val 2907134"/>
              <a:gd name="f11" fmla="val 13978"/>
              <a:gd name="f12" fmla="val 2850469"/>
              <a:gd name="f13" fmla="val 22960"/>
              <a:gd name="f14" fmla="val 2793803"/>
              <a:gd name="f15" fmla="val 24082"/>
              <a:gd name="f16" fmla="val 2667318"/>
              <a:gd name="f17" fmla="val 27450"/>
              <a:gd name="f18" fmla="val 2539821"/>
              <a:gd name="f19" fmla="val 19592"/>
              <a:gd name="f20" fmla="val 2414348"/>
              <a:gd name="f21" fmla="val 29696"/>
              <a:gd name="f22" fmla="val 2307089"/>
              <a:gd name="f23" fmla="val 38677"/>
              <a:gd name="f24" fmla="val 2198818"/>
              <a:gd name="f25" fmla="val 28573"/>
              <a:gd name="f26" fmla="val 2091558"/>
              <a:gd name="f27" fmla="val 1942812"/>
              <a:gd name="f28" fmla="val 26328"/>
              <a:gd name="f29" fmla="val 1793053"/>
              <a:gd name="f30" fmla="val 18469"/>
              <a:gd name="f31" fmla="val 1645319"/>
              <a:gd name="f32" fmla="val 1510738"/>
              <a:gd name="f33" fmla="val 36432"/>
              <a:gd name="f34" fmla="val 1376158"/>
              <a:gd name="f35" fmla="val 1243602"/>
              <a:gd name="f36" fmla="val 60008"/>
              <a:gd name="f37" fmla="val 1079677"/>
              <a:gd name="f38" fmla="val 71235"/>
              <a:gd name="f39" fmla="val 916765"/>
              <a:gd name="f40" fmla="val 64499"/>
              <a:gd name="f41" fmla="val 753851"/>
              <a:gd name="f42" fmla="val 57763"/>
              <a:gd name="f43" fmla="val 653675"/>
              <a:gd name="f44" fmla="val 53272"/>
              <a:gd name="f45" fmla="val 554511"/>
              <a:gd name="f46" fmla="val 465465"/>
              <a:gd name="f47" fmla="val 116142"/>
              <a:gd name="f48" fmla="val 489751"/>
              <a:gd name="f49" fmla="val 134105"/>
              <a:gd name="f50" fmla="val 519095"/>
              <a:gd name="f51" fmla="val 130737"/>
              <a:gd name="f52" fmla="val 546416"/>
              <a:gd name="f53" fmla="val 136351"/>
              <a:gd name="f54" fmla="val 594986"/>
              <a:gd name="f55" fmla="val 147578"/>
              <a:gd name="f56" fmla="val 643557"/>
              <a:gd name="f57" fmla="val 158804"/>
              <a:gd name="f58" fmla="val 689091"/>
              <a:gd name="f59" fmla="val 180136"/>
              <a:gd name="f60" fmla="val 699210"/>
              <a:gd name="f61" fmla="val 184626"/>
              <a:gd name="f62" fmla="val 708317"/>
              <a:gd name="f63" fmla="val 193608"/>
              <a:gd name="f64" fmla="val 704269"/>
              <a:gd name="f65" fmla="val 208203"/>
              <a:gd name="f66" fmla="val 701234"/>
              <a:gd name="f67" fmla="val 219430"/>
              <a:gd name="f68" fmla="val 691115"/>
              <a:gd name="f69" fmla="val 683020"/>
              <a:gd name="f70" fmla="val 221675"/>
              <a:gd name="f71" fmla="val 664806"/>
              <a:gd name="f72" fmla="val 228411"/>
              <a:gd name="f73" fmla="val 642545"/>
              <a:gd name="f74" fmla="val 223920"/>
              <a:gd name="f75" fmla="val 621295"/>
              <a:gd name="f76" fmla="val 247496"/>
              <a:gd name="f77" fmla="val 702245"/>
              <a:gd name="f78" fmla="val 259846"/>
              <a:gd name="f79" fmla="val 780160"/>
              <a:gd name="f80" fmla="val 236270"/>
              <a:gd name="f81" fmla="val 848968"/>
              <a:gd name="f82" fmla="val 285668"/>
              <a:gd name="f83" fmla="val 823671"/>
              <a:gd name="f84" fmla="val 310367"/>
              <a:gd name="f85" fmla="val 795339"/>
              <a:gd name="f86" fmla="val 304753"/>
              <a:gd name="f87" fmla="val 768018"/>
              <a:gd name="f88" fmla="val 309244"/>
              <a:gd name="f89" fmla="val 739685"/>
              <a:gd name="f90" fmla="val 313735"/>
              <a:gd name="f91" fmla="val 712365"/>
              <a:gd name="f92" fmla="val 321594"/>
              <a:gd name="f93" fmla="val 684032"/>
              <a:gd name="f94" fmla="val 326085"/>
              <a:gd name="f95" fmla="val 331698"/>
              <a:gd name="f96" fmla="val 623319"/>
              <a:gd name="f97" fmla="val 332821"/>
              <a:gd name="f98" fmla="val 592962"/>
              <a:gd name="f99" fmla="val 338434"/>
              <a:gd name="f100" fmla="val 567666"/>
              <a:gd name="f101" fmla="val 342925"/>
              <a:gd name="f102" fmla="val 540345"/>
              <a:gd name="f103" fmla="val 335066"/>
              <a:gd name="f104" fmla="val 509988"/>
              <a:gd name="f105" fmla="val 363133"/>
              <a:gd name="f106" fmla="val 584867"/>
              <a:gd name="f107" fmla="val 383342"/>
              <a:gd name="f108" fmla="val 652663"/>
              <a:gd name="f109" fmla="val 353029"/>
              <a:gd name="f110" fmla="val 726531"/>
              <a:gd name="f111" fmla="val 373237"/>
              <a:gd name="f112" fmla="val 391200"/>
              <a:gd name="f113" fmla="val 647604"/>
              <a:gd name="f114" fmla="val 385587"/>
              <a:gd name="f115" fmla="val 614212"/>
              <a:gd name="f116" fmla="val 395691"/>
              <a:gd name="f117" fmla="val 583855"/>
              <a:gd name="f118" fmla="val 405795"/>
              <a:gd name="f119" fmla="val 547428"/>
              <a:gd name="f120" fmla="val 394568"/>
              <a:gd name="f121" fmla="val 522131"/>
              <a:gd name="f122" fmla="val 424881"/>
              <a:gd name="f123" fmla="val 502905"/>
              <a:gd name="f124" fmla="val 448457"/>
              <a:gd name="f125" fmla="val 482668"/>
              <a:gd name="f126" fmla="val 451825"/>
              <a:gd name="f127" fmla="val 457370"/>
              <a:gd name="f128" fmla="val 438353"/>
              <a:gd name="f129" fmla="val 435109"/>
              <a:gd name="f130" fmla="val 426003"/>
              <a:gd name="f131" fmla="val 410824"/>
              <a:gd name="f132" fmla="val 429371"/>
              <a:gd name="f133" fmla="val 388562"/>
              <a:gd name="f134" fmla="val 441721"/>
              <a:gd name="f135" fmla="val 380468"/>
              <a:gd name="f136" fmla="val 446212"/>
              <a:gd name="f137" fmla="val 372372"/>
              <a:gd name="f138" fmla="val 463052"/>
              <a:gd name="f139" fmla="val 478770"/>
              <a:gd name="f140" fmla="val 382491"/>
              <a:gd name="f141" fmla="val 483260"/>
              <a:gd name="f142" fmla="val 393622"/>
              <a:gd name="f143" fmla="val 485506"/>
              <a:gd name="f144" fmla="val 403741"/>
              <a:gd name="f145" fmla="val 487751"/>
              <a:gd name="f146" fmla="val 415883"/>
              <a:gd name="f147" fmla="val 489997"/>
              <a:gd name="f148" fmla="val 426002"/>
              <a:gd name="f149" fmla="val 490762"/>
              <a:gd name="f150" fmla="val 475402"/>
              <a:gd name="f151" fmla="val 495610"/>
              <a:gd name="f152" fmla="val 619271"/>
              <a:gd name="f153" fmla="val 493365"/>
              <a:gd name="f154" fmla="val 541640"/>
              <a:gd name="f155" fmla="val 210471"/>
              <a:gd name="f156" fmla="val 525922"/>
              <a:gd name="f157" fmla="val 542762"/>
              <a:gd name="f158" fmla="val 27321"/>
              <a:gd name="f159" fmla="val 576443"/>
              <a:gd name="f160" fmla="val 62737"/>
              <a:gd name="f161" fmla="val 548376"/>
              <a:gd name="f162" fmla="val 83986"/>
              <a:gd name="f163" fmla="val 573075"/>
              <a:gd name="f164" fmla="val 63748"/>
              <a:gd name="f165" fmla="val 624719"/>
              <a:gd name="f166" fmla="val 71844"/>
              <a:gd name="f167" fmla="val 652785"/>
              <a:gd name="f168" fmla="val 112319"/>
              <a:gd name="f169" fmla="val 656154"/>
              <a:gd name="f170" fmla="val 151782"/>
              <a:gd name="f171" fmla="val 659522"/>
              <a:gd name="f172" fmla="val 194281"/>
              <a:gd name="f173" fmla="val 641559"/>
              <a:gd name="f174" fmla="val 215531"/>
              <a:gd name="f175" fmla="val 703306"/>
              <a:gd name="f176" fmla="val 221602"/>
              <a:gd name="f177" fmla="val 722392"/>
              <a:gd name="f178" fmla="val 259042"/>
              <a:gd name="f179" fmla="val 716779"/>
              <a:gd name="f180" fmla="val 282315"/>
              <a:gd name="f181" fmla="val 720147"/>
              <a:gd name="f182" fmla="val 332909"/>
              <a:gd name="f183" fmla="val 728005"/>
              <a:gd name="f184" fmla="val 386539"/>
              <a:gd name="f185" fmla="val 744846"/>
              <a:gd name="f186" fmla="val 454335"/>
              <a:gd name="f187" fmla="val 753827"/>
              <a:gd name="f188" fmla="val 467489"/>
              <a:gd name="f189" fmla="val 760563"/>
              <a:gd name="f190" fmla="val 785263"/>
              <a:gd name="f191" fmla="val 447252"/>
              <a:gd name="f192" fmla="val 811084"/>
              <a:gd name="f193" fmla="val 460406"/>
              <a:gd name="f194" fmla="val 820066"/>
              <a:gd name="f195" fmla="val 476596"/>
              <a:gd name="f196" fmla="val 830170"/>
              <a:gd name="f197" fmla="val 488739"/>
              <a:gd name="f198" fmla="val 838028"/>
              <a:gd name="f199" fmla="val 506953"/>
              <a:gd name="f200" fmla="val 835783"/>
              <a:gd name="f201" fmla="val 517071"/>
              <a:gd name="f202" fmla="val 859360"/>
              <a:gd name="f203" fmla="val 855992"/>
              <a:gd name="f204" fmla="val 307612"/>
              <a:gd name="f205" fmla="val 836906"/>
              <a:gd name="f206" fmla="val 202377"/>
              <a:gd name="f207" fmla="val 854869"/>
              <a:gd name="f208" fmla="val 317731"/>
              <a:gd name="f209" fmla="val 899776"/>
              <a:gd name="f210" fmla="val 444216"/>
              <a:gd name="f211" fmla="val 897531"/>
              <a:gd name="f212" fmla="val 557546"/>
              <a:gd name="f213" fmla="val 949175"/>
              <a:gd name="f214" fmla="val 553499"/>
              <a:gd name="f215" fmla="val 967137"/>
              <a:gd name="f216" fmla="val 527190"/>
              <a:gd name="f217" fmla="val 959278"/>
              <a:gd name="f218" fmla="val 526178"/>
              <a:gd name="f219" fmla="val 986223"/>
              <a:gd name="f220" fmla="val 585879"/>
              <a:gd name="f221" fmla="val 1014290"/>
              <a:gd name="f222" fmla="val 657723"/>
              <a:gd name="f223" fmla="val 995204"/>
              <a:gd name="f224" fmla="val 720459"/>
              <a:gd name="f225" fmla="val 1036744"/>
              <a:gd name="f226" fmla="val 1055829"/>
              <a:gd name="f227" fmla="val 650640"/>
              <a:gd name="f228" fmla="val 1024394"/>
              <a:gd name="f229" fmla="val 616236"/>
              <a:gd name="f230" fmla="val 1042357"/>
              <a:gd name="f231" fmla="val 627367"/>
              <a:gd name="f232" fmla="val 1069302"/>
              <a:gd name="f233" fmla="val 1131283"/>
              <a:gd name="f234" fmla="val 1235459"/>
              <a:gd name="f235" fmla="val 1222353"/>
              <a:gd name="f236" fmla="val 1253422"/>
              <a:gd name="f237" fmla="val 1407527"/>
              <a:gd name="f238" fmla="val 1290470"/>
              <a:gd name="f239" fmla="val 1940788"/>
              <a:gd name="f240" fmla="val 1384776"/>
              <a:gd name="f241" fmla="val 2087511"/>
              <a:gd name="f242" fmla="val 1406107"/>
              <a:gd name="f243" fmla="val 2200841"/>
              <a:gd name="f244" fmla="val 1421824"/>
              <a:gd name="f245" fmla="val 2313160"/>
              <a:gd name="f246" fmla="val 1434174"/>
              <a:gd name="f247" fmla="val 2425479"/>
              <a:gd name="f248" fmla="val 1435297"/>
              <a:gd name="f249" fmla="val 2553988"/>
              <a:gd name="f250" fmla="val 1436419"/>
              <a:gd name="f251" fmla="val 2681485"/>
              <a:gd name="f252" fmla="val 1430806"/>
              <a:gd name="f253" fmla="val 2809994"/>
              <a:gd name="f254" fmla="val 1426315"/>
              <a:gd name="f255" fmla="val 2858058"/>
              <a:gd name="f256" fmla="val 1424631"/>
              <a:gd name="f257" fmla="val 2905933"/>
              <a:gd name="f258" fmla="val 1421684"/>
              <a:gd name="f259" fmla="val 2953618"/>
              <a:gd name="f260" fmla="val 1417071"/>
              <a:gd name="f261" fmla="val 1407897"/>
              <a:gd name="f262" fmla="+- 0 0 -90"/>
              <a:gd name="f263" fmla="*/ f3 1 3021543"/>
              <a:gd name="f264" fmla="*/ f4 1 1435442"/>
              <a:gd name="f265" fmla="+- f7 0 f5"/>
              <a:gd name="f266" fmla="+- f6 0 f5"/>
              <a:gd name="f267" fmla="*/ f262 f0 1"/>
              <a:gd name="f268" fmla="*/ f266 1 3021543"/>
              <a:gd name="f269" fmla="*/ f265 1 1435442"/>
              <a:gd name="f270" fmla="*/ 3021543 f266 1"/>
              <a:gd name="f271" fmla="*/ 0 f265 1"/>
              <a:gd name="f272" fmla="*/ 2963800 f266 1"/>
              <a:gd name="f273" fmla="*/ 7242 f265 1"/>
              <a:gd name="f274" fmla="*/ 2793803 f266 1"/>
              <a:gd name="f275" fmla="*/ 24082 f265 1"/>
              <a:gd name="f276" fmla="*/ 2414348 f266 1"/>
              <a:gd name="f277" fmla="*/ 29696 f265 1"/>
              <a:gd name="f278" fmla="*/ 2091558 f266 1"/>
              <a:gd name="f279" fmla="*/ 27450 f265 1"/>
              <a:gd name="f280" fmla="*/ 1645319 f266 1"/>
              <a:gd name="f281" fmla="*/ 28573 f265 1"/>
              <a:gd name="f282" fmla="*/ 1243602 f266 1"/>
              <a:gd name="f283" fmla="*/ 60008 f265 1"/>
              <a:gd name="f284" fmla="*/ 753851 f266 1"/>
              <a:gd name="f285" fmla="*/ 57763 f265 1"/>
              <a:gd name="f286" fmla="*/ 465465 f266 1"/>
              <a:gd name="f287" fmla="*/ 116142 f265 1"/>
              <a:gd name="f288" fmla="*/ 546416 f266 1"/>
              <a:gd name="f289" fmla="*/ 136351 f265 1"/>
              <a:gd name="f290" fmla="*/ 689091 f266 1"/>
              <a:gd name="f291" fmla="*/ 180136 f265 1"/>
              <a:gd name="f292" fmla="*/ 704269 f266 1"/>
              <a:gd name="f293" fmla="*/ 208203 f265 1"/>
              <a:gd name="f294" fmla="*/ 683020 f266 1"/>
              <a:gd name="f295" fmla="*/ 221675 f265 1"/>
              <a:gd name="f296" fmla="*/ 621295 f266 1"/>
              <a:gd name="f297" fmla="*/ 247496 f265 1"/>
              <a:gd name="f298" fmla="*/ 848968 f266 1"/>
              <a:gd name="f299" fmla="*/ 285668 f265 1"/>
              <a:gd name="f300" fmla="*/ 768018 f266 1"/>
              <a:gd name="f301" fmla="*/ 309244 f265 1"/>
              <a:gd name="f302" fmla="*/ 684032 f266 1"/>
              <a:gd name="f303" fmla="*/ 326085 f265 1"/>
              <a:gd name="f304" fmla="*/ 592962 f266 1"/>
              <a:gd name="f305" fmla="*/ 338434 f265 1"/>
              <a:gd name="f306" fmla="*/ 509988 f266 1"/>
              <a:gd name="f307" fmla="*/ 363133 f265 1"/>
              <a:gd name="f308" fmla="*/ 726531 f266 1"/>
              <a:gd name="f309" fmla="*/ 373237 f265 1"/>
              <a:gd name="f310" fmla="*/ 614212 f266 1"/>
              <a:gd name="f311" fmla="*/ 395691 f265 1"/>
              <a:gd name="f312" fmla="*/ 522131 f266 1"/>
              <a:gd name="f313" fmla="*/ 424881 f265 1"/>
              <a:gd name="f314" fmla="*/ 457370 f266 1"/>
              <a:gd name="f315" fmla="*/ 438353 f265 1"/>
              <a:gd name="f316" fmla="*/ 388562 f266 1"/>
              <a:gd name="f317" fmla="*/ 441721 f265 1"/>
              <a:gd name="f318" fmla="*/ 372372 f266 1"/>
              <a:gd name="f319" fmla="*/ 463052 f265 1"/>
              <a:gd name="f320" fmla="*/ 393622 f266 1"/>
              <a:gd name="f321" fmla="*/ 485506 f265 1"/>
              <a:gd name="f322" fmla="*/ 426002 f266 1"/>
              <a:gd name="f323" fmla="*/ 487751 f265 1"/>
              <a:gd name="f324" fmla="*/ 619271 f266 1"/>
              <a:gd name="f325" fmla="*/ 493365 f265 1"/>
              <a:gd name="f326" fmla="*/ 0 f266 1"/>
              <a:gd name="f327" fmla="*/ 542762 f265 1"/>
              <a:gd name="f328" fmla="*/ 83986 f266 1"/>
              <a:gd name="f329" fmla="*/ 573075 f265 1"/>
              <a:gd name="f330" fmla="*/ 112319 f266 1"/>
              <a:gd name="f331" fmla="*/ 656154 f265 1"/>
              <a:gd name="f332" fmla="*/ 215531 f266 1"/>
              <a:gd name="f333" fmla="*/ 703306 f265 1"/>
              <a:gd name="f334" fmla="*/ 282315 f266 1"/>
              <a:gd name="f335" fmla="*/ 720147 f265 1"/>
              <a:gd name="f336" fmla="*/ 435109 f266 1"/>
              <a:gd name="f337" fmla="*/ 744846 f265 1"/>
              <a:gd name="f338" fmla="*/ 785263 f265 1"/>
              <a:gd name="f339" fmla="*/ 476596 f266 1"/>
              <a:gd name="f340" fmla="*/ 830170 f265 1"/>
              <a:gd name="f341" fmla="*/ 517071 f266 1"/>
              <a:gd name="f342" fmla="*/ 859360 f265 1"/>
              <a:gd name="f343" fmla="*/ 202377 f266 1"/>
              <a:gd name="f344" fmla="*/ 854869 f265 1"/>
              <a:gd name="f345" fmla="*/ 557546 f266 1"/>
              <a:gd name="f346" fmla="*/ 949175 f265 1"/>
              <a:gd name="f347" fmla="*/ 526178 f266 1"/>
              <a:gd name="f348" fmla="*/ 986223 f265 1"/>
              <a:gd name="f349" fmla="*/ 720459 f266 1"/>
              <a:gd name="f350" fmla="*/ 1036744 f265 1"/>
              <a:gd name="f351" fmla="*/ 616236 f266 1"/>
              <a:gd name="f352" fmla="*/ 1042357 f265 1"/>
              <a:gd name="f353" fmla="*/ 1222353 f266 1"/>
              <a:gd name="f354" fmla="*/ 1253422 f265 1"/>
              <a:gd name="f355" fmla="*/ 2087511 f266 1"/>
              <a:gd name="f356" fmla="*/ 1406107 f265 1"/>
              <a:gd name="f357" fmla="*/ 2425479 f266 1"/>
              <a:gd name="f358" fmla="*/ 1435297 f265 1"/>
              <a:gd name="f359" fmla="*/ 2809994 f266 1"/>
              <a:gd name="f360" fmla="*/ 1426315 f265 1"/>
              <a:gd name="f361" fmla="*/ 2953618 f266 1"/>
              <a:gd name="f362" fmla="*/ 1417071 f265 1"/>
              <a:gd name="f363" fmla="*/ 1407897 f265 1"/>
              <a:gd name="f364" fmla="*/ f267 1 f2"/>
              <a:gd name="f365" fmla="*/ f270 1 3021543"/>
              <a:gd name="f366" fmla="*/ f271 1 1435442"/>
              <a:gd name="f367" fmla="*/ f272 1 3021543"/>
              <a:gd name="f368" fmla="*/ f273 1 1435442"/>
              <a:gd name="f369" fmla="*/ f274 1 3021543"/>
              <a:gd name="f370" fmla="*/ f275 1 1435442"/>
              <a:gd name="f371" fmla="*/ f276 1 3021543"/>
              <a:gd name="f372" fmla="*/ f277 1 1435442"/>
              <a:gd name="f373" fmla="*/ f278 1 3021543"/>
              <a:gd name="f374" fmla="*/ f279 1 1435442"/>
              <a:gd name="f375" fmla="*/ f280 1 3021543"/>
              <a:gd name="f376" fmla="*/ f281 1 1435442"/>
              <a:gd name="f377" fmla="*/ f282 1 3021543"/>
              <a:gd name="f378" fmla="*/ f283 1 1435442"/>
              <a:gd name="f379" fmla="*/ f284 1 3021543"/>
              <a:gd name="f380" fmla="*/ f285 1 1435442"/>
              <a:gd name="f381" fmla="*/ f286 1 3021543"/>
              <a:gd name="f382" fmla="*/ f287 1 1435442"/>
              <a:gd name="f383" fmla="*/ f288 1 3021543"/>
              <a:gd name="f384" fmla="*/ f289 1 1435442"/>
              <a:gd name="f385" fmla="*/ f290 1 3021543"/>
              <a:gd name="f386" fmla="*/ f291 1 1435442"/>
              <a:gd name="f387" fmla="*/ f292 1 3021543"/>
              <a:gd name="f388" fmla="*/ f293 1 1435442"/>
              <a:gd name="f389" fmla="*/ f294 1 3021543"/>
              <a:gd name="f390" fmla="*/ f295 1 1435442"/>
              <a:gd name="f391" fmla="*/ f296 1 3021543"/>
              <a:gd name="f392" fmla="*/ f297 1 1435442"/>
              <a:gd name="f393" fmla="*/ f298 1 3021543"/>
              <a:gd name="f394" fmla="*/ f299 1 1435442"/>
              <a:gd name="f395" fmla="*/ f300 1 3021543"/>
              <a:gd name="f396" fmla="*/ f301 1 1435442"/>
              <a:gd name="f397" fmla="*/ f302 1 3021543"/>
              <a:gd name="f398" fmla="*/ f303 1 1435442"/>
              <a:gd name="f399" fmla="*/ f304 1 3021543"/>
              <a:gd name="f400" fmla="*/ f305 1 1435442"/>
              <a:gd name="f401" fmla="*/ f306 1 3021543"/>
              <a:gd name="f402" fmla="*/ f307 1 1435442"/>
              <a:gd name="f403" fmla="*/ f308 1 3021543"/>
              <a:gd name="f404" fmla="*/ f309 1 1435442"/>
              <a:gd name="f405" fmla="*/ f310 1 3021543"/>
              <a:gd name="f406" fmla="*/ f311 1 1435442"/>
              <a:gd name="f407" fmla="*/ f312 1 3021543"/>
              <a:gd name="f408" fmla="*/ f313 1 1435442"/>
              <a:gd name="f409" fmla="*/ f314 1 3021543"/>
              <a:gd name="f410" fmla="*/ f315 1 1435442"/>
              <a:gd name="f411" fmla="*/ f316 1 3021543"/>
              <a:gd name="f412" fmla="*/ f317 1 1435442"/>
              <a:gd name="f413" fmla="*/ f318 1 3021543"/>
              <a:gd name="f414" fmla="*/ f319 1 1435442"/>
              <a:gd name="f415" fmla="*/ f320 1 3021543"/>
              <a:gd name="f416" fmla="*/ f321 1 1435442"/>
              <a:gd name="f417" fmla="*/ f322 1 3021543"/>
              <a:gd name="f418" fmla="*/ f323 1 1435442"/>
              <a:gd name="f419" fmla="*/ f324 1 3021543"/>
              <a:gd name="f420" fmla="*/ f325 1 1435442"/>
              <a:gd name="f421" fmla="*/ f326 1 3021543"/>
              <a:gd name="f422" fmla="*/ f327 1 1435442"/>
              <a:gd name="f423" fmla="*/ f328 1 3021543"/>
              <a:gd name="f424" fmla="*/ f329 1 1435442"/>
              <a:gd name="f425" fmla="*/ f330 1 3021543"/>
              <a:gd name="f426" fmla="*/ f331 1 1435442"/>
              <a:gd name="f427" fmla="*/ f332 1 3021543"/>
              <a:gd name="f428" fmla="*/ f333 1 1435442"/>
              <a:gd name="f429" fmla="*/ f334 1 3021543"/>
              <a:gd name="f430" fmla="*/ f335 1 1435442"/>
              <a:gd name="f431" fmla="*/ f336 1 3021543"/>
              <a:gd name="f432" fmla="*/ f337 1 1435442"/>
              <a:gd name="f433" fmla="*/ f338 1 1435442"/>
              <a:gd name="f434" fmla="*/ f339 1 3021543"/>
              <a:gd name="f435" fmla="*/ f340 1 1435442"/>
              <a:gd name="f436" fmla="*/ f341 1 3021543"/>
              <a:gd name="f437" fmla="*/ f342 1 1435442"/>
              <a:gd name="f438" fmla="*/ f343 1 3021543"/>
              <a:gd name="f439" fmla="*/ f344 1 1435442"/>
              <a:gd name="f440" fmla="*/ f345 1 3021543"/>
              <a:gd name="f441" fmla="*/ f346 1 1435442"/>
              <a:gd name="f442" fmla="*/ f347 1 3021543"/>
              <a:gd name="f443" fmla="*/ f348 1 1435442"/>
              <a:gd name="f444" fmla="*/ f349 1 3021543"/>
              <a:gd name="f445" fmla="*/ f350 1 1435442"/>
              <a:gd name="f446" fmla="*/ f351 1 3021543"/>
              <a:gd name="f447" fmla="*/ f352 1 1435442"/>
              <a:gd name="f448" fmla="*/ f353 1 3021543"/>
              <a:gd name="f449" fmla="*/ f354 1 1435442"/>
              <a:gd name="f450" fmla="*/ f355 1 3021543"/>
              <a:gd name="f451" fmla="*/ f356 1 1435442"/>
              <a:gd name="f452" fmla="*/ f357 1 3021543"/>
              <a:gd name="f453" fmla="*/ f358 1 1435442"/>
              <a:gd name="f454" fmla="*/ f359 1 3021543"/>
              <a:gd name="f455" fmla="*/ f360 1 1435442"/>
              <a:gd name="f456" fmla="*/ f361 1 3021543"/>
              <a:gd name="f457" fmla="*/ f362 1 1435442"/>
              <a:gd name="f458" fmla="*/ f363 1 1435442"/>
              <a:gd name="f459" fmla="*/ f5 1 f268"/>
              <a:gd name="f460" fmla="*/ f6 1 f268"/>
              <a:gd name="f461" fmla="*/ f5 1 f269"/>
              <a:gd name="f462" fmla="*/ f7 1 f269"/>
              <a:gd name="f463" fmla="+- f364 0 f1"/>
              <a:gd name="f464" fmla="*/ f365 1 f268"/>
              <a:gd name="f465" fmla="*/ f366 1 f269"/>
              <a:gd name="f466" fmla="*/ f367 1 f268"/>
              <a:gd name="f467" fmla="*/ f368 1 f269"/>
              <a:gd name="f468" fmla="*/ f369 1 f268"/>
              <a:gd name="f469" fmla="*/ f370 1 f269"/>
              <a:gd name="f470" fmla="*/ f371 1 f268"/>
              <a:gd name="f471" fmla="*/ f372 1 f269"/>
              <a:gd name="f472" fmla="*/ f373 1 f268"/>
              <a:gd name="f473" fmla="*/ f374 1 f269"/>
              <a:gd name="f474" fmla="*/ f375 1 f268"/>
              <a:gd name="f475" fmla="*/ f376 1 f269"/>
              <a:gd name="f476" fmla="*/ f377 1 f268"/>
              <a:gd name="f477" fmla="*/ f378 1 f269"/>
              <a:gd name="f478" fmla="*/ f379 1 f268"/>
              <a:gd name="f479" fmla="*/ f380 1 f269"/>
              <a:gd name="f480" fmla="*/ f381 1 f268"/>
              <a:gd name="f481" fmla="*/ f382 1 f269"/>
              <a:gd name="f482" fmla="*/ f383 1 f268"/>
              <a:gd name="f483" fmla="*/ f384 1 f269"/>
              <a:gd name="f484" fmla="*/ f385 1 f268"/>
              <a:gd name="f485" fmla="*/ f386 1 f269"/>
              <a:gd name="f486" fmla="*/ f387 1 f268"/>
              <a:gd name="f487" fmla="*/ f388 1 f269"/>
              <a:gd name="f488" fmla="*/ f389 1 f268"/>
              <a:gd name="f489" fmla="*/ f390 1 f269"/>
              <a:gd name="f490" fmla="*/ f391 1 f268"/>
              <a:gd name="f491" fmla="*/ f392 1 f269"/>
              <a:gd name="f492" fmla="*/ f393 1 f268"/>
              <a:gd name="f493" fmla="*/ f394 1 f269"/>
              <a:gd name="f494" fmla="*/ f395 1 f268"/>
              <a:gd name="f495" fmla="*/ f396 1 f269"/>
              <a:gd name="f496" fmla="*/ f397 1 f268"/>
              <a:gd name="f497" fmla="*/ f398 1 f269"/>
              <a:gd name="f498" fmla="*/ f399 1 f268"/>
              <a:gd name="f499" fmla="*/ f400 1 f269"/>
              <a:gd name="f500" fmla="*/ f401 1 f268"/>
              <a:gd name="f501" fmla="*/ f402 1 f269"/>
              <a:gd name="f502" fmla="*/ f403 1 f268"/>
              <a:gd name="f503" fmla="*/ f404 1 f269"/>
              <a:gd name="f504" fmla="*/ f405 1 f268"/>
              <a:gd name="f505" fmla="*/ f406 1 f269"/>
              <a:gd name="f506" fmla="*/ f407 1 f268"/>
              <a:gd name="f507" fmla="*/ f408 1 f269"/>
              <a:gd name="f508" fmla="*/ f409 1 f268"/>
              <a:gd name="f509" fmla="*/ f410 1 f269"/>
              <a:gd name="f510" fmla="*/ f411 1 f268"/>
              <a:gd name="f511" fmla="*/ f412 1 f269"/>
              <a:gd name="f512" fmla="*/ f413 1 f268"/>
              <a:gd name="f513" fmla="*/ f414 1 f269"/>
              <a:gd name="f514" fmla="*/ f415 1 f268"/>
              <a:gd name="f515" fmla="*/ f416 1 f269"/>
              <a:gd name="f516" fmla="*/ f417 1 f268"/>
              <a:gd name="f517" fmla="*/ f418 1 f269"/>
              <a:gd name="f518" fmla="*/ f419 1 f268"/>
              <a:gd name="f519" fmla="*/ f420 1 f269"/>
              <a:gd name="f520" fmla="*/ f421 1 f268"/>
              <a:gd name="f521" fmla="*/ f422 1 f269"/>
              <a:gd name="f522" fmla="*/ f423 1 f268"/>
              <a:gd name="f523" fmla="*/ f424 1 f269"/>
              <a:gd name="f524" fmla="*/ f425 1 f268"/>
              <a:gd name="f525" fmla="*/ f426 1 f269"/>
              <a:gd name="f526" fmla="*/ f427 1 f268"/>
              <a:gd name="f527" fmla="*/ f428 1 f269"/>
              <a:gd name="f528" fmla="*/ f429 1 f268"/>
              <a:gd name="f529" fmla="*/ f430 1 f269"/>
              <a:gd name="f530" fmla="*/ f431 1 f268"/>
              <a:gd name="f531" fmla="*/ f432 1 f269"/>
              <a:gd name="f532" fmla="*/ f433 1 f269"/>
              <a:gd name="f533" fmla="*/ f434 1 f268"/>
              <a:gd name="f534" fmla="*/ f435 1 f269"/>
              <a:gd name="f535" fmla="*/ f436 1 f268"/>
              <a:gd name="f536" fmla="*/ f437 1 f269"/>
              <a:gd name="f537" fmla="*/ f438 1 f268"/>
              <a:gd name="f538" fmla="*/ f439 1 f269"/>
              <a:gd name="f539" fmla="*/ f440 1 f268"/>
              <a:gd name="f540" fmla="*/ f441 1 f269"/>
              <a:gd name="f541" fmla="*/ f442 1 f268"/>
              <a:gd name="f542" fmla="*/ f443 1 f269"/>
              <a:gd name="f543" fmla="*/ f444 1 f268"/>
              <a:gd name="f544" fmla="*/ f445 1 f269"/>
              <a:gd name="f545" fmla="*/ f446 1 f268"/>
              <a:gd name="f546" fmla="*/ f447 1 f269"/>
              <a:gd name="f547" fmla="*/ f448 1 f268"/>
              <a:gd name="f548" fmla="*/ f449 1 f269"/>
              <a:gd name="f549" fmla="*/ f450 1 f268"/>
              <a:gd name="f550" fmla="*/ f451 1 f269"/>
              <a:gd name="f551" fmla="*/ f452 1 f268"/>
              <a:gd name="f552" fmla="*/ f453 1 f269"/>
              <a:gd name="f553" fmla="*/ f454 1 f268"/>
              <a:gd name="f554" fmla="*/ f455 1 f269"/>
              <a:gd name="f555" fmla="*/ f456 1 f268"/>
              <a:gd name="f556" fmla="*/ f457 1 f269"/>
              <a:gd name="f557" fmla="*/ f458 1 f269"/>
              <a:gd name="f558" fmla="*/ f459 f263 1"/>
              <a:gd name="f559" fmla="*/ f460 f263 1"/>
              <a:gd name="f560" fmla="*/ f462 f264 1"/>
              <a:gd name="f561" fmla="*/ f461 f264 1"/>
              <a:gd name="f562" fmla="*/ f464 f263 1"/>
              <a:gd name="f563" fmla="*/ f465 f264 1"/>
              <a:gd name="f564" fmla="*/ f466 f263 1"/>
              <a:gd name="f565" fmla="*/ f467 f264 1"/>
              <a:gd name="f566" fmla="*/ f468 f263 1"/>
              <a:gd name="f567" fmla="*/ f469 f264 1"/>
              <a:gd name="f568" fmla="*/ f470 f263 1"/>
              <a:gd name="f569" fmla="*/ f471 f264 1"/>
              <a:gd name="f570" fmla="*/ f472 f263 1"/>
              <a:gd name="f571" fmla="*/ f473 f264 1"/>
              <a:gd name="f572" fmla="*/ f474 f263 1"/>
              <a:gd name="f573" fmla="*/ f475 f264 1"/>
              <a:gd name="f574" fmla="*/ f476 f263 1"/>
              <a:gd name="f575" fmla="*/ f477 f264 1"/>
              <a:gd name="f576" fmla="*/ f478 f263 1"/>
              <a:gd name="f577" fmla="*/ f479 f264 1"/>
              <a:gd name="f578" fmla="*/ f480 f263 1"/>
              <a:gd name="f579" fmla="*/ f481 f264 1"/>
              <a:gd name="f580" fmla="*/ f482 f263 1"/>
              <a:gd name="f581" fmla="*/ f483 f264 1"/>
              <a:gd name="f582" fmla="*/ f484 f263 1"/>
              <a:gd name="f583" fmla="*/ f485 f264 1"/>
              <a:gd name="f584" fmla="*/ f486 f263 1"/>
              <a:gd name="f585" fmla="*/ f487 f264 1"/>
              <a:gd name="f586" fmla="*/ f488 f263 1"/>
              <a:gd name="f587" fmla="*/ f489 f264 1"/>
              <a:gd name="f588" fmla="*/ f490 f263 1"/>
              <a:gd name="f589" fmla="*/ f491 f264 1"/>
              <a:gd name="f590" fmla="*/ f492 f263 1"/>
              <a:gd name="f591" fmla="*/ f493 f264 1"/>
              <a:gd name="f592" fmla="*/ f494 f263 1"/>
              <a:gd name="f593" fmla="*/ f495 f264 1"/>
              <a:gd name="f594" fmla="*/ f496 f263 1"/>
              <a:gd name="f595" fmla="*/ f497 f264 1"/>
              <a:gd name="f596" fmla="*/ f498 f263 1"/>
              <a:gd name="f597" fmla="*/ f499 f264 1"/>
              <a:gd name="f598" fmla="*/ f500 f263 1"/>
              <a:gd name="f599" fmla="*/ f501 f264 1"/>
              <a:gd name="f600" fmla="*/ f502 f263 1"/>
              <a:gd name="f601" fmla="*/ f503 f264 1"/>
              <a:gd name="f602" fmla="*/ f504 f263 1"/>
              <a:gd name="f603" fmla="*/ f505 f264 1"/>
              <a:gd name="f604" fmla="*/ f506 f263 1"/>
              <a:gd name="f605" fmla="*/ f507 f264 1"/>
              <a:gd name="f606" fmla="*/ f508 f263 1"/>
              <a:gd name="f607" fmla="*/ f509 f264 1"/>
              <a:gd name="f608" fmla="*/ f510 f263 1"/>
              <a:gd name="f609" fmla="*/ f511 f264 1"/>
              <a:gd name="f610" fmla="*/ f512 f263 1"/>
              <a:gd name="f611" fmla="*/ f513 f264 1"/>
              <a:gd name="f612" fmla="*/ f514 f263 1"/>
              <a:gd name="f613" fmla="*/ f515 f264 1"/>
              <a:gd name="f614" fmla="*/ f516 f263 1"/>
              <a:gd name="f615" fmla="*/ f517 f264 1"/>
              <a:gd name="f616" fmla="*/ f518 f263 1"/>
              <a:gd name="f617" fmla="*/ f519 f264 1"/>
              <a:gd name="f618" fmla="*/ f520 f263 1"/>
              <a:gd name="f619" fmla="*/ f521 f264 1"/>
              <a:gd name="f620" fmla="*/ f522 f263 1"/>
              <a:gd name="f621" fmla="*/ f523 f264 1"/>
              <a:gd name="f622" fmla="*/ f524 f263 1"/>
              <a:gd name="f623" fmla="*/ f525 f264 1"/>
              <a:gd name="f624" fmla="*/ f526 f263 1"/>
              <a:gd name="f625" fmla="*/ f527 f264 1"/>
              <a:gd name="f626" fmla="*/ f528 f263 1"/>
              <a:gd name="f627" fmla="*/ f529 f264 1"/>
              <a:gd name="f628" fmla="*/ f530 f263 1"/>
              <a:gd name="f629" fmla="*/ f531 f264 1"/>
              <a:gd name="f630" fmla="*/ f532 f264 1"/>
              <a:gd name="f631" fmla="*/ f533 f263 1"/>
              <a:gd name="f632" fmla="*/ f534 f264 1"/>
              <a:gd name="f633" fmla="*/ f535 f263 1"/>
              <a:gd name="f634" fmla="*/ f536 f264 1"/>
              <a:gd name="f635" fmla="*/ f537 f263 1"/>
              <a:gd name="f636" fmla="*/ f538 f264 1"/>
              <a:gd name="f637" fmla="*/ f539 f263 1"/>
              <a:gd name="f638" fmla="*/ f540 f264 1"/>
              <a:gd name="f639" fmla="*/ f541 f263 1"/>
              <a:gd name="f640" fmla="*/ f542 f264 1"/>
              <a:gd name="f641" fmla="*/ f543 f263 1"/>
              <a:gd name="f642" fmla="*/ f544 f264 1"/>
              <a:gd name="f643" fmla="*/ f545 f263 1"/>
              <a:gd name="f644" fmla="*/ f546 f264 1"/>
              <a:gd name="f645" fmla="*/ f547 f263 1"/>
              <a:gd name="f646" fmla="*/ f548 f264 1"/>
              <a:gd name="f647" fmla="*/ f549 f263 1"/>
              <a:gd name="f648" fmla="*/ f550 f264 1"/>
              <a:gd name="f649" fmla="*/ f551 f263 1"/>
              <a:gd name="f650" fmla="*/ f552 f264 1"/>
              <a:gd name="f651" fmla="*/ f553 f263 1"/>
              <a:gd name="f652" fmla="*/ f554 f264 1"/>
              <a:gd name="f653" fmla="*/ f555 f263 1"/>
              <a:gd name="f654" fmla="*/ f556 f264 1"/>
              <a:gd name="f655" fmla="*/ f557 f264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463">
                <a:pos x="f562" y="f563"/>
              </a:cxn>
              <a:cxn ang="f463">
                <a:pos x="f564" y="f565"/>
              </a:cxn>
              <a:cxn ang="f463">
                <a:pos x="f566" y="f567"/>
              </a:cxn>
              <a:cxn ang="f463">
                <a:pos x="f568" y="f569"/>
              </a:cxn>
              <a:cxn ang="f463">
                <a:pos x="f570" y="f571"/>
              </a:cxn>
              <a:cxn ang="f463">
                <a:pos x="f572" y="f573"/>
              </a:cxn>
              <a:cxn ang="f463">
                <a:pos x="f574" y="f575"/>
              </a:cxn>
              <a:cxn ang="f463">
                <a:pos x="f576" y="f577"/>
              </a:cxn>
              <a:cxn ang="f463">
                <a:pos x="f578" y="f579"/>
              </a:cxn>
              <a:cxn ang="f463">
                <a:pos x="f580" y="f581"/>
              </a:cxn>
              <a:cxn ang="f463">
                <a:pos x="f582" y="f583"/>
              </a:cxn>
              <a:cxn ang="f463">
                <a:pos x="f584" y="f585"/>
              </a:cxn>
              <a:cxn ang="f463">
                <a:pos x="f586" y="f587"/>
              </a:cxn>
              <a:cxn ang="f463">
                <a:pos x="f588" y="f589"/>
              </a:cxn>
              <a:cxn ang="f463">
                <a:pos x="f590" y="f591"/>
              </a:cxn>
              <a:cxn ang="f463">
                <a:pos x="f592" y="f593"/>
              </a:cxn>
              <a:cxn ang="f463">
                <a:pos x="f594" y="f595"/>
              </a:cxn>
              <a:cxn ang="f463">
                <a:pos x="f596" y="f597"/>
              </a:cxn>
              <a:cxn ang="f463">
                <a:pos x="f598" y="f599"/>
              </a:cxn>
              <a:cxn ang="f463">
                <a:pos x="f600" y="f601"/>
              </a:cxn>
              <a:cxn ang="f463">
                <a:pos x="f602" y="f603"/>
              </a:cxn>
              <a:cxn ang="f463">
                <a:pos x="f604" y="f605"/>
              </a:cxn>
              <a:cxn ang="f463">
                <a:pos x="f606" y="f607"/>
              </a:cxn>
              <a:cxn ang="f463">
                <a:pos x="f608" y="f609"/>
              </a:cxn>
              <a:cxn ang="f463">
                <a:pos x="f610" y="f611"/>
              </a:cxn>
              <a:cxn ang="f463">
                <a:pos x="f612" y="f613"/>
              </a:cxn>
              <a:cxn ang="f463">
                <a:pos x="f614" y="f615"/>
              </a:cxn>
              <a:cxn ang="f463">
                <a:pos x="f616" y="f617"/>
              </a:cxn>
              <a:cxn ang="f463">
                <a:pos x="f618" y="f619"/>
              </a:cxn>
              <a:cxn ang="f463">
                <a:pos x="f620" y="f621"/>
              </a:cxn>
              <a:cxn ang="f463">
                <a:pos x="f622" y="f623"/>
              </a:cxn>
              <a:cxn ang="f463">
                <a:pos x="f624" y="f625"/>
              </a:cxn>
              <a:cxn ang="f463">
                <a:pos x="f626" y="f627"/>
              </a:cxn>
              <a:cxn ang="f463">
                <a:pos x="f628" y="f629"/>
              </a:cxn>
              <a:cxn ang="f463">
                <a:pos x="f606" y="f630"/>
              </a:cxn>
              <a:cxn ang="f463">
                <a:pos x="f631" y="f632"/>
              </a:cxn>
              <a:cxn ang="f463">
                <a:pos x="f633" y="f634"/>
              </a:cxn>
              <a:cxn ang="f463">
                <a:pos x="f635" y="f636"/>
              </a:cxn>
              <a:cxn ang="f463">
                <a:pos x="f637" y="f638"/>
              </a:cxn>
              <a:cxn ang="f463">
                <a:pos x="f639" y="f640"/>
              </a:cxn>
              <a:cxn ang="f463">
                <a:pos x="f641" y="f642"/>
              </a:cxn>
              <a:cxn ang="f463">
                <a:pos x="f643" y="f644"/>
              </a:cxn>
              <a:cxn ang="f463">
                <a:pos x="f645" y="f646"/>
              </a:cxn>
              <a:cxn ang="f463">
                <a:pos x="f647" y="f648"/>
              </a:cxn>
              <a:cxn ang="f463">
                <a:pos x="f649" y="f650"/>
              </a:cxn>
              <a:cxn ang="f463">
                <a:pos x="f651" y="f652"/>
              </a:cxn>
              <a:cxn ang="f463">
                <a:pos x="f653" y="f654"/>
              </a:cxn>
              <a:cxn ang="f463">
                <a:pos x="f562" y="f655"/>
              </a:cxn>
            </a:cxnLst>
            <a:rect l="f558" t="f561" r="f559" b="f560"/>
            <a:pathLst>
              <a:path w="3021543" h="1435442">
                <a:moveTo>
                  <a:pt x="f6" y="f5"/>
                </a:moveTo>
                <a:lnTo>
                  <a:pt x="f8" y="f9"/>
                </a:lnTo>
                <a:cubicBezTo>
                  <a:pt x="f10" y="f11"/>
                  <a:pt x="f12" y="f13"/>
                  <a:pt x="f14" y="f15"/>
                </a:cubicBezTo>
                <a:cubicBezTo>
                  <a:pt x="f16" y="f17"/>
                  <a:pt x="f18" y="f19"/>
                  <a:pt x="f20" y="f21"/>
                </a:cubicBezTo>
                <a:cubicBezTo>
                  <a:pt x="f22" y="f23"/>
                  <a:pt x="f24" y="f25"/>
                  <a:pt x="f26" y="f17"/>
                </a:cubicBezTo>
                <a:cubicBezTo>
                  <a:pt x="f27" y="f28"/>
                  <a:pt x="f29" y="f30"/>
                  <a:pt x="f31" y="f25"/>
                </a:cubicBezTo>
                <a:cubicBezTo>
                  <a:pt x="f32" y="f33"/>
                  <a:pt x="f34" y="f23"/>
                  <a:pt x="f35" y="f36"/>
                </a:cubicBezTo>
                <a:cubicBezTo>
                  <a:pt x="f37" y="f38"/>
                  <a:pt x="f39" y="f40"/>
                  <a:pt x="f41" y="f42"/>
                </a:cubicBezTo>
                <a:cubicBezTo>
                  <a:pt x="f43" y="f44"/>
                  <a:pt x="f45" y="f23"/>
                  <a:pt x="f46" y="f47"/>
                </a:cubicBezTo>
                <a:cubicBezTo>
                  <a:pt x="f48" y="f49"/>
                  <a:pt x="f50" y="f51"/>
                  <a:pt x="f52" y="f53"/>
                </a:cubicBezTo>
                <a:cubicBezTo>
                  <a:pt x="f54" y="f55"/>
                  <a:pt x="f56" y="f57"/>
                  <a:pt x="f58" y="f59"/>
                </a:cubicBezTo>
                <a:cubicBezTo>
                  <a:pt x="f60" y="f61"/>
                  <a:pt x="f62" y="f63"/>
                  <a:pt x="f64" y="f65"/>
                </a:cubicBezTo>
                <a:cubicBezTo>
                  <a:pt x="f66" y="f67"/>
                  <a:pt x="f68" y="f67"/>
                  <a:pt x="f69" y="f70"/>
                </a:cubicBezTo>
                <a:cubicBezTo>
                  <a:pt x="f71" y="f72"/>
                  <a:pt x="f73" y="f74"/>
                  <a:pt x="f75" y="f76"/>
                </a:cubicBezTo>
                <a:cubicBezTo>
                  <a:pt x="f77" y="f78"/>
                  <a:pt x="f79" y="f80"/>
                  <a:pt x="f81" y="f82"/>
                </a:cubicBezTo>
                <a:cubicBezTo>
                  <a:pt x="f83" y="f84"/>
                  <a:pt x="f85" y="f86"/>
                  <a:pt x="f87" y="f88"/>
                </a:cubicBezTo>
                <a:cubicBezTo>
                  <a:pt x="f89" y="f90"/>
                  <a:pt x="f91" y="f92"/>
                  <a:pt x="f93" y="f94"/>
                </a:cubicBezTo>
                <a:cubicBezTo>
                  <a:pt x="f43" y="f95"/>
                  <a:pt x="f96" y="f97"/>
                  <a:pt x="f98" y="f99"/>
                </a:cubicBezTo>
                <a:cubicBezTo>
                  <a:pt x="f100" y="f101"/>
                  <a:pt x="f102" y="f103"/>
                  <a:pt x="f104" y="f105"/>
                </a:cubicBezTo>
                <a:cubicBezTo>
                  <a:pt x="f106" y="f107"/>
                  <a:pt x="f108" y="f109"/>
                  <a:pt x="f110" y="f111"/>
                </a:cubicBezTo>
                <a:cubicBezTo>
                  <a:pt x="f69" y="f112"/>
                  <a:pt x="f113" y="f114"/>
                  <a:pt x="f115" y="f116"/>
                </a:cubicBezTo>
                <a:cubicBezTo>
                  <a:pt x="f117" y="f118"/>
                  <a:pt x="f119" y="f120"/>
                  <a:pt x="f121" y="f122"/>
                </a:cubicBezTo>
                <a:cubicBezTo>
                  <a:pt x="f123" y="f124"/>
                  <a:pt x="f125" y="f126"/>
                  <a:pt x="f127" y="f128"/>
                </a:cubicBezTo>
                <a:cubicBezTo>
                  <a:pt x="f129" y="f130"/>
                  <a:pt x="f131" y="f132"/>
                  <a:pt x="f133" y="f134"/>
                </a:cubicBezTo>
                <a:cubicBezTo>
                  <a:pt x="f135" y="f136"/>
                  <a:pt x="f137" y="f126"/>
                  <a:pt x="f137" y="f138"/>
                </a:cubicBezTo>
                <a:cubicBezTo>
                  <a:pt x="f137" y="f139"/>
                  <a:pt x="f140" y="f141"/>
                  <a:pt x="f142" y="f143"/>
                </a:cubicBezTo>
                <a:cubicBezTo>
                  <a:pt x="f144" y="f145"/>
                  <a:pt x="f146" y="f147"/>
                  <a:pt x="f148" y="f145"/>
                </a:cubicBezTo>
                <a:cubicBezTo>
                  <a:pt x="f149" y="f150"/>
                  <a:pt x="f45" y="f151"/>
                  <a:pt x="f152" y="f153"/>
                </a:cubicBezTo>
                <a:cubicBezTo>
                  <a:pt x="f146" y="f154"/>
                  <a:pt x="f155" y="f156"/>
                  <a:pt x="f5" y="f157"/>
                </a:cubicBezTo>
                <a:cubicBezTo>
                  <a:pt x="f158" y="f159"/>
                  <a:pt x="f160" y="f161"/>
                  <a:pt x="f162" y="f163"/>
                </a:cubicBezTo>
                <a:cubicBezTo>
                  <a:pt x="f164" y="f165"/>
                  <a:pt x="f166" y="f167"/>
                  <a:pt x="f168" y="f169"/>
                </a:cubicBezTo>
                <a:cubicBezTo>
                  <a:pt x="f170" y="f171"/>
                  <a:pt x="f172" y="f173"/>
                  <a:pt x="f174" y="f175"/>
                </a:cubicBezTo>
                <a:cubicBezTo>
                  <a:pt x="f176" y="f177"/>
                  <a:pt x="f178" y="f179"/>
                  <a:pt x="f180" y="f181"/>
                </a:cubicBezTo>
                <a:cubicBezTo>
                  <a:pt x="f182" y="f183"/>
                  <a:pt x="f184" y="f181"/>
                  <a:pt x="f129" y="f185"/>
                </a:cubicBezTo>
                <a:cubicBezTo>
                  <a:pt x="f186" y="f187"/>
                  <a:pt x="f188" y="f189"/>
                  <a:pt x="f127" y="f190"/>
                </a:cubicBezTo>
                <a:cubicBezTo>
                  <a:pt x="f191" y="f192"/>
                  <a:pt x="f193" y="f194"/>
                  <a:pt x="f195" y="f196"/>
                </a:cubicBezTo>
                <a:cubicBezTo>
                  <a:pt x="f197" y="f198"/>
                  <a:pt x="f199" y="f200"/>
                  <a:pt x="f201" y="f202"/>
                </a:cubicBezTo>
                <a:cubicBezTo>
                  <a:pt x="f131" y="f203"/>
                  <a:pt x="f204" y="f205"/>
                  <a:pt x="f206" y="f207"/>
                </a:cubicBezTo>
                <a:cubicBezTo>
                  <a:pt x="f208" y="f209"/>
                  <a:pt x="f210" y="f211"/>
                  <a:pt x="f212" y="f213"/>
                </a:cubicBezTo>
                <a:cubicBezTo>
                  <a:pt x="f214" y="f215"/>
                  <a:pt x="f216" y="f217"/>
                  <a:pt x="f218" y="f219"/>
                </a:cubicBezTo>
                <a:cubicBezTo>
                  <a:pt x="f220" y="f221"/>
                  <a:pt x="f222" y="f223"/>
                  <a:pt x="f224" y="f225"/>
                </a:cubicBezTo>
                <a:cubicBezTo>
                  <a:pt x="f93" y="f226"/>
                  <a:pt x="f227" y="f228"/>
                  <a:pt x="f229" y="f230"/>
                </a:cubicBezTo>
                <a:cubicBezTo>
                  <a:pt x="f231" y="f232"/>
                  <a:pt x="f233" y="f234"/>
                  <a:pt x="f235" y="f236"/>
                </a:cubicBezTo>
                <a:cubicBezTo>
                  <a:pt x="f237" y="f238"/>
                  <a:pt x="f239" y="f240"/>
                  <a:pt x="f241" y="f242"/>
                </a:cubicBezTo>
                <a:cubicBezTo>
                  <a:pt x="f243" y="f244"/>
                  <a:pt x="f245" y="f246"/>
                  <a:pt x="f247" y="f248"/>
                </a:cubicBezTo>
                <a:cubicBezTo>
                  <a:pt x="f249" y="f250"/>
                  <a:pt x="f251" y="f252"/>
                  <a:pt x="f253" y="f254"/>
                </a:cubicBezTo>
                <a:cubicBezTo>
                  <a:pt x="f255" y="f256"/>
                  <a:pt x="f257" y="f258"/>
                  <a:pt x="f259" y="f260"/>
                </a:cubicBezTo>
                <a:lnTo>
                  <a:pt x="f6" y="f261"/>
                </a:lnTo>
                <a:close/>
              </a:path>
            </a:pathLst>
          </a:custGeom>
          <a:solidFill>
            <a:srgbClr val="F07C98">
              <a:alpha val="20000"/>
            </a:srgbClr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Century Gothic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B43A685A-FB6D-E4F6-B147-CE1859747F6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365129"/>
            <a:ext cx="10515600" cy="1325559"/>
          </a:xfrm>
        </p:spPr>
        <p:txBody>
          <a:bodyPr/>
          <a:lstStyle>
            <a:lvl1pPr>
              <a:defRPr sz="4000"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9A63156C-3A9E-2728-6A14-588A481F848E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9784" y="2011680"/>
            <a:ext cx="4937760" cy="950976"/>
          </a:xfrm>
        </p:spPr>
        <p:txBody>
          <a:bodyPr anchor="b"/>
          <a:lstStyle>
            <a:lvl1pPr marL="0" indent="0">
              <a:buNone/>
              <a:defRPr b="1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Content Placeholder 3">
            <a:extLst>
              <a:ext uri="{FF2B5EF4-FFF2-40B4-BE49-F238E27FC236}">
                <a16:creationId xmlns:a16="http://schemas.microsoft.com/office/drawing/2014/main" id="{D0017466-1FBC-C399-0740-F965725A68F5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839784" y="3127248"/>
            <a:ext cx="4937760" cy="3063239"/>
          </a:xfrm>
        </p:spPr>
        <p:txBody>
          <a:bodyPr/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Text Placeholder 4">
            <a:extLst>
              <a:ext uri="{FF2B5EF4-FFF2-40B4-BE49-F238E27FC236}">
                <a16:creationId xmlns:a16="http://schemas.microsoft.com/office/drawing/2014/main" id="{79BB0558-310E-B749-E1DA-2FDC56903CC5}"/>
              </a:ext>
            </a:extLst>
          </p:cNvPr>
          <p:cNvSpPr txBox="1">
            <a:spLocks noGrp="1"/>
          </p:cNvSpPr>
          <p:nvPr>
            <p:ph type="body" idx="3"/>
          </p:nvPr>
        </p:nvSpPr>
        <p:spPr>
          <a:xfrm>
            <a:off x="6419088" y="2011680"/>
            <a:ext cx="4937760" cy="950976"/>
          </a:xfrm>
        </p:spPr>
        <p:txBody>
          <a:bodyPr anchor="b"/>
          <a:lstStyle>
            <a:lvl1pPr marL="0" indent="0">
              <a:buNone/>
              <a:defRPr b="1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Content Placeholder 5">
            <a:extLst>
              <a:ext uri="{FF2B5EF4-FFF2-40B4-BE49-F238E27FC236}">
                <a16:creationId xmlns:a16="http://schemas.microsoft.com/office/drawing/2014/main" id="{BFAC856C-1521-7E76-60F3-A60BE2F933EA}"/>
              </a:ext>
            </a:extLst>
          </p:cNvPr>
          <p:cNvSpPr txBox="1">
            <a:spLocks noGrp="1"/>
          </p:cNvSpPr>
          <p:nvPr>
            <p:ph idx="4"/>
          </p:nvPr>
        </p:nvSpPr>
        <p:spPr>
          <a:xfrm>
            <a:off x="6419088" y="3127248"/>
            <a:ext cx="4937760" cy="3063239"/>
          </a:xfrm>
        </p:spPr>
        <p:txBody>
          <a:bodyPr/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8" name="Date Placeholder 6">
            <a:extLst>
              <a:ext uri="{FF2B5EF4-FFF2-40B4-BE49-F238E27FC236}">
                <a16:creationId xmlns:a16="http://schemas.microsoft.com/office/drawing/2014/main" id="{E968643A-2D22-A883-F933-E8ECADB77941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9/3/20XX</a:t>
            </a:r>
          </a:p>
        </p:txBody>
      </p:sp>
      <p:sp>
        <p:nvSpPr>
          <p:cNvPr id="9" name="Footer Placeholder 7">
            <a:extLst>
              <a:ext uri="{FF2B5EF4-FFF2-40B4-BE49-F238E27FC236}">
                <a16:creationId xmlns:a16="http://schemas.microsoft.com/office/drawing/2014/main" id="{97BC8527-76CE-F73F-505B-2DD52063E14B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Presentation Title</a:t>
            </a:r>
          </a:p>
        </p:txBody>
      </p:sp>
      <p:sp>
        <p:nvSpPr>
          <p:cNvPr id="10" name="Slide Number Placeholder 8">
            <a:extLst>
              <a:ext uri="{FF2B5EF4-FFF2-40B4-BE49-F238E27FC236}">
                <a16:creationId xmlns:a16="http://schemas.microsoft.com/office/drawing/2014/main" id="{F841D826-6AFA-C078-DC67-EC4858781C11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1F3C8DF-EFF8-4AE7-BC1D-93770CFD6EB6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47681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 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: Shape 9" descr="Tag=AccentColor&#10;Flavor=Light&#10;Target=Fill">
            <a:extLst>
              <a:ext uri="{FF2B5EF4-FFF2-40B4-BE49-F238E27FC236}">
                <a16:creationId xmlns:a16="http://schemas.microsoft.com/office/drawing/2014/main" id="{C3A7DB71-FF32-24E4-56B0-C9167B47A4D7}"/>
              </a:ext>
            </a:extLst>
          </p:cNvPr>
          <p:cNvSpPr/>
          <p:nvPr/>
        </p:nvSpPr>
        <p:spPr>
          <a:xfrm flipH="1">
            <a:off x="0" y="315111"/>
            <a:ext cx="3021543" cy="1435443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3021543"/>
              <a:gd name="f7" fmla="val 1435442"/>
              <a:gd name="f8" fmla="val 2963800"/>
              <a:gd name="f9" fmla="val 7242"/>
              <a:gd name="f10" fmla="val 2907134"/>
              <a:gd name="f11" fmla="val 13978"/>
              <a:gd name="f12" fmla="val 2850469"/>
              <a:gd name="f13" fmla="val 22960"/>
              <a:gd name="f14" fmla="val 2793803"/>
              <a:gd name="f15" fmla="val 24082"/>
              <a:gd name="f16" fmla="val 2667318"/>
              <a:gd name="f17" fmla="val 27450"/>
              <a:gd name="f18" fmla="val 2539821"/>
              <a:gd name="f19" fmla="val 19592"/>
              <a:gd name="f20" fmla="val 2414348"/>
              <a:gd name="f21" fmla="val 29696"/>
              <a:gd name="f22" fmla="val 2307089"/>
              <a:gd name="f23" fmla="val 38677"/>
              <a:gd name="f24" fmla="val 2198818"/>
              <a:gd name="f25" fmla="val 28573"/>
              <a:gd name="f26" fmla="val 2091558"/>
              <a:gd name="f27" fmla="val 1942812"/>
              <a:gd name="f28" fmla="val 26328"/>
              <a:gd name="f29" fmla="val 1793053"/>
              <a:gd name="f30" fmla="val 18469"/>
              <a:gd name="f31" fmla="val 1645319"/>
              <a:gd name="f32" fmla="val 1510738"/>
              <a:gd name="f33" fmla="val 36432"/>
              <a:gd name="f34" fmla="val 1376158"/>
              <a:gd name="f35" fmla="val 1243602"/>
              <a:gd name="f36" fmla="val 60008"/>
              <a:gd name="f37" fmla="val 1079677"/>
              <a:gd name="f38" fmla="val 71235"/>
              <a:gd name="f39" fmla="val 916765"/>
              <a:gd name="f40" fmla="val 64499"/>
              <a:gd name="f41" fmla="val 753851"/>
              <a:gd name="f42" fmla="val 57763"/>
              <a:gd name="f43" fmla="val 653675"/>
              <a:gd name="f44" fmla="val 53272"/>
              <a:gd name="f45" fmla="val 554511"/>
              <a:gd name="f46" fmla="val 465465"/>
              <a:gd name="f47" fmla="val 116142"/>
              <a:gd name="f48" fmla="val 489751"/>
              <a:gd name="f49" fmla="val 134105"/>
              <a:gd name="f50" fmla="val 519095"/>
              <a:gd name="f51" fmla="val 130737"/>
              <a:gd name="f52" fmla="val 546416"/>
              <a:gd name="f53" fmla="val 136351"/>
              <a:gd name="f54" fmla="val 594986"/>
              <a:gd name="f55" fmla="val 147578"/>
              <a:gd name="f56" fmla="val 643557"/>
              <a:gd name="f57" fmla="val 158804"/>
              <a:gd name="f58" fmla="val 689091"/>
              <a:gd name="f59" fmla="val 180136"/>
              <a:gd name="f60" fmla="val 699210"/>
              <a:gd name="f61" fmla="val 184626"/>
              <a:gd name="f62" fmla="val 708317"/>
              <a:gd name="f63" fmla="val 193608"/>
              <a:gd name="f64" fmla="val 704269"/>
              <a:gd name="f65" fmla="val 208203"/>
              <a:gd name="f66" fmla="val 701234"/>
              <a:gd name="f67" fmla="val 219430"/>
              <a:gd name="f68" fmla="val 691115"/>
              <a:gd name="f69" fmla="val 683020"/>
              <a:gd name="f70" fmla="val 221675"/>
              <a:gd name="f71" fmla="val 664806"/>
              <a:gd name="f72" fmla="val 228411"/>
              <a:gd name="f73" fmla="val 642545"/>
              <a:gd name="f74" fmla="val 223920"/>
              <a:gd name="f75" fmla="val 621295"/>
              <a:gd name="f76" fmla="val 247496"/>
              <a:gd name="f77" fmla="val 702245"/>
              <a:gd name="f78" fmla="val 259846"/>
              <a:gd name="f79" fmla="val 780160"/>
              <a:gd name="f80" fmla="val 236270"/>
              <a:gd name="f81" fmla="val 848968"/>
              <a:gd name="f82" fmla="val 285668"/>
              <a:gd name="f83" fmla="val 823671"/>
              <a:gd name="f84" fmla="val 310367"/>
              <a:gd name="f85" fmla="val 795339"/>
              <a:gd name="f86" fmla="val 304753"/>
              <a:gd name="f87" fmla="val 768018"/>
              <a:gd name="f88" fmla="val 309244"/>
              <a:gd name="f89" fmla="val 739685"/>
              <a:gd name="f90" fmla="val 313735"/>
              <a:gd name="f91" fmla="val 712365"/>
              <a:gd name="f92" fmla="val 321594"/>
              <a:gd name="f93" fmla="val 684032"/>
              <a:gd name="f94" fmla="val 326085"/>
              <a:gd name="f95" fmla="val 331698"/>
              <a:gd name="f96" fmla="val 623319"/>
              <a:gd name="f97" fmla="val 332821"/>
              <a:gd name="f98" fmla="val 592962"/>
              <a:gd name="f99" fmla="val 338434"/>
              <a:gd name="f100" fmla="val 567666"/>
              <a:gd name="f101" fmla="val 342925"/>
              <a:gd name="f102" fmla="val 540345"/>
              <a:gd name="f103" fmla="val 335066"/>
              <a:gd name="f104" fmla="val 509988"/>
              <a:gd name="f105" fmla="val 363133"/>
              <a:gd name="f106" fmla="val 584867"/>
              <a:gd name="f107" fmla="val 383342"/>
              <a:gd name="f108" fmla="val 652663"/>
              <a:gd name="f109" fmla="val 353029"/>
              <a:gd name="f110" fmla="val 726531"/>
              <a:gd name="f111" fmla="val 373237"/>
              <a:gd name="f112" fmla="val 391200"/>
              <a:gd name="f113" fmla="val 647604"/>
              <a:gd name="f114" fmla="val 385587"/>
              <a:gd name="f115" fmla="val 614212"/>
              <a:gd name="f116" fmla="val 395691"/>
              <a:gd name="f117" fmla="val 583855"/>
              <a:gd name="f118" fmla="val 405795"/>
              <a:gd name="f119" fmla="val 547428"/>
              <a:gd name="f120" fmla="val 394568"/>
              <a:gd name="f121" fmla="val 522131"/>
              <a:gd name="f122" fmla="val 424881"/>
              <a:gd name="f123" fmla="val 502905"/>
              <a:gd name="f124" fmla="val 448457"/>
              <a:gd name="f125" fmla="val 482668"/>
              <a:gd name="f126" fmla="val 451825"/>
              <a:gd name="f127" fmla="val 457370"/>
              <a:gd name="f128" fmla="val 438353"/>
              <a:gd name="f129" fmla="val 435109"/>
              <a:gd name="f130" fmla="val 426003"/>
              <a:gd name="f131" fmla="val 410824"/>
              <a:gd name="f132" fmla="val 429371"/>
              <a:gd name="f133" fmla="val 388562"/>
              <a:gd name="f134" fmla="val 441721"/>
              <a:gd name="f135" fmla="val 380468"/>
              <a:gd name="f136" fmla="val 446212"/>
              <a:gd name="f137" fmla="val 372372"/>
              <a:gd name="f138" fmla="val 463052"/>
              <a:gd name="f139" fmla="val 478770"/>
              <a:gd name="f140" fmla="val 382491"/>
              <a:gd name="f141" fmla="val 483260"/>
              <a:gd name="f142" fmla="val 393622"/>
              <a:gd name="f143" fmla="val 485506"/>
              <a:gd name="f144" fmla="val 403741"/>
              <a:gd name="f145" fmla="val 487751"/>
              <a:gd name="f146" fmla="val 415883"/>
              <a:gd name="f147" fmla="val 489997"/>
              <a:gd name="f148" fmla="val 426002"/>
              <a:gd name="f149" fmla="val 490762"/>
              <a:gd name="f150" fmla="val 475402"/>
              <a:gd name="f151" fmla="val 495610"/>
              <a:gd name="f152" fmla="val 619271"/>
              <a:gd name="f153" fmla="val 493365"/>
              <a:gd name="f154" fmla="val 541640"/>
              <a:gd name="f155" fmla="val 210471"/>
              <a:gd name="f156" fmla="val 525922"/>
              <a:gd name="f157" fmla="val 542762"/>
              <a:gd name="f158" fmla="val 27321"/>
              <a:gd name="f159" fmla="val 576443"/>
              <a:gd name="f160" fmla="val 62737"/>
              <a:gd name="f161" fmla="val 548376"/>
              <a:gd name="f162" fmla="val 83986"/>
              <a:gd name="f163" fmla="val 573075"/>
              <a:gd name="f164" fmla="val 63748"/>
              <a:gd name="f165" fmla="val 624719"/>
              <a:gd name="f166" fmla="val 71844"/>
              <a:gd name="f167" fmla="val 652785"/>
              <a:gd name="f168" fmla="val 112319"/>
              <a:gd name="f169" fmla="val 656154"/>
              <a:gd name="f170" fmla="val 151782"/>
              <a:gd name="f171" fmla="val 659522"/>
              <a:gd name="f172" fmla="val 194281"/>
              <a:gd name="f173" fmla="val 641559"/>
              <a:gd name="f174" fmla="val 215531"/>
              <a:gd name="f175" fmla="val 703306"/>
              <a:gd name="f176" fmla="val 221602"/>
              <a:gd name="f177" fmla="val 722392"/>
              <a:gd name="f178" fmla="val 259042"/>
              <a:gd name="f179" fmla="val 716779"/>
              <a:gd name="f180" fmla="val 282315"/>
              <a:gd name="f181" fmla="val 720147"/>
              <a:gd name="f182" fmla="val 332909"/>
              <a:gd name="f183" fmla="val 728005"/>
              <a:gd name="f184" fmla="val 386539"/>
              <a:gd name="f185" fmla="val 744846"/>
              <a:gd name="f186" fmla="val 454335"/>
              <a:gd name="f187" fmla="val 753827"/>
              <a:gd name="f188" fmla="val 467489"/>
              <a:gd name="f189" fmla="val 760563"/>
              <a:gd name="f190" fmla="val 785263"/>
              <a:gd name="f191" fmla="val 447252"/>
              <a:gd name="f192" fmla="val 811084"/>
              <a:gd name="f193" fmla="val 460406"/>
              <a:gd name="f194" fmla="val 820066"/>
              <a:gd name="f195" fmla="val 476596"/>
              <a:gd name="f196" fmla="val 830170"/>
              <a:gd name="f197" fmla="val 488739"/>
              <a:gd name="f198" fmla="val 838028"/>
              <a:gd name="f199" fmla="val 506953"/>
              <a:gd name="f200" fmla="val 835783"/>
              <a:gd name="f201" fmla="val 517071"/>
              <a:gd name="f202" fmla="val 859360"/>
              <a:gd name="f203" fmla="val 855992"/>
              <a:gd name="f204" fmla="val 307612"/>
              <a:gd name="f205" fmla="val 836906"/>
              <a:gd name="f206" fmla="val 202377"/>
              <a:gd name="f207" fmla="val 854869"/>
              <a:gd name="f208" fmla="val 317731"/>
              <a:gd name="f209" fmla="val 899776"/>
              <a:gd name="f210" fmla="val 444216"/>
              <a:gd name="f211" fmla="val 897531"/>
              <a:gd name="f212" fmla="val 557546"/>
              <a:gd name="f213" fmla="val 949175"/>
              <a:gd name="f214" fmla="val 553499"/>
              <a:gd name="f215" fmla="val 967137"/>
              <a:gd name="f216" fmla="val 527190"/>
              <a:gd name="f217" fmla="val 959278"/>
              <a:gd name="f218" fmla="val 526178"/>
              <a:gd name="f219" fmla="val 986223"/>
              <a:gd name="f220" fmla="val 585879"/>
              <a:gd name="f221" fmla="val 1014290"/>
              <a:gd name="f222" fmla="val 657723"/>
              <a:gd name="f223" fmla="val 995204"/>
              <a:gd name="f224" fmla="val 720459"/>
              <a:gd name="f225" fmla="val 1036744"/>
              <a:gd name="f226" fmla="val 1055829"/>
              <a:gd name="f227" fmla="val 650640"/>
              <a:gd name="f228" fmla="val 1024394"/>
              <a:gd name="f229" fmla="val 616236"/>
              <a:gd name="f230" fmla="val 1042357"/>
              <a:gd name="f231" fmla="val 627367"/>
              <a:gd name="f232" fmla="val 1069302"/>
              <a:gd name="f233" fmla="val 1131283"/>
              <a:gd name="f234" fmla="val 1235459"/>
              <a:gd name="f235" fmla="val 1222353"/>
              <a:gd name="f236" fmla="val 1253422"/>
              <a:gd name="f237" fmla="val 1407527"/>
              <a:gd name="f238" fmla="val 1290470"/>
              <a:gd name="f239" fmla="val 1940788"/>
              <a:gd name="f240" fmla="val 1384776"/>
              <a:gd name="f241" fmla="val 2087511"/>
              <a:gd name="f242" fmla="val 1406107"/>
              <a:gd name="f243" fmla="val 2200841"/>
              <a:gd name="f244" fmla="val 1421824"/>
              <a:gd name="f245" fmla="val 2313160"/>
              <a:gd name="f246" fmla="val 1434174"/>
              <a:gd name="f247" fmla="val 2425479"/>
              <a:gd name="f248" fmla="val 1435297"/>
              <a:gd name="f249" fmla="val 2553988"/>
              <a:gd name="f250" fmla="val 1436419"/>
              <a:gd name="f251" fmla="val 2681485"/>
              <a:gd name="f252" fmla="val 1430806"/>
              <a:gd name="f253" fmla="val 2809994"/>
              <a:gd name="f254" fmla="val 1426315"/>
              <a:gd name="f255" fmla="val 2858058"/>
              <a:gd name="f256" fmla="val 1424631"/>
              <a:gd name="f257" fmla="val 2905933"/>
              <a:gd name="f258" fmla="val 1421684"/>
              <a:gd name="f259" fmla="val 2953618"/>
              <a:gd name="f260" fmla="val 1417071"/>
              <a:gd name="f261" fmla="val 1407897"/>
              <a:gd name="f262" fmla="+- 0 0 -90"/>
              <a:gd name="f263" fmla="*/ f3 1 3021543"/>
              <a:gd name="f264" fmla="*/ f4 1 1435442"/>
              <a:gd name="f265" fmla="+- f7 0 f5"/>
              <a:gd name="f266" fmla="+- f6 0 f5"/>
              <a:gd name="f267" fmla="*/ f262 f0 1"/>
              <a:gd name="f268" fmla="*/ f266 1 3021543"/>
              <a:gd name="f269" fmla="*/ f265 1 1435442"/>
              <a:gd name="f270" fmla="*/ 3021543 f266 1"/>
              <a:gd name="f271" fmla="*/ 0 f265 1"/>
              <a:gd name="f272" fmla="*/ 2963800 f266 1"/>
              <a:gd name="f273" fmla="*/ 7242 f265 1"/>
              <a:gd name="f274" fmla="*/ 2793803 f266 1"/>
              <a:gd name="f275" fmla="*/ 24082 f265 1"/>
              <a:gd name="f276" fmla="*/ 2414348 f266 1"/>
              <a:gd name="f277" fmla="*/ 29696 f265 1"/>
              <a:gd name="f278" fmla="*/ 2091558 f266 1"/>
              <a:gd name="f279" fmla="*/ 27450 f265 1"/>
              <a:gd name="f280" fmla="*/ 1645319 f266 1"/>
              <a:gd name="f281" fmla="*/ 28573 f265 1"/>
              <a:gd name="f282" fmla="*/ 1243602 f266 1"/>
              <a:gd name="f283" fmla="*/ 60008 f265 1"/>
              <a:gd name="f284" fmla="*/ 753851 f266 1"/>
              <a:gd name="f285" fmla="*/ 57763 f265 1"/>
              <a:gd name="f286" fmla="*/ 465465 f266 1"/>
              <a:gd name="f287" fmla="*/ 116142 f265 1"/>
              <a:gd name="f288" fmla="*/ 546416 f266 1"/>
              <a:gd name="f289" fmla="*/ 136351 f265 1"/>
              <a:gd name="f290" fmla="*/ 689091 f266 1"/>
              <a:gd name="f291" fmla="*/ 180136 f265 1"/>
              <a:gd name="f292" fmla="*/ 704269 f266 1"/>
              <a:gd name="f293" fmla="*/ 208203 f265 1"/>
              <a:gd name="f294" fmla="*/ 683020 f266 1"/>
              <a:gd name="f295" fmla="*/ 221675 f265 1"/>
              <a:gd name="f296" fmla="*/ 621295 f266 1"/>
              <a:gd name="f297" fmla="*/ 247496 f265 1"/>
              <a:gd name="f298" fmla="*/ 848968 f266 1"/>
              <a:gd name="f299" fmla="*/ 285668 f265 1"/>
              <a:gd name="f300" fmla="*/ 768018 f266 1"/>
              <a:gd name="f301" fmla="*/ 309244 f265 1"/>
              <a:gd name="f302" fmla="*/ 684032 f266 1"/>
              <a:gd name="f303" fmla="*/ 326085 f265 1"/>
              <a:gd name="f304" fmla="*/ 592962 f266 1"/>
              <a:gd name="f305" fmla="*/ 338434 f265 1"/>
              <a:gd name="f306" fmla="*/ 509988 f266 1"/>
              <a:gd name="f307" fmla="*/ 363133 f265 1"/>
              <a:gd name="f308" fmla="*/ 726531 f266 1"/>
              <a:gd name="f309" fmla="*/ 373237 f265 1"/>
              <a:gd name="f310" fmla="*/ 614212 f266 1"/>
              <a:gd name="f311" fmla="*/ 395691 f265 1"/>
              <a:gd name="f312" fmla="*/ 522131 f266 1"/>
              <a:gd name="f313" fmla="*/ 424881 f265 1"/>
              <a:gd name="f314" fmla="*/ 457370 f266 1"/>
              <a:gd name="f315" fmla="*/ 438353 f265 1"/>
              <a:gd name="f316" fmla="*/ 388562 f266 1"/>
              <a:gd name="f317" fmla="*/ 441721 f265 1"/>
              <a:gd name="f318" fmla="*/ 372372 f266 1"/>
              <a:gd name="f319" fmla="*/ 463052 f265 1"/>
              <a:gd name="f320" fmla="*/ 393622 f266 1"/>
              <a:gd name="f321" fmla="*/ 485506 f265 1"/>
              <a:gd name="f322" fmla="*/ 426002 f266 1"/>
              <a:gd name="f323" fmla="*/ 487751 f265 1"/>
              <a:gd name="f324" fmla="*/ 619271 f266 1"/>
              <a:gd name="f325" fmla="*/ 493365 f265 1"/>
              <a:gd name="f326" fmla="*/ 0 f266 1"/>
              <a:gd name="f327" fmla="*/ 542762 f265 1"/>
              <a:gd name="f328" fmla="*/ 83986 f266 1"/>
              <a:gd name="f329" fmla="*/ 573075 f265 1"/>
              <a:gd name="f330" fmla="*/ 112319 f266 1"/>
              <a:gd name="f331" fmla="*/ 656154 f265 1"/>
              <a:gd name="f332" fmla="*/ 215531 f266 1"/>
              <a:gd name="f333" fmla="*/ 703306 f265 1"/>
              <a:gd name="f334" fmla="*/ 282315 f266 1"/>
              <a:gd name="f335" fmla="*/ 720147 f265 1"/>
              <a:gd name="f336" fmla="*/ 435109 f266 1"/>
              <a:gd name="f337" fmla="*/ 744846 f265 1"/>
              <a:gd name="f338" fmla="*/ 785263 f265 1"/>
              <a:gd name="f339" fmla="*/ 476596 f266 1"/>
              <a:gd name="f340" fmla="*/ 830170 f265 1"/>
              <a:gd name="f341" fmla="*/ 517071 f266 1"/>
              <a:gd name="f342" fmla="*/ 859360 f265 1"/>
              <a:gd name="f343" fmla="*/ 202377 f266 1"/>
              <a:gd name="f344" fmla="*/ 854869 f265 1"/>
              <a:gd name="f345" fmla="*/ 557546 f266 1"/>
              <a:gd name="f346" fmla="*/ 949175 f265 1"/>
              <a:gd name="f347" fmla="*/ 526178 f266 1"/>
              <a:gd name="f348" fmla="*/ 986223 f265 1"/>
              <a:gd name="f349" fmla="*/ 720459 f266 1"/>
              <a:gd name="f350" fmla="*/ 1036744 f265 1"/>
              <a:gd name="f351" fmla="*/ 616236 f266 1"/>
              <a:gd name="f352" fmla="*/ 1042357 f265 1"/>
              <a:gd name="f353" fmla="*/ 1222353 f266 1"/>
              <a:gd name="f354" fmla="*/ 1253422 f265 1"/>
              <a:gd name="f355" fmla="*/ 2087511 f266 1"/>
              <a:gd name="f356" fmla="*/ 1406107 f265 1"/>
              <a:gd name="f357" fmla="*/ 2425479 f266 1"/>
              <a:gd name="f358" fmla="*/ 1435297 f265 1"/>
              <a:gd name="f359" fmla="*/ 2809994 f266 1"/>
              <a:gd name="f360" fmla="*/ 1426315 f265 1"/>
              <a:gd name="f361" fmla="*/ 2953618 f266 1"/>
              <a:gd name="f362" fmla="*/ 1417071 f265 1"/>
              <a:gd name="f363" fmla="*/ 1407897 f265 1"/>
              <a:gd name="f364" fmla="*/ f267 1 f2"/>
              <a:gd name="f365" fmla="*/ f270 1 3021543"/>
              <a:gd name="f366" fmla="*/ f271 1 1435442"/>
              <a:gd name="f367" fmla="*/ f272 1 3021543"/>
              <a:gd name="f368" fmla="*/ f273 1 1435442"/>
              <a:gd name="f369" fmla="*/ f274 1 3021543"/>
              <a:gd name="f370" fmla="*/ f275 1 1435442"/>
              <a:gd name="f371" fmla="*/ f276 1 3021543"/>
              <a:gd name="f372" fmla="*/ f277 1 1435442"/>
              <a:gd name="f373" fmla="*/ f278 1 3021543"/>
              <a:gd name="f374" fmla="*/ f279 1 1435442"/>
              <a:gd name="f375" fmla="*/ f280 1 3021543"/>
              <a:gd name="f376" fmla="*/ f281 1 1435442"/>
              <a:gd name="f377" fmla="*/ f282 1 3021543"/>
              <a:gd name="f378" fmla="*/ f283 1 1435442"/>
              <a:gd name="f379" fmla="*/ f284 1 3021543"/>
              <a:gd name="f380" fmla="*/ f285 1 1435442"/>
              <a:gd name="f381" fmla="*/ f286 1 3021543"/>
              <a:gd name="f382" fmla="*/ f287 1 1435442"/>
              <a:gd name="f383" fmla="*/ f288 1 3021543"/>
              <a:gd name="f384" fmla="*/ f289 1 1435442"/>
              <a:gd name="f385" fmla="*/ f290 1 3021543"/>
              <a:gd name="f386" fmla="*/ f291 1 1435442"/>
              <a:gd name="f387" fmla="*/ f292 1 3021543"/>
              <a:gd name="f388" fmla="*/ f293 1 1435442"/>
              <a:gd name="f389" fmla="*/ f294 1 3021543"/>
              <a:gd name="f390" fmla="*/ f295 1 1435442"/>
              <a:gd name="f391" fmla="*/ f296 1 3021543"/>
              <a:gd name="f392" fmla="*/ f297 1 1435442"/>
              <a:gd name="f393" fmla="*/ f298 1 3021543"/>
              <a:gd name="f394" fmla="*/ f299 1 1435442"/>
              <a:gd name="f395" fmla="*/ f300 1 3021543"/>
              <a:gd name="f396" fmla="*/ f301 1 1435442"/>
              <a:gd name="f397" fmla="*/ f302 1 3021543"/>
              <a:gd name="f398" fmla="*/ f303 1 1435442"/>
              <a:gd name="f399" fmla="*/ f304 1 3021543"/>
              <a:gd name="f400" fmla="*/ f305 1 1435442"/>
              <a:gd name="f401" fmla="*/ f306 1 3021543"/>
              <a:gd name="f402" fmla="*/ f307 1 1435442"/>
              <a:gd name="f403" fmla="*/ f308 1 3021543"/>
              <a:gd name="f404" fmla="*/ f309 1 1435442"/>
              <a:gd name="f405" fmla="*/ f310 1 3021543"/>
              <a:gd name="f406" fmla="*/ f311 1 1435442"/>
              <a:gd name="f407" fmla="*/ f312 1 3021543"/>
              <a:gd name="f408" fmla="*/ f313 1 1435442"/>
              <a:gd name="f409" fmla="*/ f314 1 3021543"/>
              <a:gd name="f410" fmla="*/ f315 1 1435442"/>
              <a:gd name="f411" fmla="*/ f316 1 3021543"/>
              <a:gd name="f412" fmla="*/ f317 1 1435442"/>
              <a:gd name="f413" fmla="*/ f318 1 3021543"/>
              <a:gd name="f414" fmla="*/ f319 1 1435442"/>
              <a:gd name="f415" fmla="*/ f320 1 3021543"/>
              <a:gd name="f416" fmla="*/ f321 1 1435442"/>
              <a:gd name="f417" fmla="*/ f322 1 3021543"/>
              <a:gd name="f418" fmla="*/ f323 1 1435442"/>
              <a:gd name="f419" fmla="*/ f324 1 3021543"/>
              <a:gd name="f420" fmla="*/ f325 1 1435442"/>
              <a:gd name="f421" fmla="*/ f326 1 3021543"/>
              <a:gd name="f422" fmla="*/ f327 1 1435442"/>
              <a:gd name="f423" fmla="*/ f328 1 3021543"/>
              <a:gd name="f424" fmla="*/ f329 1 1435442"/>
              <a:gd name="f425" fmla="*/ f330 1 3021543"/>
              <a:gd name="f426" fmla="*/ f331 1 1435442"/>
              <a:gd name="f427" fmla="*/ f332 1 3021543"/>
              <a:gd name="f428" fmla="*/ f333 1 1435442"/>
              <a:gd name="f429" fmla="*/ f334 1 3021543"/>
              <a:gd name="f430" fmla="*/ f335 1 1435442"/>
              <a:gd name="f431" fmla="*/ f336 1 3021543"/>
              <a:gd name="f432" fmla="*/ f337 1 1435442"/>
              <a:gd name="f433" fmla="*/ f338 1 1435442"/>
              <a:gd name="f434" fmla="*/ f339 1 3021543"/>
              <a:gd name="f435" fmla="*/ f340 1 1435442"/>
              <a:gd name="f436" fmla="*/ f341 1 3021543"/>
              <a:gd name="f437" fmla="*/ f342 1 1435442"/>
              <a:gd name="f438" fmla="*/ f343 1 3021543"/>
              <a:gd name="f439" fmla="*/ f344 1 1435442"/>
              <a:gd name="f440" fmla="*/ f345 1 3021543"/>
              <a:gd name="f441" fmla="*/ f346 1 1435442"/>
              <a:gd name="f442" fmla="*/ f347 1 3021543"/>
              <a:gd name="f443" fmla="*/ f348 1 1435442"/>
              <a:gd name="f444" fmla="*/ f349 1 3021543"/>
              <a:gd name="f445" fmla="*/ f350 1 1435442"/>
              <a:gd name="f446" fmla="*/ f351 1 3021543"/>
              <a:gd name="f447" fmla="*/ f352 1 1435442"/>
              <a:gd name="f448" fmla="*/ f353 1 3021543"/>
              <a:gd name="f449" fmla="*/ f354 1 1435442"/>
              <a:gd name="f450" fmla="*/ f355 1 3021543"/>
              <a:gd name="f451" fmla="*/ f356 1 1435442"/>
              <a:gd name="f452" fmla="*/ f357 1 3021543"/>
              <a:gd name="f453" fmla="*/ f358 1 1435442"/>
              <a:gd name="f454" fmla="*/ f359 1 3021543"/>
              <a:gd name="f455" fmla="*/ f360 1 1435442"/>
              <a:gd name="f456" fmla="*/ f361 1 3021543"/>
              <a:gd name="f457" fmla="*/ f362 1 1435442"/>
              <a:gd name="f458" fmla="*/ f363 1 1435442"/>
              <a:gd name="f459" fmla="*/ f5 1 f268"/>
              <a:gd name="f460" fmla="*/ f6 1 f268"/>
              <a:gd name="f461" fmla="*/ f5 1 f269"/>
              <a:gd name="f462" fmla="*/ f7 1 f269"/>
              <a:gd name="f463" fmla="+- f364 0 f1"/>
              <a:gd name="f464" fmla="*/ f365 1 f268"/>
              <a:gd name="f465" fmla="*/ f366 1 f269"/>
              <a:gd name="f466" fmla="*/ f367 1 f268"/>
              <a:gd name="f467" fmla="*/ f368 1 f269"/>
              <a:gd name="f468" fmla="*/ f369 1 f268"/>
              <a:gd name="f469" fmla="*/ f370 1 f269"/>
              <a:gd name="f470" fmla="*/ f371 1 f268"/>
              <a:gd name="f471" fmla="*/ f372 1 f269"/>
              <a:gd name="f472" fmla="*/ f373 1 f268"/>
              <a:gd name="f473" fmla="*/ f374 1 f269"/>
              <a:gd name="f474" fmla="*/ f375 1 f268"/>
              <a:gd name="f475" fmla="*/ f376 1 f269"/>
              <a:gd name="f476" fmla="*/ f377 1 f268"/>
              <a:gd name="f477" fmla="*/ f378 1 f269"/>
              <a:gd name="f478" fmla="*/ f379 1 f268"/>
              <a:gd name="f479" fmla="*/ f380 1 f269"/>
              <a:gd name="f480" fmla="*/ f381 1 f268"/>
              <a:gd name="f481" fmla="*/ f382 1 f269"/>
              <a:gd name="f482" fmla="*/ f383 1 f268"/>
              <a:gd name="f483" fmla="*/ f384 1 f269"/>
              <a:gd name="f484" fmla="*/ f385 1 f268"/>
              <a:gd name="f485" fmla="*/ f386 1 f269"/>
              <a:gd name="f486" fmla="*/ f387 1 f268"/>
              <a:gd name="f487" fmla="*/ f388 1 f269"/>
              <a:gd name="f488" fmla="*/ f389 1 f268"/>
              <a:gd name="f489" fmla="*/ f390 1 f269"/>
              <a:gd name="f490" fmla="*/ f391 1 f268"/>
              <a:gd name="f491" fmla="*/ f392 1 f269"/>
              <a:gd name="f492" fmla="*/ f393 1 f268"/>
              <a:gd name="f493" fmla="*/ f394 1 f269"/>
              <a:gd name="f494" fmla="*/ f395 1 f268"/>
              <a:gd name="f495" fmla="*/ f396 1 f269"/>
              <a:gd name="f496" fmla="*/ f397 1 f268"/>
              <a:gd name="f497" fmla="*/ f398 1 f269"/>
              <a:gd name="f498" fmla="*/ f399 1 f268"/>
              <a:gd name="f499" fmla="*/ f400 1 f269"/>
              <a:gd name="f500" fmla="*/ f401 1 f268"/>
              <a:gd name="f501" fmla="*/ f402 1 f269"/>
              <a:gd name="f502" fmla="*/ f403 1 f268"/>
              <a:gd name="f503" fmla="*/ f404 1 f269"/>
              <a:gd name="f504" fmla="*/ f405 1 f268"/>
              <a:gd name="f505" fmla="*/ f406 1 f269"/>
              <a:gd name="f506" fmla="*/ f407 1 f268"/>
              <a:gd name="f507" fmla="*/ f408 1 f269"/>
              <a:gd name="f508" fmla="*/ f409 1 f268"/>
              <a:gd name="f509" fmla="*/ f410 1 f269"/>
              <a:gd name="f510" fmla="*/ f411 1 f268"/>
              <a:gd name="f511" fmla="*/ f412 1 f269"/>
              <a:gd name="f512" fmla="*/ f413 1 f268"/>
              <a:gd name="f513" fmla="*/ f414 1 f269"/>
              <a:gd name="f514" fmla="*/ f415 1 f268"/>
              <a:gd name="f515" fmla="*/ f416 1 f269"/>
              <a:gd name="f516" fmla="*/ f417 1 f268"/>
              <a:gd name="f517" fmla="*/ f418 1 f269"/>
              <a:gd name="f518" fmla="*/ f419 1 f268"/>
              <a:gd name="f519" fmla="*/ f420 1 f269"/>
              <a:gd name="f520" fmla="*/ f421 1 f268"/>
              <a:gd name="f521" fmla="*/ f422 1 f269"/>
              <a:gd name="f522" fmla="*/ f423 1 f268"/>
              <a:gd name="f523" fmla="*/ f424 1 f269"/>
              <a:gd name="f524" fmla="*/ f425 1 f268"/>
              <a:gd name="f525" fmla="*/ f426 1 f269"/>
              <a:gd name="f526" fmla="*/ f427 1 f268"/>
              <a:gd name="f527" fmla="*/ f428 1 f269"/>
              <a:gd name="f528" fmla="*/ f429 1 f268"/>
              <a:gd name="f529" fmla="*/ f430 1 f269"/>
              <a:gd name="f530" fmla="*/ f431 1 f268"/>
              <a:gd name="f531" fmla="*/ f432 1 f269"/>
              <a:gd name="f532" fmla="*/ f433 1 f269"/>
              <a:gd name="f533" fmla="*/ f434 1 f268"/>
              <a:gd name="f534" fmla="*/ f435 1 f269"/>
              <a:gd name="f535" fmla="*/ f436 1 f268"/>
              <a:gd name="f536" fmla="*/ f437 1 f269"/>
              <a:gd name="f537" fmla="*/ f438 1 f268"/>
              <a:gd name="f538" fmla="*/ f439 1 f269"/>
              <a:gd name="f539" fmla="*/ f440 1 f268"/>
              <a:gd name="f540" fmla="*/ f441 1 f269"/>
              <a:gd name="f541" fmla="*/ f442 1 f268"/>
              <a:gd name="f542" fmla="*/ f443 1 f269"/>
              <a:gd name="f543" fmla="*/ f444 1 f268"/>
              <a:gd name="f544" fmla="*/ f445 1 f269"/>
              <a:gd name="f545" fmla="*/ f446 1 f268"/>
              <a:gd name="f546" fmla="*/ f447 1 f269"/>
              <a:gd name="f547" fmla="*/ f448 1 f268"/>
              <a:gd name="f548" fmla="*/ f449 1 f269"/>
              <a:gd name="f549" fmla="*/ f450 1 f268"/>
              <a:gd name="f550" fmla="*/ f451 1 f269"/>
              <a:gd name="f551" fmla="*/ f452 1 f268"/>
              <a:gd name="f552" fmla="*/ f453 1 f269"/>
              <a:gd name="f553" fmla="*/ f454 1 f268"/>
              <a:gd name="f554" fmla="*/ f455 1 f269"/>
              <a:gd name="f555" fmla="*/ f456 1 f268"/>
              <a:gd name="f556" fmla="*/ f457 1 f269"/>
              <a:gd name="f557" fmla="*/ f458 1 f269"/>
              <a:gd name="f558" fmla="*/ f459 f263 1"/>
              <a:gd name="f559" fmla="*/ f460 f263 1"/>
              <a:gd name="f560" fmla="*/ f462 f264 1"/>
              <a:gd name="f561" fmla="*/ f461 f264 1"/>
              <a:gd name="f562" fmla="*/ f464 f263 1"/>
              <a:gd name="f563" fmla="*/ f465 f264 1"/>
              <a:gd name="f564" fmla="*/ f466 f263 1"/>
              <a:gd name="f565" fmla="*/ f467 f264 1"/>
              <a:gd name="f566" fmla="*/ f468 f263 1"/>
              <a:gd name="f567" fmla="*/ f469 f264 1"/>
              <a:gd name="f568" fmla="*/ f470 f263 1"/>
              <a:gd name="f569" fmla="*/ f471 f264 1"/>
              <a:gd name="f570" fmla="*/ f472 f263 1"/>
              <a:gd name="f571" fmla="*/ f473 f264 1"/>
              <a:gd name="f572" fmla="*/ f474 f263 1"/>
              <a:gd name="f573" fmla="*/ f475 f264 1"/>
              <a:gd name="f574" fmla="*/ f476 f263 1"/>
              <a:gd name="f575" fmla="*/ f477 f264 1"/>
              <a:gd name="f576" fmla="*/ f478 f263 1"/>
              <a:gd name="f577" fmla="*/ f479 f264 1"/>
              <a:gd name="f578" fmla="*/ f480 f263 1"/>
              <a:gd name="f579" fmla="*/ f481 f264 1"/>
              <a:gd name="f580" fmla="*/ f482 f263 1"/>
              <a:gd name="f581" fmla="*/ f483 f264 1"/>
              <a:gd name="f582" fmla="*/ f484 f263 1"/>
              <a:gd name="f583" fmla="*/ f485 f264 1"/>
              <a:gd name="f584" fmla="*/ f486 f263 1"/>
              <a:gd name="f585" fmla="*/ f487 f264 1"/>
              <a:gd name="f586" fmla="*/ f488 f263 1"/>
              <a:gd name="f587" fmla="*/ f489 f264 1"/>
              <a:gd name="f588" fmla="*/ f490 f263 1"/>
              <a:gd name="f589" fmla="*/ f491 f264 1"/>
              <a:gd name="f590" fmla="*/ f492 f263 1"/>
              <a:gd name="f591" fmla="*/ f493 f264 1"/>
              <a:gd name="f592" fmla="*/ f494 f263 1"/>
              <a:gd name="f593" fmla="*/ f495 f264 1"/>
              <a:gd name="f594" fmla="*/ f496 f263 1"/>
              <a:gd name="f595" fmla="*/ f497 f264 1"/>
              <a:gd name="f596" fmla="*/ f498 f263 1"/>
              <a:gd name="f597" fmla="*/ f499 f264 1"/>
              <a:gd name="f598" fmla="*/ f500 f263 1"/>
              <a:gd name="f599" fmla="*/ f501 f264 1"/>
              <a:gd name="f600" fmla="*/ f502 f263 1"/>
              <a:gd name="f601" fmla="*/ f503 f264 1"/>
              <a:gd name="f602" fmla="*/ f504 f263 1"/>
              <a:gd name="f603" fmla="*/ f505 f264 1"/>
              <a:gd name="f604" fmla="*/ f506 f263 1"/>
              <a:gd name="f605" fmla="*/ f507 f264 1"/>
              <a:gd name="f606" fmla="*/ f508 f263 1"/>
              <a:gd name="f607" fmla="*/ f509 f264 1"/>
              <a:gd name="f608" fmla="*/ f510 f263 1"/>
              <a:gd name="f609" fmla="*/ f511 f264 1"/>
              <a:gd name="f610" fmla="*/ f512 f263 1"/>
              <a:gd name="f611" fmla="*/ f513 f264 1"/>
              <a:gd name="f612" fmla="*/ f514 f263 1"/>
              <a:gd name="f613" fmla="*/ f515 f264 1"/>
              <a:gd name="f614" fmla="*/ f516 f263 1"/>
              <a:gd name="f615" fmla="*/ f517 f264 1"/>
              <a:gd name="f616" fmla="*/ f518 f263 1"/>
              <a:gd name="f617" fmla="*/ f519 f264 1"/>
              <a:gd name="f618" fmla="*/ f520 f263 1"/>
              <a:gd name="f619" fmla="*/ f521 f264 1"/>
              <a:gd name="f620" fmla="*/ f522 f263 1"/>
              <a:gd name="f621" fmla="*/ f523 f264 1"/>
              <a:gd name="f622" fmla="*/ f524 f263 1"/>
              <a:gd name="f623" fmla="*/ f525 f264 1"/>
              <a:gd name="f624" fmla="*/ f526 f263 1"/>
              <a:gd name="f625" fmla="*/ f527 f264 1"/>
              <a:gd name="f626" fmla="*/ f528 f263 1"/>
              <a:gd name="f627" fmla="*/ f529 f264 1"/>
              <a:gd name="f628" fmla="*/ f530 f263 1"/>
              <a:gd name="f629" fmla="*/ f531 f264 1"/>
              <a:gd name="f630" fmla="*/ f532 f264 1"/>
              <a:gd name="f631" fmla="*/ f533 f263 1"/>
              <a:gd name="f632" fmla="*/ f534 f264 1"/>
              <a:gd name="f633" fmla="*/ f535 f263 1"/>
              <a:gd name="f634" fmla="*/ f536 f264 1"/>
              <a:gd name="f635" fmla="*/ f537 f263 1"/>
              <a:gd name="f636" fmla="*/ f538 f264 1"/>
              <a:gd name="f637" fmla="*/ f539 f263 1"/>
              <a:gd name="f638" fmla="*/ f540 f264 1"/>
              <a:gd name="f639" fmla="*/ f541 f263 1"/>
              <a:gd name="f640" fmla="*/ f542 f264 1"/>
              <a:gd name="f641" fmla="*/ f543 f263 1"/>
              <a:gd name="f642" fmla="*/ f544 f264 1"/>
              <a:gd name="f643" fmla="*/ f545 f263 1"/>
              <a:gd name="f644" fmla="*/ f546 f264 1"/>
              <a:gd name="f645" fmla="*/ f547 f263 1"/>
              <a:gd name="f646" fmla="*/ f548 f264 1"/>
              <a:gd name="f647" fmla="*/ f549 f263 1"/>
              <a:gd name="f648" fmla="*/ f550 f264 1"/>
              <a:gd name="f649" fmla="*/ f551 f263 1"/>
              <a:gd name="f650" fmla="*/ f552 f264 1"/>
              <a:gd name="f651" fmla="*/ f553 f263 1"/>
              <a:gd name="f652" fmla="*/ f554 f264 1"/>
              <a:gd name="f653" fmla="*/ f555 f263 1"/>
              <a:gd name="f654" fmla="*/ f556 f264 1"/>
              <a:gd name="f655" fmla="*/ f557 f264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463">
                <a:pos x="f562" y="f563"/>
              </a:cxn>
              <a:cxn ang="f463">
                <a:pos x="f564" y="f565"/>
              </a:cxn>
              <a:cxn ang="f463">
                <a:pos x="f566" y="f567"/>
              </a:cxn>
              <a:cxn ang="f463">
                <a:pos x="f568" y="f569"/>
              </a:cxn>
              <a:cxn ang="f463">
                <a:pos x="f570" y="f571"/>
              </a:cxn>
              <a:cxn ang="f463">
                <a:pos x="f572" y="f573"/>
              </a:cxn>
              <a:cxn ang="f463">
                <a:pos x="f574" y="f575"/>
              </a:cxn>
              <a:cxn ang="f463">
                <a:pos x="f576" y="f577"/>
              </a:cxn>
              <a:cxn ang="f463">
                <a:pos x="f578" y="f579"/>
              </a:cxn>
              <a:cxn ang="f463">
                <a:pos x="f580" y="f581"/>
              </a:cxn>
              <a:cxn ang="f463">
                <a:pos x="f582" y="f583"/>
              </a:cxn>
              <a:cxn ang="f463">
                <a:pos x="f584" y="f585"/>
              </a:cxn>
              <a:cxn ang="f463">
                <a:pos x="f586" y="f587"/>
              </a:cxn>
              <a:cxn ang="f463">
                <a:pos x="f588" y="f589"/>
              </a:cxn>
              <a:cxn ang="f463">
                <a:pos x="f590" y="f591"/>
              </a:cxn>
              <a:cxn ang="f463">
                <a:pos x="f592" y="f593"/>
              </a:cxn>
              <a:cxn ang="f463">
                <a:pos x="f594" y="f595"/>
              </a:cxn>
              <a:cxn ang="f463">
                <a:pos x="f596" y="f597"/>
              </a:cxn>
              <a:cxn ang="f463">
                <a:pos x="f598" y="f599"/>
              </a:cxn>
              <a:cxn ang="f463">
                <a:pos x="f600" y="f601"/>
              </a:cxn>
              <a:cxn ang="f463">
                <a:pos x="f602" y="f603"/>
              </a:cxn>
              <a:cxn ang="f463">
                <a:pos x="f604" y="f605"/>
              </a:cxn>
              <a:cxn ang="f463">
                <a:pos x="f606" y="f607"/>
              </a:cxn>
              <a:cxn ang="f463">
                <a:pos x="f608" y="f609"/>
              </a:cxn>
              <a:cxn ang="f463">
                <a:pos x="f610" y="f611"/>
              </a:cxn>
              <a:cxn ang="f463">
                <a:pos x="f612" y="f613"/>
              </a:cxn>
              <a:cxn ang="f463">
                <a:pos x="f614" y="f615"/>
              </a:cxn>
              <a:cxn ang="f463">
                <a:pos x="f616" y="f617"/>
              </a:cxn>
              <a:cxn ang="f463">
                <a:pos x="f618" y="f619"/>
              </a:cxn>
              <a:cxn ang="f463">
                <a:pos x="f620" y="f621"/>
              </a:cxn>
              <a:cxn ang="f463">
                <a:pos x="f622" y="f623"/>
              </a:cxn>
              <a:cxn ang="f463">
                <a:pos x="f624" y="f625"/>
              </a:cxn>
              <a:cxn ang="f463">
                <a:pos x="f626" y="f627"/>
              </a:cxn>
              <a:cxn ang="f463">
                <a:pos x="f628" y="f629"/>
              </a:cxn>
              <a:cxn ang="f463">
                <a:pos x="f606" y="f630"/>
              </a:cxn>
              <a:cxn ang="f463">
                <a:pos x="f631" y="f632"/>
              </a:cxn>
              <a:cxn ang="f463">
                <a:pos x="f633" y="f634"/>
              </a:cxn>
              <a:cxn ang="f463">
                <a:pos x="f635" y="f636"/>
              </a:cxn>
              <a:cxn ang="f463">
                <a:pos x="f637" y="f638"/>
              </a:cxn>
              <a:cxn ang="f463">
                <a:pos x="f639" y="f640"/>
              </a:cxn>
              <a:cxn ang="f463">
                <a:pos x="f641" y="f642"/>
              </a:cxn>
              <a:cxn ang="f463">
                <a:pos x="f643" y="f644"/>
              </a:cxn>
              <a:cxn ang="f463">
                <a:pos x="f645" y="f646"/>
              </a:cxn>
              <a:cxn ang="f463">
                <a:pos x="f647" y="f648"/>
              </a:cxn>
              <a:cxn ang="f463">
                <a:pos x="f649" y="f650"/>
              </a:cxn>
              <a:cxn ang="f463">
                <a:pos x="f651" y="f652"/>
              </a:cxn>
              <a:cxn ang="f463">
                <a:pos x="f653" y="f654"/>
              </a:cxn>
              <a:cxn ang="f463">
                <a:pos x="f562" y="f655"/>
              </a:cxn>
            </a:cxnLst>
            <a:rect l="f558" t="f561" r="f559" b="f560"/>
            <a:pathLst>
              <a:path w="3021543" h="1435442">
                <a:moveTo>
                  <a:pt x="f6" y="f5"/>
                </a:moveTo>
                <a:lnTo>
                  <a:pt x="f8" y="f9"/>
                </a:lnTo>
                <a:cubicBezTo>
                  <a:pt x="f10" y="f11"/>
                  <a:pt x="f12" y="f13"/>
                  <a:pt x="f14" y="f15"/>
                </a:cubicBezTo>
                <a:cubicBezTo>
                  <a:pt x="f16" y="f17"/>
                  <a:pt x="f18" y="f19"/>
                  <a:pt x="f20" y="f21"/>
                </a:cubicBezTo>
                <a:cubicBezTo>
                  <a:pt x="f22" y="f23"/>
                  <a:pt x="f24" y="f25"/>
                  <a:pt x="f26" y="f17"/>
                </a:cubicBezTo>
                <a:cubicBezTo>
                  <a:pt x="f27" y="f28"/>
                  <a:pt x="f29" y="f30"/>
                  <a:pt x="f31" y="f25"/>
                </a:cubicBezTo>
                <a:cubicBezTo>
                  <a:pt x="f32" y="f33"/>
                  <a:pt x="f34" y="f23"/>
                  <a:pt x="f35" y="f36"/>
                </a:cubicBezTo>
                <a:cubicBezTo>
                  <a:pt x="f37" y="f38"/>
                  <a:pt x="f39" y="f40"/>
                  <a:pt x="f41" y="f42"/>
                </a:cubicBezTo>
                <a:cubicBezTo>
                  <a:pt x="f43" y="f44"/>
                  <a:pt x="f45" y="f23"/>
                  <a:pt x="f46" y="f47"/>
                </a:cubicBezTo>
                <a:cubicBezTo>
                  <a:pt x="f48" y="f49"/>
                  <a:pt x="f50" y="f51"/>
                  <a:pt x="f52" y="f53"/>
                </a:cubicBezTo>
                <a:cubicBezTo>
                  <a:pt x="f54" y="f55"/>
                  <a:pt x="f56" y="f57"/>
                  <a:pt x="f58" y="f59"/>
                </a:cubicBezTo>
                <a:cubicBezTo>
                  <a:pt x="f60" y="f61"/>
                  <a:pt x="f62" y="f63"/>
                  <a:pt x="f64" y="f65"/>
                </a:cubicBezTo>
                <a:cubicBezTo>
                  <a:pt x="f66" y="f67"/>
                  <a:pt x="f68" y="f67"/>
                  <a:pt x="f69" y="f70"/>
                </a:cubicBezTo>
                <a:cubicBezTo>
                  <a:pt x="f71" y="f72"/>
                  <a:pt x="f73" y="f74"/>
                  <a:pt x="f75" y="f76"/>
                </a:cubicBezTo>
                <a:cubicBezTo>
                  <a:pt x="f77" y="f78"/>
                  <a:pt x="f79" y="f80"/>
                  <a:pt x="f81" y="f82"/>
                </a:cubicBezTo>
                <a:cubicBezTo>
                  <a:pt x="f83" y="f84"/>
                  <a:pt x="f85" y="f86"/>
                  <a:pt x="f87" y="f88"/>
                </a:cubicBezTo>
                <a:cubicBezTo>
                  <a:pt x="f89" y="f90"/>
                  <a:pt x="f91" y="f92"/>
                  <a:pt x="f93" y="f94"/>
                </a:cubicBezTo>
                <a:cubicBezTo>
                  <a:pt x="f43" y="f95"/>
                  <a:pt x="f96" y="f97"/>
                  <a:pt x="f98" y="f99"/>
                </a:cubicBezTo>
                <a:cubicBezTo>
                  <a:pt x="f100" y="f101"/>
                  <a:pt x="f102" y="f103"/>
                  <a:pt x="f104" y="f105"/>
                </a:cubicBezTo>
                <a:cubicBezTo>
                  <a:pt x="f106" y="f107"/>
                  <a:pt x="f108" y="f109"/>
                  <a:pt x="f110" y="f111"/>
                </a:cubicBezTo>
                <a:cubicBezTo>
                  <a:pt x="f69" y="f112"/>
                  <a:pt x="f113" y="f114"/>
                  <a:pt x="f115" y="f116"/>
                </a:cubicBezTo>
                <a:cubicBezTo>
                  <a:pt x="f117" y="f118"/>
                  <a:pt x="f119" y="f120"/>
                  <a:pt x="f121" y="f122"/>
                </a:cubicBezTo>
                <a:cubicBezTo>
                  <a:pt x="f123" y="f124"/>
                  <a:pt x="f125" y="f126"/>
                  <a:pt x="f127" y="f128"/>
                </a:cubicBezTo>
                <a:cubicBezTo>
                  <a:pt x="f129" y="f130"/>
                  <a:pt x="f131" y="f132"/>
                  <a:pt x="f133" y="f134"/>
                </a:cubicBezTo>
                <a:cubicBezTo>
                  <a:pt x="f135" y="f136"/>
                  <a:pt x="f137" y="f126"/>
                  <a:pt x="f137" y="f138"/>
                </a:cubicBezTo>
                <a:cubicBezTo>
                  <a:pt x="f137" y="f139"/>
                  <a:pt x="f140" y="f141"/>
                  <a:pt x="f142" y="f143"/>
                </a:cubicBezTo>
                <a:cubicBezTo>
                  <a:pt x="f144" y="f145"/>
                  <a:pt x="f146" y="f147"/>
                  <a:pt x="f148" y="f145"/>
                </a:cubicBezTo>
                <a:cubicBezTo>
                  <a:pt x="f149" y="f150"/>
                  <a:pt x="f45" y="f151"/>
                  <a:pt x="f152" y="f153"/>
                </a:cubicBezTo>
                <a:cubicBezTo>
                  <a:pt x="f146" y="f154"/>
                  <a:pt x="f155" y="f156"/>
                  <a:pt x="f5" y="f157"/>
                </a:cubicBezTo>
                <a:cubicBezTo>
                  <a:pt x="f158" y="f159"/>
                  <a:pt x="f160" y="f161"/>
                  <a:pt x="f162" y="f163"/>
                </a:cubicBezTo>
                <a:cubicBezTo>
                  <a:pt x="f164" y="f165"/>
                  <a:pt x="f166" y="f167"/>
                  <a:pt x="f168" y="f169"/>
                </a:cubicBezTo>
                <a:cubicBezTo>
                  <a:pt x="f170" y="f171"/>
                  <a:pt x="f172" y="f173"/>
                  <a:pt x="f174" y="f175"/>
                </a:cubicBezTo>
                <a:cubicBezTo>
                  <a:pt x="f176" y="f177"/>
                  <a:pt x="f178" y="f179"/>
                  <a:pt x="f180" y="f181"/>
                </a:cubicBezTo>
                <a:cubicBezTo>
                  <a:pt x="f182" y="f183"/>
                  <a:pt x="f184" y="f181"/>
                  <a:pt x="f129" y="f185"/>
                </a:cubicBezTo>
                <a:cubicBezTo>
                  <a:pt x="f186" y="f187"/>
                  <a:pt x="f188" y="f189"/>
                  <a:pt x="f127" y="f190"/>
                </a:cubicBezTo>
                <a:cubicBezTo>
                  <a:pt x="f191" y="f192"/>
                  <a:pt x="f193" y="f194"/>
                  <a:pt x="f195" y="f196"/>
                </a:cubicBezTo>
                <a:cubicBezTo>
                  <a:pt x="f197" y="f198"/>
                  <a:pt x="f199" y="f200"/>
                  <a:pt x="f201" y="f202"/>
                </a:cubicBezTo>
                <a:cubicBezTo>
                  <a:pt x="f131" y="f203"/>
                  <a:pt x="f204" y="f205"/>
                  <a:pt x="f206" y="f207"/>
                </a:cubicBezTo>
                <a:cubicBezTo>
                  <a:pt x="f208" y="f209"/>
                  <a:pt x="f210" y="f211"/>
                  <a:pt x="f212" y="f213"/>
                </a:cubicBezTo>
                <a:cubicBezTo>
                  <a:pt x="f214" y="f215"/>
                  <a:pt x="f216" y="f217"/>
                  <a:pt x="f218" y="f219"/>
                </a:cubicBezTo>
                <a:cubicBezTo>
                  <a:pt x="f220" y="f221"/>
                  <a:pt x="f222" y="f223"/>
                  <a:pt x="f224" y="f225"/>
                </a:cubicBezTo>
                <a:cubicBezTo>
                  <a:pt x="f93" y="f226"/>
                  <a:pt x="f227" y="f228"/>
                  <a:pt x="f229" y="f230"/>
                </a:cubicBezTo>
                <a:cubicBezTo>
                  <a:pt x="f231" y="f232"/>
                  <a:pt x="f233" y="f234"/>
                  <a:pt x="f235" y="f236"/>
                </a:cubicBezTo>
                <a:cubicBezTo>
                  <a:pt x="f237" y="f238"/>
                  <a:pt x="f239" y="f240"/>
                  <a:pt x="f241" y="f242"/>
                </a:cubicBezTo>
                <a:cubicBezTo>
                  <a:pt x="f243" y="f244"/>
                  <a:pt x="f245" y="f246"/>
                  <a:pt x="f247" y="f248"/>
                </a:cubicBezTo>
                <a:cubicBezTo>
                  <a:pt x="f249" y="f250"/>
                  <a:pt x="f251" y="f252"/>
                  <a:pt x="f253" y="f254"/>
                </a:cubicBezTo>
                <a:cubicBezTo>
                  <a:pt x="f255" y="f256"/>
                  <a:pt x="f257" y="f258"/>
                  <a:pt x="f259" y="f260"/>
                </a:cubicBezTo>
                <a:lnTo>
                  <a:pt x="f6" y="f261"/>
                </a:lnTo>
                <a:close/>
              </a:path>
            </a:pathLst>
          </a:custGeom>
          <a:solidFill>
            <a:srgbClr val="F07C98">
              <a:alpha val="20000"/>
            </a:srgbClr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Century Gothic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7F5F2FB4-3727-3787-2800-6C3E0A61A11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365129"/>
            <a:ext cx="10515600" cy="1325559"/>
          </a:xfrm>
        </p:spPr>
        <p:txBody>
          <a:bodyPr/>
          <a:lstStyle>
            <a:lvl1pPr>
              <a:defRPr sz="4000"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6FBBF53C-3095-968E-5428-DD0BF5039F53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9784" y="2011680"/>
            <a:ext cx="3108960" cy="950976"/>
          </a:xfrm>
        </p:spPr>
        <p:txBody>
          <a:bodyPr anchor="b"/>
          <a:lstStyle>
            <a:lvl1pPr marL="0" indent="0">
              <a:buNone/>
              <a:defRPr b="1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Content Placeholder 3">
            <a:extLst>
              <a:ext uri="{FF2B5EF4-FFF2-40B4-BE49-F238E27FC236}">
                <a16:creationId xmlns:a16="http://schemas.microsoft.com/office/drawing/2014/main" id="{F94F4B28-632E-C1E3-C5B0-9747B48112C9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839784" y="3127248"/>
            <a:ext cx="3108960" cy="3063239"/>
          </a:xfrm>
        </p:spPr>
        <p:txBody>
          <a:bodyPr/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Text Placeholder 4">
            <a:extLst>
              <a:ext uri="{FF2B5EF4-FFF2-40B4-BE49-F238E27FC236}">
                <a16:creationId xmlns:a16="http://schemas.microsoft.com/office/drawing/2014/main" id="{00173B86-5F42-F802-DDF4-138A3213103B}"/>
              </a:ext>
            </a:extLst>
          </p:cNvPr>
          <p:cNvSpPr txBox="1">
            <a:spLocks noGrp="1"/>
          </p:cNvSpPr>
          <p:nvPr>
            <p:ph type="body" idx="3"/>
          </p:nvPr>
        </p:nvSpPr>
        <p:spPr>
          <a:xfrm>
            <a:off x="4541523" y="2011680"/>
            <a:ext cx="3108960" cy="950976"/>
          </a:xfrm>
        </p:spPr>
        <p:txBody>
          <a:bodyPr anchor="b"/>
          <a:lstStyle>
            <a:lvl1pPr marL="0" indent="0">
              <a:buNone/>
              <a:defRPr b="1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Content Placeholder 5">
            <a:extLst>
              <a:ext uri="{FF2B5EF4-FFF2-40B4-BE49-F238E27FC236}">
                <a16:creationId xmlns:a16="http://schemas.microsoft.com/office/drawing/2014/main" id="{4E9A000F-957A-B52B-7139-4193F574718B}"/>
              </a:ext>
            </a:extLst>
          </p:cNvPr>
          <p:cNvSpPr txBox="1">
            <a:spLocks noGrp="1"/>
          </p:cNvSpPr>
          <p:nvPr>
            <p:ph idx="4"/>
          </p:nvPr>
        </p:nvSpPr>
        <p:spPr>
          <a:xfrm>
            <a:off x="4541523" y="3127248"/>
            <a:ext cx="3108960" cy="3063239"/>
          </a:xfrm>
        </p:spPr>
        <p:txBody>
          <a:bodyPr/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8" name="Date Placeholder 6">
            <a:extLst>
              <a:ext uri="{FF2B5EF4-FFF2-40B4-BE49-F238E27FC236}">
                <a16:creationId xmlns:a16="http://schemas.microsoft.com/office/drawing/2014/main" id="{B5429FEE-E55D-BA87-B8D2-9D722D35C1B3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9/3/20XX</a:t>
            </a:r>
          </a:p>
        </p:txBody>
      </p:sp>
      <p:sp>
        <p:nvSpPr>
          <p:cNvPr id="9" name="Footer Placeholder 7">
            <a:extLst>
              <a:ext uri="{FF2B5EF4-FFF2-40B4-BE49-F238E27FC236}">
                <a16:creationId xmlns:a16="http://schemas.microsoft.com/office/drawing/2014/main" id="{024F93D9-C9CC-C414-0258-A6D1CF6A9AC3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Presentation Title</a:t>
            </a:r>
          </a:p>
        </p:txBody>
      </p:sp>
      <p:sp>
        <p:nvSpPr>
          <p:cNvPr id="10" name="Slide Number Placeholder 8">
            <a:extLst>
              <a:ext uri="{FF2B5EF4-FFF2-40B4-BE49-F238E27FC236}">
                <a16:creationId xmlns:a16="http://schemas.microsoft.com/office/drawing/2014/main" id="{88A1E9FF-4FCA-A21E-552B-3DBE8095A50F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02F49A8-E35A-4157-9F6E-89437DE44ACF}" type="slidenum">
              <a:t>‹#›</a:t>
            </a:fld>
            <a:endParaRPr lang="en-US"/>
          </a:p>
        </p:txBody>
      </p:sp>
      <p:sp>
        <p:nvSpPr>
          <p:cNvPr id="11" name="Text Placeholder 4">
            <a:extLst>
              <a:ext uri="{FF2B5EF4-FFF2-40B4-BE49-F238E27FC236}">
                <a16:creationId xmlns:a16="http://schemas.microsoft.com/office/drawing/2014/main" id="{FE6F5E68-4A88-BF41-4622-A2D6F215A0E9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8243251" y="2011680"/>
            <a:ext cx="3108960" cy="950976"/>
          </a:xfrm>
        </p:spPr>
        <p:txBody>
          <a:bodyPr anchor="b"/>
          <a:lstStyle>
            <a:lvl1pPr marL="0" indent="0">
              <a:buNone/>
              <a:defRPr b="1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Content Placeholder 5">
            <a:extLst>
              <a:ext uri="{FF2B5EF4-FFF2-40B4-BE49-F238E27FC236}">
                <a16:creationId xmlns:a16="http://schemas.microsoft.com/office/drawing/2014/main" id="{DB747A07-E488-3B3D-D131-DB39F74E2334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8243251" y="3127248"/>
            <a:ext cx="3108960" cy="3063239"/>
          </a:xfrm>
        </p:spPr>
        <p:txBody>
          <a:bodyPr/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18212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ontent with 2 pictur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6">
            <a:extLst>
              <a:ext uri="{FF2B5EF4-FFF2-40B4-BE49-F238E27FC236}">
                <a16:creationId xmlns:a16="http://schemas.microsoft.com/office/drawing/2014/main" id="{82C7FA93-66D4-A0DE-D919-A6339A96CF8B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0" y="0"/>
            <a:ext cx="6105137" cy="4190996"/>
          </a:xfrm>
        </p:spPr>
        <p:txBody>
          <a:bodyPr anchor="ctr" anchorCtr="1">
            <a:noAutofit/>
          </a:bodyPr>
          <a:lstStyle>
            <a:lvl1pPr algn="ctr">
              <a:buNone/>
              <a:defRPr/>
            </a:lvl1pPr>
          </a:lstStyle>
          <a:p>
            <a:pPr lvl="0"/>
            <a:r>
              <a:rPr lang="en-GB"/>
              <a:t>Click icon to add picture</a:t>
            </a:r>
            <a:endParaRPr lang="en-US"/>
          </a:p>
        </p:txBody>
      </p:sp>
      <p:sp>
        <p:nvSpPr>
          <p:cNvPr id="3" name="Picture Placeholder 15">
            <a:extLst>
              <a:ext uri="{FF2B5EF4-FFF2-40B4-BE49-F238E27FC236}">
                <a16:creationId xmlns:a16="http://schemas.microsoft.com/office/drawing/2014/main" id="{6965091A-BB10-C82C-E007-08CB9E3FFFF0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462421" y="4304419"/>
            <a:ext cx="5414116" cy="2553580"/>
          </a:xfrm>
        </p:spPr>
        <p:txBody>
          <a:bodyPr anchor="ctr" anchorCtr="1">
            <a:noAutofit/>
          </a:bodyPr>
          <a:lstStyle>
            <a:lvl1pPr algn="ctr">
              <a:buNone/>
              <a:defRPr/>
            </a:lvl1pPr>
          </a:lstStyle>
          <a:p>
            <a:pPr lvl="0"/>
            <a:r>
              <a:rPr lang="en-GB"/>
              <a:t>Click icon to add picture</a:t>
            </a:r>
            <a:endParaRPr lang="en-US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145C91D7-FF78-280D-E8ED-5D605D4828D7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739128" y="365760"/>
            <a:ext cx="4617720" cy="2578608"/>
          </a:xfrm>
        </p:spPr>
        <p:txBody>
          <a:bodyPr anchor="b"/>
          <a:lstStyle>
            <a:lvl1pPr>
              <a:defRPr sz="4000"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C36AAF38-8963-0C47-1B7A-0BC9633120BC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6739128" y="3127248"/>
            <a:ext cx="4617720" cy="3054096"/>
          </a:xfrm>
        </p:spPr>
        <p:txBody>
          <a:bodyPr/>
          <a:lstStyle>
            <a:lvl1pPr marL="0" indent="0">
              <a:buNone/>
              <a:defRPr sz="1800"/>
            </a:lvl1pPr>
            <a:lvl2pPr marL="228600">
              <a:defRPr sz="1800"/>
            </a:lvl2pPr>
            <a:lvl3pPr marL="457200">
              <a:defRPr sz="1800"/>
            </a:lvl3pPr>
            <a:lvl4pPr marL="685800">
              <a:defRPr/>
            </a:lvl4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6FDA5316-B915-94AD-BE27-ADBD3B2DD8BB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6739128" y="6356351"/>
            <a:ext cx="4114800" cy="365129"/>
          </a:xfrm>
        </p:spPr>
        <p:txBody>
          <a:bodyPr anchorCtr="0"/>
          <a:lstStyle>
            <a:lvl1pPr algn="l">
              <a:defRPr/>
            </a:lvl1pPr>
          </a:lstStyle>
          <a:p>
            <a:pPr lvl="0"/>
            <a:r>
              <a:rPr lang="en-US"/>
              <a:t>Presentation Title</a:t>
            </a:r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4D91B40C-9DAF-B642-B9E5-9FD2DD36B46E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9621ECE-9167-4D9A-8F34-EA58A776533E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534561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los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6">
            <a:extLst>
              <a:ext uri="{FF2B5EF4-FFF2-40B4-BE49-F238E27FC236}">
                <a16:creationId xmlns:a16="http://schemas.microsoft.com/office/drawing/2014/main" id="{390588AD-6710-C9F7-8B9F-80F55070A977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5710839" y="0"/>
            <a:ext cx="6481157" cy="4216188"/>
          </a:xfrm>
        </p:spPr>
        <p:txBody>
          <a:bodyPr anchor="ctr" anchorCtr="1">
            <a:noAutofit/>
          </a:bodyPr>
          <a:lstStyle>
            <a:lvl1pPr algn="ctr">
              <a:buNone/>
              <a:defRPr/>
            </a:lvl1pPr>
          </a:lstStyle>
          <a:p>
            <a:pPr lvl="0"/>
            <a:r>
              <a:rPr lang="en-GB"/>
              <a:t>Click icon to add picture</a:t>
            </a:r>
            <a:endParaRPr lang="en-US"/>
          </a:p>
        </p:txBody>
      </p:sp>
      <p:sp>
        <p:nvSpPr>
          <p:cNvPr id="3" name="Picture Placeholder 17">
            <a:extLst>
              <a:ext uri="{FF2B5EF4-FFF2-40B4-BE49-F238E27FC236}">
                <a16:creationId xmlns:a16="http://schemas.microsoft.com/office/drawing/2014/main" id="{42179758-30DE-401D-CA80-6DC199CFA454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5078129" y="4323895"/>
            <a:ext cx="7113867" cy="2534104"/>
          </a:xfrm>
        </p:spPr>
        <p:txBody>
          <a:bodyPr anchor="ctr" anchorCtr="1">
            <a:noAutofit/>
          </a:bodyPr>
          <a:lstStyle>
            <a:lvl1pPr algn="ctr">
              <a:buNone/>
              <a:defRPr/>
            </a:lvl1pPr>
          </a:lstStyle>
          <a:p>
            <a:pPr lvl="0"/>
            <a:r>
              <a:rPr lang="en-GB"/>
              <a:t>Click icon to add picture</a:t>
            </a:r>
            <a:endParaRPr lang="en-US"/>
          </a:p>
        </p:txBody>
      </p:sp>
      <p:sp>
        <p:nvSpPr>
          <p:cNvPr id="4" name="Title 4">
            <a:extLst>
              <a:ext uri="{FF2B5EF4-FFF2-40B4-BE49-F238E27FC236}">
                <a16:creationId xmlns:a16="http://schemas.microsoft.com/office/drawing/2014/main" id="{A08270C4-D73D-62B8-C9CD-684DEA5101C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365119"/>
            <a:ext cx="4443983" cy="2139696"/>
          </a:xfrm>
        </p:spPr>
        <p:txBody>
          <a:bodyPr anchor="b"/>
          <a:lstStyle>
            <a:lvl1pPr>
              <a:defRPr sz="4000"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5" name="Text Placeholder 6">
            <a:extLst>
              <a:ext uri="{FF2B5EF4-FFF2-40B4-BE49-F238E27FC236}">
                <a16:creationId xmlns:a16="http://schemas.microsoft.com/office/drawing/2014/main" id="{5467BB7D-D22D-9024-D950-830354D25686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838203" y="2898648"/>
            <a:ext cx="4443983" cy="594360"/>
          </a:xfrm>
        </p:spPr>
        <p:txBody>
          <a:bodyPr/>
          <a:lstStyle>
            <a:lvl1pPr marL="0" indent="0">
              <a:buNone/>
              <a:defRPr sz="20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Text Placeholder 6">
            <a:extLst>
              <a:ext uri="{FF2B5EF4-FFF2-40B4-BE49-F238E27FC236}">
                <a16:creationId xmlns:a16="http://schemas.microsoft.com/office/drawing/2014/main" id="{DBEEDD2B-0526-55DB-8187-D5BCCD7BD135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838203" y="3639312"/>
            <a:ext cx="4443983" cy="594360"/>
          </a:xfrm>
        </p:spPr>
        <p:txBody>
          <a:bodyPr/>
          <a:lstStyle>
            <a:lvl1pPr marL="0" indent="0">
              <a:buNone/>
              <a:defRPr sz="20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6127B0A0-2343-B945-8357-7597A8B772A7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838203" y="4389120"/>
            <a:ext cx="4443983" cy="594360"/>
          </a:xfrm>
        </p:spPr>
        <p:txBody>
          <a:bodyPr/>
          <a:lstStyle>
            <a:lvl1pPr marL="0" indent="0">
              <a:buNone/>
              <a:defRPr sz="20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82626184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Graphic 9" descr="Tag=AccentColor&#10;Flavor=Light&#10;Target=Fill">
            <a:extLst>
              <a:ext uri="{FF2B5EF4-FFF2-40B4-BE49-F238E27FC236}">
                <a16:creationId xmlns:a16="http://schemas.microsoft.com/office/drawing/2014/main" id="{C55FAD85-1A23-09C4-E04C-3E45AD3108F3}"/>
              </a:ext>
            </a:extLst>
          </p:cNvPr>
          <p:cNvSpPr/>
          <p:nvPr/>
        </p:nvSpPr>
        <p:spPr>
          <a:xfrm>
            <a:off x="7209815" y="0"/>
            <a:ext cx="4143987" cy="5747662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3843750"/>
              <a:gd name="f7" fmla="val 5956080"/>
              <a:gd name="f8" fmla="val 346"/>
              <a:gd name="f9" fmla="val 12120"/>
              <a:gd name="f10" fmla="val 1234155"/>
              <a:gd name="f11" fmla="val 72720"/>
              <a:gd name="f12" fmla="val 2447534"/>
              <a:gd name="f13" fmla="val 72373"/>
              <a:gd name="f14" fmla="val 2449265"/>
              <a:gd name="f15" fmla="val 114274"/>
              <a:gd name="f16" fmla="val 3641520"/>
              <a:gd name="f17" fmla="val 145093"/>
              <a:gd name="f18" fmla="val 3878724"/>
              <a:gd name="f19" fmla="val 176258"/>
              <a:gd name="f20" fmla="val 4119392"/>
              <a:gd name="f21" fmla="val 210194"/>
              <a:gd name="f22" fmla="val 3969797"/>
              <a:gd name="f23" fmla="val 237897"/>
              <a:gd name="f24" fmla="val 4208041"/>
              <a:gd name="f25" fmla="val 250017"/>
              <a:gd name="f26" fmla="val 4367677"/>
              <a:gd name="f27" fmla="val 237204"/>
              <a:gd name="f28" fmla="val 4527661"/>
              <a:gd name="f29" fmla="val 281875"/>
              <a:gd name="f30" fmla="val 4677601"/>
              <a:gd name="f31" fmla="val 278758"/>
              <a:gd name="f32" fmla="val 4908226"/>
              <a:gd name="f33" fmla="val 338319"/>
              <a:gd name="f34" fmla="val 5059552"/>
              <a:gd name="f35" fmla="val 360135"/>
              <a:gd name="f36" fmla="val 5287407"/>
              <a:gd name="f37" fmla="val 370177"/>
              <a:gd name="f38" fmla="val 5468860"/>
              <a:gd name="f39" fmla="val 348015"/>
              <a:gd name="f40" fmla="val 5649274"/>
              <a:gd name="f41" fmla="val 414155"/>
              <a:gd name="f42" fmla="val 5817914"/>
              <a:gd name="f43" fmla="val 467137"/>
              <a:gd name="f44" fmla="val 5947770"/>
              <a:gd name="f45" fmla="val 534662"/>
              <a:gd name="f46" fmla="val 6049578"/>
              <a:gd name="f47" fmla="val 681487"/>
              <a:gd name="f48" fmla="val 5914873"/>
              <a:gd name="f49" fmla="val 680448"/>
              <a:gd name="f50" fmla="val 5747964"/>
              <a:gd name="f51" fmla="val 925963"/>
              <a:gd name="f52" fmla="val 5772897"/>
              <a:gd name="f53" fmla="val 892373"/>
              <a:gd name="f54" fmla="val 5605295"/>
              <a:gd name="f55" fmla="val 1003184"/>
              <a:gd name="f56" fmla="val 5641309"/>
              <a:gd name="f57" fmla="val 945009"/>
              <a:gd name="f58" fmla="val 5759046"/>
              <a:gd name="f59" fmla="val 1027770"/>
              <a:gd name="f60" fmla="val 5804063"/>
              <a:gd name="f61" fmla="val 1099105"/>
              <a:gd name="f62" fmla="val 5719915"/>
              <a:gd name="f63" fmla="val 1051664"/>
              <a:gd name="f64" fmla="val 5551968"/>
              <a:gd name="f65" fmla="val 1200566"/>
              <a:gd name="f66" fmla="val 5527036"/>
              <a:gd name="f67" fmla="val 1352931"/>
              <a:gd name="f68" fmla="val 5564088"/>
              <a:gd name="f69" fmla="val 1336655"/>
              <a:gd name="f70" fmla="val 5453970"/>
              <a:gd name="f71" fmla="val 1348083"/>
              <a:gd name="f72" fmla="val 5363590"/>
              <a:gd name="f73" fmla="val 1370938"/>
              <a:gd name="f74" fmla="val 5149586"/>
              <a:gd name="f75" fmla="val 1389291"/>
              <a:gd name="f76" fmla="val 5009687"/>
              <a:gd name="f77" fmla="val 1425997"/>
              <a:gd name="f78" fmla="val 4800532"/>
              <a:gd name="f79" fmla="val 1436385"/>
              <a:gd name="f80" fmla="val 4748243"/>
              <a:gd name="f81" fmla="val 1415608"/>
              <a:gd name="f82" fmla="val 4628775"/>
              <a:gd name="f83" fmla="val 1517416"/>
              <a:gd name="f84" fmla="val 4640549"/>
              <a:gd name="f85" fmla="val 1596022"/>
              <a:gd name="f86" fmla="val 4651976"/>
              <a:gd name="f87" fmla="val 1566242"/>
              <a:gd name="f88" fmla="val 4746512"/>
              <a:gd name="f89" fmla="val 1569705"/>
              <a:gd name="f90" fmla="val 4803995"/>
              <a:gd name="f91" fmla="val 1600177"/>
              <a:gd name="f92" fmla="val 5128809"/>
              <a:gd name="f93" fmla="val 1532998"/>
              <a:gd name="f94" fmla="val 5109763"/>
              <a:gd name="f95" fmla="val 1530921"/>
              <a:gd name="f96" fmla="val 5433885"/>
              <a:gd name="f97" fmla="val 1530574"/>
              <a:gd name="f98" fmla="val 5446697"/>
              <a:gd name="f99" fmla="val 1580786"/>
              <a:gd name="f100" fmla="val 5458125"/>
              <a:gd name="f101" fmla="val 1614721"/>
              <a:gd name="f102" fmla="val 5319957"/>
              <a:gd name="f103" fmla="val 1681208"/>
              <a:gd name="f104" fmla="val 5047432"/>
              <a:gd name="f105" fmla="val 1760507"/>
              <a:gd name="f106" fmla="val 4832736"/>
              <a:gd name="f107" fmla="val 1800676"/>
              <a:gd name="f108" fmla="val 4608691"/>
              <a:gd name="f109" fmla="val 1848463"/>
              <a:gd name="f110" fmla="val 4656824"/>
              <a:gd name="f111" fmla="val 1889671"/>
              <a:gd name="f112" fmla="val 4439704"/>
              <a:gd name="f113" fmla="val 1918759"/>
              <a:gd name="f114" fmla="val 4486799"/>
              <a:gd name="f115" fmla="val 1932264"/>
              <a:gd name="f116" fmla="val 4566098"/>
              <a:gd name="f117" fmla="val 1956503"/>
              <a:gd name="f118" fmla="val 4642626"/>
              <a:gd name="f119" fmla="val 2009139"/>
              <a:gd name="f120" fmla="val 4715000"/>
              <a:gd name="f121" fmla="val 2054502"/>
              <a:gd name="f122" fmla="val 4933851"/>
              <a:gd name="f123" fmla="val 2004983"/>
              <a:gd name="f124" fmla="val 5137812"/>
              <a:gd name="f125" fmla="val 2135532"/>
              <a:gd name="f126" fmla="val 5321689"/>
              <a:gd name="f127" fmla="val 2137610"/>
              <a:gd name="f128" fmla="val 5265245"/>
              <a:gd name="f129" fmla="val 2209291"/>
              <a:gd name="f130" fmla="val 5028733"/>
              <a:gd name="f131" fmla="val 2267120"/>
              <a:gd name="f132" fmla="val 4838277"/>
              <a:gd name="f133" fmla="val 2341225"/>
              <a:gd name="f134" fmla="val 4936622"/>
              <a:gd name="f135" fmla="val 2501208"/>
              <a:gd name="f136" fmla="val 4457711"/>
              <a:gd name="f137" fmla="val 2545186"/>
              <a:gd name="f138" fmla="val 4641934"/>
              <a:gd name="f139" fmla="val 2446495"/>
              <a:gd name="f140" fmla="val 4877753"/>
              <a:gd name="f141" fmla="val 2695127"/>
              <a:gd name="f142" fmla="val 4973674"/>
              <a:gd name="f143" fmla="val 2743260"/>
              <a:gd name="f144" fmla="val 4833775"/>
              <a:gd name="f145" fmla="val 2706208"/>
              <a:gd name="f146" fmla="val 4662365"/>
              <a:gd name="f147" fmla="val 2825329"/>
              <a:gd name="f148" fmla="val 4563328"/>
              <a:gd name="f149" fmla="val 2859958"/>
              <a:gd name="f150" fmla="val 4534586"/>
              <a:gd name="f151" fmla="val 2884890"/>
              <a:gd name="f152" fmla="val 4501689"/>
              <a:gd name="f153" fmla="val 2904628"/>
              <a:gd name="f154" fmla="val 4466368"/>
              <a:gd name="f155" fmla="val 2910515"/>
              <a:gd name="f156" fmla="val 4484375"/>
              <a:gd name="f157" fmla="val 2916749"/>
              <a:gd name="f158" fmla="val 4503074"/>
              <a:gd name="f159" fmla="val 2922635"/>
              <a:gd name="f160" fmla="val 4519696"/>
              <a:gd name="f161" fmla="val 2946529"/>
              <a:gd name="f162" fmla="val 4491647"/>
              <a:gd name="f163" fmla="val 3082618"/>
              <a:gd name="f164" fmla="val 3784882"/>
              <a:gd name="f165" fmla="val 3089544"/>
              <a:gd name="f166" fmla="val 3606545"/>
              <a:gd name="f167" fmla="val 3124172"/>
              <a:gd name="f168" fmla="val 3733285"/>
              <a:gd name="f169" fmla="val 3150490"/>
              <a:gd name="f170" fmla="val 3989882"/>
              <a:gd name="f171" fmla="val 3300085"/>
              <a:gd name="f172" fmla="val 3936900"/>
              <a:gd name="f173" fmla="val 3755448"/>
              <a:gd name="f174" fmla="val 1538193"/>
              <a:gd name="f175" fmla="val 3791461"/>
              <a:gd name="f176" fmla="val 1348775"/>
              <a:gd name="f177" fmla="val 3824704"/>
              <a:gd name="f178" fmla="val 697762"/>
              <a:gd name="f179" fmla="val 3850330"/>
              <a:gd name="f180" fmla="+- 0 0 -90"/>
              <a:gd name="f181" fmla="*/ f3 1 3843750"/>
              <a:gd name="f182" fmla="*/ f4 1 5956080"/>
              <a:gd name="f183" fmla="+- f7 0 f5"/>
              <a:gd name="f184" fmla="+- f6 0 f5"/>
              <a:gd name="f185" fmla="*/ f180 f0 1"/>
              <a:gd name="f186" fmla="*/ f184 1 3843750"/>
              <a:gd name="f187" fmla="*/ f183 1 5956080"/>
              <a:gd name="f188" fmla="*/ 0 f184 1"/>
              <a:gd name="f189" fmla="*/ 346 f183 1"/>
              <a:gd name="f190" fmla="*/ 72373 f184 1"/>
              <a:gd name="f191" fmla="*/ 2447534 f183 1"/>
              <a:gd name="f192" fmla="*/ 145093 f184 1"/>
              <a:gd name="f193" fmla="*/ 3878724 f183 1"/>
              <a:gd name="f194" fmla="*/ 237897 f184 1"/>
              <a:gd name="f195" fmla="*/ 4208041 f183 1"/>
              <a:gd name="f196" fmla="*/ 281875 f184 1"/>
              <a:gd name="f197" fmla="*/ 4677601 f183 1"/>
              <a:gd name="f198" fmla="*/ 360135 f184 1"/>
              <a:gd name="f199" fmla="*/ 5287407 f183 1"/>
              <a:gd name="f200" fmla="*/ 414155 f184 1"/>
              <a:gd name="f201" fmla="*/ 5817914 f183 1"/>
              <a:gd name="f202" fmla="*/ 681487 f184 1"/>
              <a:gd name="f203" fmla="*/ 5914873 f183 1"/>
              <a:gd name="f204" fmla="*/ 892373 f184 1"/>
              <a:gd name="f205" fmla="*/ 5605295 f183 1"/>
              <a:gd name="f206" fmla="*/ 1027770 f184 1"/>
              <a:gd name="f207" fmla="*/ 5804063 f183 1"/>
              <a:gd name="f208" fmla="*/ 1200566 f184 1"/>
              <a:gd name="f209" fmla="*/ 5527036 f183 1"/>
              <a:gd name="f210" fmla="*/ 1348083 f184 1"/>
              <a:gd name="f211" fmla="*/ 5363590 f183 1"/>
              <a:gd name="f212" fmla="*/ 1425997 f184 1"/>
              <a:gd name="f213" fmla="*/ 4800532 f183 1"/>
              <a:gd name="f214" fmla="*/ 1517416 f184 1"/>
              <a:gd name="f215" fmla="*/ 4640549 f183 1"/>
              <a:gd name="f216" fmla="*/ 1569705 f184 1"/>
              <a:gd name="f217" fmla="*/ 4803995 f183 1"/>
              <a:gd name="f218" fmla="*/ 1530921 f184 1"/>
              <a:gd name="f219" fmla="*/ 5433885 f183 1"/>
              <a:gd name="f220" fmla="*/ 1614721 f184 1"/>
              <a:gd name="f221" fmla="*/ 5319957 f183 1"/>
              <a:gd name="f222" fmla="*/ 1800676 f184 1"/>
              <a:gd name="f223" fmla="*/ 4608691 f183 1"/>
              <a:gd name="f224" fmla="*/ 1918759 f184 1"/>
              <a:gd name="f225" fmla="*/ 4486799 f183 1"/>
              <a:gd name="f226" fmla="*/ 2009139 f184 1"/>
              <a:gd name="f227" fmla="*/ 4715000 f183 1"/>
              <a:gd name="f228" fmla="*/ 2135532 f184 1"/>
              <a:gd name="f229" fmla="*/ 5321689 f183 1"/>
              <a:gd name="f230" fmla="*/ 2209291 f184 1"/>
              <a:gd name="f231" fmla="*/ 5028733 f183 1"/>
              <a:gd name="f232" fmla="*/ 2501208 f184 1"/>
              <a:gd name="f233" fmla="*/ 4457711 f183 1"/>
              <a:gd name="f234" fmla="*/ 2695127 f184 1"/>
              <a:gd name="f235" fmla="*/ 4973674 f183 1"/>
              <a:gd name="f236" fmla="*/ 2825329 f184 1"/>
              <a:gd name="f237" fmla="*/ 4563328 f183 1"/>
              <a:gd name="f238" fmla="*/ 2904628 f184 1"/>
              <a:gd name="f239" fmla="*/ 4466368 f183 1"/>
              <a:gd name="f240" fmla="*/ 2922635 f184 1"/>
              <a:gd name="f241" fmla="*/ 4519696 f183 1"/>
              <a:gd name="f242" fmla="*/ 3089544 f184 1"/>
              <a:gd name="f243" fmla="*/ 3606545 f183 1"/>
              <a:gd name="f244" fmla="*/ 3150490 f184 1"/>
              <a:gd name="f245" fmla="*/ 3989882 f183 1"/>
              <a:gd name="f246" fmla="*/ 3755448 f184 1"/>
              <a:gd name="f247" fmla="*/ 1538193 f183 1"/>
              <a:gd name="f248" fmla="*/ 3850330 f184 1"/>
              <a:gd name="f249" fmla="*/ 0 f183 1"/>
              <a:gd name="f250" fmla="*/ f185 1 f2"/>
              <a:gd name="f251" fmla="*/ f188 1 3843750"/>
              <a:gd name="f252" fmla="*/ f189 1 5956080"/>
              <a:gd name="f253" fmla="*/ f190 1 3843750"/>
              <a:gd name="f254" fmla="*/ f191 1 5956080"/>
              <a:gd name="f255" fmla="*/ f192 1 3843750"/>
              <a:gd name="f256" fmla="*/ f193 1 5956080"/>
              <a:gd name="f257" fmla="*/ f194 1 3843750"/>
              <a:gd name="f258" fmla="*/ f195 1 5956080"/>
              <a:gd name="f259" fmla="*/ f196 1 3843750"/>
              <a:gd name="f260" fmla="*/ f197 1 5956080"/>
              <a:gd name="f261" fmla="*/ f198 1 3843750"/>
              <a:gd name="f262" fmla="*/ f199 1 5956080"/>
              <a:gd name="f263" fmla="*/ f200 1 3843750"/>
              <a:gd name="f264" fmla="*/ f201 1 5956080"/>
              <a:gd name="f265" fmla="*/ f202 1 3843750"/>
              <a:gd name="f266" fmla="*/ f203 1 5956080"/>
              <a:gd name="f267" fmla="*/ f204 1 3843750"/>
              <a:gd name="f268" fmla="*/ f205 1 5956080"/>
              <a:gd name="f269" fmla="*/ f206 1 3843750"/>
              <a:gd name="f270" fmla="*/ f207 1 5956080"/>
              <a:gd name="f271" fmla="*/ f208 1 3843750"/>
              <a:gd name="f272" fmla="*/ f209 1 5956080"/>
              <a:gd name="f273" fmla="*/ f210 1 3843750"/>
              <a:gd name="f274" fmla="*/ f211 1 5956080"/>
              <a:gd name="f275" fmla="*/ f212 1 3843750"/>
              <a:gd name="f276" fmla="*/ f213 1 5956080"/>
              <a:gd name="f277" fmla="*/ f214 1 3843750"/>
              <a:gd name="f278" fmla="*/ f215 1 5956080"/>
              <a:gd name="f279" fmla="*/ f216 1 3843750"/>
              <a:gd name="f280" fmla="*/ f217 1 5956080"/>
              <a:gd name="f281" fmla="*/ f218 1 3843750"/>
              <a:gd name="f282" fmla="*/ f219 1 5956080"/>
              <a:gd name="f283" fmla="*/ f220 1 3843750"/>
              <a:gd name="f284" fmla="*/ f221 1 5956080"/>
              <a:gd name="f285" fmla="*/ f222 1 3843750"/>
              <a:gd name="f286" fmla="*/ f223 1 5956080"/>
              <a:gd name="f287" fmla="*/ f224 1 3843750"/>
              <a:gd name="f288" fmla="*/ f225 1 5956080"/>
              <a:gd name="f289" fmla="*/ f226 1 3843750"/>
              <a:gd name="f290" fmla="*/ f227 1 5956080"/>
              <a:gd name="f291" fmla="*/ f228 1 3843750"/>
              <a:gd name="f292" fmla="*/ f229 1 5956080"/>
              <a:gd name="f293" fmla="*/ f230 1 3843750"/>
              <a:gd name="f294" fmla="*/ f231 1 5956080"/>
              <a:gd name="f295" fmla="*/ f232 1 3843750"/>
              <a:gd name="f296" fmla="*/ f233 1 5956080"/>
              <a:gd name="f297" fmla="*/ f234 1 3843750"/>
              <a:gd name="f298" fmla="*/ f235 1 5956080"/>
              <a:gd name="f299" fmla="*/ f236 1 3843750"/>
              <a:gd name="f300" fmla="*/ f237 1 5956080"/>
              <a:gd name="f301" fmla="*/ f238 1 3843750"/>
              <a:gd name="f302" fmla="*/ f239 1 5956080"/>
              <a:gd name="f303" fmla="*/ f240 1 3843750"/>
              <a:gd name="f304" fmla="*/ f241 1 5956080"/>
              <a:gd name="f305" fmla="*/ f242 1 3843750"/>
              <a:gd name="f306" fmla="*/ f243 1 5956080"/>
              <a:gd name="f307" fmla="*/ f244 1 3843750"/>
              <a:gd name="f308" fmla="*/ f245 1 5956080"/>
              <a:gd name="f309" fmla="*/ f246 1 3843750"/>
              <a:gd name="f310" fmla="*/ f247 1 5956080"/>
              <a:gd name="f311" fmla="*/ f248 1 3843750"/>
              <a:gd name="f312" fmla="*/ f249 1 5956080"/>
              <a:gd name="f313" fmla="*/ f5 1 f186"/>
              <a:gd name="f314" fmla="*/ f6 1 f186"/>
              <a:gd name="f315" fmla="*/ f5 1 f187"/>
              <a:gd name="f316" fmla="*/ f7 1 f187"/>
              <a:gd name="f317" fmla="+- f250 0 f1"/>
              <a:gd name="f318" fmla="*/ f251 1 f186"/>
              <a:gd name="f319" fmla="*/ f252 1 f187"/>
              <a:gd name="f320" fmla="*/ f253 1 f186"/>
              <a:gd name="f321" fmla="*/ f254 1 f187"/>
              <a:gd name="f322" fmla="*/ f255 1 f186"/>
              <a:gd name="f323" fmla="*/ f256 1 f187"/>
              <a:gd name="f324" fmla="*/ f257 1 f186"/>
              <a:gd name="f325" fmla="*/ f258 1 f187"/>
              <a:gd name="f326" fmla="*/ f259 1 f186"/>
              <a:gd name="f327" fmla="*/ f260 1 f187"/>
              <a:gd name="f328" fmla="*/ f261 1 f186"/>
              <a:gd name="f329" fmla="*/ f262 1 f187"/>
              <a:gd name="f330" fmla="*/ f263 1 f186"/>
              <a:gd name="f331" fmla="*/ f264 1 f187"/>
              <a:gd name="f332" fmla="*/ f265 1 f186"/>
              <a:gd name="f333" fmla="*/ f266 1 f187"/>
              <a:gd name="f334" fmla="*/ f267 1 f186"/>
              <a:gd name="f335" fmla="*/ f268 1 f187"/>
              <a:gd name="f336" fmla="*/ f269 1 f186"/>
              <a:gd name="f337" fmla="*/ f270 1 f187"/>
              <a:gd name="f338" fmla="*/ f271 1 f186"/>
              <a:gd name="f339" fmla="*/ f272 1 f187"/>
              <a:gd name="f340" fmla="*/ f273 1 f186"/>
              <a:gd name="f341" fmla="*/ f274 1 f187"/>
              <a:gd name="f342" fmla="*/ f275 1 f186"/>
              <a:gd name="f343" fmla="*/ f276 1 f187"/>
              <a:gd name="f344" fmla="*/ f277 1 f186"/>
              <a:gd name="f345" fmla="*/ f278 1 f187"/>
              <a:gd name="f346" fmla="*/ f279 1 f186"/>
              <a:gd name="f347" fmla="*/ f280 1 f187"/>
              <a:gd name="f348" fmla="*/ f281 1 f186"/>
              <a:gd name="f349" fmla="*/ f282 1 f187"/>
              <a:gd name="f350" fmla="*/ f283 1 f186"/>
              <a:gd name="f351" fmla="*/ f284 1 f187"/>
              <a:gd name="f352" fmla="*/ f285 1 f186"/>
              <a:gd name="f353" fmla="*/ f286 1 f187"/>
              <a:gd name="f354" fmla="*/ f287 1 f186"/>
              <a:gd name="f355" fmla="*/ f288 1 f187"/>
              <a:gd name="f356" fmla="*/ f289 1 f186"/>
              <a:gd name="f357" fmla="*/ f290 1 f187"/>
              <a:gd name="f358" fmla="*/ f291 1 f186"/>
              <a:gd name="f359" fmla="*/ f292 1 f187"/>
              <a:gd name="f360" fmla="*/ f293 1 f186"/>
              <a:gd name="f361" fmla="*/ f294 1 f187"/>
              <a:gd name="f362" fmla="*/ f295 1 f186"/>
              <a:gd name="f363" fmla="*/ f296 1 f187"/>
              <a:gd name="f364" fmla="*/ f297 1 f186"/>
              <a:gd name="f365" fmla="*/ f298 1 f187"/>
              <a:gd name="f366" fmla="*/ f299 1 f186"/>
              <a:gd name="f367" fmla="*/ f300 1 f187"/>
              <a:gd name="f368" fmla="*/ f301 1 f186"/>
              <a:gd name="f369" fmla="*/ f302 1 f187"/>
              <a:gd name="f370" fmla="*/ f303 1 f186"/>
              <a:gd name="f371" fmla="*/ f304 1 f187"/>
              <a:gd name="f372" fmla="*/ f305 1 f186"/>
              <a:gd name="f373" fmla="*/ f306 1 f187"/>
              <a:gd name="f374" fmla="*/ f307 1 f186"/>
              <a:gd name="f375" fmla="*/ f308 1 f187"/>
              <a:gd name="f376" fmla="*/ f309 1 f186"/>
              <a:gd name="f377" fmla="*/ f310 1 f187"/>
              <a:gd name="f378" fmla="*/ f311 1 f186"/>
              <a:gd name="f379" fmla="*/ f312 1 f187"/>
              <a:gd name="f380" fmla="*/ f313 f181 1"/>
              <a:gd name="f381" fmla="*/ f314 f181 1"/>
              <a:gd name="f382" fmla="*/ f316 f182 1"/>
              <a:gd name="f383" fmla="*/ f315 f182 1"/>
              <a:gd name="f384" fmla="*/ f318 f181 1"/>
              <a:gd name="f385" fmla="*/ f319 f182 1"/>
              <a:gd name="f386" fmla="*/ f320 f181 1"/>
              <a:gd name="f387" fmla="*/ f321 f182 1"/>
              <a:gd name="f388" fmla="*/ f322 f181 1"/>
              <a:gd name="f389" fmla="*/ f323 f182 1"/>
              <a:gd name="f390" fmla="*/ f324 f181 1"/>
              <a:gd name="f391" fmla="*/ f325 f182 1"/>
              <a:gd name="f392" fmla="*/ f326 f181 1"/>
              <a:gd name="f393" fmla="*/ f327 f182 1"/>
              <a:gd name="f394" fmla="*/ f328 f181 1"/>
              <a:gd name="f395" fmla="*/ f329 f182 1"/>
              <a:gd name="f396" fmla="*/ f330 f181 1"/>
              <a:gd name="f397" fmla="*/ f331 f182 1"/>
              <a:gd name="f398" fmla="*/ f332 f181 1"/>
              <a:gd name="f399" fmla="*/ f333 f182 1"/>
              <a:gd name="f400" fmla="*/ f334 f181 1"/>
              <a:gd name="f401" fmla="*/ f335 f182 1"/>
              <a:gd name="f402" fmla="*/ f336 f181 1"/>
              <a:gd name="f403" fmla="*/ f337 f182 1"/>
              <a:gd name="f404" fmla="*/ f338 f181 1"/>
              <a:gd name="f405" fmla="*/ f339 f182 1"/>
              <a:gd name="f406" fmla="*/ f340 f181 1"/>
              <a:gd name="f407" fmla="*/ f341 f182 1"/>
              <a:gd name="f408" fmla="*/ f342 f181 1"/>
              <a:gd name="f409" fmla="*/ f343 f182 1"/>
              <a:gd name="f410" fmla="*/ f344 f181 1"/>
              <a:gd name="f411" fmla="*/ f345 f182 1"/>
              <a:gd name="f412" fmla="*/ f346 f181 1"/>
              <a:gd name="f413" fmla="*/ f347 f182 1"/>
              <a:gd name="f414" fmla="*/ f348 f181 1"/>
              <a:gd name="f415" fmla="*/ f349 f182 1"/>
              <a:gd name="f416" fmla="*/ f350 f181 1"/>
              <a:gd name="f417" fmla="*/ f351 f182 1"/>
              <a:gd name="f418" fmla="*/ f352 f181 1"/>
              <a:gd name="f419" fmla="*/ f353 f182 1"/>
              <a:gd name="f420" fmla="*/ f354 f181 1"/>
              <a:gd name="f421" fmla="*/ f355 f182 1"/>
              <a:gd name="f422" fmla="*/ f356 f181 1"/>
              <a:gd name="f423" fmla="*/ f357 f182 1"/>
              <a:gd name="f424" fmla="*/ f358 f181 1"/>
              <a:gd name="f425" fmla="*/ f359 f182 1"/>
              <a:gd name="f426" fmla="*/ f360 f181 1"/>
              <a:gd name="f427" fmla="*/ f361 f182 1"/>
              <a:gd name="f428" fmla="*/ f362 f181 1"/>
              <a:gd name="f429" fmla="*/ f363 f182 1"/>
              <a:gd name="f430" fmla="*/ f364 f181 1"/>
              <a:gd name="f431" fmla="*/ f365 f182 1"/>
              <a:gd name="f432" fmla="*/ f366 f181 1"/>
              <a:gd name="f433" fmla="*/ f367 f182 1"/>
              <a:gd name="f434" fmla="*/ f368 f181 1"/>
              <a:gd name="f435" fmla="*/ f369 f182 1"/>
              <a:gd name="f436" fmla="*/ f370 f181 1"/>
              <a:gd name="f437" fmla="*/ f371 f182 1"/>
              <a:gd name="f438" fmla="*/ f372 f181 1"/>
              <a:gd name="f439" fmla="*/ f373 f182 1"/>
              <a:gd name="f440" fmla="*/ f374 f181 1"/>
              <a:gd name="f441" fmla="*/ f375 f182 1"/>
              <a:gd name="f442" fmla="*/ f376 f181 1"/>
              <a:gd name="f443" fmla="*/ f377 f182 1"/>
              <a:gd name="f444" fmla="*/ f378 f181 1"/>
              <a:gd name="f445" fmla="*/ f379 f182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17">
                <a:pos x="f384" y="f385"/>
              </a:cxn>
              <a:cxn ang="f317">
                <a:pos x="f386" y="f387"/>
              </a:cxn>
              <a:cxn ang="f317">
                <a:pos x="f388" y="f389"/>
              </a:cxn>
              <a:cxn ang="f317">
                <a:pos x="f390" y="f391"/>
              </a:cxn>
              <a:cxn ang="f317">
                <a:pos x="f392" y="f393"/>
              </a:cxn>
              <a:cxn ang="f317">
                <a:pos x="f394" y="f395"/>
              </a:cxn>
              <a:cxn ang="f317">
                <a:pos x="f396" y="f397"/>
              </a:cxn>
              <a:cxn ang="f317">
                <a:pos x="f398" y="f399"/>
              </a:cxn>
              <a:cxn ang="f317">
                <a:pos x="f400" y="f401"/>
              </a:cxn>
              <a:cxn ang="f317">
                <a:pos x="f402" y="f403"/>
              </a:cxn>
              <a:cxn ang="f317">
                <a:pos x="f404" y="f405"/>
              </a:cxn>
              <a:cxn ang="f317">
                <a:pos x="f406" y="f407"/>
              </a:cxn>
              <a:cxn ang="f317">
                <a:pos x="f408" y="f409"/>
              </a:cxn>
              <a:cxn ang="f317">
                <a:pos x="f410" y="f411"/>
              </a:cxn>
              <a:cxn ang="f317">
                <a:pos x="f412" y="f413"/>
              </a:cxn>
              <a:cxn ang="f317">
                <a:pos x="f414" y="f415"/>
              </a:cxn>
              <a:cxn ang="f317">
                <a:pos x="f416" y="f417"/>
              </a:cxn>
              <a:cxn ang="f317">
                <a:pos x="f418" y="f419"/>
              </a:cxn>
              <a:cxn ang="f317">
                <a:pos x="f420" y="f421"/>
              </a:cxn>
              <a:cxn ang="f317">
                <a:pos x="f422" y="f423"/>
              </a:cxn>
              <a:cxn ang="f317">
                <a:pos x="f424" y="f425"/>
              </a:cxn>
              <a:cxn ang="f317">
                <a:pos x="f426" y="f427"/>
              </a:cxn>
              <a:cxn ang="f317">
                <a:pos x="f428" y="f429"/>
              </a:cxn>
              <a:cxn ang="f317">
                <a:pos x="f430" y="f431"/>
              </a:cxn>
              <a:cxn ang="f317">
                <a:pos x="f432" y="f433"/>
              </a:cxn>
              <a:cxn ang="f317">
                <a:pos x="f434" y="f435"/>
              </a:cxn>
              <a:cxn ang="f317">
                <a:pos x="f436" y="f437"/>
              </a:cxn>
              <a:cxn ang="f317">
                <a:pos x="f438" y="f439"/>
              </a:cxn>
              <a:cxn ang="f317">
                <a:pos x="f440" y="f441"/>
              </a:cxn>
              <a:cxn ang="f317">
                <a:pos x="f442" y="f443"/>
              </a:cxn>
              <a:cxn ang="f317">
                <a:pos x="f444" y="f445"/>
              </a:cxn>
              <a:cxn ang="f317">
                <a:pos x="f384" y="f445"/>
              </a:cxn>
            </a:cxnLst>
            <a:rect l="f380" t="f383" r="f381" b="f382"/>
            <a:pathLst>
              <a:path w="3843750" h="5956080">
                <a:moveTo>
                  <a:pt x="f5" y="f8"/>
                </a:moveTo>
                <a:cubicBezTo>
                  <a:pt x="f9" y="f10"/>
                  <a:pt x="f11" y="f12"/>
                  <a:pt x="f13" y="f12"/>
                </a:cubicBezTo>
                <a:cubicBezTo>
                  <a:pt x="f11" y="f14"/>
                  <a:pt x="f15" y="f16"/>
                  <a:pt x="f17" y="f18"/>
                </a:cubicBezTo>
                <a:cubicBezTo>
                  <a:pt x="f19" y="f20"/>
                  <a:pt x="f21" y="f22"/>
                  <a:pt x="f23" y="f24"/>
                </a:cubicBezTo>
                <a:cubicBezTo>
                  <a:pt x="f25" y="f26"/>
                  <a:pt x="f27" y="f28"/>
                  <a:pt x="f29" y="f30"/>
                </a:cubicBezTo>
                <a:cubicBezTo>
                  <a:pt x="f31" y="f32"/>
                  <a:pt x="f33" y="f34"/>
                  <a:pt x="f35" y="f36"/>
                </a:cubicBezTo>
                <a:cubicBezTo>
                  <a:pt x="f37" y="f38"/>
                  <a:pt x="f39" y="f40"/>
                  <a:pt x="f41" y="f42"/>
                </a:cubicBezTo>
                <a:cubicBezTo>
                  <a:pt x="f43" y="f44"/>
                  <a:pt x="f45" y="f46"/>
                  <a:pt x="f47" y="f48"/>
                </a:cubicBezTo>
                <a:cubicBezTo>
                  <a:pt x="f49" y="f50"/>
                  <a:pt x="f51" y="f52"/>
                  <a:pt x="f53" y="f54"/>
                </a:cubicBezTo>
                <a:cubicBezTo>
                  <a:pt x="f55" y="f56"/>
                  <a:pt x="f57" y="f58"/>
                  <a:pt x="f59" y="f60"/>
                </a:cubicBezTo>
                <a:cubicBezTo>
                  <a:pt x="f61" y="f62"/>
                  <a:pt x="f63" y="f64"/>
                  <a:pt x="f65" y="f66"/>
                </a:cubicBezTo>
                <a:cubicBezTo>
                  <a:pt x="f67" y="f68"/>
                  <a:pt x="f69" y="f70"/>
                  <a:pt x="f71" y="f72"/>
                </a:cubicBezTo>
                <a:cubicBezTo>
                  <a:pt x="f73" y="f74"/>
                  <a:pt x="f75" y="f76"/>
                  <a:pt x="f77" y="f78"/>
                </a:cubicBezTo>
                <a:cubicBezTo>
                  <a:pt x="f79" y="f80"/>
                  <a:pt x="f81" y="f82"/>
                  <a:pt x="f83" y="f84"/>
                </a:cubicBezTo>
                <a:cubicBezTo>
                  <a:pt x="f85" y="f86"/>
                  <a:pt x="f87" y="f88"/>
                  <a:pt x="f89" y="f90"/>
                </a:cubicBezTo>
                <a:cubicBezTo>
                  <a:pt x="f91" y="f92"/>
                  <a:pt x="f93" y="f94"/>
                  <a:pt x="f95" y="f96"/>
                </a:cubicBezTo>
                <a:cubicBezTo>
                  <a:pt x="f97" y="f98"/>
                  <a:pt x="f99" y="f100"/>
                  <a:pt x="f101" y="f102"/>
                </a:cubicBezTo>
                <a:cubicBezTo>
                  <a:pt x="f103" y="f104"/>
                  <a:pt x="f105" y="f106"/>
                  <a:pt x="f107" y="f108"/>
                </a:cubicBezTo>
                <a:cubicBezTo>
                  <a:pt x="f109" y="f110"/>
                  <a:pt x="f111" y="f112"/>
                  <a:pt x="f113" y="f114"/>
                </a:cubicBezTo>
                <a:cubicBezTo>
                  <a:pt x="f115" y="f116"/>
                  <a:pt x="f117" y="f118"/>
                  <a:pt x="f119" y="f120"/>
                </a:cubicBezTo>
                <a:cubicBezTo>
                  <a:pt x="f121" y="f122"/>
                  <a:pt x="f123" y="f124"/>
                  <a:pt x="f125" y="f126"/>
                </a:cubicBezTo>
                <a:cubicBezTo>
                  <a:pt x="f125" y="f126"/>
                  <a:pt x="f127" y="f128"/>
                  <a:pt x="f129" y="f130"/>
                </a:cubicBezTo>
                <a:cubicBezTo>
                  <a:pt x="f131" y="f132"/>
                  <a:pt x="f133" y="f134"/>
                  <a:pt x="f135" y="f136"/>
                </a:cubicBezTo>
                <a:cubicBezTo>
                  <a:pt x="f137" y="f138"/>
                  <a:pt x="f139" y="f140"/>
                  <a:pt x="f141" y="f142"/>
                </a:cubicBezTo>
                <a:cubicBezTo>
                  <a:pt x="f143" y="f144"/>
                  <a:pt x="f145" y="f146"/>
                  <a:pt x="f147" y="f148"/>
                </a:cubicBezTo>
                <a:cubicBezTo>
                  <a:pt x="f149" y="f150"/>
                  <a:pt x="f151" y="f152"/>
                  <a:pt x="f153" y="f154"/>
                </a:cubicBezTo>
                <a:cubicBezTo>
                  <a:pt x="f155" y="f156"/>
                  <a:pt x="f157" y="f158"/>
                  <a:pt x="f159" y="f160"/>
                </a:cubicBezTo>
                <a:cubicBezTo>
                  <a:pt x="f161" y="f162"/>
                  <a:pt x="f163" y="f164"/>
                  <a:pt x="f165" y="f166"/>
                </a:cubicBezTo>
                <a:cubicBezTo>
                  <a:pt x="f167" y="f168"/>
                  <a:pt x="f169" y="f170"/>
                  <a:pt x="f169" y="f170"/>
                </a:cubicBezTo>
                <a:cubicBezTo>
                  <a:pt x="f169" y="f170"/>
                  <a:pt x="f171" y="f172"/>
                  <a:pt x="f173" y="f174"/>
                </a:cubicBezTo>
                <a:cubicBezTo>
                  <a:pt x="f175" y="f176"/>
                  <a:pt x="f177" y="f178"/>
                  <a:pt x="f179" y="f5"/>
                </a:cubicBezTo>
                <a:lnTo>
                  <a:pt x="f5" y="f5"/>
                </a:lnTo>
                <a:close/>
              </a:path>
            </a:pathLst>
          </a:custGeom>
          <a:solidFill>
            <a:srgbClr val="F07C98">
              <a:alpha val="20000"/>
            </a:srgbClr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Century Gothic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75EEC536-8C90-3080-14CC-314E5EC42FB0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1847" y="1078992"/>
            <a:ext cx="5266944" cy="3136391"/>
          </a:xfrm>
        </p:spPr>
        <p:txBody>
          <a:bodyPr anchor="b"/>
          <a:lstStyle>
            <a:lvl1pPr>
              <a:defRPr sz="4800"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4739A29-EF21-50AC-CD7A-1843DCB0E1C1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1847" y="4279392"/>
            <a:ext cx="5266944" cy="1500182"/>
          </a:xfrm>
        </p:spPr>
        <p:txBody>
          <a:bodyPr/>
          <a:lstStyle>
            <a:lvl1pPr marL="0" indent="0">
              <a:buNone/>
              <a:defRPr sz="2400" cap="all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2CDCB6D1-D85F-5C05-B46A-F502EBB4660F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9/3/20XX</a:t>
            </a:r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81DD6CA5-39C3-BE33-2584-76E0B08D6CDC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Presentation Title</a:t>
            </a:r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657274D5-3C8A-AC96-D02E-7CF71F87690C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2A17678-5CFE-45A2-B65D-919BB2FB3311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818286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7283568-85CB-29FC-531B-B9F57CF58859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9/3/20XX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BEDDD4A-240C-F772-E3E6-7F7C4B7F2BF3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Presentation Title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5FF708A-1989-FED4-8308-0261008D0ACA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63061A2-9E0C-42FA-BD05-1EA859DF9D6A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359721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: Shape 7" descr="Tag=AccentColor&#10;Flavor=Light&#10;Target=Fill">
            <a:extLst>
              <a:ext uri="{FF2B5EF4-FFF2-40B4-BE49-F238E27FC236}">
                <a16:creationId xmlns:a16="http://schemas.microsoft.com/office/drawing/2014/main" id="{1011E91E-C8C7-E9A8-94C3-BE3866B15268}"/>
              </a:ext>
            </a:extLst>
          </p:cNvPr>
          <p:cNvSpPr/>
          <p:nvPr/>
        </p:nvSpPr>
        <p:spPr>
          <a:xfrm>
            <a:off x="4726725" y="0"/>
            <a:ext cx="7472385" cy="6858000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7472381"/>
              <a:gd name="f7" fmla="val 6886575"/>
              <a:gd name="f8" fmla="val 1232666"/>
              <a:gd name="f9" fmla="val 814388"/>
              <a:gd name="f10" fmla="val 6411516"/>
              <a:gd name="f11" fmla="val 6992676"/>
              <a:gd name="f12" fmla="val 1946893"/>
              <a:gd name="f13" fmla="val 1801205"/>
              <a:gd name="f14" fmla="val 6815137"/>
              <a:gd name="f15" fmla="val 1662624"/>
              <a:gd name="f16" fmla="val 6729412"/>
              <a:gd name="f17" fmla="val 1506276"/>
              <a:gd name="f18" fmla="val 6686550"/>
              <a:gd name="f19" fmla="val 1399675"/>
              <a:gd name="f20" fmla="val 6657975"/>
              <a:gd name="f21" fmla="val 1296627"/>
              <a:gd name="f22" fmla="val 6607969"/>
              <a:gd name="f23" fmla="val 1314394"/>
              <a:gd name="f24" fmla="val 6457949"/>
              <a:gd name="f25" fmla="val 1317947"/>
              <a:gd name="f26" fmla="val 6415087"/>
              <a:gd name="f27" fmla="val 1289520"/>
              <a:gd name="f28" fmla="val 6382941"/>
              <a:gd name="f29" fmla="val 1246880"/>
              <a:gd name="f30" fmla="val 6393656"/>
              <a:gd name="f31" fmla="val 1165153"/>
              <a:gd name="f32" fmla="val 1126065"/>
              <a:gd name="f33" fmla="val 6354365"/>
              <a:gd name="f34" fmla="val 1079872"/>
              <a:gd name="f35" fmla="val 6307931"/>
              <a:gd name="f36" fmla="val 998144"/>
              <a:gd name="f37" fmla="val 6225779"/>
              <a:gd name="f38" fmla="val 919970"/>
              <a:gd name="f39" fmla="val 6140052"/>
              <a:gd name="f40" fmla="val 788495"/>
              <a:gd name="f41" fmla="val 6125765"/>
              <a:gd name="f42" fmla="val 813369"/>
              <a:gd name="f43" fmla="val 6061471"/>
              <a:gd name="f44" fmla="val 856009"/>
              <a:gd name="f45" fmla="val 6068615"/>
              <a:gd name="f46" fmla="val 895097"/>
              <a:gd name="f47" fmla="val 6082903"/>
              <a:gd name="f48" fmla="val 6118622"/>
              <a:gd name="f49" fmla="val 1101192"/>
              <a:gd name="f50" fmla="val 6157912"/>
              <a:gd name="f51" fmla="val 1204239"/>
              <a:gd name="f52" fmla="val 6193631"/>
              <a:gd name="f53" fmla="val 1271754"/>
              <a:gd name="f54" fmla="val 6215062"/>
              <a:gd name="f55" fmla="val 1339267"/>
              <a:gd name="f56" fmla="val 6247209"/>
              <a:gd name="f57" fmla="val 1428102"/>
              <a:gd name="f58" fmla="val 6222206"/>
              <a:gd name="f59" fmla="val 1349928"/>
              <a:gd name="f60" fmla="val 6093619"/>
              <a:gd name="f61" fmla="val 1218453"/>
              <a:gd name="f62" fmla="val 1111852"/>
              <a:gd name="f63" fmla="val 6029325"/>
              <a:gd name="f64" fmla="val 980377"/>
              <a:gd name="f65" fmla="val 5979319"/>
              <a:gd name="f66" fmla="val 902203"/>
              <a:gd name="f67" fmla="val 5886450"/>
              <a:gd name="f68" fmla="val 806262"/>
              <a:gd name="f69" fmla="val 5779294"/>
              <a:gd name="f70" fmla="val 5750719"/>
              <a:gd name="f71" fmla="val 962610"/>
              <a:gd name="f72" fmla="val 5829300"/>
              <a:gd name="f73" fmla="val 1040785"/>
              <a:gd name="f74" fmla="val 5825728"/>
              <a:gd name="f75" fmla="val 1044338"/>
              <a:gd name="f76" fmla="val 5815012"/>
              <a:gd name="f77" fmla="val 1051445"/>
              <a:gd name="f78" fmla="val 5793581"/>
              <a:gd name="f79" fmla="val 923523"/>
              <a:gd name="f80" fmla="val 5736431"/>
              <a:gd name="f81" fmla="val 866670"/>
              <a:gd name="f82" fmla="val 5629275"/>
              <a:gd name="f83" fmla="val 845349"/>
              <a:gd name="f84" fmla="val 5497115"/>
              <a:gd name="f85" fmla="val 838243"/>
              <a:gd name="f86" fmla="val 5429250"/>
              <a:gd name="f87" fmla="val 792049"/>
              <a:gd name="f88" fmla="val 5407819"/>
              <a:gd name="f89" fmla="val 745855"/>
              <a:gd name="f90" fmla="val 5375672"/>
              <a:gd name="f91" fmla="val 589507"/>
              <a:gd name="f92" fmla="val 5264943"/>
              <a:gd name="f93" fmla="val 422499"/>
              <a:gd name="f94" fmla="val 5164931"/>
              <a:gd name="f95" fmla="val 291024"/>
              <a:gd name="f96" fmla="val 5014913"/>
              <a:gd name="f97" fmla="val 443819"/>
              <a:gd name="f98" fmla="val 5032771"/>
              <a:gd name="f99" fmla="val 564633"/>
              <a:gd name="f100" fmla="val 5132784"/>
              <a:gd name="f101" fmla="val 724535"/>
              <a:gd name="f102" fmla="val 5175647"/>
              <a:gd name="f103" fmla="val 596614"/>
              <a:gd name="f104" fmla="val 5011340"/>
              <a:gd name="f105" fmla="val 429605"/>
              <a:gd name="f106" fmla="val 4925615"/>
              <a:gd name="f107" fmla="val 276811"/>
              <a:gd name="f108" fmla="val 4825603"/>
              <a:gd name="f109" fmla="val 205743"/>
              <a:gd name="f110" fmla="val 4779169"/>
              <a:gd name="f111" fmla="val 141783"/>
              <a:gd name="f112" fmla="val 4722018"/>
              <a:gd name="f113" fmla="val 60055"/>
              <a:gd name="f114" fmla="val 4697016"/>
              <a:gd name="f115" fmla="val 31628"/>
              <a:gd name="f116" fmla="val 4689872"/>
              <a:gd name="f117" fmla="+- 0 0 18119"/>
              <a:gd name="f118" fmla="val 4672013"/>
              <a:gd name="f119" fmla="val 6755"/>
              <a:gd name="f120" fmla="val 4622006"/>
              <a:gd name="f121" fmla="val 28075"/>
              <a:gd name="f122" fmla="val 4579144"/>
              <a:gd name="f123" fmla="val 67162"/>
              <a:gd name="f124" fmla="val 4593432"/>
              <a:gd name="f125" fmla="val 102696"/>
              <a:gd name="f126" fmla="val 4604146"/>
              <a:gd name="f127" fmla="val 187976"/>
              <a:gd name="f128" fmla="val 4632722"/>
              <a:gd name="f129" fmla="val 280364"/>
              <a:gd name="f130" fmla="val 397625"/>
              <a:gd name="f131" fmla="val 298131"/>
              <a:gd name="f132" fmla="val 4496990"/>
              <a:gd name="f133" fmla="val 116909"/>
              <a:gd name="f134" fmla="val 4539853"/>
              <a:gd name="f135" fmla="val 4396978"/>
              <a:gd name="f136" fmla="val 138229"/>
              <a:gd name="f137" fmla="val 4371976"/>
              <a:gd name="f138" fmla="val 219957"/>
              <a:gd name="f139" fmla="val 4421982"/>
              <a:gd name="f140" fmla="val 305237"/>
              <a:gd name="f141" fmla="val 4432697"/>
              <a:gd name="f142" fmla="val 383412"/>
              <a:gd name="f143" fmla="val 4443413"/>
              <a:gd name="f144" fmla="val 401178"/>
              <a:gd name="f145" fmla="val 4418409"/>
              <a:gd name="f146" fmla="val 4339828"/>
              <a:gd name="f147" fmla="val 354985"/>
              <a:gd name="f148" fmla="val 4218385"/>
              <a:gd name="f149" fmla="val 4157662"/>
              <a:gd name="f150" fmla="val 511333"/>
              <a:gd name="f151" fmla="val 4189810"/>
              <a:gd name="f152" fmla="val 617934"/>
              <a:gd name="f153" fmla="val 4221956"/>
              <a:gd name="f154" fmla="val 628594"/>
              <a:gd name="f155" fmla="val 4175522"/>
              <a:gd name="f156" fmla="val 600167"/>
              <a:gd name="f157" fmla="val 4107656"/>
              <a:gd name="f158" fmla="val 557527"/>
              <a:gd name="f159" fmla="val 4007644"/>
              <a:gd name="f160" fmla="val 603720"/>
              <a:gd name="f161" fmla="val 3929063"/>
              <a:gd name="f162" fmla="val 635701"/>
              <a:gd name="f163" fmla="val 3843337"/>
              <a:gd name="f164" fmla="val 685448"/>
              <a:gd name="f165" fmla="val 3714750"/>
              <a:gd name="f166" fmla="val 664128"/>
              <a:gd name="f167" fmla="val 3650456"/>
              <a:gd name="f168" fmla="val 561080"/>
              <a:gd name="f169" fmla="val 3554015"/>
              <a:gd name="f170" fmla="val 500673"/>
              <a:gd name="f171" fmla="val 3500438"/>
              <a:gd name="f172" fmla="val 440265"/>
              <a:gd name="f173" fmla="val 3454003"/>
              <a:gd name="f174" fmla="val 3407569"/>
              <a:gd name="f175" fmla="val 550420"/>
              <a:gd name="f176" fmla="val 3382565"/>
              <a:gd name="f177" fmla="val 347878"/>
              <a:gd name="f178" fmla="val 3296841"/>
              <a:gd name="f179" fmla="val 415392"/>
              <a:gd name="f180" fmla="val 3243263"/>
              <a:gd name="f181" fmla="val 553973"/>
              <a:gd name="f182" fmla="val 3221831"/>
              <a:gd name="f183" fmla="val 3393282"/>
              <a:gd name="f184" fmla="val 852456"/>
              <a:gd name="f185" fmla="val 3343275"/>
              <a:gd name="f186" fmla="val 625041"/>
              <a:gd name="f187" fmla="val 3196828"/>
              <a:gd name="f188" fmla="val 369198"/>
              <a:gd name="f189" fmla="val 3150393"/>
              <a:gd name="f190" fmla="val 202190"/>
              <a:gd name="f191" fmla="val 2953940"/>
              <a:gd name="f192" fmla="val 241277"/>
              <a:gd name="f193" fmla="val 2911078"/>
              <a:gd name="f194" fmla="val 312344"/>
              <a:gd name="f195" fmla="val 2936081"/>
              <a:gd name="f196" fmla="val 2925365"/>
              <a:gd name="f197" fmla="val 2993232"/>
              <a:gd name="f198" fmla="val 706768"/>
              <a:gd name="f199" fmla="val 2714625"/>
              <a:gd name="f200" fmla="val 713875"/>
              <a:gd name="f201" fmla="val 720982"/>
              <a:gd name="f202" fmla="val 728088"/>
              <a:gd name="f203" fmla="val 2703909"/>
              <a:gd name="f204" fmla="val 767175"/>
              <a:gd name="f205" fmla="val 2664619"/>
              <a:gd name="f206" fmla="val 731642"/>
              <a:gd name="f207" fmla="val 2571750"/>
              <a:gd name="f208" fmla="val 795602"/>
              <a:gd name="f209" fmla="val 2564606"/>
              <a:gd name="f210" fmla="val 2557462"/>
              <a:gd name="f211" fmla="val 934184"/>
              <a:gd name="f212" fmla="val 2525315"/>
              <a:gd name="f213" fmla="val 1008804"/>
              <a:gd name="f214" fmla="val 2543175"/>
              <a:gd name="f215" fmla="val 1065658"/>
              <a:gd name="f216" fmla="val 2575322"/>
              <a:gd name="f217" fmla="val 1186473"/>
              <a:gd name="f218" fmla="val 1250433"/>
              <a:gd name="f219" fmla="val 2696766"/>
              <a:gd name="f220" fmla="val 1378355"/>
              <a:gd name="f221" fmla="val 2536031"/>
              <a:gd name="f222" fmla="val 2528888"/>
              <a:gd name="f223" fmla="val 1488509"/>
              <a:gd name="f224" fmla="val 2546747"/>
              <a:gd name="f225" fmla="val 1548916"/>
              <a:gd name="f226" fmla="val 2553891"/>
              <a:gd name="f227" fmla="val 1598663"/>
              <a:gd name="f228" fmla="val 2561035"/>
              <a:gd name="f229" fmla="val 1659071"/>
              <a:gd name="f230" fmla="val 2593181"/>
              <a:gd name="f231" fmla="val 1694604"/>
              <a:gd name="f232" fmla="val 1712371"/>
              <a:gd name="f233" fmla="val 2489596"/>
              <a:gd name="f234" fmla="val 1627090"/>
              <a:gd name="f235" fmla="val 2418159"/>
              <a:gd name="f236" fmla="val 1552469"/>
              <a:gd name="f237" fmla="val 2411015"/>
              <a:gd name="f238" fmla="val 1484956"/>
              <a:gd name="f239" fmla="val 2403872"/>
              <a:gd name="f240" fmla="val 1417442"/>
              <a:gd name="f241" fmla="val 2396728"/>
              <a:gd name="f242" fmla="val 1353481"/>
              <a:gd name="f243" fmla="val 1275307"/>
              <a:gd name="f244" fmla="val 2428875"/>
              <a:gd name="f245" fmla="val 2400300"/>
              <a:gd name="f246" fmla="val 1211346"/>
              <a:gd name="f247" fmla="val 2336007"/>
              <a:gd name="f248" fmla="val 2268141"/>
              <a:gd name="f249" fmla="val 1140279"/>
              <a:gd name="f250" fmla="val 2232422"/>
              <a:gd name="f251" fmla="val 1076318"/>
              <a:gd name="f252" fmla="val 2200275"/>
              <a:gd name="f253" fmla="val 2121694"/>
              <a:gd name="f254" fmla="val 770729"/>
              <a:gd name="f255" fmla="val 2028825"/>
              <a:gd name="f256" fmla="val 1982390"/>
              <a:gd name="f257" fmla="val 568187"/>
              <a:gd name="f258" fmla="val 1975246"/>
              <a:gd name="f259" fmla="val 529100"/>
              <a:gd name="f260" fmla="val 1960959"/>
              <a:gd name="f261" fmla="val 514886"/>
              <a:gd name="f262" fmla="val 1900238"/>
              <a:gd name="f263" fmla="val 976824"/>
              <a:gd name="f264" fmla="val 1993106"/>
              <a:gd name="f265" fmla="val 1396121"/>
              <a:gd name="f266" fmla="val 1872273"/>
              <a:gd name="f267" fmla="val 2218135"/>
              <a:gd name="f268" fmla="val 1744351"/>
              <a:gd name="f269" fmla="val 2143125"/>
              <a:gd name="f270" fmla="val 1591557"/>
              <a:gd name="f271" fmla="val 2139554"/>
              <a:gd name="f272" fmla="val 1452975"/>
              <a:gd name="f273" fmla="val 2085975"/>
              <a:gd name="f274" fmla="val 2046685"/>
              <a:gd name="f275" fmla="val 1644857"/>
              <a:gd name="f276" fmla="val 2089547"/>
              <a:gd name="f277" fmla="val 1737245"/>
              <a:gd name="f278" fmla="val 2110978"/>
              <a:gd name="f279" fmla="val 1815419"/>
              <a:gd name="f280" fmla="val 2128837"/>
              <a:gd name="f281" fmla="val 1886486"/>
              <a:gd name="f282" fmla="val 2132410"/>
              <a:gd name="f283" fmla="val 1893593"/>
              <a:gd name="f284" fmla="val 2021681"/>
              <a:gd name="f285" fmla="val 2010965"/>
              <a:gd name="f286" fmla="val 2003821"/>
              <a:gd name="f287" fmla="val 1865166"/>
              <a:gd name="f288" fmla="val 1946672"/>
              <a:gd name="f289" fmla="val 1826079"/>
              <a:gd name="f290" fmla="val 1925240"/>
              <a:gd name="f291" fmla="val 1776332"/>
              <a:gd name="f292" fmla="val 1910953"/>
              <a:gd name="f293" fmla="val 1747905"/>
              <a:gd name="f294" fmla="val 1903809"/>
              <a:gd name="f295" fmla="val 1708818"/>
              <a:gd name="f296" fmla="val 1889522"/>
              <a:gd name="f297" fmla="val 1857375"/>
              <a:gd name="f298" fmla="val 1735931"/>
              <a:gd name="f299" fmla="val 1616430"/>
              <a:gd name="f300" fmla="val 1700212"/>
              <a:gd name="f301" fmla="val 1524043"/>
              <a:gd name="f302" fmla="val 1664493"/>
              <a:gd name="f303" fmla="val 1573790"/>
              <a:gd name="f304" fmla="val 1603772"/>
              <a:gd name="f305" fmla="val 1646635"/>
              <a:gd name="f306" fmla="val 1655517"/>
              <a:gd name="f307" fmla="val 1643062"/>
              <a:gd name="f308" fmla="val 1680391"/>
              <a:gd name="f309" fmla="val 1639491"/>
              <a:gd name="f310" fmla="val 1705264"/>
              <a:gd name="f311" fmla="val 1635919"/>
              <a:gd name="f312" fmla="val 1578769"/>
              <a:gd name="f313" fmla="val 1546622"/>
              <a:gd name="f314" fmla="val 1669731"/>
              <a:gd name="f315" fmla="val 1513383"/>
              <a:gd name="f316" fmla="val 1543050"/>
              <a:gd name="f317" fmla="val 1424548"/>
              <a:gd name="f318" fmla="val 1371600"/>
              <a:gd name="f319" fmla="val 1261093"/>
              <a:gd name="f320" fmla="val 1161599"/>
              <a:gd name="f321" fmla="val 1310841"/>
              <a:gd name="f322" fmla="val 1275159"/>
              <a:gd name="f323" fmla="val 1229113"/>
              <a:gd name="f324" fmla="val 1235869"/>
              <a:gd name="f325" fmla="val 1225153"/>
              <a:gd name="f326" fmla="val 1278860"/>
              <a:gd name="f327" fmla="val 1210866"/>
              <a:gd name="f328" fmla="val 1307287"/>
              <a:gd name="f329" fmla="val 1214437"/>
              <a:gd name="f330" fmla="val 1335714"/>
              <a:gd name="f331" fmla="val 1218009"/>
              <a:gd name="f332" fmla="val 1360588"/>
              <a:gd name="f333" fmla="val 1243013"/>
              <a:gd name="f334" fmla="val 1413888"/>
              <a:gd name="f335" fmla="val 1160860"/>
              <a:gd name="f336" fmla="val 1367694"/>
              <a:gd name="f337" fmla="val 1135856"/>
              <a:gd name="f338" fmla="val 1325054"/>
              <a:gd name="f339" fmla="val 1117997"/>
              <a:gd name="f340" fmla="val 1075135"/>
              <a:gd name="f341" fmla="val 1025129"/>
              <a:gd name="f342" fmla="val 1037231"/>
              <a:gd name="f343" fmla="val 1010841"/>
              <a:gd name="f344" fmla="val 1001698"/>
              <a:gd name="f345" fmla="val 1007269"/>
              <a:gd name="f346" fmla="val 989409"/>
              <a:gd name="f347" fmla="val 983931"/>
              <a:gd name="f348" fmla="val 953690"/>
              <a:gd name="f349" fmla="val 991037"/>
              <a:gd name="f350" fmla="val 907256"/>
              <a:gd name="f351" fmla="val 1026571"/>
              <a:gd name="f352" fmla="val 921544"/>
              <a:gd name="f353" fmla="val 1054998"/>
              <a:gd name="f354" fmla="val 925115"/>
              <a:gd name="f355" fmla="val 1072765"/>
              <a:gd name="f356" fmla="val 928688"/>
              <a:gd name="f357" fmla="val 1090532"/>
              <a:gd name="f358" fmla="val 939403"/>
              <a:gd name="f359" fmla="val 1108299"/>
              <a:gd name="f360" fmla="val 914400"/>
              <a:gd name="f361" fmla="val 692555"/>
              <a:gd name="f362" fmla="val 660797"/>
              <a:gd name="f363" fmla="val 472246"/>
              <a:gd name="f364" fmla="val 675085"/>
              <a:gd name="f365" fmla="val 467915"/>
              <a:gd name="f366" fmla="val 109802"/>
              <a:gd name="f367" fmla="val 428625"/>
              <a:gd name="f368" fmla="val 184423"/>
              <a:gd name="f369" fmla="val 457200"/>
              <a:gd name="f370" fmla="val 255490"/>
              <a:gd name="f371" fmla="val 464344"/>
              <a:gd name="f372" fmla="val 433159"/>
              <a:gd name="f373" fmla="val 482203"/>
              <a:gd name="f374" fmla="val 323004"/>
              <a:gd name="f375" fmla="val 514350"/>
              <a:gd name="f376" fmla="val 535781"/>
              <a:gd name="f377" fmla="val 585954"/>
              <a:gd name="f378" fmla="val 546497"/>
              <a:gd name="f379" fmla="val 582216"/>
              <a:gd name="f380" fmla="val 760069"/>
              <a:gd name="f381" fmla="val 525066"/>
              <a:gd name="f382" fmla="val 824029"/>
              <a:gd name="f383" fmla="val 485775"/>
              <a:gd name="f384" fmla="val 927077"/>
              <a:gd name="f385" fmla="val 528637"/>
              <a:gd name="f386" fmla="val 1005251"/>
              <a:gd name="f387" fmla="val 560785"/>
              <a:gd name="f388" fmla="val 1069212"/>
              <a:gd name="f389" fmla="val 589360"/>
              <a:gd name="f390" fmla="val 1133172"/>
              <a:gd name="f391" fmla="val 596503"/>
              <a:gd name="f392" fmla="val 539354"/>
              <a:gd name="f393" fmla="val 521494"/>
              <a:gd name="f394" fmla="val 1019464"/>
              <a:gd name="f395" fmla="val 507206"/>
              <a:gd name="f396" fmla="val 969717"/>
              <a:gd name="f397" fmla="val 496491"/>
              <a:gd name="f398" fmla="val 941290"/>
              <a:gd name="f399" fmla="val 471488"/>
              <a:gd name="f400" fmla="val 944844"/>
              <a:gd name="f401" fmla="val 417909"/>
              <a:gd name="f402" fmla="val 389334"/>
              <a:gd name="f403" fmla="val 350044"/>
              <a:gd name="f404" fmla="val 335757"/>
              <a:gd name="f405" fmla="val 321469"/>
              <a:gd name="f406" fmla="val 360759"/>
              <a:gd name="f407" fmla="val 407194"/>
              <a:gd name="f408" fmla="val 1086978"/>
              <a:gd name="f409" fmla="val 450056"/>
              <a:gd name="f410" fmla="val 1147386"/>
              <a:gd name="f411" fmla="val 453629"/>
              <a:gd name="f412" fmla="val 460771"/>
              <a:gd name="f413" fmla="val 1182919"/>
              <a:gd name="f414" fmla="val 432197"/>
              <a:gd name="f415" fmla="val 1168706"/>
              <a:gd name="f416" fmla="val 396478"/>
              <a:gd name="f417" fmla="val 1154492"/>
              <a:gd name="f418" fmla="val 357188"/>
              <a:gd name="f419" fmla="val 1197133"/>
              <a:gd name="f420" fmla="val 346472"/>
              <a:gd name="f421" fmla="val 1225560"/>
              <a:gd name="f422" fmla="val 353615"/>
              <a:gd name="f423" fmla="val 1332161"/>
              <a:gd name="f424" fmla="val 385763"/>
              <a:gd name="f425" fmla="val 1442315"/>
              <a:gd name="f426" fmla="val 328613"/>
              <a:gd name="f427" fmla="val 375047"/>
              <a:gd name="f428" fmla="val 260747"/>
              <a:gd name="f429" fmla="val 1463635"/>
              <a:gd name="f430" fmla="val 210741"/>
              <a:gd name="f431" fmla="val 192881"/>
              <a:gd name="f432" fmla="val 189310"/>
              <a:gd name="f433" fmla="val 1239773"/>
              <a:gd name="f434" fmla="val 196453"/>
              <a:gd name="f435" fmla="val 164306"/>
              <a:gd name="f436" fmla="val 1172259"/>
              <a:gd name="f437" fmla="val 146447"/>
              <a:gd name="f438" fmla="val 125016"/>
              <a:gd name="f439" fmla="val 89297"/>
              <a:gd name="f440" fmla="val 1175813"/>
              <a:gd name="f441" fmla="val 64294"/>
              <a:gd name="f442" fmla="val 71437"/>
              <a:gd name="f443" fmla="val 110728"/>
              <a:gd name="f444" fmla="val 121444"/>
              <a:gd name="f445" fmla="val 135731"/>
              <a:gd name="f446" fmla="val 1566683"/>
              <a:gd name="f447" fmla="val 139303"/>
              <a:gd name="f448" fmla="val 1584450"/>
              <a:gd name="f449" fmla="val 1602217"/>
              <a:gd name="f450" fmla="val 1477849"/>
              <a:gd name="f451" fmla="val 78581"/>
              <a:gd name="f452" fmla="val 1357034"/>
              <a:gd name="f453" fmla="val 35719"/>
              <a:gd name="f454" fmla="+- 0 0 -90"/>
              <a:gd name="f455" fmla="*/ f3 1 7472381"/>
              <a:gd name="f456" fmla="*/ f4 1 6886575"/>
              <a:gd name="f457" fmla="+- f7 0 f5"/>
              <a:gd name="f458" fmla="+- f6 0 f5"/>
              <a:gd name="f459" fmla="*/ f454 f0 1"/>
              <a:gd name="f460" fmla="*/ f458 1 7472381"/>
              <a:gd name="f461" fmla="*/ f457 1 6886575"/>
              <a:gd name="f462" fmla="*/ 1232666 f458 1"/>
              <a:gd name="f463" fmla="*/ 0 f457 1"/>
              <a:gd name="f464" fmla="*/ 7472381 f458 1"/>
              <a:gd name="f465" fmla="*/ 814388 f457 1"/>
              <a:gd name="f466" fmla="*/ 6411516 f457 1"/>
              <a:gd name="f467" fmla="*/ 6886575 f457 1"/>
              <a:gd name="f468" fmla="*/ 6992676 f458 1"/>
              <a:gd name="f469" fmla="*/ 1946893 f458 1"/>
              <a:gd name="f470" fmla="*/ 1506276 f458 1"/>
              <a:gd name="f471" fmla="*/ 6686550 f457 1"/>
              <a:gd name="f472" fmla="*/ 1314394 f458 1"/>
              <a:gd name="f473" fmla="*/ 6457949 f457 1"/>
              <a:gd name="f474" fmla="*/ 1246880 f458 1"/>
              <a:gd name="f475" fmla="*/ 6393656 f457 1"/>
              <a:gd name="f476" fmla="*/ 1079872 f458 1"/>
              <a:gd name="f477" fmla="*/ 6307931 f457 1"/>
              <a:gd name="f478" fmla="*/ 788495 f458 1"/>
              <a:gd name="f479" fmla="*/ 6125765 f457 1"/>
              <a:gd name="f480" fmla="*/ 895097 f458 1"/>
              <a:gd name="f481" fmla="*/ 6082903 f457 1"/>
              <a:gd name="f482" fmla="*/ 1204239 f458 1"/>
              <a:gd name="f483" fmla="*/ 6193631 f457 1"/>
              <a:gd name="f484" fmla="*/ 1428102 f458 1"/>
              <a:gd name="f485" fmla="*/ 6222206 f457 1"/>
              <a:gd name="f486" fmla="*/ 1111852 f458 1"/>
              <a:gd name="f487" fmla="*/ 6029325 f457 1"/>
              <a:gd name="f488" fmla="*/ 806262 f458 1"/>
              <a:gd name="f489" fmla="*/ 5779294 f457 1"/>
              <a:gd name="f490" fmla="*/ 1040785 f458 1"/>
              <a:gd name="f491" fmla="*/ 5825728 f457 1"/>
              <a:gd name="f492" fmla="*/ 1051445 f458 1"/>
              <a:gd name="f493" fmla="*/ 5793581 f457 1"/>
              <a:gd name="f494" fmla="*/ 845349 f458 1"/>
              <a:gd name="f495" fmla="*/ 5497115 f457 1"/>
              <a:gd name="f496" fmla="*/ 745855 f458 1"/>
              <a:gd name="f497" fmla="*/ 5375672 f457 1"/>
              <a:gd name="f498" fmla="*/ 291024 f458 1"/>
              <a:gd name="f499" fmla="*/ 5014913 f457 1"/>
              <a:gd name="f500" fmla="*/ 724535 f458 1"/>
              <a:gd name="f501" fmla="*/ 5175647 f457 1"/>
              <a:gd name="f502" fmla="*/ 276811 f458 1"/>
              <a:gd name="f503" fmla="*/ 4825603 f457 1"/>
              <a:gd name="f504" fmla="*/ 60055 f458 1"/>
              <a:gd name="f505" fmla="*/ 4697016 f457 1"/>
              <a:gd name="f506" fmla="*/ 6755 f458 1"/>
              <a:gd name="f507" fmla="*/ 4622006 f457 1"/>
              <a:gd name="f508" fmla="*/ 102696 f458 1"/>
              <a:gd name="f509" fmla="*/ 4604146 f457 1"/>
              <a:gd name="f510" fmla="*/ 397625 f458 1"/>
              <a:gd name="f511" fmla="*/ 4632722 f457 1"/>
              <a:gd name="f512" fmla="*/ 31628 f458 1"/>
              <a:gd name="f513" fmla="*/ 4396978 f457 1"/>
              <a:gd name="f514" fmla="*/ 305237 f458 1"/>
              <a:gd name="f515" fmla="*/ 4432697 f457 1"/>
              <a:gd name="f516" fmla="*/ 383412 f458 1"/>
              <a:gd name="f517" fmla="*/ 4339828 f457 1"/>
              <a:gd name="f518" fmla="*/ 511333 f458 1"/>
              <a:gd name="f519" fmla="*/ 4189810 f457 1"/>
              <a:gd name="f520" fmla="*/ 600167 f458 1"/>
              <a:gd name="f521" fmla="*/ 4107656 f457 1"/>
              <a:gd name="f522" fmla="*/ 635701 f458 1"/>
              <a:gd name="f523" fmla="*/ 3843337 f457 1"/>
              <a:gd name="f524" fmla="*/ 561080 f458 1"/>
              <a:gd name="f525" fmla="*/ 3554015 f457 1"/>
              <a:gd name="f526" fmla="*/ 354985 f458 1"/>
              <a:gd name="f527" fmla="*/ 3407569 f457 1"/>
              <a:gd name="f528" fmla="*/ 415392 f458 1"/>
              <a:gd name="f529" fmla="*/ 3243263 f457 1"/>
              <a:gd name="f530" fmla="*/ 852456 f458 1"/>
              <a:gd name="f531" fmla="*/ 3343275 f457 1"/>
              <a:gd name="f532" fmla="*/ 202190 f458 1"/>
              <a:gd name="f533" fmla="*/ 2953940 f457 1"/>
              <a:gd name="f534" fmla="*/ 312344 f458 1"/>
              <a:gd name="f535" fmla="*/ 2936081 f457 1"/>
              <a:gd name="f536" fmla="*/ 706768 f458 1"/>
              <a:gd name="f537" fmla="*/ 2714625 f457 1"/>
              <a:gd name="f538" fmla="*/ 728088 f458 1"/>
              <a:gd name="f539" fmla="*/ 2703909 f457 1"/>
              <a:gd name="f540" fmla="*/ 795602 f458 1"/>
              <a:gd name="f541" fmla="*/ 2564606 f457 1"/>
              <a:gd name="f542" fmla="*/ 1008804 f458 1"/>
              <a:gd name="f543" fmla="*/ 2543175 f457 1"/>
              <a:gd name="f544" fmla="*/ 1186473 f458 1"/>
              <a:gd name="f545" fmla="*/ 2575322 f457 1"/>
              <a:gd name="f546" fmla="*/ 1378355 f458 1"/>
              <a:gd name="f547" fmla="*/ 2536031 f457 1"/>
              <a:gd name="f548" fmla="*/ 1548916 f458 1"/>
              <a:gd name="f549" fmla="*/ 2553891 f457 1"/>
              <a:gd name="f550" fmla="*/ 1694604 f458 1"/>
              <a:gd name="f551" fmla="*/ 2528888 f457 1"/>
              <a:gd name="f552" fmla="*/ 1552469 f458 1"/>
              <a:gd name="f553" fmla="*/ 2411015 f457 1"/>
              <a:gd name="f554" fmla="*/ 1353481 f458 1"/>
              <a:gd name="f555" fmla="*/ 1211346 f458 1"/>
              <a:gd name="f556" fmla="*/ 2336007 f457 1"/>
              <a:gd name="f557" fmla="*/ 1076318 f458 1"/>
              <a:gd name="f558" fmla="*/ 2200275 f457 1"/>
              <a:gd name="f559" fmla="*/ 1982390 f457 1"/>
              <a:gd name="f560" fmla="*/ 514886 f458 1"/>
              <a:gd name="f561" fmla="*/ 1900238 f457 1"/>
              <a:gd name="f562" fmla="*/ 1872273 f458 1"/>
              <a:gd name="f563" fmla="*/ 2218135 f457 1"/>
              <a:gd name="f564" fmla="*/ 1452975 f458 1"/>
              <a:gd name="f565" fmla="*/ 2085975 f457 1"/>
              <a:gd name="f566" fmla="*/ 1737245 f458 1"/>
              <a:gd name="f567" fmla="*/ 2110978 f457 1"/>
              <a:gd name="f568" fmla="*/ 1893593 f458 1"/>
              <a:gd name="f569" fmla="*/ 2021681 f457 1"/>
              <a:gd name="f570" fmla="*/ 1993106 f457 1"/>
              <a:gd name="f571" fmla="*/ 1776332 f458 1"/>
              <a:gd name="f572" fmla="*/ 1910953 f457 1"/>
              <a:gd name="f573" fmla="*/ 1708818 f458 1"/>
              <a:gd name="f574" fmla="*/ 1857375 f457 1"/>
              <a:gd name="f575" fmla="*/ 1524043 f458 1"/>
              <a:gd name="f576" fmla="*/ 1664493 f457 1"/>
              <a:gd name="f577" fmla="*/ 1655517 f458 1"/>
              <a:gd name="f578" fmla="*/ 1643062 f457 1"/>
              <a:gd name="f579" fmla="*/ 1705264 f458 1"/>
              <a:gd name="f580" fmla="*/ 1603772 f457 1"/>
              <a:gd name="f581" fmla="*/ 1669731 f458 1"/>
              <a:gd name="f582" fmla="*/ 1546622 f457 1"/>
              <a:gd name="f583" fmla="*/ 1261093 f458 1"/>
              <a:gd name="f584" fmla="*/ 1371600 f457 1"/>
              <a:gd name="f585" fmla="*/ 1229113 f458 1"/>
              <a:gd name="f586" fmla="*/ 1235869 f457 1"/>
              <a:gd name="f587" fmla="*/ 1307287 f458 1"/>
              <a:gd name="f588" fmla="*/ 1214437 f457 1"/>
              <a:gd name="f589" fmla="*/ 1396121 f458 1"/>
              <a:gd name="f590" fmla="*/ 1225153 f457 1"/>
              <a:gd name="f591" fmla="*/ 1325054 f458 1"/>
              <a:gd name="f592" fmla="*/ 1117997 f457 1"/>
              <a:gd name="f593" fmla="*/ 1037231 f458 1"/>
              <a:gd name="f594" fmla="*/ 1010841 f457 1"/>
              <a:gd name="f595" fmla="*/ 983931 f458 1"/>
              <a:gd name="f596" fmla="*/ 953690 f457 1"/>
              <a:gd name="f597" fmla="*/ 1054998 f458 1"/>
              <a:gd name="f598" fmla="*/ 925115 f457 1"/>
              <a:gd name="f599" fmla="*/ 1108299 f458 1"/>
              <a:gd name="f600" fmla="*/ 914400 f457 1"/>
              <a:gd name="f601" fmla="*/ 467915 f457 1"/>
              <a:gd name="f602" fmla="*/ 255490 f458 1"/>
              <a:gd name="f603" fmla="*/ 464344 f457 1"/>
              <a:gd name="f604" fmla="*/ 500673 f458 1"/>
              <a:gd name="f605" fmla="*/ 535781 f457 1"/>
              <a:gd name="f606" fmla="*/ 760069 f458 1"/>
              <a:gd name="f607" fmla="*/ 525066 f457 1"/>
              <a:gd name="f608" fmla="*/ 1005251 f458 1"/>
              <a:gd name="f609" fmla="*/ 560785 f457 1"/>
              <a:gd name="f610" fmla="*/ 1218453 f458 1"/>
              <a:gd name="f611" fmla="*/ 1019464 f458 1"/>
              <a:gd name="f612" fmla="*/ 507206 f457 1"/>
              <a:gd name="f613" fmla="*/ 944844 f458 1"/>
              <a:gd name="f614" fmla="*/ 417909 f457 1"/>
              <a:gd name="f615" fmla="*/ 969717 f458 1"/>
              <a:gd name="f616" fmla="*/ 335757 f457 1"/>
              <a:gd name="f617" fmla="*/ 360759 f457 1"/>
              <a:gd name="f618" fmla="*/ 1147386 f458 1"/>
              <a:gd name="f619" fmla="*/ 453629 f457 1"/>
              <a:gd name="f620" fmla="*/ 1168706 f458 1"/>
              <a:gd name="f621" fmla="*/ 396478 f457 1"/>
              <a:gd name="f622" fmla="*/ 1225560 f458 1"/>
              <a:gd name="f623" fmla="*/ 353615 f457 1"/>
              <a:gd name="f624" fmla="*/ 375047 f457 1"/>
              <a:gd name="f625" fmla="*/ 1335714 f458 1"/>
              <a:gd name="f626" fmla="*/ 192881 f457 1"/>
              <a:gd name="f627" fmla="*/ 1197133 f458 1"/>
              <a:gd name="f628" fmla="*/ 164306 f457 1"/>
              <a:gd name="f629" fmla="*/ 1165153 f458 1"/>
              <a:gd name="f630" fmla="*/ 89297 f457 1"/>
              <a:gd name="f631" fmla="*/ 71437 f457 1"/>
              <a:gd name="f632" fmla="*/ 135731 f457 1"/>
              <a:gd name="f633" fmla="*/ 1602217 f458 1"/>
              <a:gd name="f634" fmla="*/ 110728 f457 1"/>
              <a:gd name="f635" fmla="*/ f459 1 f2"/>
              <a:gd name="f636" fmla="*/ f462 1 7472381"/>
              <a:gd name="f637" fmla="*/ f463 1 6886575"/>
              <a:gd name="f638" fmla="*/ f464 1 7472381"/>
              <a:gd name="f639" fmla="*/ f465 1 6886575"/>
              <a:gd name="f640" fmla="*/ f466 1 6886575"/>
              <a:gd name="f641" fmla="*/ f467 1 6886575"/>
              <a:gd name="f642" fmla="*/ f468 1 7472381"/>
              <a:gd name="f643" fmla="*/ f469 1 7472381"/>
              <a:gd name="f644" fmla="*/ f470 1 7472381"/>
              <a:gd name="f645" fmla="*/ f471 1 6886575"/>
              <a:gd name="f646" fmla="*/ f472 1 7472381"/>
              <a:gd name="f647" fmla="*/ f473 1 6886575"/>
              <a:gd name="f648" fmla="*/ f474 1 7472381"/>
              <a:gd name="f649" fmla="*/ f475 1 6886575"/>
              <a:gd name="f650" fmla="*/ f476 1 7472381"/>
              <a:gd name="f651" fmla="*/ f477 1 6886575"/>
              <a:gd name="f652" fmla="*/ f478 1 7472381"/>
              <a:gd name="f653" fmla="*/ f479 1 6886575"/>
              <a:gd name="f654" fmla="*/ f480 1 7472381"/>
              <a:gd name="f655" fmla="*/ f481 1 6886575"/>
              <a:gd name="f656" fmla="*/ f482 1 7472381"/>
              <a:gd name="f657" fmla="*/ f483 1 6886575"/>
              <a:gd name="f658" fmla="*/ f484 1 7472381"/>
              <a:gd name="f659" fmla="*/ f485 1 6886575"/>
              <a:gd name="f660" fmla="*/ f486 1 7472381"/>
              <a:gd name="f661" fmla="*/ f487 1 6886575"/>
              <a:gd name="f662" fmla="*/ f488 1 7472381"/>
              <a:gd name="f663" fmla="*/ f489 1 6886575"/>
              <a:gd name="f664" fmla="*/ f490 1 7472381"/>
              <a:gd name="f665" fmla="*/ f491 1 6886575"/>
              <a:gd name="f666" fmla="*/ f492 1 7472381"/>
              <a:gd name="f667" fmla="*/ f493 1 6886575"/>
              <a:gd name="f668" fmla="*/ f494 1 7472381"/>
              <a:gd name="f669" fmla="*/ f495 1 6886575"/>
              <a:gd name="f670" fmla="*/ f496 1 7472381"/>
              <a:gd name="f671" fmla="*/ f497 1 6886575"/>
              <a:gd name="f672" fmla="*/ f498 1 7472381"/>
              <a:gd name="f673" fmla="*/ f499 1 6886575"/>
              <a:gd name="f674" fmla="*/ f500 1 7472381"/>
              <a:gd name="f675" fmla="*/ f501 1 6886575"/>
              <a:gd name="f676" fmla="*/ f502 1 7472381"/>
              <a:gd name="f677" fmla="*/ f503 1 6886575"/>
              <a:gd name="f678" fmla="*/ f504 1 7472381"/>
              <a:gd name="f679" fmla="*/ f505 1 6886575"/>
              <a:gd name="f680" fmla="*/ f506 1 7472381"/>
              <a:gd name="f681" fmla="*/ f507 1 6886575"/>
              <a:gd name="f682" fmla="*/ f508 1 7472381"/>
              <a:gd name="f683" fmla="*/ f509 1 6886575"/>
              <a:gd name="f684" fmla="*/ f510 1 7472381"/>
              <a:gd name="f685" fmla="*/ f511 1 6886575"/>
              <a:gd name="f686" fmla="*/ f512 1 7472381"/>
              <a:gd name="f687" fmla="*/ f513 1 6886575"/>
              <a:gd name="f688" fmla="*/ f514 1 7472381"/>
              <a:gd name="f689" fmla="*/ f515 1 6886575"/>
              <a:gd name="f690" fmla="*/ f516 1 7472381"/>
              <a:gd name="f691" fmla="*/ f517 1 6886575"/>
              <a:gd name="f692" fmla="*/ f518 1 7472381"/>
              <a:gd name="f693" fmla="*/ f519 1 6886575"/>
              <a:gd name="f694" fmla="*/ f520 1 7472381"/>
              <a:gd name="f695" fmla="*/ f521 1 6886575"/>
              <a:gd name="f696" fmla="*/ f522 1 7472381"/>
              <a:gd name="f697" fmla="*/ f523 1 6886575"/>
              <a:gd name="f698" fmla="*/ f524 1 7472381"/>
              <a:gd name="f699" fmla="*/ f525 1 6886575"/>
              <a:gd name="f700" fmla="*/ f526 1 7472381"/>
              <a:gd name="f701" fmla="*/ f527 1 6886575"/>
              <a:gd name="f702" fmla="*/ f528 1 7472381"/>
              <a:gd name="f703" fmla="*/ f529 1 6886575"/>
              <a:gd name="f704" fmla="*/ f530 1 7472381"/>
              <a:gd name="f705" fmla="*/ f531 1 6886575"/>
              <a:gd name="f706" fmla="*/ f532 1 7472381"/>
              <a:gd name="f707" fmla="*/ f533 1 6886575"/>
              <a:gd name="f708" fmla="*/ f534 1 7472381"/>
              <a:gd name="f709" fmla="*/ f535 1 6886575"/>
              <a:gd name="f710" fmla="*/ f536 1 7472381"/>
              <a:gd name="f711" fmla="*/ f537 1 6886575"/>
              <a:gd name="f712" fmla="*/ f538 1 7472381"/>
              <a:gd name="f713" fmla="*/ f539 1 6886575"/>
              <a:gd name="f714" fmla="*/ f540 1 7472381"/>
              <a:gd name="f715" fmla="*/ f541 1 6886575"/>
              <a:gd name="f716" fmla="*/ f542 1 7472381"/>
              <a:gd name="f717" fmla="*/ f543 1 6886575"/>
              <a:gd name="f718" fmla="*/ f544 1 7472381"/>
              <a:gd name="f719" fmla="*/ f545 1 6886575"/>
              <a:gd name="f720" fmla="*/ f546 1 7472381"/>
              <a:gd name="f721" fmla="*/ f547 1 6886575"/>
              <a:gd name="f722" fmla="*/ f548 1 7472381"/>
              <a:gd name="f723" fmla="*/ f549 1 6886575"/>
              <a:gd name="f724" fmla="*/ f550 1 7472381"/>
              <a:gd name="f725" fmla="*/ f551 1 6886575"/>
              <a:gd name="f726" fmla="*/ f552 1 7472381"/>
              <a:gd name="f727" fmla="*/ f553 1 6886575"/>
              <a:gd name="f728" fmla="*/ f554 1 7472381"/>
              <a:gd name="f729" fmla="*/ f555 1 7472381"/>
              <a:gd name="f730" fmla="*/ f556 1 6886575"/>
              <a:gd name="f731" fmla="*/ f557 1 7472381"/>
              <a:gd name="f732" fmla="*/ f558 1 6886575"/>
              <a:gd name="f733" fmla="*/ f559 1 6886575"/>
              <a:gd name="f734" fmla="*/ f560 1 7472381"/>
              <a:gd name="f735" fmla="*/ f561 1 6886575"/>
              <a:gd name="f736" fmla="*/ f562 1 7472381"/>
              <a:gd name="f737" fmla="*/ f563 1 6886575"/>
              <a:gd name="f738" fmla="*/ f564 1 7472381"/>
              <a:gd name="f739" fmla="*/ f565 1 6886575"/>
              <a:gd name="f740" fmla="*/ f566 1 7472381"/>
              <a:gd name="f741" fmla="*/ f567 1 6886575"/>
              <a:gd name="f742" fmla="*/ f568 1 7472381"/>
              <a:gd name="f743" fmla="*/ f569 1 6886575"/>
              <a:gd name="f744" fmla="*/ f570 1 6886575"/>
              <a:gd name="f745" fmla="*/ f571 1 7472381"/>
              <a:gd name="f746" fmla="*/ f572 1 6886575"/>
              <a:gd name="f747" fmla="*/ f573 1 7472381"/>
              <a:gd name="f748" fmla="*/ f574 1 6886575"/>
              <a:gd name="f749" fmla="*/ f575 1 7472381"/>
              <a:gd name="f750" fmla="*/ f576 1 6886575"/>
              <a:gd name="f751" fmla="*/ f577 1 7472381"/>
              <a:gd name="f752" fmla="*/ f578 1 6886575"/>
              <a:gd name="f753" fmla="*/ f579 1 7472381"/>
              <a:gd name="f754" fmla="*/ f580 1 6886575"/>
              <a:gd name="f755" fmla="*/ f581 1 7472381"/>
              <a:gd name="f756" fmla="*/ f582 1 6886575"/>
              <a:gd name="f757" fmla="*/ f583 1 7472381"/>
              <a:gd name="f758" fmla="*/ f584 1 6886575"/>
              <a:gd name="f759" fmla="*/ f585 1 7472381"/>
              <a:gd name="f760" fmla="*/ f586 1 6886575"/>
              <a:gd name="f761" fmla="*/ f587 1 7472381"/>
              <a:gd name="f762" fmla="*/ f588 1 6886575"/>
              <a:gd name="f763" fmla="*/ f589 1 7472381"/>
              <a:gd name="f764" fmla="*/ f590 1 6886575"/>
              <a:gd name="f765" fmla="*/ f591 1 7472381"/>
              <a:gd name="f766" fmla="*/ f592 1 6886575"/>
              <a:gd name="f767" fmla="*/ f593 1 7472381"/>
              <a:gd name="f768" fmla="*/ f594 1 6886575"/>
              <a:gd name="f769" fmla="*/ f595 1 7472381"/>
              <a:gd name="f770" fmla="*/ f596 1 6886575"/>
              <a:gd name="f771" fmla="*/ f597 1 7472381"/>
              <a:gd name="f772" fmla="*/ f598 1 6886575"/>
              <a:gd name="f773" fmla="*/ f599 1 7472381"/>
              <a:gd name="f774" fmla="*/ f600 1 6886575"/>
              <a:gd name="f775" fmla="*/ f601 1 6886575"/>
              <a:gd name="f776" fmla="*/ f602 1 7472381"/>
              <a:gd name="f777" fmla="*/ f603 1 6886575"/>
              <a:gd name="f778" fmla="*/ f604 1 7472381"/>
              <a:gd name="f779" fmla="*/ f605 1 6886575"/>
              <a:gd name="f780" fmla="*/ f606 1 7472381"/>
              <a:gd name="f781" fmla="*/ f607 1 6886575"/>
              <a:gd name="f782" fmla="*/ f608 1 7472381"/>
              <a:gd name="f783" fmla="*/ f609 1 6886575"/>
              <a:gd name="f784" fmla="*/ f610 1 7472381"/>
              <a:gd name="f785" fmla="*/ f611 1 7472381"/>
              <a:gd name="f786" fmla="*/ f612 1 6886575"/>
              <a:gd name="f787" fmla="*/ f613 1 7472381"/>
              <a:gd name="f788" fmla="*/ f614 1 6886575"/>
              <a:gd name="f789" fmla="*/ f615 1 7472381"/>
              <a:gd name="f790" fmla="*/ f616 1 6886575"/>
              <a:gd name="f791" fmla="*/ f617 1 6886575"/>
              <a:gd name="f792" fmla="*/ f618 1 7472381"/>
              <a:gd name="f793" fmla="*/ f619 1 6886575"/>
              <a:gd name="f794" fmla="*/ f620 1 7472381"/>
              <a:gd name="f795" fmla="*/ f621 1 6886575"/>
              <a:gd name="f796" fmla="*/ f622 1 7472381"/>
              <a:gd name="f797" fmla="*/ f623 1 6886575"/>
              <a:gd name="f798" fmla="*/ f624 1 6886575"/>
              <a:gd name="f799" fmla="*/ f625 1 7472381"/>
              <a:gd name="f800" fmla="*/ f626 1 6886575"/>
              <a:gd name="f801" fmla="*/ f627 1 7472381"/>
              <a:gd name="f802" fmla="*/ f628 1 6886575"/>
              <a:gd name="f803" fmla="*/ f629 1 7472381"/>
              <a:gd name="f804" fmla="*/ f630 1 6886575"/>
              <a:gd name="f805" fmla="*/ f631 1 6886575"/>
              <a:gd name="f806" fmla="*/ f632 1 6886575"/>
              <a:gd name="f807" fmla="*/ f633 1 7472381"/>
              <a:gd name="f808" fmla="*/ f634 1 6886575"/>
              <a:gd name="f809" fmla="*/ f5 1 f460"/>
              <a:gd name="f810" fmla="*/ f6 1 f460"/>
              <a:gd name="f811" fmla="*/ f5 1 f461"/>
              <a:gd name="f812" fmla="*/ f7 1 f461"/>
              <a:gd name="f813" fmla="+- f635 0 f1"/>
              <a:gd name="f814" fmla="*/ f636 1 f460"/>
              <a:gd name="f815" fmla="*/ f637 1 f461"/>
              <a:gd name="f816" fmla="*/ f638 1 f460"/>
              <a:gd name="f817" fmla="*/ f639 1 f461"/>
              <a:gd name="f818" fmla="*/ f640 1 f461"/>
              <a:gd name="f819" fmla="*/ f641 1 f461"/>
              <a:gd name="f820" fmla="*/ f642 1 f460"/>
              <a:gd name="f821" fmla="*/ f643 1 f460"/>
              <a:gd name="f822" fmla="*/ f644 1 f460"/>
              <a:gd name="f823" fmla="*/ f645 1 f461"/>
              <a:gd name="f824" fmla="*/ f646 1 f460"/>
              <a:gd name="f825" fmla="*/ f647 1 f461"/>
              <a:gd name="f826" fmla="*/ f648 1 f460"/>
              <a:gd name="f827" fmla="*/ f649 1 f461"/>
              <a:gd name="f828" fmla="*/ f650 1 f460"/>
              <a:gd name="f829" fmla="*/ f651 1 f461"/>
              <a:gd name="f830" fmla="*/ f652 1 f460"/>
              <a:gd name="f831" fmla="*/ f653 1 f461"/>
              <a:gd name="f832" fmla="*/ f654 1 f460"/>
              <a:gd name="f833" fmla="*/ f655 1 f461"/>
              <a:gd name="f834" fmla="*/ f656 1 f460"/>
              <a:gd name="f835" fmla="*/ f657 1 f461"/>
              <a:gd name="f836" fmla="*/ f658 1 f460"/>
              <a:gd name="f837" fmla="*/ f659 1 f461"/>
              <a:gd name="f838" fmla="*/ f660 1 f460"/>
              <a:gd name="f839" fmla="*/ f661 1 f461"/>
              <a:gd name="f840" fmla="*/ f662 1 f460"/>
              <a:gd name="f841" fmla="*/ f663 1 f461"/>
              <a:gd name="f842" fmla="*/ f664 1 f460"/>
              <a:gd name="f843" fmla="*/ f665 1 f461"/>
              <a:gd name="f844" fmla="*/ f666 1 f460"/>
              <a:gd name="f845" fmla="*/ f667 1 f461"/>
              <a:gd name="f846" fmla="*/ f668 1 f460"/>
              <a:gd name="f847" fmla="*/ f669 1 f461"/>
              <a:gd name="f848" fmla="*/ f670 1 f460"/>
              <a:gd name="f849" fmla="*/ f671 1 f461"/>
              <a:gd name="f850" fmla="*/ f672 1 f460"/>
              <a:gd name="f851" fmla="*/ f673 1 f461"/>
              <a:gd name="f852" fmla="*/ f674 1 f460"/>
              <a:gd name="f853" fmla="*/ f675 1 f461"/>
              <a:gd name="f854" fmla="*/ f676 1 f460"/>
              <a:gd name="f855" fmla="*/ f677 1 f461"/>
              <a:gd name="f856" fmla="*/ f678 1 f460"/>
              <a:gd name="f857" fmla="*/ f679 1 f461"/>
              <a:gd name="f858" fmla="*/ f680 1 f460"/>
              <a:gd name="f859" fmla="*/ f681 1 f461"/>
              <a:gd name="f860" fmla="*/ f682 1 f460"/>
              <a:gd name="f861" fmla="*/ f683 1 f461"/>
              <a:gd name="f862" fmla="*/ f684 1 f460"/>
              <a:gd name="f863" fmla="*/ f685 1 f461"/>
              <a:gd name="f864" fmla="*/ f686 1 f460"/>
              <a:gd name="f865" fmla="*/ f687 1 f461"/>
              <a:gd name="f866" fmla="*/ f688 1 f460"/>
              <a:gd name="f867" fmla="*/ f689 1 f461"/>
              <a:gd name="f868" fmla="*/ f690 1 f460"/>
              <a:gd name="f869" fmla="*/ f691 1 f461"/>
              <a:gd name="f870" fmla="*/ f692 1 f460"/>
              <a:gd name="f871" fmla="*/ f693 1 f461"/>
              <a:gd name="f872" fmla="*/ f694 1 f460"/>
              <a:gd name="f873" fmla="*/ f695 1 f461"/>
              <a:gd name="f874" fmla="*/ f696 1 f460"/>
              <a:gd name="f875" fmla="*/ f697 1 f461"/>
              <a:gd name="f876" fmla="*/ f698 1 f460"/>
              <a:gd name="f877" fmla="*/ f699 1 f461"/>
              <a:gd name="f878" fmla="*/ f700 1 f460"/>
              <a:gd name="f879" fmla="*/ f701 1 f461"/>
              <a:gd name="f880" fmla="*/ f702 1 f460"/>
              <a:gd name="f881" fmla="*/ f703 1 f461"/>
              <a:gd name="f882" fmla="*/ f704 1 f460"/>
              <a:gd name="f883" fmla="*/ f705 1 f461"/>
              <a:gd name="f884" fmla="*/ f706 1 f460"/>
              <a:gd name="f885" fmla="*/ f707 1 f461"/>
              <a:gd name="f886" fmla="*/ f708 1 f460"/>
              <a:gd name="f887" fmla="*/ f709 1 f461"/>
              <a:gd name="f888" fmla="*/ f710 1 f460"/>
              <a:gd name="f889" fmla="*/ f711 1 f461"/>
              <a:gd name="f890" fmla="*/ f712 1 f460"/>
              <a:gd name="f891" fmla="*/ f713 1 f461"/>
              <a:gd name="f892" fmla="*/ f714 1 f460"/>
              <a:gd name="f893" fmla="*/ f715 1 f461"/>
              <a:gd name="f894" fmla="*/ f716 1 f460"/>
              <a:gd name="f895" fmla="*/ f717 1 f461"/>
              <a:gd name="f896" fmla="*/ f718 1 f460"/>
              <a:gd name="f897" fmla="*/ f719 1 f461"/>
              <a:gd name="f898" fmla="*/ f720 1 f460"/>
              <a:gd name="f899" fmla="*/ f721 1 f461"/>
              <a:gd name="f900" fmla="*/ f722 1 f460"/>
              <a:gd name="f901" fmla="*/ f723 1 f461"/>
              <a:gd name="f902" fmla="*/ f724 1 f460"/>
              <a:gd name="f903" fmla="*/ f725 1 f461"/>
              <a:gd name="f904" fmla="*/ f726 1 f460"/>
              <a:gd name="f905" fmla="*/ f727 1 f461"/>
              <a:gd name="f906" fmla="*/ f728 1 f460"/>
              <a:gd name="f907" fmla="*/ f729 1 f460"/>
              <a:gd name="f908" fmla="*/ f730 1 f461"/>
              <a:gd name="f909" fmla="*/ f731 1 f460"/>
              <a:gd name="f910" fmla="*/ f732 1 f461"/>
              <a:gd name="f911" fmla="*/ f733 1 f461"/>
              <a:gd name="f912" fmla="*/ f734 1 f460"/>
              <a:gd name="f913" fmla="*/ f735 1 f461"/>
              <a:gd name="f914" fmla="*/ f736 1 f460"/>
              <a:gd name="f915" fmla="*/ f737 1 f461"/>
              <a:gd name="f916" fmla="*/ f738 1 f460"/>
              <a:gd name="f917" fmla="*/ f739 1 f461"/>
              <a:gd name="f918" fmla="*/ f740 1 f460"/>
              <a:gd name="f919" fmla="*/ f741 1 f461"/>
              <a:gd name="f920" fmla="*/ f742 1 f460"/>
              <a:gd name="f921" fmla="*/ f743 1 f461"/>
              <a:gd name="f922" fmla="*/ f744 1 f461"/>
              <a:gd name="f923" fmla="*/ f745 1 f460"/>
              <a:gd name="f924" fmla="*/ f746 1 f461"/>
              <a:gd name="f925" fmla="*/ f747 1 f460"/>
              <a:gd name="f926" fmla="*/ f748 1 f461"/>
              <a:gd name="f927" fmla="*/ f749 1 f460"/>
              <a:gd name="f928" fmla="*/ f750 1 f461"/>
              <a:gd name="f929" fmla="*/ f751 1 f460"/>
              <a:gd name="f930" fmla="*/ f752 1 f461"/>
              <a:gd name="f931" fmla="*/ f753 1 f460"/>
              <a:gd name="f932" fmla="*/ f754 1 f461"/>
              <a:gd name="f933" fmla="*/ f755 1 f460"/>
              <a:gd name="f934" fmla="*/ f756 1 f461"/>
              <a:gd name="f935" fmla="*/ f757 1 f460"/>
              <a:gd name="f936" fmla="*/ f758 1 f461"/>
              <a:gd name="f937" fmla="*/ f759 1 f460"/>
              <a:gd name="f938" fmla="*/ f760 1 f461"/>
              <a:gd name="f939" fmla="*/ f761 1 f460"/>
              <a:gd name="f940" fmla="*/ f762 1 f461"/>
              <a:gd name="f941" fmla="*/ f763 1 f460"/>
              <a:gd name="f942" fmla="*/ f764 1 f461"/>
              <a:gd name="f943" fmla="*/ f765 1 f460"/>
              <a:gd name="f944" fmla="*/ f766 1 f461"/>
              <a:gd name="f945" fmla="*/ f767 1 f460"/>
              <a:gd name="f946" fmla="*/ f768 1 f461"/>
              <a:gd name="f947" fmla="*/ f769 1 f460"/>
              <a:gd name="f948" fmla="*/ f770 1 f461"/>
              <a:gd name="f949" fmla="*/ f771 1 f460"/>
              <a:gd name="f950" fmla="*/ f772 1 f461"/>
              <a:gd name="f951" fmla="*/ f773 1 f460"/>
              <a:gd name="f952" fmla="*/ f774 1 f461"/>
              <a:gd name="f953" fmla="*/ f775 1 f461"/>
              <a:gd name="f954" fmla="*/ f776 1 f460"/>
              <a:gd name="f955" fmla="*/ f777 1 f461"/>
              <a:gd name="f956" fmla="*/ f778 1 f460"/>
              <a:gd name="f957" fmla="*/ f779 1 f461"/>
              <a:gd name="f958" fmla="*/ f780 1 f460"/>
              <a:gd name="f959" fmla="*/ f781 1 f461"/>
              <a:gd name="f960" fmla="*/ f782 1 f460"/>
              <a:gd name="f961" fmla="*/ f783 1 f461"/>
              <a:gd name="f962" fmla="*/ f784 1 f460"/>
              <a:gd name="f963" fmla="*/ f785 1 f460"/>
              <a:gd name="f964" fmla="*/ f786 1 f461"/>
              <a:gd name="f965" fmla="*/ f787 1 f460"/>
              <a:gd name="f966" fmla="*/ f788 1 f461"/>
              <a:gd name="f967" fmla="*/ f789 1 f460"/>
              <a:gd name="f968" fmla="*/ f790 1 f461"/>
              <a:gd name="f969" fmla="*/ f791 1 f461"/>
              <a:gd name="f970" fmla="*/ f792 1 f460"/>
              <a:gd name="f971" fmla="*/ f793 1 f461"/>
              <a:gd name="f972" fmla="*/ f794 1 f460"/>
              <a:gd name="f973" fmla="*/ f795 1 f461"/>
              <a:gd name="f974" fmla="*/ f796 1 f460"/>
              <a:gd name="f975" fmla="*/ f797 1 f461"/>
              <a:gd name="f976" fmla="*/ f798 1 f461"/>
              <a:gd name="f977" fmla="*/ f799 1 f460"/>
              <a:gd name="f978" fmla="*/ f800 1 f461"/>
              <a:gd name="f979" fmla="*/ f801 1 f460"/>
              <a:gd name="f980" fmla="*/ f802 1 f461"/>
              <a:gd name="f981" fmla="*/ f803 1 f460"/>
              <a:gd name="f982" fmla="*/ f804 1 f461"/>
              <a:gd name="f983" fmla="*/ f805 1 f461"/>
              <a:gd name="f984" fmla="*/ f806 1 f461"/>
              <a:gd name="f985" fmla="*/ f807 1 f460"/>
              <a:gd name="f986" fmla="*/ f808 1 f461"/>
              <a:gd name="f987" fmla="*/ f809 f455 1"/>
              <a:gd name="f988" fmla="*/ f810 f455 1"/>
              <a:gd name="f989" fmla="*/ f812 f456 1"/>
              <a:gd name="f990" fmla="*/ f811 f456 1"/>
              <a:gd name="f991" fmla="*/ f814 f455 1"/>
              <a:gd name="f992" fmla="*/ f815 f456 1"/>
              <a:gd name="f993" fmla="*/ f816 f455 1"/>
              <a:gd name="f994" fmla="*/ f817 f456 1"/>
              <a:gd name="f995" fmla="*/ f818 f456 1"/>
              <a:gd name="f996" fmla="*/ f819 f456 1"/>
              <a:gd name="f997" fmla="*/ f820 f455 1"/>
              <a:gd name="f998" fmla="*/ f821 f455 1"/>
              <a:gd name="f999" fmla="*/ f822 f455 1"/>
              <a:gd name="f1000" fmla="*/ f823 f456 1"/>
              <a:gd name="f1001" fmla="*/ f824 f455 1"/>
              <a:gd name="f1002" fmla="*/ f825 f456 1"/>
              <a:gd name="f1003" fmla="*/ f826 f455 1"/>
              <a:gd name="f1004" fmla="*/ f827 f456 1"/>
              <a:gd name="f1005" fmla="*/ f828 f455 1"/>
              <a:gd name="f1006" fmla="*/ f829 f456 1"/>
              <a:gd name="f1007" fmla="*/ f830 f455 1"/>
              <a:gd name="f1008" fmla="*/ f831 f456 1"/>
              <a:gd name="f1009" fmla="*/ f832 f455 1"/>
              <a:gd name="f1010" fmla="*/ f833 f456 1"/>
              <a:gd name="f1011" fmla="*/ f834 f455 1"/>
              <a:gd name="f1012" fmla="*/ f835 f456 1"/>
              <a:gd name="f1013" fmla="*/ f836 f455 1"/>
              <a:gd name="f1014" fmla="*/ f837 f456 1"/>
              <a:gd name="f1015" fmla="*/ f838 f455 1"/>
              <a:gd name="f1016" fmla="*/ f839 f456 1"/>
              <a:gd name="f1017" fmla="*/ f840 f455 1"/>
              <a:gd name="f1018" fmla="*/ f841 f456 1"/>
              <a:gd name="f1019" fmla="*/ f842 f455 1"/>
              <a:gd name="f1020" fmla="*/ f843 f456 1"/>
              <a:gd name="f1021" fmla="*/ f844 f455 1"/>
              <a:gd name="f1022" fmla="*/ f845 f456 1"/>
              <a:gd name="f1023" fmla="*/ f846 f455 1"/>
              <a:gd name="f1024" fmla="*/ f847 f456 1"/>
              <a:gd name="f1025" fmla="*/ f848 f455 1"/>
              <a:gd name="f1026" fmla="*/ f849 f456 1"/>
              <a:gd name="f1027" fmla="*/ f850 f455 1"/>
              <a:gd name="f1028" fmla="*/ f851 f456 1"/>
              <a:gd name="f1029" fmla="*/ f852 f455 1"/>
              <a:gd name="f1030" fmla="*/ f853 f456 1"/>
              <a:gd name="f1031" fmla="*/ f854 f455 1"/>
              <a:gd name="f1032" fmla="*/ f855 f456 1"/>
              <a:gd name="f1033" fmla="*/ f856 f455 1"/>
              <a:gd name="f1034" fmla="*/ f857 f456 1"/>
              <a:gd name="f1035" fmla="*/ f858 f455 1"/>
              <a:gd name="f1036" fmla="*/ f859 f456 1"/>
              <a:gd name="f1037" fmla="*/ f860 f455 1"/>
              <a:gd name="f1038" fmla="*/ f861 f456 1"/>
              <a:gd name="f1039" fmla="*/ f862 f455 1"/>
              <a:gd name="f1040" fmla="*/ f863 f456 1"/>
              <a:gd name="f1041" fmla="*/ f864 f455 1"/>
              <a:gd name="f1042" fmla="*/ f865 f456 1"/>
              <a:gd name="f1043" fmla="*/ f866 f455 1"/>
              <a:gd name="f1044" fmla="*/ f867 f456 1"/>
              <a:gd name="f1045" fmla="*/ f868 f455 1"/>
              <a:gd name="f1046" fmla="*/ f869 f456 1"/>
              <a:gd name="f1047" fmla="*/ f870 f455 1"/>
              <a:gd name="f1048" fmla="*/ f871 f456 1"/>
              <a:gd name="f1049" fmla="*/ f872 f455 1"/>
              <a:gd name="f1050" fmla="*/ f873 f456 1"/>
              <a:gd name="f1051" fmla="*/ f874 f455 1"/>
              <a:gd name="f1052" fmla="*/ f875 f456 1"/>
              <a:gd name="f1053" fmla="*/ f876 f455 1"/>
              <a:gd name="f1054" fmla="*/ f877 f456 1"/>
              <a:gd name="f1055" fmla="*/ f878 f455 1"/>
              <a:gd name="f1056" fmla="*/ f879 f456 1"/>
              <a:gd name="f1057" fmla="*/ f880 f455 1"/>
              <a:gd name="f1058" fmla="*/ f881 f456 1"/>
              <a:gd name="f1059" fmla="*/ f882 f455 1"/>
              <a:gd name="f1060" fmla="*/ f883 f456 1"/>
              <a:gd name="f1061" fmla="*/ f884 f455 1"/>
              <a:gd name="f1062" fmla="*/ f885 f456 1"/>
              <a:gd name="f1063" fmla="*/ f886 f455 1"/>
              <a:gd name="f1064" fmla="*/ f887 f456 1"/>
              <a:gd name="f1065" fmla="*/ f888 f455 1"/>
              <a:gd name="f1066" fmla="*/ f889 f456 1"/>
              <a:gd name="f1067" fmla="*/ f890 f455 1"/>
              <a:gd name="f1068" fmla="*/ f891 f456 1"/>
              <a:gd name="f1069" fmla="*/ f892 f455 1"/>
              <a:gd name="f1070" fmla="*/ f893 f456 1"/>
              <a:gd name="f1071" fmla="*/ f894 f455 1"/>
              <a:gd name="f1072" fmla="*/ f895 f456 1"/>
              <a:gd name="f1073" fmla="*/ f896 f455 1"/>
              <a:gd name="f1074" fmla="*/ f897 f456 1"/>
              <a:gd name="f1075" fmla="*/ f898 f455 1"/>
              <a:gd name="f1076" fmla="*/ f899 f456 1"/>
              <a:gd name="f1077" fmla="*/ f900 f455 1"/>
              <a:gd name="f1078" fmla="*/ f901 f456 1"/>
              <a:gd name="f1079" fmla="*/ f902 f455 1"/>
              <a:gd name="f1080" fmla="*/ f903 f456 1"/>
              <a:gd name="f1081" fmla="*/ f904 f455 1"/>
              <a:gd name="f1082" fmla="*/ f905 f456 1"/>
              <a:gd name="f1083" fmla="*/ f906 f455 1"/>
              <a:gd name="f1084" fmla="*/ f907 f455 1"/>
              <a:gd name="f1085" fmla="*/ f908 f456 1"/>
              <a:gd name="f1086" fmla="*/ f909 f455 1"/>
              <a:gd name="f1087" fmla="*/ f910 f456 1"/>
              <a:gd name="f1088" fmla="*/ f911 f456 1"/>
              <a:gd name="f1089" fmla="*/ f912 f455 1"/>
              <a:gd name="f1090" fmla="*/ f913 f456 1"/>
              <a:gd name="f1091" fmla="*/ f914 f455 1"/>
              <a:gd name="f1092" fmla="*/ f915 f456 1"/>
              <a:gd name="f1093" fmla="*/ f916 f455 1"/>
              <a:gd name="f1094" fmla="*/ f917 f456 1"/>
              <a:gd name="f1095" fmla="*/ f918 f455 1"/>
              <a:gd name="f1096" fmla="*/ f919 f456 1"/>
              <a:gd name="f1097" fmla="*/ f920 f455 1"/>
              <a:gd name="f1098" fmla="*/ f921 f456 1"/>
              <a:gd name="f1099" fmla="*/ f922 f456 1"/>
              <a:gd name="f1100" fmla="*/ f923 f455 1"/>
              <a:gd name="f1101" fmla="*/ f924 f456 1"/>
              <a:gd name="f1102" fmla="*/ f925 f455 1"/>
              <a:gd name="f1103" fmla="*/ f926 f456 1"/>
              <a:gd name="f1104" fmla="*/ f927 f455 1"/>
              <a:gd name="f1105" fmla="*/ f928 f456 1"/>
              <a:gd name="f1106" fmla="*/ f929 f455 1"/>
              <a:gd name="f1107" fmla="*/ f930 f456 1"/>
              <a:gd name="f1108" fmla="*/ f931 f455 1"/>
              <a:gd name="f1109" fmla="*/ f932 f456 1"/>
              <a:gd name="f1110" fmla="*/ f933 f455 1"/>
              <a:gd name="f1111" fmla="*/ f934 f456 1"/>
              <a:gd name="f1112" fmla="*/ f935 f455 1"/>
              <a:gd name="f1113" fmla="*/ f936 f456 1"/>
              <a:gd name="f1114" fmla="*/ f937 f455 1"/>
              <a:gd name="f1115" fmla="*/ f938 f456 1"/>
              <a:gd name="f1116" fmla="*/ f939 f455 1"/>
              <a:gd name="f1117" fmla="*/ f940 f456 1"/>
              <a:gd name="f1118" fmla="*/ f941 f455 1"/>
              <a:gd name="f1119" fmla="*/ f942 f456 1"/>
              <a:gd name="f1120" fmla="*/ f943 f455 1"/>
              <a:gd name="f1121" fmla="*/ f944 f456 1"/>
              <a:gd name="f1122" fmla="*/ f945 f455 1"/>
              <a:gd name="f1123" fmla="*/ f946 f456 1"/>
              <a:gd name="f1124" fmla="*/ f947 f455 1"/>
              <a:gd name="f1125" fmla="*/ f948 f456 1"/>
              <a:gd name="f1126" fmla="*/ f949 f455 1"/>
              <a:gd name="f1127" fmla="*/ f950 f456 1"/>
              <a:gd name="f1128" fmla="*/ f951 f455 1"/>
              <a:gd name="f1129" fmla="*/ f952 f456 1"/>
              <a:gd name="f1130" fmla="*/ f953 f456 1"/>
              <a:gd name="f1131" fmla="*/ f954 f455 1"/>
              <a:gd name="f1132" fmla="*/ f955 f456 1"/>
              <a:gd name="f1133" fmla="*/ f956 f455 1"/>
              <a:gd name="f1134" fmla="*/ f957 f456 1"/>
              <a:gd name="f1135" fmla="*/ f958 f455 1"/>
              <a:gd name="f1136" fmla="*/ f959 f456 1"/>
              <a:gd name="f1137" fmla="*/ f960 f455 1"/>
              <a:gd name="f1138" fmla="*/ f961 f456 1"/>
              <a:gd name="f1139" fmla="*/ f962 f455 1"/>
              <a:gd name="f1140" fmla="*/ f963 f455 1"/>
              <a:gd name="f1141" fmla="*/ f964 f456 1"/>
              <a:gd name="f1142" fmla="*/ f965 f455 1"/>
              <a:gd name="f1143" fmla="*/ f966 f456 1"/>
              <a:gd name="f1144" fmla="*/ f967 f455 1"/>
              <a:gd name="f1145" fmla="*/ f968 f456 1"/>
              <a:gd name="f1146" fmla="*/ f969 f456 1"/>
              <a:gd name="f1147" fmla="*/ f970 f455 1"/>
              <a:gd name="f1148" fmla="*/ f971 f456 1"/>
              <a:gd name="f1149" fmla="*/ f972 f455 1"/>
              <a:gd name="f1150" fmla="*/ f973 f456 1"/>
              <a:gd name="f1151" fmla="*/ f974 f455 1"/>
              <a:gd name="f1152" fmla="*/ f975 f456 1"/>
              <a:gd name="f1153" fmla="*/ f976 f456 1"/>
              <a:gd name="f1154" fmla="*/ f977 f455 1"/>
              <a:gd name="f1155" fmla="*/ f978 f456 1"/>
              <a:gd name="f1156" fmla="*/ f979 f455 1"/>
              <a:gd name="f1157" fmla="*/ f980 f456 1"/>
              <a:gd name="f1158" fmla="*/ f981 f455 1"/>
              <a:gd name="f1159" fmla="*/ f982 f456 1"/>
              <a:gd name="f1160" fmla="*/ f983 f456 1"/>
              <a:gd name="f1161" fmla="*/ f984 f456 1"/>
              <a:gd name="f1162" fmla="*/ f985 f455 1"/>
              <a:gd name="f1163" fmla="*/ f986 f456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813">
                <a:pos x="f991" y="f992"/>
              </a:cxn>
              <a:cxn ang="f813">
                <a:pos x="f993" y="f992"/>
              </a:cxn>
              <a:cxn ang="f813">
                <a:pos x="f993" y="f994"/>
              </a:cxn>
              <a:cxn ang="f813">
                <a:pos x="f993" y="f995"/>
              </a:cxn>
              <a:cxn ang="f813">
                <a:pos x="f993" y="f996"/>
              </a:cxn>
              <a:cxn ang="f813">
                <a:pos x="f997" y="f996"/>
              </a:cxn>
              <a:cxn ang="f813">
                <a:pos x="f998" y="f996"/>
              </a:cxn>
              <a:cxn ang="f813">
                <a:pos x="f999" y="f1000"/>
              </a:cxn>
              <a:cxn ang="f813">
                <a:pos x="f1001" y="f1002"/>
              </a:cxn>
              <a:cxn ang="f813">
                <a:pos x="f1003" y="f1004"/>
              </a:cxn>
              <a:cxn ang="f813">
                <a:pos x="f1005" y="f1006"/>
              </a:cxn>
              <a:cxn ang="f813">
                <a:pos x="f1007" y="f1008"/>
              </a:cxn>
              <a:cxn ang="f813">
                <a:pos x="f1009" y="f1010"/>
              </a:cxn>
              <a:cxn ang="f813">
                <a:pos x="f1011" y="f1012"/>
              </a:cxn>
              <a:cxn ang="f813">
                <a:pos x="f1013" y="f1014"/>
              </a:cxn>
              <a:cxn ang="f813">
                <a:pos x="f1015" y="f1016"/>
              </a:cxn>
              <a:cxn ang="f813">
                <a:pos x="f1017" y="f1018"/>
              </a:cxn>
              <a:cxn ang="f813">
                <a:pos x="f1019" y="f1020"/>
              </a:cxn>
              <a:cxn ang="f813">
                <a:pos x="f1021" y="f1022"/>
              </a:cxn>
              <a:cxn ang="f813">
                <a:pos x="f1023" y="f1024"/>
              </a:cxn>
              <a:cxn ang="f813">
                <a:pos x="f1025" y="f1026"/>
              </a:cxn>
              <a:cxn ang="f813">
                <a:pos x="f1027" y="f1028"/>
              </a:cxn>
              <a:cxn ang="f813">
                <a:pos x="f1029" y="f1030"/>
              </a:cxn>
              <a:cxn ang="f813">
                <a:pos x="f1031" y="f1032"/>
              </a:cxn>
              <a:cxn ang="f813">
                <a:pos x="f1033" y="f1034"/>
              </a:cxn>
              <a:cxn ang="f813">
                <a:pos x="f1035" y="f1036"/>
              </a:cxn>
              <a:cxn ang="f813">
                <a:pos x="f1037" y="f1038"/>
              </a:cxn>
              <a:cxn ang="f813">
                <a:pos x="f1039" y="f1040"/>
              </a:cxn>
              <a:cxn ang="f813">
                <a:pos x="f1041" y="f1042"/>
              </a:cxn>
              <a:cxn ang="f813">
                <a:pos x="f1043" y="f1044"/>
              </a:cxn>
              <a:cxn ang="f813">
                <a:pos x="f1045" y="f1046"/>
              </a:cxn>
              <a:cxn ang="f813">
                <a:pos x="f1047" y="f1048"/>
              </a:cxn>
              <a:cxn ang="f813">
                <a:pos x="f1049" y="f1050"/>
              </a:cxn>
              <a:cxn ang="f813">
                <a:pos x="f1051" y="f1052"/>
              </a:cxn>
              <a:cxn ang="f813">
                <a:pos x="f1053" y="f1054"/>
              </a:cxn>
              <a:cxn ang="f813">
                <a:pos x="f1055" y="f1056"/>
              </a:cxn>
              <a:cxn ang="f813">
                <a:pos x="f1057" y="f1058"/>
              </a:cxn>
              <a:cxn ang="f813">
                <a:pos x="f1059" y="f1060"/>
              </a:cxn>
              <a:cxn ang="f813">
                <a:pos x="f1061" y="f1062"/>
              </a:cxn>
              <a:cxn ang="f813">
                <a:pos x="f1063" y="f1064"/>
              </a:cxn>
              <a:cxn ang="f813">
                <a:pos x="f1065" y="f1066"/>
              </a:cxn>
              <a:cxn ang="f813">
                <a:pos x="f1067" y="f1068"/>
              </a:cxn>
              <a:cxn ang="f813">
                <a:pos x="f1069" y="f1070"/>
              </a:cxn>
              <a:cxn ang="f813">
                <a:pos x="f1071" y="f1072"/>
              </a:cxn>
              <a:cxn ang="f813">
                <a:pos x="f1073" y="f1074"/>
              </a:cxn>
              <a:cxn ang="f813">
                <a:pos x="f1075" y="f1076"/>
              </a:cxn>
              <a:cxn ang="f813">
                <a:pos x="f1077" y="f1078"/>
              </a:cxn>
              <a:cxn ang="f813">
                <a:pos x="f1079" y="f1080"/>
              </a:cxn>
              <a:cxn ang="f813">
                <a:pos x="f1081" y="f1082"/>
              </a:cxn>
              <a:cxn ang="f813">
                <a:pos x="f1083" y="f1082"/>
              </a:cxn>
              <a:cxn ang="f813">
                <a:pos x="f1084" y="f1085"/>
              </a:cxn>
              <a:cxn ang="f813">
                <a:pos x="f1086" y="f1087"/>
              </a:cxn>
              <a:cxn ang="f813">
                <a:pos x="f1049" y="f1088"/>
              </a:cxn>
              <a:cxn ang="f813">
                <a:pos x="f1089" y="f1090"/>
              </a:cxn>
              <a:cxn ang="f813">
                <a:pos x="f1091" y="f1092"/>
              </a:cxn>
              <a:cxn ang="f813">
                <a:pos x="f1093" y="f1094"/>
              </a:cxn>
              <a:cxn ang="f813">
                <a:pos x="f1095" y="f1096"/>
              </a:cxn>
              <a:cxn ang="f813">
                <a:pos x="f1097" y="f1098"/>
              </a:cxn>
              <a:cxn ang="f813">
                <a:pos x="f1097" y="f1099"/>
              </a:cxn>
              <a:cxn ang="f813">
                <a:pos x="f1100" y="f1101"/>
              </a:cxn>
              <a:cxn ang="f813">
                <a:pos x="f1102" y="f1103"/>
              </a:cxn>
              <a:cxn ang="f813">
                <a:pos x="f1104" y="f1105"/>
              </a:cxn>
              <a:cxn ang="f813">
                <a:pos x="f1106" y="f1107"/>
              </a:cxn>
              <a:cxn ang="f813">
                <a:pos x="f1108" y="f1109"/>
              </a:cxn>
              <a:cxn ang="f813">
                <a:pos x="f1110" y="f1111"/>
              </a:cxn>
              <a:cxn ang="f813">
                <a:pos x="f1112" y="f1113"/>
              </a:cxn>
              <a:cxn ang="f813">
                <a:pos x="f1114" y="f1115"/>
              </a:cxn>
              <a:cxn ang="f813">
                <a:pos x="f1116" y="f1117"/>
              </a:cxn>
              <a:cxn ang="f813">
                <a:pos x="f1118" y="f1119"/>
              </a:cxn>
              <a:cxn ang="f813">
                <a:pos x="f1120" y="f1121"/>
              </a:cxn>
              <a:cxn ang="f813">
                <a:pos x="f1122" y="f1123"/>
              </a:cxn>
              <a:cxn ang="f813">
                <a:pos x="f1124" y="f1125"/>
              </a:cxn>
              <a:cxn ang="f813">
                <a:pos x="f1126" y="f1127"/>
              </a:cxn>
              <a:cxn ang="f813">
                <a:pos x="f1128" y="f1129"/>
              </a:cxn>
              <a:cxn ang="f813">
                <a:pos x="f1035" y="f1130"/>
              </a:cxn>
              <a:cxn ang="f813">
                <a:pos x="f1131" y="f1132"/>
              </a:cxn>
              <a:cxn ang="f813">
                <a:pos x="f1133" y="f1134"/>
              </a:cxn>
              <a:cxn ang="f813">
                <a:pos x="f1135" y="f1136"/>
              </a:cxn>
              <a:cxn ang="f813">
                <a:pos x="f1137" y="f1138"/>
              </a:cxn>
              <a:cxn ang="f813">
                <a:pos x="f1139" y="f1138"/>
              </a:cxn>
              <a:cxn ang="f813">
                <a:pos x="f1140" y="f1141"/>
              </a:cxn>
              <a:cxn ang="f813">
                <a:pos x="f1142" y="f1143"/>
              </a:cxn>
              <a:cxn ang="f813">
                <a:pos x="f1144" y="f1145"/>
              </a:cxn>
              <a:cxn ang="f813">
                <a:pos x="f1021" y="f1146"/>
              </a:cxn>
              <a:cxn ang="f813">
                <a:pos x="f1147" y="f1148"/>
              </a:cxn>
              <a:cxn ang="f813">
                <a:pos x="f1149" y="f1150"/>
              </a:cxn>
              <a:cxn ang="f813">
                <a:pos x="f1151" y="f1152"/>
              </a:cxn>
              <a:cxn ang="f813">
                <a:pos x="f1081" y="f1153"/>
              </a:cxn>
              <a:cxn ang="f813">
                <a:pos x="f1154" y="f1155"/>
              </a:cxn>
              <a:cxn ang="f813">
                <a:pos x="f1156" y="f1157"/>
              </a:cxn>
              <a:cxn ang="f813">
                <a:pos x="f1158" y="f1159"/>
              </a:cxn>
              <a:cxn ang="f813">
                <a:pos x="f1114" y="f1160"/>
              </a:cxn>
              <a:cxn ang="f813">
                <a:pos x="f1077" y="f1161"/>
              </a:cxn>
              <a:cxn ang="f813">
                <a:pos x="f1162" y="f1163"/>
              </a:cxn>
              <a:cxn ang="f813">
                <a:pos x="f991" y="f992"/>
              </a:cxn>
            </a:cxnLst>
            <a:rect l="f987" t="f990" r="f988" b="f989"/>
            <a:pathLst>
              <a:path w="7472381" h="6886575">
                <a:moveTo>
                  <a:pt x="f8" y="f5"/>
                </a:moveTo>
                <a:lnTo>
                  <a:pt x="f6" y="f5"/>
                </a:lnTo>
                <a:lnTo>
                  <a:pt x="f6" y="f9"/>
                </a:lnTo>
                <a:lnTo>
                  <a:pt x="f6" y="f10"/>
                </a:lnTo>
                <a:lnTo>
                  <a:pt x="f6" y="f7"/>
                </a:lnTo>
                <a:lnTo>
                  <a:pt x="f11" y="f7"/>
                </a:lnTo>
                <a:lnTo>
                  <a:pt x="f12" y="f7"/>
                </a:lnTo>
                <a:cubicBezTo>
                  <a:pt x="f13" y="f14"/>
                  <a:pt x="f15" y="f16"/>
                  <a:pt x="f17" y="f18"/>
                </a:cubicBezTo>
                <a:cubicBezTo>
                  <a:pt x="f19" y="f20"/>
                  <a:pt x="f21" y="f22"/>
                  <a:pt x="f23" y="f24"/>
                </a:cubicBezTo>
                <a:cubicBezTo>
                  <a:pt x="f25" y="f26"/>
                  <a:pt x="f27" y="f28"/>
                  <a:pt x="f29" y="f30"/>
                </a:cubicBezTo>
                <a:cubicBezTo>
                  <a:pt x="f31" y="f26"/>
                  <a:pt x="f32" y="f33"/>
                  <a:pt x="f34" y="f35"/>
                </a:cubicBezTo>
                <a:cubicBezTo>
                  <a:pt x="f36" y="f37"/>
                  <a:pt x="f38" y="f39"/>
                  <a:pt x="f40" y="f41"/>
                </a:cubicBezTo>
                <a:cubicBezTo>
                  <a:pt x="f42" y="f43"/>
                  <a:pt x="f44" y="f45"/>
                  <a:pt x="f46" y="f47"/>
                </a:cubicBezTo>
                <a:cubicBezTo>
                  <a:pt x="f36" y="f48"/>
                  <a:pt x="f49" y="f50"/>
                  <a:pt x="f51" y="f52"/>
                </a:cubicBezTo>
                <a:cubicBezTo>
                  <a:pt x="f53" y="f54"/>
                  <a:pt x="f55" y="f56"/>
                  <a:pt x="f57" y="f58"/>
                </a:cubicBezTo>
                <a:cubicBezTo>
                  <a:pt x="f59" y="f60"/>
                  <a:pt x="f61" y="f45"/>
                  <a:pt x="f62" y="f63"/>
                </a:cubicBezTo>
                <a:cubicBezTo>
                  <a:pt x="f64" y="f65"/>
                  <a:pt x="f66" y="f67"/>
                  <a:pt x="f68" y="f69"/>
                </a:cubicBezTo>
                <a:cubicBezTo>
                  <a:pt x="f66" y="f70"/>
                  <a:pt x="f71" y="f72"/>
                  <a:pt x="f73" y="f74"/>
                </a:cubicBezTo>
                <a:cubicBezTo>
                  <a:pt x="f75" y="f76"/>
                  <a:pt x="f77" y="f78"/>
                  <a:pt x="f77" y="f78"/>
                </a:cubicBezTo>
                <a:cubicBezTo>
                  <a:pt x="f79" y="f80"/>
                  <a:pt x="f81" y="f82"/>
                  <a:pt x="f83" y="f84"/>
                </a:cubicBezTo>
                <a:cubicBezTo>
                  <a:pt x="f85" y="f86"/>
                  <a:pt x="f87" y="f88"/>
                  <a:pt x="f89" y="f90"/>
                </a:cubicBezTo>
                <a:cubicBezTo>
                  <a:pt x="f91" y="f92"/>
                  <a:pt x="f93" y="f94"/>
                  <a:pt x="f95" y="f96"/>
                </a:cubicBezTo>
                <a:cubicBezTo>
                  <a:pt x="f97" y="f98"/>
                  <a:pt x="f99" y="f100"/>
                  <a:pt x="f101" y="f102"/>
                </a:cubicBezTo>
                <a:cubicBezTo>
                  <a:pt x="f103" y="f104"/>
                  <a:pt x="f105" y="f106"/>
                  <a:pt x="f107" y="f108"/>
                </a:cubicBezTo>
                <a:cubicBezTo>
                  <a:pt x="f109" y="f110"/>
                  <a:pt x="f111" y="f112"/>
                  <a:pt x="f113" y="f114"/>
                </a:cubicBezTo>
                <a:cubicBezTo>
                  <a:pt x="f115" y="f116"/>
                  <a:pt x="f117" y="f118"/>
                  <a:pt x="f119" y="f120"/>
                </a:cubicBezTo>
                <a:cubicBezTo>
                  <a:pt x="f121" y="f122"/>
                  <a:pt x="f123" y="f124"/>
                  <a:pt x="f125" y="f126"/>
                </a:cubicBezTo>
                <a:cubicBezTo>
                  <a:pt x="f127" y="f128"/>
                  <a:pt x="f129" y="f128"/>
                  <a:pt x="f130" y="f128"/>
                </a:cubicBezTo>
                <a:cubicBezTo>
                  <a:pt x="f131" y="f132"/>
                  <a:pt x="f133" y="f134"/>
                  <a:pt x="f115" y="f135"/>
                </a:cubicBezTo>
                <a:cubicBezTo>
                  <a:pt x="f136" y="f137"/>
                  <a:pt x="f138" y="f139"/>
                  <a:pt x="f140" y="f141"/>
                </a:cubicBezTo>
                <a:cubicBezTo>
                  <a:pt x="f142" y="f143"/>
                  <a:pt x="f144" y="f145"/>
                  <a:pt x="f142" y="f146"/>
                </a:cubicBezTo>
                <a:cubicBezTo>
                  <a:pt x="f147" y="f148"/>
                  <a:pt x="f130" y="f149"/>
                  <a:pt x="f150" y="f151"/>
                </a:cubicBezTo>
                <a:cubicBezTo>
                  <a:pt x="f152" y="f153"/>
                  <a:pt x="f154" y="f155"/>
                  <a:pt x="f156" y="f157"/>
                </a:cubicBezTo>
                <a:cubicBezTo>
                  <a:pt x="f158" y="f159"/>
                  <a:pt x="f160" y="f161"/>
                  <a:pt x="f162" y="f163"/>
                </a:cubicBezTo>
                <a:cubicBezTo>
                  <a:pt x="f164" y="f165"/>
                  <a:pt x="f166" y="f167"/>
                  <a:pt x="f168" y="f169"/>
                </a:cubicBezTo>
                <a:cubicBezTo>
                  <a:pt x="f170" y="f171"/>
                  <a:pt x="f172" y="f173"/>
                  <a:pt x="f147" y="f174"/>
                </a:cubicBezTo>
                <a:cubicBezTo>
                  <a:pt x="f175" y="f176"/>
                  <a:pt x="f177" y="f178"/>
                  <a:pt x="f179" y="f180"/>
                </a:cubicBezTo>
                <a:cubicBezTo>
                  <a:pt x="f181" y="f182"/>
                  <a:pt x="f166" y="f183"/>
                  <a:pt x="f184" y="f185"/>
                </a:cubicBezTo>
                <a:cubicBezTo>
                  <a:pt x="f186" y="f187"/>
                  <a:pt x="f188" y="f189"/>
                  <a:pt x="f190" y="f191"/>
                </a:cubicBezTo>
                <a:cubicBezTo>
                  <a:pt x="f192" y="f193"/>
                  <a:pt x="f129" y="f191"/>
                  <a:pt x="f194" y="f195"/>
                </a:cubicBezTo>
                <a:cubicBezTo>
                  <a:pt x="f194" y="f196"/>
                  <a:pt x="f164" y="f197"/>
                  <a:pt x="f198" y="f199"/>
                </a:cubicBezTo>
                <a:cubicBezTo>
                  <a:pt x="f200" y="f199"/>
                  <a:pt x="f201" y="f199"/>
                  <a:pt x="f202" y="f203"/>
                </a:cubicBezTo>
                <a:cubicBezTo>
                  <a:pt x="f204" y="f205"/>
                  <a:pt x="f206" y="f207"/>
                  <a:pt x="f208" y="f209"/>
                </a:cubicBezTo>
                <a:cubicBezTo>
                  <a:pt x="f81" y="f210"/>
                  <a:pt x="f211" y="f212"/>
                  <a:pt x="f213" y="f214"/>
                </a:cubicBezTo>
                <a:cubicBezTo>
                  <a:pt x="f215" y="f210"/>
                  <a:pt x="f32" y="f216"/>
                  <a:pt x="f217" y="f216"/>
                </a:cubicBezTo>
                <a:cubicBezTo>
                  <a:pt x="f218" y="f216"/>
                  <a:pt x="f55" y="f219"/>
                  <a:pt x="f220" y="f221"/>
                </a:cubicBezTo>
                <a:cubicBezTo>
                  <a:pt x="f220" y="f222"/>
                  <a:pt x="f223" y="f224"/>
                  <a:pt x="f225" y="f226"/>
                </a:cubicBezTo>
                <a:cubicBezTo>
                  <a:pt x="f227" y="f228"/>
                  <a:pt x="f229" y="f230"/>
                  <a:pt x="f231" y="f222"/>
                </a:cubicBezTo>
                <a:cubicBezTo>
                  <a:pt x="f232" y="f233"/>
                  <a:pt x="f234" y="f235"/>
                  <a:pt x="f236" y="f237"/>
                </a:cubicBezTo>
                <a:cubicBezTo>
                  <a:pt x="f238" y="f239"/>
                  <a:pt x="f240" y="f241"/>
                  <a:pt x="f242" y="f237"/>
                </a:cubicBezTo>
                <a:cubicBezTo>
                  <a:pt x="f243" y="f244"/>
                  <a:pt x="f8" y="f245"/>
                  <a:pt x="f246" y="f247"/>
                </a:cubicBezTo>
                <a:cubicBezTo>
                  <a:pt x="f217" y="f248"/>
                  <a:pt x="f249" y="f250"/>
                  <a:pt x="f251" y="f252"/>
                </a:cubicBezTo>
                <a:cubicBezTo>
                  <a:pt x="f38" y="f253"/>
                  <a:pt x="f254" y="f255"/>
                  <a:pt x="f156" y="f256"/>
                </a:cubicBezTo>
                <a:cubicBezTo>
                  <a:pt x="f257" y="f258"/>
                  <a:pt x="f259" y="f260"/>
                  <a:pt x="f261" y="f262"/>
                </a:cubicBezTo>
                <a:cubicBezTo>
                  <a:pt x="f263" y="f264"/>
                  <a:pt x="f265" y="f250"/>
                  <a:pt x="f266" y="f267"/>
                </a:cubicBezTo>
                <a:cubicBezTo>
                  <a:pt x="f268" y="f269"/>
                  <a:pt x="f270" y="f271"/>
                  <a:pt x="f272" y="f273"/>
                </a:cubicBezTo>
                <a:cubicBezTo>
                  <a:pt x="f236" y="f274"/>
                  <a:pt x="f275" y="f276"/>
                  <a:pt x="f277" y="f278"/>
                </a:cubicBezTo>
                <a:cubicBezTo>
                  <a:pt x="f279" y="f280"/>
                  <a:pt x="f281" y="f282"/>
                  <a:pt x="f283" y="f284"/>
                </a:cubicBezTo>
                <a:cubicBezTo>
                  <a:pt x="f283" y="f285"/>
                  <a:pt x="f283" y="f286"/>
                  <a:pt x="f283" y="f264"/>
                </a:cubicBezTo>
                <a:cubicBezTo>
                  <a:pt x="f287" y="f288"/>
                  <a:pt x="f289" y="f290"/>
                  <a:pt x="f291" y="f292"/>
                </a:cubicBezTo>
                <a:cubicBezTo>
                  <a:pt x="f293" y="f294"/>
                  <a:pt x="f295" y="f296"/>
                  <a:pt x="f295" y="f297"/>
                </a:cubicBezTo>
                <a:cubicBezTo>
                  <a:pt x="f232" y="f298"/>
                  <a:pt x="f299" y="f300"/>
                  <a:pt x="f301" y="f302"/>
                </a:cubicBezTo>
                <a:cubicBezTo>
                  <a:pt x="f303" y="f304"/>
                  <a:pt x="f299" y="f305"/>
                  <a:pt x="f306" y="f307"/>
                </a:cubicBezTo>
                <a:cubicBezTo>
                  <a:pt x="f308" y="f309"/>
                  <a:pt x="f310" y="f311"/>
                  <a:pt x="f310" y="f304"/>
                </a:cubicBezTo>
                <a:cubicBezTo>
                  <a:pt x="f310" y="f312"/>
                  <a:pt x="f231" y="f313"/>
                  <a:pt x="f314" y="f313"/>
                </a:cubicBezTo>
                <a:cubicBezTo>
                  <a:pt x="f315" y="f316"/>
                  <a:pt x="f317" y="f318"/>
                  <a:pt x="f319" y="f318"/>
                </a:cubicBezTo>
                <a:cubicBezTo>
                  <a:pt x="f320" y="f318"/>
                  <a:pt x="f321" y="f322"/>
                  <a:pt x="f323" y="f324"/>
                </a:cubicBezTo>
                <a:cubicBezTo>
                  <a:pt x="f246" y="f325"/>
                  <a:pt x="f326" y="f327"/>
                  <a:pt x="f328" y="f329"/>
                </a:cubicBezTo>
                <a:cubicBezTo>
                  <a:pt x="f330" y="f331"/>
                  <a:pt x="f332" y="f333"/>
                  <a:pt x="f265" y="f325"/>
                </a:cubicBezTo>
                <a:cubicBezTo>
                  <a:pt x="f334" y="f335"/>
                  <a:pt x="f336" y="f337"/>
                  <a:pt x="f338" y="f339"/>
                </a:cubicBezTo>
                <a:cubicBezTo>
                  <a:pt x="f8" y="f340"/>
                  <a:pt x="f249" y="f341"/>
                  <a:pt x="f342" y="f343"/>
                </a:cubicBezTo>
                <a:cubicBezTo>
                  <a:pt x="f344" y="f345"/>
                  <a:pt x="f64" y="f346"/>
                  <a:pt x="f347" y="f348"/>
                </a:cubicBezTo>
                <a:cubicBezTo>
                  <a:pt x="f349" y="f350"/>
                  <a:pt x="f351" y="f352"/>
                  <a:pt x="f353" y="f354"/>
                </a:cubicBezTo>
                <a:cubicBezTo>
                  <a:pt x="f355" y="f356"/>
                  <a:pt x="f357" y="f358"/>
                  <a:pt x="f359" y="f360"/>
                </a:cubicBezTo>
                <a:cubicBezTo>
                  <a:pt x="f361" y="f362"/>
                  <a:pt x="f363" y="f364"/>
                  <a:pt x="f119" y="f365"/>
                </a:cubicBezTo>
                <a:cubicBezTo>
                  <a:pt x="f366" y="f367"/>
                  <a:pt x="f368" y="f369"/>
                  <a:pt x="f370" y="f371"/>
                </a:cubicBezTo>
                <a:cubicBezTo>
                  <a:pt x="f372" y="f373"/>
                  <a:pt x="f374" y="f375"/>
                  <a:pt x="f170" y="f376"/>
                </a:cubicBezTo>
                <a:cubicBezTo>
                  <a:pt x="f377" y="f378"/>
                  <a:pt x="f166" y="f379"/>
                  <a:pt x="f380" y="f381"/>
                </a:cubicBezTo>
                <a:cubicBezTo>
                  <a:pt x="f382" y="f383"/>
                  <a:pt x="f384" y="f385"/>
                  <a:pt x="f386" y="f387"/>
                </a:cubicBezTo>
                <a:cubicBezTo>
                  <a:pt x="f388" y="f389"/>
                  <a:pt x="f390" y="f391"/>
                  <a:pt x="f61" y="f387"/>
                </a:cubicBezTo>
                <a:cubicBezTo>
                  <a:pt x="f249" y="f392"/>
                  <a:pt x="f34" y="f393"/>
                  <a:pt x="f394" y="f395"/>
                </a:cubicBezTo>
                <a:cubicBezTo>
                  <a:pt x="f396" y="f397"/>
                  <a:pt x="f398" y="f399"/>
                  <a:pt x="f400" y="f401"/>
                </a:cubicBezTo>
                <a:cubicBezTo>
                  <a:pt x="f400" y="f402"/>
                  <a:pt x="f211" y="f403"/>
                  <a:pt x="f396" y="f404"/>
                </a:cubicBezTo>
                <a:cubicBezTo>
                  <a:pt x="f36" y="f405"/>
                  <a:pt x="f342" y="f404"/>
                  <a:pt x="f77" y="f406"/>
                </a:cubicBezTo>
                <a:cubicBezTo>
                  <a:pt x="f388" y="f407"/>
                  <a:pt x="f408" y="f409"/>
                  <a:pt x="f410" y="f411"/>
                </a:cubicBezTo>
                <a:cubicBezTo>
                  <a:pt x="f323" y="f412"/>
                  <a:pt x="f413" y="f414"/>
                  <a:pt x="f415" y="f416"/>
                </a:cubicBezTo>
                <a:cubicBezTo>
                  <a:pt x="f417" y="f418"/>
                  <a:pt x="f419" y="f420"/>
                  <a:pt x="f421" y="f422"/>
                </a:cubicBezTo>
                <a:cubicBezTo>
                  <a:pt x="f423" y="f424"/>
                  <a:pt x="f425" y="f426"/>
                  <a:pt x="f236" y="f427"/>
                </a:cubicBezTo>
                <a:cubicBezTo>
                  <a:pt x="f301" y="f428"/>
                  <a:pt x="f429" y="f430"/>
                  <a:pt x="f330" y="f431"/>
                </a:cubicBezTo>
                <a:cubicBezTo>
                  <a:pt x="f27" y="f432"/>
                  <a:pt x="f433" y="f434"/>
                  <a:pt x="f419" y="f435"/>
                </a:cubicBezTo>
                <a:cubicBezTo>
                  <a:pt x="f436" y="f437"/>
                  <a:pt x="f410" y="f438"/>
                  <a:pt x="f31" y="f439"/>
                </a:cubicBezTo>
                <a:cubicBezTo>
                  <a:pt x="f440" y="f441"/>
                  <a:pt x="f51" y="f441"/>
                  <a:pt x="f323" y="f442"/>
                </a:cubicBezTo>
                <a:cubicBezTo>
                  <a:pt x="f423" y="f443"/>
                  <a:pt x="f425" y="f444"/>
                  <a:pt x="f225" y="f445"/>
                </a:cubicBezTo>
                <a:cubicBezTo>
                  <a:pt x="f446" y="f447"/>
                  <a:pt x="f448" y="f437"/>
                  <a:pt x="f449" y="f443"/>
                </a:cubicBezTo>
                <a:cubicBezTo>
                  <a:pt x="f450" y="f451"/>
                  <a:pt x="f452" y="f453"/>
                  <a:pt x="f8" y="f5"/>
                </a:cubicBezTo>
                <a:close/>
              </a:path>
            </a:pathLst>
          </a:custGeom>
          <a:solidFill>
            <a:srgbClr val="F07C98">
              <a:alpha val="20000"/>
            </a:srgbClr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Century Gothic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3DC3362C-0247-9899-3F6B-8CD831B0970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640080"/>
            <a:ext cx="3886200" cy="2953512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4EDBC5E2-66CD-C8D1-4B25-FC8B15A80948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7059168" y="640080"/>
            <a:ext cx="4489704" cy="5596127"/>
          </a:xfrm>
        </p:spPr>
        <p:txBody>
          <a:bodyPr anchor="ctr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3">
            <a:extLst>
              <a:ext uri="{FF2B5EF4-FFF2-40B4-BE49-F238E27FC236}">
                <a16:creationId xmlns:a16="http://schemas.microsoft.com/office/drawing/2014/main" id="{13705BBE-7DEF-134F-0962-8C53B1E972F2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839784" y="3776472"/>
            <a:ext cx="3886200" cy="2468880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34BA3606-EE62-3E5A-5A7B-AD29EFF8F47B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9/3/20XX</a:t>
            </a:r>
          </a:p>
        </p:txBody>
      </p:sp>
      <p:sp>
        <p:nvSpPr>
          <p:cNvPr id="7" name="Footer Placeholder 5">
            <a:extLst>
              <a:ext uri="{FF2B5EF4-FFF2-40B4-BE49-F238E27FC236}">
                <a16:creationId xmlns:a16="http://schemas.microsoft.com/office/drawing/2014/main" id="{0F9AEF53-6C49-5E93-D604-CC6737BD17DF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 anchorCtr="0"/>
          <a:lstStyle>
            <a:lvl1pPr algn="l">
              <a:defRPr/>
            </a:lvl1pPr>
          </a:lstStyle>
          <a:p>
            <a:pPr lvl="0"/>
            <a:r>
              <a:rPr lang="en-US"/>
              <a:t>Presentation Title</a:t>
            </a:r>
          </a:p>
        </p:txBody>
      </p:sp>
      <p:sp>
        <p:nvSpPr>
          <p:cNvPr id="8" name="Slide Number Placeholder 6">
            <a:extLst>
              <a:ext uri="{FF2B5EF4-FFF2-40B4-BE49-F238E27FC236}">
                <a16:creationId xmlns:a16="http://schemas.microsoft.com/office/drawing/2014/main" id="{46C6BC31-D10C-FFFC-B4CB-3968970ED799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86D2A8C-A220-4805-8759-5DECA6127269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008593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Graphic 1" descr="Tag=AccentColor&#10;Flavor=Light&#10;Target=Fill">
            <a:extLst>
              <a:ext uri="{FF2B5EF4-FFF2-40B4-BE49-F238E27FC236}">
                <a16:creationId xmlns:a16="http://schemas.microsoft.com/office/drawing/2014/main" id="{A722AB48-BCA9-BE40-048B-F9E465FD71E3}"/>
              </a:ext>
            </a:extLst>
          </p:cNvPr>
          <p:cNvSpPr/>
          <p:nvPr/>
        </p:nvSpPr>
        <p:spPr>
          <a:xfrm rot="10799991" flipH="1" flipV="1">
            <a:off x="684940" y="1332234"/>
            <a:ext cx="5263734" cy="3841101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6886274"/>
              <a:gd name="f7" fmla="val 5025119"/>
              <a:gd name="f8" fmla="val 5458905"/>
              <a:gd name="f9" fmla="val 754119"/>
              <a:gd name="f10" fmla="val 5417216"/>
              <a:gd name="f11" fmla="val 775336"/>
              <a:gd name="f12" fmla="val 4594585"/>
              <a:gd name="f13" fmla="val 1111088"/>
              <a:gd name="f14" fmla="val 3455557"/>
              <a:gd name="f15" fmla="val 1027709"/>
              <a:gd name="f16" fmla="val 3415356"/>
              <a:gd name="f17" fmla="val 1024731"/>
              <a:gd name="f18" fmla="val 3377389"/>
              <a:gd name="f19" fmla="val 1022869"/>
              <a:gd name="f20" fmla="val 3338677"/>
              <a:gd name="f21" fmla="val 1021381"/>
              <a:gd name="f22" fmla="val 2996224"/>
              <a:gd name="f23" fmla="val 1006119"/>
              <a:gd name="f24" fmla="val 2660100"/>
              <a:gd name="f25" fmla="val 998674"/>
              <a:gd name="f26" fmla="val 2518280"/>
              <a:gd name="f27" fmla="val 980435"/>
              <a:gd name="f28" fmla="val 2407355"/>
              <a:gd name="f29" fmla="val 965918"/>
              <a:gd name="f30" fmla="val 1840075"/>
              <a:gd name="f31" fmla="val 843082"/>
              <a:gd name="f32" fmla="val 1673687"/>
              <a:gd name="f33" fmla="val 739229"/>
              <a:gd name="f34" fmla="val 1503578"/>
              <a:gd name="f35" fmla="val 632771"/>
              <a:gd name="f36" fmla="val 1343146"/>
              <a:gd name="f37" fmla="val 515146"/>
              <a:gd name="f38" fmla="val 1183459"/>
              <a:gd name="f39" fmla="val 397149"/>
              <a:gd name="f40" fmla="val 1114224"/>
              <a:gd name="f41" fmla="val 346153"/>
              <a:gd name="f42" fmla="val 1040522"/>
              <a:gd name="f43" fmla="val 299624"/>
              <a:gd name="f44" fmla="val 977987"/>
              <a:gd name="f45" fmla="val 241184"/>
              <a:gd name="f46" fmla="val 915453"/>
              <a:gd name="f47" fmla="val 182372"/>
              <a:gd name="f48" fmla="val 855896"/>
              <a:gd name="f49" fmla="val 121326"/>
              <a:gd name="f50" fmla="val 788150"/>
              <a:gd name="f51" fmla="val 66980"/>
              <a:gd name="f52" fmla="val 768794"/>
              <a:gd name="f53" fmla="val 51346"/>
              <a:gd name="f54" fmla="val 749438"/>
              <a:gd name="f55" fmla="val 34596"/>
              <a:gd name="f56" fmla="val 721148"/>
              <a:gd name="f57" fmla="val 31990"/>
              <a:gd name="f58" fmla="val 714820"/>
              <a:gd name="f59" fmla="val 31246"/>
              <a:gd name="f60" fmla="val 708120"/>
              <a:gd name="f61" fmla="val 31618"/>
              <a:gd name="f62" fmla="val 701792"/>
              <a:gd name="f63" fmla="val 32362"/>
              <a:gd name="f64" fmla="val 694720"/>
              <a:gd name="f65" fmla="val 33107"/>
              <a:gd name="f66" fmla="val 689136"/>
              <a:gd name="f67" fmla="val 36829"/>
              <a:gd name="f68" fmla="val 686530"/>
              <a:gd name="f69" fmla="val 43157"/>
              <a:gd name="f70" fmla="val 683925"/>
              <a:gd name="f71" fmla="val 50230"/>
              <a:gd name="f72" fmla="val 688392"/>
              <a:gd name="f73" fmla="val 54324"/>
              <a:gd name="f74" fmla="val 693603"/>
              <a:gd name="f75" fmla="val 58046"/>
              <a:gd name="f76" fmla="val 697325"/>
              <a:gd name="f77" fmla="val 60652"/>
              <a:gd name="f78" fmla="val 701047"/>
              <a:gd name="f79" fmla="val 64747"/>
              <a:gd name="f80" fmla="val 705886"/>
              <a:gd name="f81" fmla="val 65491"/>
              <a:gd name="f82" fmla="val 736782"/>
              <a:gd name="f83" fmla="val 69958"/>
              <a:gd name="f84" fmla="val 748321"/>
              <a:gd name="f85" fmla="val 92664"/>
              <a:gd name="f86" fmla="val 762838"/>
              <a:gd name="f87" fmla="val 112764"/>
              <a:gd name="f88" fmla="val 769166"/>
              <a:gd name="f89" fmla="val 775866"/>
              <a:gd name="f90" fmla="val 128026"/>
              <a:gd name="f91" fmla="val 764327"/>
              <a:gd name="f92" fmla="val 140309"/>
              <a:gd name="f93" fmla="val 754277"/>
              <a:gd name="f94" fmla="val 151104"/>
              <a:gd name="f95" fmla="val 764699"/>
              <a:gd name="f96" fmla="val 156688"/>
              <a:gd name="f97" fmla="val 775121"/>
              <a:gd name="f98" fmla="val 159666"/>
              <a:gd name="f99" fmla="val 789638"/>
              <a:gd name="f100" fmla="val 163760"/>
              <a:gd name="f101" fmla="val 806761"/>
              <a:gd name="f102" fmla="val 163016"/>
              <a:gd name="f103" fmla="val 823139"/>
              <a:gd name="f104" fmla="val 176416"/>
              <a:gd name="f105" fmla="val 761721"/>
              <a:gd name="f106" fmla="val 177533"/>
              <a:gd name="f107" fmla="val 735665"/>
              <a:gd name="f108" fmla="val 142171"/>
              <a:gd name="f109" fmla="val 707748"/>
              <a:gd name="f110" fmla="val 109414"/>
              <a:gd name="f111" fmla="val 97503"/>
              <a:gd name="f112" fmla="val 690253"/>
              <a:gd name="f113" fmla="val 83358"/>
              <a:gd name="f114" fmla="val 681319"/>
              <a:gd name="f115" fmla="val 670152"/>
              <a:gd name="f116" fmla="val 53580"/>
              <a:gd name="f117" fmla="val 657124"/>
              <a:gd name="f118" fmla="val 52835"/>
              <a:gd name="f119" fmla="val 640746"/>
              <a:gd name="f120" fmla="val 67352"/>
              <a:gd name="f121" fmla="val 626229"/>
              <a:gd name="f122" fmla="val 80380"/>
              <a:gd name="f123" fmla="val 619157"/>
              <a:gd name="f124" fmla="val 79264"/>
              <a:gd name="f125" fmla="val 614318"/>
              <a:gd name="f126" fmla="val 61396"/>
              <a:gd name="f127" fmla="val 606873"/>
              <a:gd name="f128" fmla="val 33479"/>
              <a:gd name="f129" fmla="val 589750"/>
              <a:gd name="f130" fmla="val 13751"/>
              <a:gd name="f131" fmla="val 560716"/>
              <a:gd name="f132" fmla="val 3701"/>
              <a:gd name="f133" fmla="val 554388"/>
              <a:gd name="f134" fmla="val 1467"/>
              <a:gd name="f135" fmla="val 546572"/>
              <a:gd name="f136" fmla="+- 0 0 3372"/>
              <a:gd name="f137" fmla="val 540616"/>
              <a:gd name="f138" fmla="val 535405"/>
              <a:gd name="f139" fmla="val 9656"/>
              <a:gd name="f140" fmla="val 539871"/>
              <a:gd name="f141" fmla="val 16729"/>
              <a:gd name="f142" fmla="val 543594"/>
              <a:gd name="f143" fmla="val 21940"/>
              <a:gd name="f144" fmla="val 550294"/>
              <a:gd name="f145" fmla="val 556250"/>
              <a:gd name="f146" fmla="val 40179"/>
              <a:gd name="f147" fmla="val 558855"/>
              <a:gd name="f148" fmla="val 58791"/>
              <a:gd name="f149" fmla="val 562578"/>
              <a:gd name="f150" fmla="val 557366"/>
              <a:gd name="f151" fmla="val 72563"/>
              <a:gd name="f152" fmla="val 535777"/>
              <a:gd name="f153" fmla="val 96386"/>
              <a:gd name="f154" fmla="val 551411"/>
              <a:gd name="f155" fmla="val 107553"/>
              <a:gd name="f156" fmla="val 570022"/>
              <a:gd name="f157" fmla="val 120209"/>
              <a:gd name="f158" fmla="val 595706"/>
              <a:gd name="f159" fmla="val 137332"/>
              <a:gd name="f160" fmla="val 605756"/>
              <a:gd name="f161" fmla="val 162643"/>
              <a:gd name="f162" fmla="val 599801"/>
              <a:gd name="f163" fmla="val 192794"/>
              <a:gd name="f164" fmla="val 597567"/>
              <a:gd name="f165" fmla="val 205078"/>
              <a:gd name="f166" fmla="val 599056"/>
              <a:gd name="f167" fmla="val 212522"/>
              <a:gd name="f168" fmla="val 212150"/>
              <a:gd name="f169" fmla="val 620273"/>
              <a:gd name="f170" fmla="val 621762"/>
              <a:gd name="f171" fmla="val 216245"/>
              <a:gd name="f172" fmla="val 623996"/>
              <a:gd name="f173" fmla="val 220711"/>
              <a:gd name="f174" fmla="val 671641"/>
              <a:gd name="f175" fmla="val 326053"/>
              <a:gd name="f176" fmla="val 740504"/>
              <a:gd name="f177" fmla="val 418366"/>
              <a:gd name="f178" fmla="val 821278"/>
              <a:gd name="f179" fmla="val 503235"/>
              <a:gd name="f180" fmla="val 886791"/>
              <a:gd name="f181" fmla="val 572098"/>
              <a:gd name="f182" fmla="val 959004"/>
              <a:gd name="f183" fmla="val 634260"/>
              <a:gd name="f184" fmla="val 1033822"/>
              <a:gd name="f185" fmla="val 694562"/>
              <a:gd name="f186" fmla="val 1036055"/>
              <a:gd name="f187" fmla="val 696423"/>
              <a:gd name="f188" fmla="val 1038289"/>
              <a:gd name="f189" fmla="val 698656"/>
              <a:gd name="f190" fmla="val 1039406"/>
              <a:gd name="f191" fmla="val 702378"/>
              <a:gd name="f192" fmla="val 1004044"/>
              <a:gd name="f193" fmla="val 694934"/>
              <a:gd name="f194" fmla="val 973521"/>
              <a:gd name="f195" fmla="val 679672"/>
              <a:gd name="f196" fmla="val 944114"/>
              <a:gd name="f197" fmla="val 662550"/>
              <a:gd name="f198" fmla="val 865946"/>
              <a:gd name="f199" fmla="val 617138"/>
              <a:gd name="f200" fmla="val 800061"/>
              <a:gd name="f201" fmla="val 558325"/>
              <a:gd name="f202" fmla="val 733432"/>
              <a:gd name="f203" fmla="val 500629"/>
              <a:gd name="f204" fmla="val 692858"/>
              <a:gd name="f205" fmla="val 465267"/>
              <a:gd name="f206" fmla="val 651169"/>
              <a:gd name="f207" fmla="val 431022"/>
              <a:gd name="f208" fmla="val 606501"/>
              <a:gd name="f209" fmla="val 399755"/>
              <a:gd name="f210" fmla="val 394543"/>
              <a:gd name="f211" fmla="val 593845"/>
              <a:gd name="f212" fmla="val 387843"/>
              <a:gd name="f213" fmla="val 588634"/>
              <a:gd name="f214" fmla="val 381143"/>
              <a:gd name="f215" fmla="val 585656"/>
              <a:gd name="f216" fmla="val 377421"/>
              <a:gd name="f217" fmla="val 581934"/>
              <a:gd name="f218" fmla="val 374071"/>
              <a:gd name="f219" fmla="val 575978"/>
              <a:gd name="f220" fmla="val 375560"/>
              <a:gd name="f221" fmla="val 568533"/>
              <a:gd name="f222" fmla="val 567789"/>
              <a:gd name="f223" fmla="val 383004"/>
              <a:gd name="f224" fmla="val 567044"/>
              <a:gd name="f225" fmla="val 388588"/>
              <a:gd name="f226" fmla="val 564811"/>
              <a:gd name="f227" fmla="val 406455"/>
              <a:gd name="f228" fmla="val 569650"/>
              <a:gd name="f229" fmla="val 422461"/>
              <a:gd name="f230" fmla="val 578956"/>
              <a:gd name="f231" fmla="val 437722"/>
              <a:gd name="f232" fmla="val 603151"/>
              <a:gd name="f233" fmla="val 476806"/>
              <a:gd name="f234" fmla="val 638885"/>
              <a:gd name="f235" fmla="val 506957"/>
              <a:gd name="f236" fmla="val 675736"/>
              <a:gd name="f237" fmla="val 535619"/>
              <a:gd name="f238" fmla="val 723381"/>
              <a:gd name="f239" fmla="val 572470"/>
              <a:gd name="f240" fmla="val 769538"/>
              <a:gd name="f241" fmla="val 610810"/>
              <a:gd name="f242" fmla="val 811600"/>
              <a:gd name="f243" fmla="val 652872"/>
              <a:gd name="f244" fmla="val 814578"/>
              <a:gd name="f245" fmla="val 655850"/>
              <a:gd name="f246" fmla="val 820161"/>
              <a:gd name="f247" fmla="val 657711"/>
              <a:gd name="f248" fmla="val 818300"/>
              <a:gd name="f249" fmla="val 666272"/>
              <a:gd name="f250" fmla="val 791872"/>
              <a:gd name="f251" fmla="val 646544"/>
              <a:gd name="f252" fmla="val 766932"/>
              <a:gd name="f253" fmla="val 627188"/>
              <a:gd name="f254" fmla="val 741621"/>
              <a:gd name="f255" fmla="val 608576"/>
              <a:gd name="f256" fmla="val 716681"/>
              <a:gd name="f257" fmla="val 589965"/>
              <a:gd name="f258" fmla="val 691369"/>
              <a:gd name="f259" fmla="val 571353"/>
              <a:gd name="f260" fmla="val 666430"/>
              <a:gd name="f261" fmla="val 553114"/>
              <a:gd name="f262" fmla="val 660474"/>
              <a:gd name="f263" fmla="val 548647"/>
              <a:gd name="f264" fmla="val 654146"/>
              <a:gd name="f265" fmla="val 542319"/>
              <a:gd name="f266" fmla="val 645585"/>
              <a:gd name="f267" fmla="val 547903"/>
              <a:gd name="f268" fmla="val 636652"/>
              <a:gd name="f269" fmla="val 553486"/>
              <a:gd name="f270" fmla="val 637768"/>
              <a:gd name="f271" fmla="val 562792"/>
              <a:gd name="f272" fmla="val 640002"/>
              <a:gd name="f273" fmla="val 570236"/>
              <a:gd name="f274" fmla="val 647074"/>
              <a:gd name="f275" fmla="val 592198"/>
              <a:gd name="f276" fmla="val 659358"/>
              <a:gd name="f277" fmla="val 611554"/>
              <a:gd name="f278" fmla="val 628677"/>
              <a:gd name="f279" fmla="val 731570"/>
              <a:gd name="f280" fmla="val 685256"/>
              <a:gd name="f281" fmla="val 795966"/>
              <a:gd name="f282" fmla="val 734018"/>
              <a:gd name="f283" fmla="val 786875"/>
              <a:gd name="f284" fmla="val 888280"/>
              <a:gd name="f285" fmla="val 815537"/>
              <a:gd name="f286" fmla="val 918058"/>
              <a:gd name="f287" fmla="val 846060"/>
              <a:gd name="f288" fmla="val 946348"/>
              <a:gd name="f289" fmla="val 877699"/>
              <a:gd name="f290" fmla="val 952676"/>
              <a:gd name="f291" fmla="val 884772"/>
              <a:gd name="f292" fmla="val 952303"/>
              <a:gd name="f293" fmla="val 891472"/>
              <a:gd name="f294" fmla="val 950442"/>
              <a:gd name="f295" fmla="val 899661"/>
              <a:gd name="f296" fmla="val 942998"/>
              <a:gd name="f297" fmla="val 932790"/>
              <a:gd name="f298" fmla="val 954537"/>
              <a:gd name="f299" fmla="val 943957"/>
              <a:gd name="f300" fmla="val 991760"/>
              <a:gd name="f301" fmla="val 937629"/>
              <a:gd name="f302" fmla="val 1003299"/>
              <a:gd name="f303" fmla="val 935767"/>
              <a:gd name="f304" fmla="val 1011116"/>
              <a:gd name="f305" fmla="val 1018188"/>
              <a:gd name="f306" fmla="val 945445"/>
              <a:gd name="f307" fmla="val 1103802"/>
              <a:gd name="f308" fmla="val 1042225"/>
              <a:gd name="f309" fmla="val 1205048"/>
              <a:gd name="f310" fmla="val 1123744"/>
              <a:gd name="f311" fmla="val 1315601"/>
              <a:gd name="f312" fmla="val 1196329"/>
              <a:gd name="f313" fmla="val 1360641"/>
              <a:gd name="f314" fmla="val 1225735"/>
              <a:gd name="f315" fmla="val 1407170"/>
              <a:gd name="f316" fmla="val 1253653"/>
              <a:gd name="f317" fmla="val 1454443"/>
              <a:gd name="f318" fmla="val 1279709"/>
              <a:gd name="f319" fmla="val 1281570"/>
              <a:gd name="f320" fmla="val 1283804"/>
              <a:gd name="f321" fmla="val 1285665"/>
              <a:gd name="f322" fmla="val 1454071"/>
              <a:gd name="f323" fmla="val 1288270"/>
              <a:gd name="f324" fmla="val 1453699"/>
              <a:gd name="f325" fmla="val 1289759"/>
              <a:gd name="f326" fmla="val 1453327"/>
              <a:gd name="f327" fmla="val 1291993"/>
              <a:gd name="f328" fmla="val 1386697"/>
              <a:gd name="f329" fmla="val 1251792"/>
              <a:gd name="f330" fmla="val 1320812"/>
              <a:gd name="f331" fmla="val 1210474"/>
              <a:gd name="f332" fmla="val 1256416"/>
              <a:gd name="f333" fmla="val 1166923"/>
              <a:gd name="f334" fmla="val 1081840"/>
              <a:gd name="f335" fmla="val 1048926"/>
              <a:gd name="f336" fmla="val 915080"/>
              <a:gd name="f337" fmla="val 922367"/>
              <a:gd name="f338" fmla="val 745715"/>
              <a:gd name="f339" fmla="val 798786"/>
              <a:gd name="f340" fmla="val 688764"/>
              <a:gd name="f341" fmla="val 757096"/>
              <a:gd name="f342" fmla="val 643724"/>
              <a:gd name="f343" fmla="val 703867"/>
              <a:gd name="f344" fmla="val 592356"/>
              <a:gd name="f345" fmla="val 656966"/>
              <a:gd name="f346" fmla="val 558111"/>
              <a:gd name="f347" fmla="val 625699"/>
              <a:gd name="f348" fmla="val 525354"/>
              <a:gd name="f349" fmla="val 592943"/>
              <a:gd name="f350" fmla="val 485526"/>
              <a:gd name="f351" fmla="val 567259"/>
              <a:gd name="f352" fmla="val 469148"/>
              <a:gd name="f353" fmla="val 556836"/>
              <a:gd name="f354" fmla="val 452025"/>
              <a:gd name="f355" fmla="val 547530"/>
              <a:gd name="f356" fmla="val 430063"/>
              <a:gd name="f357" fmla="val 550136"/>
              <a:gd name="f358" fmla="val 421502"/>
              <a:gd name="f359" fmla="val 551253"/>
              <a:gd name="f360" fmla="val 411824"/>
              <a:gd name="f361" fmla="val 408846"/>
              <a:gd name="f362" fmla="val 563164"/>
              <a:gd name="f363" fmla="val 406240"/>
              <a:gd name="f364" fmla="val 572842"/>
              <a:gd name="f365" fmla="val 414057"/>
              <a:gd name="f366" fmla="val 577309"/>
              <a:gd name="f367" fmla="val 421130"/>
              <a:gd name="f368" fmla="val 581403"/>
              <a:gd name="f369" fmla="val 422991"/>
              <a:gd name="f370" fmla="val 582520"/>
              <a:gd name="f371" fmla="val 424852"/>
              <a:gd name="f372" fmla="val 584009"/>
              <a:gd name="f373" fmla="val 426713"/>
              <a:gd name="f374" fmla="val 462075"/>
              <a:gd name="f375" fmla="val 586242"/>
              <a:gd name="f376" fmla="val 470264"/>
              <a:gd name="f377" fmla="val 614532"/>
              <a:gd name="f378" fmla="val 487015"/>
              <a:gd name="f379" fmla="val 635005"/>
              <a:gd name="f380" fmla="val 492226"/>
              <a:gd name="f381" fmla="val 641333"/>
              <a:gd name="f382" fmla="val 492598"/>
              <a:gd name="f383" fmla="val 647661"/>
              <a:gd name="f384" fmla="val 655105"/>
              <a:gd name="f385" fmla="val 476964"/>
              <a:gd name="f386" fmla="val 668505"/>
              <a:gd name="f387" fmla="val 484037"/>
              <a:gd name="f388" fmla="val 674461"/>
              <a:gd name="f389" fmla="val 497437"/>
              <a:gd name="f390" fmla="val 678183"/>
              <a:gd name="f391" fmla="val 510837"/>
              <a:gd name="f392" fmla="val 681906"/>
              <a:gd name="f393" fmla="val 683022"/>
              <a:gd name="f394" fmla="val 691584"/>
              <a:gd name="f395" fmla="val 516793"/>
              <a:gd name="f396" fmla="val 500787"/>
              <a:gd name="f397" fmla="val 691212"/>
              <a:gd name="f398" fmla="val 485898"/>
              <a:gd name="f399" fmla="val 452397"/>
              <a:gd name="f400" fmla="val 661433"/>
              <a:gd name="f401" fmla="val 430808"/>
              <a:gd name="f402" fmla="val 631282"/>
              <a:gd name="f403" fmla="val 410335"/>
              <a:gd name="f404" fmla="val 600387"/>
              <a:gd name="f405" fmla="val 594431"/>
              <a:gd name="f406" fmla="val 402890"/>
              <a:gd name="f407" fmla="val 587731"/>
              <a:gd name="f408" fmla="val 397307"/>
              <a:gd name="f409" fmla="val 582892"/>
              <a:gd name="f410" fmla="val 386884"/>
              <a:gd name="f411" fmla="val 573214"/>
              <a:gd name="f412" fmla="val 375717"/>
              <a:gd name="f413" fmla="val 363062"/>
              <a:gd name="f414" fmla="val 346311"/>
              <a:gd name="f415" fmla="val 599643"/>
              <a:gd name="f416" fmla="val 340356"/>
              <a:gd name="f417" fmla="val 598526"/>
              <a:gd name="f418" fmla="val 334772"/>
              <a:gd name="f419" fmla="val 578426"/>
              <a:gd name="f420" fmla="val 327327"/>
              <a:gd name="f421" fmla="val 310577"/>
              <a:gd name="f422" fmla="val 532269"/>
              <a:gd name="f423" fmla="val 281915"/>
              <a:gd name="f424" fmla="val 522219"/>
              <a:gd name="f425" fmla="val 275960"/>
              <a:gd name="f426" fmla="val 519985"/>
              <a:gd name="f427" fmla="val 269632"/>
              <a:gd name="f428" fmla="val 517007"/>
              <a:gd name="f429" fmla="val 263304"/>
              <a:gd name="f430" fmla="val 521846"/>
              <a:gd name="f431" fmla="val 256604"/>
              <a:gd name="f432" fmla="val 527430"/>
              <a:gd name="f433" fmla="val 261070"/>
              <a:gd name="f434" fmla="val 533013"/>
              <a:gd name="f435" fmla="val 263676"/>
              <a:gd name="f436" fmla="val 538225"/>
              <a:gd name="f437" fmla="val 267398"/>
              <a:gd name="f438" fmla="val 546414"/>
              <a:gd name="f439" fmla="val 271865"/>
              <a:gd name="f440" fmla="val 554603"/>
              <a:gd name="f441" fmla="val 275215"/>
              <a:gd name="f442" fmla="val 281171"/>
              <a:gd name="f443" fmla="val 576937"/>
              <a:gd name="f444" fmla="val 282288"/>
              <a:gd name="f445" fmla="val 591454"/>
              <a:gd name="f446" fmla="val 271121"/>
              <a:gd name="f447" fmla="val 604854"/>
              <a:gd name="f448" fmla="val 262931"/>
              <a:gd name="f449" fmla="val 620860"/>
              <a:gd name="f450" fmla="val 274471"/>
              <a:gd name="f451" fmla="val 627560"/>
              <a:gd name="f452" fmla="val 309088"/>
              <a:gd name="f453" fmla="val 648405"/>
              <a:gd name="f454" fmla="val 331050"/>
              <a:gd name="f455" fmla="val 675578"/>
              <a:gd name="f456" fmla="val 319138"/>
              <a:gd name="f457" fmla="val 718012"/>
              <a:gd name="f458" fmla="val 317277"/>
              <a:gd name="f459" fmla="val 723968"/>
              <a:gd name="f460" fmla="val 319511"/>
              <a:gd name="f461" fmla="val 729924"/>
              <a:gd name="f462" fmla="val 326583"/>
              <a:gd name="f463" fmla="val 729551"/>
              <a:gd name="f464" fmla="val 342217"/>
              <a:gd name="f465" fmla="val 728435"/>
              <a:gd name="f466" fmla="val 344822"/>
              <a:gd name="f467" fmla="val 738113"/>
              <a:gd name="f468" fmla="val 349289"/>
              <a:gd name="f469" fmla="val 748163"/>
              <a:gd name="f470" fmla="val 392840"/>
              <a:gd name="f471" fmla="val 844571"/>
              <a:gd name="f472" fmla="val 455747"/>
              <a:gd name="f473" fmla="val 928695"/>
              <a:gd name="f474" fmla="val 528332"/>
              <a:gd name="f475" fmla="val 1007608"/>
              <a:gd name="f476" fmla="val 600173"/>
              <a:gd name="f477" fmla="val 1085777"/>
              <a:gd name="f478" fmla="val 680947"/>
              <a:gd name="f479" fmla="val 1155756"/>
              <a:gd name="f480" fmla="val 1222758"/>
              <a:gd name="f481" fmla="val 742737"/>
              <a:gd name="f482" fmla="val 1220524"/>
              <a:gd name="f483" fmla="val 711470"/>
              <a:gd name="f484" fmla="val 1206752"/>
              <a:gd name="f485" fmla="val 1190746"/>
              <a:gd name="f486" fmla="val 601662"/>
              <a:gd name="f487" fmla="val 1147939"/>
              <a:gd name="f488" fmla="val 536149"/>
              <a:gd name="f489" fmla="val 1089871"/>
              <a:gd name="f490" fmla="val 469520"/>
              <a:gd name="f491" fmla="val 1032920"/>
              <a:gd name="f492" fmla="val 993091"/>
              <a:gd name="f493" fmla="val 377579"/>
              <a:gd name="f494" fmla="val 952146"/>
              <a:gd name="f495" fmla="val 325466"/>
              <a:gd name="f496" fmla="val 917900"/>
              <a:gd name="f497" fmla="val 914178"/>
              <a:gd name="f498" fmla="val 315416"/>
              <a:gd name="f499" fmla="val 909339"/>
              <a:gd name="f500" fmla="val 312066"/>
              <a:gd name="f501" fmla="val 903383"/>
              <a:gd name="f502" fmla="val 898172"/>
              <a:gd name="f503" fmla="val 304621"/>
              <a:gd name="f504" fmla="val 893333"/>
              <a:gd name="f505" fmla="val 296805"/>
              <a:gd name="f506" fmla="val 895566"/>
              <a:gd name="f507" fmla="val 288988"/>
              <a:gd name="f508" fmla="val 288243"/>
              <a:gd name="f509" fmla="val 904872"/>
              <a:gd name="f510" fmla="val 910828"/>
              <a:gd name="f511" fmla="val 289360"/>
              <a:gd name="f512" fmla="val 933162"/>
              <a:gd name="f513" fmla="val 295688"/>
              <a:gd name="f514" fmla="val 953262"/>
              <a:gd name="f515" fmla="val 309460"/>
              <a:gd name="f516" fmla="val 971129"/>
              <a:gd name="f517" fmla="val 336261"/>
              <a:gd name="f518" fmla="val 1006864"/>
              <a:gd name="f519" fmla="val 371995"/>
              <a:gd name="f520" fmla="val 1034781"/>
              <a:gd name="f521" fmla="val 407729"/>
              <a:gd name="f522" fmla="val 1062698"/>
              <a:gd name="f523" fmla="val 457236"/>
              <a:gd name="f524" fmla="val 1101038"/>
              <a:gd name="f525" fmla="val 503021"/>
              <a:gd name="f526" fmla="val 1142728"/>
              <a:gd name="f527" fmla="val 544338"/>
              <a:gd name="f528" fmla="val 1189257"/>
              <a:gd name="f529" fmla="val 514560"/>
              <a:gd name="f530" fmla="val 1166551"/>
              <a:gd name="f531" fmla="val 484781"/>
              <a:gd name="f532" fmla="val 1143472"/>
              <a:gd name="f533" fmla="val 454630"/>
              <a:gd name="f534" fmla="val 1120766"/>
              <a:gd name="f535" fmla="val 431924"/>
              <a:gd name="f536" fmla="val 1103644"/>
              <a:gd name="f537" fmla="val 408474"/>
              <a:gd name="f538" fmla="val 1087265"/>
              <a:gd name="f539" fmla="val 385396"/>
              <a:gd name="f540" fmla="val 1070515"/>
              <a:gd name="f541" fmla="val 379812"/>
              <a:gd name="f542" fmla="val 1066421"/>
              <a:gd name="f543" fmla="val 373856"/>
              <a:gd name="f544" fmla="val 1061954"/>
              <a:gd name="f545" fmla="val 366040"/>
              <a:gd name="f546" fmla="val 1067537"/>
              <a:gd name="f547" fmla="val 358967"/>
              <a:gd name="f548" fmla="val 1072376"/>
              <a:gd name="f549" fmla="val 360084"/>
              <a:gd name="f550" fmla="val 1079449"/>
              <a:gd name="f551" fmla="val 361573"/>
              <a:gd name="f552" fmla="val 1086149"/>
              <a:gd name="f553" fmla="val 367156"/>
              <a:gd name="f554" fmla="val 1112577"/>
              <a:gd name="f555" fmla="val 382790"/>
              <a:gd name="f556" fmla="val 1133794"/>
              <a:gd name="f557" fmla="val 402146"/>
              <a:gd name="f558" fmla="val 1152778"/>
              <a:gd name="f559" fmla="val 425596"/>
              <a:gd name="f560" fmla="val 1175484"/>
              <a:gd name="f561" fmla="val 450164"/>
              <a:gd name="f562" fmla="val 1197074"/>
              <a:gd name="f563" fmla="val 475475"/>
              <a:gd name="f564" fmla="val 1218663"/>
              <a:gd name="f565" fmla="val 448303"/>
              <a:gd name="f566" fmla="val 1212707"/>
              <a:gd name="f567" fmla="val 393957"/>
              <a:gd name="f568" fmla="val 1201913"/>
              <a:gd name="f569" fmla="val 1245091"/>
              <a:gd name="f570" fmla="val 434902"/>
              <a:gd name="f571" fmla="val 460586"/>
              <a:gd name="f572" fmla="val 1260353"/>
              <a:gd name="f573" fmla="val 495204"/>
              <a:gd name="f574" fmla="val 1268914"/>
              <a:gd name="f575" fmla="val 561089"/>
              <a:gd name="f576" fmla="val 574861"/>
              <a:gd name="f577" fmla="val 1304276"/>
              <a:gd name="f578" fmla="val 1316188"/>
              <a:gd name="f579" fmla="val 602034"/>
              <a:gd name="f580" fmla="val 1328843"/>
              <a:gd name="f581" fmla="val 615807"/>
              <a:gd name="f582" fmla="val 1341872"/>
              <a:gd name="f583" fmla="val 628835"/>
              <a:gd name="f584" fmla="val 1354900"/>
              <a:gd name="f585" fmla="val 641863"/>
              <a:gd name="f586" fmla="val 1368672"/>
              <a:gd name="f587" fmla="val 1378722"/>
              <a:gd name="f588" fmla="val 662335"/>
              <a:gd name="f589" fmla="val 1387284"/>
              <a:gd name="f590" fmla="val 651541"/>
              <a:gd name="f591" fmla="val 1404406"/>
              <a:gd name="f592" fmla="val 646702"/>
              <a:gd name="f593" fmla="val 1412223"/>
              <a:gd name="f594" fmla="val 678341"/>
              <a:gd name="f595" fmla="val 1454658"/>
              <a:gd name="f596" fmla="val 1457263"/>
              <a:gd name="f597" fmla="val 689881"/>
              <a:gd name="f598" fmla="val 1457635"/>
              <a:gd name="f599" fmla="val 1458008"/>
              <a:gd name="f600" fmla="val 692486"/>
              <a:gd name="f601" fmla="val 714076"/>
              <a:gd name="f602" fmla="val 1456519"/>
              <a:gd name="f603" fmla="val 718915"/>
              <a:gd name="f604" fmla="val 1469175"/>
              <a:gd name="f605" fmla="val 719287"/>
              <a:gd name="f606" fmla="val 1485181"/>
              <a:gd name="f607" fmla="val 719659"/>
              <a:gd name="f608" fmla="val 1500814"/>
              <a:gd name="f609" fmla="val 715937"/>
              <a:gd name="f610" fmla="val 1520170"/>
              <a:gd name="f611" fmla="val 745343"/>
              <a:gd name="f612" fmla="val 1512353"/>
              <a:gd name="f613" fmla="val 748693"/>
              <a:gd name="f614" fmla="val 1511609"/>
              <a:gd name="f615" fmla="val 1513842"/>
              <a:gd name="f616" fmla="val 750926"/>
              <a:gd name="f617" fmla="val 1516448"/>
              <a:gd name="f618" fmla="val 782938"/>
              <a:gd name="f619" fmla="val 1583077"/>
              <a:gd name="f620" fmla="val 836912"/>
              <a:gd name="f621" fmla="val 1634445"/>
              <a:gd name="f622" fmla="val 890141"/>
              <a:gd name="f623" fmla="val 1685813"/>
              <a:gd name="f624" fmla="val 893119"/>
              <a:gd name="f625" fmla="val 1688419"/>
              <a:gd name="f626" fmla="val 896097"/>
              <a:gd name="f627" fmla="val 1691024"/>
              <a:gd name="f628" fmla="val 899074"/>
              <a:gd name="f629" fmla="val 1693630"/>
              <a:gd name="f630" fmla="val 843240"/>
              <a:gd name="f631" fmla="val 1680602"/>
              <a:gd name="f632" fmla="val 658985"/>
              <a:gd name="f633" fmla="val 1663851"/>
              <a:gd name="f634" fmla="val 605012"/>
              <a:gd name="f635" fmla="val 1669435"/>
              <a:gd name="f636" fmla="val 556994"/>
              <a:gd name="f637" fmla="val 1674274"/>
              <a:gd name="f638" fmla="val 285638"/>
              <a:gd name="f639" fmla="val 1593128"/>
              <a:gd name="f640" fmla="val 229431"/>
              <a:gd name="f641" fmla="val 1545110"/>
              <a:gd name="f642" fmla="val 221614"/>
              <a:gd name="f643" fmla="val 1582705"/>
              <a:gd name="f644" fmla="val 238364"/>
              <a:gd name="f645" fmla="val 1597594"/>
              <a:gd name="f646" fmla="val 251765"/>
              <a:gd name="f647" fmla="val 1614717"/>
              <a:gd name="f648" fmla="val 270748"/>
              <a:gd name="f649" fmla="val 1638912"/>
              <a:gd name="f650" fmla="val 273726"/>
              <a:gd name="f651" fmla="val 1656035"/>
              <a:gd name="f652" fmla="val 237992"/>
              <a:gd name="f653" fmla="val 1675391"/>
              <a:gd name="f654" fmla="val 135628"/>
              <a:gd name="f655" fmla="val 1730481"/>
              <a:gd name="f656" fmla="val 136745"/>
              <a:gd name="f657" fmla="val 1732342"/>
              <a:gd name="f658" fmla="val 232781"/>
              <a:gd name="f659" fmla="val 1807160"/>
              <a:gd name="f660" fmla="val 237248"/>
              <a:gd name="f661" fmla="val 1810511"/>
              <a:gd name="f662" fmla="val 235014"/>
              <a:gd name="f663" fmla="val 1821305"/>
              <a:gd name="f664" fmla="val 236131"/>
              <a:gd name="f665" fmla="val 1828750"/>
              <a:gd name="f666" fmla="val 211191"/>
              <a:gd name="f667" fmla="val 1839917"/>
              <a:gd name="f668" fmla="val 181785"/>
              <a:gd name="f669" fmla="val 1810883"/>
              <a:gd name="f670" fmla="val 152007"/>
              <a:gd name="f671" fmla="val 1842150"/>
              <a:gd name="f672" fmla="val 280426"/>
              <a:gd name="f673" fmla="val 1979503"/>
              <a:gd name="f674" fmla="val 475848"/>
              <a:gd name="f675" fmla="val 2110157"/>
              <a:gd name="f676" fmla="val 653030"/>
              <a:gd name="f677" fmla="val 2213265"/>
              <a:gd name="f678" fmla="val 509721"/>
              <a:gd name="f679" fmla="val 2247138"/>
              <a:gd name="f680" fmla="val 423735"/>
              <a:gd name="f681" fmla="val 2128024"/>
              <a:gd name="f682" fmla="val 318394"/>
              <a:gd name="f683" fmla="val 2143285"/>
              <a:gd name="f684" fmla="val 265909"/>
              <a:gd name="f685" fmla="val 2180508"/>
              <a:gd name="f686" fmla="val 422246"/>
              <a:gd name="f687" fmla="val 2240810"/>
              <a:gd name="f688" fmla="val 272982"/>
              <a:gd name="f689" fmla="val 2258305"/>
              <a:gd name="f690" fmla="val 337750"/>
              <a:gd name="f691" fmla="val 2291061"/>
              <a:gd name="f692" fmla="val 385768"/>
              <a:gd name="f693" fmla="val 2323073"/>
              <a:gd name="f694" fmla="val 430435"/>
              <a:gd name="f695" fmla="val 2360668"/>
              <a:gd name="f696" fmla="val 2428042"/>
              <a:gd name="f697" fmla="val 2472710"/>
              <a:gd name="f698" fmla="val 488876"/>
              <a:gd name="f699" fmla="val 2563162"/>
              <a:gd name="f700" fmla="val 464681"/>
              <a:gd name="f701" fmla="val 2622719"/>
              <a:gd name="f702" fmla="val 429691"/>
              <a:gd name="f703" fmla="val 2677437"/>
              <a:gd name="f704" fmla="val 2748533"/>
              <a:gd name="f705" fmla="val 481803"/>
              <a:gd name="f706" fmla="val 2797295"/>
              <a:gd name="f707" fmla="val 473614"/>
              <a:gd name="f708" fmla="val 2829307"/>
              <a:gd name="f709" fmla="val 393212"/>
              <a:gd name="f710" fmla="val 2807345"/>
              <a:gd name="f711" fmla="val 306483"/>
              <a:gd name="f712" fmla="val 2783895"/>
              <a:gd name="f713" fmla="val 2827818"/>
              <a:gd name="f714" fmla="val 2913059"/>
              <a:gd name="f715" fmla="val 309833"/>
              <a:gd name="f716" fmla="val 2967777"/>
              <a:gd name="f717" fmla="val 294943"/>
              <a:gd name="f718" fmla="val 2984900"/>
              <a:gd name="f719" fmla="val 235386"/>
              <a:gd name="f720" fmla="val 2978572"/>
              <a:gd name="f721" fmla="val 169501"/>
              <a:gd name="f722" fmla="val 2971499"/>
              <a:gd name="f723" fmla="val 106967"/>
              <a:gd name="f724" fmla="val 2935765"/>
              <a:gd name="f725" fmla="val 25448"/>
              <a:gd name="f726" fmla="val 2952888"/>
              <a:gd name="f727" fmla="val 90588"/>
              <a:gd name="f728" fmla="val 3052646"/>
              <a:gd name="f729" fmla="val 229803"/>
              <a:gd name="f730" fmla="val 3024356"/>
              <a:gd name="f731" fmla="val 305738"/>
              <a:gd name="f732" fmla="val 3119275"/>
              <a:gd name="f733" fmla="val 215286"/>
              <a:gd name="f734" fmla="val 3119647"/>
              <a:gd name="f735" fmla="val 146051"/>
              <a:gd name="f736" fmla="val 79049"/>
              <a:gd name="f737" fmla="val 3098430"/>
              <a:gd name="f738" fmla="val 51132"/>
              <a:gd name="f739" fmla="val 3089869"/>
              <a:gd name="f740" fmla="val 20609"/>
              <a:gd name="f741" fmla="val 3081308"/>
              <a:gd name="f742" fmla="val 4975"/>
              <a:gd name="f743" fmla="val 3109969"/>
              <a:gd name="f744" fmla="+- 0 0 13636"/>
              <a:gd name="f745" fmla="val 3144587"/>
              <a:gd name="f746" fmla="val 24331"/>
              <a:gd name="f747" fmla="val 3157615"/>
              <a:gd name="f748" fmla="val 47037"/>
              <a:gd name="f749" fmla="val 3163943"/>
              <a:gd name="f750" fmla="val 111061"/>
              <a:gd name="f751" fmla="val 3181438"/>
              <a:gd name="f752" fmla="val 160196"/>
              <a:gd name="f753" fmla="val 3222755"/>
              <a:gd name="f754" fmla="val 213425"/>
              <a:gd name="f755" fmla="val 3255139"/>
              <a:gd name="f756" fmla="val 329933"/>
              <a:gd name="f757" fmla="val 3326236"/>
              <a:gd name="f758" fmla="val 457981"/>
              <a:gd name="f759" fmla="val 3385420"/>
              <a:gd name="f760" fmla="val 556622"/>
              <a:gd name="f761" fmla="val 3502301"/>
              <a:gd name="f762" fmla="val 432669"/>
              <a:gd name="f763" fmla="val 3472523"/>
              <a:gd name="f764" fmla="val 339983"/>
              <a:gd name="f765" fmla="val 3402915"/>
              <a:gd name="f766" fmla="val 224592"/>
              <a:gd name="f767" fmla="val 3388771"/>
              <a:gd name="f768" fmla="val 324722"/>
              <a:gd name="f769" fmla="val 3495601"/>
              <a:gd name="f770" fmla="val 453142"/>
              <a:gd name="f771" fmla="val 3565208"/>
              <a:gd name="f772" fmla="val 3643004"/>
              <a:gd name="f773" fmla="val 609479"/>
              <a:gd name="f774" fmla="val 3664966"/>
              <a:gd name="f775" fmla="val 644841"/>
              <a:gd name="f776" fmla="val 3679855"/>
              <a:gd name="f777" fmla="val 652657"/>
              <a:gd name="f778" fmla="val 3727501"/>
              <a:gd name="f779" fmla="val 667919"/>
              <a:gd name="f780" fmla="val 3819814"/>
              <a:gd name="f781" fmla="val 712959"/>
              <a:gd name="f782" fmla="val 3896494"/>
              <a:gd name="f783" fmla="val 810111"/>
              <a:gd name="f784" fmla="val 3937067"/>
              <a:gd name="f785" fmla="val 810856"/>
              <a:gd name="f786" fmla="val 3937439"/>
              <a:gd name="f787" fmla="val 805644"/>
              <a:gd name="f788" fmla="val 3951212"/>
              <a:gd name="f789" fmla="val 802294"/>
              <a:gd name="f790" fmla="val 3960890"/>
              <a:gd name="f791" fmla="val 743110"/>
              <a:gd name="f792" fmla="val 3963868"/>
              <a:gd name="f793" fmla="val 696581"/>
              <a:gd name="f794" fmla="val 3909149"/>
              <a:gd name="f795" fmla="val 620646"/>
              <a:gd name="f796" fmla="val 3927017"/>
              <a:gd name="f797" fmla="val 4001091"/>
              <a:gd name="f798" fmla="val 753532"/>
              <a:gd name="f799" fmla="val 4067720"/>
              <a:gd name="f800" fmla="val 856268"/>
              <a:gd name="f801" fmla="val 4103082"/>
              <a:gd name="f802" fmla="val 938531"/>
              <a:gd name="f803" fmla="val 4131372"/>
              <a:gd name="f804" fmla="val 1040150"/>
              <a:gd name="f805" fmla="val 4147377"/>
              <a:gd name="f806" fmla="val 1099707"/>
              <a:gd name="f807" fmla="val 4238574"/>
              <a:gd name="f808" fmla="val 1030472"/>
              <a:gd name="f809" fmla="val 4256441"/>
              <a:gd name="f810" fmla="val 978732"/>
              <a:gd name="f811" fmla="val 4234107"/>
              <a:gd name="f812" fmla="val 926992"/>
              <a:gd name="f813" fmla="val 4218102"/>
              <a:gd name="f814" fmla="val 847334"/>
              <a:gd name="f815" fmla="val 4193534"/>
              <a:gd name="f816" fmla="val 4165617"/>
              <a:gd name="f817" fmla="val 689508"/>
              <a:gd name="f818" fmla="val 4140677"/>
              <a:gd name="f819" fmla="val 4124299"/>
              <a:gd name="f820" fmla="val 4169711"/>
              <a:gd name="f821" fmla="val 4179389"/>
              <a:gd name="f822" fmla="val 768421"/>
              <a:gd name="f823" fmla="val 4240435"/>
              <a:gd name="f824" fmla="val 831701"/>
              <a:gd name="f825" fmla="val 4297759"/>
              <a:gd name="f826" fmla="val 867435"/>
              <a:gd name="f827" fmla="val 4330143"/>
              <a:gd name="f828" fmla="val 896469"/>
              <a:gd name="f829" fmla="val 4373322"/>
              <a:gd name="f830" fmla="val 960493"/>
              <a:gd name="f831" fmla="val 4356944"/>
              <a:gd name="f832" fmla="val 994366"/>
              <a:gd name="f833" fmla="val 4348382"/>
              <a:gd name="f834" fmla="val 1015955"/>
              <a:gd name="f835" fmla="val 4372578"/>
              <a:gd name="f836" fmla="val 1012233"/>
              <a:gd name="f837" fmla="val 4402356"/>
              <a:gd name="f838" fmla="val 999577"/>
              <a:gd name="f839" fmla="val 4507325"/>
              <a:gd name="f840" fmla="val 1078118"/>
              <a:gd name="f841" fmla="val 4544176"/>
              <a:gd name="f842" fmla="val 1159636"/>
              <a:gd name="f843" fmla="val 4564276"/>
              <a:gd name="f844" fmla="val 1313740"/>
              <a:gd name="f845" fmla="val 4602616"/>
              <a:gd name="f846" fmla="val 1442160"/>
              <a:gd name="f847" fmla="val 4692324"/>
              <a:gd name="f848" fmla="val 1592169"/>
              <a:gd name="f849" fmla="val 4741458"/>
              <a:gd name="f850" fmla="val 1738083"/>
              <a:gd name="f851" fmla="val 4789104"/>
              <a:gd name="f852" fmla="val 2833187"/>
              <a:gd name="f853" fmla="val 5010209"/>
              <a:gd name="f854" fmla="val 3110499"/>
              <a:gd name="f855" fmla="val 5032171"/>
              <a:gd name="f856" fmla="val 4807501"/>
              <a:gd name="f857" fmla="val 5166546"/>
              <a:gd name="f858" fmla="val 6028047"/>
              <a:gd name="f859" fmla="val 4106432"/>
              <a:gd name="f860" fmla="val 6033630"/>
              <a:gd name="f861" fmla="val 4091915"/>
              <a:gd name="f862" fmla="val 6059314"/>
              <a:gd name="f863" fmla="val 4023797"/>
              <a:gd name="f864" fmla="val 6122965"/>
              <a:gd name="f865" fmla="val 3994390"/>
              <a:gd name="f866" fmla="val 6180661"/>
              <a:gd name="f867" fmla="val 3957912"/>
              <a:gd name="f868" fmla="val 6230913"/>
              <a:gd name="f869" fmla="val 3925900"/>
              <a:gd name="f870" fmla="val 6284514"/>
              <a:gd name="f871" fmla="val 3892027"/>
              <a:gd name="f872" fmla="val 6305359"/>
              <a:gd name="f873" fmla="val 3837309"/>
              <a:gd name="f874" fmla="val 6332904"/>
              <a:gd name="f875" fmla="val 3764724"/>
              <a:gd name="f876" fmla="val 6254735"/>
              <a:gd name="f877" fmla="val 3824281"/>
              <a:gd name="f878" fmla="val 6240218"/>
              <a:gd name="f879" fmla="val 3796364"/>
              <a:gd name="f880" fmla="val 6269997"/>
              <a:gd name="f881" fmla="val 3758768"/>
              <a:gd name="f882" fmla="val 6316153"/>
              <a:gd name="f883" fmla="val 3724151"/>
              <a:gd name="f884" fmla="val 6328437"/>
              <a:gd name="f885" fmla="val 3681344"/>
              <a:gd name="f886" fmla="val 6372361"/>
              <a:gd name="f887" fmla="val 3526496"/>
              <a:gd name="f888" fmla="val 6466907"/>
              <a:gd name="f889" fmla="val 3413710"/>
              <a:gd name="f890" fmla="val 6608355"/>
              <a:gd name="f891" fmla="val 6648928"/>
              <a:gd name="f892" fmla="val 3300924"/>
              <a:gd name="f893" fmla="val 6675729"/>
              <a:gd name="f894" fmla="val 3255512"/>
              <a:gd name="f895" fmla="val 6731191"/>
              <a:gd name="f896" fmla="val 3248067"/>
              <a:gd name="f897" fmla="val 6854400"/>
              <a:gd name="f898" fmla="val 3232061"/>
              <a:gd name="f899" fmla="val 6815315"/>
              <a:gd name="f900" fmla="val 3106992"/>
              <a:gd name="f901" fmla="val 6880456"/>
              <a:gd name="f902" fmla="val 3051529"/>
              <a:gd name="f903" fmla="val 6892739"/>
              <a:gd name="f904" fmla="val 3041107"/>
              <a:gd name="f905" fmla="val 6903907"/>
              <a:gd name="f906" fmla="val 2777939"/>
              <a:gd name="f907" fmla="val 6901673"/>
              <a:gd name="f908" fmla="val 2763795"/>
              <a:gd name="f909" fmla="val 6898323"/>
              <a:gd name="f910" fmla="val 2743322"/>
              <a:gd name="f911" fmla="val 6883806"/>
              <a:gd name="f912" fmla="val 2966288"/>
              <a:gd name="f913" fmla="val 6871150"/>
              <a:gd name="f914" fmla="val 2948421"/>
              <a:gd name="f915" fmla="val 6858494"/>
              <a:gd name="f916" fmla="val 2930182"/>
              <a:gd name="f917" fmla="val 6839138"/>
              <a:gd name="f918" fmla="val 2914176"/>
              <a:gd name="f919" fmla="val 6848444"/>
              <a:gd name="f920" fmla="val 2890353"/>
              <a:gd name="f921" fmla="val 6852166"/>
              <a:gd name="f922" fmla="val 2880303"/>
              <a:gd name="f923" fmla="val 6849561"/>
              <a:gd name="f924" fmla="val 2846058"/>
              <a:gd name="f925" fmla="val 6878223"/>
              <a:gd name="f926" fmla="val 2873230"/>
              <a:gd name="f927" fmla="val 6956763"/>
              <a:gd name="f928" fmla="val 2946932"/>
              <a:gd name="f929" fmla="val 6870778"/>
              <a:gd name="f930" fmla="val 2578051"/>
              <a:gd name="f931" fmla="val 6762459"/>
              <a:gd name="f932" fmla="val 2568745"/>
              <a:gd name="f933" fmla="val 6801915"/>
              <a:gd name="f934" fmla="val 2465637"/>
              <a:gd name="f935" fmla="val 6673123"/>
              <a:gd name="f936" fmla="val 2451493"/>
              <a:gd name="f937" fmla="val 6722630"/>
              <a:gd name="f938" fmla="val 2385980"/>
              <a:gd name="f939" fmla="val 2369229"/>
              <a:gd name="f940" fmla="val 6662700"/>
              <a:gd name="f941" fmla="val 2346896"/>
              <a:gd name="f942" fmla="val 6605005"/>
              <a:gd name="f943" fmla="val 2325306"/>
              <a:gd name="f944" fmla="val 6540981"/>
              <a:gd name="f945" fmla="val 2318234"/>
              <a:gd name="f946" fmla="val 6487752"/>
              <a:gd name="f947" fmla="val 2285105"/>
              <a:gd name="f948" fmla="val 6536887"/>
              <a:gd name="f949" fmla="val 2201353"/>
              <a:gd name="f950" fmla="val 6550659"/>
              <a:gd name="f951" fmla="val 2104573"/>
              <a:gd name="f952" fmla="val 6652278"/>
              <a:gd name="f953" fmla="val 2063628"/>
              <a:gd name="f954" fmla="val 6668284"/>
              <a:gd name="f955" fmla="val 2057300"/>
              <a:gd name="f956" fmla="val 6679079"/>
              <a:gd name="f957" fmla="val 2031988"/>
              <a:gd name="f958" fmla="val 6668656"/>
              <a:gd name="f959" fmla="val 2017843"/>
              <a:gd name="f960" fmla="val 6631805"/>
              <a:gd name="f961" fmla="val 1965359"/>
              <a:gd name="f962" fmla="val 6684662"/>
              <a:gd name="f963" fmla="val 1864856"/>
              <a:gd name="f964" fmla="val 6570015"/>
              <a:gd name="f965" fmla="val 1854062"/>
              <a:gd name="f966" fmla="val 6555870"/>
              <a:gd name="f967" fmla="val 1852573"/>
              <a:gd name="f968" fmla="val 6542842"/>
              <a:gd name="f969" fmla="val 6554009"/>
              <a:gd name="f970" fmla="val 1827633"/>
              <a:gd name="f971" fmla="val 6592349"/>
              <a:gd name="f972" fmla="val 1778126"/>
              <a:gd name="f973" fmla="val 6545820"/>
              <a:gd name="f974" fmla="val 1781476"/>
              <a:gd name="f975" fmla="val 6517531"/>
              <a:gd name="f976" fmla="val 1775149"/>
              <a:gd name="f977" fmla="val 6483285"/>
              <a:gd name="f978" fmla="val 1767704"/>
              <a:gd name="f979" fmla="val 6444573"/>
              <a:gd name="f980" fmla="val 1789293"/>
              <a:gd name="f981" fmla="val 6412934"/>
              <a:gd name="f982" fmla="val 1762493"/>
              <a:gd name="f983" fmla="val 6420378"/>
              <a:gd name="f984" fmla="val 1734203"/>
              <a:gd name="f985" fmla="val 6447923"/>
              <a:gd name="f986" fmla="val 1734575"/>
              <a:gd name="f987" fmla="val 6467279"/>
              <a:gd name="f988" fmla="val 1725642"/>
              <a:gd name="f989" fmla="val 6523858"/>
              <a:gd name="f990" fmla="val 1699213"/>
              <a:gd name="f991" fmla="val 1667946"/>
              <a:gd name="f992" fmla="val 6572621"/>
              <a:gd name="f993" fmla="val 1600200"/>
              <a:gd name="f994" fmla="val 6574854"/>
              <a:gd name="f995" fmla="val 1545482"/>
              <a:gd name="f996" fmla="val 6580810"/>
              <a:gd name="f997" fmla="val 1497092"/>
              <a:gd name="f998" fmla="val 6502641"/>
              <a:gd name="f999" fmla="val 1480341"/>
              <a:gd name="f1000" fmla="val 6490358"/>
              <a:gd name="f1001" fmla="val 1477736"/>
              <a:gd name="f1002" fmla="val 6484030"/>
              <a:gd name="f1003" fmla="val 1470664"/>
              <a:gd name="f1004" fmla="val 6481796"/>
              <a:gd name="f1005" fmla="val 1461358"/>
              <a:gd name="f1006" fmla="val 6490730"/>
              <a:gd name="f1007" fmla="val 1452424"/>
              <a:gd name="f1008" fmla="val 6499291"/>
              <a:gd name="f1009" fmla="val 1443118"/>
              <a:gd name="f1010" fmla="val 6509713"/>
              <a:gd name="f1011" fmla="val 1436418"/>
              <a:gd name="f1012" fmla="val 6544703"/>
              <a:gd name="f1013" fmla="val 1414457"/>
              <a:gd name="f1014" fmla="val 6556615"/>
              <a:gd name="f1015" fmla="val 1382072"/>
              <a:gd name="f1016" fmla="val 6567037"/>
              <a:gd name="f1017" fmla="val 1348199"/>
              <a:gd name="f1018" fmla="val 6573737"/>
              <a:gd name="f1019" fmla="val 1326610"/>
              <a:gd name="f1020" fmla="val 6581554"/>
              <a:gd name="f1021" fmla="val 1305393"/>
              <a:gd name="f1022" fmla="val 6596816"/>
              <a:gd name="f1023" fmla="val 1286781"/>
              <a:gd name="f1024" fmla="val 6606122"/>
              <a:gd name="f1025" fmla="val 1275242"/>
              <a:gd name="f1026" fmla="val 6617661"/>
              <a:gd name="f1027" fmla="val 1266681"/>
              <a:gd name="f1028" fmla="val 6632178"/>
              <a:gd name="f1029" fmla="val 1261842"/>
              <a:gd name="f1030" fmla="val 6644833"/>
              <a:gd name="f1031" fmla="val 1257375"/>
              <a:gd name="f1032" fmla="val 6648556"/>
              <a:gd name="f1033" fmla="val 1251419"/>
              <a:gd name="f1034" fmla="val 6639994"/>
              <a:gd name="f1035" fmla="val 1240625"/>
              <a:gd name="f1036" fmla="val 6615799"/>
              <a:gd name="f1037" fmla="val 1209729"/>
              <a:gd name="f1038" fmla="val 1175856"/>
              <a:gd name="f1039" fmla="val 6622127"/>
              <a:gd name="f1040" fmla="val 1136400"/>
              <a:gd name="f1041" fmla="val 6626967"/>
              <a:gd name="f1042" fmla="val 1124489"/>
              <a:gd name="f1043" fmla="val 6623617"/>
              <a:gd name="f1044" fmla="val 1114066"/>
              <a:gd name="f1045" fmla="val 6612077"/>
              <a:gd name="f1046" fmla="val 1109599"/>
              <a:gd name="f1047" fmla="val 6564059"/>
              <a:gd name="f1048" fmla="val 1090616"/>
              <a:gd name="f1049" fmla="val 6552148"/>
              <a:gd name="f1050" fmla="val 1046692"/>
              <a:gd name="f1051" fmla="val 6531675"/>
              <a:gd name="f1052" fmla="val 1009469"/>
              <a:gd name="f1053" fmla="val 956612"/>
              <a:gd name="f1054" fmla="val 6476213"/>
              <a:gd name="f1055" fmla="val 902639"/>
              <a:gd name="f1056" fmla="val 6456113"/>
              <a:gd name="f1057" fmla="val 845315"/>
              <a:gd name="f1058" fmla="val 6444201"/>
              <a:gd name="f1059" fmla="val 811070"/>
              <a:gd name="f1060" fmla="val 6432662"/>
              <a:gd name="f1061" fmla="val 777197"/>
              <a:gd name="f1062" fmla="val 6440851"/>
              <a:gd name="f1063" fmla="val 6442712"/>
              <a:gd name="f1064" fmla="val 6439362"/>
              <a:gd name="f1065" fmla="val 722107"/>
              <a:gd name="f1066" fmla="val 6434523"/>
              <a:gd name="f1067" fmla="val 715034"/>
              <a:gd name="f1068" fmla="val 6414050"/>
              <a:gd name="f1069" fmla="val 684139"/>
              <a:gd name="f1070" fmla="val 6416656"/>
              <a:gd name="f1071" fmla="val 651383"/>
              <a:gd name="f1072" fmla="val 6432290"/>
              <a:gd name="f1073" fmla="val 617510"/>
              <a:gd name="f1074" fmla="val 6441968"/>
              <a:gd name="f1075" fmla="val 597037"/>
              <a:gd name="f1076" fmla="val 6416284"/>
              <a:gd name="f1077" fmla="val 595176"/>
              <a:gd name="f1078" fmla="val 6366405"/>
              <a:gd name="f1079" fmla="val 596293"/>
              <a:gd name="f1080" fmla="val 6316898"/>
              <a:gd name="f1081" fmla="val 598154"/>
              <a:gd name="f1082" fmla="val 6267763"/>
              <a:gd name="f1083" fmla="val 591826"/>
              <a:gd name="f1084" fmla="val 6212673"/>
              <a:gd name="f1085" fmla="val 584753"/>
              <a:gd name="f1086" fmla="val 6194806"/>
              <a:gd name="f1087" fmla="val 568375"/>
              <a:gd name="f1088" fmla="val 6236496"/>
              <a:gd name="f1089" fmla="val 521102"/>
              <a:gd name="f1090" fmla="val 6245430"/>
              <a:gd name="f1091" fmla="val 511052"/>
              <a:gd name="f1092" fmla="val 6253246"/>
              <a:gd name="f1093" fmla="val 499885"/>
              <a:gd name="f1094" fmla="val 6257341"/>
              <a:gd name="f1095" fmla="val 487229"/>
              <a:gd name="f1096" fmla="val 6260319"/>
              <a:gd name="f1097" fmla="val 477179"/>
              <a:gd name="f1098" fmla="val 6257713"/>
              <a:gd name="f1099" fmla="val 470106"/>
              <a:gd name="f1100" fmla="val 6248780"/>
              <a:gd name="f1101" fmla="val 6238357"/>
              <a:gd name="f1102" fmla="val 459312"/>
              <a:gd name="f1103" fmla="val 6232774"/>
              <a:gd name="f1104" fmla="val 467501"/>
              <a:gd name="f1105" fmla="val 6226818"/>
              <a:gd name="f1106" fmla="val 473456"/>
              <a:gd name="f1107" fmla="val 6194434"/>
              <a:gd name="f1108" fmla="val 505468"/>
              <a:gd name="f1109" fmla="val 6153861"/>
              <a:gd name="f1110" fmla="val 6115149"/>
              <a:gd name="f1111" fmla="val 551625"/>
              <a:gd name="f1112" fmla="val 6059686"/>
              <a:gd name="f1113" fmla="val 586615"/>
              <a:gd name="f1114" fmla="val 6001246"/>
              <a:gd name="f1115" fmla="val 5951739"/>
              <a:gd name="f1116" fmla="val 659944"/>
              <a:gd name="f1117" fmla="val 5939084"/>
              <a:gd name="f1118" fmla="val 670739"/>
              <a:gd name="f1119" fmla="val 5918611"/>
              <a:gd name="f1120" fmla="val 5917122"/>
              <a:gd name="f1121" fmla="val 644310"/>
              <a:gd name="f1122" fmla="val 5915633"/>
              <a:gd name="f1123" fmla="val 626071"/>
              <a:gd name="f1124" fmla="val 5905583"/>
              <a:gd name="f1125" fmla="val 5890694"/>
              <a:gd name="f1126" fmla="val 630538"/>
              <a:gd name="f1127" fmla="val 5872826"/>
              <a:gd name="f1128" fmla="val 635749"/>
              <a:gd name="f1129" fmla="val 5854959"/>
              <a:gd name="f1130" fmla="val 640960"/>
              <a:gd name="f1131" fmla="val 5837464"/>
              <a:gd name="f1132" fmla="val 646916"/>
              <a:gd name="f1133" fmla="val 5819225"/>
              <a:gd name="f1134" fmla="val 653244"/>
              <a:gd name="f1135" fmla="val 5811036"/>
              <a:gd name="f1136" fmla="val 666644"/>
              <a:gd name="f1137" fmla="val 5809175"/>
              <a:gd name="f1138" fmla="val 683395"/>
              <a:gd name="f1139" fmla="val 5808430"/>
              <a:gd name="f1140" fmla="val 689723"/>
              <a:gd name="f1141" fmla="val 5808803"/>
              <a:gd name="f1142" fmla="val 697539"/>
              <a:gd name="f1143" fmla="val 5815503"/>
              <a:gd name="f1144" fmla="val 5843048"/>
              <a:gd name="f1145" fmla="val 703495"/>
              <a:gd name="f1146" fmla="val 5755201"/>
              <a:gd name="f1147" fmla="val 682278"/>
              <a:gd name="f1148" fmla="val 5746268"/>
              <a:gd name="f1149" fmla="val 667389"/>
              <a:gd name="f1150" fmla="val 5745896"/>
              <a:gd name="f1151" fmla="val 5525907"/>
              <a:gd name="f1152" fmla="val 720246"/>
              <a:gd name="f1153" fmla="val 885302"/>
              <a:gd name="f1154" fmla="val 1333310"/>
              <a:gd name="f1155" fmla="val 877857"/>
              <a:gd name="f1156" fmla="val 1326982"/>
              <a:gd name="f1157" fmla="val 870040"/>
              <a:gd name="f1158" fmla="val 1321027"/>
              <a:gd name="f1159" fmla="val 862596"/>
              <a:gd name="f1160" fmla="val 1314326"/>
              <a:gd name="f1161" fmla="val 863712"/>
              <a:gd name="f1162" fmla="val 1312837"/>
              <a:gd name="f1163" fmla="val 865201"/>
              <a:gd name="f1164" fmla="val 1311349"/>
              <a:gd name="f1165" fmla="val 866318"/>
              <a:gd name="f1166" fmla="val 1309860"/>
              <a:gd name="f1167" fmla="val 881580"/>
              <a:gd name="f1168" fmla="val 1320282"/>
              <a:gd name="f1169" fmla="val 896841"/>
              <a:gd name="f1170" fmla="val 1330705"/>
              <a:gd name="f1171" fmla="val 912103"/>
              <a:gd name="f1172" fmla="val 1341127"/>
              <a:gd name="f1173" fmla="val 903541"/>
              <a:gd name="f1174" fmla="val 1338522"/>
              <a:gd name="f1175" fmla="val 894235"/>
              <a:gd name="f1176" fmla="val 1335916"/>
              <a:gd name="f1177" fmla="val 1140280"/>
              <a:gd name="f1178" fmla="val 787619"/>
              <a:gd name="f1179" fmla="val 1231849"/>
              <a:gd name="f1180" fmla="val 850154"/>
              <a:gd name="f1181" fmla="val 1323418"/>
              <a:gd name="f1182" fmla="val 913061"/>
              <a:gd name="f1183" fmla="val 1414987"/>
              <a:gd name="f1184" fmla="val 975596"/>
              <a:gd name="f1185" fmla="val 1413498"/>
              <a:gd name="f1186" fmla="val 977085"/>
              <a:gd name="f1187" fmla="val 1412381"/>
              <a:gd name="f1188" fmla="val 978574"/>
              <a:gd name="f1189" fmla="val 1410892"/>
              <a:gd name="f1190" fmla="val 980063"/>
              <a:gd name="f1191" fmla="val 1310390"/>
              <a:gd name="f1192" fmla="val 927206"/>
              <a:gd name="f1193" fmla="val 1215471"/>
              <a:gd name="f1194" fmla="val 868394"/>
              <a:gd name="f1195" fmla="+- 0 0 -90"/>
              <a:gd name="f1196" fmla="*/ f3 1 6886274"/>
              <a:gd name="f1197" fmla="*/ f4 1 5025119"/>
              <a:gd name="f1198" fmla="+- f7 0 f5"/>
              <a:gd name="f1199" fmla="+- f6 0 f5"/>
              <a:gd name="f1200" fmla="*/ f1195 f0 1"/>
              <a:gd name="f1201" fmla="*/ f1199 1 6886274"/>
              <a:gd name="f1202" fmla="*/ f1198 1 5025119"/>
              <a:gd name="f1203" fmla="*/ 5458905 f1199 1"/>
              <a:gd name="f1204" fmla="*/ 754119 f1198 1"/>
              <a:gd name="f1205" fmla="*/ 3455557 f1199 1"/>
              <a:gd name="f1206" fmla="*/ 1027709 f1198 1"/>
              <a:gd name="f1207" fmla="*/ 3338677 f1199 1"/>
              <a:gd name="f1208" fmla="*/ 1021381 f1198 1"/>
              <a:gd name="f1209" fmla="*/ 2518280 f1199 1"/>
              <a:gd name="f1210" fmla="*/ 980435 f1198 1"/>
              <a:gd name="f1211" fmla="*/ 1673687 f1199 1"/>
              <a:gd name="f1212" fmla="*/ 739229 f1198 1"/>
              <a:gd name="f1213" fmla="*/ 1183459 f1199 1"/>
              <a:gd name="f1214" fmla="*/ 397149 f1198 1"/>
              <a:gd name="f1215" fmla="*/ 977987 f1199 1"/>
              <a:gd name="f1216" fmla="*/ 241184 f1198 1"/>
              <a:gd name="f1217" fmla="*/ 788150 f1199 1"/>
              <a:gd name="f1218" fmla="*/ 66980 f1198 1"/>
              <a:gd name="f1219" fmla="*/ 721148 f1199 1"/>
              <a:gd name="f1220" fmla="*/ 31990 f1198 1"/>
              <a:gd name="f1221" fmla="*/ 701792 f1199 1"/>
              <a:gd name="f1222" fmla="*/ 32362 f1198 1"/>
              <a:gd name="f1223" fmla="*/ 686530 f1199 1"/>
              <a:gd name="f1224" fmla="*/ 43157 f1198 1"/>
              <a:gd name="f1225" fmla="*/ 693603 f1199 1"/>
              <a:gd name="f1226" fmla="*/ 58046 f1198 1"/>
              <a:gd name="f1227" fmla="*/ 705886 f1199 1"/>
              <a:gd name="f1228" fmla="*/ 65491 f1198 1"/>
              <a:gd name="f1229" fmla="*/ 762838 f1199 1"/>
              <a:gd name="f1230" fmla="*/ 112764 f1198 1"/>
              <a:gd name="f1231" fmla="*/ 764327 f1199 1"/>
              <a:gd name="f1232" fmla="*/ 140309 f1198 1"/>
              <a:gd name="f1233" fmla="*/ 775121 f1199 1"/>
              <a:gd name="f1234" fmla="*/ 159666 f1198 1"/>
              <a:gd name="f1235" fmla="*/ 823139 f1199 1"/>
              <a:gd name="f1236" fmla="*/ 176416 f1198 1"/>
              <a:gd name="f1237" fmla="*/ 707748 f1199 1"/>
              <a:gd name="f1238" fmla="*/ 109414 f1198 1"/>
              <a:gd name="f1239" fmla="*/ 681319 f1199 1"/>
              <a:gd name="f1240" fmla="*/ 69958 f1198 1"/>
              <a:gd name="f1241" fmla="*/ 640746 f1199 1"/>
              <a:gd name="f1242" fmla="*/ 67352 f1198 1"/>
              <a:gd name="f1243" fmla="*/ 614318 f1199 1"/>
              <a:gd name="f1244" fmla="*/ 61396 f1198 1"/>
              <a:gd name="f1245" fmla="*/ 560716 f1199 1"/>
              <a:gd name="f1246" fmla="*/ 3701 f1198 1"/>
              <a:gd name="f1247" fmla="*/ 540616 f1199 1"/>
              <a:gd name="f1248" fmla="*/ 543594 f1199 1"/>
              <a:gd name="f1249" fmla="*/ 21940 f1198 1"/>
              <a:gd name="f1250" fmla="*/ 558855 f1199 1"/>
              <a:gd name="f1251" fmla="*/ 51346 f1198 1"/>
              <a:gd name="f1252" fmla="*/ 557366 f1199 1"/>
              <a:gd name="f1253" fmla="*/ 72563 f1198 1"/>
              <a:gd name="f1254" fmla="*/ 570022 f1199 1"/>
              <a:gd name="f1255" fmla="*/ 120209 f1198 1"/>
              <a:gd name="f1256" fmla="*/ 599801 f1199 1"/>
              <a:gd name="f1257" fmla="*/ 192794 f1198 1"/>
              <a:gd name="f1258" fmla="*/ 212150 f1198 1"/>
              <a:gd name="f1259" fmla="*/ 623996 f1199 1"/>
              <a:gd name="f1260" fmla="*/ 220711 f1198 1"/>
              <a:gd name="f1261" fmla="*/ 821278 f1199 1"/>
              <a:gd name="f1262" fmla="*/ 503235 f1198 1"/>
              <a:gd name="f1263" fmla="*/ 1033822 f1199 1"/>
              <a:gd name="f1264" fmla="*/ 694562 f1198 1"/>
              <a:gd name="f1265" fmla="*/ 1039406 f1199 1"/>
              <a:gd name="f1266" fmla="*/ 702378 f1198 1"/>
              <a:gd name="f1267" fmla="*/ 944114 f1199 1"/>
              <a:gd name="f1268" fmla="*/ 662550 f1198 1"/>
              <a:gd name="f1269" fmla="*/ 733432 f1199 1"/>
              <a:gd name="f1270" fmla="*/ 500629 f1198 1"/>
              <a:gd name="f1271" fmla="*/ 606501 f1199 1"/>
              <a:gd name="f1272" fmla="*/ 399755 f1198 1"/>
              <a:gd name="f1273" fmla="*/ 588634 f1199 1"/>
              <a:gd name="f1274" fmla="*/ 381143 f1198 1"/>
              <a:gd name="f1275" fmla="*/ 575978 f1199 1"/>
              <a:gd name="f1276" fmla="*/ 375560 f1198 1"/>
              <a:gd name="f1277" fmla="*/ 567044 f1199 1"/>
              <a:gd name="f1278" fmla="*/ 388588 f1198 1"/>
              <a:gd name="f1279" fmla="*/ 578956 f1199 1"/>
              <a:gd name="f1280" fmla="*/ 437722 f1198 1"/>
              <a:gd name="f1281" fmla="*/ 675736 f1199 1"/>
              <a:gd name="f1282" fmla="*/ 535619 f1198 1"/>
              <a:gd name="f1283" fmla="*/ 811600 f1199 1"/>
              <a:gd name="f1284" fmla="*/ 652872 f1198 1"/>
              <a:gd name="f1285" fmla="*/ 818300 f1199 1"/>
              <a:gd name="f1286" fmla="*/ 666272 f1198 1"/>
              <a:gd name="f1287" fmla="*/ 741621 f1199 1"/>
              <a:gd name="f1288" fmla="*/ 608576 f1198 1"/>
              <a:gd name="f1289" fmla="*/ 666430 f1199 1"/>
              <a:gd name="f1290" fmla="*/ 553114 f1198 1"/>
              <a:gd name="f1291" fmla="*/ 645585 f1199 1"/>
              <a:gd name="f1292" fmla="*/ 547903 f1198 1"/>
              <a:gd name="f1293" fmla="*/ 640002 f1199 1"/>
              <a:gd name="f1294" fmla="*/ 570236 f1198 1"/>
              <a:gd name="f1295" fmla="*/ 628677 f1198 1"/>
              <a:gd name="f1296" fmla="*/ 855896 f1199 1"/>
              <a:gd name="f1297" fmla="*/ 786875 f1198 1"/>
              <a:gd name="f1298" fmla="*/ 946348 f1199 1"/>
              <a:gd name="f1299" fmla="*/ 877699 f1198 1"/>
              <a:gd name="f1300" fmla="*/ 950442 f1199 1"/>
              <a:gd name="f1301" fmla="*/ 899661 f1198 1"/>
              <a:gd name="f1302" fmla="*/ 991760 f1199 1"/>
              <a:gd name="f1303" fmla="*/ 937629 f1198 1"/>
              <a:gd name="f1304" fmla="*/ 1018188 f1199 1"/>
              <a:gd name="f1305" fmla="*/ 945445 f1198 1"/>
              <a:gd name="f1306" fmla="*/ 1315601 f1199 1"/>
              <a:gd name="f1307" fmla="*/ 1196329 f1198 1"/>
              <a:gd name="f1308" fmla="*/ 1454443 f1199 1"/>
              <a:gd name="f1309" fmla="*/ 1279709 f1198 1"/>
              <a:gd name="f1310" fmla="*/ 1285665 f1198 1"/>
              <a:gd name="f1311" fmla="*/ 1453327 f1199 1"/>
              <a:gd name="f1312" fmla="*/ 1291993 f1198 1"/>
              <a:gd name="f1313" fmla="*/ 1256416 f1199 1"/>
              <a:gd name="f1314" fmla="*/ 1166923 f1198 1"/>
              <a:gd name="f1315" fmla="*/ 745715 f1199 1"/>
              <a:gd name="f1316" fmla="*/ 798786 f1198 1"/>
              <a:gd name="f1317" fmla="*/ 592356 f1199 1"/>
              <a:gd name="f1318" fmla="*/ 656966 f1198 1"/>
              <a:gd name="f1319" fmla="*/ 485526 f1199 1"/>
              <a:gd name="f1320" fmla="*/ 567259 f1198 1"/>
              <a:gd name="f1321" fmla="*/ 430063 f1199 1"/>
              <a:gd name="f1322" fmla="*/ 550136 f1198 1"/>
              <a:gd name="f1323" fmla="*/ 408846 f1199 1"/>
              <a:gd name="f1324" fmla="*/ 563164 f1198 1"/>
              <a:gd name="f1325" fmla="*/ 421130 f1199 1"/>
              <a:gd name="f1326" fmla="*/ 581403 f1198 1"/>
              <a:gd name="f1327" fmla="*/ 426713 f1199 1"/>
              <a:gd name="f1328" fmla="*/ 584009 f1198 1"/>
              <a:gd name="f1329" fmla="*/ 487015 f1199 1"/>
              <a:gd name="f1330" fmla="*/ 635005 f1198 1"/>
              <a:gd name="f1331" fmla="*/ 655105 f1198 1"/>
              <a:gd name="f1332" fmla="*/ 497437 f1199 1"/>
              <a:gd name="f1333" fmla="*/ 678183 f1198 1"/>
              <a:gd name="f1334" fmla="*/ 539871 f1199 1"/>
              <a:gd name="f1335" fmla="*/ 691584 f1198 1"/>
              <a:gd name="f1336" fmla="*/ 485898 f1199 1"/>
              <a:gd name="f1337" fmla="*/ 681906 f1198 1"/>
              <a:gd name="f1338" fmla="*/ 410335 f1199 1"/>
              <a:gd name="f1339" fmla="*/ 600387 f1198 1"/>
              <a:gd name="f1340" fmla="*/ 397307 f1199 1"/>
              <a:gd name="f1341" fmla="*/ 582892 f1198 1"/>
              <a:gd name="f1342" fmla="*/ 363062 f1199 1"/>
              <a:gd name="f1343" fmla="*/ 334772 f1199 1"/>
              <a:gd name="f1344" fmla="*/ 578426 f1198 1"/>
              <a:gd name="f1345" fmla="*/ 281915 f1199 1"/>
              <a:gd name="f1346" fmla="*/ 522219 f1198 1"/>
              <a:gd name="f1347" fmla="*/ 263304 f1199 1"/>
              <a:gd name="f1348" fmla="*/ 521846 f1198 1"/>
              <a:gd name="f1349" fmla="*/ 263676 f1199 1"/>
              <a:gd name="f1350" fmla="*/ 538225 f1198 1"/>
              <a:gd name="f1351" fmla="*/ 275215 f1199 1"/>
              <a:gd name="f1352" fmla="*/ 271121 f1199 1"/>
              <a:gd name="f1353" fmla="*/ 604854 f1198 1"/>
              <a:gd name="f1354" fmla="*/ 274471 f1199 1"/>
              <a:gd name="f1355" fmla="*/ 627560 f1198 1"/>
              <a:gd name="f1356" fmla="*/ 319138 f1199 1"/>
              <a:gd name="f1357" fmla="*/ 718012 f1198 1"/>
              <a:gd name="f1358" fmla="*/ 326583 f1199 1"/>
              <a:gd name="f1359" fmla="*/ 729551 f1198 1"/>
              <a:gd name="f1360" fmla="*/ 349289 f1199 1"/>
              <a:gd name="f1361" fmla="*/ 748163 f1198 1"/>
              <a:gd name="f1362" fmla="*/ 528332 f1199 1"/>
              <a:gd name="f1363" fmla="*/ 1007608 f1198 1"/>
              <a:gd name="f1364" fmla="*/ 766932 f1199 1"/>
              <a:gd name="f1365" fmla="*/ 1222758 f1198 1"/>
              <a:gd name="f1366" fmla="*/ 1190746 f1198 1"/>
              <a:gd name="f1367" fmla="*/ 469520 f1199 1"/>
              <a:gd name="f1368" fmla="*/ 1032920 f1198 1"/>
              <a:gd name="f1369" fmla="*/ 325466 f1199 1"/>
              <a:gd name="f1370" fmla="*/ 917900 f1198 1"/>
              <a:gd name="f1371" fmla="*/ 312066 f1199 1"/>
              <a:gd name="f1372" fmla="*/ 903383 f1198 1"/>
              <a:gd name="f1373" fmla="*/ 296805 f1199 1"/>
              <a:gd name="f1374" fmla="*/ 895566 f1198 1"/>
              <a:gd name="f1375" fmla="*/ 288243 f1199 1"/>
              <a:gd name="f1376" fmla="*/ 910828 f1198 1"/>
              <a:gd name="f1377" fmla="*/ 309460 f1199 1"/>
              <a:gd name="f1378" fmla="*/ 971129 f1198 1"/>
              <a:gd name="f1379" fmla="*/ 407729 f1199 1"/>
              <a:gd name="f1380" fmla="*/ 1062698 f1198 1"/>
              <a:gd name="f1381" fmla="*/ 544338 f1199 1"/>
              <a:gd name="f1382" fmla="*/ 1189257 f1198 1"/>
              <a:gd name="f1383" fmla="*/ 454630 f1199 1"/>
              <a:gd name="f1384" fmla="*/ 1120766 f1198 1"/>
              <a:gd name="f1385" fmla="*/ 385396 f1199 1"/>
              <a:gd name="f1386" fmla="*/ 1070515 f1198 1"/>
              <a:gd name="f1387" fmla="*/ 366040 f1199 1"/>
              <a:gd name="f1388" fmla="*/ 1067537 f1198 1"/>
              <a:gd name="f1389" fmla="*/ 361573 f1199 1"/>
              <a:gd name="f1390" fmla="*/ 1086149 f1198 1"/>
              <a:gd name="f1391" fmla="*/ 402146 f1199 1"/>
              <a:gd name="f1392" fmla="*/ 1152778 f1198 1"/>
              <a:gd name="f1393" fmla="*/ 475475 f1199 1"/>
              <a:gd name="f1394" fmla="*/ 1218663 f1198 1"/>
              <a:gd name="f1395" fmla="*/ 393957 f1199 1"/>
              <a:gd name="f1396" fmla="*/ 1201913 f1198 1"/>
              <a:gd name="f1397" fmla="*/ 460586 f1199 1"/>
              <a:gd name="f1398" fmla="*/ 1260353 f1198 1"/>
              <a:gd name="f1399" fmla="*/ 561089 f1199 1"/>
              <a:gd name="f1400" fmla="*/ 602034 f1199 1"/>
              <a:gd name="f1401" fmla="*/ 1328843 f1198 1"/>
              <a:gd name="f1402" fmla="*/ 641863 f1199 1"/>
              <a:gd name="f1403" fmla="*/ 1368672 f1198 1"/>
              <a:gd name="f1404" fmla="*/ 651541 f1199 1"/>
              <a:gd name="f1405" fmla="*/ 1404406 f1198 1"/>
              <a:gd name="f1406" fmla="*/ 688392 f1199 1"/>
              <a:gd name="f1407" fmla="*/ 1457263 f1198 1"/>
              <a:gd name="f1408" fmla="*/ 692486 f1199 1"/>
              <a:gd name="f1409" fmla="*/ 1458008 f1198 1"/>
              <a:gd name="f1410" fmla="*/ 719287 f1199 1"/>
              <a:gd name="f1411" fmla="*/ 1485181 f1198 1"/>
              <a:gd name="f1412" fmla="*/ 745343 f1199 1"/>
              <a:gd name="f1413" fmla="*/ 1512353 f1198 1"/>
              <a:gd name="f1414" fmla="*/ 750926 f1199 1"/>
              <a:gd name="f1415" fmla="*/ 1516448 f1198 1"/>
              <a:gd name="f1416" fmla="*/ 890141 f1199 1"/>
              <a:gd name="f1417" fmla="*/ 1685813 f1198 1"/>
              <a:gd name="f1418" fmla="*/ 899074 f1199 1"/>
              <a:gd name="f1419" fmla="*/ 1693630 f1198 1"/>
              <a:gd name="f1420" fmla="*/ 605012 f1199 1"/>
              <a:gd name="f1421" fmla="*/ 1669435 f1198 1"/>
              <a:gd name="f1422" fmla="*/ 229431 f1199 1"/>
              <a:gd name="f1423" fmla="*/ 1545110 f1198 1"/>
              <a:gd name="f1424" fmla="*/ 251765 f1199 1"/>
              <a:gd name="f1425" fmla="*/ 1614717 f1198 1"/>
              <a:gd name="f1426" fmla="*/ 237992 f1199 1"/>
              <a:gd name="f1427" fmla="*/ 1675391 f1198 1"/>
              <a:gd name="f1428" fmla="*/ 232781 f1199 1"/>
              <a:gd name="f1429" fmla="*/ 1807160 f1198 1"/>
              <a:gd name="f1430" fmla="*/ 236131 f1199 1"/>
              <a:gd name="f1431" fmla="*/ 1828750 f1198 1"/>
              <a:gd name="f1432" fmla="*/ 152007 f1199 1"/>
              <a:gd name="f1433" fmla="*/ 1842150 f1198 1"/>
              <a:gd name="f1434" fmla="*/ 653030 f1199 1"/>
              <a:gd name="f1435" fmla="*/ 2213265 f1198 1"/>
              <a:gd name="f1436" fmla="*/ 318394 f1199 1"/>
              <a:gd name="f1437" fmla="*/ 2143285 f1198 1"/>
              <a:gd name="f1438" fmla="*/ 272982 f1199 1"/>
              <a:gd name="f1439" fmla="*/ 2258305 f1198 1"/>
              <a:gd name="f1440" fmla="*/ 430435 f1199 1"/>
              <a:gd name="f1441" fmla="*/ 2360668 f1198 1"/>
              <a:gd name="f1442" fmla="*/ 488876 f1199 1"/>
              <a:gd name="f1443" fmla="*/ 2563162 f1198 1"/>
              <a:gd name="f1444" fmla="*/ 2748533 f1198 1"/>
              <a:gd name="f1445" fmla="*/ 393212 f1199 1"/>
              <a:gd name="f1446" fmla="*/ 2807345 f1198 1"/>
              <a:gd name="f1447" fmla="*/ 295688 f1199 1"/>
              <a:gd name="f1448" fmla="*/ 2913059 f1198 1"/>
              <a:gd name="f1449" fmla="*/ 235386 f1199 1"/>
              <a:gd name="f1450" fmla="*/ 2978572 f1198 1"/>
              <a:gd name="f1451" fmla="*/ 25448 f1199 1"/>
              <a:gd name="f1452" fmla="*/ 2952888 f1198 1"/>
              <a:gd name="f1453" fmla="*/ 305738 f1199 1"/>
              <a:gd name="f1454" fmla="*/ 3119275 f1198 1"/>
              <a:gd name="f1455" fmla="*/ 79049 f1199 1"/>
              <a:gd name="f1456" fmla="*/ 3098430 f1198 1"/>
              <a:gd name="f1457" fmla="*/ 4975 f1199 1"/>
              <a:gd name="f1458" fmla="*/ 3109969 f1198 1"/>
              <a:gd name="f1459" fmla="*/ 47037 f1199 1"/>
              <a:gd name="f1460" fmla="*/ 3163943 f1198 1"/>
              <a:gd name="f1461" fmla="*/ 213425 f1199 1"/>
              <a:gd name="f1462" fmla="*/ 3255139 f1198 1"/>
              <a:gd name="f1463" fmla="*/ 556622 f1199 1"/>
              <a:gd name="f1464" fmla="*/ 3502301 f1198 1"/>
              <a:gd name="f1465" fmla="*/ 224592 f1199 1"/>
              <a:gd name="f1466" fmla="*/ 3388771 f1198 1"/>
              <a:gd name="f1467" fmla="*/ 574861 f1199 1"/>
              <a:gd name="f1468" fmla="*/ 3643004 f1198 1"/>
              <a:gd name="f1469" fmla="*/ 652657 f1199 1"/>
              <a:gd name="f1470" fmla="*/ 3727501 f1198 1"/>
              <a:gd name="f1471" fmla="*/ 810111 f1199 1"/>
              <a:gd name="f1472" fmla="*/ 3937067 f1198 1"/>
              <a:gd name="f1473" fmla="*/ 802294 f1199 1"/>
              <a:gd name="f1474" fmla="*/ 3960890 f1198 1"/>
              <a:gd name="f1475" fmla="*/ 620646 f1199 1"/>
              <a:gd name="f1476" fmla="*/ 3927017 f1198 1"/>
              <a:gd name="f1477" fmla="*/ 856268 f1199 1"/>
              <a:gd name="f1478" fmla="*/ 4103082 f1198 1"/>
              <a:gd name="f1479" fmla="*/ 1099707 f1199 1"/>
              <a:gd name="f1480" fmla="*/ 4238574 f1198 1"/>
              <a:gd name="f1481" fmla="*/ 926992 f1199 1"/>
              <a:gd name="f1482" fmla="*/ 4218102 f1198 1"/>
              <a:gd name="f1483" fmla="*/ 689508 f1199 1"/>
              <a:gd name="f1484" fmla="*/ 4140677 f1198 1"/>
              <a:gd name="f1485" fmla="*/ 606873 f1199 1"/>
              <a:gd name="f1486" fmla="*/ 4169711 f1198 1"/>
              <a:gd name="f1487" fmla="*/ 831701 f1199 1"/>
              <a:gd name="f1488" fmla="*/ 4297759 f1198 1"/>
              <a:gd name="f1489" fmla="*/ 960493 f1199 1"/>
              <a:gd name="f1490" fmla="*/ 4356944 f1198 1"/>
              <a:gd name="f1491" fmla="*/ 1012233 f1199 1"/>
              <a:gd name="f1492" fmla="*/ 4402356 f1198 1"/>
              <a:gd name="f1493" fmla="*/ 1159636 f1199 1"/>
              <a:gd name="f1494" fmla="*/ 4564276 f1198 1"/>
              <a:gd name="f1495" fmla="*/ 1592169 f1199 1"/>
              <a:gd name="f1496" fmla="*/ 4741458 f1198 1"/>
              <a:gd name="f1497" fmla="*/ 3110499 f1199 1"/>
              <a:gd name="f1498" fmla="*/ 5032171 f1198 1"/>
              <a:gd name="f1499" fmla="*/ 6033630 f1199 1"/>
              <a:gd name="f1500" fmla="*/ 4091915 f1198 1"/>
              <a:gd name="f1501" fmla="*/ 6180661 f1199 1"/>
              <a:gd name="f1502" fmla="*/ 3957912 f1198 1"/>
              <a:gd name="f1503" fmla="*/ 6305359 f1199 1"/>
              <a:gd name="f1504" fmla="*/ 3837309 f1198 1"/>
              <a:gd name="f1505" fmla="*/ 6240218 f1199 1"/>
              <a:gd name="f1506" fmla="*/ 3796364 f1198 1"/>
              <a:gd name="f1507" fmla="*/ 6328437 f1199 1"/>
              <a:gd name="f1508" fmla="*/ 3681344 f1198 1"/>
              <a:gd name="f1509" fmla="*/ 6608355 f1199 1"/>
              <a:gd name="f1510" fmla="*/ 3326236 f1198 1"/>
              <a:gd name="f1511" fmla="*/ 6731191 f1199 1"/>
              <a:gd name="f1512" fmla="*/ 3248067 f1198 1"/>
              <a:gd name="f1513" fmla="*/ 6880456 f1199 1"/>
              <a:gd name="f1514" fmla="*/ 3051529 f1198 1"/>
              <a:gd name="f1515" fmla="*/ 6901673 f1199 1"/>
              <a:gd name="f1516" fmla="*/ 2763795 f1198 1"/>
              <a:gd name="f1517" fmla="*/ 6871150 f1199 1"/>
              <a:gd name="f1518" fmla="*/ 2948421 f1198 1"/>
              <a:gd name="f1519" fmla="*/ 6848444 f1199 1"/>
              <a:gd name="f1520" fmla="*/ 2890353 f1198 1"/>
              <a:gd name="f1521" fmla="*/ 6878223 f1199 1"/>
              <a:gd name="f1522" fmla="*/ 2873230 f1198 1"/>
              <a:gd name="f1523" fmla="*/ 6762459 f1199 1"/>
              <a:gd name="f1524" fmla="*/ 2568745 f1198 1"/>
              <a:gd name="f1525" fmla="*/ 6673123 f1199 1"/>
              <a:gd name="f1526" fmla="*/ 2451493 f1198 1"/>
              <a:gd name="f1527" fmla="*/ 6662700 f1199 1"/>
              <a:gd name="f1528" fmla="*/ 2346896 f1198 1"/>
              <a:gd name="f1529" fmla="*/ 6487752 f1199 1"/>
              <a:gd name="f1530" fmla="*/ 2285105 f1198 1"/>
              <a:gd name="f1531" fmla="*/ 6652278 f1199 1"/>
              <a:gd name="f1532" fmla="*/ 2063628 f1198 1"/>
              <a:gd name="f1533" fmla="*/ 6668656 f1199 1"/>
              <a:gd name="f1534" fmla="*/ 2017843 f1198 1"/>
              <a:gd name="f1535" fmla="*/ 6570015 f1199 1"/>
              <a:gd name="f1536" fmla="*/ 1854062 f1198 1"/>
              <a:gd name="f1537" fmla="*/ 6554009 f1199 1"/>
              <a:gd name="f1538" fmla="*/ 1827633 f1198 1"/>
              <a:gd name="f1539" fmla="*/ 6517531 f1199 1"/>
              <a:gd name="f1540" fmla="*/ 1775149 f1198 1"/>
              <a:gd name="f1541" fmla="*/ 6412934 f1199 1"/>
              <a:gd name="f1542" fmla="*/ 1762493 f1198 1"/>
              <a:gd name="f1543" fmla="*/ 6467279 f1199 1"/>
              <a:gd name="f1544" fmla="*/ 1725642 f1198 1"/>
              <a:gd name="f1545" fmla="*/ 6572621 f1199 1"/>
              <a:gd name="f1546" fmla="*/ 1600200 f1198 1"/>
              <a:gd name="f1547" fmla="*/ 6502641 f1199 1"/>
              <a:gd name="f1548" fmla="*/ 1480341 f1198 1"/>
              <a:gd name="f1549" fmla="*/ 6481796 f1199 1"/>
              <a:gd name="f1550" fmla="*/ 1461358 f1198 1"/>
              <a:gd name="f1551" fmla="*/ 6509713 f1199 1"/>
              <a:gd name="f1552" fmla="*/ 1436418 f1198 1"/>
              <a:gd name="f1553" fmla="*/ 6567037 f1199 1"/>
              <a:gd name="f1554" fmla="*/ 1348199 f1198 1"/>
              <a:gd name="f1555" fmla="*/ 6596816 f1199 1"/>
              <a:gd name="f1556" fmla="*/ 1286781 f1198 1"/>
              <a:gd name="f1557" fmla="*/ 6632178 f1199 1"/>
              <a:gd name="f1558" fmla="*/ 1261842 f1198 1"/>
              <a:gd name="f1559" fmla="*/ 6639994 f1199 1"/>
              <a:gd name="f1560" fmla="*/ 1240625 f1198 1"/>
              <a:gd name="f1561" fmla="*/ 6622127 f1199 1"/>
              <a:gd name="f1562" fmla="*/ 1136400 f1198 1"/>
              <a:gd name="f1563" fmla="*/ 6612077 f1199 1"/>
              <a:gd name="f1564" fmla="*/ 1109599 f1198 1"/>
              <a:gd name="f1565" fmla="*/ 6531675 f1199 1"/>
              <a:gd name="f1566" fmla="*/ 1009469 f1198 1"/>
              <a:gd name="f1567" fmla="*/ 6456113 f1199 1"/>
              <a:gd name="f1568" fmla="*/ 845315 f1198 1"/>
              <a:gd name="f1569" fmla="*/ 6440851 f1199 1"/>
              <a:gd name="f1570" fmla="*/ 6434523 f1199 1"/>
              <a:gd name="f1571" fmla="*/ 715034 f1198 1"/>
              <a:gd name="f1572" fmla="*/ 6432290 f1199 1"/>
              <a:gd name="f1573" fmla="*/ 617510 f1198 1"/>
              <a:gd name="f1574" fmla="*/ 6416284 f1199 1"/>
              <a:gd name="f1575" fmla="*/ 595176 f1198 1"/>
              <a:gd name="f1576" fmla="*/ 6267763 f1199 1"/>
              <a:gd name="f1577" fmla="*/ 591826 f1198 1"/>
              <a:gd name="f1578" fmla="*/ 6236496 f1199 1"/>
              <a:gd name="f1579" fmla="*/ 521102 f1198 1"/>
              <a:gd name="f1580" fmla="*/ 6257341 f1199 1"/>
              <a:gd name="f1581" fmla="*/ 487229 f1198 1"/>
              <a:gd name="f1582" fmla="*/ 6248780 f1199 1"/>
              <a:gd name="f1583" fmla="*/ 465267 f1198 1"/>
              <a:gd name="f1584" fmla="*/ 6226818 f1199 1"/>
              <a:gd name="f1585" fmla="*/ 473456 f1198 1"/>
              <a:gd name="f1586" fmla="*/ 6115149 f1199 1"/>
              <a:gd name="f1587" fmla="*/ 551625 f1198 1"/>
              <a:gd name="f1588" fmla="*/ 5951739 f1199 1"/>
              <a:gd name="f1589" fmla="*/ 659944 f1198 1"/>
              <a:gd name="f1590" fmla="*/ 5917122 f1199 1"/>
              <a:gd name="f1591" fmla="*/ 644310 f1198 1"/>
              <a:gd name="f1592" fmla="*/ 5890694 f1199 1"/>
              <a:gd name="f1593" fmla="*/ 630538 f1198 1"/>
              <a:gd name="f1594" fmla="*/ 5837464 f1199 1"/>
              <a:gd name="f1595" fmla="*/ 646916 f1198 1"/>
              <a:gd name="f1596" fmla="*/ 5809175 f1199 1"/>
              <a:gd name="f1597" fmla="*/ 683395 f1198 1"/>
              <a:gd name="f1598" fmla="*/ 5815503 f1199 1"/>
              <a:gd name="f1599" fmla="*/ 698656 f1198 1"/>
              <a:gd name="f1600" fmla="*/ 5746268 f1199 1"/>
              <a:gd name="f1601" fmla="*/ 667389 f1198 1"/>
              <a:gd name="f1602" fmla="*/ 885302 f1199 1"/>
              <a:gd name="f1603" fmla="*/ 1333310 f1198 1"/>
              <a:gd name="f1604" fmla="*/ 862596 f1199 1"/>
              <a:gd name="f1605" fmla="*/ 1314326 f1198 1"/>
              <a:gd name="f1606" fmla="*/ 866318 f1199 1"/>
              <a:gd name="f1607" fmla="*/ 1309860 f1198 1"/>
              <a:gd name="f1608" fmla="*/ 912103 f1199 1"/>
              <a:gd name="f1609" fmla="*/ 1341127 f1198 1"/>
              <a:gd name="f1610" fmla="*/ 1140280 f1199 1"/>
              <a:gd name="f1611" fmla="*/ 787619 f1198 1"/>
              <a:gd name="f1612" fmla="*/ 1414987 f1199 1"/>
              <a:gd name="f1613" fmla="*/ 975596 f1198 1"/>
              <a:gd name="f1614" fmla="*/ 1410892 f1199 1"/>
              <a:gd name="f1615" fmla="*/ 980063 f1198 1"/>
              <a:gd name="f1616" fmla="*/ f1200 1 f2"/>
              <a:gd name="f1617" fmla="*/ f1203 1 6886274"/>
              <a:gd name="f1618" fmla="*/ f1204 1 5025119"/>
              <a:gd name="f1619" fmla="*/ f1205 1 6886274"/>
              <a:gd name="f1620" fmla="*/ f1206 1 5025119"/>
              <a:gd name="f1621" fmla="*/ f1207 1 6886274"/>
              <a:gd name="f1622" fmla="*/ f1208 1 5025119"/>
              <a:gd name="f1623" fmla="*/ f1209 1 6886274"/>
              <a:gd name="f1624" fmla="*/ f1210 1 5025119"/>
              <a:gd name="f1625" fmla="*/ f1211 1 6886274"/>
              <a:gd name="f1626" fmla="*/ f1212 1 5025119"/>
              <a:gd name="f1627" fmla="*/ f1213 1 6886274"/>
              <a:gd name="f1628" fmla="*/ f1214 1 5025119"/>
              <a:gd name="f1629" fmla="*/ f1215 1 6886274"/>
              <a:gd name="f1630" fmla="*/ f1216 1 5025119"/>
              <a:gd name="f1631" fmla="*/ f1217 1 6886274"/>
              <a:gd name="f1632" fmla="*/ f1218 1 5025119"/>
              <a:gd name="f1633" fmla="*/ f1219 1 6886274"/>
              <a:gd name="f1634" fmla="*/ f1220 1 5025119"/>
              <a:gd name="f1635" fmla="*/ f1221 1 6886274"/>
              <a:gd name="f1636" fmla="*/ f1222 1 5025119"/>
              <a:gd name="f1637" fmla="*/ f1223 1 6886274"/>
              <a:gd name="f1638" fmla="*/ f1224 1 5025119"/>
              <a:gd name="f1639" fmla="*/ f1225 1 6886274"/>
              <a:gd name="f1640" fmla="*/ f1226 1 5025119"/>
              <a:gd name="f1641" fmla="*/ f1227 1 6886274"/>
              <a:gd name="f1642" fmla="*/ f1228 1 5025119"/>
              <a:gd name="f1643" fmla="*/ f1229 1 6886274"/>
              <a:gd name="f1644" fmla="*/ f1230 1 5025119"/>
              <a:gd name="f1645" fmla="*/ f1231 1 6886274"/>
              <a:gd name="f1646" fmla="*/ f1232 1 5025119"/>
              <a:gd name="f1647" fmla="*/ f1233 1 6886274"/>
              <a:gd name="f1648" fmla="*/ f1234 1 5025119"/>
              <a:gd name="f1649" fmla="*/ f1235 1 6886274"/>
              <a:gd name="f1650" fmla="*/ f1236 1 5025119"/>
              <a:gd name="f1651" fmla="*/ f1237 1 6886274"/>
              <a:gd name="f1652" fmla="*/ f1238 1 5025119"/>
              <a:gd name="f1653" fmla="*/ f1239 1 6886274"/>
              <a:gd name="f1654" fmla="*/ f1240 1 5025119"/>
              <a:gd name="f1655" fmla="*/ f1241 1 6886274"/>
              <a:gd name="f1656" fmla="*/ f1242 1 5025119"/>
              <a:gd name="f1657" fmla="*/ f1243 1 6886274"/>
              <a:gd name="f1658" fmla="*/ f1244 1 5025119"/>
              <a:gd name="f1659" fmla="*/ f1245 1 6886274"/>
              <a:gd name="f1660" fmla="*/ f1246 1 5025119"/>
              <a:gd name="f1661" fmla="*/ f1247 1 6886274"/>
              <a:gd name="f1662" fmla="*/ f1248 1 6886274"/>
              <a:gd name="f1663" fmla="*/ f1249 1 5025119"/>
              <a:gd name="f1664" fmla="*/ f1250 1 6886274"/>
              <a:gd name="f1665" fmla="*/ f1251 1 5025119"/>
              <a:gd name="f1666" fmla="*/ f1252 1 6886274"/>
              <a:gd name="f1667" fmla="*/ f1253 1 5025119"/>
              <a:gd name="f1668" fmla="*/ f1254 1 6886274"/>
              <a:gd name="f1669" fmla="*/ f1255 1 5025119"/>
              <a:gd name="f1670" fmla="*/ f1256 1 6886274"/>
              <a:gd name="f1671" fmla="*/ f1257 1 5025119"/>
              <a:gd name="f1672" fmla="*/ f1258 1 5025119"/>
              <a:gd name="f1673" fmla="*/ f1259 1 6886274"/>
              <a:gd name="f1674" fmla="*/ f1260 1 5025119"/>
              <a:gd name="f1675" fmla="*/ f1261 1 6886274"/>
              <a:gd name="f1676" fmla="*/ f1262 1 5025119"/>
              <a:gd name="f1677" fmla="*/ f1263 1 6886274"/>
              <a:gd name="f1678" fmla="*/ f1264 1 5025119"/>
              <a:gd name="f1679" fmla="*/ f1265 1 6886274"/>
              <a:gd name="f1680" fmla="*/ f1266 1 5025119"/>
              <a:gd name="f1681" fmla="*/ f1267 1 6886274"/>
              <a:gd name="f1682" fmla="*/ f1268 1 5025119"/>
              <a:gd name="f1683" fmla="*/ f1269 1 6886274"/>
              <a:gd name="f1684" fmla="*/ f1270 1 5025119"/>
              <a:gd name="f1685" fmla="*/ f1271 1 6886274"/>
              <a:gd name="f1686" fmla="*/ f1272 1 5025119"/>
              <a:gd name="f1687" fmla="*/ f1273 1 6886274"/>
              <a:gd name="f1688" fmla="*/ f1274 1 5025119"/>
              <a:gd name="f1689" fmla="*/ f1275 1 6886274"/>
              <a:gd name="f1690" fmla="*/ f1276 1 5025119"/>
              <a:gd name="f1691" fmla="*/ f1277 1 6886274"/>
              <a:gd name="f1692" fmla="*/ f1278 1 5025119"/>
              <a:gd name="f1693" fmla="*/ f1279 1 6886274"/>
              <a:gd name="f1694" fmla="*/ f1280 1 5025119"/>
              <a:gd name="f1695" fmla="*/ f1281 1 6886274"/>
              <a:gd name="f1696" fmla="*/ f1282 1 5025119"/>
              <a:gd name="f1697" fmla="*/ f1283 1 6886274"/>
              <a:gd name="f1698" fmla="*/ f1284 1 5025119"/>
              <a:gd name="f1699" fmla="*/ f1285 1 6886274"/>
              <a:gd name="f1700" fmla="*/ f1286 1 5025119"/>
              <a:gd name="f1701" fmla="*/ f1287 1 6886274"/>
              <a:gd name="f1702" fmla="*/ f1288 1 5025119"/>
              <a:gd name="f1703" fmla="*/ f1289 1 6886274"/>
              <a:gd name="f1704" fmla="*/ f1290 1 5025119"/>
              <a:gd name="f1705" fmla="*/ f1291 1 6886274"/>
              <a:gd name="f1706" fmla="*/ f1292 1 5025119"/>
              <a:gd name="f1707" fmla="*/ f1293 1 6886274"/>
              <a:gd name="f1708" fmla="*/ f1294 1 5025119"/>
              <a:gd name="f1709" fmla="*/ f1295 1 5025119"/>
              <a:gd name="f1710" fmla="*/ f1296 1 6886274"/>
              <a:gd name="f1711" fmla="*/ f1297 1 5025119"/>
              <a:gd name="f1712" fmla="*/ f1298 1 6886274"/>
              <a:gd name="f1713" fmla="*/ f1299 1 5025119"/>
              <a:gd name="f1714" fmla="*/ f1300 1 6886274"/>
              <a:gd name="f1715" fmla="*/ f1301 1 5025119"/>
              <a:gd name="f1716" fmla="*/ f1302 1 6886274"/>
              <a:gd name="f1717" fmla="*/ f1303 1 5025119"/>
              <a:gd name="f1718" fmla="*/ f1304 1 6886274"/>
              <a:gd name="f1719" fmla="*/ f1305 1 5025119"/>
              <a:gd name="f1720" fmla="*/ f1306 1 6886274"/>
              <a:gd name="f1721" fmla="*/ f1307 1 5025119"/>
              <a:gd name="f1722" fmla="*/ f1308 1 6886274"/>
              <a:gd name="f1723" fmla="*/ f1309 1 5025119"/>
              <a:gd name="f1724" fmla="*/ f1310 1 5025119"/>
              <a:gd name="f1725" fmla="*/ f1311 1 6886274"/>
              <a:gd name="f1726" fmla="*/ f1312 1 5025119"/>
              <a:gd name="f1727" fmla="*/ f1313 1 6886274"/>
              <a:gd name="f1728" fmla="*/ f1314 1 5025119"/>
              <a:gd name="f1729" fmla="*/ f1315 1 6886274"/>
              <a:gd name="f1730" fmla="*/ f1316 1 5025119"/>
              <a:gd name="f1731" fmla="*/ f1317 1 6886274"/>
              <a:gd name="f1732" fmla="*/ f1318 1 5025119"/>
              <a:gd name="f1733" fmla="*/ f1319 1 6886274"/>
              <a:gd name="f1734" fmla="*/ f1320 1 5025119"/>
              <a:gd name="f1735" fmla="*/ f1321 1 6886274"/>
              <a:gd name="f1736" fmla="*/ f1322 1 5025119"/>
              <a:gd name="f1737" fmla="*/ f1323 1 6886274"/>
              <a:gd name="f1738" fmla="*/ f1324 1 5025119"/>
              <a:gd name="f1739" fmla="*/ f1325 1 6886274"/>
              <a:gd name="f1740" fmla="*/ f1326 1 5025119"/>
              <a:gd name="f1741" fmla="*/ f1327 1 6886274"/>
              <a:gd name="f1742" fmla="*/ f1328 1 5025119"/>
              <a:gd name="f1743" fmla="*/ f1329 1 6886274"/>
              <a:gd name="f1744" fmla="*/ f1330 1 5025119"/>
              <a:gd name="f1745" fmla="*/ f1331 1 5025119"/>
              <a:gd name="f1746" fmla="*/ f1332 1 6886274"/>
              <a:gd name="f1747" fmla="*/ f1333 1 5025119"/>
              <a:gd name="f1748" fmla="*/ f1334 1 6886274"/>
              <a:gd name="f1749" fmla="*/ f1335 1 5025119"/>
              <a:gd name="f1750" fmla="*/ f1336 1 6886274"/>
              <a:gd name="f1751" fmla="*/ f1337 1 5025119"/>
              <a:gd name="f1752" fmla="*/ f1338 1 6886274"/>
              <a:gd name="f1753" fmla="*/ f1339 1 5025119"/>
              <a:gd name="f1754" fmla="*/ f1340 1 6886274"/>
              <a:gd name="f1755" fmla="*/ f1341 1 5025119"/>
              <a:gd name="f1756" fmla="*/ f1342 1 6886274"/>
              <a:gd name="f1757" fmla="*/ f1343 1 6886274"/>
              <a:gd name="f1758" fmla="*/ f1344 1 5025119"/>
              <a:gd name="f1759" fmla="*/ f1345 1 6886274"/>
              <a:gd name="f1760" fmla="*/ f1346 1 5025119"/>
              <a:gd name="f1761" fmla="*/ f1347 1 6886274"/>
              <a:gd name="f1762" fmla="*/ f1348 1 5025119"/>
              <a:gd name="f1763" fmla="*/ f1349 1 6886274"/>
              <a:gd name="f1764" fmla="*/ f1350 1 5025119"/>
              <a:gd name="f1765" fmla="*/ f1351 1 6886274"/>
              <a:gd name="f1766" fmla="*/ f1352 1 6886274"/>
              <a:gd name="f1767" fmla="*/ f1353 1 5025119"/>
              <a:gd name="f1768" fmla="*/ f1354 1 6886274"/>
              <a:gd name="f1769" fmla="*/ f1355 1 5025119"/>
              <a:gd name="f1770" fmla="*/ f1356 1 6886274"/>
              <a:gd name="f1771" fmla="*/ f1357 1 5025119"/>
              <a:gd name="f1772" fmla="*/ f1358 1 6886274"/>
              <a:gd name="f1773" fmla="*/ f1359 1 5025119"/>
              <a:gd name="f1774" fmla="*/ f1360 1 6886274"/>
              <a:gd name="f1775" fmla="*/ f1361 1 5025119"/>
              <a:gd name="f1776" fmla="*/ f1362 1 6886274"/>
              <a:gd name="f1777" fmla="*/ f1363 1 5025119"/>
              <a:gd name="f1778" fmla="*/ f1364 1 6886274"/>
              <a:gd name="f1779" fmla="*/ f1365 1 5025119"/>
              <a:gd name="f1780" fmla="*/ f1366 1 5025119"/>
              <a:gd name="f1781" fmla="*/ f1367 1 6886274"/>
              <a:gd name="f1782" fmla="*/ f1368 1 5025119"/>
              <a:gd name="f1783" fmla="*/ f1369 1 6886274"/>
              <a:gd name="f1784" fmla="*/ f1370 1 5025119"/>
              <a:gd name="f1785" fmla="*/ f1371 1 6886274"/>
              <a:gd name="f1786" fmla="*/ f1372 1 5025119"/>
              <a:gd name="f1787" fmla="*/ f1373 1 6886274"/>
              <a:gd name="f1788" fmla="*/ f1374 1 5025119"/>
              <a:gd name="f1789" fmla="*/ f1375 1 6886274"/>
              <a:gd name="f1790" fmla="*/ f1376 1 5025119"/>
              <a:gd name="f1791" fmla="*/ f1377 1 6886274"/>
              <a:gd name="f1792" fmla="*/ f1378 1 5025119"/>
              <a:gd name="f1793" fmla="*/ f1379 1 6886274"/>
              <a:gd name="f1794" fmla="*/ f1380 1 5025119"/>
              <a:gd name="f1795" fmla="*/ f1381 1 6886274"/>
              <a:gd name="f1796" fmla="*/ f1382 1 5025119"/>
              <a:gd name="f1797" fmla="*/ f1383 1 6886274"/>
              <a:gd name="f1798" fmla="*/ f1384 1 5025119"/>
              <a:gd name="f1799" fmla="*/ f1385 1 6886274"/>
              <a:gd name="f1800" fmla="*/ f1386 1 5025119"/>
              <a:gd name="f1801" fmla="*/ f1387 1 6886274"/>
              <a:gd name="f1802" fmla="*/ f1388 1 5025119"/>
              <a:gd name="f1803" fmla="*/ f1389 1 6886274"/>
              <a:gd name="f1804" fmla="*/ f1390 1 5025119"/>
              <a:gd name="f1805" fmla="*/ f1391 1 6886274"/>
              <a:gd name="f1806" fmla="*/ f1392 1 5025119"/>
              <a:gd name="f1807" fmla="*/ f1393 1 6886274"/>
              <a:gd name="f1808" fmla="*/ f1394 1 5025119"/>
              <a:gd name="f1809" fmla="*/ f1395 1 6886274"/>
              <a:gd name="f1810" fmla="*/ f1396 1 5025119"/>
              <a:gd name="f1811" fmla="*/ f1397 1 6886274"/>
              <a:gd name="f1812" fmla="*/ f1398 1 5025119"/>
              <a:gd name="f1813" fmla="*/ f1399 1 6886274"/>
              <a:gd name="f1814" fmla="*/ f1400 1 6886274"/>
              <a:gd name="f1815" fmla="*/ f1401 1 5025119"/>
              <a:gd name="f1816" fmla="*/ f1402 1 6886274"/>
              <a:gd name="f1817" fmla="*/ f1403 1 5025119"/>
              <a:gd name="f1818" fmla="*/ f1404 1 6886274"/>
              <a:gd name="f1819" fmla="*/ f1405 1 5025119"/>
              <a:gd name="f1820" fmla="*/ f1406 1 6886274"/>
              <a:gd name="f1821" fmla="*/ f1407 1 5025119"/>
              <a:gd name="f1822" fmla="*/ f1408 1 6886274"/>
              <a:gd name="f1823" fmla="*/ f1409 1 5025119"/>
              <a:gd name="f1824" fmla="*/ f1410 1 6886274"/>
              <a:gd name="f1825" fmla="*/ f1411 1 5025119"/>
              <a:gd name="f1826" fmla="*/ f1412 1 6886274"/>
              <a:gd name="f1827" fmla="*/ f1413 1 5025119"/>
              <a:gd name="f1828" fmla="*/ f1414 1 6886274"/>
              <a:gd name="f1829" fmla="*/ f1415 1 5025119"/>
              <a:gd name="f1830" fmla="*/ f1416 1 6886274"/>
              <a:gd name="f1831" fmla="*/ f1417 1 5025119"/>
              <a:gd name="f1832" fmla="*/ f1418 1 6886274"/>
              <a:gd name="f1833" fmla="*/ f1419 1 5025119"/>
              <a:gd name="f1834" fmla="*/ f1420 1 6886274"/>
              <a:gd name="f1835" fmla="*/ f1421 1 5025119"/>
              <a:gd name="f1836" fmla="*/ f1422 1 6886274"/>
              <a:gd name="f1837" fmla="*/ f1423 1 5025119"/>
              <a:gd name="f1838" fmla="*/ f1424 1 6886274"/>
              <a:gd name="f1839" fmla="*/ f1425 1 5025119"/>
              <a:gd name="f1840" fmla="*/ f1426 1 6886274"/>
              <a:gd name="f1841" fmla="*/ f1427 1 5025119"/>
              <a:gd name="f1842" fmla="*/ f1428 1 6886274"/>
              <a:gd name="f1843" fmla="*/ f1429 1 5025119"/>
              <a:gd name="f1844" fmla="*/ f1430 1 6886274"/>
              <a:gd name="f1845" fmla="*/ f1431 1 5025119"/>
              <a:gd name="f1846" fmla="*/ f1432 1 6886274"/>
              <a:gd name="f1847" fmla="*/ f1433 1 5025119"/>
              <a:gd name="f1848" fmla="*/ f1434 1 6886274"/>
              <a:gd name="f1849" fmla="*/ f1435 1 5025119"/>
              <a:gd name="f1850" fmla="*/ f1436 1 6886274"/>
              <a:gd name="f1851" fmla="*/ f1437 1 5025119"/>
              <a:gd name="f1852" fmla="*/ f1438 1 6886274"/>
              <a:gd name="f1853" fmla="*/ f1439 1 5025119"/>
              <a:gd name="f1854" fmla="*/ f1440 1 6886274"/>
              <a:gd name="f1855" fmla="*/ f1441 1 5025119"/>
              <a:gd name="f1856" fmla="*/ f1442 1 6886274"/>
              <a:gd name="f1857" fmla="*/ f1443 1 5025119"/>
              <a:gd name="f1858" fmla="*/ f1444 1 5025119"/>
              <a:gd name="f1859" fmla="*/ f1445 1 6886274"/>
              <a:gd name="f1860" fmla="*/ f1446 1 5025119"/>
              <a:gd name="f1861" fmla="*/ f1447 1 6886274"/>
              <a:gd name="f1862" fmla="*/ f1448 1 5025119"/>
              <a:gd name="f1863" fmla="*/ f1449 1 6886274"/>
              <a:gd name="f1864" fmla="*/ f1450 1 5025119"/>
              <a:gd name="f1865" fmla="*/ f1451 1 6886274"/>
              <a:gd name="f1866" fmla="*/ f1452 1 5025119"/>
              <a:gd name="f1867" fmla="*/ f1453 1 6886274"/>
              <a:gd name="f1868" fmla="*/ f1454 1 5025119"/>
              <a:gd name="f1869" fmla="*/ f1455 1 6886274"/>
              <a:gd name="f1870" fmla="*/ f1456 1 5025119"/>
              <a:gd name="f1871" fmla="*/ f1457 1 6886274"/>
              <a:gd name="f1872" fmla="*/ f1458 1 5025119"/>
              <a:gd name="f1873" fmla="*/ f1459 1 6886274"/>
              <a:gd name="f1874" fmla="*/ f1460 1 5025119"/>
              <a:gd name="f1875" fmla="*/ f1461 1 6886274"/>
              <a:gd name="f1876" fmla="*/ f1462 1 5025119"/>
              <a:gd name="f1877" fmla="*/ f1463 1 6886274"/>
              <a:gd name="f1878" fmla="*/ f1464 1 5025119"/>
              <a:gd name="f1879" fmla="*/ f1465 1 6886274"/>
              <a:gd name="f1880" fmla="*/ f1466 1 5025119"/>
              <a:gd name="f1881" fmla="*/ f1467 1 6886274"/>
              <a:gd name="f1882" fmla="*/ f1468 1 5025119"/>
              <a:gd name="f1883" fmla="*/ f1469 1 6886274"/>
              <a:gd name="f1884" fmla="*/ f1470 1 5025119"/>
              <a:gd name="f1885" fmla="*/ f1471 1 6886274"/>
              <a:gd name="f1886" fmla="*/ f1472 1 5025119"/>
              <a:gd name="f1887" fmla="*/ f1473 1 6886274"/>
              <a:gd name="f1888" fmla="*/ f1474 1 5025119"/>
              <a:gd name="f1889" fmla="*/ f1475 1 6886274"/>
              <a:gd name="f1890" fmla="*/ f1476 1 5025119"/>
              <a:gd name="f1891" fmla="*/ f1477 1 6886274"/>
              <a:gd name="f1892" fmla="*/ f1478 1 5025119"/>
              <a:gd name="f1893" fmla="*/ f1479 1 6886274"/>
              <a:gd name="f1894" fmla="*/ f1480 1 5025119"/>
              <a:gd name="f1895" fmla="*/ f1481 1 6886274"/>
              <a:gd name="f1896" fmla="*/ f1482 1 5025119"/>
              <a:gd name="f1897" fmla="*/ f1483 1 6886274"/>
              <a:gd name="f1898" fmla="*/ f1484 1 5025119"/>
              <a:gd name="f1899" fmla="*/ f1485 1 6886274"/>
              <a:gd name="f1900" fmla="*/ f1486 1 5025119"/>
              <a:gd name="f1901" fmla="*/ f1487 1 6886274"/>
              <a:gd name="f1902" fmla="*/ f1488 1 5025119"/>
              <a:gd name="f1903" fmla="*/ f1489 1 6886274"/>
              <a:gd name="f1904" fmla="*/ f1490 1 5025119"/>
              <a:gd name="f1905" fmla="*/ f1491 1 6886274"/>
              <a:gd name="f1906" fmla="*/ f1492 1 5025119"/>
              <a:gd name="f1907" fmla="*/ f1493 1 6886274"/>
              <a:gd name="f1908" fmla="*/ f1494 1 5025119"/>
              <a:gd name="f1909" fmla="*/ f1495 1 6886274"/>
              <a:gd name="f1910" fmla="*/ f1496 1 5025119"/>
              <a:gd name="f1911" fmla="*/ f1497 1 6886274"/>
              <a:gd name="f1912" fmla="*/ f1498 1 5025119"/>
              <a:gd name="f1913" fmla="*/ f1499 1 6886274"/>
              <a:gd name="f1914" fmla="*/ f1500 1 5025119"/>
              <a:gd name="f1915" fmla="*/ f1501 1 6886274"/>
              <a:gd name="f1916" fmla="*/ f1502 1 5025119"/>
              <a:gd name="f1917" fmla="*/ f1503 1 6886274"/>
              <a:gd name="f1918" fmla="*/ f1504 1 5025119"/>
              <a:gd name="f1919" fmla="*/ f1505 1 6886274"/>
              <a:gd name="f1920" fmla="*/ f1506 1 5025119"/>
              <a:gd name="f1921" fmla="*/ f1507 1 6886274"/>
              <a:gd name="f1922" fmla="*/ f1508 1 5025119"/>
              <a:gd name="f1923" fmla="*/ f1509 1 6886274"/>
              <a:gd name="f1924" fmla="*/ f1510 1 5025119"/>
              <a:gd name="f1925" fmla="*/ f1511 1 6886274"/>
              <a:gd name="f1926" fmla="*/ f1512 1 5025119"/>
              <a:gd name="f1927" fmla="*/ f1513 1 6886274"/>
              <a:gd name="f1928" fmla="*/ f1514 1 5025119"/>
              <a:gd name="f1929" fmla="*/ f1515 1 6886274"/>
              <a:gd name="f1930" fmla="*/ f1516 1 5025119"/>
              <a:gd name="f1931" fmla="*/ f1517 1 6886274"/>
              <a:gd name="f1932" fmla="*/ f1518 1 5025119"/>
              <a:gd name="f1933" fmla="*/ f1519 1 6886274"/>
              <a:gd name="f1934" fmla="*/ f1520 1 5025119"/>
              <a:gd name="f1935" fmla="*/ f1521 1 6886274"/>
              <a:gd name="f1936" fmla="*/ f1522 1 5025119"/>
              <a:gd name="f1937" fmla="*/ f1523 1 6886274"/>
              <a:gd name="f1938" fmla="*/ f1524 1 5025119"/>
              <a:gd name="f1939" fmla="*/ f1525 1 6886274"/>
              <a:gd name="f1940" fmla="*/ f1526 1 5025119"/>
              <a:gd name="f1941" fmla="*/ f1527 1 6886274"/>
              <a:gd name="f1942" fmla="*/ f1528 1 5025119"/>
              <a:gd name="f1943" fmla="*/ f1529 1 6886274"/>
              <a:gd name="f1944" fmla="*/ f1530 1 5025119"/>
              <a:gd name="f1945" fmla="*/ f1531 1 6886274"/>
              <a:gd name="f1946" fmla="*/ f1532 1 5025119"/>
              <a:gd name="f1947" fmla="*/ f1533 1 6886274"/>
              <a:gd name="f1948" fmla="*/ f1534 1 5025119"/>
              <a:gd name="f1949" fmla="*/ f1535 1 6886274"/>
              <a:gd name="f1950" fmla="*/ f1536 1 5025119"/>
              <a:gd name="f1951" fmla="*/ f1537 1 6886274"/>
              <a:gd name="f1952" fmla="*/ f1538 1 5025119"/>
              <a:gd name="f1953" fmla="*/ f1539 1 6886274"/>
              <a:gd name="f1954" fmla="*/ f1540 1 5025119"/>
              <a:gd name="f1955" fmla="*/ f1541 1 6886274"/>
              <a:gd name="f1956" fmla="*/ f1542 1 5025119"/>
              <a:gd name="f1957" fmla="*/ f1543 1 6886274"/>
              <a:gd name="f1958" fmla="*/ f1544 1 5025119"/>
              <a:gd name="f1959" fmla="*/ f1545 1 6886274"/>
              <a:gd name="f1960" fmla="*/ f1546 1 5025119"/>
              <a:gd name="f1961" fmla="*/ f1547 1 6886274"/>
              <a:gd name="f1962" fmla="*/ f1548 1 5025119"/>
              <a:gd name="f1963" fmla="*/ f1549 1 6886274"/>
              <a:gd name="f1964" fmla="*/ f1550 1 5025119"/>
              <a:gd name="f1965" fmla="*/ f1551 1 6886274"/>
              <a:gd name="f1966" fmla="*/ f1552 1 5025119"/>
              <a:gd name="f1967" fmla="*/ f1553 1 6886274"/>
              <a:gd name="f1968" fmla="*/ f1554 1 5025119"/>
              <a:gd name="f1969" fmla="*/ f1555 1 6886274"/>
              <a:gd name="f1970" fmla="*/ f1556 1 5025119"/>
              <a:gd name="f1971" fmla="*/ f1557 1 6886274"/>
              <a:gd name="f1972" fmla="*/ f1558 1 5025119"/>
              <a:gd name="f1973" fmla="*/ f1559 1 6886274"/>
              <a:gd name="f1974" fmla="*/ f1560 1 5025119"/>
              <a:gd name="f1975" fmla="*/ f1561 1 6886274"/>
              <a:gd name="f1976" fmla="*/ f1562 1 5025119"/>
              <a:gd name="f1977" fmla="*/ f1563 1 6886274"/>
              <a:gd name="f1978" fmla="*/ f1564 1 5025119"/>
              <a:gd name="f1979" fmla="*/ f1565 1 6886274"/>
              <a:gd name="f1980" fmla="*/ f1566 1 5025119"/>
              <a:gd name="f1981" fmla="*/ f1567 1 6886274"/>
              <a:gd name="f1982" fmla="*/ f1568 1 5025119"/>
              <a:gd name="f1983" fmla="*/ f1569 1 6886274"/>
              <a:gd name="f1984" fmla="*/ f1570 1 6886274"/>
              <a:gd name="f1985" fmla="*/ f1571 1 5025119"/>
              <a:gd name="f1986" fmla="*/ f1572 1 6886274"/>
              <a:gd name="f1987" fmla="*/ f1573 1 5025119"/>
              <a:gd name="f1988" fmla="*/ f1574 1 6886274"/>
              <a:gd name="f1989" fmla="*/ f1575 1 5025119"/>
              <a:gd name="f1990" fmla="*/ f1576 1 6886274"/>
              <a:gd name="f1991" fmla="*/ f1577 1 5025119"/>
              <a:gd name="f1992" fmla="*/ f1578 1 6886274"/>
              <a:gd name="f1993" fmla="*/ f1579 1 5025119"/>
              <a:gd name="f1994" fmla="*/ f1580 1 6886274"/>
              <a:gd name="f1995" fmla="*/ f1581 1 5025119"/>
              <a:gd name="f1996" fmla="*/ f1582 1 6886274"/>
              <a:gd name="f1997" fmla="*/ f1583 1 5025119"/>
              <a:gd name="f1998" fmla="*/ f1584 1 6886274"/>
              <a:gd name="f1999" fmla="*/ f1585 1 5025119"/>
              <a:gd name="f2000" fmla="*/ f1586 1 6886274"/>
              <a:gd name="f2001" fmla="*/ f1587 1 5025119"/>
              <a:gd name="f2002" fmla="*/ f1588 1 6886274"/>
              <a:gd name="f2003" fmla="*/ f1589 1 5025119"/>
              <a:gd name="f2004" fmla="*/ f1590 1 6886274"/>
              <a:gd name="f2005" fmla="*/ f1591 1 5025119"/>
              <a:gd name="f2006" fmla="*/ f1592 1 6886274"/>
              <a:gd name="f2007" fmla="*/ f1593 1 5025119"/>
              <a:gd name="f2008" fmla="*/ f1594 1 6886274"/>
              <a:gd name="f2009" fmla="*/ f1595 1 5025119"/>
              <a:gd name="f2010" fmla="*/ f1596 1 6886274"/>
              <a:gd name="f2011" fmla="*/ f1597 1 5025119"/>
              <a:gd name="f2012" fmla="*/ f1598 1 6886274"/>
              <a:gd name="f2013" fmla="*/ f1599 1 5025119"/>
              <a:gd name="f2014" fmla="*/ f1600 1 6886274"/>
              <a:gd name="f2015" fmla="*/ f1601 1 5025119"/>
              <a:gd name="f2016" fmla="*/ f1602 1 6886274"/>
              <a:gd name="f2017" fmla="*/ f1603 1 5025119"/>
              <a:gd name="f2018" fmla="*/ f1604 1 6886274"/>
              <a:gd name="f2019" fmla="*/ f1605 1 5025119"/>
              <a:gd name="f2020" fmla="*/ f1606 1 6886274"/>
              <a:gd name="f2021" fmla="*/ f1607 1 5025119"/>
              <a:gd name="f2022" fmla="*/ f1608 1 6886274"/>
              <a:gd name="f2023" fmla="*/ f1609 1 5025119"/>
              <a:gd name="f2024" fmla="*/ f1610 1 6886274"/>
              <a:gd name="f2025" fmla="*/ f1611 1 5025119"/>
              <a:gd name="f2026" fmla="*/ f1612 1 6886274"/>
              <a:gd name="f2027" fmla="*/ f1613 1 5025119"/>
              <a:gd name="f2028" fmla="*/ f1614 1 6886274"/>
              <a:gd name="f2029" fmla="*/ f1615 1 5025119"/>
              <a:gd name="f2030" fmla="*/ f5 1 f1201"/>
              <a:gd name="f2031" fmla="*/ f6 1 f1201"/>
              <a:gd name="f2032" fmla="*/ f5 1 f1202"/>
              <a:gd name="f2033" fmla="*/ f7 1 f1202"/>
              <a:gd name="f2034" fmla="+- f1616 0 f1"/>
              <a:gd name="f2035" fmla="*/ f1617 1 f1201"/>
              <a:gd name="f2036" fmla="*/ f1618 1 f1202"/>
              <a:gd name="f2037" fmla="*/ f1619 1 f1201"/>
              <a:gd name="f2038" fmla="*/ f1620 1 f1202"/>
              <a:gd name="f2039" fmla="*/ f1621 1 f1201"/>
              <a:gd name="f2040" fmla="*/ f1622 1 f1202"/>
              <a:gd name="f2041" fmla="*/ f1623 1 f1201"/>
              <a:gd name="f2042" fmla="*/ f1624 1 f1202"/>
              <a:gd name="f2043" fmla="*/ f1625 1 f1201"/>
              <a:gd name="f2044" fmla="*/ f1626 1 f1202"/>
              <a:gd name="f2045" fmla="*/ f1627 1 f1201"/>
              <a:gd name="f2046" fmla="*/ f1628 1 f1202"/>
              <a:gd name="f2047" fmla="*/ f1629 1 f1201"/>
              <a:gd name="f2048" fmla="*/ f1630 1 f1202"/>
              <a:gd name="f2049" fmla="*/ f1631 1 f1201"/>
              <a:gd name="f2050" fmla="*/ f1632 1 f1202"/>
              <a:gd name="f2051" fmla="*/ f1633 1 f1201"/>
              <a:gd name="f2052" fmla="*/ f1634 1 f1202"/>
              <a:gd name="f2053" fmla="*/ f1635 1 f1201"/>
              <a:gd name="f2054" fmla="*/ f1636 1 f1202"/>
              <a:gd name="f2055" fmla="*/ f1637 1 f1201"/>
              <a:gd name="f2056" fmla="*/ f1638 1 f1202"/>
              <a:gd name="f2057" fmla="*/ f1639 1 f1201"/>
              <a:gd name="f2058" fmla="*/ f1640 1 f1202"/>
              <a:gd name="f2059" fmla="*/ f1641 1 f1201"/>
              <a:gd name="f2060" fmla="*/ f1642 1 f1202"/>
              <a:gd name="f2061" fmla="*/ f1643 1 f1201"/>
              <a:gd name="f2062" fmla="*/ f1644 1 f1202"/>
              <a:gd name="f2063" fmla="*/ f1645 1 f1201"/>
              <a:gd name="f2064" fmla="*/ f1646 1 f1202"/>
              <a:gd name="f2065" fmla="*/ f1647 1 f1201"/>
              <a:gd name="f2066" fmla="*/ f1648 1 f1202"/>
              <a:gd name="f2067" fmla="*/ f1649 1 f1201"/>
              <a:gd name="f2068" fmla="*/ f1650 1 f1202"/>
              <a:gd name="f2069" fmla="*/ f1651 1 f1201"/>
              <a:gd name="f2070" fmla="*/ f1652 1 f1202"/>
              <a:gd name="f2071" fmla="*/ f1653 1 f1201"/>
              <a:gd name="f2072" fmla="*/ f1654 1 f1202"/>
              <a:gd name="f2073" fmla="*/ f1655 1 f1201"/>
              <a:gd name="f2074" fmla="*/ f1656 1 f1202"/>
              <a:gd name="f2075" fmla="*/ f1657 1 f1201"/>
              <a:gd name="f2076" fmla="*/ f1658 1 f1202"/>
              <a:gd name="f2077" fmla="*/ f1659 1 f1201"/>
              <a:gd name="f2078" fmla="*/ f1660 1 f1202"/>
              <a:gd name="f2079" fmla="*/ f1661 1 f1201"/>
              <a:gd name="f2080" fmla="*/ f1662 1 f1201"/>
              <a:gd name="f2081" fmla="*/ f1663 1 f1202"/>
              <a:gd name="f2082" fmla="*/ f1664 1 f1201"/>
              <a:gd name="f2083" fmla="*/ f1665 1 f1202"/>
              <a:gd name="f2084" fmla="*/ f1666 1 f1201"/>
              <a:gd name="f2085" fmla="*/ f1667 1 f1202"/>
              <a:gd name="f2086" fmla="*/ f1668 1 f1201"/>
              <a:gd name="f2087" fmla="*/ f1669 1 f1202"/>
              <a:gd name="f2088" fmla="*/ f1670 1 f1201"/>
              <a:gd name="f2089" fmla="*/ f1671 1 f1202"/>
              <a:gd name="f2090" fmla="*/ f1672 1 f1202"/>
              <a:gd name="f2091" fmla="*/ f1673 1 f1201"/>
              <a:gd name="f2092" fmla="*/ f1674 1 f1202"/>
              <a:gd name="f2093" fmla="*/ f1675 1 f1201"/>
              <a:gd name="f2094" fmla="*/ f1676 1 f1202"/>
              <a:gd name="f2095" fmla="*/ f1677 1 f1201"/>
              <a:gd name="f2096" fmla="*/ f1678 1 f1202"/>
              <a:gd name="f2097" fmla="*/ f1679 1 f1201"/>
              <a:gd name="f2098" fmla="*/ f1680 1 f1202"/>
              <a:gd name="f2099" fmla="*/ f1681 1 f1201"/>
              <a:gd name="f2100" fmla="*/ f1682 1 f1202"/>
              <a:gd name="f2101" fmla="*/ f1683 1 f1201"/>
              <a:gd name="f2102" fmla="*/ f1684 1 f1202"/>
              <a:gd name="f2103" fmla="*/ f1685 1 f1201"/>
              <a:gd name="f2104" fmla="*/ f1686 1 f1202"/>
              <a:gd name="f2105" fmla="*/ f1687 1 f1201"/>
              <a:gd name="f2106" fmla="*/ f1688 1 f1202"/>
              <a:gd name="f2107" fmla="*/ f1689 1 f1201"/>
              <a:gd name="f2108" fmla="*/ f1690 1 f1202"/>
              <a:gd name="f2109" fmla="*/ f1691 1 f1201"/>
              <a:gd name="f2110" fmla="*/ f1692 1 f1202"/>
              <a:gd name="f2111" fmla="*/ f1693 1 f1201"/>
              <a:gd name="f2112" fmla="*/ f1694 1 f1202"/>
              <a:gd name="f2113" fmla="*/ f1695 1 f1201"/>
              <a:gd name="f2114" fmla="*/ f1696 1 f1202"/>
              <a:gd name="f2115" fmla="*/ f1697 1 f1201"/>
              <a:gd name="f2116" fmla="*/ f1698 1 f1202"/>
              <a:gd name="f2117" fmla="*/ f1699 1 f1201"/>
              <a:gd name="f2118" fmla="*/ f1700 1 f1202"/>
              <a:gd name="f2119" fmla="*/ f1701 1 f1201"/>
              <a:gd name="f2120" fmla="*/ f1702 1 f1202"/>
              <a:gd name="f2121" fmla="*/ f1703 1 f1201"/>
              <a:gd name="f2122" fmla="*/ f1704 1 f1202"/>
              <a:gd name="f2123" fmla="*/ f1705 1 f1201"/>
              <a:gd name="f2124" fmla="*/ f1706 1 f1202"/>
              <a:gd name="f2125" fmla="*/ f1707 1 f1201"/>
              <a:gd name="f2126" fmla="*/ f1708 1 f1202"/>
              <a:gd name="f2127" fmla="*/ f1709 1 f1202"/>
              <a:gd name="f2128" fmla="*/ f1710 1 f1201"/>
              <a:gd name="f2129" fmla="*/ f1711 1 f1202"/>
              <a:gd name="f2130" fmla="*/ f1712 1 f1201"/>
              <a:gd name="f2131" fmla="*/ f1713 1 f1202"/>
              <a:gd name="f2132" fmla="*/ f1714 1 f1201"/>
              <a:gd name="f2133" fmla="*/ f1715 1 f1202"/>
              <a:gd name="f2134" fmla="*/ f1716 1 f1201"/>
              <a:gd name="f2135" fmla="*/ f1717 1 f1202"/>
              <a:gd name="f2136" fmla="*/ f1718 1 f1201"/>
              <a:gd name="f2137" fmla="*/ f1719 1 f1202"/>
              <a:gd name="f2138" fmla="*/ f1720 1 f1201"/>
              <a:gd name="f2139" fmla="*/ f1721 1 f1202"/>
              <a:gd name="f2140" fmla="*/ f1722 1 f1201"/>
              <a:gd name="f2141" fmla="*/ f1723 1 f1202"/>
              <a:gd name="f2142" fmla="*/ f1724 1 f1202"/>
              <a:gd name="f2143" fmla="*/ f1725 1 f1201"/>
              <a:gd name="f2144" fmla="*/ f1726 1 f1202"/>
              <a:gd name="f2145" fmla="*/ f1727 1 f1201"/>
              <a:gd name="f2146" fmla="*/ f1728 1 f1202"/>
              <a:gd name="f2147" fmla="*/ f1729 1 f1201"/>
              <a:gd name="f2148" fmla="*/ f1730 1 f1202"/>
              <a:gd name="f2149" fmla="*/ f1731 1 f1201"/>
              <a:gd name="f2150" fmla="*/ f1732 1 f1202"/>
              <a:gd name="f2151" fmla="*/ f1733 1 f1201"/>
              <a:gd name="f2152" fmla="*/ f1734 1 f1202"/>
              <a:gd name="f2153" fmla="*/ f1735 1 f1201"/>
              <a:gd name="f2154" fmla="*/ f1736 1 f1202"/>
              <a:gd name="f2155" fmla="*/ f1737 1 f1201"/>
              <a:gd name="f2156" fmla="*/ f1738 1 f1202"/>
              <a:gd name="f2157" fmla="*/ f1739 1 f1201"/>
              <a:gd name="f2158" fmla="*/ f1740 1 f1202"/>
              <a:gd name="f2159" fmla="*/ f1741 1 f1201"/>
              <a:gd name="f2160" fmla="*/ f1742 1 f1202"/>
              <a:gd name="f2161" fmla="*/ f1743 1 f1201"/>
              <a:gd name="f2162" fmla="*/ f1744 1 f1202"/>
              <a:gd name="f2163" fmla="*/ f1745 1 f1202"/>
              <a:gd name="f2164" fmla="*/ f1746 1 f1201"/>
              <a:gd name="f2165" fmla="*/ f1747 1 f1202"/>
              <a:gd name="f2166" fmla="*/ f1748 1 f1201"/>
              <a:gd name="f2167" fmla="*/ f1749 1 f1202"/>
              <a:gd name="f2168" fmla="*/ f1750 1 f1201"/>
              <a:gd name="f2169" fmla="*/ f1751 1 f1202"/>
              <a:gd name="f2170" fmla="*/ f1752 1 f1201"/>
              <a:gd name="f2171" fmla="*/ f1753 1 f1202"/>
              <a:gd name="f2172" fmla="*/ f1754 1 f1201"/>
              <a:gd name="f2173" fmla="*/ f1755 1 f1202"/>
              <a:gd name="f2174" fmla="*/ f1756 1 f1201"/>
              <a:gd name="f2175" fmla="*/ f1757 1 f1201"/>
              <a:gd name="f2176" fmla="*/ f1758 1 f1202"/>
              <a:gd name="f2177" fmla="*/ f1759 1 f1201"/>
              <a:gd name="f2178" fmla="*/ f1760 1 f1202"/>
              <a:gd name="f2179" fmla="*/ f1761 1 f1201"/>
              <a:gd name="f2180" fmla="*/ f1762 1 f1202"/>
              <a:gd name="f2181" fmla="*/ f1763 1 f1201"/>
              <a:gd name="f2182" fmla="*/ f1764 1 f1202"/>
              <a:gd name="f2183" fmla="*/ f1765 1 f1201"/>
              <a:gd name="f2184" fmla="*/ f1766 1 f1201"/>
              <a:gd name="f2185" fmla="*/ f1767 1 f1202"/>
              <a:gd name="f2186" fmla="*/ f1768 1 f1201"/>
              <a:gd name="f2187" fmla="*/ f1769 1 f1202"/>
              <a:gd name="f2188" fmla="*/ f1770 1 f1201"/>
              <a:gd name="f2189" fmla="*/ f1771 1 f1202"/>
              <a:gd name="f2190" fmla="*/ f1772 1 f1201"/>
              <a:gd name="f2191" fmla="*/ f1773 1 f1202"/>
              <a:gd name="f2192" fmla="*/ f1774 1 f1201"/>
              <a:gd name="f2193" fmla="*/ f1775 1 f1202"/>
              <a:gd name="f2194" fmla="*/ f1776 1 f1201"/>
              <a:gd name="f2195" fmla="*/ f1777 1 f1202"/>
              <a:gd name="f2196" fmla="*/ f1778 1 f1201"/>
              <a:gd name="f2197" fmla="*/ f1779 1 f1202"/>
              <a:gd name="f2198" fmla="*/ f1780 1 f1202"/>
              <a:gd name="f2199" fmla="*/ f1781 1 f1201"/>
              <a:gd name="f2200" fmla="*/ f1782 1 f1202"/>
              <a:gd name="f2201" fmla="*/ f1783 1 f1201"/>
              <a:gd name="f2202" fmla="*/ f1784 1 f1202"/>
              <a:gd name="f2203" fmla="*/ f1785 1 f1201"/>
              <a:gd name="f2204" fmla="*/ f1786 1 f1202"/>
              <a:gd name="f2205" fmla="*/ f1787 1 f1201"/>
              <a:gd name="f2206" fmla="*/ f1788 1 f1202"/>
              <a:gd name="f2207" fmla="*/ f1789 1 f1201"/>
              <a:gd name="f2208" fmla="*/ f1790 1 f1202"/>
              <a:gd name="f2209" fmla="*/ f1791 1 f1201"/>
              <a:gd name="f2210" fmla="*/ f1792 1 f1202"/>
              <a:gd name="f2211" fmla="*/ f1793 1 f1201"/>
              <a:gd name="f2212" fmla="*/ f1794 1 f1202"/>
              <a:gd name="f2213" fmla="*/ f1795 1 f1201"/>
              <a:gd name="f2214" fmla="*/ f1796 1 f1202"/>
              <a:gd name="f2215" fmla="*/ f1797 1 f1201"/>
              <a:gd name="f2216" fmla="*/ f1798 1 f1202"/>
              <a:gd name="f2217" fmla="*/ f1799 1 f1201"/>
              <a:gd name="f2218" fmla="*/ f1800 1 f1202"/>
              <a:gd name="f2219" fmla="*/ f1801 1 f1201"/>
              <a:gd name="f2220" fmla="*/ f1802 1 f1202"/>
              <a:gd name="f2221" fmla="*/ f1803 1 f1201"/>
              <a:gd name="f2222" fmla="*/ f1804 1 f1202"/>
              <a:gd name="f2223" fmla="*/ f1805 1 f1201"/>
              <a:gd name="f2224" fmla="*/ f1806 1 f1202"/>
              <a:gd name="f2225" fmla="*/ f1807 1 f1201"/>
              <a:gd name="f2226" fmla="*/ f1808 1 f1202"/>
              <a:gd name="f2227" fmla="*/ f1809 1 f1201"/>
              <a:gd name="f2228" fmla="*/ f1810 1 f1202"/>
              <a:gd name="f2229" fmla="*/ f1811 1 f1201"/>
              <a:gd name="f2230" fmla="*/ f1812 1 f1202"/>
              <a:gd name="f2231" fmla="*/ f1813 1 f1201"/>
              <a:gd name="f2232" fmla="*/ f1814 1 f1201"/>
              <a:gd name="f2233" fmla="*/ f1815 1 f1202"/>
              <a:gd name="f2234" fmla="*/ f1816 1 f1201"/>
              <a:gd name="f2235" fmla="*/ f1817 1 f1202"/>
              <a:gd name="f2236" fmla="*/ f1818 1 f1201"/>
              <a:gd name="f2237" fmla="*/ f1819 1 f1202"/>
              <a:gd name="f2238" fmla="*/ f1820 1 f1201"/>
              <a:gd name="f2239" fmla="*/ f1821 1 f1202"/>
              <a:gd name="f2240" fmla="*/ f1822 1 f1201"/>
              <a:gd name="f2241" fmla="*/ f1823 1 f1202"/>
              <a:gd name="f2242" fmla="*/ f1824 1 f1201"/>
              <a:gd name="f2243" fmla="*/ f1825 1 f1202"/>
              <a:gd name="f2244" fmla="*/ f1826 1 f1201"/>
              <a:gd name="f2245" fmla="*/ f1827 1 f1202"/>
              <a:gd name="f2246" fmla="*/ f1828 1 f1201"/>
              <a:gd name="f2247" fmla="*/ f1829 1 f1202"/>
              <a:gd name="f2248" fmla="*/ f1830 1 f1201"/>
              <a:gd name="f2249" fmla="*/ f1831 1 f1202"/>
              <a:gd name="f2250" fmla="*/ f1832 1 f1201"/>
              <a:gd name="f2251" fmla="*/ f1833 1 f1202"/>
              <a:gd name="f2252" fmla="*/ f1834 1 f1201"/>
              <a:gd name="f2253" fmla="*/ f1835 1 f1202"/>
              <a:gd name="f2254" fmla="*/ f1836 1 f1201"/>
              <a:gd name="f2255" fmla="*/ f1837 1 f1202"/>
              <a:gd name="f2256" fmla="*/ f1838 1 f1201"/>
              <a:gd name="f2257" fmla="*/ f1839 1 f1202"/>
              <a:gd name="f2258" fmla="*/ f1840 1 f1201"/>
              <a:gd name="f2259" fmla="*/ f1841 1 f1202"/>
              <a:gd name="f2260" fmla="*/ f1842 1 f1201"/>
              <a:gd name="f2261" fmla="*/ f1843 1 f1202"/>
              <a:gd name="f2262" fmla="*/ f1844 1 f1201"/>
              <a:gd name="f2263" fmla="*/ f1845 1 f1202"/>
              <a:gd name="f2264" fmla="*/ f1846 1 f1201"/>
              <a:gd name="f2265" fmla="*/ f1847 1 f1202"/>
              <a:gd name="f2266" fmla="*/ f1848 1 f1201"/>
              <a:gd name="f2267" fmla="*/ f1849 1 f1202"/>
              <a:gd name="f2268" fmla="*/ f1850 1 f1201"/>
              <a:gd name="f2269" fmla="*/ f1851 1 f1202"/>
              <a:gd name="f2270" fmla="*/ f1852 1 f1201"/>
              <a:gd name="f2271" fmla="*/ f1853 1 f1202"/>
              <a:gd name="f2272" fmla="*/ f1854 1 f1201"/>
              <a:gd name="f2273" fmla="*/ f1855 1 f1202"/>
              <a:gd name="f2274" fmla="*/ f1856 1 f1201"/>
              <a:gd name="f2275" fmla="*/ f1857 1 f1202"/>
              <a:gd name="f2276" fmla="*/ f1858 1 f1202"/>
              <a:gd name="f2277" fmla="*/ f1859 1 f1201"/>
              <a:gd name="f2278" fmla="*/ f1860 1 f1202"/>
              <a:gd name="f2279" fmla="*/ f1861 1 f1201"/>
              <a:gd name="f2280" fmla="*/ f1862 1 f1202"/>
              <a:gd name="f2281" fmla="*/ f1863 1 f1201"/>
              <a:gd name="f2282" fmla="*/ f1864 1 f1202"/>
              <a:gd name="f2283" fmla="*/ f1865 1 f1201"/>
              <a:gd name="f2284" fmla="*/ f1866 1 f1202"/>
              <a:gd name="f2285" fmla="*/ f1867 1 f1201"/>
              <a:gd name="f2286" fmla="*/ f1868 1 f1202"/>
              <a:gd name="f2287" fmla="*/ f1869 1 f1201"/>
              <a:gd name="f2288" fmla="*/ f1870 1 f1202"/>
              <a:gd name="f2289" fmla="*/ f1871 1 f1201"/>
              <a:gd name="f2290" fmla="*/ f1872 1 f1202"/>
              <a:gd name="f2291" fmla="*/ f1873 1 f1201"/>
              <a:gd name="f2292" fmla="*/ f1874 1 f1202"/>
              <a:gd name="f2293" fmla="*/ f1875 1 f1201"/>
              <a:gd name="f2294" fmla="*/ f1876 1 f1202"/>
              <a:gd name="f2295" fmla="*/ f1877 1 f1201"/>
              <a:gd name="f2296" fmla="*/ f1878 1 f1202"/>
              <a:gd name="f2297" fmla="*/ f1879 1 f1201"/>
              <a:gd name="f2298" fmla="*/ f1880 1 f1202"/>
              <a:gd name="f2299" fmla="*/ f1881 1 f1201"/>
              <a:gd name="f2300" fmla="*/ f1882 1 f1202"/>
              <a:gd name="f2301" fmla="*/ f1883 1 f1201"/>
              <a:gd name="f2302" fmla="*/ f1884 1 f1202"/>
              <a:gd name="f2303" fmla="*/ f1885 1 f1201"/>
              <a:gd name="f2304" fmla="*/ f1886 1 f1202"/>
              <a:gd name="f2305" fmla="*/ f1887 1 f1201"/>
              <a:gd name="f2306" fmla="*/ f1888 1 f1202"/>
              <a:gd name="f2307" fmla="*/ f1889 1 f1201"/>
              <a:gd name="f2308" fmla="*/ f1890 1 f1202"/>
              <a:gd name="f2309" fmla="*/ f1891 1 f1201"/>
              <a:gd name="f2310" fmla="*/ f1892 1 f1202"/>
              <a:gd name="f2311" fmla="*/ f1893 1 f1201"/>
              <a:gd name="f2312" fmla="*/ f1894 1 f1202"/>
              <a:gd name="f2313" fmla="*/ f1895 1 f1201"/>
              <a:gd name="f2314" fmla="*/ f1896 1 f1202"/>
              <a:gd name="f2315" fmla="*/ f1897 1 f1201"/>
              <a:gd name="f2316" fmla="*/ f1898 1 f1202"/>
              <a:gd name="f2317" fmla="*/ f1899 1 f1201"/>
              <a:gd name="f2318" fmla="*/ f1900 1 f1202"/>
              <a:gd name="f2319" fmla="*/ f1901 1 f1201"/>
              <a:gd name="f2320" fmla="*/ f1902 1 f1202"/>
              <a:gd name="f2321" fmla="*/ f1903 1 f1201"/>
              <a:gd name="f2322" fmla="*/ f1904 1 f1202"/>
              <a:gd name="f2323" fmla="*/ f1905 1 f1201"/>
              <a:gd name="f2324" fmla="*/ f1906 1 f1202"/>
              <a:gd name="f2325" fmla="*/ f1907 1 f1201"/>
              <a:gd name="f2326" fmla="*/ f1908 1 f1202"/>
              <a:gd name="f2327" fmla="*/ f1909 1 f1201"/>
              <a:gd name="f2328" fmla="*/ f1910 1 f1202"/>
              <a:gd name="f2329" fmla="*/ f1911 1 f1201"/>
              <a:gd name="f2330" fmla="*/ f1912 1 f1202"/>
              <a:gd name="f2331" fmla="*/ f1913 1 f1201"/>
              <a:gd name="f2332" fmla="*/ f1914 1 f1202"/>
              <a:gd name="f2333" fmla="*/ f1915 1 f1201"/>
              <a:gd name="f2334" fmla="*/ f1916 1 f1202"/>
              <a:gd name="f2335" fmla="*/ f1917 1 f1201"/>
              <a:gd name="f2336" fmla="*/ f1918 1 f1202"/>
              <a:gd name="f2337" fmla="*/ f1919 1 f1201"/>
              <a:gd name="f2338" fmla="*/ f1920 1 f1202"/>
              <a:gd name="f2339" fmla="*/ f1921 1 f1201"/>
              <a:gd name="f2340" fmla="*/ f1922 1 f1202"/>
              <a:gd name="f2341" fmla="*/ f1923 1 f1201"/>
              <a:gd name="f2342" fmla="*/ f1924 1 f1202"/>
              <a:gd name="f2343" fmla="*/ f1925 1 f1201"/>
              <a:gd name="f2344" fmla="*/ f1926 1 f1202"/>
              <a:gd name="f2345" fmla="*/ f1927 1 f1201"/>
              <a:gd name="f2346" fmla="*/ f1928 1 f1202"/>
              <a:gd name="f2347" fmla="*/ f1929 1 f1201"/>
              <a:gd name="f2348" fmla="*/ f1930 1 f1202"/>
              <a:gd name="f2349" fmla="*/ f1931 1 f1201"/>
              <a:gd name="f2350" fmla="*/ f1932 1 f1202"/>
              <a:gd name="f2351" fmla="*/ f1933 1 f1201"/>
              <a:gd name="f2352" fmla="*/ f1934 1 f1202"/>
              <a:gd name="f2353" fmla="*/ f1935 1 f1201"/>
              <a:gd name="f2354" fmla="*/ f1936 1 f1202"/>
              <a:gd name="f2355" fmla="*/ f1937 1 f1201"/>
              <a:gd name="f2356" fmla="*/ f1938 1 f1202"/>
              <a:gd name="f2357" fmla="*/ f1939 1 f1201"/>
              <a:gd name="f2358" fmla="*/ f1940 1 f1202"/>
              <a:gd name="f2359" fmla="*/ f1941 1 f1201"/>
              <a:gd name="f2360" fmla="*/ f1942 1 f1202"/>
              <a:gd name="f2361" fmla="*/ f1943 1 f1201"/>
              <a:gd name="f2362" fmla="*/ f1944 1 f1202"/>
              <a:gd name="f2363" fmla="*/ f1945 1 f1201"/>
              <a:gd name="f2364" fmla="*/ f1946 1 f1202"/>
              <a:gd name="f2365" fmla="*/ f1947 1 f1201"/>
              <a:gd name="f2366" fmla="*/ f1948 1 f1202"/>
              <a:gd name="f2367" fmla="*/ f1949 1 f1201"/>
              <a:gd name="f2368" fmla="*/ f1950 1 f1202"/>
              <a:gd name="f2369" fmla="*/ f1951 1 f1201"/>
              <a:gd name="f2370" fmla="*/ f1952 1 f1202"/>
              <a:gd name="f2371" fmla="*/ f1953 1 f1201"/>
              <a:gd name="f2372" fmla="*/ f1954 1 f1202"/>
              <a:gd name="f2373" fmla="*/ f1955 1 f1201"/>
              <a:gd name="f2374" fmla="*/ f1956 1 f1202"/>
              <a:gd name="f2375" fmla="*/ f1957 1 f1201"/>
              <a:gd name="f2376" fmla="*/ f1958 1 f1202"/>
              <a:gd name="f2377" fmla="*/ f1959 1 f1201"/>
              <a:gd name="f2378" fmla="*/ f1960 1 f1202"/>
              <a:gd name="f2379" fmla="*/ f1961 1 f1201"/>
              <a:gd name="f2380" fmla="*/ f1962 1 f1202"/>
              <a:gd name="f2381" fmla="*/ f1963 1 f1201"/>
              <a:gd name="f2382" fmla="*/ f1964 1 f1202"/>
              <a:gd name="f2383" fmla="*/ f1965 1 f1201"/>
              <a:gd name="f2384" fmla="*/ f1966 1 f1202"/>
              <a:gd name="f2385" fmla="*/ f1967 1 f1201"/>
              <a:gd name="f2386" fmla="*/ f1968 1 f1202"/>
              <a:gd name="f2387" fmla="*/ f1969 1 f1201"/>
              <a:gd name="f2388" fmla="*/ f1970 1 f1202"/>
              <a:gd name="f2389" fmla="*/ f1971 1 f1201"/>
              <a:gd name="f2390" fmla="*/ f1972 1 f1202"/>
              <a:gd name="f2391" fmla="*/ f1973 1 f1201"/>
              <a:gd name="f2392" fmla="*/ f1974 1 f1202"/>
              <a:gd name="f2393" fmla="*/ f1975 1 f1201"/>
              <a:gd name="f2394" fmla="*/ f1976 1 f1202"/>
              <a:gd name="f2395" fmla="*/ f1977 1 f1201"/>
              <a:gd name="f2396" fmla="*/ f1978 1 f1202"/>
              <a:gd name="f2397" fmla="*/ f1979 1 f1201"/>
              <a:gd name="f2398" fmla="*/ f1980 1 f1202"/>
              <a:gd name="f2399" fmla="*/ f1981 1 f1201"/>
              <a:gd name="f2400" fmla="*/ f1982 1 f1202"/>
              <a:gd name="f2401" fmla="*/ f1983 1 f1201"/>
              <a:gd name="f2402" fmla="*/ f1984 1 f1201"/>
              <a:gd name="f2403" fmla="*/ f1985 1 f1202"/>
              <a:gd name="f2404" fmla="*/ f1986 1 f1201"/>
              <a:gd name="f2405" fmla="*/ f1987 1 f1202"/>
              <a:gd name="f2406" fmla="*/ f1988 1 f1201"/>
              <a:gd name="f2407" fmla="*/ f1989 1 f1202"/>
              <a:gd name="f2408" fmla="*/ f1990 1 f1201"/>
              <a:gd name="f2409" fmla="*/ f1991 1 f1202"/>
              <a:gd name="f2410" fmla="*/ f1992 1 f1201"/>
              <a:gd name="f2411" fmla="*/ f1993 1 f1202"/>
              <a:gd name="f2412" fmla="*/ f1994 1 f1201"/>
              <a:gd name="f2413" fmla="*/ f1995 1 f1202"/>
              <a:gd name="f2414" fmla="*/ f1996 1 f1201"/>
              <a:gd name="f2415" fmla="*/ f1997 1 f1202"/>
              <a:gd name="f2416" fmla="*/ f1998 1 f1201"/>
              <a:gd name="f2417" fmla="*/ f1999 1 f1202"/>
              <a:gd name="f2418" fmla="*/ f2000 1 f1201"/>
              <a:gd name="f2419" fmla="*/ f2001 1 f1202"/>
              <a:gd name="f2420" fmla="*/ f2002 1 f1201"/>
              <a:gd name="f2421" fmla="*/ f2003 1 f1202"/>
              <a:gd name="f2422" fmla="*/ f2004 1 f1201"/>
              <a:gd name="f2423" fmla="*/ f2005 1 f1202"/>
              <a:gd name="f2424" fmla="*/ f2006 1 f1201"/>
              <a:gd name="f2425" fmla="*/ f2007 1 f1202"/>
              <a:gd name="f2426" fmla="*/ f2008 1 f1201"/>
              <a:gd name="f2427" fmla="*/ f2009 1 f1202"/>
              <a:gd name="f2428" fmla="*/ f2010 1 f1201"/>
              <a:gd name="f2429" fmla="*/ f2011 1 f1202"/>
              <a:gd name="f2430" fmla="*/ f2012 1 f1201"/>
              <a:gd name="f2431" fmla="*/ f2013 1 f1202"/>
              <a:gd name="f2432" fmla="*/ f2014 1 f1201"/>
              <a:gd name="f2433" fmla="*/ f2015 1 f1202"/>
              <a:gd name="f2434" fmla="*/ f2016 1 f1201"/>
              <a:gd name="f2435" fmla="*/ f2017 1 f1202"/>
              <a:gd name="f2436" fmla="*/ f2018 1 f1201"/>
              <a:gd name="f2437" fmla="*/ f2019 1 f1202"/>
              <a:gd name="f2438" fmla="*/ f2020 1 f1201"/>
              <a:gd name="f2439" fmla="*/ f2021 1 f1202"/>
              <a:gd name="f2440" fmla="*/ f2022 1 f1201"/>
              <a:gd name="f2441" fmla="*/ f2023 1 f1202"/>
              <a:gd name="f2442" fmla="*/ f2024 1 f1201"/>
              <a:gd name="f2443" fmla="*/ f2025 1 f1202"/>
              <a:gd name="f2444" fmla="*/ f2026 1 f1201"/>
              <a:gd name="f2445" fmla="*/ f2027 1 f1202"/>
              <a:gd name="f2446" fmla="*/ f2028 1 f1201"/>
              <a:gd name="f2447" fmla="*/ f2029 1 f1202"/>
              <a:gd name="f2448" fmla="*/ f2030 f1196 1"/>
              <a:gd name="f2449" fmla="*/ f2031 f1196 1"/>
              <a:gd name="f2450" fmla="*/ f2033 f1197 1"/>
              <a:gd name="f2451" fmla="*/ f2032 f1197 1"/>
              <a:gd name="f2452" fmla="*/ f2035 f1196 1"/>
              <a:gd name="f2453" fmla="*/ f2036 f1197 1"/>
              <a:gd name="f2454" fmla="*/ f2037 f1196 1"/>
              <a:gd name="f2455" fmla="*/ f2038 f1197 1"/>
              <a:gd name="f2456" fmla="*/ f2039 f1196 1"/>
              <a:gd name="f2457" fmla="*/ f2040 f1197 1"/>
              <a:gd name="f2458" fmla="*/ f2041 f1196 1"/>
              <a:gd name="f2459" fmla="*/ f2042 f1197 1"/>
              <a:gd name="f2460" fmla="*/ f2043 f1196 1"/>
              <a:gd name="f2461" fmla="*/ f2044 f1197 1"/>
              <a:gd name="f2462" fmla="*/ f2045 f1196 1"/>
              <a:gd name="f2463" fmla="*/ f2046 f1197 1"/>
              <a:gd name="f2464" fmla="*/ f2047 f1196 1"/>
              <a:gd name="f2465" fmla="*/ f2048 f1197 1"/>
              <a:gd name="f2466" fmla="*/ f2049 f1196 1"/>
              <a:gd name="f2467" fmla="*/ f2050 f1197 1"/>
              <a:gd name="f2468" fmla="*/ f2051 f1196 1"/>
              <a:gd name="f2469" fmla="*/ f2052 f1197 1"/>
              <a:gd name="f2470" fmla="*/ f2053 f1196 1"/>
              <a:gd name="f2471" fmla="*/ f2054 f1197 1"/>
              <a:gd name="f2472" fmla="*/ f2055 f1196 1"/>
              <a:gd name="f2473" fmla="*/ f2056 f1197 1"/>
              <a:gd name="f2474" fmla="*/ f2057 f1196 1"/>
              <a:gd name="f2475" fmla="*/ f2058 f1197 1"/>
              <a:gd name="f2476" fmla="*/ f2059 f1196 1"/>
              <a:gd name="f2477" fmla="*/ f2060 f1197 1"/>
              <a:gd name="f2478" fmla="*/ f2061 f1196 1"/>
              <a:gd name="f2479" fmla="*/ f2062 f1197 1"/>
              <a:gd name="f2480" fmla="*/ f2063 f1196 1"/>
              <a:gd name="f2481" fmla="*/ f2064 f1197 1"/>
              <a:gd name="f2482" fmla="*/ f2065 f1196 1"/>
              <a:gd name="f2483" fmla="*/ f2066 f1197 1"/>
              <a:gd name="f2484" fmla="*/ f2067 f1196 1"/>
              <a:gd name="f2485" fmla="*/ f2068 f1197 1"/>
              <a:gd name="f2486" fmla="*/ f2069 f1196 1"/>
              <a:gd name="f2487" fmla="*/ f2070 f1197 1"/>
              <a:gd name="f2488" fmla="*/ f2071 f1196 1"/>
              <a:gd name="f2489" fmla="*/ f2072 f1197 1"/>
              <a:gd name="f2490" fmla="*/ f2073 f1196 1"/>
              <a:gd name="f2491" fmla="*/ f2074 f1197 1"/>
              <a:gd name="f2492" fmla="*/ f2075 f1196 1"/>
              <a:gd name="f2493" fmla="*/ f2076 f1197 1"/>
              <a:gd name="f2494" fmla="*/ f2077 f1196 1"/>
              <a:gd name="f2495" fmla="*/ f2078 f1197 1"/>
              <a:gd name="f2496" fmla="*/ f2079 f1196 1"/>
              <a:gd name="f2497" fmla="*/ f2080 f1196 1"/>
              <a:gd name="f2498" fmla="*/ f2081 f1197 1"/>
              <a:gd name="f2499" fmla="*/ f2082 f1196 1"/>
              <a:gd name="f2500" fmla="*/ f2083 f1197 1"/>
              <a:gd name="f2501" fmla="*/ f2084 f1196 1"/>
              <a:gd name="f2502" fmla="*/ f2085 f1197 1"/>
              <a:gd name="f2503" fmla="*/ f2086 f1196 1"/>
              <a:gd name="f2504" fmla="*/ f2087 f1197 1"/>
              <a:gd name="f2505" fmla="*/ f2088 f1196 1"/>
              <a:gd name="f2506" fmla="*/ f2089 f1197 1"/>
              <a:gd name="f2507" fmla="*/ f2090 f1197 1"/>
              <a:gd name="f2508" fmla="*/ f2091 f1196 1"/>
              <a:gd name="f2509" fmla="*/ f2092 f1197 1"/>
              <a:gd name="f2510" fmla="*/ f2093 f1196 1"/>
              <a:gd name="f2511" fmla="*/ f2094 f1197 1"/>
              <a:gd name="f2512" fmla="*/ f2095 f1196 1"/>
              <a:gd name="f2513" fmla="*/ f2096 f1197 1"/>
              <a:gd name="f2514" fmla="*/ f2097 f1196 1"/>
              <a:gd name="f2515" fmla="*/ f2098 f1197 1"/>
              <a:gd name="f2516" fmla="*/ f2099 f1196 1"/>
              <a:gd name="f2517" fmla="*/ f2100 f1197 1"/>
              <a:gd name="f2518" fmla="*/ f2101 f1196 1"/>
              <a:gd name="f2519" fmla="*/ f2102 f1197 1"/>
              <a:gd name="f2520" fmla="*/ f2103 f1196 1"/>
              <a:gd name="f2521" fmla="*/ f2104 f1197 1"/>
              <a:gd name="f2522" fmla="*/ f2105 f1196 1"/>
              <a:gd name="f2523" fmla="*/ f2106 f1197 1"/>
              <a:gd name="f2524" fmla="*/ f2107 f1196 1"/>
              <a:gd name="f2525" fmla="*/ f2108 f1197 1"/>
              <a:gd name="f2526" fmla="*/ f2109 f1196 1"/>
              <a:gd name="f2527" fmla="*/ f2110 f1197 1"/>
              <a:gd name="f2528" fmla="*/ f2111 f1196 1"/>
              <a:gd name="f2529" fmla="*/ f2112 f1197 1"/>
              <a:gd name="f2530" fmla="*/ f2113 f1196 1"/>
              <a:gd name="f2531" fmla="*/ f2114 f1197 1"/>
              <a:gd name="f2532" fmla="*/ f2115 f1196 1"/>
              <a:gd name="f2533" fmla="*/ f2116 f1197 1"/>
              <a:gd name="f2534" fmla="*/ f2117 f1196 1"/>
              <a:gd name="f2535" fmla="*/ f2118 f1197 1"/>
              <a:gd name="f2536" fmla="*/ f2119 f1196 1"/>
              <a:gd name="f2537" fmla="*/ f2120 f1197 1"/>
              <a:gd name="f2538" fmla="*/ f2121 f1196 1"/>
              <a:gd name="f2539" fmla="*/ f2122 f1197 1"/>
              <a:gd name="f2540" fmla="*/ f2123 f1196 1"/>
              <a:gd name="f2541" fmla="*/ f2124 f1197 1"/>
              <a:gd name="f2542" fmla="*/ f2125 f1196 1"/>
              <a:gd name="f2543" fmla="*/ f2126 f1197 1"/>
              <a:gd name="f2544" fmla="*/ f2127 f1197 1"/>
              <a:gd name="f2545" fmla="*/ f2128 f1196 1"/>
              <a:gd name="f2546" fmla="*/ f2129 f1197 1"/>
              <a:gd name="f2547" fmla="*/ f2130 f1196 1"/>
              <a:gd name="f2548" fmla="*/ f2131 f1197 1"/>
              <a:gd name="f2549" fmla="*/ f2132 f1196 1"/>
              <a:gd name="f2550" fmla="*/ f2133 f1197 1"/>
              <a:gd name="f2551" fmla="*/ f2134 f1196 1"/>
              <a:gd name="f2552" fmla="*/ f2135 f1197 1"/>
              <a:gd name="f2553" fmla="*/ f2136 f1196 1"/>
              <a:gd name="f2554" fmla="*/ f2137 f1197 1"/>
              <a:gd name="f2555" fmla="*/ f2138 f1196 1"/>
              <a:gd name="f2556" fmla="*/ f2139 f1197 1"/>
              <a:gd name="f2557" fmla="*/ f2140 f1196 1"/>
              <a:gd name="f2558" fmla="*/ f2141 f1197 1"/>
              <a:gd name="f2559" fmla="*/ f2142 f1197 1"/>
              <a:gd name="f2560" fmla="*/ f2143 f1196 1"/>
              <a:gd name="f2561" fmla="*/ f2144 f1197 1"/>
              <a:gd name="f2562" fmla="*/ f2145 f1196 1"/>
              <a:gd name="f2563" fmla="*/ f2146 f1197 1"/>
              <a:gd name="f2564" fmla="*/ f2147 f1196 1"/>
              <a:gd name="f2565" fmla="*/ f2148 f1197 1"/>
              <a:gd name="f2566" fmla="*/ f2149 f1196 1"/>
              <a:gd name="f2567" fmla="*/ f2150 f1197 1"/>
              <a:gd name="f2568" fmla="*/ f2151 f1196 1"/>
              <a:gd name="f2569" fmla="*/ f2152 f1197 1"/>
              <a:gd name="f2570" fmla="*/ f2153 f1196 1"/>
              <a:gd name="f2571" fmla="*/ f2154 f1197 1"/>
              <a:gd name="f2572" fmla="*/ f2155 f1196 1"/>
              <a:gd name="f2573" fmla="*/ f2156 f1197 1"/>
              <a:gd name="f2574" fmla="*/ f2157 f1196 1"/>
              <a:gd name="f2575" fmla="*/ f2158 f1197 1"/>
              <a:gd name="f2576" fmla="*/ f2159 f1196 1"/>
              <a:gd name="f2577" fmla="*/ f2160 f1197 1"/>
              <a:gd name="f2578" fmla="*/ f2161 f1196 1"/>
              <a:gd name="f2579" fmla="*/ f2162 f1197 1"/>
              <a:gd name="f2580" fmla="*/ f2163 f1197 1"/>
              <a:gd name="f2581" fmla="*/ f2164 f1196 1"/>
              <a:gd name="f2582" fmla="*/ f2165 f1197 1"/>
              <a:gd name="f2583" fmla="*/ f2166 f1196 1"/>
              <a:gd name="f2584" fmla="*/ f2167 f1197 1"/>
              <a:gd name="f2585" fmla="*/ f2168 f1196 1"/>
              <a:gd name="f2586" fmla="*/ f2169 f1197 1"/>
              <a:gd name="f2587" fmla="*/ f2170 f1196 1"/>
              <a:gd name="f2588" fmla="*/ f2171 f1197 1"/>
              <a:gd name="f2589" fmla="*/ f2172 f1196 1"/>
              <a:gd name="f2590" fmla="*/ f2173 f1197 1"/>
              <a:gd name="f2591" fmla="*/ f2174 f1196 1"/>
              <a:gd name="f2592" fmla="*/ f2175 f1196 1"/>
              <a:gd name="f2593" fmla="*/ f2176 f1197 1"/>
              <a:gd name="f2594" fmla="*/ f2177 f1196 1"/>
              <a:gd name="f2595" fmla="*/ f2178 f1197 1"/>
              <a:gd name="f2596" fmla="*/ f2179 f1196 1"/>
              <a:gd name="f2597" fmla="*/ f2180 f1197 1"/>
              <a:gd name="f2598" fmla="*/ f2181 f1196 1"/>
              <a:gd name="f2599" fmla="*/ f2182 f1197 1"/>
              <a:gd name="f2600" fmla="*/ f2183 f1196 1"/>
              <a:gd name="f2601" fmla="*/ f2184 f1196 1"/>
              <a:gd name="f2602" fmla="*/ f2185 f1197 1"/>
              <a:gd name="f2603" fmla="*/ f2186 f1196 1"/>
              <a:gd name="f2604" fmla="*/ f2187 f1197 1"/>
              <a:gd name="f2605" fmla="*/ f2188 f1196 1"/>
              <a:gd name="f2606" fmla="*/ f2189 f1197 1"/>
              <a:gd name="f2607" fmla="*/ f2190 f1196 1"/>
              <a:gd name="f2608" fmla="*/ f2191 f1197 1"/>
              <a:gd name="f2609" fmla="*/ f2192 f1196 1"/>
              <a:gd name="f2610" fmla="*/ f2193 f1197 1"/>
              <a:gd name="f2611" fmla="*/ f2194 f1196 1"/>
              <a:gd name="f2612" fmla="*/ f2195 f1197 1"/>
              <a:gd name="f2613" fmla="*/ f2196 f1196 1"/>
              <a:gd name="f2614" fmla="*/ f2197 f1197 1"/>
              <a:gd name="f2615" fmla="*/ f2198 f1197 1"/>
              <a:gd name="f2616" fmla="*/ f2199 f1196 1"/>
              <a:gd name="f2617" fmla="*/ f2200 f1197 1"/>
              <a:gd name="f2618" fmla="*/ f2201 f1196 1"/>
              <a:gd name="f2619" fmla="*/ f2202 f1197 1"/>
              <a:gd name="f2620" fmla="*/ f2203 f1196 1"/>
              <a:gd name="f2621" fmla="*/ f2204 f1197 1"/>
              <a:gd name="f2622" fmla="*/ f2205 f1196 1"/>
              <a:gd name="f2623" fmla="*/ f2206 f1197 1"/>
              <a:gd name="f2624" fmla="*/ f2207 f1196 1"/>
              <a:gd name="f2625" fmla="*/ f2208 f1197 1"/>
              <a:gd name="f2626" fmla="*/ f2209 f1196 1"/>
              <a:gd name="f2627" fmla="*/ f2210 f1197 1"/>
              <a:gd name="f2628" fmla="*/ f2211 f1196 1"/>
              <a:gd name="f2629" fmla="*/ f2212 f1197 1"/>
              <a:gd name="f2630" fmla="*/ f2213 f1196 1"/>
              <a:gd name="f2631" fmla="*/ f2214 f1197 1"/>
              <a:gd name="f2632" fmla="*/ f2215 f1196 1"/>
              <a:gd name="f2633" fmla="*/ f2216 f1197 1"/>
              <a:gd name="f2634" fmla="*/ f2217 f1196 1"/>
              <a:gd name="f2635" fmla="*/ f2218 f1197 1"/>
              <a:gd name="f2636" fmla="*/ f2219 f1196 1"/>
              <a:gd name="f2637" fmla="*/ f2220 f1197 1"/>
              <a:gd name="f2638" fmla="*/ f2221 f1196 1"/>
              <a:gd name="f2639" fmla="*/ f2222 f1197 1"/>
              <a:gd name="f2640" fmla="*/ f2223 f1196 1"/>
              <a:gd name="f2641" fmla="*/ f2224 f1197 1"/>
              <a:gd name="f2642" fmla="*/ f2225 f1196 1"/>
              <a:gd name="f2643" fmla="*/ f2226 f1197 1"/>
              <a:gd name="f2644" fmla="*/ f2227 f1196 1"/>
              <a:gd name="f2645" fmla="*/ f2228 f1197 1"/>
              <a:gd name="f2646" fmla="*/ f2229 f1196 1"/>
              <a:gd name="f2647" fmla="*/ f2230 f1197 1"/>
              <a:gd name="f2648" fmla="*/ f2231 f1196 1"/>
              <a:gd name="f2649" fmla="*/ f2232 f1196 1"/>
              <a:gd name="f2650" fmla="*/ f2233 f1197 1"/>
              <a:gd name="f2651" fmla="*/ f2234 f1196 1"/>
              <a:gd name="f2652" fmla="*/ f2235 f1197 1"/>
              <a:gd name="f2653" fmla="*/ f2236 f1196 1"/>
              <a:gd name="f2654" fmla="*/ f2237 f1197 1"/>
              <a:gd name="f2655" fmla="*/ f2238 f1196 1"/>
              <a:gd name="f2656" fmla="*/ f2239 f1197 1"/>
              <a:gd name="f2657" fmla="*/ f2240 f1196 1"/>
              <a:gd name="f2658" fmla="*/ f2241 f1197 1"/>
              <a:gd name="f2659" fmla="*/ f2242 f1196 1"/>
              <a:gd name="f2660" fmla="*/ f2243 f1197 1"/>
              <a:gd name="f2661" fmla="*/ f2244 f1196 1"/>
              <a:gd name="f2662" fmla="*/ f2245 f1197 1"/>
              <a:gd name="f2663" fmla="*/ f2246 f1196 1"/>
              <a:gd name="f2664" fmla="*/ f2247 f1197 1"/>
              <a:gd name="f2665" fmla="*/ f2248 f1196 1"/>
              <a:gd name="f2666" fmla="*/ f2249 f1197 1"/>
              <a:gd name="f2667" fmla="*/ f2250 f1196 1"/>
              <a:gd name="f2668" fmla="*/ f2251 f1197 1"/>
              <a:gd name="f2669" fmla="*/ f2252 f1196 1"/>
              <a:gd name="f2670" fmla="*/ f2253 f1197 1"/>
              <a:gd name="f2671" fmla="*/ f2254 f1196 1"/>
              <a:gd name="f2672" fmla="*/ f2255 f1197 1"/>
              <a:gd name="f2673" fmla="*/ f2256 f1196 1"/>
              <a:gd name="f2674" fmla="*/ f2257 f1197 1"/>
              <a:gd name="f2675" fmla="*/ f2258 f1196 1"/>
              <a:gd name="f2676" fmla="*/ f2259 f1197 1"/>
              <a:gd name="f2677" fmla="*/ f2260 f1196 1"/>
              <a:gd name="f2678" fmla="*/ f2261 f1197 1"/>
              <a:gd name="f2679" fmla="*/ f2262 f1196 1"/>
              <a:gd name="f2680" fmla="*/ f2263 f1197 1"/>
              <a:gd name="f2681" fmla="*/ f2264 f1196 1"/>
              <a:gd name="f2682" fmla="*/ f2265 f1197 1"/>
              <a:gd name="f2683" fmla="*/ f2266 f1196 1"/>
              <a:gd name="f2684" fmla="*/ f2267 f1197 1"/>
              <a:gd name="f2685" fmla="*/ f2268 f1196 1"/>
              <a:gd name="f2686" fmla="*/ f2269 f1197 1"/>
              <a:gd name="f2687" fmla="*/ f2270 f1196 1"/>
              <a:gd name="f2688" fmla="*/ f2271 f1197 1"/>
              <a:gd name="f2689" fmla="*/ f2272 f1196 1"/>
              <a:gd name="f2690" fmla="*/ f2273 f1197 1"/>
              <a:gd name="f2691" fmla="*/ f2274 f1196 1"/>
              <a:gd name="f2692" fmla="*/ f2275 f1197 1"/>
              <a:gd name="f2693" fmla="*/ f2276 f1197 1"/>
              <a:gd name="f2694" fmla="*/ f2277 f1196 1"/>
              <a:gd name="f2695" fmla="*/ f2278 f1197 1"/>
              <a:gd name="f2696" fmla="*/ f2279 f1196 1"/>
              <a:gd name="f2697" fmla="*/ f2280 f1197 1"/>
              <a:gd name="f2698" fmla="*/ f2281 f1196 1"/>
              <a:gd name="f2699" fmla="*/ f2282 f1197 1"/>
              <a:gd name="f2700" fmla="*/ f2283 f1196 1"/>
              <a:gd name="f2701" fmla="*/ f2284 f1197 1"/>
              <a:gd name="f2702" fmla="*/ f2285 f1196 1"/>
              <a:gd name="f2703" fmla="*/ f2286 f1197 1"/>
              <a:gd name="f2704" fmla="*/ f2287 f1196 1"/>
              <a:gd name="f2705" fmla="*/ f2288 f1197 1"/>
              <a:gd name="f2706" fmla="*/ f2289 f1196 1"/>
              <a:gd name="f2707" fmla="*/ f2290 f1197 1"/>
              <a:gd name="f2708" fmla="*/ f2291 f1196 1"/>
              <a:gd name="f2709" fmla="*/ f2292 f1197 1"/>
              <a:gd name="f2710" fmla="*/ f2293 f1196 1"/>
              <a:gd name="f2711" fmla="*/ f2294 f1197 1"/>
              <a:gd name="f2712" fmla="*/ f2295 f1196 1"/>
              <a:gd name="f2713" fmla="*/ f2296 f1197 1"/>
              <a:gd name="f2714" fmla="*/ f2297 f1196 1"/>
              <a:gd name="f2715" fmla="*/ f2298 f1197 1"/>
              <a:gd name="f2716" fmla="*/ f2299 f1196 1"/>
              <a:gd name="f2717" fmla="*/ f2300 f1197 1"/>
              <a:gd name="f2718" fmla="*/ f2301 f1196 1"/>
              <a:gd name="f2719" fmla="*/ f2302 f1197 1"/>
              <a:gd name="f2720" fmla="*/ f2303 f1196 1"/>
              <a:gd name="f2721" fmla="*/ f2304 f1197 1"/>
              <a:gd name="f2722" fmla="*/ f2305 f1196 1"/>
              <a:gd name="f2723" fmla="*/ f2306 f1197 1"/>
              <a:gd name="f2724" fmla="*/ f2307 f1196 1"/>
              <a:gd name="f2725" fmla="*/ f2308 f1197 1"/>
              <a:gd name="f2726" fmla="*/ f2309 f1196 1"/>
              <a:gd name="f2727" fmla="*/ f2310 f1197 1"/>
              <a:gd name="f2728" fmla="*/ f2311 f1196 1"/>
              <a:gd name="f2729" fmla="*/ f2312 f1197 1"/>
              <a:gd name="f2730" fmla="*/ f2313 f1196 1"/>
              <a:gd name="f2731" fmla="*/ f2314 f1197 1"/>
              <a:gd name="f2732" fmla="*/ f2315 f1196 1"/>
              <a:gd name="f2733" fmla="*/ f2316 f1197 1"/>
              <a:gd name="f2734" fmla="*/ f2317 f1196 1"/>
              <a:gd name="f2735" fmla="*/ f2318 f1197 1"/>
              <a:gd name="f2736" fmla="*/ f2319 f1196 1"/>
              <a:gd name="f2737" fmla="*/ f2320 f1197 1"/>
              <a:gd name="f2738" fmla="*/ f2321 f1196 1"/>
              <a:gd name="f2739" fmla="*/ f2322 f1197 1"/>
              <a:gd name="f2740" fmla="*/ f2323 f1196 1"/>
              <a:gd name="f2741" fmla="*/ f2324 f1197 1"/>
              <a:gd name="f2742" fmla="*/ f2325 f1196 1"/>
              <a:gd name="f2743" fmla="*/ f2326 f1197 1"/>
              <a:gd name="f2744" fmla="*/ f2327 f1196 1"/>
              <a:gd name="f2745" fmla="*/ f2328 f1197 1"/>
              <a:gd name="f2746" fmla="*/ f2329 f1196 1"/>
              <a:gd name="f2747" fmla="*/ f2330 f1197 1"/>
              <a:gd name="f2748" fmla="*/ f2331 f1196 1"/>
              <a:gd name="f2749" fmla="*/ f2332 f1197 1"/>
              <a:gd name="f2750" fmla="*/ f2333 f1196 1"/>
              <a:gd name="f2751" fmla="*/ f2334 f1197 1"/>
              <a:gd name="f2752" fmla="*/ f2335 f1196 1"/>
              <a:gd name="f2753" fmla="*/ f2336 f1197 1"/>
              <a:gd name="f2754" fmla="*/ f2337 f1196 1"/>
              <a:gd name="f2755" fmla="*/ f2338 f1197 1"/>
              <a:gd name="f2756" fmla="*/ f2339 f1196 1"/>
              <a:gd name="f2757" fmla="*/ f2340 f1197 1"/>
              <a:gd name="f2758" fmla="*/ f2341 f1196 1"/>
              <a:gd name="f2759" fmla="*/ f2342 f1197 1"/>
              <a:gd name="f2760" fmla="*/ f2343 f1196 1"/>
              <a:gd name="f2761" fmla="*/ f2344 f1197 1"/>
              <a:gd name="f2762" fmla="*/ f2345 f1196 1"/>
              <a:gd name="f2763" fmla="*/ f2346 f1197 1"/>
              <a:gd name="f2764" fmla="*/ f2347 f1196 1"/>
              <a:gd name="f2765" fmla="*/ f2348 f1197 1"/>
              <a:gd name="f2766" fmla="*/ f2349 f1196 1"/>
              <a:gd name="f2767" fmla="*/ f2350 f1197 1"/>
              <a:gd name="f2768" fmla="*/ f2351 f1196 1"/>
              <a:gd name="f2769" fmla="*/ f2352 f1197 1"/>
              <a:gd name="f2770" fmla="*/ f2353 f1196 1"/>
              <a:gd name="f2771" fmla="*/ f2354 f1197 1"/>
              <a:gd name="f2772" fmla="*/ f2355 f1196 1"/>
              <a:gd name="f2773" fmla="*/ f2356 f1197 1"/>
              <a:gd name="f2774" fmla="*/ f2357 f1196 1"/>
              <a:gd name="f2775" fmla="*/ f2358 f1197 1"/>
              <a:gd name="f2776" fmla="*/ f2359 f1196 1"/>
              <a:gd name="f2777" fmla="*/ f2360 f1197 1"/>
              <a:gd name="f2778" fmla="*/ f2361 f1196 1"/>
              <a:gd name="f2779" fmla="*/ f2362 f1197 1"/>
              <a:gd name="f2780" fmla="*/ f2363 f1196 1"/>
              <a:gd name="f2781" fmla="*/ f2364 f1197 1"/>
              <a:gd name="f2782" fmla="*/ f2365 f1196 1"/>
              <a:gd name="f2783" fmla="*/ f2366 f1197 1"/>
              <a:gd name="f2784" fmla="*/ f2367 f1196 1"/>
              <a:gd name="f2785" fmla="*/ f2368 f1197 1"/>
              <a:gd name="f2786" fmla="*/ f2369 f1196 1"/>
              <a:gd name="f2787" fmla="*/ f2370 f1197 1"/>
              <a:gd name="f2788" fmla="*/ f2371 f1196 1"/>
              <a:gd name="f2789" fmla="*/ f2372 f1197 1"/>
              <a:gd name="f2790" fmla="*/ f2373 f1196 1"/>
              <a:gd name="f2791" fmla="*/ f2374 f1197 1"/>
              <a:gd name="f2792" fmla="*/ f2375 f1196 1"/>
              <a:gd name="f2793" fmla="*/ f2376 f1197 1"/>
              <a:gd name="f2794" fmla="*/ f2377 f1196 1"/>
              <a:gd name="f2795" fmla="*/ f2378 f1197 1"/>
              <a:gd name="f2796" fmla="*/ f2379 f1196 1"/>
              <a:gd name="f2797" fmla="*/ f2380 f1197 1"/>
              <a:gd name="f2798" fmla="*/ f2381 f1196 1"/>
              <a:gd name="f2799" fmla="*/ f2382 f1197 1"/>
              <a:gd name="f2800" fmla="*/ f2383 f1196 1"/>
              <a:gd name="f2801" fmla="*/ f2384 f1197 1"/>
              <a:gd name="f2802" fmla="*/ f2385 f1196 1"/>
              <a:gd name="f2803" fmla="*/ f2386 f1197 1"/>
              <a:gd name="f2804" fmla="*/ f2387 f1196 1"/>
              <a:gd name="f2805" fmla="*/ f2388 f1197 1"/>
              <a:gd name="f2806" fmla="*/ f2389 f1196 1"/>
              <a:gd name="f2807" fmla="*/ f2390 f1197 1"/>
              <a:gd name="f2808" fmla="*/ f2391 f1196 1"/>
              <a:gd name="f2809" fmla="*/ f2392 f1197 1"/>
              <a:gd name="f2810" fmla="*/ f2393 f1196 1"/>
              <a:gd name="f2811" fmla="*/ f2394 f1197 1"/>
              <a:gd name="f2812" fmla="*/ f2395 f1196 1"/>
              <a:gd name="f2813" fmla="*/ f2396 f1197 1"/>
              <a:gd name="f2814" fmla="*/ f2397 f1196 1"/>
              <a:gd name="f2815" fmla="*/ f2398 f1197 1"/>
              <a:gd name="f2816" fmla="*/ f2399 f1196 1"/>
              <a:gd name="f2817" fmla="*/ f2400 f1197 1"/>
              <a:gd name="f2818" fmla="*/ f2401 f1196 1"/>
              <a:gd name="f2819" fmla="*/ f2402 f1196 1"/>
              <a:gd name="f2820" fmla="*/ f2403 f1197 1"/>
              <a:gd name="f2821" fmla="*/ f2404 f1196 1"/>
              <a:gd name="f2822" fmla="*/ f2405 f1197 1"/>
              <a:gd name="f2823" fmla="*/ f2406 f1196 1"/>
              <a:gd name="f2824" fmla="*/ f2407 f1197 1"/>
              <a:gd name="f2825" fmla="*/ f2408 f1196 1"/>
              <a:gd name="f2826" fmla="*/ f2409 f1197 1"/>
              <a:gd name="f2827" fmla="*/ f2410 f1196 1"/>
              <a:gd name="f2828" fmla="*/ f2411 f1197 1"/>
              <a:gd name="f2829" fmla="*/ f2412 f1196 1"/>
              <a:gd name="f2830" fmla="*/ f2413 f1197 1"/>
              <a:gd name="f2831" fmla="*/ f2414 f1196 1"/>
              <a:gd name="f2832" fmla="*/ f2415 f1197 1"/>
              <a:gd name="f2833" fmla="*/ f2416 f1196 1"/>
              <a:gd name="f2834" fmla="*/ f2417 f1197 1"/>
              <a:gd name="f2835" fmla="*/ f2418 f1196 1"/>
              <a:gd name="f2836" fmla="*/ f2419 f1197 1"/>
              <a:gd name="f2837" fmla="*/ f2420 f1196 1"/>
              <a:gd name="f2838" fmla="*/ f2421 f1197 1"/>
              <a:gd name="f2839" fmla="*/ f2422 f1196 1"/>
              <a:gd name="f2840" fmla="*/ f2423 f1197 1"/>
              <a:gd name="f2841" fmla="*/ f2424 f1196 1"/>
              <a:gd name="f2842" fmla="*/ f2425 f1197 1"/>
              <a:gd name="f2843" fmla="*/ f2426 f1196 1"/>
              <a:gd name="f2844" fmla="*/ f2427 f1197 1"/>
              <a:gd name="f2845" fmla="*/ f2428 f1196 1"/>
              <a:gd name="f2846" fmla="*/ f2429 f1197 1"/>
              <a:gd name="f2847" fmla="*/ f2430 f1196 1"/>
              <a:gd name="f2848" fmla="*/ f2431 f1197 1"/>
              <a:gd name="f2849" fmla="*/ f2432 f1196 1"/>
              <a:gd name="f2850" fmla="*/ f2433 f1197 1"/>
              <a:gd name="f2851" fmla="*/ f2434 f1196 1"/>
              <a:gd name="f2852" fmla="*/ f2435 f1197 1"/>
              <a:gd name="f2853" fmla="*/ f2436 f1196 1"/>
              <a:gd name="f2854" fmla="*/ f2437 f1197 1"/>
              <a:gd name="f2855" fmla="*/ f2438 f1196 1"/>
              <a:gd name="f2856" fmla="*/ f2439 f1197 1"/>
              <a:gd name="f2857" fmla="*/ f2440 f1196 1"/>
              <a:gd name="f2858" fmla="*/ f2441 f1197 1"/>
              <a:gd name="f2859" fmla="*/ f2442 f1196 1"/>
              <a:gd name="f2860" fmla="*/ f2443 f1197 1"/>
              <a:gd name="f2861" fmla="*/ f2444 f1196 1"/>
              <a:gd name="f2862" fmla="*/ f2445 f1197 1"/>
              <a:gd name="f2863" fmla="*/ f2446 f1196 1"/>
              <a:gd name="f2864" fmla="*/ f2447 f1197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034">
                <a:pos x="f2452" y="f2453"/>
              </a:cxn>
              <a:cxn ang="f2034">
                <a:pos x="f2454" y="f2455"/>
              </a:cxn>
              <a:cxn ang="f2034">
                <a:pos x="f2456" y="f2457"/>
              </a:cxn>
              <a:cxn ang="f2034">
                <a:pos x="f2458" y="f2459"/>
              </a:cxn>
              <a:cxn ang="f2034">
                <a:pos x="f2460" y="f2461"/>
              </a:cxn>
              <a:cxn ang="f2034">
                <a:pos x="f2462" y="f2463"/>
              </a:cxn>
              <a:cxn ang="f2034">
                <a:pos x="f2464" y="f2465"/>
              </a:cxn>
              <a:cxn ang="f2034">
                <a:pos x="f2466" y="f2467"/>
              </a:cxn>
              <a:cxn ang="f2034">
                <a:pos x="f2468" y="f2469"/>
              </a:cxn>
              <a:cxn ang="f2034">
                <a:pos x="f2470" y="f2471"/>
              </a:cxn>
              <a:cxn ang="f2034">
                <a:pos x="f2472" y="f2473"/>
              </a:cxn>
              <a:cxn ang="f2034">
                <a:pos x="f2474" y="f2475"/>
              </a:cxn>
              <a:cxn ang="f2034">
                <a:pos x="f2476" y="f2477"/>
              </a:cxn>
              <a:cxn ang="f2034">
                <a:pos x="f2478" y="f2479"/>
              </a:cxn>
              <a:cxn ang="f2034">
                <a:pos x="f2480" y="f2481"/>
              </a:cxn>
              <a:cxn ang="f2034">
                <a:pos x="f2482" y="f2483"/>
              </a:cxn>
              <a:cxn ang="f2034">
                <a:pos x="f2484" y="f2485"/>
              </a:cxn>
              <a:cxn ang="f2034">
                <a:pos x="f2486" y="f2487"/>
              </a:cxn>
              <a:cxn ang="f2034">
                <a:pos x="f2488" y="f2489"/>
              </a:cxn>
              <a:cxn ang="f2034">
                <a:pos x="f2490" y="f2491"/>
              </a:cxn>
              <a:cxn ang="f2034">
                <a:pos x="f2492" y="f2493"/>
              </a:cxn>
              <a:cxn ang="f2034">
                <a:pos x="f2494" y="f2495"/>
              </a:cxn>
              <a:cxn ang="f2034">
                <a:pos x="f2496" y="f2495"/>
              </a:cxn>
              <a:cxn ang="f2034">
                <a:pos x="f2497" y="f2498"/>
              </a:cxn>
              <a:cxn ang="f2034">
                <a:pos x="f2499" y="f2500"/>
              </a:cxn>
              <a:cxn ang="f2034">
                <a:pos x="f2501" y="f2502"/>
              </a:cxn>
              <a:cxn ang="f2034">
                <a:pos x="f2503" y="f2504"/>
              </a:cxn>
              <a:cxn ang="f2034">
                <a:pos x="f2505" y="f2506"/>
              </a:cxn>
              <a:cxn ang="f2034">
                <a:pos x="f2492" y="f2507"/>
              </a:cxn>
              <a:cxn ang="f2034">
                <a:pos x="f2508" y="f2509"/>
              </a:cxn>
              <a:cxn ang="f2034">
                <a:pos x="f2510" y="f2511"/>
              </a:cxn>
              <a:cxn ang="f2034">
                <a:pos x="f2512" y="f2513"/>
              </a:cxn>
              <a:cxn ang="f2034">
                <a:pos x="f2514" y="f2515"/>
              </a:cxn>
              <a:cxn ang="f2034">
                <a:pos x="f2516" y="f2517"/>
              </a:cxn>
              <a:cxn ang="f2034">
                <a:pos x="f2518" y="f2519"/>
              </a:cxn>
              <a:cxn ang="f2034">
                <a:pos x="f2520" y="f2521"/>
              </a:cxn>
              <a:cxn ang="f2034">
                <a:pos x="f2522" y="f2523"/>
              </a:cxn>
              <a:cxn ang="f2034">
                <a:pos x="f2524" y="f2525"/>
              </a:cxn>
              <a:cxn ang="f2034">
                <a:pos x="f2526" y="f2527"/>
              </a:cxn>
              <a:cxn ang="f2034">
                <a:pos x="f2528" y="f2529"/>
              </a:cxn>
              <a:cxn ang="f2034">
                <a:pos x="f2530" y="f2531"/>
              </a:cxn>
              <a:cxn ang="f2034">
                <a:pos x="f2532" y="f2533"/>
              </a:cxn>
              <a:cxn ang="f2034">
                <a:pos x="f2534" y="f2535"/>
              </a:cxn>
              <a:cxn ang="f2034">
                <a:pos x="f2536" y="f2537"/>
              </a:cxn>
              <a:cxn ang="f2034">
                <a:pos x="f2538" y="f2539"/>
              </a:cxn>
              <a:cxn ang="f2034">
                <a:pos x="f2540" y="f2541"/>
              </a:cxn>
              <a:cxn ang="f2034">
                <a:pos x="f2542" y="f2543"/>
              </a:cxn>
              <a:cxn ang="f2034">
                <a:pos x="f2530" y="f2544"/>
              </a:cxn>
              <a:cxn ang="f2034">
                <a:pos x="f2545" y="f2546"/>
              </a:cxn>
              <a:cxn ang="f2034">
                <a:pos x="f2547" y="f2548"/>
              </a:cxn>
              <a:cxn ang="f2034">
                <a:pos x="f2549" y="f2550"/>
              </a:cxn>
              <a:cxn ang="f2034">
                <a:pos x="f2551" y="f2552"/>
              </a:cxn>
              <a:cxn ang="f2034">
                <a:pos x="f2553" y="f2554"/>
              </a:cxn>
              <a:cxn ang="f2034">
                <a:pos x="f2555" y="f2556"/>
              </a:cxn>
              <a:cxn ang="f2034">
                <a:pos x="f2557" y="f2558"/>
              </a:cxn>
              <a:cxn ang="f2034">
                <a:pos x="f2557" y="f2559"/>
              </a:cxn>
              <a:cxn ang="f2034">
                <a:pos x="f2560" y="f2561"/>
              </a:cxn>
              <a:cxn ang="f2034">
                <a:pos x="f2562" y="f2563"/>
              </a:cxn>
              <a:cxn ang="f2034">
                <a:pos x="f2564" y="f2565"/>
              </a:cxn>
              <a:cxn ang="f2034">
                <a:pos x="f2566" y="f2567"/>
              </a:cxn>
              <a:cxn ang="f2034">
                <a:pos x="f2568" y="f2569"/>
              </a:cxn>
              <a:cxn ang="f2034">
                <a:pos x="f2570" y="f2571"/>
              </a:cxn>
              <a:cxn ang="f2034">
                <a:pos x="f2572" y="f2573"/>
              </a:cxn>
              <a:cxn ang="f2034">
                <a:pos x="f2574" y="f2575"/>
              </a:cxn>
              <a:cxn ang="f2034">
                <a:pos x="f2576" y="f2577"/>
              </a:cxn>
              <a:cxn ang="f2034">
                <a:pos x="f2578" y="f2579"/>
              </a:cxn>
              <a:cxn ang="f2034">
                <a:pos x="f2578" y="f2580"/>
              </a:cxn>
              <a:cxn ang="f2034">
                <a:pos x="f2581" y="f2582"/>
              </a:cxn>
              <a:cxn ang="f2034">
                <a:pos x="f2583" y="f2584"/>
              </a:cxn>
              <a:cxn ang="f2034">
                <a:pos x="f2585" y="f2586"/>
              </a:cxn>
              <a:cxn ang="f2034">
                <a:pos x="f2587" y="f2588"/>
              </a:cxn>
              <a:cxn ang="f2034">
                <a:pos x="f2589" y="f2590"/>
              </a:cxn>
              <a:cxn ang="f2034">
                <a:pos x="f2591" y="f2577"/>
              </a:cxn>
              <a:cxn ang="f2034">
                <a:pos x="f2592" y="f2593"/>
              </a:cxn>
              <a:cxn ang="f2034">
                <a:pos x="f2594" y="f2595"/>
              </a:cxn>
              <a:cxn ang="f2034">
                <a:pos x="f2596" y="f2597"/>
              </a:cxn>
              <a:cxn ang="f2034">
                <a:pos x="f2598" y="f2599"/>
              </a:cxn>
              <a:cxn ang="f2034">
                <a:pos x="f2600" y="f2573"/>
              </a:cxn>
              <a:cxn ang="f2034">
                <a:pos x="f2601" y="f2602"/>
              </a:cxn>
              <a:cxn ang="f2034">
                <a:pos x="f2603" y="f2604"/>
              </a:cxn>
              <a:cxn ang="f2034">
                <a:pos x="f2605" y="f2606"/>
              </a:cxn>
              <a:cxn ang="f2034">
                <a:pos x="f2607" y="f2608"/>
              </a:cxn>
              <a:cxn ang="f2034">
                <a:pos x="f2609" y="f2610"/>
              </a:cxn>
              <a:cxn ang="f2034">
                <a:pos x="f2611" y="f2612"/>
              </a:cxn>
              <a:cxn ang="f2034">
                <a:pos x="f2613" y="f2614"/>
              </a:cxn>
              <a:cxn ang="f2034">
                <a:pos x="f2488" y="f2615"/>
              </a:cxn>
              <a:cxn ang="f2034">
                <a:pos x="f2616" y="f2617"/>
              </a:cxn>
              <a:cxn ang="f2034">
                <a:pos x="f2618" y="f2619"/>
              </a:cxn>
              <a:cxn ang="f2034">
                <a:pos x="f2620" y="f2621"/>
              </a:cxn>
              <a:cxn ang="f2034">
                <a:pos x="f2622" y="f2623"/>
              </a:cxn>
              <a:cxn ang="f2034">
                <a:pos x="f2624" y="f2625"/>
              </a:cxn>
              <a:cxn ang="f2034">
                <a:pos x="f2626" y="f2627"/>
              </a:cxn>
              <a:cxn ang="f2034">
                <a:pos x="f2628" y="f2629"/>
              </a:cxn>
              <a:cxn ang="f2034">
                <a:pos x="f2630" y="f2631"/>
              </a:cxn>
              <a:cxn ang="f2034">
                <a:pos x="f2632" y="f2633"/>
              </a:cxn>
              <a:cxn ang="f2034">
                <a:pos x="f2634" y="f2635"/>
              </a:cxn>
              <a:cxn ang="f2034">
                <a:pos x="f2636" y="f2637"/>
              </a:cxn>
              <a:cxn ang="f2034">
                <a:pos x="f2638" y="f2639"/>
              </a:cxn>
              <a:cxn ang="f2034">
                <a:pos x="f2640" y="f2641"/>
              </a:cxn>
              <a:cxn ang="f2034">
                <a:pos x="f2642" y="f2643"/>
              </a:cxn>
              <a:cxn ang="f2034">
                <a:pos x="f2644" y="f2645"/>
              </a:cxn>
              <a:cxn ang="f2034">
                <a:pos x="f2646" y="f2647"/>
              </a:cxn>
              <a:cxn ang="f2034">
                <a:pos x="f2648" y="f2561"/>
              </a:cxn>
              <a:cxn ang="f2034">
                <a:pos x="f2649" y="f2650"/>
              </a:cxn>
              <a:cxn ang="f2034">
                <a:pos x="f2651" y="f2652"/>
              </a:cxn>
              <a:cxn ang="f2034">
                <a:pos x="f2653" y="f2654"/>
              </a:cxn>
              <a:cxn ang="f2034">
                <a:pos x="f2655" y="f2656"/>
              </a:cxn>
              <a:cxn ang="f2034">
                <a:pos x="f2657" y="f2658"/>
              </a:cxn>
              <a:cxn ang="f2034">
                <a:pos x="f2659" y="f2660"/>
              </a:cxn>
              <a:cxn ang="f2034">
                <a:pos x="f2661" y="f2662"/>
              </a:cxn>
              <a:cxn ang="f2034">
                <a:pos x="f2663" y="f2664"/>
              </a:cxn>
              <a:cxn ang="f2034">
                <a:pos x="f2665" y="f2666"/>
              </a:cxn>
              <a:cxn ang="f2034">
                <a:pos x="f2667" y="f2668"/>
              </a:cxn>
              <a:cxn ang="f2034">
                <a:pos x="f2669" y="f2670"/>
              </a:cxn>
              <a:cxn ang="f2034">
                <a:pos x="f2671" y="f2672"/>
              </a:cxn>
              <a:cxn ang="f2034">
                <a:pos x="f2673" y="f2674"/>
              </a:cxn>
              <a:cxn ang="f2034">
                <a:pos x="f2675" y="f2676"/>
              </a:cxn>
              <a:cxn ang="f2034">
                <a:pos x="f2677" y="f2678"/>
              </a:cxn>
              <a:cxn ang="f2034">
                <a:pos x="f2679" y="f2680"/>
              </a:cxn>
              <a:cxn ang="f2034">
                <a:pos x="f2681" y="f2682"/>
              </a:cxn>
              <a:cxn ang="f2034">
                <a:pos x="f2683" y="f2684"/>
              </a:cxn>
              <a:cxn ang="f2034">
                <a:pos x="f2685" y="f2686"/>
              </a:cxn>
              <a:cxn ang="f2034">
                <a:pos x="f2687" y="f2688"/>
              </a:cxn>
              <a:cxn ang="f2034">
                <a:pos x="f2689" y="f2690"/>
              </a:cxn>
              <a:cxn ang="f2034">
                <a:pos x="f2691" y="f2692"/>
              </a:cxn>
              <a:cxn ang="f2034">
                <a:pos x="f2646" y="f2693"/>
              </a:cxn>
              <a:cxn ang="f2034">
                <a:pos x="f2694" y="f2695"/>
              </a:cxn>
              <a:cxn ang="f2034">
                <a:pos x="f2696" y="f2697"/>
              </a:cxn>
              <a:cxn ang="f2034">
                <a:pos x="f2698" y="f2699"/>
              </a:cxn>
              <a:cxn ang="f2034">
                <a:pos x="f2700" y="f2701"/>
              </a:cxn>
              <a:cxn ang="f2034">
                <a:pos x="f2702" y="f2703"/>
              </a:cxn>
              <a:cxn ang="f2034">
                <a:pos x="f2704" y="f2705"/>
              </a:cxn>
              <a:cxn ang="f2034">
                <a:pos x="f2706" y="f2707"/>
              </a:cxn>
              <a:cxn ang="f2034">
                <a:pos x="f2708" y="f2709"/>
              </a:cxn>
              <a:cxn ang="f2034">
                <a:pos x="f2710" y="f2711"/>
              </a:cxn>
              <a:cxn ang="f2034">
                <a:pos x="f2712" y="f2713"/>
              </a:cxn>
              <a:cxn ang="f2034">
                <a:pos x="f2714" y="f2715"/>
              </a:cxn>
              <a:cxn ang="f2034">
                <a:pos x="f2716" y="f2717"/>
              </a:cxn>
              <a:cxn ang="f2034">
                <a:pos x="f2718" y="f2719"/>
              </a:cxn>
              <a:cxn ang="f2034">
                <a:pos x="f2720" y="f2721"/>
              </a:cxn>
              <a:cxn ang="f2034">
                <a:pos x="f2722" y="f2723"/>
              </a:cxn>
              <a:cxn ang="f2034">
                <a:pos x="f2724" y="f2725"/>
              </a:cxn>
              <a:cxn ang="f2034">
                <a:pos x="f2726" y="f2727"/>
              </a:cxn>
              <a:cxn ang="f2034">
                <a:pos x="f2728" y="f2729"/>
              </a:cxn>
              <a:cxn ang="f2034">
                <a:pos x="f2730" y="f2731"/>
              </a:cxn>
              <a:cxn ang="f2034">
                <a:pos x="f2732" y="f2733"/>
              </a:cxn>
              <a:cxn ang="f2034">
                <a:pos x="f2734" y="f2735"/>
              </a:cxn>
              <a:cxn ang="f2034">
                <a:pos x="f2736" y="f2737"/>
              </a:cxn>
              <a:cxn ang="f2034">
                <a:pos x="f2738" y="f2739"/>
              </a:cxn>
              <a:cxn ang="f2034">
                <a:pos x="f2740" y="f2741"/>
              </a:cxn>
              <a:cxn ang="f2034">
                <a:pos x="f2742" y="f2743"/>
              </a:cxn>
              <a:cxn ang="f2034">
                <a:pos x="f2744" y="f2745"/>
              </a:cxn>
              <a:cxn ang="f2034">
                <a:pos x="f2746" y="f2747"/>
              </a:cxn>
              <a:cxn ang="f2034">
                <a:pos x="f2748" y="f2749"/>
              </a:cxn>
              <a:cxn ang="f2034">
                <a:pos x="f2750" y="f2751"/>
              </a:cxn>
              <a:cxn ang="f2034">
                <a:pos x="f2752" y="f2753"/>
              </a:cxn>
              <a:cxn ang="f2034">
                <a:pos x="f2754" y="f2755"/>
              </a:cxn>
              <a:cxn ang="f2034">
                <a:pos x="f2756" y="f2757"/>
              </a:cxn>
              <a:cxn ang="f2034">
                <a:pos x="f2758" y="f2759"/>
              </a:cxn>
              <a:cxn ang="f2034">
                <a:pos x="f2760" y="f2761"/>
              </a:cxn>
              <a:cxn ang="f2034">
                <a:pos x="f2762" y="f2763"/>
              </a:cxn>
              <a:cxn ang="f2034">
                <a:pos x="f2764" y="f2765"/>
              </a:cxn>
              <a:cxn ang="f2034">
                <a:pos x="f2766" y="f2767"/>
              </a:cxn>
              <a:cxn ang="f2034">
                <a:pos x="f2768" y="f2769"/>
              </a:cxn>
              <a:cxn ang="f2034">
                <a:pos x="f2770" y="f2771"/>
              </a:cxn>
              <a:cxn ang="f2034">
                <a:pos x="f2772" y="f2773"/>
              </a:cxn>
              <a:cxn ang="f2034">
                <a:pos x="f2774" y="f2775"/>
              </a:cxn>
              <a:cxn ang="f2034">
                <a:pos x="f2776" y="f2777"/>
              </a:cxn>
              <a:cxn ang="f2034">
                <a:pos x="f2778" y="f2779"/>
              </a:cxn>
              <a:cxn ang="f2034">
                <a:pos x="f2780" y="f2781"/>
              </a:cxn>
              <a:cxn ang="f2034">
                <a:pos x="f2782" y="f2783"/>
              </a:cxn>
              <a:cxn ang="f2034">
                <a:pos x="f2784" y="f2785"/>
              </a:cxn>
              <a:cxn ang="f2034">
                <a:pos x="f2786" y="f2787"/>
              </a:cxn>
              <a:cxn ang="f2034">
                <a:pos x="f2788" y="f2789"/>
              </a:cxn>
              <a:cxn ang="f2034">
                <a:pos x="f2790" y="f2791"/>
              </a:cxn>
              <a:cxn ang="f2034">
                <a:pos x="f2792" y="f2793"/>
              </a:cxn>
              <a:cxn ang="f2034">
                <a:pos x="f2794" y="f2795"/>
              </a:cxn>
              <a:cxn ang="f2034">
                <a:pos x="f2796" y="f2797"/>
              </a:cxn>
              <a:cxn ang="f2034">
                <a:pos x="f2798" y="f2799"/>
              </a:cxn>
              <a:cxn ang="f2034">
                <a:pos x="f2800" y="f2801"/>
              </a:cxn>
              <a:cxn ang="f2034">
                <a:pos x="f2802" y="f2803"/>
              </a:cxn>
              <a:cxn ang="f2034">
                <a:pos x="f2804" y="f2805"/>
              </a:cxn>
              <a:cxn ang="f2034">
                <a:pos x="f2806" y="f2807"/>
              </a:cxn>
              <a:cxn ang="f2034">
                <a:pos x="f2808" y="f2809"/>
              </a:cxn>
              <a:cxn ang="f2034">
                <a:pos x="f2810" y="f2811"/>
              </a:cxn>
              <a:cxn ang="f2034">
                <a:pos x="f2812" y="f2813"/>
              </a:cxn>
              <a:cxn ang="f2034">
                <a:pos x="f2814" y="f2815"/>
              </a:cxn>
              <a:cxn ang="f2034">
                <a:pos x="f2816" y="f2817"/>
              </a:cxn>
              <a:cxn ang="f2034">
                <a:pos x="f2818" y="f2461"/>
              </a:cxn>
              <a:cxn ang="f2034">
                <a:pos x="f2819" y="f2820"/>
              </a:cxn>
              <a:cxn ang="f2034">
                <a:pos x="f2821" y="f2822"/>
              </a:cxn>
              <a:cxn ang="f2034">
                <a:pos x="f2823" y="f2824"/>
              </a:cxn>
              <a:cxn ang="f2034">
                <a:pos x="f2825" y="f2826"/>
              </a:cxn>
              <a:cxn ang="f2034">
                <a:pos x="f2827" y="f2828"/>
              </a:cxn>
              <a:cxn ang="f2034">
                <a:pos x="f2829" y="f2830"/>
              </a:cxn>
              <a:cxn ang="f2034">
                <a:pos x="f2831" y="f2832"/>
              </a:cxn>
              <a:cxn ang="f2034">
                <a:pos x="f2833" y="f2834"/>
              </a:cxn>
              <a:cxn ang="f2034">
                <a:pos x="f2835" y="f2836"/>
              </a:cxn>
              <a:cxn ang="f2034">
                <a:pos x="f2837" y="f2838"/>
              </a:cxn>
              <a:cxn ang="f2034">
                <a:pos x="f2839" y="f2840"/>
              </a:cxn>
              <a:cxn ang="f2034">
                <a:pos x="f2841" y="f2842"/>
              </a:cxn>
              <a:cxn ang="f2034">
                <a:pos x="f2843" y="f2844"/>
              </a:cxn>
              <a:cxn ang="f2034">
                <a:pos x="f2845" y="f2846"/>
              </a:cxn>
              <a:cxn ang="f2034">
                <a:pos x="f2847" y="f2848"/>
              </a:cxn>
              <a:cxn ang="f2034">
                <a:pos x="f2849" y="f2850"/>
              </a:cxn>
              <a:cxn ang="f2034">
                <a:pos x="f2452" y="f2453"/>
              </a:cxn>
              <a:cxn ang="f2034">
                <a:pos x="f2851" y="f2852"/>
              </a:cxn>
              <a:cxn ang="f2034">
                <a:pos x="f2853" y="f2854"/>
              </a:cxn>
              <a:cxn ang="f2034">
                <a:pos x="f2855" y="f2856"/>
              </a:cxn>
              <a:cxn ang="f2034">
                <a:pos x="f2857" y="f2858"/>
              </a:cxn>
              <a:cxn ang="f2034">
                <a:pos x="f2851" y="f2852"/>
              </a:cxn>
              <a:cxn ang="f2034">
                <a:pos x="f2859" y="f2860"/>
              </a:cxn>
              <a:cxn ang="f2034">
                <a:pos x="f2861" y="f2862"/>
              </a:cxn>
              <a:cxn ang="f2034">
                <a:pos x="f2863" y="f2864"/>
              </a:cxn>
              <a:cxn ang="f2034">
                <a:pos x="f2859" y="f2860"/>
              </a:cxn>
            </a:cxnLst>
            <a:rect l="f2448" t="f2451" r="f2449" b="f2450"/>
            <a:pathLst>
              <a:path w="6886274" h="5025119">
                <a:moveTo>
                  <a:pt x="f8" y="f9"/>
                </a:moveTo>
                <a:cubicBezTo>
                  <a:pt x="f10" y="f11"/>
                  <a:pt x="f12" y="f13"/>
                  <a:pt x="f14" y="f15"/>
                </a:cubicBezTo>
                <a:cubicBezTo>
                  <a:pt x="f16" y="f17"/>
                  <a:pt x="f18" y="f19"/>
                  <a:pt x="f20" y="f21"/>
                </a:cubicBezTo>
                <a:cubicBezTo>
                  <a:pt x="f22" y="f23"/>
                  <a:pt x="f24" y="f25"/>
                  <a:pt x="f26" y="f27"/>
                </a:cubicBezTo>
                <a:cubicBezTo>
                  <a:pt x="f28" y="f29"/>
                  <a:pt x="f30" y="f31"/>
                  <a:pt x="f32" y="f33"/>
                </a:cubicBezTo>
                <a:cubicBezTo>
                  <a:pt x="f34" y="f35"/>
                  <a:pt x="f36" y="f37"/>
                  <a:pt x="f38" y="f39"/>
                </a:cubicBezTo>
                <a:cubicBezTo>
                  <a:pt x="f40" y="f41"/>
                  <a:pt x="f42" y="f43"/>
                  <a:pt x="f44" y="f45"/>
                </a:cubicBezTo>
                <a:cubicBezTo>
                  <a:pt x="f46" y="f47"/>
                  <a:pt x="f48" y="f49"/>
                  <a:pt x="f50" y="f51"/>
                </a:cubicBezTo>
                <a:cubicBezTo>
                  <a:pt x="f52" y="f53"/>
                  <a:pt x="f54" y="f55"/>
                  <a:pt x="f56" y="f57"/>
                </a:cubicBezTo>
                <a:cubicBezTo>
                  <a:pt x="f58" y="f59"/>
                  <a:pt x="f60" y="f61"/>
                  <a:pt x="f62" y="f63"/>
                </a:cubicBezTo>
                <a:cubicBezTo>
                  <a:pt x="f64" y="f65"/>
                  <a:pt x="f66" y="f67"/>
                  <a:pt x="f68" y="f69"/>
                </a:cubicBezTo>
                <a:cubicBezTo>
                  <a:pt x="f70" y="f71"/>
                  <a:pt x="f72" y="f73"/>
                  <a:pt x="f74" y="f75"/>
                </a:cubicBezTo>
                <a:cubicBezTo>
                  <a:pt x="f76" y="f77"/>
                  <a:pt x="f78" y="f79"/>
                  <a:pt x="f80" y="f81"/>
                </a:cubicBezTo>
                <a:cubicBezTo>
                  <a:pt x="f82" y="f83"/>
                  <a:pt x="f84" y="f85"/>
                  <a:pt x="f86" y="f87"/>
                </a:cubicBezTo>
                <a:cubicBezTo>
                  <a:pt x="f88" y="f49"/>
                  <a:pt x="f89" y="f90"/>
                  <a:pt x="f91" y="f92"/>
                </a:cubicBezTo>
                <a:cubicBezTo>
                  <a:pt x="f93" y="f94"/>
                  <a:pt x="f95" y="f96"/>
                  <a:pt x="f97" y="f98"/>
                </a:cubicBezTo>
                <a:cubicBezTo>
                  <a:pt x="f99" y="f100"/>
                  <a:pt x="f101" y="f102"/>
                  <a:pt x="f103" y="f104"/>
                </a:cubicBezTo>
                <a:cubicBezTo>
                  <a:pt x="f105" y="f106"/>
                  <a:pt x="f107" y="f108"/>
                  <a:pt x="f109" y="f110"/>
                </a:cubicBezTo>
                <a:cubicBezTo>
                  <a:pt x="f76" y="f111"/>
                  <a:pt x="f112" y="f113"/>
                  <a:pt x="f114" y="f83"/>
                </a:cubicBezTo>
                <a:cubicBezTo>
                  <a:pt x="f115" y="f116"/>
                  <a:pt x="f117" y="f118"/>
                  <a:pt x="f119" y="f120"/>
                </a:cubicBezTo>
                <a:cubicBezTo>
                  <a:pt x="f121" y="f122"/>
                  <a:pt x="f123" y="f124"/>
                  <a:pt x="f125" y="f126"/>
                </a:cubicBezTo>
                <a:cubicBezTo>
                  <a:pt x="f127" y="f128"/>
                  <a:pt x="f129" y="f130"/>
                  <a:pt x="f131" y="f132"/>
                </a:cubicBezTo>
                <a:cubicBezTo>
                  <a:pt x="f133" y="f134"/>
                  <a:pt x="f135" y="f136"/>
                  <a:pt x="f137" y="f132"/>
                </a:cubicBezTo>
                <a:cubicBezTo>
                  <a:pt x="f138" y="f139"/>
                  <a:pt x="f140" y="f141"/>
                  <a:pt x="f142" y="f143"/>
                </a:cubicBezTo>
                <a:cubicBezTo>
                  <a:pt x="f144" y="f59"/>
                  <a:pt x="f145" y="f146"/>
                  <a:pt x="f147" y="f53"/>
                </a:cubicBezTo>
                <a:cubicBezTo>
                  <a:pt x="f131" y="f148"/>
                  <a:pt x="f149" y="f51"/>
                  <a:pt x="f150" y="f151"/>
                </a:cubicBezTo>
                <a:cubicBezTo>
                  <a:pt x="f152" y="f153"/>
                  <a:pt x="f154" y="f155"/>
                  <a:pt x="f156" y="f157"/>
                </a:cubicBezTo>
                <a:cubicBezTo>
                  <a:pt x="f158" y="f159"/>
                  <a:pt x="f160" y="f161"/>
                  <a:pt x="f162" y="f163"/>
                </a:cubicBezTo>
                <a:cubicBezTo>
                  <a:pt x="f164" y="f165"/>
                  <a:pt x="f166" y="f167"/>
                  <a:pt x="f125" y="f168"/>
                </a:cubicBezTo>
                <a:cubicBezTo>
                  <a:pt x="f169" y="f168"/>
                  <a:pt x="f170" y="f171"/>
                  <a:pt x="f172" y="f173"/>
                </a:cubicBezTo>
                <a:cubicBezTo>
                  <a:pt x="f174" y="f175"/>
                  <a:pt x="f176" y="f177"/>
                  <a:pt x="f178" y="f179"/>
                </a:cubicBezTo>
                <a:cubicBezTo>
                  <a:pt x="f180" y="f181"/>
                  <a:pt x="f182" y="f183"/>
                  <a:pt x="f184" y="f185"/>
                </a:cubicBezTo>
                <a:cubicBezTo>
                  <a:pt x="f186" y="f187"/>
                  <a:pt x="f188" y="f189"/>
                  <a:pt x="f190" y="f191"/>
                </a:cubicBezTo>
                <a:cubicBezTo>
                  <a:pt x="f192" y="f193"/>
                  <a:pt x="f194" y="f195"/>
                  <a:pt x="f196" y="f197"/>
                </a:cubicBezTo>
                <a:cubicBezTo>
                  <a:pt x="f198" y="f199"/>
                  <a:pt x="f200" y="f201"/>
                  <a:pt x="f202" y="f203"/>
                </a:cubicBezTo>
                <a:cubicBezTo>
                  <a:pt x="f204" y="f205"/>
                  <a:pt x="f206" y="f207"/>
                  <a:pt x="f208" y="f209"/>
                </a:cubicBezTo>
                <a:cubicBezTo>
                  <a:pt x="f166" y="f210"/>
                  <a:pt x="f211" y="f212"/>
                  <a:pt x="f213" y="f214"/>
                </a:cubicBezTo>
                <a:cubicBezTo>
                  <a:pt x="f215" y="f216"/>
                  <a:pt x="f217" y="f218"/>
                  <a:pt x="f219" y="f220"/>
                </a:cubicBezTo>
                <a:cubicBezTo>
                  <a:pt x="f221" y="f216"/>
                  <a:pt x="f222" y="f223"/>
                  <a:pt x="f224" y="f225"/>
                </a:cubicBezTo>
                <a:cubicBezTo>
                  <a:pt x="f226" y="f227"/>
                  <a:pt x="f228" y="f229"/>
                  <a:pt x="f230" y="f231"/>
                </a:cubicBezTo>
                <a:cubicBezTo>
                  <a:pt x="f232" y="f233"/>
                  <a:pt x="f234" y="f235"/>
                  <a:pt x="f236" y="f237"/>
                </a:cubicBezTo>
                <a:cubicBezTo>
                  <a:pt x="f238" y="f239"/>
                  <a:pt x="f240" y="f241"/>
                  <a:pt x="f242" y="f243"/>
                </a:cubicBezTo>
                <a:cubicBezTo>
                  <a:pt x="f244" y="f245"/>
                  <a:pt x="f246" y="f247"/>
                  <a:pt x="f248" y="f249"/>
                </a:cubicBezTo>
                <a:cubicBezTo>
                  <a:pt x="f250" y="f251"/>
                  <a:pt x="f252" y="f253"/>
                  <a:pt x="f254" y="f255"/>
                </a:cubicBezTo>
                <a:cubicBezTo>
                  <a:pt x="f256" y="f257"/>
                  <a:pt x="f258" y="f259"/>
                  <a:pt x="f260" y="f261"/>
                </a:cubicBezTo>
                <a:cubicBezTo>
                  <a:pt x="f262" y="f263"/>
                  <a:pt x="f264" y="f265"/>
                  <a:pt x="f266" y="f267"/>
                </a:cubicBezTo>
                <a:cubicBezTo>
                  <a:pt x="f268" y="f269"/>
                  <a:pt x="f270" y="f271"/>
                  <a:pt x="f272" y="f273"/>
                </a:cubicBezTo>
                <a:cubicBezTo>
                  <a:pt x="f274" y="f275"/>
                  <a:pt x="f276" y="f277"/>
                  <a:pt x="f236" y="f278"/>
                </a:cubicBezTo>
                <a:cubicBezTo>
                  <a:pt x="f279" y="f280"/>
                  <a:pt x="f281" y="f282"/>
                  <a:pt x="f48" y="f283"/>
                </a:cubicBezTo>
                <a:cubicBezTo>
                  <a:pt x="f284" y="f285"/>
                  <a:pt x="f286" y="f287"/>
                  <a:pt x="f288" y="f289"/>
                </a:cubicBezTo>
                <a:cubicBezTo>
                  <a:pt x="f290" y="f291"/>
                  <a:pt x="f292" y="f293"/>
                  <a:pt x="f294" y="f295"/>
                </a:cubicBezTo>
                <a:cubicBezTo>
                  <a:pt x="f296" y="f297"/>
                  <a:pt x="f298" y="f299"/>
                  <a:pt x="f300" y="f301"/>
                </a:cubicBezTo>
                <a:cubicBezTo>
                  <a:pt x="f302" y="f303"/>
                  <a:pt x="f304" y="f301"/>
                  <a:pt x="f305" y="f306"/>
                </a:cubicBezTo>
                <a:cubicBezTo>
                  <a:pt x="f307" y="f308"/>
                  <a:pt x="f309" y="f310"/>
                  <a:pt x="f311" y="f312"/>
                </a:cubicBezTo>
                <a:cubicBezTo>
                  <a:pt x="f313" y="f314"/>
                  <a:pt x="f315" y="f316"/>
                  <a:pt x="f317" y="f318"/>
                </a:cubicBezTo>
                <a:cubicBezTo>
                  <a:pt x="f317" y="f319"/>
                  <a:pt x="f317" y="f320"/>
                  <a:pt x="f317" y="f321"/>
                </a:cubicBezTo>
                <a:cubicBezTo>
                  <a:pt x="f322" y="f323"/>
                  <a:pt x="f324" y="f325"/>
                  <a:pt x="f326" y="f327"/>
                </a:cubicBezTo>
                <a:cubicBezTo>
                  <a:pt x="f328" y="f329"/>
                  <a:pt x="f330" y="f331"/>
                  <a:pt x="f332" y="f333"/>
                </a:cubicBezTo>
                <a:cubicBezTo>
                  <a:pt x="f334" y="f335"/>
                  <a:pt x="f336" y="f337"/>
                  <a:pt x="f338" y="f339"/>
                </a:cubicBezTo>
                <a:cubicBezTo>
                  <a:pt x="f340" y="f341"/>
                  <a:pt x="f342" y="f343"/>
                  <a:pt x="f344" y="f345"/>
                </a:cubicBezTo>
                <a:cubicBezTo>
                  <a:pt x="f346" y="f347"/>
                  <a:pt x="f348" y="f349"/>
                  <a:pt x="f350" y="f351"/>
                </a:cubicBezTo>
                <a:cubicBezTo>
                  <a:pt x="f352" y="f353"/>
                  <a:pt x="f354" y="f355"/>
                  <a:pt x="f356" y="f357"/>
                </a:cubicBezTo>
                <a:cubicBezTo>
                  <a:pt x="f358" y="f359"/>
                  <a:pt x="f360" y="f269"/>
                  <a:pt x="f361" y="f362"/>
                </a:cubicBezTo>
                <a:cubicBezTo>
                  <a:pt x="f363" y="f364"/>
                  <a:pt x="f365" y="f366"/>
                  <a:pt x="f367" y="f368"/>
                </a:cubicBezTo>
                <a:cubicBezTo>
                  <a:pt x="f369" y="f370"/>
                  <a:pt x="f371" y="f372"/>
                  <a:pt x="f373" y="f372"/>
                </a:cubicBezTo>
                <a:cubicBezTo>
                  <a:pt x="f374" y="f375"/>
                  <a:pt x="f376" y="f377"/>
                  <a:pt x="f378" y="f379"/>
                </a:cubicBezTo>
                <a:cubicBezTo>
                  <a:pt x="f380" y="f381"/>
                  <a:pt x="f382" y="f383"/>
                  <a:pt x="f378" y="f384"/>
                </a:cubicBezTo>
                <a:cubicBezTo>
                  <a:pt x="f385" y="f386"/>
                  <a:pt x="f387" y="f388"/>
                  <a:pt x="f389" y="f390"/>
                </a:cubicBezTo>
                <a:cubicBezTo>
                  <a:pt x="f391" y="f392"/>
                  <a:pt x="f348" y="f393"/>
                  <a:pt x="f140" y="f394"/>
                </a:cubicBezTo>
                <a:cubicBezTo>
                  <a:pt x="f395" y="f189"/>
                  <a:pt x="f396" y="f397"/>
                  <a:pt x="f398" y="f392"/>
                </a:cubicBezTo>
                <a:cubicBezTo>
                  <a:pt x="f399" y="f400"/>
                  <a:pt x="f401" y="f402"/>
                  <a:pt x="f403" y="f404"/>
                </a:cubicBezTo>
                <a:cubicBezTo>
                  <a:pt x="f363" y="f405"/>
                  <a:pt x="f406" y="f407"/>
                  <a:pt x="f408" y="f409"/>
                </a:cubicBezTo>
                <a:cubicBezTo>
                  <a:pt x="f410" y="f411"/>
                  <a:pt x="f412" y="f181"/>
                  <a:pt x="f413" y="f372"/>
                </a:cubicBezTo>
                <a:cubicBezTo>
                  <a:pt x="f414" y="f415"/>
                  <a:pt x="f416" y="f417"/>
                  <a:pt x="f418" y="f419"/>
                </a:cubicBezTo>
                <a:cubicBezTo>
                  <a:pt x="f420" y="f359"/>
                  <a:pt x="f421" y="f422"/>
                  <a:pt x="f423" y="f424"/>
                </a:cubicBezTo>
                <a:cubicBezTo>
                  <a:pt x="f425" y="f426"/>
                  <a:pt x="f427" y="f428"/>
                  <a:pt x="f429" y="f430"/>
                </a:cubicBezTo>
                <a:cubicBezTo>
                  <a:pt x="f431" y="f432"/>
                  <a:pt x="f433" y="f434"/>
                  <a:pt x="f435" y="f436"/>
                </a:cubicBezTo>
                <a:cubicBezTo>
                  <a:pt x="f437" y="f438"/>
                  <a:pt x="f439" y="f440"/>
                  <a:pt x="f441" y="f362"/>
                </a:cubicBezTo>
                <a:cubicBezTo>
                  <a:pt x="f442" y="f443"/>
                  <a:pt x="f444" y="f445"/>
                  <a:pt x="f446" y="f447"/>
                </a:cubicBezTo>
                <a:cubicBezTo>
                  <a:pt x="f448" y="f377"/>
                  <a:pt x="f435" y="f449"/>
                  <a:pt x="f450" y="f451"/>
                </a:cubicBezTo>
                <a:cubicBezTo>
                  <a:pt x="f452" y="f453"/>
                  <a:pt x="f454" y="f455"/>
                  <a:pt x="f456" y="f457"/>
                </a:cubicBezTo>
                <a:cubicBezTo>
                  <a:pt x="f458" y="f459"/>
                  <a:pt x="f460" y="f461"/>
                  <a:pt x="f462" y="f463"/>
                </a:cubicBezTo>
                <a:cubicBezTo>
                  <a:pt x="f464" y="f465"/>
                  <a:pt x="f466" y="f467"/>
                  <a:pt x="f468" y="f469"/>
                </a:cubicBezTo>
                <a:cubicBezTo>
                  <a:pt x="f470" y="f471"/>
                  <a:pt x="f472" y="f473"/>
                  <a:pt x="f474" y="f475"/>
                </a:cubicBezTo>
                <a:cubicBezTo>
                  <a:pt x="f476" y="f477"/>
                  <a:pt x="f478" y="f479"/>
                  <a:pt x="f252" y="f480"/>
                </a:cubicBezTo>
                <a:cubicBezTo>
                  <a:pt x="f481" y="f482"/>
                  <a:pt x="f483" y="f484"/>
                  <a:pt x="f114" y="f485"/>
                </a:cubicBezTo>
                <a:cubicBezTo>
                  <a:pt x="f486" y="f487"/>
                  <a:pt x="f488" y="f489"/>
                  <a:pt x="f490" y="f491"/>
                </a:cubicBezTo>
                <a:cubicBezTo>
                  <a:pt x="f369" y="f492"/>
                  <a:pt x="f493" y="f494"/>
                  <a:pt x="f495" y="f496"/>
                </a:cubicBezTo>
                <a:cubicBezTo>
                  <a:pt x="f460" y="f497"/>
                  <a:pt x="f498" y="f499"/>
                  <a:pt x="f500" y="f501"/>
                </a:cubicBezTo>
                <a:cubicBezTo>
                  <a:pt x="f452" y="f502"/>
                  <a:pt x="f503" y="f504"/>
                  <a:pt x="f505" y="f506"/>
                </a:cubicBezTo>
                <a:cubicBezTo>
                  <a:pt x="f507" y="f502"/>
                  <a:pt x="f508" y="f509"/>
                  <a:pt x="f508" y="f510"/>
                </a:cubicBezTo>
                <a:cubicBezTo>
                  <a:pt x="f511" y="f512"/>
                  <a:pt x="f513" y="f514"/>
                  <a:pt x="f515" y="f516"/>
                </a:cubicBezTo>
                <a:cubicBezTo>
                  <a:pt x="f517" y="f518"/>
                  <a:pt x="f519" y="f520"/>
                  <a:pt x="f521" y="f522"/>
                </a:cubicBezTo>
                <a:cubicBezTo>
                  <a:pt x="f523" y="f524"/>
                  <a:pt x="f525" y="f526"/>
                  <a:pt x="f527" y="f528"/>
                </a:cubicBezTo>
                <a:cubicBezTo>
                  <a:pt x="f529" y="f530"/>
                  <a:pt x="f531" y="f532"/>
                  <a:pt x="f533" y="f534"/>
                </a:cubicBezTo>
                <a:cubicBezTo>
                  <a:pt x="f535" y="f536"/>
                  <a:pt x="f537" y="f538"/>
                  <a:pt x="f539" y="f540"/>
                </a:cubicBezTo>
                <a:cubicBezTo>
                  <a:pt x="f541" y="f542"/>
                  <a:pt x="f543" y="f544"/>
                  <a:pt x="f545" y="f546"/>
                </a:cubicBezTo>
                <a:cubicBezTo>
                  <a:pt x="f547" y="f548"/>
                  <a:pt x="f549" y="f550"/>
                  <a:pt x="f551" y="f552"/>
                </a:cubicBezTo>
                <a:cubicBezTo>
                  <a:pt x="f553" y="f554"/>
                  <a:pt x="f555" y="f556"/>
                  <a:pt x="f557" y="f558"/>
                </a:cubicBezTo>
                <a:cubicBezTo>
                  <a:pt x="f559" y="f560"/>
                  <a:pt x="f561" y="f562"/>
                  <a:pt x="f563" y="f564"/>
                </a:cubicBezTo>
                <a:cubicBezTo>
                  <a:pt x="f565" y="f566"/>
                  <a:pt x="f367" y="f484"/>
                  <a:pt x="f567" y="f568"/>
                </a:cubicBezTo>
                <a:cubicBezTo>
                  <a:pt x="f363" y="f569"/>
                  <a:pt x="f570" y="f316"/>
                  <a:pt x="f571" y="f572"/>
                </a:cubicBezTo>
                <a:cubicBezTo>
                  <a:pt x="f573" y="f574"/>
                  <a:pt x="f474" y="f318"/>
                  <a:pt x="f575" y="f327"/>
                </a:cubicBezTo>
                <a:cubicBezTo>
                  <a:pt x="f576" y="f577"/>
                  <a:pt x="f213" y="f578"/>
                  <a:pt x="f579" y="f580"/>
                </a:cubicBezTo>
                <a:cubicBezTo>
                  <a:pt x="f581" y="f582"/>
                  <a:pt x="f583" y="f584"/>
                  <a:pt x="f585" y="f586"/>
                </a:cubicBezTo>
                <a:cubicBezTo>
                  <a:pt x="f206" y="f587"/>
                  <a:pt x="f588" y="f589"/>
                  <a:pt x="f590" y="f591"/>
                </a:cubicBezTo>
                <a:cubicBezTo>
                  <a:pt x="f592" y="f593"/>
                  <a:pt x="f594" y="f595"/>
                  <a:pt x="f72" y="f596"/>
                </a:cubicBezTo>
                <a:cubicBezTo>
                  <a:pt x="f597" y="f598"/>
                  <a:pt x="f258" y="f599"/>
                  <a:pt x="f600" y="f599"/>
                </a:cubicBezTo>
                <a:cubicBezTo>
                  <a:pt x="f601" y="f602"/>
                  <a:pt x="f603" y="f604"/>
                  <a:pt x="f605" y="f606"/>
                </a:cubicBezTo>
                <a:cubicBezTo>
                  <a:pt x="f607" y="f608"/>
                  <a:pt x="f609" y="f610"/>
                  <a:pt x="f611" y="f612"/>
                </a:cubicBezTo>
                <a:cubicBezTo>
                  <a:pt x="f613" y="f614"/>
                  <a:pt x="f54" y="f615"/>
                  <a:pt x="f616" y="f617"/>
                </a:cubicBezTo>
                <a:cubicBezTo>
                  <a:pt x="f618" y="f619"/>
                  <a:pt x="f620" y="f621"/>
                  <a:pt x="f622" y="f623"/>
                </a:cubicBezTo>
                <a:cubicBezTo>
                  <a:pt x="f624" y="f625"/>
                  <a:pt x="f626" y="f627"/>
                  <a:pt x="f628" y="f629"/>
                </a:cubicBezTo>
                <a:cubicBezTo>
                  <a:pt x="f630" y="f631"/>
                  <a:pt x="f632" y="f633"/>
                  <a:pt x="f634" y="f635"/>
                </a:cubicBezTo>
                <a:cubicBezTo>
                  <a:pt x="f636" y="f637"/>
                  <a:pt x="f638" y="f639"/>
                  <a:pt x="f640" y="f641"/>
                </a:cubicBezTo>
                <a:cubicBezTo>
                  <a:pt x="f642" y="f643"/>
                  <a:pt x="f644" y="f645"/>
                  <a:pt x="f646" y="f647"/>
                </a:cubicBezTo>
                <a:cubicBezTo>
                  <a:pt x="f648" y="f649"/>
                  <a:pt x="f650" y="f651"/>
                  <a:pt x="f652" y="f653"/>
                </a:cubicBezTo>
                <a:cubicBezTo>
                  <a:pt x="f654" y="f655"/>
                  <a:pt x="f656" y="f657"/>
                  <a:pt x="f658" y="f659"/>
                </a:cubicBezTo>
                <a:cubicBezTo>
                  <a:pt x="f660" y="f661"/>
                  <a:pt x="f662" y="f663"/>
                  <a:pt x="f664" y="f665"/>
                </a:cubicBezTo>
                <a:cubicBezTo>
                  <a:pt x="f666" y="f667"/>
                  <a:pt x="f668" y="f669"/>
                  <a:pt x="f670" y="f671"/>
                </a:cubicBezTo>
                <a:cubicBezTo>
                  <a:pt x="f672" y="f673"/>
                  <a:pt x="f674" y="f675"/>
                  <a:pt x="f676" y="f677"/>
                </a:cubicBezTo>
                <a:cubicBezTo>
                  <a:pt x="f678" y="f679"/>
                  <a:pt x="f680" y="f681"/>
                  <a:pt x="f682" y="f683"/>
                </a:cubicBezTo>
                <a:cubicBezTo>
                  <a:pt x="f684" y="f685"/>
                  <a:pt x="f686" y="f687"/>
                  <a:pt x="f688" y="f689"/>
                </a:cubicBezTo>
                <a:cubicBezTo>
                  <a:pt x="f690" y="f691"/>
                  <a:pt x="f692" y="f693"/>
                  <a:pt x="f694" y="f695"/>
                </a:cubicBezTo>
                <a:cubicBezTo>
                  <a:pt x="f678" y="f696"/>
                  <a:pt x="f348" y="f697"/>
                  <a:pt x="f698" y="f699"/>
                </a:cubicBezTo>
                <a:cubicBezTo>
                  <a:pt x="f700" y="f701"/>
                  <a:pt x="f702" y="f703"/>
                  <a:pt x="f571" y="f704"/>
                </a:cubicBezTo>
                <a:cubicBezTo>
                  <a:pt x="f705" y="f706"/>
                  <a:pt x="f707" y="f708"/>
                  <a:pt x="f709" y="f710"/>
                </a:cubicBezTo>
                <a:cubicBezTo>
                  <a:pt x="f711" y="f712"/>
                  <a:pt x="f650" y="f713"/>
                  <a:pt x="f513" y="f714"/>
                </a:cubicBezTo>
                <a:cubicBezTo>
                  <a:pt x="f715" y="f716"/>
                  <a:pt x="f717" y="f718"/>
                  <a:pt x="f719" y="f720"/>
                </a:cubicBezTo>
                <a:cubicBezTo>
                  <a:pt x="f721" y="f722"/>
                  <a:pt x="f723" y="f724"/>
                  <a:pt x="f725" y="f726"/>
                </a:cubicBezTo>
                <a:cubicBezTo>
                  <a:pt x="f727" y="f728"/>
                  <a:pt x="f729" y="f730"/>
                  <a:pt x="f731" y="f732"/>
                </a:cubicBezTo>
                <a:cubicBezTo>
                  <a:pt x="f733" y="f734"/>
                  <a:pt x="f735" y="f732"/>
                  <a:pt x="f736" y="f737"/>
                </a:cubicBezTo>
                <a:cubicBezTo>
                  <a:pt x="f738" y="f739"/>
                  <a:pt x="f740" y="f741"/>
                  <a:pt x="f742" y="f743"/>
                </a:cubicBezTo>
                <a:cubicBezTo>
                  <a:pt x="f744" y="f745"/>
                  <a:pt x="f746" y="f747"/>
                  <a:pt x="f748" y="f749"/>
                </a:cubicBezTo>
                <a:cubicBezTo>
                  <a:pt x="f750" y="f751"/>
                  <a:pt x="f752" y="f753"/>
                  <a:pt x="f754" y="f755"/>
                </a:cubicBezTo>
                <a:cubicBezTo>
                  <a:pt x="f756" y="f757"/>
                  <a:pt x="f758" y="f759"/>
                  <a:pt x="f760" y="f761"/>
                </a:cubicBezTo>
                <a:cubicBezTo>
                  <a:pt x="f762" y="f763"/>
                  <a:pt x="f764" y="f765"/>
                  <a:pt x="f766" y="f767"/>
                </a:cubicBezTo>
                <a:cubicBezTo>
                  <a:pt x="f768" y="f769"/>
                  <a:pt x="f770" y="f771"/>
                  <a:pt x="f576" y="f772"/>
                </a:cubicBezTo>
                <a:cubicBezTo>
                  <a:pt x="f773" y="f774"/>
                  <a:pt x="f775" y="f776"/>
                  <a:pt x="f777" y="f778"/>
                </a:cubicBezTo>
                <a:cubicBezTo>
                  <a:pt x="f779" y="f780"/>
                  <a:pt x="f781" y="f782"/>
                  <a:pt x="f783" y="f784"/>
                </a:cubicBezTo>
                <a:cubicBezTo>
                  <a:pt x="f785" y="f786"/>
                  <a:pt x="f787" y="f788"/>
                  <a:pt x="f789" y="f790"/>
                </a:cubicBezTo>
                <a:cubicBezTo>
                  <a:pt x="f791" y="f792"/>
                  <a:pt x="f793" y="f794"/>
                  <a:pt x="f795" y="f796"/>
                </a:cubicBezTo>
                <a:cubicBezTo>
                  <a:pt x="f204" y="f797"/>
                  <a:pt x="f798" y="f799"/>
                  <a:pt x="f800" y="f801"/>
                </a:cubicBezTo>
                <a:cubicBezTo>
                  <a:pt x="f802" y="f803"/>
                  <a:pt x="f804" y="f805"/>
                  <a:pt x="f806" y="f807"/>
                </a:cubicBezTo>
                <a:cubicBezTo>
                  <a:pt x="f808" y="f809"/>
                  <a:pt x="f810" y="f811"/>
                  <a:pt x="f812" y="f813"/>
                </a:cubicBezTo>
                <a:cubicBezTo>
                  <a:pt x="f814" y="f815"/>
                  <a:pt x="f88" y="f816"/>
                  <a:pt x="f817" y="f818"/>
                </a:cubicBezTo>
                <a:cubicBezTo>
                  <a:pt x="f276" y="f803"/>
                  <a:pt x="f121" y="f819"/>
                  <a:pt x="f127" y="f820"/>
                </a:cubicBezTo>
                <a:cubicBezTo>
                  <a:pt x="f109" y="f821"/>
                  <a:pt x="f822" y="f823"/>
                  <a:pt x="f824" y="f825"/>
                </a:cubicBezTo>
                <a:cubicBezTo>
                  <a:pt x="f826" y="f827"/>
                  <a:pt x="f828" y="f829"/>
                  <a:pt x="f830" y="f831"/>
                </a:cubicBezTo>
                <a:cubicBezTo>
                  <a:pt x="f832" y="f833"/>
                  <a:pt x="f834" y="f835"/>
                  <a:pt x="f836" y="f837"/>
                </a:cubicBezTo>
                <a:cubicBezTo>
                  <a:pt x="f838" y="f839"/>
                  <a:pt x="f840" y="f841"/>
                  <a:pt x="f842" y="f843"/>
                </a:cubicBezTo>
                <a:cubicBezTo>
                  <a:pt x="f844" y="f845"/>
                  <a:pt x="f846" y="f847"/>
                  <a:pt x="f848" y="f849"/>
                </a:cubicBezTo>
                <a:cubicBezTo>
                  <a:pt x="f850" y="f851"/>
                  <a:pt x="f852" y="f853"/>
                  <a:pt x="f854" y="f855"/>
                </a:cubicBezTo>
                <a:cubicBezTo>
                  <a:pt x="f856" y="f857"/>
                  <a:pt x="f858" y="f859"/>
                  <a:pt x="f860" y="f861"/>
                </a:cubicBezTo>
                <a:cubicBezTo>
                  <a:pt x="f862" y="f863"/>
                  <a:pt x="f864" y="f865"/>
                  <a:pt x="f866" y="f867"/>
                </a:cubicBezTo>
                <a:cubicBezTo>
                  <a:pt x="f868" y="f869"/>
                  <a:pt x="f870" y="f871"/>
                  <a:pt x="f872" y="f873"/>
                </a:cubicBezTo>
                <a:cubicBezTo>
                  <a:pt x="f874" y="f875"/>
                  <a:pt x="f876" y="f877"/>
                  <a:pt x="f878" y="f879"/>
                </a:cubicBezTo>
                <a:cubicBezTo>
                  <a:pt x="f880" y="f881"/>
                  <a:pt x="f882" y="f883"/>
                  <a:pt x="f884" y="f885"/>
                </a:cubicBezTo>
                <a:cubicBezTo>
                  <a:pt x="f886" y="f887"/>
                  <a:pt x="f888" y="f889"/>
                  <a:pt x="f890" y="f757"/>
                </a:cubicBezTo>
                <a:cubicBezTo>
                  <a:pt x="f891" y="f892"/>
                  <a:pt x="f893" y="f894"/>
                  <a:pt x="f895" y="f896"/>
                </a:cubicBezTo>
                <a:cubicBezTo>
                  <a:pt x="f897" y="f898"/>
                  <a:pt x="f899" y="f900"/>
                  <a:pt x="f901" y="f902"/>
                </a:cubicBezTo>
                <a:cubicBezTo>
                  <a:pt x="f903" y="f904"/>
                  <a:pt x="f905" y="f906"/>
                  <a:pt x="f907" y="f908"/>
                </a:cubicBezTo>
                <a:cubicBezTo>
                  <a:pt x="f909" y="f910"/>
                  <a:pt x="f911" y="f912"/>
                  <a:pt x="f913" y="f914"/>
                </a:cubicBezTo>
                <a:cubicBezTo>
                  <a:pt x="f915" y="f916"/>
                  <a:pt x="f917" y="f918"/>
                  <a:pt x="f919" y="f920"/>
                </a:cubicBezTo>
                <a:cubicBezTo>
                  <a:pt x="f921" y="f922"/>
                  <a:pt x="f923" y="f924"/>
                  <a:pt x="f925" y="f926"/>
                </a:cubicBezTo>
                <a:cubicBezTo>
                  <a:pt x="f927" y="f928"/>
                  <a:pt x="f929" y="f930"/>
                  <a:pt x="f931" y="f932"/>
                </a:cubicBezTo>
                <a:cubicBezTo>
                  <a:pt x="f933" y="f934"/>
                  <a:pt x="f933" y="f934"/>
                  <a:pt x="f935" y="f936"/>
                </a:cubicBezTo>
                <a:cubicBezTo>
                  <a:pt x="f937" y="f938"/>
                  <a:pt x="f937" y="f939"/>
                  <a:pt x="f940" y="f941"/>
                </a:cubicBezTo>
                <a:cubicBezTo>
                  <a:pt x="f942" y="f943"/>
                  <a:pt x="f944" y="f945"/>
                  <a:pt x="f946" y="f947"/>
                </a:cubicBezTo>
                <a:cubicBezTo>
                  <a:pt x="f948" y="f949"/>
                  <a:pt x="f950" y="f951"/>
                  <a:pt x="f952" y="f953"/>
                </a:cubicBezTo>
                <a:cubicBezTo>
                  <a:pt x="f954" y="f955"/>
                  <a:pt x="f956" y="f957"/>
                  <a:pt x="f958" y="f959"/>
                </a:cubicBezTo>
                <a:cubicBezTo>
                  <a:pt x="f960" y="f961"/>
                  <a:pt x="f962" y="f963"/>
                  <a:pt x="f964" y="f965"/>
                </a:cubicBezTo>
                <a:cubicBezTo>
                  <a:pt x="f966" y="f967"/>
                  <a:pt x="f968" y="f671"/>
                  <a:pt x="f969" y="f970"/>
                </a:cubicBezTo>
                <a:cubicBezTo>
                  <a:pt x="f971" y="f972"/>
                  <a:pt x="f973" y="f974"/>
                  <a:pt x="f975" y="f976"/>
                </a:cubicBezTo>
                <a:cubicBezTo>
                  <a:pt x="f977" y="f978"/>
                  <a:pt x="f979" y="f980"/>
                  <a:pt x="f981" y="f982"/>
                </a:cubicBezTo>
                <a:cubicBezTo>
                  <a:pt x="f983" y="f984"/>
                  <a:pt x="f985" y="f986"/>
                  <a:pt x="f987" y="f988"/>
                </a:cubicBezTo>
                <a:cubicBezTo>
                  <a:pt x="f989" y="f990"/>
                  <a:pt x="f964" y="f991"/>
                  <a:pt x="f992" y="f993"/>
                </a:cubicBezTo>
                <a:cubicBezTo>
                  <a:pt x="f994" y="f995"/>
                  <a:pt x="f996" y="f997"/>
                  <a:pt x="f998" y="f999"/>
                </a:cubicBezTo>
                <a:cubicBezTo>
                  <a:pt x="f1000" y="f1001"/>
                  <a:pt x="f1002" y="f1003"/>
                  <a:pt x="f1004" y="f1005"/>
                </a:cubicBezTo>
                <a:cubicBezTo>
                  <a:pt x="f1006" y="f1007"/>
                  <a:pt x="f1008" y="f1009"/>
                  <a:pt x="f1010" y="f1011"/>
                </a:cubicBezTo>
                <a:cubicBezTo>
                  <a:pt x="f1012" y="f1013"/>
                  <a:pt x="f1014" y="f1015"/>
                  <a:pt x="f1016" y="f1017"/>
                </a:cubicBezTo>
                <a:cubicBezTo>
                  <a:pt x="f1018" y="f1019"/>
                  <a:pt x="f1020" y="f1021"/>
                  <a:pt x="f1022" y="f1023"/>
                </a:cubicBezTo>
                <a:cubicBezTo>
                  <a:pt x="f1024" y="f1025"/>
                  <a:pt x="f1026" y="f1027"/>
                  <a:pt x="f1028" y="f1029"/>
                </a:cubicBezTo>
                <a:cubicBezTo>
                  <a:pt x="f1030" y="f1031"/>
                  <a:pt x="f1032" y="f1033"/>
                  <a:pt x="f1034" y="f1035"/>
                </a:cubicBezTo>
                <a:cubicBezTo>
                  <a:pt x="f1036" y="f1037"/>
                  <a:pt x="f1024" y="f1038"/>
                  <a:pt x="f1039" y="f1040"/>
                </a:cubicBezTo>
                <a:cubicBezTo>
                  <a:pt x="f1041" y="f1042"/>
                  <a:pt x="f1043" y="f1044"/>
                  <a:pt x="f1045" y="f1046"/>
                </a:cubicBezTo>
                <a:cubicBezTo>
                  <a:pt x="f1047" y="f1048"/>
                  <a:pt x="f1049" y="f1050"/>
                  <a:pt x="f1051" y="f1052"/>
                </a:cubicBezTo>
                <a:cubicBezTo>
                  <a:pt x="f998" y="f1053"/>
                  <a:pt x="f1054" y="f1055"/>
                  <a:pt x="f1056" y="f1057"/>
                </a:cubicBezTo>
                <a:cubicBezTo>
                  <a:pt x="f1058" y="f1059"/>
                  <a:pt x="f1060" y="f1061"/>
                  <a:pt x="f1062" y="f33"/>
                </a:cubicBezTo>
                <a:cubicBezTo>
                  <a:pt x="f1063" y="f461"/>
                  <a:pt x="f1064" y="f1065"/>
                  <a:pt x="f1066" y="f1067"/>
                </a:cubicBezTo>
                <a:cubicBezTo>
                  <a:pt x="f1068" y="f1069"/>
                  <a:pt x="f1070" y="f1071"/>
                  <a:pt x="f1072" y="f1073"/>
                </a:cubicBezTo>
                <a:cubicBezTo>
                  <a:pt x="f1074" y="f1075"/>
                  <a:pt x="f1062" y="f405"/>
                  <a:pt x="f1076" y="f1077"/>
                </a:cubicBezTo>
                <a:cubicBezTo>
                  <a:pt x="f1078" y="f1079"/>
                  <a:pt x="f1080" y="f1081"/>
                  <a:pt x="f1082" y="f1083"/>
                </a:cubicBezTo>
                <a:cubicBezTo>
                  <a:pt x="f1084" y="f1085"/>
                  <a:pt x="f1086" y="f1087"/>
                  <a:pt x="f1088" y="f1089"/>
                </a:cubicBezTo>
                <a:cubicBezTo>
                  <a:pt x="f1090" y="f1091"/>
                  <a:pt x="f1092" y="f1093"/>
                  <a:pt x="f1094" y="f1095"/>
                </a:cubicBezTo>
                <a:cubicBezTo>
                  <a:pt x="f1096" y="f1097"/>
                  <a:pt x="f1098" y="f1099"/>
                  <a:pt x="f1100" y="f205"/>
                </a:cubicBezTo>
                <a:cubicBezTo>
                  <a:pt x="f1101" y="f1102"/>
                  <a:pt x="f1103" y="f1104"/>
                  <a:pt x="f1105" y="f1106"/>
                </a:cubicBezTo>
                <a:cubicBezTo>
                  <a:pt x="f1107" y="f1108"/>
                  <a:pt x="f1109" y="f432"/>
                  <a:pt x="f1110" y="f1111"/>
                </a:cubicBezTo>
                <a:cubicBezTo>
                  <a:pt x="f1112" y="f1113"/>
                  <a:pt x="f1114" y="f1073"/>
                  <a:pt x="f1115" y="f1116"/>
                </a:cubicBezTo>
                <a:cubicBezTo>
                  <a:pt x="f1117" y="f1118"/>
                  <a:pt x="f1119" y="f197"/>
                  <a:pt x="f1120" y="f1121"/>
                </a:cubicBezTo>
                <a:cubicBezTo>
                  <a:pt x="f1122" y="f1123"/>
                  <a:pt x="f1124" y="f1123"/>
                  <a:pt x="f1125" y="f1126"/>
                </a:cubicBezTo>
                <a:cubicBezTo>
                  <a:pt x="f1127" y="f1128"/>
                  <a:pt x="f1129" y="f1130"/>
                  <a:pt x="f1131" y="f1132"/>
                </a:cubicBezTo>
                <a:cubicBezTo>
                  <a:pt x="f1133" y="f1134"/>
                  <a:pt x="f1135" y="f1136"/>
                  <a:pt x="f1137" y="f1138"/>
                </a:cubicBezTo>
                <a:cubicBezTo>
                  <a:pt x="f1139" y="f1140"/>
                  <a:pt x="f1141" y="f1142"/>
                  <a:pt x="f1143" y="f189"/>
                </a:cubicBezTo>
                <a:cubicBezTo>
                  <a:pt x="f1144" y="f1145"/>
                  <a:pt x="f1146" y="f1147"/>
                  <a:pt x="f1148" y="f1149"/>
                </a:cubicBezTo>
                <a:cubicBezTo>
                  <a:pt x="f1150" y="f1136"/>
                  <a:pt x="f1151" y="f1152"/>
                  <a:pt x="f8" y="f9"/>
                </a:cubicBezTo>
                <a:close/>
                <a:moveTo>
                  <a:pt x="f1153" y="f1154"/>
                </a:moveTo>
                <a:cubicBezTo>
                  <a:pt x="f1155" y="f1156"/>
                  <a:pt x="f1157" y="f1158"/>
                  <a:pt x="f1159" y="f1160"/>
                </a:cubicBezTo>
                <a:cubicBezTo>
                  <a:pt x="f1161" y="f1162"/>
                  <a:pt x="f1163" y="f1164"/>
                  <a:pt x="f1165" y="f1166"/>
                </a:cubicBezTo>
                <a:cubicBezTo>
                  <a:pt x="f1167" y="f1168"/>
                  <a:pt x="f1169" y="f1170"/>
                  <a:pt x="f1171" y="f1172"/>
                </a:cubicBezTo>
                <a:cubicBezTo>
                  <a:pt x="f1173" y="f1174"/>
                  <a:pt x="f1175" y="f1176"/>
                  <a:pt x="f1153" y="f1154"/>
                </a:cubicBezTo>
                <a:close/>
                <a:moveTo>
                  <a:pt x="f1177" y="f1178"/>
                </a:moveTo>
                <a:cubicBezTo>
                  <a:pt x="f1179" y="f1180"/>
                  <a:pt x="f1181" y="f1182"/>
                  <a:pt x="f1183" y="f1184"/>
                </a:cubicBezTo>
                <a:cubicBezTo>
                  <a:pt x="f1185" y="f1186"/>
                  <a:pt x="f1187" y="f1188"/>
                  <a:pt x="f1189" y="f1190"/>
                </a:cubicBezTo>
                <a:cubicBezTo>
                  <a:pt x="f1191" y="f1192"/>
                  <a:pt x="f1193" y="f1194"/>
                  <a:pt x="f1177" y="f1178"/>
                </a:cubicBezTo>
                <a:close/>
              </a:path>
            </a:pathLst>
          </a:custGeom>
          <a:solidFill>
            <a:srgbClr val="F07C98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Century Gothic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24F2F8E5-8AFA-FC20-D19C-F81AAEFC2B5C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399032" y="2523744"/>
            <a:ext cx="3831335" cy="1453896"/>
          </a:xfrm>
        </p:spPr>
        <p:txBody>
          <a:bodyPr anchor="b" anchorCtr="1"/>
          <a:lstStyle>
            <a:lvl1pPr algn="ctr">
              <a:defRPr sz="3200">
                <a:solidFill>
                  <a:srgbClr val="FFFFFF"/>
                </a:solidFill>
              </a:defRPr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Picture Placeholder 2">
            <a:extLst>
              <a:ext uri="{FF2B5EF4-FFF2-40B4-BE49-F238E27FC236}">
                <a16:creationId xmlns:a16="http://schemas.microsoft.com/office/drawing/2014/main" id="{C2311344-F083-36F1-0B66-9AAF5D386643}"/>
              </a:ext>
            </a:extLst>
          </p:cNvPr>
          <p:cNvSpPr txBox="1">
            <a:spLocks noGrp="1"/>
          </p:cNvSpPr>
          <p:nvPr>
            <p:ph type="pic" idx="1"/>
          </p:nvPr>
        </p:nvSpPr>
        <p:spPr>
          <a:xfrm>
            <a:off x="6711696" y="640080"/>
            <a:ext cx="4837176" cy="5568696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pPr lvl="0"/>
            <a:r>
              <a:rPr lang="en-GB"/>
              <a:t>Click icon to add picture</a:t>
            </a:r>
            <a:endParaRPr lang="en-US"/>
          </a:p>
        </p:txBody>
      </p:sp>
      <p:sp>
        <p:nvSpPr>
          <p:cNvPr id="5" name="Text Placeholder 3">
            <a:extLst>
              <a:ext uri="{FF2B5EF4-FFF2-40B4-BE49-F238E27FC236}">
                <a16:creationId xmlns:a16="http://schemas.microsoft.com/office/drawing/2014/main" id="{373F0054-8773-36CA-A4B9-BBEEE0E07596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1655064" y="4087368"/>
            <a:ext cx="3319272" cy="649224"/>
          </a:xfrm>
        </p:spPr>
        <p:txBody>
          <a:bodyPr anchorCtr="1">
            <a:noAutofit/>
          </a:bodyPr>
          <a:lstStyle>
            <a:lvl1pPr marL="0" indent="0" algn="ctr">
              <a:buNone/>
              <a:defRPr sz="2000" cap="all">
                <a:solidFill>
                  <a:srgbClr val="FFFFFF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DAD197EA-3E42-B1E7-254E-4DC2C2EDE905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9/3/20XX</a:t>
            </a:r>
          </a:p>
        </p:txBody>
      </p:sp>
      <p:sp>
        <p:nvSpPr>
          <p:cNvPr id="7" name="Footer Placeholder 5">
            <a:extLst>
              <a:ext uri="{FF2B5EF4-FFF2-40B4-BE49-F238E27FC236}">
                <a16:creationId xmlns:a16="http://schemas.microsoft.com/office/drawing/2014/main" id="{6B703760-97E5-0BCB-1CBF-731614AFAA57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Presentation Title</a:t>
            </a:r>
          </a:p>
        </p:txBody>
      </p:sp>
      <p:sp>
        <p:nvSpPr>
          <p:cNvPr id="8" name="Slide Number Placeholder 6">
            <a:extLst>
              <a:ext uri="{FF2B5EF4-FFF2-40B4-BE49-F238E27FC236}">
                <a16:creationId xmlns:a16="http://schemas.microsoft.com/office/drawing/2014/main" id="{AFE2C28C-7DD9-928B-624D-BC57A15F2892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98C8C6D-5505-40AC-87F1-C6A5B51012D6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37739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84C9A8A-2F0E-291B-6790-EA76F2BD9A31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365129"/>
            <a:ext cx="10515600" cy="132555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rmAutofit/>
          </a:bodyPr>
          <a:lstStyle/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64888EF-5AA9-54FC-98F5-0899495E663C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8203" y="1825627"/>
            <a:ext cx="10515600" cy="435133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5B859F-71B1-BBD8-3C14-9A81FF55ADDC}"/>
              </a:ext>
            </a:extLst>
          </p:cNvPr>
          <p:cNvSpPr txBox="1">
            <a:spLocks noGrp="1"/>
          </p:cNvSpPr>
          <p:nvPr>
            <p:ph type="dt" sz="half" idx="2"/>
          </p:nvPr>
        </p:nvSpPr>
        <p:spPr>
          <a:xfrm>
            <a:off x="8382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200" b="0" i="0" u="none" strike="noStrike" kern="1200" cap="none" spc="0" baseline="0">
                <a:solidFill>
                  <a:srgbClr val="898989"/>
                </a:solidFill>
                <a:uFillTx/>
                <a:latin typeface="Century Gothic"/>
              </a:defRPr>
            </a:lvl1pPr>
          </a:lstStyle>
          <a:p>
            <a:pPr lvl="0"/>
            <a:r>
              <a:rPr lang="en-US"/>
              <a:t>9/3/20XX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472A0E-CA94-D6DC-A3F2-1C088C382A1E}"/>
              </a:ext>
            </a:extLst>
          </p:cNvPr>
          <p:cNvSpPr txBox="1">
            <a:spLocks noGrp="1"/>
          </p:cNvSpPr>
          <p:nvPr>
            <p:ph type="ftr" sz="quarter" idx="3"/>
          </p:nvPr>
        </p:nvSpPr>
        <p:spPr>
          <a:xfrm>
            <a:off x="4038603" y="6356351"/>
            <a:ext cx="41148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>
            <a:noAutofit/>
          </a:bodyPr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200" b="0" i="0" u="none" strike="noStrike" kern="1200" cap="none" spc="0" baseline="0">
                <a:solidFill>
                  <a:srgbClr val="898989"/>
                </a:solidFill>
                <a:uFillTx/>
                <a:latin typeface="Century Gothic"/>
              </a:defRPr>
            </a:lvl1pPr>
          </a:lstStyle>
          <a:p>
            <a:pPr lvl="0"/>
            <a:r>
              <a:rPr lang="en-US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F8C882B-4773-09DC-9689-95ACF40FDA57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86106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200" b="0" i="0" u="none" strike="noStrike" kern="1200" cap="none" spc="0" baseline="0">
                <a:solidFill>
                  <a:srgbClr val="898989"/>
                </a:solidFill>
                <a:uFillTx/>
                <a:latin typeface="Century Gothic"/>
              </a:defRPr>
            </a:lvl1pPr>
          </a:lstStyle>
          <a:p>
            <a:pPr lvl="0"/>
            <a:fld id="{401245B7-56A9-479C-A303-CBF3681DCD48}" type="slidenum"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  <p:sldLayoutId id="2147483664" r:id="rId16"/>
  </p:sldLayoutIdLst>
  <p:txStyles>
    <p:titleStyle>
      <a:lvl1pPr marL="0" marR="0" lvl="0" indent="0" algn="l" defTabSz="914400" rtl="0" fontAlgn="auto" hangingPunct="1">
        <a:lnSpc>
          <a:spcPct val="90000"/>
        </a:lnSpc>
        <a:spcBef>
          <a:spcPts val="0"/>
        </a:spcBef>
        <a:spcAft>
          <a:spcPts val="0"/>
        </a:spcAft>
        <a:buNone/>
        <a:tabLst/>
        <a:defRPr lang="en-GB" sz="4400" b="0" i="1" u="none" strike="noStrike" kern="1200" cap="none" spc="0" baseline="0">
          <a:solidFill>
            <a:srgbClr val="000000"/>
          </a:solidFill>
          <a:uFillTx/>
          <a:latin typeface="Elephant"/>
        </a:defRPr>
      </a:lvl1pPr>
    </p:titleStyle>
    <p:bodyStyle>
      <a:lvl1pPr marL="228600" marR="0" lvl="0" indent="-228600" algn="l" defTabSz="914400" rtl="0" fontAlgn="auto" hangingPunct="1">
        <a:lnSpc>
          <a:spcPct val="100000"/>
        </a:lnSpc>
        <a:spcBef>
          <a:spcPts val="1000"/>
        </a:spcBef>
        <a:spcAft>
          <a:spcPts val="0"/>
        </a:spcAft>
        <a:buSzPct val="100000"/>
        <a:buFont typeface="Arial" pitchFamily="34"/>
        <a:buChar char="•"/>
        <a:tabLst/>
        <a:defRPr lang="en-GB" sz="2800" b="0" i="0" u="none" strike="noStrike" kern="1200" cap="none" spc="0" baseline="0">
          <a:solidFill>
            <a:srgbClr val="000000"/>
          </a:solidFill>
          <a:uFillTx/>
          <a:latin typeface="Century Gothic"/>
        </a:defRPr>
      </a:lvl1pPr>
      <a:lvl2pPr marL="685800" marR="0" lvl="1" indent="-228600" algn="l" defTabSz="914400" rtl="0" fontAlgn="auto" hangingPunct="1">
        <a:lnSpc>
          <a:spcPct val="10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GB" sz="2400" b="0" i="0" u="none" strike="noStrike" kern="1200" cap="none" spc="0" baseline="0">
          <a:solidFill>
            <a:srgbClr val="000000"/>
          </a:solidFill>
          <a:uFillTx/>
          <a:latin typeface="Century Gothic"/>
        </a:defRPr>
      </a:lvl2pPr>
      <a:lvl3pPr marL="1143000" marR="0" lvl="2" indent="-228600" algn="l" defTabSz="914400" rtl="0" fontAlgn="auto" hangingPunct="1">
        <a:lnSpc>
          <a:spcPct val="10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GB" sz="2000" b="0" i="0" u="none" strike="noStrike" kern="1200" cap="none" spc="0" baseline="0">
          <a:solidFill>
            <a:srgbClr val="000000"/>
          </a:solidFill>
          <a:uFillTx/>
          <a:latin typeface="Century Gothic"/>
        </a:defRPr>
      </a:lvl3pPr>
      <a:lvl4pPr marL="1600200" marR="0" lvl="3" indent="-228600" algn="l" defTabSz="914400" rtl="0" fontAlgn="auto" hangingPunct="1">
        <a:lnSpc>
          <a:spcPct val="10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GB" sz="1800" b="0" i="0" u="none" strike="noStrike" kern="1200" cap="none" spc="0" baseline="0">
          <a:solidFill>
            <a:srgbClr val="000000"/>
          </a:solidFill>
          <a:uFillTx/>
          <a:latin typeface="Century Gothic"/>
        </a:defRPr>
      </a:lvl4pPr>
      <a:lvl5pPr marL="2057400" marR="0" lvl="4" indent="-228600" algn="l" defTabSz="914400" rtl="0" fontAlgn="auto" hangingPunct="1">
        <a:lnSpc>
          <a:spcPct val="10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GB" sz="1800" b="0" i="0" u="none" strike="noStrike" kern="1200" cap="none" spc="0" baseline="0">
          <a:solidFill>
            <a:srgbClr val="000000"/>
          </a:solidFill>
          <a:uFillTx/>
          <a:latin typeface="Century Gothic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4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E7F585-F223-E065-A5FD-AD6459229254}"/>
              </a:ext>
            </a:extLst>
          </p:cNvPr>
          <p:cNvSpPr txBox="1">
            <a:spLocks noGrp="1"/>
          </p:cNvSpPr>
          <p:nvPr>
            <p:ph type="ctrTitle"/>
          </p:nvPr>
        </p:nvSpPr>
        <p:spPr/>
        <p:txBody>
          <a:bodyPr/>
          <a:lstStyle/>
          <a:p>
            <a:pPr lvl="0"/>
            <a:r>
              <a:rPr lang="en-US" sz="4830" b="1">
                <a:latin typeface="Century Gothic"/>
              </a:rPr>
              <a:t>Introduction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2DB01F-0496-6E1E-83E9-2B8C802DD27C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8124672" y="1364101"/>
            <a:ext cx="3312825" cy="2518349"/>
          </a:xfrm>
        </p:spPr>
        <p:txBody>
          <a:bodyPr/>
          <a:lstStyle/>
          <a:p>
            <a:pPr lvl="0"/>
            <a:r>
              <a:rPr lang="en-US" sz="5400" b="1" i="1">
                <a:solidFill>
                  <a:srgbClr val="F07C98"/>
                </a:solidFill>
              </a:rPr>
              <a:t>Linzie bowden</a:t>
            </a: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B5CDBB2E-5B44-8E5A-0BF2-5C3D32EFBF2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24170" y="5568394"/>
            <a:ext cx="4637983" cy="1024128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4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3">
            <a:extLst>
              <a:ext uri="{FF2B5EF4-FFF2-40B4-BE49-F238E27FC236}">
                <a16:creationId xmlns:a16="http://schemas.microsoft.com/office/drawing/2014/main" id="{AE9EEB78-C9E1-A244-688A-352B61ED62B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84092" y="136529"/>
            <a:ext cx="4840943" cy="1530906"/>
          </a:xfrm>
        </p:spPr>
        <p:txBody>
          <a:bodyPr/>
          <a:lstStyle/>
          <a:p>
            <a:pPr lvl="0"/>
            <a:r>
              <a:rPr lang="en-US" b="1">
                <a:solidFill>
                  <a:srgbClr val="E72A58"/>
                </a:solidFill>
              </a:rPr>
              <a:t>Skills developed</a:t>
            </a:r>
          </a:p>
        </p:txBody>
      </p:sp>
      <p:sp>
        <p:nvSpPr>
          <p:cNvPr id="3" name="Content Placeholder 4">
            <a:extLst>
              <a:ext uri="{FF2B5EF4-FFF2-40B4-BE49-F238E27FC236}">
                <a16:creationId xmlns:a16="http://schemas.microsoft.com/office/drawing/2014/main" id="{D6323854-6475-91A4-951C-8F198750DDE5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242050" y="1452286"/>
            <a:ext cx="11465862" cy="4195477"/>
          </a:xfrm>
        </p:spPr>
        <p:txBody>
          <a:bodyPr>
            <a:noAutofit/>
          </a:bodyPr>
          <a:lstStyle/>
          <a:p>
            <a:pPr marL="285750" lvl="0" indent="-285750"/>
            <a:r>
              <a:rPr lang="en-US" sz="1800" b="1"/>
              <a:t>Digital literacy – I have learnt basic skills to use laptop</a:t>
            </a:r>
          </a:p>
          <a:p>
            <a:pPr marL="0" lvl="0" indent="0">
              <a:buNone/>
            </a:pPr>
            <a:endParaRPr lang="en-US" sz="1800" b="1"/>
          </a:p>
          <a:p>
            <a:pPr marL="285750" lvl="0" indent="-285750"/>
            <a:r>
              <a:rPr lang="en-US" sz="1800" b="1"/>
              <a:t>Data analysis –working with spread sheets like excel</a:t>
            </a:r>
          </a:p>
          <a:p>
            <a:pPr marL="285750" lvl="0" indent="-285750"/>
            <a:endParaRPr lang="en-US" sz="1800" b="1"/>
          </a:p>
          <a:p>
            <a:pPr marL="285750" lvl="0" indent="-285750"/>
            <a:r>
              <a:rPr lang="en-US" sz="1800" b="1"/>
              <a:t>Project management – planning tasks, meeting deadlines,  and using digital project management software.</a:t>
            </a:r>
          </a:p>
          <a:p>
            <a:pPr marL="0" lvl="0" indent="0">
              <a:buNone/>
            </a:pPr>
            <a:endParaRPr lang="en-US" sz="1800" b="1"/>
          </a:p>
          <a:p>
            <a:pPr marL="285750" lvl="0" indent="-285750"/>
            <a:r>
              <a:rPr lang="en-US" sz="1800" b="1"/>
              <a:t>Digital communication – creating presentations , using emails professionally </a:t>
            </a:r>
          </a:p>
          <a:p>
            <a:pPr marL="0" lvl="0" indent="0">
              <a:buNone/>
            </a:pPr>
            <a:endParaRPr lang="en-US" sz="1800" b="1"/>
          </a:p>
          <a:p>
            <a:pPr marL="285750" lvl="0" indent="-285750"/>
            <a:r>
              <a:rPr lang="en-US" sz="1800" b="1"/>
              <a:t>Adaptability – learning new technologies quickly </a:t>
            </a:r>
          </a:p>
        </p:txBody>
      </p:sp>
      <p:sp>
        <p:nvSpPr>
          <p:cNvPr id="4" name="Footer Placeholder 25">
            <a:extLst>
              <a:ext uri="{FF2B5EF4-FFF2-40B4-BE49-F238E27FC236}">
                <a16:creationId xmlns:a16="http://schemas.microsoft.com/office/drawing/2014/main" id="{6338D8A6-DAC5-C2BA-AB17-33DA28485EF1}"/>
              </a:ext>
            </a:extLst>
          </p:cNvPr>
          <p:cNvSpPr txBox="1"/>
          <p:nvPr/>
        </p:nvSpPr>
        <p:spPr>
          <a:xfrm>
            <a:off x="838203" y="6356351"/>
            <a:ext cx="4114800" cy="36512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200" b="0" i="0" u="none" strike="noStrike" kern="1200" cap="none" spc="0" baseline="0">
                <a:solidFill>
                  <a:srgbClr val="898989"/>
                </a:solidFill>
                <a:uFillTx/>
                <a:latin typeface="Century Gothic"/>
              </a:rPr>
              <a:t>Presentation Title</a:t>
            </a:r>
          </a:p>
        </p:txBody>
      </p:sp>
      <p:pic>
        <p:nvPicPr>
          <p:cNvPr id="5" name="Picture 15">
            <a:extLst>
              <a:ext uri="{FF2B5EF4-FFF2-40B4-BE49-F238E27FC236}">
                <a16:creationId xmlns:a16="http://schemas.microsoft.com/office/drawing/2014/main" id="{FC8BC349-0BED-00CA-1DDB-727F2D21918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08430" y="541352"/>
            <a:ext cx="2827279" cy="2252167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4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9">
            <a:extLst>
              <a:ext uri="{FF2B5EF4-FFF2-40B4-BE49-F238E27FC236}">
                <a16:creationId xmlns:a16="http://schemas.microsoft.com/office/drawing/2014/main" id="{545E1D7B-6EEF-A444-07DA-85934AE8E47D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768925" y="1813812"/>
            <a:ext cx="3731849" cy="3132944"/>
          </a:xfrm>
        </p:spPr>
        <p:txBody>
          <a:bodyPr/>
          <a:lstStyle/>
          <a:p>
            <a:pPr lvl="0"/>
            <a:r>
              <a:rPr lang="en-US">
                <a:solidFill>
                  <a:srgbClr val="000000"/>
                </a:solidFill>
              </a:rPr>
              <a:t>Examples of work completed </a:t>
            </a:r>
          </a:p>
        </p:txBody>
      </p:sp>
      <p:sp>
        <p:nvSpPr>
          <p:cNvPr id="3" name="Date Placeholder 11">
            <a:extLst>
              <a:ext uri="{FF2B5EF4-FFF2-40B4-BE49-F238E27FC236}">
                <a16:creationId xmlns:a16="http://schemas.microsoft.com/office/drawing/2014/main" id="{5A1B3E81-208A-78EA-779C-6F1C02EC70F4}"/>
              </a:ext>
            </a:extLst>
          </p:cNvPr>
          <p:cNvSpPr txBox="1"/>
          <p:nvPr/>
        </p:nvSpPr>
        <p:spPr>
          <a:xfrm>
            <a:off x="838203" y="6356351"/>
            <a:ext cx="2743200" cy="36512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200" b="0" i="0" u="none" strike="noStrike" kern="1200" cap="none" spc="0" baseline="0">
                <a:solidFill>
                  <a:srgbClr val="898989"/>
                </a:solidFill>
                <a:uFillTx/>
                <a:latin typeface="Century Gothic"/>
              </a:rPr>
              <a:t>9/3/20XX</a:t>
            </a:r>
          </a:p>
        </p:txBody>
      </p:sp>
      <p:sp>
        <p:nvSpPr>
          <p:cNvPr id="4" name="Footer Placeholder 12">
            <a:extLst>
              <a:ext uri="{FF2B5EF4-FFF2-40B4-BE49-F238E27FC236}">
                <a16:creationId xmlns:a16="http://schemas.microsoft.com/office/drawing/2014/main" id="{B5DD012A-1275-EFB6-144F-97F3E5242617}"/>
              </a:ext>
            </a:extLst>
          </p:cNvPr>
          <p:cNvSpPr txBox="1"/>
          <p:nvPr/>
        </p:nvSpPr>
        <p:spPr>
          <a:xfrm>
            <a:off x="4038603" y="6356351"/>
            <a:ext cx="4114800" cy="36512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200" b="0" i="0" u="none" strike="noStrike" kern="1200" cap="none" spc="0" baseline="0">
                <a:solidFill>
                  <a:srgbClr val="898989"/>
                </a:solidFill>
                <a:uFillTx/>
                <a:latin typeface="Century Gothic"/>
              </a:rPr>
              <a:t>Presentation Title</a:t>
            </a:r>
          </a:p>
        </p:txBody>
      </p:sp>
      <p:sp>
        <p:nvSpPr>
          <p:cNvPr id="5" name="Slide Number Placeholder 13">
            <a:extLst>
              <a:ext uri="{FF2B5EF4-FFF2-40B4-BE49-F238E27FC236}">
                <a16:creationId xmlns:a16="http://schemas.microsoft.com/office/drawing/2014/main" id="{26714FEF-650F-5C30-E8AB-9BE8E56C1D0D}"/>
              </a:ext>
            </a:extLst>
          </p:cNvPr>
          <p:cNvSpPr txBox="1"/>
          <p:nvPr/>
        </p:nvSpPr>
        <p:spPr>
          <a:xfrm>
            <a:off x="8610603" y="6356351"/>
            <a:ext cx="2743200" cy="36512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79158F18-868A-4B26-9A66-6D7EBC8FAD7F}" type="slidenum">
              <a:t>3</a:t>
            </a:fld>
            <a:endParaRPr lang="en-US" sz="1200" b="0" i="0" u="none" strike="noStrike" kern="1200" cap="none" spc="0" baseline="0">
              <a:solidFill>
                <a:srgbClr val="898989"/>
              </a:solidFill>
              <a:uFillTx/>
              <a:latin typeface="Century Gothic"/>
            </a:endParaRPr>
          </a:p>
        </p:txBody>
      </p:sp>
      <p:sp>
        <p:nvSpPr>
          <p:cNvPr id="6" name="TextBox 2">
            <a:extLst>
              <a:ext uri="{FF2B5EF4-FFF2-40B4-BE49-F238E27FC236}">
                <a16:creationId xmlns:a16="http://schemas.microsoft.com/office/drawing/2014/main" id="{BC1C73D1-80AA-96A3-052A-17E501375BA4}"/>
              </a:ext>
            </a:extLst>
          </p:cNvPr>
          <p:cNvSpPr txBox="1"/>
          <p:nvPr/>
        </p:nvSpPr>
        <p:spPr>
          <a:xfrm>
            <a:off x="6691222" y="2758187"/>
            <a:ext cx="5165994" cy="295465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457200" marR="0" lvl="0" indent="-45720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800" b="0" i="0" u="none" strike="noStrike" kern="1200" cap="none" spc="0" baseline="0">
                <a:solidFill>
                  <a:srgbClr val="000000"/>
                </a:solidFill>
                <a:uFillTx/>
                <a:latin typeface="Aharoni" pitchFamily="2"/>
                <a:cs typeface="Aharoni" pitchFamily="2"/>
              </a:rPr>
              <a:t>Outlook</a:t>
            </a:r>
          </a:p>
          <a:p>
            <a:pPr marL="457200" marR="0" lvl="0" indent="-45720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800" b="0" i="0" u="none" strike="noStrike" kern="1200" cap="none" spc="0" baseline="0">
                <a:solidFill>
                  <a:srgbClr val="000000"/>
                </a:solidFill>
                <a:uFillTx/>
                <a:latin typeface="Aharoni" pitchFamily="2"/>
                <a:cs typeface="Aharoni" pitchFamily="2"/>
              </a:rPr>
              <a:t>Linked in learning</a:t>
            </a:r>
          </a:p>
          <a:p>
            <a:pPr marL="457200" marR="0" lvl="0" indent="-45720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800" b="0" i="0" u="none" strike="noStrike" kern="1200" cap="none" spc="0" baseline="0">
                <a:solidFill>
                  <a:srgbClr val="000000"/>
                </a:solidFill>
                <a:uFillTx/>
                <a:latin typeface="Aharoni" pitchFamily="2"/>
                <a:cs typeface="Aharoni" pitchFamily="2"/>
              </a:rPr>
              <a:t>Microsoft word</a:t>
            </a:r>
          </a:p>
          <a:p>
            <a:pPr marL="457200" marR="0" lvl="0" indent="-45720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800" b="0" i="0" u="none" strike="noStrike" kern="1200" cap="none" spc="0" baseline="0">
                <a:solidFill>
                  <a:srgbClr val="000000"/>
                </a:solidFill>
                <a:uFillTx/>
                <a:latin typeface="Aharoni" pitchFamily="2"/>
                <a:cs typeface="Aharoni" pitchFamily="2"/>
              </a:rPr>
              <a:t>Excel spread sheets </a:t>
            </a:r>
          </a:p>
          <a:p>
            <a:pPr marL="457200" marR="0" lvl="0" indent="-45720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800" b="0" i="0" u="none" strike="noStrike" kern="1200" cap="none" spc="0" baseline="0">
                <a:solidFill>
                  <a:srgbClr val="000000"/>
                </a:solidFill>
                <a:uFillTx/>
                <a:latin typeface="Aharoni" pitchFamily="2"/>
                <a:cs typeface="Aharoni" pitchFamily="2"/>
              </a:rPr>
              <a:t>Microsoft forms and ai</a:t>
            </a:r>
          </a:p>
          <a:p>
            <a:pPr marL="457200" marR="0" lvl="0" indent="-45720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800" b="0" i="0" u="none" strike="noStrike" kern="1200" cap="none" spc="0" baseline="0">
                <a:solidFill>
                  <a:srgbClr val="000000"/>
                </a:solidFill>
                <a:uFillTx/>
                <a:latin typeface="Aharoni" pitchFamily="2"/>
                <a:cs typeface="Aharoni" pitchFamily="2"/>
              </a:rPr>
              <a:t>Havard referencing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entury Gothic"/>
            </a:endParaRPr>
          </a:p>
        </p:txBody>
      </p:sp>
      <p:pic>
        <p:nvPicPr>
          <p:cNvPr id="7" name="Picture 7">
            <a:extLst>
              <a:ext uri="{FF2B5EF4-FFF2-40B4-BE49-F238E27FC236}">
                <a16:creationId xmlns:a16="http://schemas.microsoft.com/office/drawing/2014/main" id="{AE9D7D3D-8F85-2DC5-E64E-65C7D5EE205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70034" y="138568"/>
            <a:ext cx="4107301" cy="2297868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  <p:transition spd="slow">
    <p:split orient="vert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4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title 12">
            <a:extLst>
              <a:ext uri="{FF2B5EF4-FFF2-40B4-BE49-F238E27FC236}">
                <a16:creationId xmlns:a16="http://schemas.microsoft.com/office/drawing/2014/main" id="{40E35D0A-9432-E77B-F8CF-434462C24AE4}"/>
              </a:ext>
            </a:extLst>
          </p:cNvPr>
          <p:cNvSpPr txBox="1">
            <a:spLocks noGrp="1"/>
          </p:cNvSpPr>
          <p:nvPr>
            <p:ph type="subTitle" idx="4294967295"/>
          </p:nvPr>
        </p:nvSpPr>
        <p:spPr>
          <a:xfrm>
            <a:off x="1903753" y="269821"/>
            <a:ext cx="8544391" cy="734519"/>
          </a:xfrm>
        </p:spPr>
        <p:txBody>
          <a:bodyPr>
            <a:noAutofit/>
          </a:bodyPr>
          <a:lstStyle/>
          <a:p>
            <a:pPr marL="0" lvl="0" indent="0" algn="r">
              <a:buNone/>
            </a:pPr>
            <a:r>
              <a:rPr lang="en-GB" sz="4000" b="1" i="1" cap="all">
                <a:solidFill>
                  <a:srgbClr val="E72A58"/>
                </a:solidFill>
              </a:rPr>
              <a:t>Challenges and improvements</a:t>
            </a:r>
          </a:p>
        </p:txBody>
      </p:sp>
      <p:sp>
        <p:nvSpPr>
          <p:cNvPr id="3" name="Rectangle 13">
            <a:extLst>
              <a:ext uri="{FF2B5EF4-FFF2-40B4-BE49-F238E27FC236}">
                <a16:creationId xmlns:a16="http://schemas.microsoft.com/office/drawing/2014/main" id="{352DFEBC-A795-4E93-E0E2-927846D9A313}"/>
              </a:ext>
            </a:extLst>
          </p:cNvPr>
          <p:cNvSpPr/>
          <p:nvPr/>
        </p:nvSpPr>
        <p:spPr>
          <a:xfrm>
            <a:off x="464698" y="1199217"/>
            <a:ext cx="4786015" cy="3462732"/>
          </a:xfrm>
          <a:prstGeom prst="rect">
            <a:avLst/>
          </a:prstGeom>
          <a:solidFill>
            <a:srgbClr val="F07C98"/>
          </a:solidFill>
          <a:ln w="12701" cap="flat">
            <a:solidFill>
              <a:srgbClr val="65313D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0" i="0" u="none" strike="noStrike" kern="1200" cap="none" spc="0" baseline="0">
                <a:solidFill>
                  <a:srgbClr val="0D0D0D"/>
                </a:solidFill>
                <a:uFillTx/>
                <a:latin typeface="Aptos Black" pitchFamily="34"/>
              </a:rPr>
              <a:t>The biggest challenge this term was us having a new tutor just when I was getting in to the course everything went left . I feel like I could off done so much better if this term if this never happened</a:t>
            </a: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Century Gothic"/>
              </a:rPr>
              <a:t>.  </a:t>
            </a:r>
          </a:p>
        </p:txBody>
      </p:sp>
      <p:sp>
        <p:nvSpPr>
          <p:cNvPr id="4" name="Rectangle 15">
            <a:extLst>
              <a:ext uri="{FF2B5EF4-FFF2-40B4-BE49-F238E27FC236}">
                <a16:creationId xmlns:a16="http://schemas.microsoft.com/office/drawing/2014/main" id="{5C1B991D-ACC6-B693-1ADF-F96FAC35690B}"/>
              </a:ext>
            </a:extLst>
          </p:cNvPr>
          <p:cNvSpPr/>
          <p:nvPr/>
        </p:nvSpPr>
        <p:spPr>
          <a:xfrm>
            <a:off x="6641488" y="1199217"/>
            <a:ext cx="4786015" cy="3462732"/>
          </a:xfrm>
          <a:prstGeom prst="rect">
            <a:avLst/>
          </a:prstGeom>
          <a:solidFill>
            <a:srgbClr val="F07C98"/>
          </a:solidFill>
          <a:ln w="12701" cap="flat">
            <a:solidFill>
              <a:srgbClr val="65313D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D0D0D"/>
                </a:solidFill>
                <a:uFillTx/>
                <a:latin typeface="Aptos ExtraBold" pitchFamily="34"/>
              </a:rPr>
              <a:t>Getting my assessments submitted on time is my main focus for next term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D0D0D"/>
              </a:solidFill>
              <a:uFillTx/>
              <a:latin typeface="Aptos ExtraBold" pitchFamily="34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D0D0D"/>
                </a:solidFill>
                <a:uFillTx/>
                <a:latin typeface="Aptos ExtraBold" pitchFamily="34"/>
              </a:rPr>
              <a:t>Practice using the laptop more at home to strengthen my IT skills 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D0D0D"/>
              </a:solidFill>
              <a:uFillTx/>
              <a:latin typeface="Aptos ExtraBold" pitchFamily="34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D0D0D"/>
                </a:solidFill>
                <a:uFillTx/>
                <a:latin typeface="Aptos ExtraBold" pitchFamily="34"/>
              </a:rPr>
              <a:t>And most of attend both lessons each week so I don’t fall behind.</a:t>
            </a:r>
          </a:p>
        </p:txBody>
      </p:sp>
      <p:pic>
        <p:nvPicPr>
          <p:cNvPr id="5" name="Picture 17">
            <a:extLst>
              <a:ext uri="{FF2B5EF4-FFF2-40B4-BE49-F238E27FC236}">
                <a16:creationId xmlns:a16="http://schemas.microsoft.com/office/drawing/2014/main" id="{7D073F75-8F06-255A-B0D1-B5F6F567B43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2272" y="4976731"/>
            <a:ext cx="4047344" cy="1731361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4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137670-6F01-4270-6941-7DC10BFC6C71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323472" y="344774"/>
            <a:ext cx="8334527" cy="1364101"/>
          </a:xfrm>
        </p:spPr>
        <p:txBody>
          <a:bodyPr/>
          <a:lstStyle/>
          <a:p>
            <a:pPr lvl="0"/>
            <a:r>
              <a:rPr lang="en-US"/>
              <a:t>    </a:t>
            </a:r>
            <a:r>
              <a:rPr lang="en-US">
                <a:solidFill>
                  <a:srgbClr val="E72A58"/>
                </a:solidFill>
              </a:rPr>
              <a:t>Future goals and Application</a:t>
            </a:r>
          </a:p>
        </p:txBody>
      </p:sp>
      <p:sp>
        <p:nvSpPr>
          <p:cNvPr id="3" name="Date Placeholder 5">
            <a:extLst>
              <a:ext uri="{FF2B5EF4-FFF2-40B4-BE49-F238E27FC236}">
                <a16:creationId xmlns:a16="http://schemas.microsoft.com/office/drawing/2014/main" id="{A82017CE-C11E-7847-177C-7DA404E5880C}"/>
              </a:ext>
            </a:extLst>
          </p:cNvPr>
          <p:cNvSpPr txBox="1"/>
          <p:nvPr/>
        </p:nvSpPr>
        <p:spPr>
          <a:xfrm>
            <a:off x="838203" y="6356351"/>
            <a:ext cx="2743200" cy="36512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200" b="0" i="0" u="none" strike="noStrike" kern="1200" cap="none" spc="0" baseline="0">
                <a:solidFill>
                  <a:srgbClr val="898989"/>
                </a:solidFill>
                <a:uFillTx/>
                <a:latin typeface="Century Gothic"/>
              </a:rPr>
              <a:t>9/3/20XX</a:t>
            </a:r>
          </a:p>
        </p:txBody>
      </p:sp>
      <p:sp>
        <p:nvSpPr>
          <p:cNvPr id="4" name="Footer Placeholder 6">
            <a:extLst>
              <a:ext uri="{FF2B5EF4-FFF2-40B4-BE49-F238E27FC236}">
                <a16:creationId xmlns:a16="http://schemas.microsoft.com/office/drawing/2014/main" id="{6C21F5B6-DC0C-2460-7B20-2CA6A92F195C}"/>
              </a:ext>
            </a:extLst>
          </p:cNvPr>
          <p:cNvSpPr txBox="1"/>
          <p:nvPr/>
        </p:nvSpPr>
        <p:spPr>
          <a:xfrm>
            <a:off x="4038603" y="6356351"/>
            <a:ext cx="4114800" cy="36512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200" b="0" i="0" u="none" strike="noStrike" kern="1200" cap="none" spc="0" baseline="0">
                <a:solidFill>
                  <a:srgbClr val="898989"/>
                </a:solidFill>
                <a:uFillTx/>
                <a:latin typeface="Century Gothic"/>
              </a:rPr>
              <a:t>Presentation Title</a:t>
            </a:r>
          </a:p>
        </p:txBody>
      </p:sp>
      <p:sp>
        <p:nvSpPr>
          <p:cNvPr id="5" name="Slide Number Placeholder 7">
            <a:extLst>
              <a:ext uri="{FF2B5EF4-FFF2-40B4-BE49-F238E27FC236}">
                <a16:creationId xmlns:a16="http://schemas.microsoft.com/office/drawing/2014/main" id="{48ACA9A8-3B91-DFD3-B169-F11993466D04}"/>
              </a:ext>
            </a:extLst>
          </p:cNvPr>
          <p:cNvSpPr txBox="1"/>
          <p:nvPr/>
        </p:nvSpPr>
        <p:spPr>
          <a:xfrm>
            <a:off x="8610603" y="6356351"/>
            <a:ext cx="2743200" cy="36512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9A8EA521-2B8D-40B5-B855-B391F0F5B1F8}" type="slidenum">
              <a:t>5</a:t>
            </a:fld>
            <a:endParaRPr lang="en-US" sz="1200" b="0" i="0" u="none" strike="noStrike" kern="1200" cap="none" spc="0" baseline="0">
              <a:solidFill>
                <a:srgbClr val="898989"/>
              </a:solidFill>
              <a:uFillTx/>
              <a:latin typeface="Century Gothic"/>
            </a:endParaRPr>
          </a:p>
        </p:txBody>
      </p:sp>
      <p:sp>
        <p:nvSpPr>
          <p:cNvPr id="6" name="Content Placeholder 7">
            <a:extLst>
              <a:ext uri="{FF2B5EF4-FFF2-40B4-BE49-F238E27FC236}">
                <a16:creationId xmlns:a16="http://schemas.microsoft.com/office/drawing/2014/main" id="{D0AF7900-A48C-DC7E-F059-31B253210956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838203" y="2683242"/>
            <a:ext cx="10515600" cy="1469038"/>
          </a:xfrm>
        </p:spPr>
        <p:txBody>
          <a:bodyPr/>
          <a:lstStyle/>
          <a:p>
            <a:pPr lvl="0"/>
            <a:r>
              <a:rPr lang="en-GB">
                <a:solidFill>
                  <a:srgbClr val="E72A58"/>
                </a:solidFill>
                <a:latin typeface="Amasis MT Pro Black" pitchFamily="18"/>
              </a:rPr>
              <a:t>My future goals are to complete this course and apply for university again next year.</a:t>
            </a:r>
          </a:p>
          <a:p>
            <a:pPr lvl="0"/>
            <a:endParaRPr lang="en-GB"/>
          </a:p>
        </p:txBody>
      </p:sp>
      <p:pic>
        <p:nvPicPr>
          <p:cNvPr id="7" name="Picture 9">
            <a:extLst>
              <a:ext uri="{FF2B5EF4-FFF2-40B4-BE49-F238E27FC236}">
                <a16:creationId xmlns:a16="http://schemas.microsoft.com/office/drawing/2014/main" id="{A6C41680-8FBA-953B-1CC9-3AC4052F1A8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38603" y="4152272"/>
            <a:ext cx="4114800" cy="2023676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4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131F94-D2F4-FA74-199C-3DB1599AEC40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US">
                <a:solidFill>
                  <a:srgbClr val="E72A58"/>
                </a:solidFill>
              </a:rPr>
              <a:t>                         </a:t>
            </a:r>
            <a:r>
              <a:rPr lang="en-US" sz="5400">
                <a:solidFill>
                  <a:srgbClr val="E72A58"/>
                </a:solidFill>
              </a:rPr>
              <a:t>conclusion</a:t>
            </a:r>
          </a:p>
        </p:txBody>
      </p:sp>
      <p:sp>
        <p:nvSpPr>
          <p:cNvPr id="3" name="Date Placeholder 11">
            <a:extLst>
              <a:ext uri="{FF2B5EF4-FFF2-40B4-BE49-F238E27FC236}">
                <a16:creationId xmlns:a16="http://schemas.microsoft.com/office/drawing/2014/main" id="{F06D055E-96A6-0A8D-23E4-9560A72B134C}"/>
              </a:ext>
            </a:extLst>
          </p:cNvPr>
          <p:cNvSpPr txBox="1"/>
          <p:nvPr/>
        </p:nvSpPr>
        <p:spPr>
          <a:xfrm>
            <a:off x="838203" y="6356351"/>
            <a:ext cx="2743200" cy="36512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200" b="0" i="0" u="none" strike="noStrike" kern="1200" cap="none" spc="0" baseline="0">
                <a:solidFill>
                  <a:srgbClr val="898989"/>
                </a:solidFill>
                <a:uFillTx/>
                <a:latin typeface="Century Gothic"/>
              </a:rPr>
              <a:t>9/3/20XX</a:t>
            </a:r>
          </a:p>
        </p:txBody>
      </p:sp>
      <p:sp>
        <p:nvSpPr>
          <p:cNvPr id="4" name="Footer Placeholder 12">
            <a:extLst>
              <a:ext uri="{FF2B5EF4-FFF2-40B4-BE49-F238E27FC236}">
                <a16:creationId xmlns:a16="http://schemas.microsoft.com/office/drawing/2014/main" id="{9F970E82-A485-6314-BD92-0F8AFBB33597}"/>
              </a:ext>
            </a:extLst>
          </p:cNvPr>
          <p:cNvSpPr txBox="1"/>
          <p:nvPr/>
        </p:nvSpPr>
        <p:spPr>
          <a:xfrm>
            <a:off x="4038603" y="6356351"/>
            <a:ext cx="4114800" cy="36512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200" b="0" i="0" u="none" strike="noStrike" kern="1200" cap="none" spc="0" baseline="0">
                <a:solidFill>
                  <a:srgbClr val="898989"/>
                </a:solidFill>
                <a:uFillTx/>
                <a:latin typeface="Century Gothic"/>
              </a:rPr>
              <a:t>Presentation Title</a:t>
            </a:r>
          </a:p>
        </p:txBody>
      </p:sp>
      <p:sp>
        <p:nvSpPr>
          <p:cNvPr id="5" name="Slide Number Placeholder 13">
            <a:extLst>
              <a:ext uri="{FF2B5EF4-FFF2-40B4-BE49-F238E27FC236}">
                <a16:creationId xmlns:a16="http://schemas.microsoft.com/office/drawing/2014/main" id="{F235BA4D-AEBE-961F-C2C7-8255AAB23C27}"/>
              </a:ext>
            </a:extLst>
          </p:cNvPr>
          <p:cNvSpPr txBox="1"/>
          <p:nvPr/>
        </p:nvSpPr>
        <p:spPr>
          <a:xfrm>
            <a:off x="8610603" y="6356351"/>
            <a:ext cx="2743200" cy="36512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58E58662-D891-4612-999E-89EC381C7684}" type="slidenum">
              <a:t>6</a:t>
            </a:fld>
            <a:endParaRPr lang="en-US" sz="1200" b="0" i="0" u="none" strike="noStrike" kern="1200" cap="none" spc="0" baseline="0">
              <a:solidFill>
                <a:srgbClr val="898989"/>
              </a:solidFill>
              <a:uFillTx/>
              <a:latin typeface="Century Gothic"/>
            </a:endParaRP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DAC8FDAD-A135-0F0E-1188-0C28A2544514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838203" y="2011680"/>
            <a:ext cx="10515600" cy="806473"/>
          </a:xfrm>
        </p:spPr>
        <p:txBody>
          <a:bodyPr/>
          <a:lstStyle/>
          <a:p>
            <a:pPr marL="0" lvl="0" indent="0" algn="just">
              <a:lnSpc>
                <a:spcPct val="90000"/>
              </a:lnSpc>
              <a:buNone/>
            </a:pPr>
            <a:r>
              <a:rPr lang="en-GB" sz="2600">
                <a:solidFill>
                  <a:srgbClr val="E72A58"/>
                </a:solidFill>
                <a:latin typeface="Amasis MT Pro Black" pitchFamily="18"/>
              </a:rPr>
              <a:t>Here are some of the most important skills that I have gained this term.</a:t>
            </a:r>
          </a:p>
        </p:txBody>
      </p:sp>
      <p:sp>
        <p:nvSpPr>
          <p:cNvPr id="7" name="Oval 5">
            <a:extLst>
              <a:ext uri="{FF2B5EF4-FFF2-40B4-BE49-F238E27FC236}">
                <a16:creationId xmlns:a16="http://schemas.microsoft.com/office/drawing/2014/main" id="{11BB34B5-D03C-60A4-A03E-D12F695C2CDD}"/>
              </a:ext>
            </a:extLst>
          </p:cNvPr>
          <p:cNvSpPr/>
          <p:nvPr/>
        </p:nvSpPr>
        <p:spPr>
          <a:xfrm>
            <a:off x="523402" y="3139144"/>
            <a:ext cx="3633862" cy="2953063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+- 2700000 f2 0"/>
              <a:gd name="f15" fmla="*/ f9 f1 1"/>
              <a:gd name="f16" fmla="*/ f10 f1 1"/>
              <a:gd name="f17" fmla="?: f11 f4 1"/>
              <a:gd name="f18" fmla="?: f12 f5 1"/>
              <a:gd name="f19" fmla="?: f13 f6 1"/>
              <a:gd name="f20" fmla="+- f14 0 f2"/>
              <a:gd name="f21" fmla="*/ f15 1 f3"/>
              <a:gd name="f22" fmla="*/ f16 1 f3"/>
              <a:gd name="f23" fmla="*/ f17 1 21600"/>
              <a:gd name="f24" fmla="*/ f18 1 21600"/>
              <a:gd name="f25" fmla="*/ 21600 f17 1"/>
              <a:gd name="f26" fmla="*/ 21600 f18 1"/>
              <a:gd name="f27" fmla="+- f20 f2 0"/>
              <a:gd name="f28" fmla="+- f21 0 f2"/>
              <a:gd name="f29" fmla="+- f22 0 f2"/>
              <a:gd name="f30" fmla="min f24 f23"/>
              <a:gd name="f31" fmla="*/ f25 1 f19"/>
              <a:gd name="f32" fmla="*/ f26 1 f19"/>
              <a:gd name="f33" fmla="*/ f27 f8 1"/>
              <a:gd name="f34" fmla="val f31"/>
              <a:gd name="f35" fmla="val f32"/>
              <a:gd name="f36" fmla="*/ f33 1 f1"/>
              <a:gd name="f37" fmla="*/ f7 f30 1"/>
              <a:gd name="f38" fmla="+- f35 0 f7"/>
              <a:gd name="f39" fmla="+- f34 0 f7"/>
              <a:gd name="f40" fmla="+- 0 0 f36"/>
              <a:gd name="f41" fmla="*/ f38 1 2"/>
              <a:gd name="f42" fmla="*/ f39 1 2"/>
              <a:gd name="f43" fmla="+- 0 0 f40"/>
              <a:gd name="f44" fmla="+- f7 f41 0"/>
              <a:gd name="f45" fmla="+- f7 f42 0"/>
              <a:gd name="f46" fmla="*/ f43 f1 1"/>
              <a:gd name="f47" fmla="*/ f42 f30 1"/>
              <a:gd name="f48" fmla="*/ f41 f30 1"/>
              <a:gd name="f49" fmla="*/ f46 1 f8"/>
              <a:gd name="f50" fmla="*/ f44 f30 1"/>
              <a:gd name="f51" fmla="+- f49 0 f2"/>
              <a:gd name="f52" fmla="cos 1 f51"/>
              <a:gd name="f53" fmla="sin 1 f51"/>
              <a:gd name="f54" fmla="+- 0 0 f52"/>
              <a:gd name="f55" fmla="+- 0 0 f53"/>
              <a:gd name="f56" fmla="+- 0 0 f54"/>
              <a:gd name="f57" fmla="+- 0 0 f55"/>
              <a:gd name="f58" fmla="val f56"/>
              <a:gd name="f59" fmla="val f57"/>
              <a:gd name="f60" fmla="*/ f58 f42 1"/>
              <a:gd name="f61" fmla="*/ f59 f41 1"/>
              <a:gd name="f62" fmla="+- f45 0 f60"/>
              <a:gd name="f63" fmla="+- f45 f60 0"/>
              <a:gd name="f64" fmla="+- f44 0 f61"/>
              <a:gd name="f65" fmla="+- f44 f61 0"/>
              <a:gd name="f66" fmla="*/ f62 f30 1"/>
              <a:gd name="f67" fmla="*/ f64 f30 1"/>
              <a:gd name="f68" fmla="*/ f63 f30 1"/>
              <a:gd name="f69" fmla="*/ f65 f3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8">
                <a:pos x="f66" y="f67"/>
              </a:cxn>
              <a:cxn ang="f29">
                <a:pos x="f66" y="f69"/>
              </a:cxn>
              <a:cxn ang="f29">
                <a:pos x="f68" y="f69"/>
              </a:cxn>
              <a:cxn ang="f28">
                <a:pos x="f68" y="f67"/>
              </a:cxn>
            </a:cxnLst>
            <a:rect l="f66" t="f67" r="f68" b="f69"/>
            <a:pathLst>
              <a:path>
                <a:moveTo>
                  <a:pt x="f37" y="f50"/>
                </a:moveTo>
                <a:arcTo wR="f47" hR="f48" stAng="f1" swAng="f0"/>
                <a:close/>
              </a:path>
            </a:pathLst>
          </a:custGeom>
          <a:solidFill>
            <a:srgbClr val="F07C98"/>
          </a:solidFill>
          <a:ln w="12701" cap="flat">
            <a:solidFill>
              <a:srgbClr val="65313D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0" i="0" u="none" strike="noStrike" kern="1200" cap="none" spc="0" baseline="0">
                <a:solidFill>
                  <a:srgbClr val="262626"/>
                </a:solidFill>
                <a:uFillTx/>
                <a:latin typeface="Aharoni" pitchFamily="2"/>
                <a:cs typeface="Aharoni" pitchFamily="2"/>
              </a:rPr>
              <a:t>Learning how to use my laptop properly and being able to use Microsoft word power point and excell</a:t>
            </a:r>
          </a:p>
        </p:txBody>
      </p:sp>
      <p:sp>
        <p:nvSpPr>
          <p:cNvPr id="8" name="Oval 6">
            <a:extLst>
              <a:ext uri="{FF2B5EF4-FFF2-40B4-BE49-F238E27FC236}">
                <a16:creationId xmlns:a16="http://schemas.microsoft.com/office/drawing/2014/main" id="{5B0DDDEA-6D07-DDAB-CBE3-2F159737642D}"/>
              </a:ext>
            </a:extLst>
          </p:cNvPr>
          <p:cNvSpPr/>
          <p:nvPr/>
        </p:nvSpPr>
        <p:spPr>
          <a:xfrm>
            <a:off x="4581994" y="2713216"/>
            <a:ext cx="3028017" cy="1874026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+- 2700000 f2 0"/>
              <a:gd name="f15" fmla="*/ f9 f1 1"/>
              <a:gd name="f16" fmla="*/ f10 f1 1"/>
              <a:gd name="f17" fmla="?: f11 f4 1"/>
              <a:gd name="f18" fmla="?: f12 f5 1"/>
              <a:gd name="f19" fmla="?: f13 f6 1"/>
              <a:gd name="f20" fmla="+- f14 0 f2"/>
              <a:gd name="f21" fmla="*/ f15 1 f3"/>
              <a:gd name="f22" fmla="*/ f16 1 f3"/>
              <a:gd name="f23" fmla="*/ f17 1 21600"/>
              <a:gd name="f24" fmla="*/ f18 1 21600"/>
              <a:gd name="f25" fmla="*/ 21600 f17 1"/>
              <a:gd name="f26" fmla="*/ 21600 f18 1"/>
              <a:gd name="f27" fmla="+- f20 f2 0"/>
              <a:gd name="f28" fmla="+- f21 0 f2"/>
              <a:gd name="f29" fmla="+- f22 0 f2"/>
              <a:gd name="f30" fmla="min f24 f23"/>
              <a:gd name="f31" fmla="*/ f25 1 f19"/>
              <a:gd name="f32" fmla="*/ f26 1 f19"/>
              <a:gd name="f33" fmla="*/ f27 f8 1"/>
              <a:gd name="f34" fmla="val f31"/>
              <a:gd name="f35" fmla="val f32"/>
              <a:gd name="f36" fmla="*/ f33 1 f1"/>
              <a:gd name="f37" fmla="*/ f7 f30 1"/>
              <a:gd name="f38" fmla="+- f35 0 f7"/>
              <a:gd name="f39" fmla="+- f34 0 f7"/>
              <a:gd name="f40" fmla="+- 0 0 f36"/>
              <a:gd name="f41" fmla="*/ f38 1 2"/>
              <a:gd name="f42" fmla="*/ f39 1 2"/>
              <a:gd name="f43" fmla="+- 0 0 f40"/>
              <a:gd name="f44" fmla="+- f7 f41 0"/>
              <a:gd name="f45" fmla="+- f7 f42 0"/>
              <a:gd name="f46" fmla="*/ f43 f1 1"/>
              <a:gd name="f47" fmla="*/ f42 f30 1"/>
              <a:gd name="f48" fmla="*/ f41 f30 1"/>
              <a:gd name="f49" fmla="*/ f46 1 f8"/>
              <a:gd name="f50" fmla="*/ f44 f30 1"/>
              <a:gd name="f51" fmla="+- f49 0 f2"/>
              <a:gd name="f52" fmla="cos 1 f51"/>
              <a:gd name="f53" fmla="sin 1 f51"/>
              <a:gd name="f54" fmla="+- 0 0 f52"/>
              <a:gd name="f55" fmla="+- 0 0 f53"/>
              <a:gd name="f56" fmla="+- 0 0 f54"/>
              <a:gd name="f57" fmla="+- 0 0 f55"/>
              <a:gd name="f58" fmla="val f56"/>
              <a:gd name="f59" fmla="val f57"/>
              <a:gd name="f60" fmla="*/ f58 f42 1"/>
              <a:gd name="f61" fmla="*/ f59 f41 1"/>
              <a:gd name="f62" fmla="+- f45 0 f60"/>
              <a:gd name="f63" fmla="+- f45 f60 0"/>
              <a:gd name="f64" fmla="+- f44 0 f61"/>
              <a:gd name="f65" fmla="+- f44 f61 0"/>
              <a:gd name="f66" fmla="*/ f62 f30 1"/>
              <a:gd name="f67" fmla="*/ f64 f30 1"/>
              <a:gd name="f68" fmla="*/ f63 f30 1"/>
              <a:gd name="f69" fmla="*/ f65 f3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8">
                <a:pos x="f66" y="f67"/>
              </a:cxn>
              <a:cxn ang="f29">
                <a:pos x="f66" y="f69"/>
              </a:cxn>
              <a:cxn ang="f29">
                <a:pos x="f68" y="f69"/>
              </a:cxn>
              <a:cxn ang="f28">
                <a:pos x="f68" y="f67"/>
              </a:cxn>
            </a:cxnLst>
            <a:rect l="f66" t="f67" r="f68" b="f69"/>
            <a:pathLst>
              <a:path>
                <a:moveTo>
                  <a:pt x="f37" y="f50"/>
                </a:moveTo>
                <a:arcTo wR="f47" hR="f48" stAng="f1" swAng="f0"/>
                <a:close/>
              </a:path>
            </a:pathLst>
          </a:custGeom>
          <a:solidFill>
            <a:srgbClr val="F07C98"/>
          </a:solidFill>
          <a:ln w="12701" cap="flat">
            <a:solidFill>
              <a:srgbClr val="65313D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highlight>
                  <a:srgbClr val="000000"/>
                </a:highlight>
                <a:uFillTx/>
                <a:latin typeface="Aharoni" pitchFamily="2"/>
                <a:cs typeface="Aharoni" pitchFamily="2"/>
              </a:rPr>
              <a:t>Meeting new people and becoming more confident to do presentations </a:t>
            </a:r>
          </a:p>
        </p:txBody>
      </p:sp>
      <p:sp>
        <p:nvSpPr>
          <p:cNvPr id="9" name="Oval 7">
            <a:extLst>
              <a:ext uri="{FF2B5EF4-FFF2-40B4-BE49-F238E27FC236}">
                <a16:creationId xmlns:a16="http://schemas.microsoft.com/office/drawing/2014/main" id="{07DB9AC7-7688-E63E-666C-7A2E84EED574}"/>
              </a:ext>
            </a:extLst>
          </p:cNvPr>
          <p:cNvSpPr/>
          <p:nvPr/>
        </p:nvSpPr>
        <p:spPr>
          <a:xfrm>
            <a:off x="8153393" y="3139144"/>
            <a:ext cx="3515191" cy="2781970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+- 2700000 f2 0"/>
              <a:gd name="f15" fmla="*/ f9 f1 1"/>
              <a:gd name="f16" fmla="*/ f10 f1 1"/>
              <a:gd name="f17" fmla="?: f11 f4 1"/>
              <a:gd name="f18" fmla="?: f12 f5 1"/>
              <a:gd name="f19" fmla="?: f13 f6 1"/>
              <a:gd name="f20" fmla="+- f14 0 f2"/>
              <a:gd name="f21" fmla="*/ f15 1 f3"/>
              <a:gd name="f22" fmla="*/ f16 1 f3"/>
              <a:gd name="f23" fmla="*/ f17 1 21600"/>
              <a:gd name="f24" fmla="*/ f18 1 21600"/>
              <a:gd name="f25" fmla="*/ 21600 f17 1"/>
              <a:gd name="f26" fmla="*/ 21600 f18 1"/>
              <a:gd name="f27" fmla="+- f20 f2 0"/>
              <a:gd name="f28" fmla="+- f21 0 f2"/>
              <a:gd name="f29" fmla="+- f22 0 f2"/>
              <a:gd name="f30" fmla="min f24 f23"/>
              <a:gd name="f31" fmla="*/ f25 1 f19"/>
              <a:gd name="f32" fmla="*/ f26 1 f19"/>
              <a:gd name="f33" fmla="*/ f27 f8 1"/>
              <a:gd name="f34" fmla="val f31"/>
              <a:gd name="f35" fmla="val f32"/>
              <a:gd name="f36" fmla="*/ f33 1 f1"/>
              <a:gd name="f37" fmla="*/ f7 f30 1"/>
              <a:gd name="f38" fmla="+- f35 0 f7"/>
              <a:gd name="f39" fmla="+- f34 0 f7"/>
              <a:gd name="f40" fmla="+- 0 0 f36"/>
              <a:gd name="f41" fmla="*/ f38 1 2"/>
              <a:gd name="f42" fmla="*/ f39 1 2"/>
              <a:gd name="f43" fmla="+- 0 0 f40"/>
              <a:gd name="f44" fmla="+- f7 f41 0"/>
              <a:gd name="f45" fmla="+- f7 f42 0"/>
              <a:gd name="f46" fmla="*/ f43 f1 1"/>
              <a:gd name="f47" fmla="*/ f42 f30 1"/>
              <a:gd name="f48" fmla="*/ f41 f30 1"/>
              <a:gd name="f49" fmla="*/ f46 1 f8"/>
              <a:gd name="f50" fmla="*/ f44 f30 1"/>
              <a:gd name="f51" fmla="+- f49 0 f2"/>
              <a:gd name="f52" fmla="cos 1 f51"/>
              <a:gd name="f53" fmla="sin 1 f51"/>
              <a:gd name="f54" fmla="+- 0 0 f52"/>
              <a:gd name="f55" fmla="+- 0 0 f53"/>
              <a:gd name="f56" fmla="+- 0 0 f54"/>
              <a:gd name="f57" fmla="+- 0 0 f55"/>
              <a:gd name="f58" fmla="val f56"/>
              <a:gd name="f59" fmla="val f57"/>
              <a:gd name="f60" fmla="*/ f58 f42 1"/>
              <a:gd name="f61" fmla="*/ f59 f41 1"/>
              <a:gd name="f62" fmla="+- f45 0 f60"/>
              <a:gd name="f63" fmla="+- f45 f60 0"/>
              <a:gd name="f64" fmla="+- f44 0 f61"/>
              <a:gd name="f65" fmla="+- f44 f61 0"/>
              <a:gd name="f66" fmla="*/ f62 f30 1"/>
              <a:gd name="f67" fmla="*/ f64 f30 1"/>
              <a:gd name="f68" fmla="*/ f63 f30 1"/>
              <a:gd name="f69" fmla="*/ f65 f3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8">
                <a:pos x="f66" y="f67"/>
              </a:cxn>
              <a:cxn ang="f29">
                <a:pos x="f66" y="f69"/>
              </a:cxn>
              <a:cxn ang="f29">
                <a:pos x="f68" y="f69"/>
              </a:cxn>
              <a:cxn ang="f28">
                <a:pos x="f68" y="f67"/>
              </a:cxn>
            </a:cxnLst>
            <a:rect l="f66" t="f67" r="f68" b="f69"/>
            <a:pathLst>
              <a:path>
                <a:moveTo>
                  <a:pt x="f37" y="f50"/>
                </a:moveTo>
                <a:arcTo wR="f47" hR="f48" stAng="f1" swAng="f0"/>
                <a:close/>
              </a:path>
            </a:pathLst>
          </a:custGeom>
          <a:solidFill>
            <a:srgbClr val="F07C98"/>
          </a:solidFill>
          <a:ln w="12701" cap="flat">
            <a:solidFill>
              <a:srgbClr val="65313D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highlight>
                  <a:srgbClr val="000000"/>
                </a:highlight>
                <a:uFillTx/>
                <a:latin typeface="Aharoni" pitchFamily="2"/>
                <a:cs typeface="Aharoni" pitchFamily="2"/>
              </a:rPr>
              <a:t>A key take away that i have learnt is to always to show up for lessons because it is difficult to try and catch up and get back on track.</a:t>
            </a:r>
          </a:p>
        </p:txBody>
      </p:sp>
    </p:spTree>
  </p:cSld>
  <p:clrMapOvr>
    <a:masterClrMapping/>
  </p:clrMapOvr>
  <p:transition spd="slow">
    <p:circle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5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CE13C6B5-EB3D-5C4C-E9A9-22FAC16A6BEC}"/>
              </a:ext>
            </a:extLst>
          </p:cNvPr>
          <p:cNvSpPr txBox="1"/>
          <p:nvPr/>
        </p:nvSpPr>
        <p:spPr>
          <a:xfrm>
            <a:off x="838203" y="6356351"/>
            <a:ext cx="2743200" cy="36512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200" b="0" i="0" u="none" strike="noStrike" kern="1200" cap="none" spc="0" baseline="0">
                <a:solidFill>
                  <a:srgbClr val="898989"/>
                </a:solidFill>
                <a:uFillTx/>
                <a:latin typeface="Century Gothic"/>
              </a:rPr>
              <a:t>9/3/20XX</a:t>
            </a:r>
          </a:p>
        </p:txBody>
      </p:sp>
      <p:sp>
        <p:nvSpPr>
          <p:cNvPr id="3" name="Footer Placeholder 4">
            <a:extLst>
              <a:ext uri="{FF2B5EF4-FFF2-40B4-BE49-F238E27FC236}">
                <a16:creationId xmlns:a16="http://schemas.microsoft.com/office/drawing/2014/main" id="{EE2F7712-27C7-E4A5-11AE-C92F4ACF2975}"/>
              </a:ext>
            </a:extLst>
          </p:cNvPr>
          <p:cNvSpPr txBox="1"/>
          <p:nvPr/>
        </p:nvSpPr>
        <p:spPr>
          <a:xfrm>
            <a:off x="4038603" y="6356351"/>
            <a:ext cx="4114800" cy="36512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200" b="0" i="0" u="none" strike="noStrike" kern="1200" cap="none" spc="0" baseline="0">
                <a:solidFill>
                  <a:srgbClr val="898989"/>
                </a:solidFill>
                <a:uFillTx/>
                <a:latin typeface="Century Gothic"/>
              </a:rPr>
              <a:t>Presentation Title</a:t>
            </a:r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7730AE27-BB0D-917E-8243-B6B5AB3970C2}"/>
              </a:ext>
            </a:extLst>
          </p:cNvPr>
          <p:cNvSpPr txBox="1"/>
          <p:nvPr/>
        </p:nvSpPr>
        <p:spPr>
          <a:xfrm>
            <a:off x="8610603" y="6356351"/>
            <a:ext cx="2743200" cy="36512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0E594742-15A2-4FB7-BD50-792403B7043F}" type="slidenum">
              <a:t>7</a:t>
            </a:fld>
            <a:endParaRPr lang="en-US" sz="1200" b="0" i="0" u="none" strike="noStrike" kern="1200" cap="none" spc="0" baseline="0">
              <a:solidFill>
                <a:srgbClr val="898989"/>
              </a:solidFill>
              <a:uFillTx/>
              <a:latin typeface="Century Gothic"/>
            </a:endParaRPr>
          </a:p>
        </p:txBody>
      </p:sp>
      <p:pic>
        <p:nvPicPr>
          <p:cNvPr id="5" name="Picture 7">
            <a:extLst>
              <a:ext uri="{FF2B5EF4-FFF2-40B4-BE49-F238E27FC236}">
                <a16:creationId xmlns:a16="http://schemas.microsoft.com/office/drawing/2014/main" id="{754463B4-7728-18B0-99FD-E9625234B8A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97447" y="1933727"/>
            <a:ext cx="4255955" cy="3147931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Brush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275</Words>
  <Application>Microsoft Office PowerPoint</Application>
  <PresentationFormat>Widescreen</PresentationFormat>
  <Paragraphs>47</Paragraphs>
  <Slides>7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6" baseType="lpstr">
      <vt:lpstr>Aharoni</vt:lpstr>
      <vt:lpstr>Amasis MT Pro Black</vt:lpstr>
      <vt:lpstr>Aptos Black</vt:lpstr>
      <vt:lpstr>Aptos ExtraBold</vt:lpstr>
      <vt:lpstr>Arial</vt:lpstr>
      <vt:lpstr>Calibri</vt:lpstr>
      <vt:lpstr>Century Gothic</vt:lpstr>
      <vt:lpstr>Elephant</vt:lpstr>
      <vt:lpstr>Brush</vt:lpstr>
      <vt:lpstr>Introduction</vt:lpstr>
      <vt:lpstr>Skills developed</vt:lpstr>
      <vt:lpstr>Examples of work completed </vt:lpstr>
      <vt:lpstr>PowerPoint Presentation</vt:lpstr>
      <vt:lpstr>    Future goals and Application</vt:lpstr>
      <vt:lpstr>                         conclusion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Linzie Bowden (2535082)</dc:creator>
  <cp:lastModifiedBy>Scott James</cp:lastModifiedBy>
  <cp:revision>2</cp:revision>
  <dcterms:created xsi:type="dcterms:W3CDTF">2026-06-29T12:42:23Z</dcterms:created>
  <dcterms:modified xsi:type="dcterms:W3CDTF">2026-06-30T18:04:06Z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