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8" r:id="rId3"/>
    <p:sldId id="259" r:id="rId4"/>
    <p:sldId id="260" r:id="rId5"/>
    <p:sldId id="261" r:id="rId6"/>
    <p:sldId id="262" r:id="rId7"/>
    <p:sldId id="263" r:id="rId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68D3DC-39D8-A162-9078-7925269D7589}"/>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302AC240-D315-9092-C2A8-BE5C68484BA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2D653A30-B15D-DA8A-5E66-8D86FF7882DB}"/>
              </a:ext>
            </a:extLst>
          </p:cNvPr>
          <p:cNvSpPr>
            <a:spLocks noGrp="1"/>
          </p:cNvSpPr>
          <p:nvPr>
            <p:ph type="dt" sz="half" idx="10"/>
          </p:nvPr>
        </p:nvSpPr>
        <p:spPr/>
        <p:txBody>
          <a:bodyPr/>
          <a:lstStyle/>
          <a:p>
            <a:fld id="{63F01263-BCD8-E447-A340-50C8239F1D3A}" type="datetimeFigureOut">
              <a:rPr lang="en-US" smtClean="0"/>
              <a:t>10/13/25</a:t>
            </a:fld>
            <a:endParaRPr lang="en-US"/>
          </a:p>
        </p:txBody>
      </p:sp>
      <p:sp>
        <p:nvSpPr>
          <p:cNvPr id="5" name="Footer Placeholder 4">
            <a:extLst>
              <a:ext uri="{FF2B5EF4-FFF2-40B4-BE49-F238E27FC236}">
                <a16:creationId xmlns:a16="http://schemas.microsoft.com/office/drawing/2014/main" id="{FCB08EF9-85DF-5E78-3663-8822A210F5E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3D2F07C-A48D-7A82-00EF-031EDB0C62B5}"/>
              </a:ext>
            </a:extLst>
          </p:cNvPr>
          <p:cNvSpPr>
            <a:spLocks noGrp="1"/>
          </p:cNvSpPr>
          <p:nvPr>
            <p:ph type="sldNum" sz="quarter" idx="12"/>
          </p:nvPr>
        </p:nvSpPr>
        <p:spPr/>
        <p:txBody>
          <a:bodyPr/>
          <a:lstStyle/>
          <a:p>
            <a:fld id="{539AABCD-6D9D-D145-82BA-2B8D5686FCC9}" type="slidenum">
              <a:rPr lang="en-US" smtClean="0"/>
              <a:t>‹#›</a:t>
            </a:fld>
            <a:endParaRPr lang="en-US"/>
          </a:p>
        </p:txBody>
      </p:sp>
    </p:spTree>
    <p:extLst>
      <p:ext uri="{BB962C8B-B14F-4D97-AF65-F5344CB8AC3E}">
        <p14:creationId xmlns:p14="http://schemas.microsoft.com/office/powerpoint/2010/main" val="152769774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341932-9F08-FCB1-0ECD-84117614F67B}"/>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6D55E75C-B46D-B96C-8AEC-D7D9F42AD71F}"/>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1D7BF2E-7E04-D4FF-5DE5-6672DFFFA6DF}"/>
              </a:ext>
            </a:extLst>
          </p:cNvPr>
          <p:cNvSpPr>
            <a:spLocks noGrp="1"/>
          </p:cNvSpPr>
          <p:nvPr>
            <p:ph type="dt" sz="half" idx="10"/>
          </p:nvPr>
        </p:nvSpPr>
        <p:spPr/>
        <p:txBody>
          <a:bodyPr/>
          <a:lstStyle/>
          <a:p>
            <a:fld id="{63F01263-BCD8-E447-A340-50C8239F1D3A}" type="datetimeFigureOut">
              <a:rPr lang="en-US" smtClean="0"/>
              <a:t>10/13/25</a:t>
            </a:fld>
            <a:endParaRPr lang="en-US"/>
          </a:p>
        </p:txBody>
      </p:sp>
      <p:sp>
        <p:nvSpPr>
          <p:cNvPr id="5" name="Footer Placeholder 4">
            <a:extLst>
              <a:ext uri="{FF2B5EF4-FFF2-40B4-BE49-F238E27FC236}">
                <a16:creationId xmlns:a16="http://schemas.microsoft.com/office/drawing/2014/main" id="{1FE6A205-D86C-7C00-DDC5-AE852B13F7D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DFDA72F-993B-B697-6FFD-7998A6ADAD89}"/>
              </a:ext>
            </a:extLst>
          </p:cNvPr>
          <p:cNvSpPr>
            <a:spLocks noGrp="1"/>
          </p:cNvSpPr>
          <p:nvPr>
            <p:ph type="sldNum" sz="quarter" idx="12"/>
          </p:nvPr>
        </p:nvSpPr>
        <p:spPr/>
        <p:txBody>
          <a:bodyPr/>
          <a:lstStyle/>
          <a:p>
            <a:fld id="{539AABCD-6D9D-D145-82BA-2B8D5686FCC9}" type="slidenum">
              <a:rPr lang="en-US" smtClean="0"/>
              <a:t>‹#›</a:t>
            </a:fld>
            <a:endParaRPr lang="en-US"/>
          </a:p>
        </p:txBody>
      </p:sp>
    </p:spTree>
    <p:extLst>
      <p:ext uri="{BB962C8B-B14F-4D97-AF65-F5344CB8AC3E}">
        <p14:creationId xmlns:p14="http://schemas.microsoft.com/office/powerpoint/2010/main" val="159012773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76E1A1-FE0B-6A58-D505-D2929171E7F3}"/>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FEA023E2-826F-0075-E4DA-107ABBF4F8E5}"/>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DC313F19-8107-484C-6117-0540F8426C6B}"/>
              </a:ext>
            </a:extLst>
          </p:cNvPr>
          <p:cNvSpPr>
            <a:spLocks noGrp="1"/>
          </p:cNvSpPr>
          <p:nvPr>
            <p:ph type="dt" sz="half" idx="10"/>
          </p:nvPr>
        </p:nvSpPr>
        <p:spPr/>
        <p:txBody>
          <a:bodyPr/>
          <a:lstStyle/>
          <a:p>
            <a:fld id="{63F01263-BCD8-E447-A340-50C8239F1D3A}" type="datetimeFigureOut">
              <a:rPr lang="en-US" smtClean="0"/>
              <a:t>10/13/25</a:t>
            </a:fld>
            <a:endParaRPr lang="en-US"/>
          </a:p>
        </p:txBody>
      </p:sp>
      <p:sp>
        <p:nvSpPr>
          <p:cNvPr id="5" name="Footer Placeholder 4">
            <a:extLst>
              <a:ext uri="{FF2B5EF4-FFF2-40B4-BE49-F238E27FC236}">
                <a16:creationId xmlns:a16="http://schemas.microsoft.com/office/drawing/2014/main" id="{88A12779-052F-DB3F-9404-5A1388E4D13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43D523D-29C3-6FB7-2130-627257F2E3C1}"/>
              </a:ext>
            </a:extLst>
          </p:cNvPr>
          <p:cNvSpPr>
            <a:spLocks noGrp="1"/>
          </p:cNvSpPr>
          <p:nvPr>
            <p:ph type="sldNum" sz="quarter" idx="12"/>
          </p:nvPr>
        </p:nvSpPr>
        <p:spPr/>
        <p:txBody>
          <a:bodyPr/>
          <a:lstStyle/>
          <a:p>
            <a:fld id="{539AABCD-6D9D-D145-82BA-2B8D5686FCC9}" type="slidenum">
              <a:rPr lang="en-US" smtClean="0"/>
              <a:t>‹#›</a:t>
            </a:fld>
            <a:endParaRPr lang="en-US"/>
          </a:p>
        </p:txBody>
      </p:sp>
    </p:spTree>
    <p:extLst>
      <p:ext uri="{BB962C8B-B14F-4D97-AF65-F5344CB8AC3E}">
        <p14:creationId xmlns:p14="http://schemas.microsoft.com/office/powerpoint/2010/main" val="289735529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4AAC6E-E940-9099-ACA6-0EC858665BEF}"/>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CD44AE28-9A31-EDEE-D62D-9A034F8B7E30}"/>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A66BE994-32AB-8F1B-3D2C-41D40953F8AD}"/>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78D2C818-2D5D-5825-B6F5-7ABCD9F81D0E}"/>
              </a:ext>
            </a:extLst>
          </p:cNvPr>
          <p:cNvSpPr>
            <a:spLocks noGrp="1"/>
          </p:cNvSpPr>
          <p:nvPr>
            <p:ph type="dt" sz="half" idx="10"/>
          </p:nvPr>
        </p:nvSpPr>
        <p:spPr/>
        <p:txBody>
          <a:bodyPr/>
          <a:lstStyle/>
          <a:p>
            <a:fld id="{63F01263-BCD8-E447-A340-50C8239F1D3A}" type="datetimeFigureOut">
              <a:rPr lang="en-US" smtClean="0"/>
              <a:t>10/13/25</a:t>
            </a:fld>
            <a:endParaRPr lang="en-US"/>
          </a:p>
        </p:txBody>
      </p:sp>
      <p:sp>
        <p:nvSpPr>
          <p:cNvPr id="6" name="Footer Placeholder 5">
            <a:extLst>
              <a:ext uri="{FF2B5EF4-FFF2-40B4-BE49-F238E27FC236}">
                <a16:creationId xmlns:a16="http://schemas.microsoft.com/office/drawing/2014/main" id="{DBBAA2D5-503E-0013-CB7A-CC72F53A9B4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E708AA0-B94C-25C9-D79C-92CEF88B6B58}"/>
              </a:ext>
            </a:extLst>
          </p:cNvPr>
          <p:cNvSpPr>
            <a:spLocks noGrp="1"/>
          </p:cNvSpPr>
          <p:nvPr>
            <p:ph type="sldNum" sz="quarter" idx="12"/>
          </p:nvPr>
        </p:nvSpPr>
        <p:spPr/>
        <p:txBody>
          <a:bodyPr/>
          <a:lstStyle/>
          <a:p>
            <a:fld id="{539AABCD-6D9D-D145-82BA-2B8D5686FCC9}" type="slidenum">
              <a:rPr lang="en-US" smtClean="0"/>
              <a:t>‹#›</a:t>
            </a:fld>
            <a:endParaRPr lang="en-US"/>
          </a:p>
        </p:txBody>
      </p:sp>
    </p:spTree>
    <p:extLst>
      <p:ext uri="{BB962C8B-B14F-4D97-AF65-F5344CB8AC3E}">
        <p14:creationId xmlns:p14="http://schemas.microsoft.com/office/powerpoint/2010/main" val="265587708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410C40-E334-B344-CCB1-4F18862AFF0B}"/>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C84B4B2-4C44-01CF-1AE0-4330EA4F86FA}"/>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9439BA0D-97B7-7635-444E-5612FBF98967}"/>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287BBEE5-1021-E584-8F26-7249DCF8D2F6}"/>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991CF0BF-274A-5E32-57CA-7AC0181791FB}"/>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AEAA2D45-07FF-E8A4-FE44-CD7D9DED3023}"/>
              </a:ext>
            </a:extLst>
          </p:cNvPr>
          <p:cNvSpPr>
            <a:spLocks noGrp="1"/>
          </p:cNvSpPr>
          <p:nvPr>
            <p:ph type="dt" sz="half" idx="10"/>
          </p:nvPr>
        </p:nvSpPr>
        <p:spPr/>
        <p:txBody>
          <a:bodyPr/>
          <a:lstStyle/>
          <a:p>
            <a:fld id="{63F01263-BCD8-E447-A340-50C8239F1D3A}" type="datetimeFigureOut">
              <a:rPr lang="en-US" smtClean="0"/>
              <a:t>10/13/25</a:t>
            </a:fld>
            <a:endParaRPr lang="en-US"/>
          </a:p>
        </p:txBody>
      </p:sp>
      <p:sp>
        <p:nvSpPr>
          <p:cNvPr id="8" name="Footer Placeholder 7">
            <a:extLst>
              <a:ext uri="{FF2B5EF4-FFF2-40B4-BE49-F238E27FC236}">
                <a16:creationId xmlns:a16="http://schemas.microsoft.com/office/drawing/2014/main" id="{3A683C78-67B0-92FB-1AC2-B559D3C7A0FF}"/>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0332E8E5-906D-A469-A6CC-25A510AC05B9}"/>
              </a:ext>
            </a:extLst>
          </p:cNvPr>
          <p:cNvSpPr>
            <a:spLocks noGrp="1"/>
          </p:cNvSpPr>
          <p:nvPr>
            <p:ph type="sldNum" sz="quarter" idx="12"/>
          </p:nvPr>
        </p:nvSpPr>
        <p:spPr/>
        <p:txBody>
          <a:bodyPr/>
          <a:lstStyle/>
          <a:p>
            <a:fld id="{539AABCD-6D9D-D145-82BA-2B8D5686FCC9}" type="slidenum">
              <a:rPr lang="en-US" smtClean="0"/>
              <a:t>‹#›</a:t>
            </a:fld>
            <a:endParaRPr lang="en-US"/>
          </a:p>
        </p:txBody>
      </p:sp>
    </p:spTree>
    <p:extLst>
      <p:ext uri="{BB962C8B-B14F-4D97-AF65-F5344CB8AC3E}">
        <p14:creationId xmlns:p14="http://schemas.microsoft.com/office/powerpoint/2010/main" val="123934867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E48487-9886-AE14-BCC7-1E00F0603819}"/>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C19DF34A-75D4-8555-6C11-32BDE7B3E3DF}"/>
              </a:ext>
            </a:extLst>
          </p:cNvPr>
          <p:cNvSpPr>
            <a:spLocks noGrp="1"/>
          </p:cNvSpPr>
          <p:nvPr>
            <p:ph type="dt" sz="half" idx="10"/>
          </p:nvPr>
        </p:nvSpPr>
        <p:spPr/>
        <p:txBody>
          <a:bodyPr/>
          <a:lstStyle/>
          <a:p>
            <a:fld id="{63F01263-BCD8-E447-A340-50C8239F1D3A}" type="datetimeFigureOut">
              <a:rPr lang="en-US" smtClean="0"/>
              <a:t>10/13/25</a:t>
            </a:fld>
            <a:endParaRPr lang="en-US"/>
          </a:p>
        </p:txBody>
      </p:sp>
      <p:sp>
        <p:nvSpPr>
          <p:cNvPr id="4" name="Footer Placeholder 3">
            <a:extLst>
              <a:ext uri="{FF2B5EF4-FFF2-40B4-BE49-F238E27FC236}">
                <a16:creationId xmlns:a16="http://schemas.microsoft.com/office/drawing/2014/main" id="{B12CE9C9-A96B-FA6C-4E98-457E3AEFD599}"/>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CB338506-2C21-3416-0B85-91639CAEFE84}"/>
              </a:ext>
            </a:extLst>
          </p:cNvPr>
          <p:cNvSpPr>
            <a:spLocks noGrp="1"/>
          </p:cNvSpPr>
          <p:nvPr>
            <p:ph type="sldNum" sz="quarter" idx="12"/>
          </p:nvPr>
        </p:nvSpPr>
        <p:spPr/>
        <p:txBody>
          <a:bodyPr/>
          <a:lstStyle/>
          <a:p>
            <a:fld id="{539AABCD-6D9D-D145-82BA-2B8D5686FCC9}" type="slidenum">
              <a:rPr lang="en-US" smtClean="0"/>
              <a:t>‹#›</a:t>
            </a:fld>
            <a:endParaRPr lang="en-US"/>
          </a:p>
        </p:txBody>
      </p:sp>
    </p:spTree>
    <p:extLst>
      <p:ext uri="{BB962C8B-B14F-4D97-AF65-F5344CB8AC3E}">
        <p14:creationId xmlns:p14="http://schemas.microsoft.com/office/powerpoint/2010/main" val="226040601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CACB0E5-DAF6-1175-FD4D-46CB32F74851}"/>
              </a:ext>
            </a:extLst>
          </p:cNvPr>
          <p:cNvSpPr>
            <a:spLocks noGrp="1"/>
          </p:cNvSpPr>
          <p:nvPr>
            <p:ph type="dt" sz="half" idx="10"/>
          </p:nvPr>
        </p:nvSpPr>
        <p:spPr/>
        <p:txBody>
          <a:bodyPr/>
          <a:lstStyle/>
          <a:p>
            <a:fld id="{63F01263-BCD8-E447-A340-50C8239F1D3A}" type="datetimeFigureOut">
              <a:rPr lang="en-US" smtClean="0"/>
              <a:t>10/13/25</a:t>
            </a:fld>
            <a:endParaRPr lang="en-US"/>
          </a:p>
        </p:txBody>
      </p:sp>
      <p:sp>
        <p:nvSpPr>
          <p:cNvPr id="3" name="Footer Placeholder 2">
            <a:extLst>
              <a:ext uri="{FF2B5EF4-FFF2-40B4-BE49-F238E27FC236}">
                <a16:creationId xmlns:a16="http://schemas.microsoft.com/office/drawing/2014/main" id="{1A26A98C-6CFB-D96A-6F76-022ABE51DBC2}"/>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779BA493-571E-2B5B-1E7E-174EBFC75230}"/>
              </a:ext>
            </a:extLst>
          </p:cNvPr>
          <p:cNvSpPr>
            <a:spLocks noGrp="1"/>
          </p:cNvSpPr>
          <p:nvPr>
            <p:ph type="sldNum" sz="quarter" idx="12"/>
          </p:nvPr>
        </p:nvSpPr>
        <p:spPr/>
        <p:txBody>
          <a:bodyPr/>
          <a:lstStyle/>
          <a:p>
            <a:fld id="{539AABCD-6D9D-D145-82BA-2B8D5686FCC9}" type="slidenum">
              <a:rPr lang="en-US" smtClean="0"/>
              <a:t>‹#›</a:t>
            </a:fld>
            <a:endParaRPr lang="en-US"/>
          </a:p>
        </p:txBody>
      </p:sp>
    </p:spTree>
    <p:extLst>
      <p:ext uri="{BB962C8B-B14F-4D97-AF65-F5344CB8AC3E}">
        <p14:creationId xmlns:p14="http://schemas.microsoft.com/office/powerpoint/2010/main" val="262889060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AE75AA-34DF-0105-FFC9-3BE94AFCCD8F}"/>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C4D64F3C-6AA0-EC32-EC37-876C512B965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AFB1FE5C-F20F-6DA8-2040-8D6FD4EE5E0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2B673983-DBEA-66E8-FCD7-48E71B4E0877}"/>
              </a:ext>
            </a:extLst>
          </p:cNvPr>
          <p:cNvSpPr>
            <a:spLocks noGrp="1"/>
          </p:cNvSpPr>
          <p:nvPr>
            <p:ph type="dt" sz="half" idx="10"/>
          </p:nvPr>
        </p:nvSpPr>
        <p:spPr/>
        <p:txBody>
          <a:bodyPr/>
          <a:lstStyle/>
          <a:p>
            <a:fld id="{63F01263-BCD8-E447-A340-50C8239F1D3A}" type="datetimeFigureOut">
              <a:rPr lang="en-US" smtClean="0"/>
              <a:t>10/13/25</a:t>
            </a:fld>
            <a:endParaRPr lang="en-US"/>
          </a:p>
        </p:txBody>
      </p:sp>
      <p:sp>
        <p:nvSpPr>
          <p:cNvPr id="6" name="Footer Placeholder 5">
            <a:extLst>
              <a:ext uri="{FF2B5EF4-FFF2-40B4-BE49-F238E27FC236}">
                <a16:creationId xmlns:a16="http://schemas.microsoft.com/office/drawing/2014/main" id="{7C535915-CF57-80AB-BB8B-6310A605AB4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197C57D-EB45-A1A8-E8DB-BAAEA1A7316E}"/>
              </a:ext>
            </a:extLst>
          </p:cNvPr>
          <p:cNvSpPr>
            <a:spLocks noGrp="1"/>
          </p:cNvSpPr>
          <p:nvPr>
            <p:ph type="sldNum" sz="quarter" idx="12"/>
          </p:nvPr>
        </p:nvSpPr>
        <p:spPr/>
        <p:txBody>
          <a:bodyPr/>
          <a:lstStyle/>
          <a:p>
            <a:fld id="{539AABCD-6D9D-D145-82BA-2B8D5686FCC9}" type="slidenum">
              <a:rPr lang="en-US" smtClean="0"/>
              <a:t>‹#›</a:t>
            </a:fld>
            <a:endParaRPr lang="en-US"/>
          </a:p>
        </p:txBody>
      </p:sp>
    </p:spTree>
    <p:extLst>
      <p:ext uri="{BB962C8B-B14F-4D97-AF65-F5344CB8AC3E}">
        <p14:creationId xmlns:p14="http://schemas.microsoft.com/office/powerpoint/2010/main" val="5945518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4C8D88-085D-564F-455C-BFC3ECD21CF8}"/>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DB95D2BE-1AD7-5496-0148-3DBD89365F06}"/>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45B30A03-F987-7673-30CF-DBCA3BEDCC2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CDD08ABE-7987-0E1A-FC38-4982D35E88A1}"/>
              </a:ext>
            </a:extLst>
          </p:cNvPr>
          <p:cNvSpPr>
            <a:spLocks noGrp="1"/>
          </p:cNvSpPr>
          <p:nvPr>
            <p:ph type="dt" sz="half" idx="10"/>
          </p:nvPr>
        </p:nvSpPr>
        <p:spPr/>
        <p:txBody>
          <a:bodyPr/>
          <a:lstStyle/>
          <a:p>
            <a:fld id="{63F01263-BCD8-E447-A340-50C8239F1D3A}" type="datetimeFigureOut">
              <a:rPr lang="en-US" smtClean="0"/>
              <a:t>10/13/25</a:t>
            </a:fld>
            <a:endParaRPr lang="en-US"/>
          </a:p>
        </p:txBody>
      </p:sp>
      <p:sp>
        <p:nvSpPr>
          <p:cNvPr id="6" name="Footer Placeholder 5">
            <a:extLst>
              <a:ext uri="{FF2B5EF4-FFF2-40B4-BE49-F238E27FC236}">
                <a16:creationId xmlns:a16="http://schemas.microsoft.com/office/drawing/2014/main" id="{F5F0EAC3-B2A2-E40C-AE9A-EB04834040C8}"/>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28518D7-6424-7DA4-3725-FCEB65B42594}"/>
              </a:ext>
            </a:extLst>
          </p:cNvPr>
          <p:cNvSpPr>
            <a:spLocks noGrp="1"/>
          </p:cNvSpPr>
          <p:nvPr>
            <p:ph type="sldNum" sz="quarter" idx="12"/>
          </p:nvPr>
        </p:nvSpPr>
        <p:spPr/>
        <p:txBody>
          <a:bodyPr/>
          <a:lstStyle/>
          <a:p>
            <a:fld id="{539AABCD-6D9D-D145-82BA-2B8D5686FCC9}" type="slidenum">
              <a:rPr lang="en-US" smtClean="0"/>
              <a:t>‹#›</a:t>
            </a:fld>
            <a:endParaRPr lang="en-US"/>
          </a:p>
        </p:txBody>
      </p:sp>
    </p:spTree>
    <p:extLst>
      <p:ext uri="{BB962C8B-B14F-4D97-AF65-F5344CB8AC3E}">
        <p14:creationId xmlns:p14="http://schemas.microsoft.com/office/powerpoint/2010/main" val="83084021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C2C499-A8B4-82D3-423D-35982BA506F4}"/>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65F8048B-8E13-A809-9A02-6EA9CF020183}"/>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F55EAE62-8D50-5C87-C3EE-7E97BA6A723A}"/>
              </a:ext>
            </a:extLst>
          </p:cNvPr>
          <p:cNvSpPr>
            <a:spLocks noGrp="1"/>
          </p:cNvSpPr>
          <p:nvPr>
            <p:ph type="dt" sz="half" idx="10"/>
          </p:nvPr>
        </p:nvSpPr>
        <p:spPr/>
        <p:txBody>
          <a:bodyPr/>
          <a:lstStyle/>
          <a:p>
            <a:fld id="{63F01263-BCD8-E447-A340-50C8239F1D3A}" type="datetimeFigureOut">
              <a:rPr lang="en-US" smtClean="0"/>
              <a:t>10/13/25</a:t>
            </a:fld>
            <a:endParaRPr lang="en-US"/>
          </a:p>
        </p:txBody>
      </p:sp>
      <p:sp>
        <p:nvSpPr>
          <p:cNvPr id="5" name="Footer Placeholder 4">
            <a:extLst>
              <a:ext uri="{FF2B5EF4-FFF2-40B4-BE49-F238E27FC236}">
                <a16:creationId xmlns:a16="http://schemas.microsoft.com/office/drawing/2014/main" id="{8AB86962-34EE-C349-0D4D-BC914BF4E39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501988C-57BE-EC8D-59E1-FC23A39A9B28}"/>
              </a:ext>
            </a:extLst>
          </p:cNvPr>
          <p:cNvSpPr>
            <a:spLocks noGrp="1"/>
          </p:cNvSpPr>
          <p:nvPr>
            <p:ph type="sldNum" sz="quarter" idx="12"/>
          </p:nvPr>
        </p:nvSpPr>
        <p:spPr/>
        <p:txBody>
          <a:bodyPr/>
          <a:lstStyle/>
          <a:p>
            <a:fld id="{539AABCD-6D9D-D145-82BA-2B8D5686FCC9}" type="slidenum">
              <a:rPr lang="en-US" smtClean="0"/>
              <a:t>‹#›</a:t>
            </a:fld>
            <a:endParaRPr lang="en-US"/>
          </a:p>
        </p:txBody>
      </p:sp>
    </p:spTree>
    <p:extLst>
      <p:ext uri="{BB962C8B-B14F-4D97-AF65-F5344CB8AC3E}">
        <p14:creationId xmlns:p14="http://schemas.microsoft.com/office/powerpoint/2010/main" val="307574844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29E8532-C12B-3162-C95B-B2BB14638E8E}"/>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6CD2F485-5ACB-FBFB-93B8-A578AA93C261}"/>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D22BB31B-BC77-B100-5A0E-D7CA358BFA24}"/>
              </a:ext>
            </a:extLst>
          </p:cNvPr>
          <p:cNvSpPr>
            <a:spLocks noGrp="1"/>
          </p:cNvSpPr>
          <p:nvPr>
            <p:ph type="dt" sz="half" idx="10"/>
          </p:nvPr>
        </p:nvSpPr>
        <p:spPr/>
        <p:txBody>
          <a:bodyPr/>
          <a:lstStyle/>
          <a:p>
            <a:fld id="{63F01263-BCD8-E447-A340-50C8239F1D3A}" type="datetimeFigureOut">
              <a:rPr lang="en-US" smtClean="0"/>
              <a:t>10/13/25</a:t>
            </a:fld>
            <a:endParaRPr lang="en-US"/>
          </a:p>
        </p:txBody>
      </p:sp>
      <p:sp>
        <p:nvSpPr>
          <p:cNvPr id="5" name="Footer Placeholder 4">
            <a:extLst>
              <a:ext uri="{FF2B5EF4-FFF2-40B4-BE49-F238E27FC236}">
                <a16:creationId xmlns:a16="http://schemas.microsoft.com/office/drawing/2014/main" id="{245522A7-06F0-B1C6-3100-91D5EB934A6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FA32645-D22F-8359-15EC-A97516B372FB}"/>
              </a:ext>
            </a:extLst>
          </p:cNvPr>
          <p:cNvSpPr>
            <a:spLocks noGrp="1"/>
          </p:cNvSpPr>
          <p:nvPr>
            <p:ph type="sldNum" sz="quarter" idx="12"/>
          </p:nvPr>
        </p:nvSpPr>
        <p:spPr/>
        <p:txBody>
          <a:bodyPr/>
          <a:lstStyle/>
          <a:p>
            <a:fld id="{539AABCD-6D9D-D145-82BA-2B8D5686FCC9}" type="slidenum">
              <a:rPr lang="en-US" smtClean="0"/>
              <a:t>‹#›</a:t>
            </a:fld>
            <a:endParaRPr lang="en-US"/>
          </a:p>
        </p:txBody>
      </p:sp>
    </p:spTree>
    <p:extLst>
      <p:ext uri="{BB962C8B-B14F-4D97-AF65-F5344CB8AC3E}">
        <p14:creationId xmlns:p14="http://schemas.microsoft.com/office/powerpoint/2010/main" val="175611743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B309C88-496D-87EB-5F4D-7EB85E7BF84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25967768-5DB3-D1F7-6D8D-4BE4AA106DA7}"/>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9D327761-3A9B-EE3C-F3C2-765EF61A8A9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3F01263-BCD8-E447-A340-50C8239F1D3A}" type="datetimeFigureOut">
              <a:rPr lang="en-US" smtClean="0"/>
              <a:t>10/13/25</a:t>
            </a:fld>
            <a:endParaRPr lang="en-US"/>
          </a:p>
        </p:txBody>
      </p:sp>
      <p:sp>
        <p:nvSpPr>
          <p:cNvPr id="5" name="Footer Placeholder 4">
            <a:extLst>
              <a:ext uri="{FF2B5EF4-FFF2-40B4-BE49-F238E27FC236}">
                <a16:creationId xmlns:a16="http://schemas.microsoft.com/office/drawing/2014/main" id="{B2B4B785-7E9D-8EE3-3611-0BEB05FBCD6E}"/>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77AD4D7D-75C3-5548-9C97-5CE51084CD0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39AABCD-6D9D-D145-82BA-2B8D5686FCC9}" type="slidenum">
              <a:rPr lang="en-US" smtClean="0"/>
              <a:t>‹#›</a:t>
            </a:fld>
            <a:endParaRPr lang="en-US"/>
          </a:p>
        </p:txBody>
      </p:sp>
    </p:spTree>
    <p:extLst>
      <p:ext uri="{BB962C8B-B14F-4D97-AF65-F5344CB8AC3E}">
        <p14:creationId xmlns:p14="http://schemas.microsoft.com/office/powerpoint/2010/main" val="39063065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s://www.local.gov.uk/our-support/partners-care-and-health/adult-social-care-workforce/workforce-planning-hub/national" TargetMode="External"/><Relationship Id="rId2" Type="http://schemas.openxmlformats.org/officeDocument/2006/relationships/hyperlink" Target="https://www.sciencedirect.com/science/article/pii/S0168851023001124"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F3E608-0183-3CA0-B055-89CA247528BF}"/>
              </a:ext>
            </a:extLst>
          </p:cNvPr>
          <p:cNvSpPr>
            <a:spLocks noGrp="1"/>
          </p:cNvSpPr>
          <p:nvPr>
            <p:ph type="ctrTitle"/>
          </p:nvPr>
        </p:nvSpPr>
        <p:spPr>
          <a:xfrm>
            <a:off x="3273302" y="305289"/>
            <a:ext cx="5645395" cy="2235200"/>
          </a:xfrm>
        </p:spPr>
        <p:txBody>
          <a:bodyPr>
            <a:normAutofit fontScale="90000"/>
          </a:bodyPr>
          <a:lstStyle/>
          <a:p>
            <a:r>
              <a:rPr lang="en-GB" dirty="0"/>
              <a:t>Component 1- Self-Awareness Presentation</a:t>
            </a:r>
            <a:endParaRPr lang="en-US" dirty="0"/>
          </a:p>
        </p:txBody>
      </p:sp>
      <p:sp>
        <p:nvSpPr>
          <p:cNvPr id="3" name="Subtitle 2">
            <a:extLst>
              <a:ext uri="{FF2B5EF4-FFF2-40B4-BE49-F238E27FC236}">
                <a16:creationId xmlns:a16="http://schemas.microsoft.com/office/drawing/2014/main" id="{E987EE20-BB58-31C4-6E7C-78A778A18A41}"/>
              </a:ext>
            </a:extLst>
          </p:cNvPr>
          <p:cNvSpPr>
            <a:spLocks noGrp="1"/>
          </p:cNvSpPr>
          <p:nvPr>
            <p:ph type="subTitle" idx="1"/>
          </p:nvPr>
        </p:nvSpPr>
        <p:spPr>
          <a:xfrm>
            <a:off x="1609481" y="2845288"/>
            <a:ext cx="9144000" cy="2820866"/>
          </a:xfrm>
        </p:spPr>
        <p:txBody>
          <a:bodyPr/>
          <a:lstStyle/>
          <a:p>
            <a:r>
              <a:rPr lang="en-GB" dirty="0"/>
              <a:t>Nuha Kassim-2414478 </a:t>
            </a:r>
          </a:p>
          <a:p>
            <a:r>
              <a:rPr lang="en-GB" dirty="0"/>
              <a:t>Profession development within health and social care.</a:t>
            </a:r>
          </a:p>
          <a:p>
            <a:r>
              <a:rPr lang="en-GB" dirty="0"/>
              <a:t>LCHS4009</a:t>
            </a:r>
          </a:p>
          <a:p>
            <a:r>
              <a:rPr lang="en-GB" dirty="0"/>
              <a:t>This presentation is my personal SWOT analysis to support my educational development in the Health and Social Care sector.</a:t>
            </a:r>
          </a:p>
          <a:p>
            <a:endParaRPr lang="en-US" dirty="0"/>
          </a:p>
        </p:txBody>
      </p:sp>
    </p:spTree>
    <p:extLst>
      <p:ext uri="{BB962C8B-B14F-4D97-AF65-F5344CB8AC3E}">
        <p14:creationId xmlns:p14="http://schemas.microsoft.com/office/powerpoint/2010/main" val="205585535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64B23F-E017-A88C-EE9A-AF8673180978}"/>
              </a:ext>
            </a:extLst>
          </p:cNvPr>
          <p:cNvSpPr>
            <a:spLocks noGrp="1"/>
          </p:cNvSpPr>
          <p:nvPr>
            <p:ph type="title"/>
          </p:nvPr>
        </p:nvSpPr>
        <p:spPr/>
        <p:txBody>
          <a:bodyPr/>
          <a:lstStyle/>
          <a:p>
            <a:r>
              <a:rPr lang="en-GB" dirty="0"/>
              <a:t>Strengths </a:t>
            </a:r>
            <a:endParaRPr lang="en-US" dirty="0"/>
          </a:p>
        </p:txBody>
      </p:sp>
      <p:sp>
        <p:nvSpPr>
          <p:cNvPr id="3" name="Content Placeholder 2">
            <a:extLst>
              <a:ext uri="{FF2B5EF4-FFF2-40B4-BE49-F238E27FC236}">
                <a16:creationId xmlns:a16="http://schemas.microsoft.com/office/drawing/2014/main" id="{590CE991-A094-48A3-1F3F-3AD6531B458B}"/>
              </a:ext>
            </a:extLst>
          </p:cNvPr>
          <p:cNvSpPr>
            <a:spLocks noGrp="1"/>
          </p:cNvSpPr>
          <p:nvPr>
            <p:ph idx="1"/>
          </p:nvPr>
        </p:nvSpPr>
        <p:spPr/>
        <p:txBody>
          <a:bodyPr/>
          <a:lstStyle/>
          <a:p>
            <a:r>
              <a:rPr lang="en-GB" dirty="0"/>
              <a:t>I have strong communication skills</a:t>
            </a:r>
          </a:p>
          <a:p>
            <a:r>
              <a:rPr lang="en-GB" dirty="0"/>
              <a:t>Have empathy for people around me </a:t>
            </a:r>
          </a:p>
          <a:p>
            <a:r>
              <a:rPr lang="en-GB" dirty="0"/>
              <a:t>I can work well in a team and with a variety of different people and personalities without clashing with others</a:t>
            </a:r>
          </a:p>
          <a:p>
            <a:r>
              <a:rPr lang="en-GB" dirty="0"/>
              <a:t>and I also have a passion for supporting vulnerable individuals.</a:t>
            </a:r>
          </a:p>
          <a:p>
            <a:pPr marL="0" indent="0">
              <a:buNone/>
            </a:pPr>
            <a:r>
              <a:rPr lang="en-GB" dirty="0"/>
              <a:t> I use my strengths well by using my communication skills to communicate well with co-workers and clients. My skill to be able to work with different types of people allows me to get work done more affectively and precise.</a:t>
            </a:r>
          </a:p>
          <a:p>
            <a:endParaRPr lang="en-GB" dirty="0"/>
          </a:p>
          <a:p>
            <a:endParaRPr lang="en-GB" dirty="0"/>
          </a:p>
        </p:txBody>
      </p:sp>
    </p:spTree>
    <p:extLst>
      <p:ext uri="{BB962C8B-B14F-4D97-AF65-F5344CB8AC3E}">
        <p14:creationId xmlns:p14="http://schemas.microsoft.com/office/powerpoint/2010/main" val="364325547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3AA702-0FD9-26B2-6B37-8D6DF5FAF883}"/>
              </a:ext>
            </a:extLst>
          </p:cNvPr>
          <p:cNvSpPr>
            <a:spLocks noGrp="1"/>
          </p:cNvSpPr>
          <p:nvPr>
            <p:ph type="title"/>
          </p:nvPr>
        </p:nvSpPr>
        <p:spPr/>
        <p:txBody>
          <a:bodyPr/>
          <a:lstStyle/>
          <a:p>
            <a:r>
              <a:rPr lang="en-GB" dirty="0"/>
              <a:t>Weaknesses</a:t>
            </a:r>
            <a:endParaRPr lang="en-US" dirty="0"/>
          </a:p>
        </p:txBody>
      </p:sp>
      <p:sp>
        <p:nvSpPr>
          <p:cNvPr id="3" name="Content Placeholder 2">
            <a:extLst>
              <a:ext uri="{FF2B5EF4-FFF2-40B4-BE49-F238E27FC236}">
                <a16:creationId xmlns:a16="http://schemas.microsoft.com/office/drawing/2014/main" id="{F7071247-134F-F441-4B39-AB41F116D9E6}"/>
              </a:ext>
            </a:extLst>
          </p:cNvPr>
          <p:cNvSpPr>
            <a:spLocks noGrp="1"/>
          </p:cNvSpPr>
          <p:nvPr>
            <p:ph idx="1"/>
          </p:nvPr>
        </p:nvSpPr>
        <p:spPr/>
        <p:txBody>
          <a:bodyPr/>
          <a:lstStyle/>
          <a:p>
            <a:r>
              <a:rPr lang="en-GB" dirty="0"/>
              <a:t>I get nervous when presenting or speaking in front of large groups</a:t>
            </a:r>
          </a:p>
          <a:p>
            <a:r>
              <a:rPr lang="en-GB" dirty="0"/>
              <a:t>I also struggle with time management and getting to places on time. </a:t>
            </a:r>
          </a:p>
          <a:p>
            <a:pPr marL="0" indent="0">
              <a:buNone/>
            </a:pPr>
            <a:endParaRPr lang="en-GB" dirty="0"/>
          </a:p>
          <a:p>
            <a:pPr marL="0" indent="0">
              <a:buNone/>
            </a:pPr>
            <a:r>
              <a:rPr lang="en-GB" dirty="0"/>
              <a:t>How I am going to manage this is by seeking opportunities to practise presentations in smaller groups. I will also use planners and alarms to help with time management and set extra time aside for any unexpected delays. </a:t>
            </a:r>
            <a:endParaRPr lang="en-US" dirty="0"/>
          </a:p>
        </p:txBody>
      </p:sp>
    </p:spTree>
    <p:extLst>
      <p:ext uri="{BB962C8B-B14F-4D97-AF65-F5344CB8AC3E}">
        <p14:creationId xmlns:p14="http://schemas.microsoft.com/office/powerpoint/2010/main" val="349895574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8328B5-A3DE-83AC-B107-30BF4B981E79}"/>
              </a:ext>
            </a:extLst>
          </p:cNvPr>
          <p:cNvSpPr>
            <a:spLocks noGrp="1"/>
          </p:cNvSpPr>
          <p:nvPr>
            <p:ph type="title"/>
          </p:nvPr>
        </p:nvSpPr>
        <p:spPr/>
        <p:txBody>
          <a:bodyPr/>
          <a:lstStyle/>
          <a:p>
            <a:r>
              <a:rPr lang="en-GB" dirty="0"/>
              <a:t>Opportunities </a:t>
            </a:r>
            <a:endParaRPr lang="en-US" dirty="0"/>
          </a:p>
        </p:txBody>
      </p:sp>
      <p:sp>
        <p:nvSpPr>
          <p:cNvPr id="3" name="Content Placeholder 2">
            <a:extLst>
              <a:ext uri="{FF2B5EF4-FFF2-40B4-BE49-F238E27FC236}">
                <a16:creationId xmlns:a16="http://schemas.microsoft.com/office/drawing/2014/main" id="{45CE9BD5-E24F-8444-92B0-260097F3ED78}"/>
              </a:ext>
            </a:extLst>
          </p:cNvPr>
          <p:cNvSpPr>
            <a:spLocks noGrp="1"/>
          </p:cNvSpPr>
          <p:nvPr>
            <p:ph idx="1"/>
          </p:nvPr>
        </p:nvSpPr>
        <p:spPr/>
        <p:txBody>
          <a:bodyPr/>
          <a:lstStyle/>
          <a:p>
            <a:r>
              <a:rPr lang="en-GB" dirty="0"/>
              <a:t>There is a high growing demand for skilled professionals in health and social care.</a:t>
            </a:r>
          </a:p>
          <a:p>
            <a:r>
              <a:rPr lang="en-GB" dirty="0"/>
              <a:t>There’s lots of access to training courses, workshops, and placements </a:t>
            </a:r>
          </a:p>
          <a:p>
            <a:pPr marL="0" indent="0">
              <a:buNone/>
            </a:pPr>
            <a:endParaRPr lang="en-GB" dirty="0"/>
          </a:p>
          <a:p>
            <a:pPr marL="0" indent="0">
              <a:buNone/>
            </a:pPr>
            <a:r>
              <a:rPr lang="en-GB" dirty="0"/>
              <a:t>I am going to utilise these opportunities by taking extra training to develop my confidence and knowledge. I am also going to join student networks to also help with my knowledge and build relationships in the sector. </a:t>
            </a:r>
            <a:endParaRPr lang="en-US" dirty="0"/>
          </a:p>
        </p:txBody>
      </p:sp>
    </p:spTree>
    <p:extLst>
      <p:ext uri="{BB962C8B-B14F-4D97-AF65-F5344CB8AC3E}">
        <p14:creationId xmlns:p14="http://schemas.microsoft.com/office/powerpoint/2010/main" val="53473889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31E6C1-34CB-7EAB-8F13-760DD7891D5E}"/>
              </a:ext>
            </a:extLst>
          </p:cNvPr>
          <p:cNvSpPr>
            <a:spLocks noGrp="1"/>
          </p:cNvSpPr>
          <p:nvPr>
            <p:ph type="title"/>
          </p:nvPr>
        </p:nvSpPr>
        <p:spPr/>
        <p:txBody>
          <a:bodyPr/>
          <a:lstStyle/>
          <a:p>
            <a:r>
              <a:rPr lang="en-GB" dirty="0"/>
              <a:t>Threats</a:t>
            </a:r>
            <a:endParaRPr lang="en-US" dirty="0"/>
          </a:p>
        </p:txBody>
      </p:sp>
      <p:sp>
        <p:nvSpPr>
          <p:cNvPr id="3" name="Content Placeholder 2">
            <a:extLst>
              <a:ext uri="{FF2B5EF4-FFF2-40B4-BE49-F238E27FC236}">
                <a16:creationId xmlns:a16="http://schemas.microsoft.com/office/drawing/2014/main" id="{5133092C-6B9B-2967-A905-BB01AF5DBC21}"/>
              </a:ext>
            </a:extLst>
          </p:cNvPr>
          <p:cNvSpPr>
            <a:spLocks noGrp="1"/>
          </p:cNvSpPr>
          <p:nvPr>
            <p:ph idx="1"/>
          </p:nvPr>
        </p:nvSpPr>
        <p:spPr/>
        <p:txBody>
          <a:bodyPr/>
          <a:lstStyle/>
          <a:p>
            <a:r>
              <a:rPr lang="en-GB" dirty="0"/>
              <a:t>Some threats I may face are that there is high competition for jobs in the sector however how I will minimise that threat is by building resilience through self-care and support networks. </a:t>
            </a:r>
          </a:p>
          <a:p>
            <a:r>
              <a:rPr lang="en-GB" dirty="0"/>
              <a:t>Another threat is that there are rapid changes in policies and regulations and I would need to be kept updated and keep checking for any changes made with sector changes via CPD (continuing professional development). </a:t>
            </a:r>
          </a:p>
        </p:txBody>
      </p:sp>
    </p:spTree>
    <p:extLst>
      <p:ext uri="{BB962C8B-B14F-4D97-AF65-F5344CB8AC3E}">
        <p14:creationId xmlns:p14="http://schemas.microsoft.com/office/powerpoint/2010/main" val="18282620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221832-EC64-C9EE-C86B-F400DBB695AB}"/>
              </a:ext>
            </a:extLst>
          </p:cNvPr>
          <p:cNvSpPr>
            <a:spLocks noGrp="1"/>
          </p:cNvSpPr>
          <p:nvPr>
            <p:ph type="title"/>
          </p:nvPr>
        </p:nvSpPr>
        <p:spPr/>
        <p:txBody>
          <a:bodyPr/>
          <a:lstStyle/>
          <a:p>
            <a:r>
              <a:rPr lang="en-GB" dirty="0"/>
              <a:t>Conclusion</a:t>
            </a:r>
            <a:endParaRPr lang="en-US" dirty="0"/>
          </a:p>
        </p:txBody>
      </p:sp>
      <p:sp>
        <p:nvSpPr>
          <p:cNvPr id="3" name="Content Placeholder 2">
            <a:extLst>
              <a:ext uri="{FF2B5EF4-FFF2-40B4-BE49-F238E27FC236}">
                <a16:creationId xmlns:a16="http://schemas.microsoft.com/office/drawing/2014/main" id="{C46905D1-B82E-61F4-CD55-A9B2AC9D1411}"/>
              </a:ext>
            </a:extLst>
          </p:cNvPr>
          <p:cNvSpPr>
            <a:spLocks noGrp="1"/>
          </p:cNvSpPr>
          <p:nvPr>
            <p:ph idx="1"/>
          </p:nvPr>
        </p:nvSpPr>
        <p:spPr/>
        <p:txBody>
          <a:bodyPr/>
          <a:lstStyle/>
          <a:p>
            <a:r>
              <a:rPr lang="en-GB" dirty="0"/>
              <a:t>I will use my strengths and opportunities to create more opportunities and progress in my studies and also my future. Building connections and networking may help me in my future when looking for advice or a career in the sector.</a:t>
            </a:r>
          </a:p>
          <a:p>
            <a:r>
              <a:rPr lang="en-GB" dirty="0"/>
              <a:t>I will try and reduce my weakness and threats by staying on top of what’s happening in health and social care and any updates made. I will also work on speaking in front of big groups by practising.</a:t>
            </a:r>
          </a:p>
          <a:p>
            <a:r>
              <a:rPr lang="en-GB" dirty="0"/>
              <a:t>This SWOT analysis helped me become able to pinpoint specific actions for my development and path in health and social care. </a:t>
            </a:r>
            <a:endParaRPr lang="en-US" dirty="0"/>
          </a:p>
        </p:txBody>
      </p:sp>
    </p:spTree>
    <p:extLst>
      <p:ext uri="{BB962C8B-B14F-4D97-AF65-F5344CB8AC3E}">
        <p14:creationId xmlns:p14="http://schemas.microsoft.com/office/powerpoint/2010/main" val="404685144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D0B512-D02C-49CB-270C-FDE6E8381589}"/>
              </a:ext>
            </a:extLst>
          </p:cNvPr>
          <p:cNvSpPr>
            <a:spLocks noGrp="1"/>
          </p:cNvSpPr>
          <p:nvPr>
            <p:ph type="title"/>
          </p:nvPr>
        </p:nvSpPr>
        <p:spPr/>
        <p:txBody>
          <a:bodyPr/>
          <a:lstStyle/>
          <a:p>
            <a:r>
              <a:rPr lang="en-GB" dirty="0"/>
              <a:t>References </a:t>
            </a:r>
            <a:endParaRPr lang="en-US" dirty="0"/>
          </a:p>
        </p:txBody>
      </p:sp>
      <p:sp>
        <p:nvSpPr>
          <p:cNvPr id="3" name="Content Placeholder 2">
            <a:extLst>
              <a:ext uri="{FF2B5EF4-FFF2-40B4-BE49-F238E27FC236}">
                <a16:creationId xmlns:a16="http://schemas.microsoft.com/office/drawing/2014/main" id="{639264C9-78FB-4A48-6952-B26372AEFD20}"/>
              </a:ext>
            </a:extLst>
          </p:cNvPr>
          <p:cNvSpPr>
            <a:spLocks noGrp="1"/>
          </p:cNvSpPr>
          <p:nvPr>
            <p:ph idx="1"/>
          </p:nvPr>
        </p:nvSpPr>
        <p:spPr/>
        <p:txBody>
          <a:bodyPr/>
          <a:lstStyle/>
          <a:p>
            <a:r>
              <a:rPr lang="en-GB" dirty="0">
                <a:effectLst/>
                <a:latin typeface=".SF UI"/>
                <a:hlinkClick r:id="rId2"/>
              </a:rPr>
              <a:t>https://</a:t>
            </a:r>
            <a:r>
              <a:rPr lang="en-GB" dirty="0" err="1">
                <a:effectLst/>
                <a:latin typeface=".SF UI"/>
                <a:hlinkClick r:id="rId2"/>
              </a:rPr>
              <a:t>www.sciencedirect.com</a:t>
            </a:r>
            <a:r>
              <a:rPr lang="en-GB" dirty="0">
                <a:effectLst/>
                <a:latin typeface=".SF UI"/>
                <a:hlinkClick r:id="rId2"/>
              </a:rPr>
              <a:t>/science/article/</a:t>
            </a:r>
            <a:r>
              <a:rPr lang="en-GB" dirty="0" err="1">
                <a:effectLst/>
                <a:latin typeface=".SF UI"/>
                <a:hlinkClick r:id="rId2"/>
              </a:rPr>
              <a:t>pii</a:t>
            </a:r>
            <a:r>
              <a:rPr lang="en-GB" dirty="0">
                <a:effectLst/>
                <a:latin typeface=".SF UI"/>
                <a:hlinkClick r:id="rId2"/>
              </a:rPr>
              <a:t>/S0168851023001124</a:t>
            </a:r>
            <a:endParaRPr lang="en-GB" dirty="0">
              <a:effectLst/>
              <a:latin typeface=".SF UI"/>
            </a:endParaRPr>
          </a:p>
          <a:p>
            <a:r>
              <a:rPr lang="en-GB" dirty="0">
                <a:effectLst/>
                <a:latin typeface=".SF UI"/>
                <a:hlinkClick r:id="rId3"/>
              </a:rPr>
              <a:t>https://www.local.gov.uk/our-support/partners-care-and-health/adult-social-care-workforce/workforce-planning-hub/national</a:t>
            </a:r>
            <a:endParaRPr lang="en-GB" dirty="0">
              <a:effectLst/>
              <a:latin typeface=".SF UI"/>
            </a:endParaRPr>
          </a:p>
          <a:p>
            <a:endParaRPr lang="en-GB" dirty="0">
              <a:effectLst/>
              <a:latin typeface=".SF UI"/>
            </a:endParaRPr>
          </a:p>
          <a:p>
            <a:endParaRPr lang="en-US" dirty="0"/>
          </a:p>
        </p:txBody>
      </p:sp>
    </p:spTree>
    <p:extLst>
      <p:ext uri="{BB962C8B-B14F-4D97-AF65-F5344CB8AC3E}">
        <p14:creationId xmlns:p14="http://schemas.microsoft.com/office/powerpoint/2010/main" val="130037617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7</Slides>
  <Notes>0</Notes>
  <HiddenSlides>0</HiddenSlides>
  <ScaleCrop>false</ScaleCrop>
  <HeadingPairs>
    <vt:vector size="4" baseType="variant">
      <vt:variant>
        <vt:lpstr>Theme</vt:lpstr>
      </vt:variant>
      <vt:variant>
        <vt:i4>1</vt:i4>
      </vt:variant>
      <vt:variant>
        <vt:lpstr>Slide Titles</vt:lpstr>
      </vt:variant>
      <vt:variant>
        <vt:i4>7</vt:i4>
      </vt:variant>
    </vt:vector>
  </HeadingPairs>
  <TitlesOfParts>
    <vt:vector size="8" baseType="lpstr">
      <vt:lpstr>Office Theme</vt:lpstr>
      <vt:lpstr>Component 1- Self-Awareness Presentation</vt:lpstr>
      <vt:lpstr>Strengths </vt:lpstr>
      <vt:lpstr>Weaknesses</vt:lpstr>
      <vt:lpstr>Opportunities </vt:lpstr>
      <vt:lpstr>Threats</vt:lpstr>
      <vt:lpstr>Conclusion</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Component 1 </dc:title>
  <dc:creator>Nuha Kassim (2414478)</dc:creator>
  <cp:lastModifiedBy>Nuha Kassim (2414478)</cp:lastModifiedBy>
  <cp:revision>3</cp:revision>
  <dcterms:created xsi:type="dcterms:W3CDTF">2025-09-29T11:47:15Z</dcterms:created>
  <dcterms:modified xsi:type="dcterms:W3CDTF">2025-10-19T20:39:13Z</dcterms:modified>
</cp:coreProperties>
</file>