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60"/>
  </p:normalViewPr>
  <p:slideViewPr>
    <p:cSldViewPr snapToGrid="0">
      <p:cViewPr varScale="1">
        <p:scale>
          <a:sx n="78" d="100"/>
          <a:sy n="78" d="100"/>
        </p:scale>
        <p:origin x="8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svg"/><Relationship Id="rId1" Type="http://schemas.openxmlformats.org/officeDocument/2006/relationships/hyperlink" Target="https://www.gov.uk/business" TargetMode="Externa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image" Target="../media/image8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Relationship Id="rId6" Type="http://schemas.openxmlformats.org/officeDocument/2006/relationships/hyperlink" Target="https://www.gov.uk/business" TargetMode="External"/><Relationship Id="rId5" Type="http://schemas.openxmlformats.org/officeDocument/2006/relationships/image" Target="../media/image17.sv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775F0CB-826D-4D54-A262-5586657F3279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F244E6D-4AA7-4764-A331-ED82EB191D81}">
      <dgm:prSet/>
      <dgm:spPr/>
      <dgm:t>
        <a:bodyPr/>
        <a:lstStyle/>
        <a:p>
          <a:r>
            <a:rPr lang="en-GB"/>
            <a:t>Overview of Basil's Bakery </a:t>
          </a:r>
          <a:endParaRPr lang="en-US"/>
        </a:p>
      </dgm:t>
    </dgm:pt>
    <dgm:pt modelId="{DEA35A73-AB8B-4E35-89DB-FA9684E8543F}" type="parTrans" cxnId="{3515E15C-C8FF-4B32-B11A-09D4AB3B6109}">
      <dgm:prSet/>
      <dgm:spPr/>
      <dgm:t>
        <a:bodyPr/>
        <a:lstStyle/>
        <a:p>
          <a:endParaRPr lang="en-US"/>
        </a:p>
      </dgm:t>
    </dgm:pt>
    <dgm:pt modelId="{F803046F-1DEF-4EC2-BD1F-4675CA59FBC3}" type="sibTrans" cxnId="{3515E15C-C8FF-4B32-B11A-09D4AB3B6109}">
      <dgm:prSet/>
      <dgm:spPr/>
      <dgm:t>
        <a:bodyPr/>
        <a:lstStyle/>
        <a:p>
          <a:endParaRPr lang="en-US"/>
        </a:p>
      </dgm:t>
    </dgm:pt>
    <dgm:pt modelId="{1CDE80B4-4AE9-42D4-94D8-64979CDC607B}">
      <dgm:prSet/>
      <dgm:spPr/>
      <dgm:t>
        <a:bodyPr/>
        <a:lstStyle/>
        <a:p>
          <a:r>
            <a:rPr lang="en-GB"/>
            <a:t>Issues causing sales stagnation </a:t>
          </a:r>
          <a:endParaRPr lang="en-US"/>
        </a:p>
      </dgm:t>
    </dgm:pt>
    <dgm:pt modelId="{D9581C65-BB2F-4789-8935-A219AE4695A9}" type="parTrans" cxnId="{BF502C47-6F97-438C-B9D0-A640F97D4DB5}">
      <dgm:prSet/>
      <dgm:spPr/>
      <dgm:t>
        <a:bodyPr/>
        <a:lstStyle/>
        <a:p>
          <a:endParaRPr lang="en-US"/>
        </a:p>
      </dgm:t>
    </dgm:pt>
    <dgm:pt modelId="{40FDF158-4FD8-472E-B995-A326C65722D6}" type="sibTrans" cxnId="{BF502C47-6F97-438C-B9D0-A640F97D4DB5}">
      <dgm:prSet/>
      <dgm:spPr/>
      <dgm:t>
        <a:bodyPr/>
        <a:lstStyle/>
        <a:p>
          <a:endParaRPr lang="en-US"/>
        </a:p>
      </dgm:t>
    </dgm:pt>
    <dgm:pt modelId="{31DA9B50-2506-470F-AA3C-96A64D8CD58A}">
      <dgm:prSet/>
      <dgm:spPr/>
      <dgm:t>
        <a:bodyPr/>
        <a:lstStyle/>
        <a:p>
          <a:r>
            <a:rPr lang="en-GB"/>
            <a:t>PESTEL Analysis </a:t>
          </a:r>
          <a:endParaRPr lang="en-US"/>
        </a:p>
      </dgm:t>
    </dgm:pt>
    <dgm:pt modelId="{7BBF2203-89C7-4FDD-BE4F-EBBB3C91C5CC}" type="parTrans" cxnId="{466EB252-5492-464D-A6E0-DA93AEF12AAD}">
      <dgm:prSet/>
      <dgm:spPr/>
      <dgm:t>
        <a:bodyPr/>
        <a:lstStyle/>
        <a:p>
          <a:endParaRPr lang="en-US"/>
        </a:p>
      </dgm:t>
    </dgm:pt>
    <dgm:pt modelId="{1EA7356F-A2C2-4BB2-B999-88C48F9CDF7E}" type="sibTrans" cxnId="{466EB252-5492-464D-A6E0-DA93AEF12AAD}">
      <dgm:prSet/>
      <dgm:spPr/>
      <dgm:t>
        <a:bodyPr/>
        <a:lstStyle/>
        <a:p>
          <a:endParaRPr lang="en-US"/>
        </a:p>
      </dgm:t>
    </dgm:pt>
    <dgm:pt modelId="{9F39189C-9899-4609-9875-0FFC18C2D401}">
      <dgm:prSet/>
      <dgm:spPr/>
      <dgm:t>
        <a:bodyPr/>
        <a:lstStyle/>
        <a:p>
          <a:r>
            <a:rPr lang="en-GB"/>
            <a:t>Fishbone (Cause-and-Effect) Diagram </a:t>
          </a:r>
          <a:endParaRPr lang="en-US"/>
        </a:p>
      </dgm:t>
    </dgm:pt>
    <dgm:pt modelId="{F4914BD5-5FF1-455F-AFC6-9B57530EE527}" type="parTrans" cxnId="{CD28C74E-DC73-47A2-B246-5F22DFD735A6}">
      <dgm:prSet/>
      <dgm:spPr/>
      <dgm:t>
        <a:bodyPr/>
        <a:lstStyle/>
        <a:p>
          <a:endParaRPr lang="en-US"/>
        </a:p>
      </dgm:t>
    </dgm:pt>
    <dgm:pt modelId="{65294D51-BF30-45EC-AE54-02C1A12D3E6A}" type="sibTrans" cxnId="{CD28C74E-DC73-47A2-B246-5F22DFD735A6}">
      <dgm:prSet/>
      <dgm:spPr/>
      <dgm:t>
        <a:bodyPr/>
        <a:lstStyle/>
        <a:p>
          <a:endParaRPr lang="en-US"/>
        </a:p>
      </dgm:t>
    </dgm:pt>
    <dgm:pt modelId="{38DA9C14-644C-4884-BDE6-EDF4A8FC1F60}">
      <dgm:prSet/>
      <dgm:spPr/>
      <dgm:t>
        <a:bodyPr/>
        <a:lstStyle/>
        <a:p>
          <a:r>
            <a:rPr lang="en-GB"/>
            <a:t>Key Findings </a:t>
          </a:r>
          <a:endParaRPr lang="en-US"/>
        </a:p>
      </dgm:t>
    </dgm:pt>
    <dgm:pt modelId="{3692E943-F06F-48B2-8B66-E46E8CB3A1D7}" type="parTrans" cxnId="{7337E076-A7F4-4886-9A36-9F8E609E3F90}">
      <dgm:prSet/>
      <dgm:spPr/>
      <dgm:t>
        <a:bodyPr/>
        <a:lstStyle/>
        <a:p>
          <a:endParaRPr lang="en-US"/>
        </a:p>
      </dgm:t>
    </dgm:pt>
    <dgm:pt modelId="{0F8BA39D-C5FB-441A-AB5C-F4245A217B6B}" type="sibTrans" cxnId="{7337E076-A7F4-4886-9A36-9F8E609E3F90}">
      <dgm:prSet/>
      <dgm:spPr/>
      <dgm:t>
        <a:bodyPr/>
        <a:lstStyle/>
        <a:p>
          <a:endParaRPr lang="en-US"/>
        </a:p>
      </dgm:t>
    </dgm:pt>
    <dgm:pt modelId="{F5B52422-09F5-49F4-A2E7-3AB42176AE9A}" type="pres">
      <dgm:prSet presAssocID="{E775F0CB-826D-4D54-A262-5586657F3279}" presName="root" presStyleCnt="0">
        <dgm:presLayoutVars>
          <dgm:dir/>
          <dgm:resizeHandles val="exact"/>
        </dgm:presLayoutVars>
      </dgm:prSet>
      <dgm:spPr/>
    </dgm:pt>
    <dgm:pt modelId="{765D93CF-201C-4844-A37B-808F27D85F37}" type="pres">
      <dgm:prSet presAssocID="{6F244E6D-4AA7-4764-A331-ED82EB191D81}" presName="compNode" presStyleCnt="0"/>
      <dgm:spPr/>
    </dgm:pt>
    <dgm:pt modelId="{633BD83F-0344-44BC-8829-C3A225F29A16}" type="pres">
      <dgm:prSet presAssocID="{6F244E6D-4AA7-4764-A331-ED82EB191D81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upcake"/>
        </a:ext>
      </dgm:extLst>
    </dgm:pt>
    <dgm:pt modelId="{64D05611-A09E-4746-9B32-1B9AA5614E70}" type="pres">
      <dgm:prSet presAssocID="{6F244E6D-4AA7-4764-A331-ED82EB191D81}" presName="spaceRect" presStyleCnt="0"/>
      <dgm:spPr/>
    </dgm:pt>
    <dgm:pt modelId="{023D750B-7788-4BA8-BD92-34F6975B3971}" type="pres">
      <dgm:prSet presAssocID="{6F244E6D-4AA7-4764-A331-ED82EB191D81}" presName="textRect" presStyleLbl="revTx" presStyleIdx="0" presStyleCnt="5">
        <dgm:presLayoutVars>
          <dgm:chMax val="1"/>
          <dgm:chPref val="1"/>
        </dgm:presLayoutVars>
      </dgm:prSet>
      <dgm:spPr/>
    </dgm:pt>
    <dgm:pt modelId="{CAFFA32C-64FE-42E8-83E7-AE64AB0543CB}" type="pres">
      <dgm:prSet presAssocID="{F803046F-1DEF-4EC2-BD1F-4675CA59FBC3}" presName="sibTrans" presStyleCnt="0"/>
      <dgm:spPr/>
    </dgm:pt>
    <dgm:pt modelId="{EB815EB5-1B7D-4452-B658-B372296E8F3C}" type="pres">
      <dgm:prSet presAssocID="{1CDE80B4-4AE9-42D4-94D8-64979CDC607B}" presName="compNode" presStyleCnt="0"/>
      <dgm:spPr/>
    </dgm:pt>
    <dgm:pt modelId="{5C93BDE8-4E0B-4C7B-B069-684F9D0B0668}" type="pres">
      <dgm:prSet presAssocID="{1CDE80B4-4AE9-42D4-94D8-64979CDC607B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172603E-E600-423C-9F53-DAC9E8936233}" type="pres">
      <dgm:prSet presAssocID="{1CDE80B4-4AE9-42D4-94D8-64979CDC607B}" presName="spaceRect" presStyleCnt="0"/>
      <dgm:spPr/>
    </dgm:pt>
    <dgm:pt modelId="{D4FE7DF5-9FCB-4EC9-A4AB-F0F3AD67A74A}" type="pres">
      <dgm:prSet presAssocID="{1CDE80B4-4AE9-42D4-94D8-64979CDC607B}" presName="textRect" presStyleLbl="revTx" presStyleIdx="1" presStyleCnt="5">
        <dgm:presLayoutVars>
          <dgm:chMax val="1"/>
          <dgm:chPref val="1"/>
        </dgm:presLayoutVars>
      </dgm:prSet>
      <dgm:spPr/>
    </dgm:pt>
    <dgm:pt modelId="{2D564574-C59E-4B06-A2BA-8A6C2DFA8585}" type="pres">
      <dgm:prSet presAssocID="{40FDF158-4FD8-472E-B995-A326C65722D6}" presName="sibTrans" presStyleCnt="0"/>
      <dgm:spPr/>
    </dgm:pt>
    <dgm:pt modelId="{28C46FEE-5A60-4DB2-B080-A28B335F68B4}" type="pres">
      <dgm:prSet presAssocID="{31DA9B50-2506-470F-AA3C-96A64D8CD58A}" presName="compNode" presStyleCnt="0"/>
      <dgm:spPr/>
    </dgm:pt>
    <dgm:pt modelId="{8CFDDF84-CFE6-42B7-B023-78159BE5A840}" type="pres">
      <dgm:prSet presAssocID="{31DA9B50-2506-470F-AA3C-96A64D8CD58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382FB5FC-A0A8-4D52-8CE3-2BF976F2FDA4}" type="pres">
      <dgm:prSet presAssocID="{31DA9B50-2506-470F-AA3C-96A64D8CD58A}" presName="spaceRect" presStyleCnt="0"/>
      <dgm:spPr/>
    </dgm:pt>
    <dgm:pt modelId="{D1877733-42AE-4937-A5F8-F0E965892877}" type="pres">
      <dgm:prSet presAssocID="{31DA9B50-2506-470F-AA3C-96A64D8CD58A}" presName="textRect" presStyleLbl="revTx" presStyleIdx="2" presStyleCnt="5">
        <dgm:presLayoutVars>
          <dgm:chMax val="1"/>
          <dgm:chPref val="1"/>
        </dgm:presLayoutVars>
      </dgm:prSet>
      <dgm:spPr/>
    </dgm:pt>
    <dgm:pt modelId="{980A681E-60BF-494E-A306-92EF63B1A707}" type="pres">
      <dgm:prSet presAssocID="{1EA7356F-A2C2-4BB2-B999-88C48F9CDF7E}" presName="sibTrans" presStyleCnt="0"/>
      <dgm:spPr/>
    </dgm:pt>
    <dgm:pt modelId="{3CF3FD09-C278-414E-AE38-47C5FD14E991}" type="pres">
      <dgm:prSet presAssocID="{9F39189C-9899-4609-9875-0FFC18C2D401}" presName="compNode" presStyleCnt="0"/>
      <dgm:spPr/>
    </dgm:pt>
    <dgm:pt modelId="{CFDC171D-8068-4C8A-A6DA-C121E5923867}" type="pres">
      <dgm:prSet presAssocID="{9F39189C-9899-4609-9875-0FFC18C2D401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BE32CC14-5F8B-4042-A0F0-6B05DB392737}" type="pres">
      <dgm:prSet presAssocID="{9F39189C-9899-4609-9875-0FFC18C2D401}" presName="spaceRect" presStyleCnt="0"/>
      <dgm:spPr/>
    </dgm:pt>
    <dgm:pt modelId="{9FF620C9-1F6B-44F1-AE7E-276096412D2E}" type="pres">
      <dgm:prSet presAssocID="{9F39189C-9899-4609-9875-0FFC18C2D401}" presName="textRect" presStyleLbl="revTx" presStyleIdx="3" presStyleCnt="5">
        <dgm:presLayoutVars>
          <dgm:chMax val="1"/>
          <dgm:chPref val="1"/>
        </dgm:presLayoutVars>
      </dgm:prSet>
      <dgm:spPr/>
    </dgm:pt>
    <dgm:pt modelId="{872AB887-9353-4B72-B088-6E4ED6930E60}" type="pres">
      <dgm:prSet presAssocID="{65294D51-BF30-45EC-AE54-02C1A12D3E6A}" presName="sibTrans" presStyleCnt="0"/>
      <dgm:spPr/>
    </dgm:pt>
    <dgm:pt modelId="{2E9F3DBE-3D17-436A-8B1F-0A6073782D64}" type="pres">
      <dgm:prSet presAssocID="{38DA9C14-644C-4884-BDE6-EDF4A8FC1F60}" presName="compNode" presStyleCnt="0"/>
      <dgm:spPr/>
    </dgm:pt>
    <dgm:pt modelId="{3AF440F8-4A43-44C0-8BAB-AC5F27EB40B3}" type="pres">
      <dgm:prSet presAssocID="{38DA9C14-644C-4884-BDE6-EDF4A8FC1F60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20BAB39E-00F0-4AC2-87C3-3B4407FBE59C}" type="pres">
      <dgm:prSet presAssocID="{38DA9C14-644C-4884-BDE6-EDF4A8FC1F60}" presName="spaceRect" presStyleCnt="0"/>
      <dgm:spPr/>
    </dgm:pt>
    <dgm:pt modelId="{BACF4D28-8A7F-4323-B541-2F3FC6AD8A93}" type="pres">
      <dgm:prSet presAssocID="{38DA9C14-644C-4884-BDE6-EDF4A8FC1F6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D0D84E2D-2B0D-4EED-9B46-23489778620C}" type="presOf" srcId="{31DA9B50-2506-470F-AA3C-96A64D8CD58A}" destId="{D1877733-42AE-4937-A5F8-F0E965892877}" srcOrd="0" destOrd="0" presId="urn:microsoft.com/office/officeart/2018/2/layout/IconLabelList"/>
    <dgm:cxn modelId="{3515E15C-C8FF-4B32-B11A-09D4AB3B6109}" srcId="{E775F0CB-826D-4D54-A262-5586657F3279}" destId="{6F244E6D-4AA7-4764-A331-ED82EB191D81}" srcOrd="0" destOrd="0" parTransId="{DEA35A73-AB8B-4E35-89DB-FA9684E8543F}" sibTransId="{F803046F-1DEF-4EC2-BD1F-4675CA59FBC3}"/>
    <dgm:cxn modelId="{0A058A5D-C4B3-4847-87A1-D25A695269CC}" type="presOf" srcId="{38DA9C14-644C-4884-BDE6-EDF4A8FC1F60}" destId="{BACF4D28-8A7F-4323-B541-2F3FC6AD8A93}" srcOrd="0" destOrd="0" presId="urn:microsoft.com/office/officeart/2018/2/layout/IconLabelList"/>
    <dgm:cxn modelId="{BF502C47-6F97-438C-B9D0-A640F97D4DB5}" srcId="{E775F0CB-826D-4D54-A262-5586657F3279}" destId="{1CDE80B4-4AE9-42D4-94D8-64979CDC607B}" srcOrd="1" destOrd="0" parTransId="{D9581C65-BB2F-4789-8935-A219AE4695A9}" sibTransId="{40FDF158-4FD8-472E-B995-A326C65722D6}"/>
    <dgm:cxn modelId="{CD28C74E-DC73-47A2-B246-5F22DFD735A6}" srcId="{E775F0CB-826D-4D54-A262-5586657F3279}" destId="{9F39189C-9899-4609-9875-0FFC18C2D401}" srcOrd="3" destOrd="0" parTransId="{F4914BD5-5FF1-455F-AFC6-9B57530EE527}" sibTransId="{65294D51-BF30-45EC-AE54-02C1A12D3E6A}"/>
    <dgm:cxn modelId="{466EB252-5492-464D-A6E0-DA93AEF12AAD}" srcId="{E775F0CB-826D-4D54-A262-5586657F3279}" destId="{31DA9B50-2506-470F-AA3C-96A64D8CD58A}" srcOrd="2" destOrd="0" parTransId="{7BBF2203-89C7-4FDD-BE4F-EBBB3C91C5CC}" sibTransId="{1EA7356F-A2C2-4BB2-B999-88C48F9CDF7E}"/>
    <dgm:cxn modelId="{7337E076-A7F4-4886-9A36-9F8E609E3F90}" srcId="{E775F0CB-826D-4D54-A262-5586657F3279}" destId="{38DA9C14-644C-4884-BDE6-EDF4A8FC1F60}" srcOrd="4" destOrd="0" parTransId="{3692E943-F06F-48B2-8B66-E46E8CB3A1D7}" sibTransId="{0F8BA39D-C5FB-441A-AB5C-F4245A217B6B}"/>
    <dgm:cxn modelId="{DCC4918C-D205-4FB8-B16C-97D403EE9597}" type="presOf" srcId="{6F244E6D-4AA7-4764-A331-ED82EB191D81}" destId="{023D750B-7788-4BA8-BD92-34F6975B3971}" srcOrd="0" destOrd="0" presId="urn:microsoft.com/office/officeart/2018/2/layout/IconLabelList"/>
    <dgm:cxn modelId="{58449BB3-71ED-4326-87D3-6958932B5E09}" type="presOf" srcId="{1CDE80B4-4AE9-42D4-94D8-64979CDC607B}" destId="{D4FE7DF5-9FCB-4EC9-A4AB-F0F3AD67A74A}" srcOrd="0" destOrd="0" presId="urn:microsoft.com/office/officeart/2018/2/layout/IconLabelList"/>
    <dgm:cxn modelId="{7E0710DC-AFB6-4D6A-81F5-5EA83B8F065D}" type="presOf" srcId="{E775F0CB-826D-4D54-A262-5586657F3279}" destId="{F5B52422-09F5-49F4-A2E7-3AB42176AE9A}" srcOrd="0" destOrd="0" presId="urn:microsoft.com/office/officeart/2018/2/layout/IconLabelList"/>
    <dgm:cxn modelId="{22E26BF2-F172-46B0-8F29-CFF32121DBEC}" type="presOf" srcId="{9F39189C-9899-4609-9875-0FFC18C2D401}" destId="{9FF620C9-1F6B-44F1-AE7E-276096412D2E}" srcOrd="0" destOrd="0" presId="urn:microsoft.com/office/officeart/2018/2/layout/IconLabelList"/>
    <dgm:cxn modelId="{356D5956-0E66-4BED-98F3-448D40B0476E}" type="presParOf" srcId="{F5B52422-09F5-49F4-A2E7-3AB42176AE9A}" destId="{765D93CF-201C-4844-A37B-808F27D85F37}" srcOrd="0" destOrd="0" presId="urn:microsoft.com/office/officeart/2018/2/layout/IconLabelList"/>
    <dgm:cxn modelId="{F4EC3977-45D2-4E2C-852C-4A90D994F131}" type="presParOf" srcId="{765D93CF-201C-4844-A37B-808F27D85F37}" destId="{633BD83F-0344-44BC-8829-C3A225F29A16}" srcOrd="0" destOrd="0" presId="urn:microsoft.com/office/officeart/2018/2/layout/IconLabelList"/>
    <dgm:cxn modelId="{38BFB1ED-82F3-4857-BC56-2018A6776EC5}" type="presParOf" srcId="{765D93CF-201C-4844-A37B-808F27D85F37}" destId="{64D05611-A09E-4746-9B32-1B9AA5614E70}" srcOrd="1" destOrd="0" presId="urn:microsoft.com/office/officeart/2018/2/layout/IconLabelList"/>
    <dgm:cxn modelId="{F6A69A49-D7F1-433C-9A1C-0CD28880FFFD}" type="presParOf" srcId="{765D93CF-201C-4844-A37B-808F27D85F37}" destId="{023D750B-7788-4BA8-BD92-34F6975B3971}" srcOrd="2" destOrd="0" presId="urn:microsoft.com/office/officeart/2018/2/layout/IconLabelList"/>
    <dgm:cxn modelId="{462131AB-18B6-48A2-AE3A-4F98BD83D4E5}" type="presParOf" srcId="{F5B52422-09F5-49F4-A2E7-3AB42176AE9A}" destId="{CAFFA32C-64FE-42E8-83E7-AE64AB0543CB}" srcOrd="1" destOrd="0" presId="urn:microsoft.com/office/officeart/2018/2/layout/IconLabelList"/>
    <dgm:cxn modelId="{4AEC903A-22A6-4D2F-8555-88174754ACA4}" type="presParOf" srcId="{F5B52422-09F5-49F4-A2E7-3AB42176AE9A}" destId="{EB815EB5-1B7D-4452-B658-B372296E8F3C}" srcOrd="2" destOrd="0" presId="urn:microsoft.com/office/officeart/2018/2/layout/IconLabelList"/>
    <dgm:cxn modelId="{D8A531E6-5B1D-4F9D-B2DD-2EC734CFF838}" type="presParOf" srcId="{EB815EB5-1B7D-4452-B658-B372296E8F3C}" destId="{5C93BDE8-4E0B-4C7B-B069-684F9D0B0668}" srcOrd="0" destOrd="0" presId="urn:microsoft.com/office/officeart/2018/2/layout/IconLabelList"/>
    <dgm:cxn modelId="{849D52C6-72DD-4604-9C1C-D79821D05A37}" type="presParOf" srcId="{EB815EB5-1B7D-4452-B658-B372296E8F3C}" destId="{9172603E-E600-423C-9F53-DAC9E8936233}" srcOrd="1" destOrd="0" presId="urn:microsoft.com/office/officeart/2018/2/layout/IconLabelList"/>
    <dgm:cxn modelId="{0C1930D6-167E-4311-8AFA-82C559F365CB}" type="presParOf" srcId="{EB815EB5-1B7D-4452-B658-B372296E8F3C}" destId="{D4FE7DF5-9FCB-4EC9-A4AB-F0F3AD67A74A}" srcOrd="2" destOrd="0" presId="urn:microsoft.com/office/officeart/2018/2/layout/IconLabelList"/>
    <dgm:cxn modelId="{B16769F7-5E8B-4892-9084-A3A8E7861375}" type="presParOf" srcId="{F5B52422-09F5-49F4-A2E7-3AB42176AE9A}" destId="{2D564574-C59E-4B06-A2BA-8A6C2DFA8585}" srcOrd="3" destOrd="0" presId="urn:microsoft.com/office/officeart/2018/2/layout/IconLabelList"/>
    <dgm:cxn modelId="{FA011B87-46F0-4B2D-BA0F-92150A03C324}" type="presParOf" srcId="{F5B52422-09F5-49F4-A2E7-3AB42176AE9A}" destId="{28C46FEE-5A60-4DB2-B080-A28B335F68B4}" srcOrd="4" destOrd="0" presId="urn:microsoft.com/office/officeart/2018/2/layout/IconLabelList"/>
    <dgm:cxn modelId="{360626A9-3E6E-48F0-A82B-6D7355EFA81C}" type="presParOf" srcId="{28C46FEE-5A60-4DB2-B080-A28B335F68B4}" destId="{8CFDDF84-CFE6-42B7-B023-78159BE5A840}" srcOrd="0" destOrd="0" presId="urn:microsoft.com/office/officeart/2018/2/layout/IconLabelList"/>
    <dgm:cxn modelId="{E7057443-96F4-4F91-80EE-76D664EBB4A9}" type="presParOf" srcId="{28C46FEE-5A60-4DB2-B080-A28B335F68B4}" destId="{382FB5FC-A0A8-4D52-8CE3-2BF976F2FDA4}" srcOrd="1" destOrd="0" presId="urn:microsoft.com/office/officeart/2018/2/layout/IconLabelList"/>
    <dgm:cxn modelId="{DA792053-38B9-4AD9-AD7B-464AD840723D}" type="presParOf" srcId="{28C46FEE-5A60-4DB2-B080-A28B335F68B4}" destId="{D1877733-42AE-4937-A5F8-F0E965892877}" srcOrd="2" destOrd="0" presId="urn:microsoft.com/office/officeart/2018/2/layout/IconLabelList"/>
    <dgm:cxn modelId="{F1F573A5-0614-496C-9E57-96A4C2EC88F2}" type="presParOf" srcId="{F5B52422-09F5-49F4-A2E7-3AB42176AE9A}" destId="{980A681E-60BF-494E-A306-92EF63B1A707}" srcOrd="5" destOrd="0" presId="urn:microsoft.com/office/officeart/2018/2/layout/IconLabelList"/>
    <dgm:cxn modelId="{DC95C070-B68D-458D-BE37-13EA65E01F1D}" type="presParOf" srcId="{F5B52422-09F5-49F4-A2E7-3AB42176AE9A}" destId="{3CF3FD09-C278-414E-AE38-47C5FD14E991}" srcOrd="6" destOrd="0" presId="urn:microsoft.com/office/officeart/2018/2/layout/IconLabelList"/>
    <dgm:cxn modelId="{CBDEF13E-3C31-4690-ACF3-16F0B07F8EEF}" type="presParOf" srcId="{3CF3FD09-C278-414E-AE38-47C5FD14E991}" destId="{CFDC171D-8068-4C8A-A6DA-C121E5923867}" srcOrd="0" destOrd="0" presId="urn:microsoft.com/office/officeart/2018/2/layout/IconLabelList"/>
    <dgm:cxn modelId="{276AFE43-7B48-41CB-9E67-4DC45959873B}" type="presParOf" srcId="{3CF3FD09-C278-414E-AE38-47C5FD14E991}" destId="{BE32CC14-5F8B-4042-A0F0-6B05DB392737}" srcOrd="1" destOrd="0" presId="urn:microsoft.com/office/officeart/2018/2/layout/IconLabelList"/>
    <dgm:cxn modelId="{E444719A-26B5-4EE4-87BA-04876DD873B7}" type="presParOf" srcId="{3CF3FD09-C278-414E-AE38-47C5FD14E991}" destId="{9FF620C9-1F6B-44F1-AE7E-276096412D2E}" srcOrd="2" destOrd="0" presId="urn:microsoft.com/office/officeart/2018/2/layout/IconLabelList"/>
    <dgm:cxn modelId="{01D04ABC-20C5-4860-9B80-71A9BDD73114}" type="presParOf" srcId="{F5B52422-09F5-49F4-A2E7-3AB42176AE9A}" destId="{872AB887-9353-4B72-B088-6E4ED6930E60}" srcOrd="7" destOrd="0" presId="urn:microsoft.com/office/officeart/2018/2/layout/IconLabelList"/>
    <dgm:cxn modelId="{663E09E1-B9C4-48F2-8F68-8BE5753F4259}" type="presParOf" srcId="{F5B52422-09F5-49F4-A2E7-3AB42176AE9A}" destId="{2E9F3DBE-3D17-436A-8B1F-0A6073782D64}" srcOrd="8" destOrd="0" presId="urn:microsoft.com/office/officeart/2018/2/layout/IconLabelList"/>
    <dgm:cxn modelId="{B6858A42-C8D9-43F9-B64D-1DB5D7049CAB}" type="presParOf" srcId="{2E9F3DBE-3D17-436A-8B1F-0A6073782D64}" destId="{3AF440F8-4A43-44C0-8BAB-AC5F27EB40B3}" srcOrd="0" destOrd="0" presId="urn:microsoft.com/office/officeart/2018/2/layout/IconLabelList"/>
    <dgm:cxn modelId="{678C5B9F-C448-4E03-9C70-85B8DC6BA29F}" type="presParOf" srcId="{2E9F3DBE-3D17-436A-8B1F-0A6073782D64}" destId="{20BAB39E-00F0-4AC2-87C3-3B4407FBE59C}" srcOrd="1" destOrd="0" presId="urn:microsoft.com/office/officeart/2018/2/layout/IconLabelList"/>
    <dgm:cxn modelId="{7F474102-B3A2-458D-AF1E-61862E8A7312}" type="presParOf" srcId="{2E9F3DBE-3D17-436A-8B1F-0A6073782D64}" destId="{BACF4D28-8A7F-4323-B541-2F3FC6AD8A9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1BC907-C016-464B-A462-68A44A139213}" type="doc">
      <dgm:prSet loTypeId="urn:microsoft.com/office/officeart/2005/8/layout/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2A3E2BC-DC12-4699-963E-8C59C65C8B31}">
      <dgm:prSet/>
      <dgm:spPr/>
      <dgm:t>
        <a:bodyPr/>
        <a:lstStyle/>
        <a:p>
          <a:r>
            <a:rPr lang="en-GB"/>
            <a:t>Working from home </a:t>
          </a:r>
          <a:endParaRPr lang="en-US"/>
        </a:p>
      </dgm:t>
    </dgm:pt>
    <dgm:pt modelId="{99249890-AE19-4765-8C84-0240DA9566D0}" type="parTrans" cxnId="{2D2DDBEF-8269-4FA9-8FE8-E31BB620FA7C}">
      <dgm:prSet/>
      <dgm:spPr/>
      <dgm:t>
        <a:bodyPr/>
        <a:lstStyle/>
        <a:p>
          <a:endParaRPr lang="en-US"/>
        </a:p>
      </dgm:t>
    </dgm:pt>
    <dgm:pt modelId="{DF944B0A-21C5-4656-A950-849F18A3B27A}" type="sibTrans" cxnId="{2D2DDBEF-8269-4FA9-8FE8-E31BB620FA7C}">
      <dgm:prSet/>
      <dgm:spPr/>
      <dgm:t>
        <a:bodyPr/>
        <a:lstStyle/>
        <a:p>
          <a:endParaRPr lang="en-US"/>
        </a:p>
      </dgm:t>
    </dgm:pt>
    <dgm:pt modelId="{70C0773B-D25A-463B-8AAD-23FEE1801ED9}">
      <dgm:prSet/>
      <dgm:spPr/>
      <dgm:t>
        <a:bodyPr/>
        <a:lstStyle/>
        <a:p>
          <a:r>
            <a:rPr lang="en-GB"/>
            <a:t>Reduced spending </a:t>
          </a:r>
          <a:endParaRPr lang="en-US"/>
        </a:p>
      </dgm:t>
    </dgm:pt>
    <dgm:pt modelId="{11C2E0F8-FC08-461A-AE24-3FE4BC32FD25}" type="parTrans" cxnId="{9D8C42C4-D507-4EED-B339-82E1049E00AA}">
      <dgm:prSet/>
      <dgm:spPr/>
      <dgm:t>
        <a:bodyPr/>
        <a:lstStyle/>
        <a:p>
          <a:endParaRPr lang="en-US"/>
        </a:p>
      </dgm:t>
    </dgm:pt>
    <dgm:pt modelId="{32262740-1051-4E94-A925-771C498BE232}" type="sibTrans" cxnId="{9D8C42C4-D507-4EED-B339-82E1049E00AA}">
      <dgm:prSet/>
      <dgm:spPr/>
      <dgm:t>
        <a:bodyPr/>
        <a:lstStyle/>
        <a:p>
          <a:endParaRPr lang="en-US"/>
        </a:p>
      </dgm:t>
    </dgm:pt>
    <dgm:pt modelId="{B1131B0E-386E-402C-88F8-E5AF757B0D05}">
      <dgm:prSet/>
      <dgm:spPr/>
      <dgm:t>
        <a:bodyPr/>
        <a:lstStyle/>
        <a:p>
          <a:r>
            <a:rPr lang="en-GB"/>
            <a:t>Changing buying habits </a:t>
          </a:r>
          <a:endParaRPr lang="en-US"/>
        </a:p>
      </dgm:t>
    </dgm:pt>
    <dgm:pt modelId="{F07731D1-7B66-4D4B-AE6D-7C18EA217D3C}" type="parTrans" cxnId="{C91A56F4-9DC0-4BA3-842B-19D61B4A1277}">
      <dgm:prSet/>
      <dgm:spPr/>
      <dgm:t>
        <a:bodyPr/>
        <a:lstStyle/>
        <a:p>
          <a:endParaRPr lang="en-US"/>
        </a:p>
      </dgm:t>
    </dgm:pt>
    <dgm:pt modelId="{1DE2EBFF-464A-4E33-B9E9-D637931ED6DB}" type="sibTrans" cxnId="{C91A56F4-9DC0-4BA3-842B-19D61B4A1277}">
      <dgm:prSet/>
      <dgm:spPr/>
      <dgm:t>
        <a:bodyPr/>
        <a:lstStyle/>
        <a:p>
          <a:endParaRPr lang="en-US"/>
        </a:p>
      </dgm:t>
    </dgm:pt>
    <dgm:pt modelId="{5A438708-7644-49CB-A490-E76DCE9C383D}">
      <dgm:prSet/>
      <dgm:spPr/>
      <dgm:t>
        <a:bodyPr/>
        <a:lstStyle/>
        <a:p>
          <a:r>
            <a:rPr lang="en-GB" b="1"/>
            <a:t>Location</a:t>
          </a:r>
          <a:endParaRPr lang="en-US"/>
        </a:p>
      </dgm:t>
    </dgm:pt>
    <dgm:pt modelId="{18BC5383-558B-4068-A000-A7D02A38FF77}" type="parTrans" cxnId="{922E9BE4-8BB7-4E92-9224-5F5D6103446B}">
      <dgm:prSet/>
      <dgm:spPr/>
      <dgm:t>
        <a:bodyPr/>
        <a:lstStyle/>
        <a:p>
          <a:endParaRPr lang="en-US"/>
        </a:p>
      </dgm:t>
    </dgm:pt>
    <dgm:pt modelId="{98B92707-FBD6-4796-9AA8-AC9309C9F0AB}" type="sibTrans" cxnId="{922E9BE4-8BB7-4E92-9224-5F5D6103446B}">
      <dgm:prSet/>
      <dgm:spPr/>
      <dgm:t>
        <a:bodyPr/>
        <a:lstStyle/>
        <a:p>
          <a:endParaRPr lang="en-US"/>
        </a:p>
      </dgm:t>
    </dgm:pt>
    <dgm:pt modelId="{02C09EF5-A00B-45D7-925E-2FCE62DBB306}">
      <dgm:prSet/>
      <dgm:spPr/>
      <dgm:t>
        <a:bodyPr/>
        <a:lstStyle/>
        <a:p>
          <a:r>
            <a:rPr lang="en-GB"/>
            <a:t>Lower retail park footfall </a:t>
          </a:r>
          <a:endParaRPr lang="en-US"/>
        </a:p>
      </dgm:t>
    </dgm:pt>
    <dgm:pt modelId="{41F779C7-0360-475F-AA41-7B567BDDE83F}" type="parTrans" cxnId="{7F7D1947-9925-4548-8395-A68C7666399D}">
      <dgm:prSet/>
      <dgm:spPr/>
      <dgm:t>
        <a:bodyPr/>
        <a:lstStyle/>
        <a:p>
          <a:endParaRPr lang="en-US"/>
        </a:p>
      </dgm:t>
    </dgm:pt>
    <dgm:pt modelId="{11B93CFA-5524-47BC-A668-46D54B60A844}" type="sibTrans" cxnId="{7F7D1947-9925-4548-8395-A68C7666399D}">
      <dgm:prSet/>
      <dgm:spPr/>
      <dgm:t>
        <a:bodyPr/>
        <a:lstStyle/>
        <a:p>
          <a:endParaRPr lang="en-US"/>
        </a:p>
      </dgm:t>
    </dgm:pt>
    <dgm:pt modelId="{C1BAB714-28FD-4266-917D-19917C6C03B7}">
      <dgm:prSet/>
      <dgm:spPr/>
      <dgm:t>
        <a:bodyPr/>
        <a:lstStyle/>
        <a:p>
          <a:r>
            <a:rPr lang="en-GB"/>
            <a:t>Empty retail units </a:t>
          </a:r>
          <a:endParaRPr lang="en-US"/>
        </a:p>
      </dgm:t>
    </dgm:pt>
    <dgm:pt modelId="{13127799-875C-44A4-BD12-B4FE99D0A685}" type="parTrans" cxnId="{59FC1032-07F2-423F-9F1A-368D4020053D}">
      <dgm:prSet/>
      <dgm:spPr/>
      <dgm:t>
        <a:bodyPr/>
        <a:lstStyle/>
        <a:p>
          <a:endParaRPr lang="en-US"/>
        </a:p>
      </dgm:t>
    </dgm:pt>
    <dgm:pt modelId="{3C9B8B9A-2BDF-4171-A067-1AB8DC7BEE2C}" type="sibTrans" cxnId="{59FC1032-07F2-423F-9F1A-368D4020053D}">
      <dgm:prSet/>
      <dgm:spPr/>
      <dgm:t>
        <a:bodyPr/>
        <a:lstStyle/>
        <a:p>
          <a:endParaRPr lang="en-US"/>
        </a:p>
      </dgm:t>
    </dgm:pt>
    <dgm:pt modelId="{059D08BB-1D69-443A-9BF9-FF625845DD1E}">
      <dgm:prSet/>
      <dgm:spPr/>
      <dgm:t>
        <a:bodyPr/>
        <a:lstStyle/>
        <a:p>
          <a:r>
            <a:rPr lang="en-GB" b="1"/>
            <a:t>Technology</a:t>
          </a:r>
          <a:endParaRPr lang="en-US"/>
        </a:p>
      </dgm:t>
    </dgm:pt>
    <dgm:pt modelId="{178F2962-09E4-43A7-967F-77DA515B6BB8}" type="parTrans" cxnId="{6DE394A6-7EFA-4599-B3ED-CC792A51BDBE}">
      <dgm:prSet/>
      <dgm:spPr/>
      <dgm:t>
        <a:bodyPr/>
        <a:lstStyle/>
        <a:p>
          <a:endParaRPr lang="en-US"/>
        </a:p>
      </dgm:t>
    </dgm:pt>
    <dgm:pt modelId="{9F4FC135-7ABD-47F5-8AD8-F2034E6C3CB8}" type="sibTrans" cxnId="{6DE394A6-7EFA-4599-B3ED-CC792A51BDBE}">
      <dgm:prSet/>
      <dgm:spPr/>
      <dgm:t>
        <a:bodyPr/>
        <a:lstStyle/>
        <a:p>
          <a:endParaRPr lang="en-US"/>
        </a:p>
      </dgm:t>
    </dgm:pt>
    <dgm:pt modelId="{503D5340-7214-466D-B871-FBF769A54055}">
      <dgm:prSet/>
      <dgm:spPr/>
      <dgm:t>
        <a:bodyPr/>
        <a:lstStyle/>
        <a:p>
          <a:r>
            <a:rPr lang="en-GB"/>
            <a:t>No delivery service </a:t>
          </a:r>
          <a:endParaRPr lang="en-US"/>
        </a:p>
      </dgm:t>
    </dgm:pt>
    <dgm:pt modelId="{55EDEB71-52A0-4389-AE05-D6399BC72047}" type="parTrans" cxnId="{9E83FBE3-11AA-44D1-946C-B571FF19AD09}">
      <dgm:prSet/>
      <dgm:spPr/>
      <dgm:t>
        <a:bodyPr/>
        <a:lstStyle/>
        <a:p>
          <a:endParaRPr lang="en-US"/>
        </a:p>
      </dgm:t>
    </dgm:pt>
    <dgm:pt modelId="{24BA3EBA-CF79-429F-9A3F-5184F9F12D68}" type="sibTrans" cxnId="{9E83FBE3-11AA-44D1-946C-B571FF19AD09}">
      <dgm:prSet/>
      <dgm:spPr/>
      <dgm:t>
        <a:bodyPr/>
        <a:lstStyle/>
        <a:p>
          <a:endParaRPr lang="en-US"/>
        </a:p>
      </dgm:t>
    </dgm:pt>
    <dgm:pt modelId="{AA35EEF8-B81D-4890-A2FA-0EB5D1FDAA80}">
      <dgm:prSet/>
      <dgm:spPr/>
      <dgm:t>
        <a:bodyPr/>
        <a:lstStyle/>
        <a:p>
          <a:r>
            <a:rPr lang="en-GB"/>
            <a:t>No online ordering </a:t>
          </a:r>
          <a:endParaRPr lang="en-US"/>
        </a:p>
      </dgm:t>
    </dgm:pt>
    <dgm:pt modelId="{8F835BC7-4A04-477F-BB54-649C5831AA1A}" type="parTrans" cxnId="{6A6A45C2-0BD8-40A5-9E04-1C4A50FE8732}">
      <dgm:prSet/>
      <dgm:spPr/>
      <dgm:t>
        <a:bodyPr/>
        <a:lstStyle/>
        <a:p>
          <a:endParaRPr lang="en-US"/>
        </a:p>
      </dgm:t>
    </dgm:pt>
    <dgm:pt modelId="{88AFAB24-8D20-40DD-99D3-87E48B1B838A}" type="sibTrans" cxnId="{6A6A45C2-0BD8-40A5-9E04-1C4A50FE8732}">
      <dgm:prSet/>
      <dgm:spPr/>
      <dgm:t>
        <a:bodyPr/>
        <a:lstStyle/>
        <a:p>
          <a:endParaRPr lang="en-US"/>
        </a:p>
      </dgm:t>
    </dgm:pt>
    <dgm:pt modelId="{7A944F6D-0EF8-4EBE-AF61-8B03BC631033}">
      <dgm:prSet/>
      <dgm:spPr/>
      <dgm:t>
        <a:bodyPr/>
        <a:lstStyle/>
        <a:p>
          <a:r>
            <a:rPr lang="en-GB"/>
            <a:t>Limited pre-order system </a:t>
          </a:r>
          <a:endParaRPr lang="en-US"/>
        </a:p>
      </dgm:t>
    </dgm:pt>
    <dgm:pt modelId="{4E822EEB-6718-4A5A-9A7B-E584D402FCE2}" type="parTrans" cxnId="{D3FA5D45-71F8-4E16-82E3-CB9CC5EE5299}">
      <dgm:prSet/>
      <dgm:spPr/>
      <dgm:t>
        <a:bodyPr/>
        <a:lstStyle/>
        <a:p>
          <a:endParaRPr lang="en-US"/>
        </a:p>
      </dgm:t>
    </dgm:pt>
    <dgm:pt modelId="{B2FBF22D-21E8-4989-9E14-DE2CD57BA980}" type="sibTrans" cxnId="{D3FA5D45-71F8-4E16-82E3-CB9CC5EE5299}">
      <dgm:prSet/>
      <dgm:spPr/>
      <dgm:t>
        <a:bodyPr/>
        <a:lstStyle/>
        <a:p>
          <a:endParaRPr lang="en-US"/>
        </a:p>
      </dgm:t>
    </dgm:pt>
    <dgm:pt modelId="{3CDA1F0A-8550-49C4-B976-5ACF5A085C87}">
      <dgm:prSet/>
      <dgm:spPr/>
      <dgm:t>
        <a:bodyPr/>
        <a:lstStyle/>
        <a:p>
          <a:r>
            <a:rPr lang="en-GB" b="1"/>
            <a:t>Costs</a:t>
          </a:r>
          <a:endParaRPr lang="en-US"/>
        </a:p>
      </dgm:t>
    </dgm:pt>
    <dgm:pt modelId="{62B2FAF1-B252-478A-92F1-2340967BCE20}" type="parTrans" cxnId="{D078D6DA-CAC9-4C5B-9089-EC6F0D267275}">
      <dgm:prSet/>
      <dgm:spPr/>
      <dgm:t>
        <a:bodyPr/>
        <a:lstStyle/>
        <a:p>
          <a:endParaRPr lang="en-US"/>
        </a:p>
      </dgm:t>
    </dgm:pt>
    <dgm:pt modelId="{F11F942A-E818-4308-8B08-F08A8FBAD4FE}" type="sibTrans" cxnId="{D078D6DA-CAC9-4C5B-9089-EC6F0D267275}">
      <dgm:prSet/>
      <dgm:spPr/>
      <dgm:t>
        <a:bodyPr/>
        <a:lstStyle/>
        <a:p>
          <a:endParaRPr lang="en-US"/>
        </a:p>
      </dgm:t>
    </dgm:pt>
    <dgm:pt modelId="{DE726723-1174-46FD-866D-50E5AC3C67B9}">
      <dgm:prSet/>
      <dgm:spPr/>
      <dgm:t>
        <a:bodyPr/>
        <a:lstStyle/>
        <a:p>
          <a:r>
            <a:rPr lang="en-GB"/>
            <a:t>Rising rent </a:t>
          </a:r>
          <a:endParaRPr lang="en-US"/>
        </a:p>
      </dgm:t>
    </dgm:pt>
    <dgm:pt modelId="{5B6F9225-E297-48ED-AE41-52D654FE7A18}" type="parTrans" cxnId="{9D54A941-CE89-4609-A997-209D4E153987}">
      <dgm:prSet/>
      <dgm:spPr/>
      <dgm:t>
        <a:bodyPr/>
        <a:lstStyle/>
        <a:p>
          <a:endParaRPr lang="en-US"/>
        </a:p>
      </dgm:t>
    </dgm:pt>
    <dgm:pt modelId="{90EC0F6F-3BB8-453E-ACEB-D5FE2491CEB4}" type="sibTrans" cxnId="{9D54A941-CE89-4609-A997-209D4E153987}">
      <dgm:prSet/>
      <dgm:spPr/>
      <dgm:t>
        <a:bodyPr/>
        <a:lstStyle/>
        <a:p>
          <a:endParaRPr lang="en-US"/>
        </a:p>
      </dgm:t>
    </dgm:pt>
    <dgm:pt modelId="{68AC65C3-5E48-457D-ADD5-EBB8B9405C93}">
      <dgm:prSet/>
      <dgm:spPr/>
      <dgm:t>
        <a:bodyPr/>
        <a:lstStyle/>
        <a:p>
          <a:r>
            <a:rPr lang="en-GB"/>
            <a:t>Utilities </a:t>
          </a:r>
          <a:endParaRPr lang="en-US"/>
        </a:p>
      </dgm:t>
    </dgm:pt>
    <dgm:pt modelId="{49B8BF57-DD49-405E-A4F7-C4964686DF6E}" type="parTrans" cxnId="{335FC149-CC72-4013-933A-1C2687DE877E}">
      <dgm:prSet/>
      <dgm:spPr/>
      <dgm:t>
        <a:bodyPr/>
        <a:lstStyle/>
        <a:p>
          <a:endParaRPr lang="en-US"/>
        </a:p>
      </dgm:t>
    </dgm:pt>
    <dgm:pt modelId="{8B251086-7E43-40FA-A249-8714C3276A9C}" type="sibTrans" cxnId="{335FC149-CC72-4013-933A-1C2687DE877E}">
      <dgm:prSet/>
      <dgm:spPr/>
      <dgm:t>
        <a:bodyPr/>
        <a:lstStyle/>
        <a:p>
          <a:endParaRPr lang="en-US"/>
        </a:p>
      </dgm:t>
    </dgm:pt>
    <dgm:pt modelId="{5108C820-A08D-4B16-B32F-5D8F788EDCEC}">
      <dgm:prSet/>
      <dgm:spPr/>
      <dgm:t>
        <a:bodyPr/>
        <a:lstStyle/>
        <a:p>
          <a:r>
            <a:rPr lang="en-GB"/>
            <a:t>Insurance </a:t>
          </a:r>
          <a:endParaRPr lang="en-US"/>
        </a:p>
      </dgm:t>
    </dgm:pt>
    <dgm:pt modelId="{EA8F1990-EA52-4102-8AAA-DEE866F3EBC2}" type="parTrans" cxnId="{B4427C53-6C01-4A20-B1D4-FC98A8041523}">
      <dgm:prSet/>
      <dgm:spPr/>
      <dgm:t>
        <a:bodyPr/>
        <a:lstStyle/>
        <a:p>
          <a:endParaRPr lang="en-US"/>
        </a:p>
      </dgm:t>
    </dgm:pt>
    <dgm:pt modelId="{D66DB1BE-6C14-474B-AD28-8BAE21706603}" type="sibTrans" cxnId="{B4427C53-6C01-4A20-B1D4-FC98A8041523}">
      <dgm:prSet/>
      <dgm:spPr/>
      <dgm:t>
        <a:bodyPr/>
        <a:lstStyle/>
        <a:p>
          <a:endParaRPr lang="en-US"/>
        </a:p>
      </dgm:t>
    </dgm:pt>
    <dgm:pt modelId="{69BE85FE-886E-4E5D-BD05-FC5772F0AC24}">
      <dgm:prSet/>
      <dgm:spPr/>
      <dgm:t>
        <a:bodyPr/>
        <a:lstStyle/>
        <a:p>
          <a:r>
            <a:rPr lang="en-GB"/>
            <a:t>Organic ingredient prices </a:t>
          </a:r>
          <a:endParaRPr lang="en-US"/>
        </a:p>
      </dgm:t>
    </dgm:pt>
    <dgm:pt modelId="{0BED753A-EA30-434B-91A9-5D9BF085F7E2}" type="parTrans" cxnId="{A55B54ED-5E0A-4ABC-BD51-7FDEA2D33E2A}">
      <dgm:prSet/>
      <dgm:spPr/>
      <dgm:t>
        <a:bodyPr/>
        <a:lstStyle/>
        <a:p>
          <a:endParaRPr lang="en-US"/>
        </a:p>
      </dgm:t>
    </dgm:pt>
    <dgm:pt modelId="{C2714DD9-D309-4F34-A92F-107735C2F831}" type="sibTrans" cxnId="{A55B54ED-5E0A-4ABC-BD51-7FDEA2D33E2A}">
      <dgm:prSet/>
      <dgm:spPr/>
      <dgm:t>
        <a:bodyPr/>
        <a:lstStyle/>
        <a:p>
          <a:endParaRPr lang="en-US"/>
        </a:p>
      </dgm:t>
    </dgm:pt>
    <dgm:pt modelId="{BBBF88F0-2EAD-4423-95D8-6E37513CA104}">
      <dgm:prSet/>
      <dgm:spPr/>
      <dgm:t>
        <a:bodyPr/>
        <a:lstStyle/>
        <a:p>
          <a:r>
            <a:rPr lang="en-GB" b="1"/>
            <a:t>Operations</a:t>
          </a:r>
          <a:endParaRPr lang="en-US"/>
        </a:p>
      </dgm:t>
    </dgm:pt>
    <dgm:pt modelId="{AC244FC6-EEF3-4887-86DE-6472D8BAF380}" type="parTrans" cxnId="{BEC9E597-B58B-4976-AD6B-9255EF299DE0}">
      <dgm:prSet/>
      <dgm:spPr/>
      <dgm:t>
        <a:bodyPr/>
        <a:lstStyle/>
        <a:p>
          <a:endParaRPr lang="en-US"/>
        </a:p>
      </dgm:t>
    </dgm:pt>
    <dgm:pt modelId="{B2FBBBA6-6E28-40C2-A350-4F8B91AD7AA7}" type="sibTrans" cxnId="{BEC9E597-B58B-4976-AD6B-9255EF299DE0}">
      <dgm:prSet/>
      <dgm:spPr/>
      <dgm:t>
        <a:bodyPr/>
        <a:lstStyle/>
        <a:p>
          <a:endParaRPr lang="en-US"/>
        </a:p>
      </dgm:t>
    </dgm:pt>
    <dgm:pt modelId="{FC9968E3-EA65-4B5C-A798-874D8390487A}">
      <dgm:prSet/>
      <dgm:spPr/>
      <dgm:t>
        <a:bodyPr/>
        <a:lstStyle/>
        <a:p>
          <a:r>
            <a:rPr lang="en-GB"/>
            <a:t>Basil cannot answer every phone call </a:t>
          </a:r>
          <a:endParaRPr lang="en-US"/>
        </a:p>
      </dgm:t>
    </dgm:pt>
    <dgm:pt modelId="{C5B82E41-7A1A-477B-821E-5ACEC258E74E}" type="parTrans" cxnId="{69AB559A-5872-4548-B990-AE93A043B54B}">
      <dgm:prSet/>
      <dgm:spPr/>
      <dgm:t>
        <a:bodyPr/>
        <a:lstStyle/>
        <a:p>
          <a:endParaRPr lang="en-US"/>
        </a:p>
      </dgm:t>
    </dgm:pt>
    <dgm:pt modelId="{C92E1627-6DA1-4A6B-B953-7D3D2EB824CE}" type="sibTrans" cxnId="{69AB559A-5872-4548-B990-AE93A043B54B}">
      <dgm:prSet/>
      <dgm:spPr/>
      <dgm:t>
        <a:bodyPr/>
        <a:lstStyle/>
        <a:p>
          <a:endParaRPr lang="en-US"/>
        </a:p>
      </dgm:t>
    </dgm:pt>
    <dgm:pt modelId="{D9366229-C320-488E-9CF7-FEB0C45F2AD9}">
      <dgm:prSet/>
      <dgm:spPr/>
      <dgm:t>
        <a:bodyPr/>
        <a:lstStyle/>
        <a:p>
          <a:r>
            <a:rPr lang="en-GB"/>
            <a:t>Limited staff </a:t>
          </a:r>
          <a:endParaRPr lang="en-US"/>
        </a:p>
      </dgm:t>
    </dgm:pt>
    <dgm:pt modelId="{23DFC04E-804D-493B-B339-1C0D0BE93686}" type="parTrans" cxnId="{14568E41-25CA-4824-8978-CBBF148D5E25}">
      <dgm:prSet/>
      <dgm:spPr/>
      <dgm:t>
        <a:bodyPr/>
        <a:lstStyle/>
        <a:p>
          <a:endParaRPr lang="en-US"/>
        </a:p>
      </dgm:t>
    </dgm:pt>
    <dgm:pt modelId="{0F49F990-E263-4C78-B30F-ECDEA18AED91}" type="sibTrans" cxnId="{14568E41-25CA-4824-8978-CBBF148D5E25}">
      <dgm:prSet/>
      <dgm:spPr/>
      <dgm:t>
        <a:bodyPr/>
        <a:lstStyle/>
        <a:p>
          <a:endParaRPr lang="en-US"/>
        </a:p>
      </dgm:t>
    </dgm:pt>
    <dgm:pt modelId="{2BD65461-B8C3-42C6-B5C4-1DDECC20A38B}">
      <dgm:prSet/>
      <dgm:spPr/>
      <dgm:t>
        <a:bodyPr/>
        <a:lstStyle/>
        <a:p>
          <a:r>
            <a:rPr lang="en-GB"/>
            <a:t>Production depends on Basil </a:t>
          </a:r>
          <a:endParaRPr lang="en-US"/>
        </a:p>
      </dgm:t>
    </dgm:pt>
    <dgm:pt modelId="{628E1FD9-123C-4F8E-8831-E949E97E85BE}" type="parTrans" cxnId="{8AE48B6A-2DD2-4C9F-B93F-94D56458C7E8}">
      <dgm:prSet/>
      <dgm:spPr/>
      <dgm:t>
        <a:bodyPr/>
        <a:lstStyle/>
        <a:p>
          <a:endParaRPr lang="en-US"/>
        </a:p>
      </dgm:t>
    </dgm:pt>
    <dgm:pt modelId="{7C722E0C-6461-46E4-AD51-883DD0ABA9ED}" type="sibTrans" cxnId="{8AE48B6A-2DD2-4C9F-B93F-94D56458C7E8}">
      <dgm:prSet/>
      <dgm:spPr/>
      <dgm:t>
        <a:bodyPr/>
        <a:lstStyle/>
        <a:p>
          <a:endParaRPr lang="en-US"/>
        </a:p>
      </dgm:t>
    </dgm:pt>
    <dgm:pt modelId="{BF61A44C-D078-492F-A298-A7067CBE1F50}">
      <dgm:prSet/>
      <dgm:spPr/>
      <dgm:t>
        <a:bodyPr/>
        <a:lstStyle/>
        <a:p>
          <a:r>
            <a:rPr lang="en-GB" b="1"/>
            <a:t>Market</a:t>
          </a:r>
          <a:endParaRPr lang="en-US"/>
        </a:p>
      </dgm:t>
    </dgm:pt>
    <dgm:pt modelId="{55E5DE97-A900-4032-8DBE-8A42721BBF73}" type="parTrans" cxnId="{9334B9DF-2BA6-480D-B492-C178842AEA08}">
      <dgm:prSet/>
      <dgm:spPr/>
      <dgm:t>
        <a:bodyPr/>
        <a:lstStyle/>
        <a:p>
          <a:endParaRPr lang="en-US"/>
        </a:p>
      </dgm:t>
    </dgm:pt>
    <dgm:pt modelId="{01B3ACD5-96B6-4D95-8DCC-7A9E134DF345}" type="sibTrans" cxnId="{9334B9DF-2BA6-480D-B492-C178842AEA08}">
      <dgm:prSet/>
      <dgm:spPr/>
      <dgm:t>
        <a:bodyPr/>
        <a:lstStyle/>
        <a:p>
          <a:endParaRPr lang="en-US"/>
        </a:p>
      </dgm:t>
    </dgm:pt>
    <dgm:pt modelId="{7ED1CF6B-3B26-4095-B915-FACD7E9D548F}">
      <dgm:prSet/>
      <dgm:spPr/>
      <dgm:t>
        <a:bodyPr/>
        <a:lstStyle/>
        <a:p>
          <a:r>
            <a:rPr lang="en-GB"/>
            <a:t>Reduced employment nearby </a:t>
          </a:r>
          <a:endParaRPr lang="en-US"/>
        </a:p>
      </dgm:t>
    </dgm:pt>
    <dgm:pt modelId="{0895FF38-1135-4BF4-8C82-C70152E06DFF}" type="parTrans" cxnId="{943DCB55-BEBA-4E39-B4D6-450E92C04A28}">
      <dgm:prSet/>
      <dgm:spPr/>
      <dgm:t>
        <a:bodyPr/>
        <a:lstStyle/>
        <a:p>
          <a:endParaRPr lang="en-US"/>
        </a:p>
      </dgm:t>
    </dgm:pt>
    <dgm:pt modelId="{67F69948-A7C6-4447-847D-754A700AFBD8}" type="sibTrans" cxnId="{943DCB55-BEBA-4E39-B4D6-450E92C04A28}">
      <dgm:prSet/>
      <dgm:spPr/>
      <dgm:t>
        <a:bodyPr/>
        <a:lstStyle/>
        <a:p>
          <a:endParaRPr lang="en-US"/>
        </a:p>
      </dgm:t>
    </dgm:pt>
    <dgm:pt modelId="{2E27F627-A1C0-4109-A4F1-889909D59C74}">
      <dgm:prSet/>
      <dgm:spPr/>
      <dgm:t>
        <a:bodyPr/>
        <a:lstStyle/>
        <a:p>
          <a:r>
            <a:rPr lang="en-GB"/>
            <a:t>Increased competition </a:t>
          </a:r>
          <a:endParaRPr lang="en-US"/>
        </a:p>
      </dgm:t>
    </dgm:pt>
    <dgm:pt modelId="{54804358-EFF9-4A8D-BF5F-35642DEB17A5}" type="parTrans" cxnId="{FFF0682C-D129-4DE2-AAEA-8B3DE3E9AC9A}">
      <dgm:prSet/>
      <dgm:spPr/>
      <dgm:t>
        <a:bodyPr/>
        <a:lstStyle/>
        <a:p>
          <a:endParaRPr lang="en-US"/>
        </a:p>
      </dgm:t>
    </dgm:pt>
    <dgm:pt modelId="{363C8B96-7A67-4A8B-A480-64504F1F43FB}" type="sibTrans" cxnId="{FFF0682C-D129-4DE2-AAEA-8B3DE3E9AC9A}">
      <dgm:prSet/>
      <dgm:spPr/>
      <dgm:t>
        <a:bodyPr/>
        <a:lstStyle/>
        <a:p>
          <a:endParaRPr lang="en-US"/>
        </a:p>
      </dgm:t>
    </dgm:pt>
    <dgm:pt modelId="{3191243B-DA75-485D-AF81-9C5CF3F4C3F4}" type="pres">
      <dgm:prSet presAssocID="{FD1BC907-C016-464B-A462-68A44A139213}" presName="diagram" presStyleCnt="0">
        <dgm:presLayoutVars>
          <dgm:dir/>
          <dgm:resizeHandles val="exact"/>
        </dgm:presLayoutVars>
      </dgm:prSet>
      <dgm:spPr/>
    </dgm:pt>
    <dgm:pt modelId="{FDEC26FF-27C3-4DB0-8C56-46C6C1FBB251}" type="pres">
      <dgm:prSet presAssocID="{52A3E2BC-DC12-4699-963E-8C59C65C8B31}" presName="node" presStyleLbl="node1" presStyleIdx="0" presStyleCnt="22">
        <dgm:presLayoutVars>
          <dgm:bulletEnabled val="1"/>
        </dgm:presLayoutVars>
      </dgm:prSet>
      <dgm:spPr/>
    </dgm:pt>
    <dgm:pt modelId="{45433807-7EA6-4116-BFD0-1DBC2948DC71}" type="pres">
      <dgm:prSet presAssocID="{DF944B0A-21C5-4656-A950-849F18A3B27A}" presName="sibTrans" presStyleLbl="sibTrans2D1" presStyleIdx="0" presStyleCnt="21"/>
      <dgm:spPr/>
    </dgm:pt>
    <dgm:pt modelId="{E1BFE904-63A3-47A7-A447-8E2EF0BE857E}" type="pres">
      <dgm:prSet presAssocID="{DF944B0A-21C5-4656-A950-849F18A3B27A}" presName="connectorText" presStyleLbl="sibTrans2D1" presStyleIdx="0" presStyleCnt="21"/>
      <dgm:spPr/>
    </dgm:pt>
    <dgm:pt modelId="{43487942-C47B-4D2D-B74D-3CBAEAB54447}" type="pres">
      <dgm:prSet presAssocID="{70C0773B-D25A-463B-8AAD-23FEE1801ED9}" presName="node" presStyleLbl="node1" presStyleIdx="1" presStyleCnt="22">
        <dgm:presLayoutVars>
          <dgm:bulletEnabled val="1"/>
        </dgm:presLayoutVars>
      </dgm:prSet>
      <dgm:spPr/>
    </dgm:pt>
    <dgm:pt modelId="{BB5FE7EF-A7F2-4FC9-8B76-B733B6872386}" type="pres">
      <dgm:prSet presAssocID="{32262740-1051-4E94-A925-771C498BE232}" presName="sibTrans" presStyleLbl="sibTrans2D1" presStyleIdx="1" presStyleCnt="21"/>
      <dgm:spPr/>
    </dgm:pt>
    <dgm:pt modelId="{ACA855CB-9ED6-4E8B-B1B8-6BB7B909E4F0}" type="pres">
      <dgm:prSet presAssocID="{32262740-1051-4E94-A925-771C498BE232}" presName="connectorText" presStyleLbl="sibTrans2D1" presStyleIdx="1" presStyleCnt="21"/>
      <dgm:spPr/>
    </dgm:pt>
    <dgm:pt modelId="{814A2042-B630-4EC3-AC58-24DD6154BACA}" type="pres">
      <dgm:prSet presAssocID="{B1131B0E-386E-402C-88F8-E5AF757B0D05}" presName="node" presStyleLbl="node1" presStyleIdx="2" presStyleCnt="22">
        <dgm:presLayoutVars>
          <dgm:bulletEnabled val="1"/>
        </dgm:presLayoutVars>
      </dgm:prSet>
      <dgm:spPr/>
    </dgm:pt>
    <dgm:pt modelId="{10739D18-CF73-4BEB-8FF6-2971CEB31E6F}" type="pres">
      <dgm:prSet presAssocID="{1DE2EBFF-464A-4E33-B9E9-D637931ED6DB}" presName="sibTrans" presStyleLbl="sibTrans2D1" presStyleIdx="2" presStyleCnt="21"/>
      <dgm:spPr/>
    </dgm:pt>
    <dgm:pt modelId="{F4B84290-9F94-421D-9EAD-4A54F0A1F3CF}" type="pres">
      <dgm:prSet presAssocID="{1DE2EBFF-464A-4E33-B9E9-D637931ED6DB}" presName="connectorText" presStyleLbl="sibTrans2D1" presStyleIdx="2" presStyleCnt="21"/>
      <dgm:spPr/>
    </dgm:pt>
    <dgm:pt modelId="{597BF545-9AC3-4094-9818-70725F39EBEB}" type="pres">
      <dgm:prSet presAssocID="{5A438708-7644-49CB-A490-E76DCE9C383D}" presName="node" presStyleLbl="node1" presStyleIdx="3" presStyleCnt="22">
        <dgm:presLayoutVars>
          <dgm:bulletEnabled val="1"/>
        </dgm:presLayoutVars>
      </dgm:prSet>
      <dgm:spPr/>
    </dgm:pt>
    <dgm:pt modelId="{89BEECE3-7CBF-493A-88CF-271669836C0C}" type="pres">
      <dgm:prSet presAssocID="{98B92707-FBD6-4796-9AA8-AC9309C9F0AB}" presName="sibTrans" presStyleLbl="sibTrans2D1" presStyleIdx="3" presStyleCnt="21"/>
      <dgm:spPr/>
    </dgm:pt>
    <dgm:pt modelId="{9A8063EB-450C-46BB-984C-01C3E90C1ED7}" type="pres">
      <dgm:prSet presAssocID="{98B92707-FBD6-4796-9AA8-AC9309C9F0AB}" presName="connectorText" presStyleLbl="sibTrans2D1" presStyleIdx="3" presStyleCnt="21"/>
      <dgm:spPr/>
    </dgm:pt>
    <dgm:pt modelId="{6E9D704B-FFD9-439A-8E88-9D59967D2048}" type="pres">
      <dgm:prSet presAssocID="{02C09EF5-A00B-45D7-925E-2FCE62DBB306}" presName="node" presStyleLbl="node1" presStyleIdx="4" presStyleCnt="22">
        <dgm:presLayoutVars>
          <dgm:bulletEnabled val="1"/>
        </dgm:presLayoutVars>
      </dgm:prSet>
      <dgm:spPr/>
    </dgm:pt>
    <dgm:pt modelId="{2ADED64C-4A3C-47BD-A901-A22B7BCACBA7}" type="pres">
      <dgm:prSet presAssocID="{11B93CFA-5524-47BC-A668-46D54B60A844}" presName="sibTrans" presStyleLbl="sibTrans2D1" presStyleIdx="4" presStyleCnt="21"/>
      <dgm:spPr/>
    </dgm:pt>
    <dgm:pt modelId="{762F155F-0E69-4FAF-BFB9-7FD39F6181DC}" type="pres">
      <dgm:prSet presAssocID="{11B93CFA-5524-47BC-A668-46D54B60A844}" presName="connectorText" presStyleLbl="sibTrans2D1" presStyleIdx="4" presStyleCnt="21"/>
      <dgm:spPr/>
    </dgm:pt>
    <dgm:pt modelId="{BAF531E4-74A2-4C44-9508-9AA1302C5917}" type="pres">
      <dgm:prSet presAssocID="{C1BAB714-28FD-4266-917D-19917C6C03B7}" presName="node" presStyleLbl="node1" presStyleIdx="5" presStyleCnt="22">
        <dgm:presLayoutVars>
          <dgm:bulletEnabled val="1"/>
        </dgm:presLayoutVars>
      </dgm:prSet>
      <dgm:spPr/>
    </dgm:pt>
    <dgm:pt modelId="{F2F17C78-CE0E-47CB-9535-82444C3531F3}" type="pres">
      <dgm:prSet presAssocID="{3C9B8B9A-2BDF-4171-A067-1AB8DC7BEE2C}" presName="sibTrans" presStyleLbl="sibTrans2D1" presStyleIdx="5" presStyleCnt="21"/>
      <dgm:spPr/>
    </dgm:pt>
    <dgm:pt modelId="{53EF34ED-5FD0-4F09-945F-F8999B55EB54}" type="pres">
      <dgm:prSet presAssocID="{3C9B8B9A-2BDF-4171-A067-1AB8DC7BEE2C}" presName="connectorText" presStyleLbl="sibTrans2D1" presStyleIdx="5" presStyleCnt="21"/>
      <dgm:spPr/>
    </dgm:pt>
    <dgm:pt modelId="{2E71A762-F687-41A1-84EF-5FDD06F95A75}" type="pres">
      <dgm:prSet presAssocID="{059D08BB-1D69-443A-9BF9-FF625845DD1E}" presName="node" presStyleLbl="node1" presStyleIdx="6" presStyleCnt="22">
        <dgm:presLayoutVars>
          <dgm:bulletEnabled val="1"/>
        </dgm:presLayoutVars>
      </dgm:prSet>
      <dgm:spPr/>
    </dgm:pt>
    <dgm:pt modelId="{C46E1327-D20E-48B3-B668-CD014708E4C1}" type="pres">
      <dgm:prSet presAssocID="{9F4FC135-7ABD-47F5-8AD8-F2034E6C3CB8}" presName="sibTrans" presStyleLbl="sibTrans2D1" presStyleIdx="6" presStyleCnt="21"/>
      <dgm:spPr/>
    </dgm:pt>
    <dgm:pt modelId="{C9A0317F-E5F9-4BD6-A843-45DEEA883277}" type="pres">
      <dgm:prSet presAssocID="{9F4FC135-7ABD-47F5-8AD8-F2034E6C3CB8}" presName="connectorText" presStyleLbl="sibTrans2D1" presStyleIdx="6" presStyleCnt="21"/>
      <dgm:spPr/>
    </dgm:pt>
    <dgm:pt modelId="{649903BB-DC46-4807-AEA8-FBD0660646D4}" type="pres">
      <dgm:prSet presAssocID="{503D5340-7214-466D-B871-FBF769A54055}" presName="node" presStyleLbl="node1" presStyleIdx="7" presStyleCnt="22">
        <dgm:presLayoutVars>
          <dgm:bulletEnabled val="1"/>
        </dgm:presLayoutVars>
      </dgm:prSet>
      <dgm:spPr/>
    </dgm:pt>
    <dgm:pt modelId="{58C7F116-D4C7-4542-9D76-0E3ADCA88C0D}" type="pres">
      <dgm:prSet presAssocID="{24BA3EBA-CF79-429F-9A3F-5184F9F12D68}" presName="sibTrans" presStyleLbl="sibTrans2D1" presStyleIdx="7" presStyleCnt="21"/>
      <dgm:spPr/>
    </dgm:pt>
    <dgm:pt modelId="{676560E5-196C-42F8-8D12-F8585130EE5A}" type="pres">
      <dgm:prSet presAssocID="{24BA3EBA-CF79-429F-9A3F-5184F9F12D68}" presName="connectorText" presStyleLbl="sibTrans2D1" presStyleIdx="7" presStyleCnt="21"/>
      <dgm:spPr/>
    </dgm:pt>
    <dgm:pt modelId="{4DC75B9C-DC83-448E-91F7-8B3835062B1D}" type="pres">
      <dgm:prSet presAssocID="{AA35EEF8-B81D-4890-A2FA-0EB5D1FDAA80}" presName="node" presStyleLbl="node1" presStyleIdx="8" presStyleCnt="22">
        <dgm:presLayoutVars>
          <dgm:bulletEnabled val="1"/>
        </dgm:presLayoutVars>
      </dgm:prSet>
      <dgm:spPr/>
    </dgm:pt>
    <dgm:pt modelId="{A3168266-F5AD-4380-A30A-574EF8085933}" type="pres">
      <dgm:prSet presAssocID="{88AFAB24-8D20-40DD-99D3-87E48B1B838A}" presName="sibTrans" presStyleLbl="sibTrans2D1" presStyleIdx="8" presStyleCnt="21"/>
      <dgm:spPr/>
    </dgm:pt>
    <dgm:pt modelId="{AB6B5F97-ED49-487A-844B-BC9684A3D877}" type="pres">
      <dgm:prSet presAssocID="{88AFAB24-8D20-40DD-99D3-87E48B1B838A}" presName="connectorText" presStyleLbl="sibTrans2D1" presStyleIdx="8" presStyleCnt="21"/>
      <dgm:spPr/>
    </dgm:pt>
    <dgm:pt modelId="{A1D5043E-3749-412B-802C-14896E70D6F4}" type="pres">
      <dgm:prSet presAssocID="{7A944F6D-0EF8-4EBE-AF61-8B03BC631033}" presName="node" presStyleLbl="node1" presStyleIdx="9" presStyleCnt="22">
        <dgm:presLayoutVars>
          <dgm:bulletEnabled val="1"/>
        </dgm:presLayoutVars>
      </dgm:prSet>
      <dgm:spPr/>
    </dgm:pt>
    <dgm:pt modelId="{1A0AADE0-14D2-464F-A511-5BF61EFB87E2}" type="pres">
      <dgm:prSet presAssocID="{B2FBF22D-21E8-4989-9E14-DE2CD57BA980}" presName="sibTrans" presStyleLbl="sibTrans2D1" presStyleIdx="9" presStyleCnt="21"/>
      <dgm:spPr/>
    </dgm:pt>
    <dgm:pt modelId="{9040CE97-10AA-4CA0-8AB8-39DCDEC323FB}" type="pres">
      <dgm:prSet presAssocID="{B2FBF22D-21E8-4989-9E14-DE2CD57BA980}" presName="connectorText" presStyleLbl="sibTrans2D1" presStyleIdx="9" presStyleCnt="21"/>
      <dgm:spPr/>
    </dgm:pt>
    <dgm:pt modelId="{B514D0ED-4CBC-41BD-8305-4898C6470DC2}" type="pres">
      <dgm:prSet presAssocID="{3CDA1F0A-8550-49C4-B976-5ACF5A085C87}" presName="node" presStyleLbl="node1" presStyleIdx="10" presStyleCnt="22">
        <dgm:presLayoutVars>
          <dgm:bulletEnabled val="1"/>
        </dgm:presLayoutVars>
      </dgm:prSet>
      <dgm:spPr/>
    </dgm:pt>
    <dgm:pt modelId="{8C135BE3-6A20-4382-80D0-02D942F80EF7}" type="pres">
      <dgm:prSet presAssocID="{F11F942A-E818-4308-8B08-F08A8FBAD4FE}" presName="sibTrans" presStyleLbl="sibTrans2D1" presStyleIdx="10" presStyleCnt="21"/>
      <dgm:spPr/>
    </dgm:pt>
    <dgm:pt modelId="{08ADD3E2-886F-461D-B738-54DDC71A6AE8}" type="pres">
      <dgm:prSet presAssocID="{F11F942A-E818-4308-8B08-F08A8FBAD4FE}" presName="connectorText" presStyleLbl="sibTrans2D1" presStyleIdx="10" presStyleCnt="21"/>
      <dgm:spPr/>
    </dgm:pt>
    <dgm:pt modelId="{3181486E-0BE7-4992-A210-DA01E26B8E35}" type="pres">
      <dgm:prSet presAssocID="{DE726723-1174-46FD-866D-50E5AC3C67B9}" presName="node" presStyleLbl="node1" presStyleIdx="11" presStyleCnt="22">
        <dgm:presLayoutVars>
          <dgm:bulletEnabled val="1"/>
        </dgm:presLayoutVars>
      </dgm:prSet>
      <dgm:spPr/>
    </dgm:pt>
    <dgm:pt modelId="{8861837F-5ABF-4519-A56D-D97F73F72A26}" type="pres">
      <dgm:prSet presAssocID="{90EC0F6F-3BB8-453E-ACEB-D5FE2491CEB4}" presName="sibTrans" presStyleLbl="sibTrans2D1" presStyleIdx="11" presStyleCnt="21"/>
      <dgm:spPr/>
    </dgm:pt>
    <dgm:pt modelId="{76A25ABA-2F14-4016-B29A-A3CFDBF73437}" type="pres">
      <dgm:prSet presAssocID="{90EC0F6F-3BB8-453E-ACEB-D5FE2491CEB4}" presName="connectorText" presStyleLbl="sibTrans2D1" presStyleIdx="11" presStyleCnt="21"/>
      <dgm:spPr/>
    </dgm:pt>
    <dgm:pt modelId="{BB86F0B0-DA91-463D-806A-982587363BE5}" type="pres">
      <dgm:prSet presAssocID="{68AC65C3-5E48-457D-ADD5-EBB8B9405C93}" presName="node" presStyleLbl="node1" presStyleIdx="12" presStyleCnt="22">
        <dgm:presLayoutVars>
          <dgm:bulletEnabled val="1"/>
        </dgm:presLayoutVars>
      </dgm:prSet>
      <dgm:spPr/>
    </dgm:pt>
    <dgm:pt modelId="{F8AF9610-3E1C-406A-B6A4-8BFCCE434957}" type="pres">
      <dgm:prSet presAssocID="{8B251086-7E43-40FA-A249-8714C3276A9C}" presName="sibTrans" presStyleLbl="sibTrans2D1" presStyleIdx="12" presStyleCnt="21"/>
      <dgm:spPr/>
    </dgm:pt>
    <dgm:pt modelId="{9069C5AB-5431-4EC2-8FA2-5F98078B8BAC}" type="pres">
      <dgm:prSet presAssocID="{8B251086-7E43-40FA-A249-8714C3276A9C}" presName="connectorText" presStyleLbl="sibTrans2D1" presStyleIdx="12" presStyleCnt="21"/>
      <dgm:spPr/>
    </dgm:pt>
    <dgm:pt modelId="{9EA7B4E6-4CC5-476E-B210-526E8AD83B4C}" type="pres">
      <dgm:prSet presAssocID="{5108C820-A08D-4B16-B32F-5D8F788EDCEC}" presName="node" presStyleLbl="node1" presStyleIdx="13" presStyleCnt="22">
        <dgm:presLayoutVars>
          <dgm:bulletEnabled val="1"/>
        </dgm:presLayoutVars>
      </dgm:prSet>
      <dgm:spPr/>
    </dgm:pt>
    <dgm:pt modelId="{F538B1A8-F80B-4C80-B069-DCDB5886752C}" type="pres">
      <dgm:prSet presAssocID="{D66DB1BE-6C14-474B-AD28-8BAE21706603}" presName="sibTrans" presStyleLbl="sibTrans2D1" presStyleIdx="13" presStyleCnt="21"/>
      <dgm:spPr/>
    </dgm:pt>
    <dgm:pt modelId="{F565FFF4-9C89-4F0E-BFEC-01A0CBD14C68}" type="pres">
      <dgm:prSet presAssocID="{D66DB1BE-6C14-474B-AD28-8BAE21706603}" presName="connectorText" presStyleLbl="sibTrans2D1" presStyleIdx="13" presStyleCnt="21"/>
      <dgm:spPr/>
    </dgm:pt>
    <dgm:pt modelId="{83E5EB09-5CA1-4D0D-92F0-CD5F48C06545}" type="pres">
      <dgm:prSet presAssocID="{69BE85FE-886E-4E5D-BD05-FC5772F0AC24}" presName="node" presStyleLbl="node1" presStyleIdx="14" presStyleCnt="22">
        <dgm:presLayoutVars>
          <dgm:bulletEnabled val="1"/>
        </dgm:presLayoutVars>
      </dgm:prSet>
      <dgm:spPr/>
    </dgm:pt>
    <dgm:pt modelId="{B7436299-9B37-4CF8-99DC-A357746E7226}" type="pres">
      <dgm:prSet presAssocID="{C2714DD9-D309-4F34-A92F-107735C2F831}" presName="sibTrans" presStyleLbl="sibTrans2D1" presStyleIdx="14" presStyleCnt="21"/>
      <dgm:spPr/>
    </dgm:pt>
    <dgm:pt modelId="{9BA328F8-D89A-4CB9-8278-172DF6673652}" type="pres">
      <dgm:prSet presAssocID="{C2714DD9-D309-4F34-A92F-107735C2F831}" presName="connectorText" presStyleLbl="sibTrans2D1" presStyleIdx="14" presStyleCnt="21"/>
      <dgm:spPr/>
    </dgm:pt>
    <dgm:pt modelId="{E4A3563F-65DD-4461-A0F5-65A41AC6D664}" type="pres">
      <dgm:prSet presAssocID="{BBBF88F0-2EAD-4423-95D8-6E37513CA104}" presName="node" presStyleLbl="node1" presStyleIdx="15" presStyleCnt="22">
        <dgm:presLayoutVars>
          <dgm:bulletEnabled val="1"/>
        </dgm:presLayoutVars>
      </dgm:prSet>
      <dgm:spPr/>
    </dgm:pt>
    <dgm:pt modelId="{71CA8753-D813-49FE-B812-01F52988CC93}" type="pres">
      <dgm:prSet presAssocID="{B2FBBBA6-6E28-40C2-A350-4F8B91AD7AA7}" presName="sibTrans" presStyleLbl="sibTrans2D1" presStyleIdx="15" presStyleCnt="21"/>
      <dgm:spPr/>
    </dgm:pt>
    <dgm:pt modelId="{1EED2CC3-069E-4678-A7B7-7339AF13E002}" type="pres">
      <dgm:prSet presAssocID="{B2FBBBA6-6E28-40C2-A350-4F8B91AD7AA7}" presName="connectorText" presStyleLbl="sibTrans2D1" presStyleIdx="15" presStyleCnt="21"/>
      <dgm:spPr/>
    </dgm:pt>
    <dgm:pt modelId="{208CFC31-1A4A-430F-AC27-788FB24FD548}" type="pres">
      <dgm:prSet presAssocID="{FC9968E3-EA65-4B5C-A798-874D8390487A}" presName="node" presStyleLbl="node1" presStyleIdx="16" presStyleCnt="22">
        <dgm:presLayoutVars>
          <dgm:bulletEnabled val="1"/>
        </dgm:presLayoutVars>
      </dgm:prSet>
      <dgm:spPr/>
    </dgm:pt>
    <dgm:pt modelId="{7B411C62-6C56-40FE-8223-4F860DCC40C3}" type="pres">
      <dgm:prSet presAssocID="{C92E1627-6DA1-4A6B-B953-7D3D2EB824CE}" presName="sibTrans" presStyleLbl="sibTrans2D1" presStyleIdx="16" presStyleCnt="21"/>
      <dgm:spPr/>
    </dgm:pt>
    <dgm:pt modelId="{3BC1EAC0-9785-4138-B876-B3513EF1733D}" type="pres">
      <dgm:prSet presAssocID="{C92E1627-6DA1-4A6B-B953-7D3D2EB824CE}" presName="connectorText" presStyleLbl="sibTrans2D1" presStyleIdx="16" presStyleCnt="21"/>
      <dgm:spPr/>
    </dgm:pt>
    <dgm:pt modelId="{09272689-08F6-44DB-89AA-CE3B65A19E79}" type="pres">
      <dgm:prSet presAssocID="{D9366229-C320-488E-9CF7-FEB0C45F2AD9}" presName="node" presStyleLbl="node1" presStyleIdx="17" presStyleCnt="22">
        <dgm:presLayoutVars>
          <dgm:bulletEnabled val="1"/>
        </dgm:presLayoutVars>
      </dgm:prSet>
      <dgm:spPr/>
    </dgm:pt>
    <dgm:pt modelId="{43DE4FB6-2603-4AF0-8A7D-278D99F05857}" type="pres">
      <dgm:prSet presAssocID="{0F49F990-E263-4C78-B30F-ECDEA18AED91}" presName="sibTrans" presStyleLbl="sibTrans2D1" presStyleIdx="17" presStyleCnt="21"/>
      <dgm:spPr/>
    </dgm:pt>
    <dgm:pt modelId="{E1CC8FC8-2A02-45F2-ACE2-7DA015671DE6}" type="pres">
      <dgm:prSet presAssocID="{0F49F990-E263-4C78-B30F-ECDEA18AED91}" presName="connectorText" presStyleLbl="sibTrans2D1" presStyleIdx="17" presStyleCnt="21"/>
      <dgm:spPr/>
    </dgm:pt>
    <dgm:pt modelId="{FE6F3666-D454-49BB-A35F-D7B8ADCA4559}" type="pres">
      <dgm:prSet presAssocID="{2BD65461-B8C3-42C6-B5C4-1DDECC20A38B}" presName="node" presStyleLbl="node1" presStyleIdx="18" presStyleCnt="22">
        <dgm:presLayoutVars>
          <dgm:bulletEnabled val="1"/>
        </dgm:presLayoutVars>
      </dgm:prSet>
      <dgm:spPr/>
    </dgm:pt>
    <dgm:pt modelId="{79C47207-9080-42DB-B6F5-126528A36087}" type="pres">
      <dgm:prSet presAssocID="{7C722E0C-6461-46E4-AD51-883DD0ABA9ED}" presName="sibTrans" presStyleLbl="sibTrans2D1" presStyleIdx="18" presStyleCnt="21"/>
      <dgm:spPr/>
    </dgm:pt>
    <dgm:pt modelId="{5C1B2671-20AA-4918-BD52-37B9860B5CF8}" type="pres">
      <dgm:prSet presAssocID="{7C722E0C-6461-46E4-AD51-883DD0ABA9ED}" presName="connectorText" presStyleLbl="sibTrans2D1" presStyleIdx="18" presStyleCnt="21"/>
      <dgm:spPr/>
    </dgm:pt>
    <dgm:pt modelId="{D348DE95-1177-48B2-9FB5-595F72D4D8DC}" type="pres">
      <dgm:prSet presAssocID="{BF61A44C-D078-492F-A298-A7067CBE1F50}" presName="node" presStyleLbl="node1" presStyleIdx="19" presStyleCnt="22">
        <dgm:presLayoutVars>
          <dgm:bulletEnabled val="1"/>
        </dgm:presLayoutVars>
      </dgm:prSet>
      <dgm:spPr/>
    </dgm:pt>
    <dgm:pt modelId="{9FB9FDDD-EB66-49D8-9B50-595BA60B2BD5}" type="pres">
      <dgm:prSet presAssocID="{01B3ACD5-96B6-4D95-8DCC-7A9E134DF345}" presName="sibTrans" presStyleLbl="sibTrans2D1" presStyleIdx="19" presStyleCnt="21"/>
      <dgm:spPr/>
    </dgm:pt>
    <dgm:pt modelId="{DDBCD43C-4068-4CCC-9083-97F122140016}" type="pres">
      <dgm:prSet presAssocID="{01B3ACD5-96B6-4D95-8DCC-7A9E134DF345}" presName="connectorText" presStyleLbl="sibTrans2D1" presStyleIdx="19" presStyleCnt="21"/>
      <dgm:spPr/>
    </dgm:pt>
    <dgm:pt modelId="{D997B9C3-B76F-49C1-8B2E-1CA87F26A9B0}" type="pres">
      <dgm:prSet presAssocID="{7ED1CF6B-3B26-4095-B915-FACD7E9D548F}" presName="node" presStyleLbl="node1" presStyleIdx="20" presStyleCnt="22">
        <dgm:presLayoutVars>
          <dgm:bulletEnabled val="1"/>
        </dgm:presLayoutVars>
      </dgm:prSet>
      <dgm:spPr/>
    </dgm:pt>
    <dgm:pt modelId="{7B819204-B1E1-4DD5-ABEF-0827705FD12F}" type="pres">
      <dgm:prSet presAssocID="{67F69948-A7C6-4447-847D-754A700AFBD8}" presName="sibTrans" presStyleLbl="sibTrans2D1" presStyleIdx="20" presStyleCnt="21"/>
      <dgm:spPr/>
    </dgm:pt>
    <dgm:pt modelId="{610F0D1D-D1BD-4DB2-9156-6815F2B321E1}" type="pres">
      <dgm:prSet presAssocID="{67F69948-A7C6-4447-847D-754A700AFBD8}" presName="connectorText" presStyleLbl="sibTrans2D1" presStyleIdx="20" presStyleCnt="21"/>
      <dgm:spPr/>
    </dgm:pt>
    <dgm:pt modelId="{66E4BEE7-68BF-4B78-BDCC-91ED1689F7D3}" type="pres">
      <dgm:prSet presAssocID="{2E27F627-A1C0-4109-A4F1-889909D59C74}" presName="node" presStyleLbl="node1" presStyleIdx="21" presStyleCnt="22">
        <dgm:presLayoutVars>
          <dgm:bulletEnabled val="1"/>
        </dgm:presLayoutVars>
      </dgm:prSet>
      <dgm:spPr/>
    </dgm:pt>
  </dgm:ptLst>
  <dgm:cxnLst>
    <dgm:cxn modelId="{5973A900-A0AC-4607-AF8D-66B17037B784}" type="presOf" srcId="{F11F942A-E818-4308-8B08-F08A8FBAD4FE}" destId="{08ADD3E2-886F-461D-B738-54DDC71A6AE8}" srcOrd="1" destOrd="0" presId="urn:microsoft.com/office/officeart/2005/8/layout/process5"/>
    <dgm:cxn modelId="{9E60D900-331F-408E-9602-140566B73643}" type="presOf" srcId="{24BA3EBA-CF79-429F-9A3F-5184F9F12D68}" destId="{58C7F116-D4C7-4542-9D76-0E3ADCA88C0D}" srcOrd="0" destOrd="0" presId="urn:microsoft.com/office/officeart/2005/8/layout/process5"/>
    <dgm:cxn modelId="{5CA9D501-090C-46DD-9954-E9C85E25295F}" type="presOf" srcId="{DF944B0A-21C5-4656-A950-849F18A3B27A}" destId="{45433807-7EA6-4116-BFD0-1DBC2948DC71}" srcOrd="0" destOrd="0" presId="urn:microsoft.com/office/officeart/2005/8/layout/process5"/>
    <dgm:cxn modelId="{AF89A20B-39DC-4491-BAC7-ABF832B12333}" type="presOf" srcId="{C92E1627-6DA1-4A6B-B953-7D3D2EB824CE}" destId="{7B411C62-6C56-40FE-8223-4F860DCC40C3}" srcOrd="0" destOrd="0" presId="urn:microsoft.com/office/officeart/2005/8/layout/process5"/>
    <dgm:cxn modelId="{9480800D-B576-4FD6-8D27-FE5BCE7A5855}" type="presOf" srcId="{01B3ACD5-96B6-4D95-8DCC-7A9E134DF345}" destId="{DDBCD43C-4068-4CCC-9083-97F122140016}" srcOrd="1" destOrd="0" presId="urn:microsoft.com/office/officeart/2005/8/layout/process5"/>
    <dgm:cxn modelId="{F893960D-23CC-43E5-9453-FE1D4C554527}" type="presOf" srcId="{7A944F6D-0EF8-4EBE-AF61-8B03BC631033}" destId="{A1D5043E-3749-412B-802C-14896E70D6F4}" srcOrd="0" destOrd="0" presId="urn:microsoft.com/office/officeart/2005/8/layout/process5"/>
    <dgm:cxn modelId="{7960AC0E-266F-4482-8238-142E0F4567C7}" type="presOf" srcId="{70C0773B-D25A-463B-8AAD-23FEE1801ED9}" destId="{43487942-C47B-4D2D-B74D-3CBAEAB54447}" srcOrd="0" destOrd="0" presId="urn:microsoft.com/office/officeart/2005/8/layout/process5"/>
    <dgm:cxn modelId="{37D09810-3D86-4E24-918E-435A56400050}" type="presOf" srcId="{8B251086-7E43-40FA-A249-8714C3276A9C}" destId="{9069C5AB-5431-4EC2-8FA2-5F98078B8BAC}" srcOrd="1" destOrd="0" presId="urn:microsoft.com/office/officeart/2005/8/layout/process5"/>
    <dgm:cxn modelId="{92400412-DD25-4A67-95AA-518EA1592335}" type="presOf" srcId="{90EC0F6F-3BB8-453E-ACEB-D5FE2491CEB4}" destId="{76A25ABA-2F14-4016-B29A-A3CFDBF73437}" srcOrd="1" destOrd="0" presId="urn:microsoft.com/office/officeart/2005/8/layout/process5"/>
    <dgm:cxn modelId="{4C1C771B-7CCD-481A-86CA-85F15FDE61CB}" type="presOf" srcId="{11B93CFA-5524-47BC-A668-46D54B60A844}" destId="{762F155F-0E69-4FAF-BFB9-7FD39F6181DC}" srcOrd="1" destOrd="0" presId="urn:microsoft.com/office/officeart/2005/8/layout/process5"/>
    <dgm:cxn modelId="{9C53D91D-24C1-49FA-96B4-8586468F2377}" type="presOf" srcId="{B2FBF22D-21E8-4989-9E14-DE2CD57BA980}" destId="{9040CE97-10AA-4CA0-8AB8-39DCDEC323FB}" srcOrd="1" destOrd="0" presId="urn:microsoft.com/office/officeart/2005/8/layout/process5"/>
    <dgm:cxn modelId="{DACFC827-FF0B-4061-806B-31EE89C7BB77}" type="presOf" srcId="{AA35EEF8-B81D-4890-A2FA-0EB5D1FDAA80}" destId="{4DC75B9C-DC83-448E-91F7-8B3835062B1D}" srcOrd="0" destOrd="0" presId="urn:microsoft.com/office/officeart/2005/8/layout/process5"/>
    <dgm:cxn modelId="{9FB3192A-FB19-4DCF-855A-E95F7E5225E2}" type="presOf" srcId="{3CDA1F0A-8550-49C4-B976-5ACF5A085C87}" destId="{B514D0ED-4CBC-41BD-8305-4898C6470DC2}" srcOrd="0" destOrd="0" presId="urn:microsoft.com/office/officeart/2005/8/layout/process5"/>
    <dgm:cxn modelId="{4FB4792B-F18D-438F-A79F-09007AE5AA13}" type="presOf" srcId="{69BE85FE-886E-4E5D-BD05-FC5772F0AC24}" destId="{83E5EB09-5CA1-4D0D-92F0-CD5F48C06545}" srcOrd="0" destOrd="0" presId="urn:microsoft.com/office/officeart/2005/8/layout/process5"/>
    <dgm:cxn modelId="{FFF0682C-D129-4DE2-AAEA-8B3DE3E9AC9A}" srcId="{FD1BC907-C016-464B-A462-68A44A139213}" destId="{2E27F627-A1C0-4109-A4F1-889909D59C74}" srcOrd="21" destOrd="0" parTransId="{54804358-EFF9-4A8D-BF5F-35642DEB17A5}" sibTransId="{363C8B96-7A67-4A8B-A480-64504F1F43FB}"/>
    <dgm:cxn modelId="{59FC1032-07F2-423F-9F1A-368D4020053D}" srcId="{FD1BC907-C016-464B-A462-68A44A139213}" destId="{C1BAB714-28FD-4266-917D-19917C6C03B7}" srcOrd="5" destOrd="0" parTransId="{13127799-875C-44A4-BD12-B4FE99D0A685}" sibTransId="{3C9B8B9A-2BDF-4171-A067-1AB8DC7BEE2C}"/>
    <dgm:cxn modelId="{EBA9EF3A-6A52-4C3F-982B-C62C195FCDCF}" type="presOf" srcId="{11B93CFA-5524-47BC-A668-46D54B60A844}" destId="{2ADED64C-4A3C-47BD-A901-A22B7BCACBA7}" srcOrd="0" destOrd="0" presId="urn:microsoft.com/office/officeart/2005/8/layout/process5"/>
    <dgm:cxn modelId="{4E01803C-C5ED-42BC-9451-9F553C70EF80}" type="presOf" srcId="{68AC65C3-5E48-457D-ADD5-EBB8B9405C93}" destId="{BB86F0B0-DA91-463D-806A-982587363BE5}" srcOrd="0" destOrd="0" presId="urn:microsoft.com/office/officeart/2005/8/layout/process5"/>
    <dgm:cxn modelId="{B90B625E-6E93-43DA-952C-37DE67DAAC1A}" type="presOf" srcId="{02C09EF5-A00B-45D7-925E-2FCE62DBB306}" destId="{6E9D704B-FFD9-439A-8E88-9D59967D2048}" srcOrd="0" destOrd="0" presId="urn:microsoft.com/office/officeart/2005/8/layout/process5"/>
    <dgm:cxn modelId="{1E4BF25E-2BA9-466D-9653-FE3FF123C36E}" type="presOf" srcId="{D9366229-C320-488E-9CF7-FEB0C45F2AD9}" destId="{09272689-08F6-44DB-89AA-CE3B65A19E79}" srcOrd="0" destOrd="0" presId="urn:microsoft.com/office/officeart/2005/8/layout/process5"/>
    <dgm:cxn modelId="{14568E41-25CA-4824-8978-CBBF148D5E25}" srcId="{FD1BC907-C016-464B-A462-68A44A139213}" destId="{D9366229-C320-488E-9CF7-FEB0C45F2AD9}" srcOrd="17" destOrd="0" parTransId="{23DFC04E-804D-493B-B339-1C0D0BE93686}" sibTransId="{0F49F990-E263-4C78-B30F-ECDEA18AED91}"/>
    <dgm:cxn modelId="{9D54A941-CE89-4609-A997-209D4E153987}" srcId="{FD1BC907-C016-464B-A462-68A44A139213}" destId="{DE726723-1174-46FD-866D-50E5AC3C67B9}" srcOrd="11" destOrd="0" parTransId="{5B6F9225-E297-48ED-AE41-52D654FE7A18}" sibTransId="{90EC0F6F-3BB8-453E-ACEB-D5FE2491CEB4}"/>
    <dgm:cxn modelId="{C3135263-E160-4C09-AF77-6FEFD493F656}" type="presOf" srcId="{DE726723-1174-46FD-866D-50E5AC3C67B9}" destId="{3181486E-0BE7-4992-A210-DA01E26B8E35}" srcOrd="0" destOrd="0" presId="urn:microsoft.com/office/officeart/2005/8/layout/process5"/>
    <dgm:cxn modelId="{45A9C664-F2A3-409E-816B-A6602C31EC5E}" type="presOf" srcId="{9F4FC135-7ABD-47F5-8AD8-F2034E6C3CB8}" destId="{C9A0317F-E5F9-4BD6-A843-45DEEA883277}" srcOrd="1" destOrd="0" presId="urn:microsoft.com/office/officeart/2005/8/layout/process5"/>
    <dgm:cxn modelId="{D3FA5D45-71F8-4E16-82E3-CB9CC5EE5299}" srcId="{FD1BC907-C016-464B-A462-68A44A139213}" destId="{7A944F6D-0EF8-4EBE-AF61-8B03BC631033}" srcOrd="9" destOrd="0" parTransId="{4E822EEB-6718-4A5A-9A7B-E584D402FCE2}" sibTransId="{B2FBF22D-21E8-4989-9E14-DE2CD57BA980}"/>
    <dgm:cxn modelId="{1E869D45-4D0E-4AAE-82E3-6B8A84036BCB}" type="presOf" srcId="{DF944B0A-21C5-4656-A950-849F18A3B27A}" destId="{E1BFE904-63A3-47A7-A447-8E2EF0BE857E}" srcOrd="1" destOrd="0" presId="urn:microsoft.com/office/officeart/2005/8/layout/process5"/>
    <dgm:cxn modelId="{7F7D1947-9925-4548-8395-A68C7666399D}" srcId="{FD1BC907-C016-464B-A462-68A44A139213}" destId="{02C09EF5-A00B-45D7-925E-2FCE62DBB306}" srcOrd="4" destOrd="0" parTransId="{41F779C7-0360-475F-AA41-7B567BDDE83F}" sibTransId="{11B93CFA-5524-47BC-A668-46D54B60A844}"/>
    <dgm:cxn modelId="{581E3C67-9571-4C4B-835F-882F2D4D676A}" type="presOf" srcId="{C1BAB714-28FD-4266-917D-19917C6C03B7}" destId="{BAF531E4-74A2-4C44-9508-9AA1302C5917}" srcOrd="0" destOrd="0" presId="urn:microsoft.com/office/officeart/2005/8/layout/process5"/>
    <dgm:cxn modelId="{A9517B47-04EF-4FC1-9483-35B54EFF7C3B}" type="presOf" srcId="{B2FBBBA6-6E28-40C2-A350-4F8B91AD7AA7}" destId="{71CA8753-D813-49FE-B812-01F52988CC93}" srcOrd="0" destOrd="0" presId="urn:microsoft.com/office/officeart/2005/8/layout/process5"/>
    <dgm:cxn modelId="{C0091468-8F8C-4090-9149-59D3088E6FF5}" type="presOf" srcId="{7C722E0C-6461-46E4-AD51-883DD0ABA9ED}" destId="{5C1B2671-20AA-4918-BD52-37B9860B5CF8}" srcOrd="1" destOrd="0" presId="urn:microsoft.com/office/officeart/2005/8/layout/process5"/>
    <dgm:cxn modelId="{335FC149-CC72-4013-933A-1C2687DE877E}" srcId="{FD1BC907-C016-464B-A462-68A44A139213}" destId="{68AC65C3-5E48-457D-ADD5-EBB8B9405C93}" srcOrd="12" destOrd="0" parTransId="{49B8BF57-DD49-405E-A4F7-C4964686DF6E}" sibTransId="{8B251086-7E43-40FA-A249-8714C3276A9C}"/>
    <dgm:cxn modelId="{55D4DD49-E50A-484E-B85A-C208309FB399}" type="presOf" srcId="{98B92707-FBD6-4796-9AA8-AC9309C9F0AB}" destId="{9A8063EB-450C-46BB-984C-01C3E90C1ED7}" srcOrd="1" destOrd="0" presId="urn:microsoft.com/office/officeart/2005/8/layout/process5"/>
    <dgm:cxn modelId="{8AE48B6A-2DD2-4C9F-B93F-94D56458C7E8}" srcId="{FD1BC907-C016-464B-A462-68A44A139213}" destId="{2BD65461-B8C3-42C6-B5C4-1DDECC20A38B}" srcOrd="18" destOrd="0" parTransId="{628E1FD9-123C-4F8E-8831-E949E97E85BE}" sibTransId="{7C722E0C-6461-46E4-AD51-883DD0ABA9ED}"/>
    <dgm:cxn modelId="{B4427C53-6C01-4A20-B1D4-FC98A8041523}" srcId="{FD1BC907-C016-464B-A462-68A44A139213}" destId="{5108C820-A08D-4B16-B32F-5D8F788EDCEC}" srcOrd="13" destOrd="0" parTransId="{EA8F1990-EA52-4102-8AAA-DEE866F3EBC2}" sibTransId="{D66DB1BE-6C14-474B-AD28-8BAE21706603}"/>
    <dgm:cxn modelId="{7EC93555-EBE1-4080-B65E-90B22B58A9CF}" type="presOf" srcId="{B2FBBBA6-6E28-40C2-A350-4F8B91AD7AA7}" destId="{1EED2CC3-069E-4678-A7B7-7339AF13E002}" srcOrd="1" destOrd="0" presId="urn:microsoft.com/office/officeart/2005/8/layout/process5"/>
    <dgm:cxn modelId="{EA57C975-1A11-48E5-B0BA-D080D3963543}" type="presOf" srcId="{B1131B0E-386E-402C-88F8-E5AF757B0D05}" destId="{814A2042-B630-4EC3-AC58-24DD6154BACA}" srcOrd="0" destOrd="0" presId="urn:microsoft.com/office/officeart/2005/8/layout/process5"/>
    <dgm:cxn modelId="{943DCB55-BEBA-4E39-B4D6-450E92C04A28}" srcId="{FD1BC907-C016-464B-A462-68A44A139213}" destId="{7ED1CF6B-3B26-4095-B915-FACD7E9D548F}" srcOrd="20" destOrd="0" parTransId="{0895FF38-1135-4BF4-8C82-C70152E06DFF}" sibTransId="{67F69948-A7C6-4447-847D-754A700AFBD8}"/>
    <dgm:cxn modelId="{C50FCD75-8ADA-42DD-B968-DBC8AF58DE47}" type="presOf" srcId="{FD1BC907-C016-464B-A462-68A44A139213}" destId="{3191243B-DA75-485D-AF81-9C5CF3F4C3F4}" srcOrd="0" destOrd="0" presId="urn:microsoft.com/office/officeart/2005/8/layout/process5"/>
    <dgm:cxn modelId="{23C11E77-E72B-43B9-A7DA-63E239E38AAB}" type="presOf" srcId="{D66DB1BE-6C14-474B-AD28-8BAE21706603}" destId="{F538B1A8-F80B-4C80-B069-DCDB5886752C}" srcOrd="0" destOrd="0" presId="urn:microsoft.com/office/officeart/2005/8/layout/process5"/>
    <dgm:cxn modelId="{82F26A58-8FD4-4AA4-99DB-C4416AF09850}" type="presOf" srcId="{059D08BB-1D69-443A-9BF9-FF625845DD1E}" destId="{2E71A762-F687-41A1-84EF-5FDD06F95A75}" srcOrd="0" destOrd="0" presId="urn:microsoft.com/office/officeart/2005/8/layout/process5"/>
    <dgm:cxn modelId="{8C76EC59-DA5F-42D0-BFD7-69E4952DE056}" type="presOf" srcId="{7C722E0C-6461-46E4-AD51-883DD0ABA9ED}" destId="{79C47207-9080-42DB-B6F5-126528A36087}" srcOrd="0" destOrd="0" presId="urn:microsoft.com/office/officeart/2005/8/layout/process5"/>
    <dgm:cxn modelId="{6706675A-F67A-4C64-81F1-621370E38663}" type="presOf" srcId="{0F49F990-E263-4C78-B30F-ECDEA18AED91}" destId="{E1CC8FC8-2A02-45F2-ACE2-7DA015671DE6}" srcOrd="1" destOrd="0" presId="urn:microsoft.com/office/officeart/2005/8/layout/process5"/>
    <dgm:cxn modelId="{2DE14A7D-691D-442F-A2B6-1543A905F7C3}" type="presOf" srcId="{8B251086-7E43-40FA-A249-8714C3276A9C}" destId="{F8AF9610-3E1C-406A-B6A4-8BFCCE434957}" srcOrd="0" destOrd="0" presId="urn:microsoft.com/office/officeart/2005/8/layout/process5"/>
    <dgm:cxn modelId="{86F73C7E-E296-4439-8BF1-C4F3EB3D8A0C}" type="presOf" srcId="{BBBF88F0-2EAD-4423-95D8-6E37513CA104}" destId="{E4A3563F-65DD-4461-A0F5-65A41AC6D664}" srcOrd="0" destOrd="0" presId="urn:microsoft.com/office/officeart/2005/8/layout/process5"/>
    <dgm:cxn modelId="{72DBC37E-E0F0-48B5-B873-AF945FF7A6C2}" type="presOf" srcId="{C2714DD9-D309-4F34-A92F-107735C2F831}" destId="{B7436299-9B37-4CF8-99DC-A357746E7226}" srcOrd="0" destOrd="0" presId="urn:microsoft.com/office/officeart/2005/8/layout/process5"/>
    <dgm:cxn modelId="{8CA08B7F-7053-4904-A71B-6C299B0232FB}" type="presOf" srcId="{C2714DD9-D309-4F34-A92F-107735C2F831}" destId="{9BA328F8-D89A-4CB9-8278-172DF6673652}" srcOrd="1" destOrd="0" presId="urn:microsoft.com/office/officeart/2005/8/layout/process5"/>
    <dgm:cxn modelId="{20636A86-A830-414F-AE26-F499390F5665}" type="presOf" srcId="{BF61A44C-D078-492F-A298-A7067CBE1F50}" destId="{D348DE95-1177-48B2-9FB5-595F72D4D8DC}" srcOrd="0" destOrd="0" presId="urn:microsoft.com/office/officeart/2005/8/layout/process5"/>
    <dgm:cxn modelId="{2C9C8489-A79F-478C-A103-3523AB7D8402}" type="presOf" srcId="{5108C820-A08D-4B16-B32F-5D8F788EDCEC}" destId="{9EA7B4E6-4CC5-476E-B210-526E8AD83B4C}" srcOrd="0" destOrd="0" presId="urn:microsoft.com/office/officeart/2005/8/layout/process5"/>
    <dgm:cxn modelId="{23E3C28A-8537-46EF-8797-F6EE45BFD11D}" type="presOf" srcId="{88AFAB24-8D20-40DD-99D3-87E48B1B838A}" destId="{A3168266-F5AD-4380-A30A-574EF8085933}" srcOrd="0" destOrd="0" presId="urn:microsoft.com/office/officeart/2005/8/layout/process5"/>
    <dgm:cxn modelId="{2C9EAE8F-AF20-4A85-87DC-4F38F4644E17}" type="presOf" srcId="{FC9968E3-EA65-4B5C-A798-874D8390487A}" destId="{208CFC31-1A4A-430F-AC27-788FB24FD548}" srcOrd="0" destOrd="0" presId="urn:microsoft.com/office/officeart/2005/8/layout/process5"/>
    <dgm:cxn modelId="{BEC9E597-B58B-4976-AD6B-9255EF299DE0}" srcId="{FD1BC907-C016-464B-A462-68A44A139213}" destId="{BBBF88F0-2EAD-4423-95D8-6E37513CA104}" srcOrd="15" destOrd="0" parTransId="{AC244FC6-EEF3-4887-86DE-6472D8BAF380}" sibTransId="{B2FBBBA6-6E28-40C2-A350-4F8B91AD7AA7}"/>
    <dgm:cxn modelId="{BAAC4898-548F-4D0C-B003-3F4D1FF48B35}" type="presOf" srcId="{0F49F990-E263-4C78-B30F-ECDEA18AED91}" destId="{43DE4FB6-2603-4AF0-8A7D-278D99F05857}" srcOrd="0" destOrd="0" presId="urn:microsoft.com/office/officeart/2005/8/layout/process5"/>
    <dgm:cxn modelId="{FD8E8B98-6419-44FD-831A-EF6B72442F64}" type="presOf" srcId="{D66DB1BE-6C14-474B-AD28-8BAE21706603}" destId="{F565FFF4-9C89-4F0E-BFEC-01A0CBD14C68}" srcOrd="1" destOrd="0" presId="urn:microsoft.com/office/officeart/2005/8/layout/process5"/>
    <dgm:cxn modelId="{569A7E99-2A73-414A-A85F-666AF03D62AB}" type="presOf" srcId="{67F69948-A7C6-4447-847D-754A700AFBD8}" destId="{7B819204-B1E1-4DD5-ABEF-0827705FD12F}" srcOrd="0" destOrd="0" presId="urn:microsoft.com/office/officeart/2005/8/layout/process5"/>
    <dgm:cxn modelId="{69AB559A-5872-4548-B990-AE93A043B54B}" srcId="{FD1BC907-C016-464B-A462-68A44A139213}" destId="{FC9968E3-EA65-4B5C-A798-874D8390487A}" srcOrd="16" destOrd="0" parTransId="{C5B82E41-7A1A-477B-821E-5ACEC258E74E}" sibTransId="{C92E1627-6DA1-4A6B-B953-7D3D2EB824CE}"/>
    <dgm:cxn modelId="{E88BBB9B-0F66-4EFF-B49D-152676A42A40}" type="presOf" srcId="{1DE2EBFF-464A-4E33-B9E9-D637931ED6DB}" destId="{10739D18-CF73-4BEB-8FF6-2971CEB31E6F}" srcOrd="0" destOrd="0" presId="urn:microsoft.com/office/officeart/2005/8/layout/process5"/>
    <dgm:cxn modelId="{171BDD9E-4AF2-4C59-9AC5-681C8805C5F0}" type="presOf" srcId="{2E27F627-A1C0-4109-A4F1-889909D59C74}" destId="{66E4BEE7-68BF-4B78-BDCC-91ED1689F7D3}" srcOrd="0" destOrd="0" presId="urn:microsoft.com/office/officeart/2005/8/layout/process5"/>
    <dgm:cxn modelId="{6DE394A6-7EFA-4599-B3ED-CC792A51BDBE}" srcId="{FD1BC907-C016-464B-A462-68A44A139213}" destId="{059D08BB-1D69-443A-9BF9-FF625845DD1E}" srcOrd="6" destOrd="0" parTransId="{178F2962-09E4-43A7-967F-77DA515B6BB8}" sibTransId="{9F4FC135-7ABD-47F5-8AD8-F2034E6C3CB8}"/>
    <dgm:cxn modelId="{7B6954B8-F932-400F-A874-A043DE7987BC}" type="presOf" srcId="{9F4FC135-7ABD-47F5-8AD8-F2034E6C3CB8}" destId="{C46E1327-D20E-48B3-B668-CD014708E4C1}" srcOrd="0" destOrd="0" presId="urn:microsoft.com/office/officeart/2005/8/layout/process5"/>
    <dgm:cxn modelId="{E25431BA-BCBD-4D6F-B3D3-49651CC80442}" type="presOf" srcId="{5A438708-7644-49CB-A490-E76DCE9C383D}" destId="{597BF545-9AC3-4094-9818-70725F39EBEB}" srcOrd="0" destOrd="0" presId="urn:microsoft.com/office/officeart/2005/8/layout/process5"/>
    <dgm:cxn modelId="{6A6A45C2-0BD8-40A5-9E04-1C4A50FE8732}" srcId="{FD1BC907-C016-464B-A462-68A44A139213}" destId="{AA35EEF8-B81D-4890-A2FA-0EB5D1FDAA80}" srcOrd="8" destOrd="0" parTransId="{8F835BC7-4A04-477F-BB54-649C5831AA1A}" sibTransId="{88AFAB24-8D20-40DD-99D3-87E48B1B838A}"/>
    <dgm:cxn modelId="{9D8C42C4-D507-4EED-B339-82E1049E00AA}" srcId="{FD1BC907-C016-464B-A462-68A44A139213}" destId="{70C0773B-D25A-463B-8AAD-23FEE1801ED9}" srcOrd="1" destOrd="0" parTransId="{11C2E0F8-FC08-461A-AE24-3FE4BC32FD25}" sibTransId="{32262740-1051-4E94-A925-771C498BE232}"/>
    <dgm:cxn modelId="{470BDBC4-D5B3-4434-819E-16EE2A2A1EA0}" type="presOf" srcId="{C92E1627-6DA1-4A6B-B953-7D3D2EB824CE}" destId="{3BC1EAC0-9785-4138-B876-B3513EF1733D}" srcOrd="1" destOrd="0" presId="urn:microsoft.com/office/officeart/2005/8/layout/process5"/>
    <dgm:cxn modelId="{EE36EBC9-355F-439B-9E03-98E76CBD3E96}" type="presOf" srcId="{7ED1CF6B-3B26-4095-B915-FACD7E9D548F}" destId="{D997B9C3-B76F-49C1-8B2E-1CA87F26A9B0}" srcOrd="0" destOrd="0" presId="urn:microsoft.com/office/officeart/2005/8/layout/process5"/>
    <dgm:cxn modelId="{BF730DCB-8E2B-48F4-8642-AF6B15F21C17}" type="presOf" srcId="{1DE2EBFF-464A-4E33-B9E9-D637931ED6DB}" destId="{F4B84290-9F94-421D-9EAD-4A54F0A1F3CF}" srcOrd="1" destOrd="0" presId="urn:microsoft.com/office/officeart/2005/8/layout/process5"/>
    <dgm:cxn modelId="{08731ECF-258F-45B7-B4F3-94F033AD1ED5}" type="presOf" srcId="{32262740-1051-4E94-A925-771C498BE232}" destId="{BB5FE7EF-A7F2-4FC9-8B76-B733B6872386}" srcOrd="0" destOrd="0" presId="urn:microsoft.com/office/officeart/2005/8/layout/process5"/>
    <dgm:cxn modelId="{66F9CED4-18BA-45C0-B8DE-581CC1AF3ACB}" type="presOf" srcId="{67F69948-A7C6-4447-847D-754A700AFBD8}" destId="{610F0D1D-D1BD-4DB2-9156-6815F2B321E1}" srcOrd="1" destOrd="0" presId="urn:microsoft.com/office/officeart/2005/8/layout/process5"/>
    <dgm:cxn modelId="{ACCAD4D7-6C9F-49E0-9D5D-5E9AB33BF1A1}" type="presOf" srcId="{3C9B8B9A-2BDF-4171-A067-1AB8DC7BEE2C}" destId="{53EF34ED-5FD0-4F09-945F-F8999B55EB54}" srcOrd="1" destOrd="0" presId="urn:microsoft.com/office/officeart/2005/8/layout/process5"/>
    <dgm:cxn modelId="{D078D6DA-CAC9-4C5B-9089-EC6F0D267275}" srcId="{FD1BC907-C016-464B-A462-68A44A139213}" destId="{3CDA1F0A-8550-49C4-B976-5ACF5A085C87}" srcOrd="10" destOrd="0" parTransId="{62B2FAF1-B252-478A-92F1-2340967BCE20}" sibTransId="{F11F942A-E818-4308-8B08-F08A8FBAD4FE}"/>
    <dgm:cxn modelId="{ADA5D9DB-ACF9-451A-BE36-B31FD4E318D8}" type="presOf" srcId="{88AFAB24-8D20-40DD-99D3-87E48B1B838A}" destId="{AB6B5F97-ED49-487A-844B-BC9684A3D877}" srcOrd="1" destOrd="0" presId="urn:microsoft.com/office/officeart/2005/8/layout/process5"/>
    <dgm:cxn modelId="{9334B9DF-2BA6-480D-B492-C178842AEA08}" srcId="{FD1BC907-C016-464B-A462-68A44A139213}" destId="{BF61A44C-D078-492F-A298-A7067CBE1F50}" srcOrd="19" destOrd="0" parTransId="{55E5DE97-A900-4032-8DBE-8A42721BBF73}" sibTransId="{01B3ACD5-96B6-4D95-8DCC-7A9E134DF345}"/>
    <dgm:cxn modelId="{393672E3-ADFC-4B22-AD0A-D9BCCF154CC7}" type="presOf" srcId="{32262740-1051-4E94-A925-771C498BE232}" destId="{ACA855CB-9ED6-4E8B-B1B8-6BB7B909E4F0}" srcOrd="1" destOrd="0" presId="urn:microsoft.com/office/officeart/2005/8/layout/process5"/>
    <dgm:cxn modelId="{9E83FBE3-11AA-44D1-946C-B571FF19AD09}" srcId="{FD1BC907-C016-464B-A462-68A44A139213}" destId="{503D5340-7214-466D-B871-FBF769A54055}" srcOrd="7" destOrd="0" parTransId="{55EDEB71-52A0-4389-AE05-D6399BC72047}" sibTransId="{24BA3EBA-CF79-429F-9A3F-5184F9F12D68}"/>
    <dgm:cxn modelId="{922E9BE4-8BB7-4E92-9224-5F5D6103446B}" srcId="{FD1BC907-C016-464B-A462-68A44A139213}" destId="{5A438708-7644-49CB-A490-E76DCE9C383D}" srcOrd="3" destOrd="0" parTransId="{18BC5383-558B-4068-A000-A7D02A38FF77}" sibTransId="{98B92707-FBD6-4796-9AA8-AC9309C9F0AB}"/>
    <dgm:cxn modelId="{600309E5-EA40-4F0A-AC08-E5EF0ADC059A}" type="presOf" srcId="{24BA3EBA-CF79-429F-9A3F-5184F9F12D68}" destId="{676560E5-196C-42F8-8D12-F8585130EE5A}" srcOrd="1" destOrd="0" presId="urn:microsoft.com/office/officeart/2005/8/layout/process5"/>
    <dgm:cxn modelId="{0F27DBE5-E180-4620-8E7E-BD47251508B7}" type="presOf" srcId="{F11F942A-E818-4308-8B08-F08A8FBAD4FE}" destId="{8C135BE3-6A20-4382-80D0-02D942F80EF7}" srcOrd="0" destOrd="0" presId="urn:microsoft.com/office/officeart/2005/8/layout/process5"/>
    <dgm:cxn modelId="{AC0D08E9-AB35-45CF-98E6-3452CFD4A940}" type="presOf" srcId="{01B3ACD5-96B6-4D95-8DCC-7A9E134DF345}" destId="{9FB9FDDD-EB66-49D8-9B50-595BA60B2BD5}" srcOrd="0" destOrd="0" presId="urn:microsoft.com/office/officeart/2005/8/layout/process5"/>
    <dgm:cxn modelId="{0BEA03EC-4268-4B09-AC43-187965BA7288}" type="presOf" srcId="{2BD65461-B8C3-42C6-B5C4-1DDECC20A38B}" destId="{FE6F3666-D454-49BB-A35F-D7B8ADCA4559}" srcOrd="0" destOrd="0" presId="urn:microsoft.com/office/officeart/2005/8/layout/process5"/>
    <dgm:cxn modelId="{DA721DEC-F28E-449F-81C8-F06C52E9CD56}" type="presOf" srcId="{98B92707-FBD6-4796-9AA8-AC9309C9F0AB}" destId="{89BEECE3-7CBF-493A-88CF-271669836C0C}" srcOrd="0" destOrd="0" presId="urn:microsoft.com/office/officeart/2005/8/layout/process5"/>
    <dgm:cxn modelId="{A55B54ED-5E0A-4ABC-BD51-7FDEA2D33E2A}" srcId="{FD1BC907-C016-464B-A462-68A44A139213}" destId="{69BE85FE-886E-4E5D-BD05-FC5772F0AC24}" srcOrd="14" destOrd="0" parTransId="{0BED753A-EA30-434B-91A9-5D9BF085F7E2}" sibTransId="{C2714DD9-D309-4F34-A92F-107735C2F831}"/>
    <dgm:cxn modelId="{2D2DDBEF-8269-4FA9-8FE8-E31BB620FA7C}" srcId="{FD1BC907-C016-464B-A462-68A44A139213}" destId="{52A3E2BC-DC12-4699-963E-8C59C65C8B31}" srcOrd="0" destOrd="0" parTransId="{99249890-AE19-4765-8C84-0240DA9566D0}" sibTransId="{DF944B0A-21C5-4656-A950-849F18A3B27A}"/>
    <dgm:cxn modelId="{9BCF23F0-2A14-4E70-ADF9-391D981314E5}" type="presOf" srcId="{B2FBF22D-21E8-4989-9E14-DE2CD57BA980}" destId="{1A0AADE0-14D2-464F-A511-5BF61EFB87E2}" srcOrd="0" destOrd="0" presId="urn:microsoft.com/office/officeart/2005/8/layout/process5"/>
    <dgm:cxn modelId="{C91A56F4-9DC0-4BA3-842B-19D61B4A1277}" srcId="{FD1BC907-C016-464B-A462-68A44A139213}" destId="{B1131B0E-386E-402C-88F8-E5AF757B0D05}" srcOrd="2" destOrd="0" parTransId="{F07731D1-7B66-4D4B-AE6D-7C18EA217D3C}" sibTransId="{1DE2EBFF-464A-4E33-B9E9-D637931ED6DB}"/>
    <dgm:cxn modelId="{5CE622FC-1506-4A84-B97D-C4BF7DA4B101}" type="presOf" srcId="{52A3E2BC-DC12-4699-963E-8C59C65C8B31}" destId="{FDEC26FF-27C3-4DB0-8C56-46C6C1FBB251}" srcOrd="0" destOrd="0" presId="urn:microsoft.com/office/officeart/2005/8/layout/process5"/>
    <dgm:cxn modelId="{A4E4C1FC-4D8C-471A-8865-30D90F0BE0C3}" type="presOf" srcId="{3C9B8B9A-2BDF-4171-A067-1AB8DC7BEE2C}" destId="{F2F17C78-CE0E-47CB-9535-82444C3531F3}" srcOrd="0" destOrd="0" presId="urn:microsoft.com/office/officeart/2005/8/layout/process5"/>
    <dgm:cxn modelId="{A11318FD-D472-4062-90D4-846FF45F0572}" type="presOf" srcId="{503D5340-7214-466D-B871-FBF769A54055}" destId="{649903BB-DC46-4807-AEA8-FBD0660646D4}" srcOrd="0" destOrd="0" presId="urn:microsoft.com/office/officeart/2005/8/layout/process5"/>
    <dgm:cxn modelId="{6FABA3FE-AE2D-45FF-A7DD-698A9912EFA2}" type="presOf" srcId="{90EC0F6F-3BB8-453E-ACEB-D5FE2491CEB4}" destId="{8861837F-5ABF-4519-A56D-D97F73F72A26}" srcOrd="0" destOrd="0" presId="urn:microsoft.com/office/officeart/2005/8/layout/process5"/>
    <dgm:cxn modelId="{7BF896DC-31E4-4FAB-9BAB-31AC6D5F8EE6}" type="presParOf" srcId="{3191243B-DA75-485D-AF81-9C5CF3F4C3F4}" destId="{FDEC26FF-27C3-4DB0-8C56-46C6C1FBB251}" srcOrd="0" destOrd="0" presId="urn:microsoft.com/office/officeart/2005/8/layout/process5"/>
    <dgm:cxn modelId="{E6C9D164-03BB-4636-BA28-64DCD8507E86}" type="presParOf" srcId="{3191243B-DA75-485D-AF81-9C5CF3F4C3F4}" destId="{45433807-7EA6-4116-BFD0-1DBC2948DC71}" srcOrd="1" destOrd="0" presId="urn:microsoft.com/office/officeart/2005/8/layout/process5"/>
    <dgm:cxn modelId="{4187DD63-E3C7-4D69-B938-175BC25351C2}" type="presParOf" srcId="{45433807-7EA6-4116-BFD0-1DBC2948DC71}" destId="{E1BFE904-63A3-47A7-A447-8E2EF0BE857E}" srcOrd="0" destOrd="0" presId="urn:microsoft.com/office/officeart/2005/8/layout/process5"/>
    <dgm:cxn modelId="{4044064C-4A2C-47F4-882C-28EE41C10E3D}" type="presParOf" srcId="{3191243B-DA75-485D-AF81-9C5CF3F4C3F4}" destId="{43487942-C47B-4D2D-B74D-3CBAEAB54447}" srcOrd="2" destOrd="0" presId="urn:microsoft.com/office/officeart/2005/8/layout/process5"/>
    <dgm:cxn modelId="{689AA5C7-4EEC-4C9C-AB47-4F6835C0982E}" type="presParOf" srcId="{3191243B-DA75-485D-AF81-9C5CF3F4C3F4}" destId="{BB5FE7EF-A7F2-4FC9-8B76-B733B6872386}" srcOrd="3" destOrd="0" presId="urn:microsoft.com/office/officeart/2005/8/layout/process5"/>
    <dgm:cxn modelId="{31746CF3-B31D-4D66-9245-AB63D750B303}" type="presParOf" srcId="{BB5FE7EF-A7F2-4FC9-8B76-B733B6872386}" destId="{ACA855CB-9ED6-4E8B-B1B8-6BB7B909E4F0}" srcOrd="0" destOrd="0" presId="urn:microsoft.com/office/officeart/2005/8/layout/process5"/>
    <dgm:cxn modelId="{7D5722A6-46FA-411B-ACAF-6E5462CC32CB}" type="presParOf" srcId="{3191243B-DA75-485D-AF81-9C5CF3F4C3F4}" destId="{814A2042-B630-4EC3-AC58-24DD6154BACA}" srcOrd="4" destOrd="0" presId="urn:microsoft.com/office/officeart/2005/8/layout/process5"/>
    <dgm:cxn modelId="{61FCC507-95DC-4F7D-9438-B7D4E7F71DFA}" type="presParOf" srcId="{3191243B-DA75-485D-AF81-9C5CF3F4C3F4}" destId="{10739D18-CF73-4BEB-8FF6-2971CEB31E6F}" srcOrd="5" destOrd="0" presId="urn:microsoft.com/office/officeart/2005/8/layout/process5"/>
    <dgm:cxn modelId="{15499590-4944-4D68-8C9B-F781CABBCCAD}" type="presParOf" srcId="{10739D18-CF73-4BEB-8FF6-2971CEB31E6F}" destId="{F4B84290-9F94-421D-9EAD-4A54F0A1F3CF}" srcOrd="0" destOrd="0" presId="urn:microsoft.com/office/officeart/2005/8/layout/process5"/>
    <dgm:cxn modelId="{0E633FF9-F339-440B-A6CB-8EE2F84495BE}" type="presParOf" srcId="{3191243B-DA75-485D-AF81-9C5CF3F4C3F4}" destId="{597BF545-9AC3-4094-9818-70725F39EBEB}" srcOrd="6" destOrd="0" presId="urn:microsoft.com/office/officeart/2005/8/layout/process5"/>
    <dgm:cxn modelId="{99F65437-0E42-430E-A91E-F6492FC4A6DE}" type="presParOf" srcId="{3191243B-DA75-485D-AF81-9C5CF3F4C3F4}" destId="{89BEECE3-7CBF-493A-88CF-271669836C0C}" srcOrd="7" destOrd="0" presId="urn:microsoft.com/office/officeart/2005/8/layout/process5"/>
    <dgm:cxn modelId="{C3568555-0EB7-49BC-828C-3C3E5F0DE227}" type="presParOf" srcId="{89BEECE3-7CBF-493A-88CF-271669836C0C}" destId="{9A8063EB-450C-46BB-984C-01C3E90C1ED7}" srcOrd="0" destOrd="0" presId="urn:microsoft.com/office/officeart/2005/8/layout/process5"/>
    <dgm:cxn modelId="{6140B13D-7ECD-48D5-9717-0973E1FB1533}" type="presParOf" srcId="{3191243B-DA75-485D-AF81-9C5CF3F4C3F4}" destId="{6E9D704B-FFD9-439A-8E88-9D59967D2048}" srcOrd="8" destOrd="0" presId="urn:microsoft.com/office/officeart/2005/8/layout/process5"/>
    <dgm:cxn modelId="{60380E30-E2BB-45A2-AAB6-3A2AF93618E9}" type="presParOf" srcId="{3191243B-DA75-485D-AF81-9C5CF3F4C3F4}" destId="{2ADED64C-4A3C-47BD-A901-A22B7BCACBA7}" srcOrd="9" destOrd="0" presId="urn:microsoft.com/office/officeart/2005/8/layout/process5"/>
    <dgm:cxn modelId="{1944FF1A-C7C1-487E-AC36-8D5975FF8AA1}" type="presParOf" srcId="{2ADED64C-4A3C-47BD-A901-A22B7BCACBA7}" destId="{762F155F-0E69-4FAF-BFB9-7FD39F6181DC}" srcOrd="0" destOrd="0" presId="urn:microsoft.com/office/officeart/2005/8/layout/process5"/>
    <dgm:cxn modelId="{5CB164DB-DE4F-4608-AFBC-DF5C579B2B8E}" type="presParOf" srcId="{3191243B-DA75-485D-AF81-9C5CF3F4C3F4}" destId="{BAF531E4-74A2-4C44-9508-9AA1302C5917}" srcOrd="10" destOrd="0" presId="urn:microsoft.com/office/officeart/2005/8/layout/process5"/>
    <dgm:cxn modelId="{655304F3-A0AD-4D11-B925-654CD12389A7}" type="presParOf" srcId="{3191243B-DA75-485D-AF81-9C5CF3F4C3F4}" destId="{F2F17C78-CE0E-47CB-9535-82444C3531F3}" srcOrd="11" destOrd="0" presId="urn:microsoft.com/office/officeart/2005/8/layout/process5"/>
    <dgm:cxn modelId="{733B4701-36EC-4516-8929-EB03E17CCF64}" type="presParOf" srcId="{F2F17C78-CE0E-47CB-9535-82444C3531F3}" destId="{53EF34ED-5FD0-4F09-945F-F8999B55EB54}" srcOrd="0" destOrd="0" presId="urn:microsoft.com/office/officeart/2005/8/layout/process5"/>
    <dgm:cxn modelId="{2417E26C-6BE7-4E08-920D-B95F67FD637F}" type="presParOf" srcId="{3191243B-DA75-485D-AF81-9C5CF3F4C3F4}" destId="{2E71A762-F687-41A1-84EF-5FDD06F95A75}" srcOrd="12" destOrd="0" presId="urn:microsoft.com/office/officeart/2005/8/layout/process5"/>
    <dgm:cxn modelId="{D7663352-3FC1-45A9-A41E-8A161C51D215}" type="presParOf" srcId="{3191243B-DA75-485D-AF81-9C5CF3F4C3F4}" destId="{C46E1327-D20E-48B3-B668-CD014708E4C1}" srcOrd="13" destOrd="0" presId="urn:microsoft.com/office/officeart/2005/8/layout/process5"/>
    <dgm:cxn modelId="{6BB16829-D345-44E5-A60C-85967AB92F35}" type="presParOf" srcId="{C46E1327-D20E-48B3-B668-CD014708E4C1}" destId="{C9A0317F-E5F9-4BD6-A843-45DEEA883277}" srcOrd="0" destOrd="0" presId="urn:microsoft.com/office/officeart/2005/8/layout/process5"/>
    <dgm:cxn modelId="{F44B2EDF-9327-42B9-AEDE-9E2A3BAA0A0A}" type="presParOf" srcId="{3191243B-DA75-485D-AF81-9C5CF3F4C3F4}" destId="{649903BB-DC46-4807-AEA8-FBD0660646D4}" srcOrd="14" destOrd="0" presId="urn:microsoft.com/office/officeart/2005/8/layout/process5"/>
    <dgm:cxn modelId="{8204BDD5-D290-4B58-8639-0DA22E64471F}" type="presParOf" srcId="{3191243B-DA75-485D-AF81-9C5CF3F4C3F4}" destId="{58C7F116-D4C7-4542-9D76-0E3ADCA88C0D}" srcOrd="15" destOrd="0" presId="urn:microsoft.com/office/officeart/2005/8/layout/process5"/>
    <dgm:cxn modelId="{9DB80BFB-D7AF-449F-8811-C803767E99BD}" type="presParOf" srcId="{58C7F116-D4C7-4542-9D76-0E3ADCA88C0D}" destId="{676560E5-196C-42F8-8D12-F8585130EE5A}" srcOrd="0" destOrd="0" presId="urn:microsoft.com/office/officeart/2005/8/layout/process5"/>
    <dgm:cxn modelId="{01004CEE-B158-4F94-95AB-4EE578A0C231}" type="presParOf" srcId="{3191243B-DA75-485D-AF81-9C5CF3F4C3F4}" destId="{4DC75B9C-DC83-448E-91F7-8B3835062B1D}" srcOrd="16" destOrd="0" presId="urn:microsoft.com/office/officeart/2005/8/layout/process5"/>
    <dgm:cxn modelId="{282293CA-7B38-4D1D-A617-AEF92F6FFD18}" type="presParOf" srcId="{3191243B-DA75-485D-AF81-9C5CF3F4C3F4}" destId="{A3168266-F5AD-4380-A30A-574EF8085933}" srcOrd="17" destOrd="0" presId="urn:microsoft.com/office/officeart/2005/8/layout/process5"/>
    <dgm:cxn modelId="{F1117E47-D3DA-49BA-BC98-D86BDB1E0D38}" type="presParOf" srcId="{A3168266-F5AD-4380-A30A-574EF8085933}" destId="{AB6B5F97-ED49-487A-844B-BC9684A3D877}" srcOrd="0" destOrd="0" presId="urn:microsoft.com/office/officeart/2005/8/layout/process5"/>
    <dgm:cxn modelId="{6DF8394A-CB21-476F-A495-D45FDB0E043A}" type="presParOf" srcId="{3191243B-DA75-485D-AF81-9C5CF3F4C3F4}" destId="{A1D5043E-3749-412B-802C-14896E70D6F4}" srcOrd="18" destOrd="0" presId="urn:microsoft.com/office/officeart/2005/8/layout/process5"/>
    <dgm:cxn modelId="{BDF12590-AC05-4BEC-A42B-96CA2059FFC3}" type="presParOf" srcId="{3191243B-DA75-485D-AF81-9C5CF3F4C3F4}" destId="{1A0AADE0-14D2-464F-A511-5BF61EFB87E2}" srcOrd="19" destOrd="0" presId="urn:microsoft.com/office/officeart/2005/8/layout/process5"/>
    <dgm:cxn modelId="{898CE163-4D02-4425-ABF6-6B2FF8361362}" type="presParOf" srcId="{1A0AADE0-14D2-464F-A511-5BF61EFB87E2}" destId="{9040CE97-10AA-4CA0-8AB8-39DCDEC323FB}" srcOrd="0" destOrd="0" presId="urn:microsoft.com/office/officeart/2005/8/layout/process5"/>
    <dgm:cxn modelId="{89EEEC72-0D72-4DB9-8CC8-8F1D694A6C77}" type="presParOf" srcId="{3191243B-DA75-485D-AF81-9C5CF3F4C3F4}" destId="{B514D0ED-4CBC-41BD-8305-4898C6470DC2}" srcOrd="20" destOrd="0" presId="urn:microsoft.com/office/officeart/2005/8/layout/process5"/>
    <dgm:cxn modelId="{2ABACA4D-38B4-4F4B-B611-0A2E42E53522}" type="presParOf" srcId="{3191243B-DA75-485D-AF81-9C5CF3F4C3F4}" destId="{8C135BE3-6A20-4382-80D0-02D942F80EF7}" srcOrd="21" destOrd="0" presId="urn:microsoft.com/office/officeart/2005/8/layout/process5"/>
    <dgm:cxn modelId="{80EB2332-754A-417E-BD00-0FB6AE110C23}" type="presParOf" srcId="{8C135BE3-6A20-4382-80D0-02D942F80EF7}" destId="{08ADD3E2-886F-461D-B738-54DDC71A6AE8}" srcOrd="0" destOrd="0" presId="urn:microsoft.com/office/officeart/2005/8/layout/process5"/>
    <dgm:cxn modelId="{0836A2D7-EA01-42BC-8C5B-56A6520EA947}" type="presParOf" srcId="{3191243B-DA75-485D-AF81-9C5CF3F4C3F4}" destId="{3181486E-0BE7-4992-A210-DA01E26B8E35}" srcOrd="22" destOrd="0" presId="urn:microsoft.com/office/officeart/2005/8/layout/process5"/>
    <dgm:cxn modelId="{0CD71014-1657-4530-A264-7BA276D5CB12}" type="presParOf" srcId="{3191243B-DA75-485D-AF81-9C5CF3F4C3F4}" destId="{8861837F-5ABF-4519-A56D-D97F73F72A26}" srcOrd="23" destOrd="0" presId="urn:microsoft.com/office/officeart/2005/8/layout/process5"/>
    <dgm:cxn modelId="{FFEBAE50-1371-432F-8FA1-F0197491E3B7}" type="presParOf" srcId="{8861837F-5ABF-4519-A56D-D97F73F72A26}" destId="{76A25ABA-2F14-4016-B29A-A3CFDBF73437}" srcOrd="0" destOrd="0" presId="urn:microsoft.com/office/officeart/2005/8/layout/process5"/>
    <dgm:cxn modelId="{FA7BD117-6115-43B1-BCBD-26FF02CA3AF2}" type="presParOf" srcId="{3191243B-DA75-485D-AF81-9C5CF3F4C3F4}" destId="{BB86F0B0-DA91-463D-806A-982587363BE5}" srcOrd="24" destOrd="0" presId="urn:microsoft.com/office/officeart/2005/8/layout/process5"/>
    <dgm:cxn modelId="{12C32139-69F7-424A-9C44-F5CACA4B7DE5}" type="presParOf" srcId="{3191243B-DA75-485D-AF81-9C5CF3F4C3F4}" destId="{F8AF9610-3E1C-406A-B6A4-8BFCCE434957}" srcOrd="25" destOrd="0" presId="urn:microsoft.com/office/officeart/2005/8/layout/process5"/>
    <dgm:cxn modelId="{2E3F1C05-3B99-4D7A-BA37-5DEB1F7E3617}" type="presParOf" srcId="{F8AF9610-3E1C-406A-B6A4-8BFCCE434957}" destId="{9069C5AB-5431-4EC2-8FA2-5F98078B8BAC}" srcOrd="0" destOrd="0" presId="urn:microsoft.com/office/officeart/2005/8/layout/process5"/>
    <dgm:cxn modelId="{B55D5B1B-B816-4F6A-8462-31B84E4DB940}" type="presParOf" srcId="{3191243B-DA75-485D-AF81-9C5CF3F4C3F4}" destId="{9EA7B4E6-4CC5-476E-B210-526E8AD83B4C}" srcOrd="26" destOrd="0" presId="urn:microsoft.com/office/officeart/2005/8/layout/process5"/>
    <dgm:cxn modelId="{6B0EF391-48D7-4252-A298-AC8988CA6B29}" type="presParOf" srcId="{3191243B-DA75-485D-AF81-9C5CF3F4C3F4}" destId="{F538B1A8-F80B-4C80-B069-DCDB5886752C}" srcOrd="27" destOrd="0" presId="urn:microsoft.com/office/officeart/2005/8/layout/process5"/>
    <dgm:cxn modelId="{9C65D5F7-DCE0-4903-9767-70BFD1CE76D4}" type="presParOf" srcId="{F538B1A8-F80B-4C80-B069-DCDB5886752C}" destId="{F565FFF4-9C89-4F0E-BFEC-01A0CBD14C68}" srcOrd="0" destOrd="0" presId="urn:microsoft.com/office/officeart/2005/8/layout/process5"/>
    <dgm:cxn modelId="{0A3856E9-3E10-4304-BD80-951F4B7FA8C0}" type="presParOf" srcId="{3191243B-DA75-485D-AF81-9C5CF3F4C3F4}" destId="{83E5EB09-5CA1-4D0D-92F0-CD5F48C06545}" srcOrd="28" destOrd="0" presId="urn:microsoft.com/office/officeart/2005/8/layout/process5"/>
    <dgm:cxn modelId="{14251F1C-C86C-4170-8D5E-3C3BE78C5961}" type="presParOf" srcId="{3191243B-DA75-485D-AF81-9C5CF3F4C3F4}" destId="{B7436299-9B37-4CF8-99DC-A357746E7226}" srcOrd="29" destOrd="0" presId="urn:microsoft.com/office/officeart/2005/8/layout/process5"/>
    <dgm:cxn modelId="{F49A1C2F-20AC-4185-9757-E251CE028ABA}" type="presParOf" srcId="{B7436299-9B37-4CF8-99DC-A357746E7226}" destId="{9BA328F8-D89A-4CB9-8278-172DF6673652}" srcOrd="0" destOrd="0" presId="urn:microsoft.com/office/officeart/2005/8/layout/process5"/>
    <dgm:cxn modelId="{2E30A80E-C578-4114-80C4-9CF88B6ECBB3}" type="presParOf" srcId="{3191243B-DA75-485D-AF81-9C5CF3F4C3F4}" destId="{E4A3563F-65DD-4461-A0F5-65A41AC6D664}" srcOrd="30" destOrd="0" presId="urn:microsoft.com/office/officeart/2005/8/layout/process5"/>
    <dgm:cxn modelId="{5E00996D-7F52-4415-9FA3-F960324C7CB3}" type="presParOf" srcId="{3191243B-DA75-485D-AF81-9C5CF3F4C3F4}" destId="{71CA8753-D813-49FE-B812-01F52988CC93}" srcOrd="31" destOrd="0" presId="urn:microsoft.com/office/officeart/2005/8/layout/process5"/>
    <dgm:cxn modelId="{52D91C25-AAFE-4B23-BFA3-5DF692806F46}" type="presParOf" srcId="{71CA8753-D813-49FE-B812-01F52988CC93}" destId="{1EED2CC3-069E-4678-A7B7-7339AF13E002}" srcOrd="0" destOrd="0" presId="urn:microsoft.com/office/officeart/2005/8/layout/process5"/>
    <dgm:cxn modelId="{1270CEE0-4E84-4405-A34D-D8578F2BCCEA}" type="presParOf" srcId="{3191243B-DA75-485D-AF81-9C5CF3F4C3F4}" destId="{208CFC31-1A4A-430F-AC27-788FB24FD548}" srcOrd="32" destOrd="0" presId="urn:microsoft.com/office/officeart/2005/8/layout/process5"/>
    <dgm:cxn modelId="{BBD97D72-4217-4EE7-B005-0A203A3A29CC}" type="presParOf" srcId="{3191243B-DA75-485D-AF81-9C5CF3F4C3F4}" destId="{7B411C62-6C56-40FE-8223-4F860DCC40C3}" srcOrd="33" destOrd="0" presId="urn:microsoft.com/office/officeart/2005/8/layout/process5"/>
    <dgm:cxn modelId="{E8962479-8CBE-4CB8-9BBE-AA23D104395F}" type="presParOf" srcId="{7B411C62-6C56-40FE-8223-4F860DCC40C3}" destId="{3BC1EAC0-9785-4138-B876-B3513EF1733D}" srcOrd="0" destOrd="0" presId="urn:microsoft.com/office/officeart/2005/8/layout/process5"/>
    <dgm:cxn modelId="{1E0B622F-E3BD-4F28-AA3C-D9A9E19C9BC1}" type="presParOf" srcId="{3191243B-DA75-485D-AF81-9C5CF3F4C3F4}" destId="{09272689-08F6-44DB-89AA-CE3B65A19E79}" srcOrd="34" destOrd="0" presId="urn:microsoft.com/office/officeart/2005/8/layout/process5"/>
    <dgm:cxn modelId="{21AC79A0-F728-4248-BF1D-22E49FEF0747}" type="presParOf" srcId="{3191243B-DA75-485D-AF81-9C5CF3F4C3F4}" destId="{43DE4FB6-2603-4AF0-8A7D-278D99F05857}" srcOrd="35" destOrd="0" presId="urn:microsoft.com/office/officeart/2005/8/layout/process5"/>
    <dgm:cxn modelId="{7708753B-F927-42A2-A9A2-53CDFA1DB5E8}" type="presParOf" srcId="{43DE4FB6-2603-4AF0-8A7D-278D99F05857}" destId="{E1CC8FC8-2A02-45F2-ACE2-7DA015671DE6}" srcOrd="0" destOrd="0" presId="urn:microsoft.com/office/officeart/2005/8/layout/process5"/>
    <dgm:cxn modelId="{7B6C26FE-7F54-48CE-B9F9-C6760C24911B}" type="presParOf" srcId="{3191243B-DA75-485D-AF81-9C5CF3F4C3F4}" destId="{FE6F3666-D454-49BB-A35F-D7B8ADCA4559}" srcOrd="36" destOrd="0" presId="urn:microsoft.com/office/officeart/2005/8/layout/process5"/>
    <dgm:cxn modelId="{9BEEDE34-1186-4426-AB5A-5308C89E8588}" type="presParOf" srcId="{3191243B-DA75-485D-AF81-9C5CF3F4C3F4}" destId="{79C47207-9080-42DB-B6F5-126528A36087}" srcOrd="37" destOrd="0" presId="urn:microsoft.com/office/officeart/2005/8/layout/process5"/>
    <dgm:cxn modelId="{B0A0F0B2-DD8E-4B0B-A461-D6E14754F692}" type="presParOf" srcId="{79C47207-9080-42DB-B6F5-126528A36087}" destId="{5C1B2671-20AA-4918-BD52-37B9860B5CF8}" srcOrd="0" destOrd="0" presId="urn:microsoft.com/office/officeart/2005/8/layout/process5"/>
    <dgm:cxn modelId="{63E4BCFC-E5BA-4FD7-B30A-9FC5AA0850E8}" type="presParOf" srcId="{3191243B-DA75-485D-AF81-9C5CF3F4C3F4}" destId="{D348DE95-1177-48B2-9FB5-595F72D4D8DC}" srcOrd="38" destOrd="0" presId="urn:microsoft.com/office/officeart/2005/8/layout/process5"/>
    <dgm:cxn modelId="{DAF0CC80-5958-4795-AE06-5EAA800F161F}" type="presParOf" srcId="{3191243B-DA75-485D-AF81-9C5CF3F4C3F4}" destId="{9FB9FDDD-EB66-49D8-9B50-595BA60B2BD5}" srcOrd="39" destOrd="0" presId="urn:microsoft.com/office/officeart/2005/8/layout/process5"/>
    <dgm:cxn modelId="{9478D5DA-8C5D-4CDA-A5C2-DE264AC1B0F0}" type="presParOf" srcId="{9FB9FDDD-EB66-49D8-9B50-595BA60B2BD5}" destId="{DDBCD43C-4068-4CCC-9083-97F122140016}" srcOrd="0" destOrd="0" presId="urn:microsoft.com/office/officeart/2005/8/layout/process5"/>
    <dgm:cxn modelId="{CEE29985-9DB0-4636-B448-42F1B0A0585E}" type="presParOf" srcId="{3191243B-DA75-485D-AF81-9C5CF3F4C3F4}" destId="{D997B9C3-B76F-49C1-8B2E-1CA87F26A9B0}" srcOrd="40" destOrd="0" presId="urn:microsoft.com/office/officeart/2005/8/layout/process5"/>
    <dgm:cxn modelId="{3ACD1B06-214C-4753-8B50-0ED32F44161B}" type="presParOf" srcId="{3191243B-DA75-485D-AF81-9C5CF3F4C3F4}" destId="{7B819204-B1E1-4DD5-ABEF-0827705FD12F}" srcOrd="41" destOrd="0" presId="urn:microsoft.com/office/officeart/2005/8/layout/process5"/>
    <dgm:cxn modelId="{EF74671E-B7C6-4EA0-9737-0C19C540E7E0}" type="presParOf" srcId="{7B819204-B1E1-4DD5-ABEF-0827705FD12F}" destId="{610F0D1D-D1BD-4DB2-9156-6815F2B321E1}" srcOrd="0" destOrd="0" presId="urn:microsoft.com/office/officeart/2005/8/layout/process5"/>
    <dgm:cxn modelId="{8457D9FF-6AFE-428C-9BB1-C3E37B3337B8}" type="presParOf" srcId="{3191243B-DA75-485D-AF81-9C5CF3F4C3F4}" destId="{66E4BEE7-68BF-4B78-BDCC-91ED1689F7D3}" srcOrd="42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02AC00-BEF2-4290-859F-9A6634002C6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545B55A-2323-4BAD-927D-69D72DF7E31F}">
      <dgm:prSet/>
      <dgm:spPr/>
      <dgm:t>
        <a:bodyPr/>
        <a:lstStyle/>
        <a:p>
          <a:r>
            <a:rPr lang="en-GB"/>
            <a:t>Sales remain approximately 25% below pre-pandemic levels. </a:t>
          </a:r>
          <a:endParaRPr lang="en-US"/>
        </a:p>
      </dgm:t>
    </dgm:pt>
    <dgm:pt modelId="{429293E5-FB93-4455-908D-BF1352B1DED6}" type="parTrans" cxnId="{76BEAEBF-9D1A-448C-95FA-33CAA12FEC6D}">
      <dgm:prSet/>
      <dgm:spPr/>
      <dgm:t>
        <a:bodyPr/>
        <a:lstStyle/>
        <a:p>
          <a:endParaRPr lang="en-US"/>
        </a:p>
      </dgm:t>
    </dgm:pt>
    <dgm:pt modelId="{D572D931-C74B-4A6E-B306-35F398AEE1A9}" type="sibTrans" cxnId="{76BEAEBF-9D1A-448C-95FA-33CAA12FEC6D}">
      <dgm:prSet/>
      <dgm:spPr/>
      <dgm:t>
        <a:bodyPr/>
        <a:lstStyle/>
        <a:p>
          <a:endParaRPr lang="en-US"/>
        </a:p>
      </dgm:t>
    </dgm:pt>
    <dgm:pt modelId="{3481B5BD-2CD7-43B8-BDC6-50F79C646A44}">
      <dgm:prSet/>
      <dgm:spPr/>
      <dgm:t>
        <a:bodyPr/>
        <a:lstStyle/>
        <a:p>
          <a:r>
            <a:rPr lang="en-GB"/>
            <a:t>Customer numbers have declined because of hybrid working and reduced retail footfall. </a:t>
          </a:r>
          <a:endParaRPr lang="en-US"/>
        </a:p>
      </dgm:t>
    </dgm:pt>
    <dgm:pt modelId="{935C866E-AC04-4E50-8923-E07220BBBC3F}" type="parTrans" cxnId="{996072E2-21DE-4126-AAC6-03746DA6499E}">
      <dgm:prSet/>
      <dgm:spPr/>
      <dgm:t>
        <a:bodyPr/>
        <a:lstStyle/>
        <a:p>
          <a:endParaRPr lang="en-US"/>
        </a:p>
      </dgm:t>
    </dgm:pt>
    <dgm:pt modelId="{089D5E7B-1980-4B0B-99C7-53F4C0971C9B}" type="sibTrans" cxnId="{996072E2-21DE-4126-AAC6-03746DA6499E}">
      <dgm:prSet/>
      <dgm:spPr/>
      <dgm:t>
        <a:bodyPr/>
        <a:lstStyle/>
        <a:p>
          <a:endParaRPr lang="en-US"/>
        </a:p>
      </dgm:t>
    </dgm:pt>
    <dgm:pt modelId="{1677E293-855B-4449-A088-D932D9CF05FA}">
      <dgm:prSet/>
      <dgm:spPr/>
      <dgm:t>
        <a:bodyPr/>
        <a:lstStyle/>
        <a:p>
          <a:r>
            <a:rPr lang="en-GB"/>
            <a:t>Rising operating costs have reduced profitability. </a:t>
          </a:r>
          <a:endParaRPr lang="en-US"/>
        </a:p>
      </dgm:t>
    </dgm:pt>
    <dgm:pt modelId="{610F2CE2-6A7D-428F-A9C8-5CAE01CB063B}" type="parTrans" cxnId="{14F576D1-E762-4721-BE6B-4820FDCB188D}">
      <dgm:prSet/>
      <dgm:spPr/>
      <dgm:t>
        <a:bodyPr/>
        <a:lstStyle/>
        <a:p>
          <a:endParaRPr lang="en-US"/>
        </a:p>
      </dgm:t>
    </dgm:pt>
    <dgm:pt modelId="{DE7311E3-F011-47F7-8795-14059DF99B53}" type="sibTrans" cxnId="{14F576D1-E762-4721-BE6B-4820FDCB188D}">
      <dgm:prSet/>
      <dgm:spPr/>
      <dgm:t>
        <a:bodyPr/>
        <a:lstStyle/>
        <a:p>
          <a:endParaRPr lang="en-US"/>
        </a:p>
      </dgm:t>
    </dgm:pt>
    <dgm:pt modelId="{914544CF-A472-48B1-8572-666C6DACAA0E}">
      <dgm:prSet/>
      <dgm:spPr/>
      <dgm:t>
        <a:bodyPr/>
        <a:lstStyle/>
        <a:p>
          <a:r>
            <a:rPr lang="en-GB"/>
            <a:t>Lack of digital services limits sales opportunities. </a:t>
          </a:r>
          <a:endParaRPr lang="en-US"/>
        </a:p>
      </dgm:t>
    </dgm:pt>
    <dgm:pt modelId="{F35E6646-801A-4D60-8AC9-D4FE0195B371}" type="parTrans" cxnId="{7B9C38C6-C29A-4C33-AD7B-CDC62E7D1365}">
      <dgm:prSet/>
      <dgm:spPr/>
      <dgm:t>
        <a:bodyPr/>
        <a:lstStyle/>
        <a:p>
          <a:endParaRPr lang="en-US"/>
        </a:p>
      </dgm:t>
    </dgm:pt>
    <dgm:pt modelId="{773029CD-4EE7-47FC-8F5C-4B27EA9D815F}" type="sibTrans" cxnId="{7B9C38C6-C29A-4C33-AD7B-CDC62E7D1365}">
      <dgm:prSet/>
      <dgm:spPr/>
      <dgm:t>
        <a:bodyPr/>
        <a:lstStyle/>
        <a:p>
          <a:endParaRPr lang="en-US"/>
        </a:p>
      </dgm:t>
    </dgm:pt>
    <dgm:pt modelId="{B921F1BA-C36D-4070-BDB8-704EC1F5A94B}">
      <dgm:prSet/>
      <dgm:spPr/>
      <dgm:t>
        <a:bodyPr/>
        <a:lstStyle/>
        <a:p>
          <a:r>
            <a:rPr lang="en-GB"/>
            <a:t>Introducing delivery and online ordering could improve future performance. </a:t>
          </a:r>
          <a:endParaRPr lang="en-US"/>
        </a:p>
      </dgm:t>
    </dgm:pt>
    <dgm:pt modelId="{868CF35F-66DA-47C7-B389-F677A8BDF089}" type="parTrans" cxnId="{10F23D0B-EA9D-4A56-9FC4-C9A39EA85FE2}">
      <dgm:prSet/>
      <dgm:spPr/>
      <dgm:t>
        <a:bodyPr/>
        <a:lstStyle/>
        <a:p>
          <a:endParaRPr lang="en-US"/>
        </a:p>
      </dgm:t>
    </dgm:pt>
    <dgm:pt modelId="{750815CF-E6DA-47B8-AD46-33DFEA868A0D}" type="sibTrans" cxnId="{10F23D0B-EA9D-4A56-9FC4-C9A39EA85FE2}">
      <dgm:prSet/>
      <dgm:spPr/>
      <dgm:t>
        <a:bodyPr/>
        <a:lstStyle/>
        <a:p>
          <a:endParaRPr lang="en-US"/>
        </a:p>
      </dgm:t>
    </dgm:pt>
    <dgm:pt modelId="{36CFADBD-11F3-4F91-85DF-1C07E4DF993E}" type="pres">
      <dgm:prSet presAssocID="{7F02AC00-BEF2-4290-859F-9A6634002C66}" presName="root" presStyleCnt="0">
        <dgm:presLayoutVars>
          <dgm:dir/>
          <dgm:resizeHandles val="exact"/>
        </dgm:presLayoutVars>
      </dgm:prSet>
      <dgm:spPr/>
    </dgm:pt>
    <dgm:pt modelId="{A06A87B6-19DD-4885-BCD0-AB7F684DE219}" type="pres">
      <dgm:prSet presAssocID="{6545B55A-2323-4BAD-927D-69D72DF7E31F}" presName="compNode" presStyleCnt="0"/>
      <dgm:spPr/>
    </dgm:pt>
    <dgm:pt modelId="{2338D8A7-B65B-487B-A821-B37EE3C7DC7C}" type="pres">
      <dgm:prSet presAssocID="{6545B55A-2323-4BAD-927D-69D72DF7E31F}" presName="bgRect" presStyleLbl="bgShp" presStyleIdx="0" presStyleCnt="5"/>
      <dgm:spPr/>
    </dgm:pt>
    <dgm:pt modelId="{ED4DC77C-A02E-49F0-B447-D39FCE919276}" type="pres">
      <dgm:prSet presAssocID="{6545B55A-2323-4BAD-927D-69D72DF7E31F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V"/>
        </a:ext>
      </dgm:extLst>
    </dgm:pt>
    <dgm:pt modelId="{823B8429-16B7-4FA3-918C-3520C5D1B8AB}" type="pres">
      <dgm:prSet presAssocID="{6545B55A-2323-4BAD-927D-69D72DF7E31F}" presName="spaceRect" presStyleCnt="0"/>
      <dgm:spPr/>
    </dgm:pt>
    <dgm:pt modelId="{46F5C812-36FA-4DA1-B8A9-9DDB9620FB7B}" type="pres">
      <dgm:prSet presAssocID="{6545B55A-2323-4BAD-927D-69D72DF7E31F}" presName="parTx" presStyleLbl="revTx" presStyleIdx="0" presStyleCnt="5">
        <dgm:presLayoutVars>
          <dgm:chMax val="0"/>
          <dgm:chPref val="0"/>
        </dgm:presLayoutVars>
      </dgm:prSet>
      <dgm:spPr/>
    </dgm:pt>
    <dgm:pt modelId="{40D07A48-C377-4D67-9317-493A6D1F4C3D}" type="pres">
      <dgm:prSet presAssocID="{D572D931-C74B-4A6E-B306-35F398AEE1A9}" presName="sibTrans" presStyleCnt="0"/>
      <dgm:spPr/>
    </dgm:pt>
    <dgm:pt modelId="{27DCF580-F968-4176-9188-8B312881C469}" type="pres">
      <dgm:prSet presAssocID="{3481B5BD-2CD7-43B8-BDC6-50F79C646A44}" presName="compNode" presStyleCnt="0"/>
      <dgm:spPr/>
    </dgm:pt>
    <dgm:pt modelId="{71B233DA-5614-4BED-AD02-4D67A8F827D4}" type="pres">
      <dgm:prSet presAssocID="{3481B5BD-2CD7-43B8-BDC6-50F79C646A44}" presName="bgRect" presStyleLbl="bgShp" presStyleIdx="1" presStyleCnt="5"/>
      <dgm:spPr/>
    </dgm:pt>
    <dgm:pt modelId="{A933982E-5BB1-4694-8676-8CC3ACBA3D54}" type="pres">
      <dgm:prSet presAssocID="{3481B5BD-2CD7-43B8-BDC6-50F79C646A44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64DA08F7-E79A-421C-B9B3-23B8EEB70D15}" type="pres">
      <dgm:prSet presAssocID="{3481B5BD-2CD7-43B8-BDC6-50F79C646A44}" presName="spaceRect" presStyleCnt="0"/>
      <dgm:spPr/>
    </dgm:pt>
    <dgm:pt modelId="{9F02627A-0365-4DE8-986E-EA9DC035E0C3}" type="pres">
      <dgm:prSet presAssocID="{3481B5BD-2CD7-43B8-BDC6-50F79C646A44}" presName="parTx" presStyleLbl="revTx" presStyleIdx="1" presStyleCnt="5">
        <dgm:presLayoutVars>
          <dgm:chMax val="0"/>
          <dgm:chPref val="0"/>
        </dgm:presLayoutVars>
      </dgm:prSet>
      <dgm:spPr/>
    </dgm:pt>
    <dgm:pt modelId="{C8F70F20-5D3C-48EF-8E8E-6473AC44D66C}" type="pres">
      <dgm:prSet presAssocID="{089D5E7B-1980-4B0B-99C7-53F4C0971C9B}" presName="sibTrans" presStyleCnt="0"/>
      <dgm:spPr/>
    </dgm:pt>
    <dgm:pt modelId="{A422FDA3-D7B1-4DDC-A365-B539C9308187}" type="pres">
      <dgm:prSet presAssocID="{1677E293-855B-4449-A088-D932D9CF05FA}" presName="compNode" presStyleCnt="0"/>
      <dgm:spPr/>
    </dgm:pt>
    <dgm:pt modelId="{9AD22874-CE78-4B91-BDBD-82E8B12BAA09}" type="pres">
      <dgm:prSet presAssocID="{1677E293-855B-4449-A088-D932D9CF05FA}" presName="bgRect" presStyleLbl="bgShp" presStyleIdx="2" presStyleCnt="5"/>
      <dgm:spPr/>
    </dgm:pt>
    <dgm:pt modelId="{E1DF9E66-C8D9-423F-8141-59A6E79930CE}" type="pres">
      <dgm:prSet presAssocID="{1677E293-855B-4449-A088-D932D9CF05F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4338C34-B3D5-45B1-B5A4-040F8C007F44}" type="pres">
      <dgm:prSet presAssocID="{1677E293-855B-4449-A088-D932D9CF05FA}" presName="spaceRect" presStyleCnt="0"/>
      <dgm:spPr/>
    </dgm:pt>
    <dgm:pt modelId="{92E2F122-6D71-4C8E-9A23-A43F98B78E0F}" type="pres">
      <dgm:prSet presAssocID="{1677E293-855B-4449-A088-D932D9CF05FA}" presName="parTx" presStyleLbl="revTx" presStyleIdx="2" presStyleCnt="5">
        <dgm:presLayoutVars>
          <dgm:chMax val="0"/>
          <dgm:chPref val="0"/>
        </dgm:presLayoutVars>
      </dgm:prSet>
      <dgm:spPr/>
    </dgm:pt>
    <dgm:pt modelId="{3410AD44-7086-4C0A-B633-74D5B699582C}" type="pres">
      <dgm:prSet presAssocID="{DE7311E3-F011-47F7-8795-14059DF99B53}" presName="sibTrans" presStyleCnt="0"/>
      <dgm:spPr/>
    </dgm:pt>
    <dgm:pt modelId="{9B054CA4-0F8F-427F-8619-1572EED45720}" type="pres">
      <dgm:prSet presAssocID="{914544CF-A472-48B1-8572-666C6DACAA0E}" presName="compNode" presStyleCnt="0"/>
      <dgm:spPr/>
    </dgm:pt>
    <dgm:pt modelId="{B39716F4-BDDA-41D9-B5CA-3DFC41496BC3}" type="pres">
      <dgm:prSet presAssocID="{914544CF-A472-48B1-8572-666C6DACAA0E}" presName="bgRect" presStyleLbl="bgShp" presStyleIdx="3" presStyleCnt="5"/>
      <dgm:spPr/>
    </dgm:pt>
    <dgm:pt modelId="{3DE1B6F7-8D59-4646-8B80-262F24F11FE7}" type="pres">
      <dgm:prSet presAssocID="{914544CF-A472-48B1-8572-666C6DACAA0E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AFE8D3C-A642-4C18-A2F9-12FC825CBF5D}" type="pres">
      <dgm:prSet presAssocID="{914544CF-A472-48B1-8572-666C6DACAA0E}" presName="spaceRect" presStyleCnt="0"/>
      <dgm:spPr/>
    </dgm:pt>
    <dgm:pt modelId="{B9BB3FE8-DE14-4043-8322-708BA361AB02}" type="pres">
      <dgm:prSet presAssocID="{914544CF-A472-48B1-8572-666C6DACAA0E}" presName="parTx" presStyleLbl="revTx" presStyleIdx="3" presStyleCnt="5">
        <dgm:presLayoutVars>
          <dgm:chMax val="0"/>
          <dgm:chPref val="0"/>
        </dgm:presLayoutVars>
      </dgm:prSet>
      <dgm:spPr/>
    </dgm:pt>
    <dgm:pt modelId="{6E74B06E-413A-44DC-ADB0-F08CB2EE7084}" type="pres">
      <dgm:prSet presAssocID="{773029CD-4EE7-47FC-8F5C-4B27EA9D815F}" presName="sibTrans" presStyleCnt="0"/>
      <dgm:spPr/>
    </dgm:pt>
    <dgm:pt modelId="{9E9E24E3-EB6F-4808-A217-EDF5366F4E3B}" type="pres">
      <dgm:prSet presAssocID="{B921F1BA-C36D-4070-BDB8-704EC1F5A94B}" presName="compNode" presStyleCnt="0"/>
      <dgm:spPr/>
    </dgm:pt>
    <dgm:pt modelId="{404BA5F4-3798-4E92-88B6-2A9671352E91}" type="pres">
      <dgm:prSet presAssocID="{B921F1BA-C36D-4070-BDB8-704EC1F5A94B}" presName="bgRect" presStyleLbl="bgShp" presStyleIdx="4" presStyleCnt="5"/>
      <dgm:spPr/>
    </dgm:pt>
    <dgm:pt modelId="{C79ABD0F-C23B-4B08-9D26-BB7E07894B45}" type="pres">
      <dgm:prSet presAssocID="{B921F1BA-C36D-4070-BDB8-704EC1F5A94B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C4521CD3-53D2-45CC-A1E2-96384488433D}" type="pres">
      <dgm:prSet presAssocID="{B921F1BA-C36D-4070-BDB8-704EC1F5A94B}" presName="spaceRect" presStyleCnt="0"/>
      <dgm:spPr/>
    </dgm:pt>
    <dgm:pt modelId="{7634F268-2C1E-45C5-A35F-38EFB63CAEE5}" type="pres">
      <dgm:prSet presAssocID="{B921F1BA-C36D-4070-BDB8-704EC1F5A94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0F23D0B-EA9D-4A56-9FC4-C9A39EA85FE2}" srcId="{7F02AC00-BEF2-4290-859F-9A6634002C66}" destId="{B921F1BA-C36D-4070-BDB8-704EC1F5A94B}" srcOrd="4" destOrd="0" parTransId="{868CF35F-66DA-47C7-B389-F677A8BDF089}" sibTransId="{750815CF-E6DA-47B8-AD46-33DFEA868A0D}"/>
    <dgm:cxn modelId="{F6A4E796-4B80-485F-AD85-4C48EE63BCDD}" type="presOf" srcId="{B921F1BA-C36D-4070-BDB8-704EC1F5A94B}" destId="{7634F268-2C1E-45C5-A35F-38EFB63CAEE5}" srcOrd="0" destOrd="0" presId="urn:microsoft.com/office/officeart/2018/2/layout/IconVerticalSolidList"/>
    <dgm:cxn modelId="{369F1398-FECB-42DC-B329-9179619AB825}" type="presOf" srcId="{3481B5BD-2CD7-43B8-BDC6-50F79C646A44}" destId="{9F02627A-0365-4DE8-986E-EA9DC035E0C3}" srcOrd="0" destOrd="0" presId="urn:microsoft.com/office/officeart/2018/2/layout/IconVerticalSolidList"/>
    <dgm:cxn modelId="{21680B9B-1B3D-431D-B9F2-1B711A62FD73}" type="presOf" srcId="{1677E293-855B-4449-A088-D932D9CF05FA}" destId="{92E2F122-6D71-4C8E-9A23-A43F98B78E0F}" srcOrd="0" destOrd="0" presId="urn:microsoft.com/office/officeart/2018/2/layout/IconVerticalSolidList"/>
    <dgm:cxn modelId="{A4C44AA0-7480-4D6E-AD45-CFD27E15CE19}" type="presOf" srcId="{914544CF-A472-48B1-8572-666C6DACAA0E}" destId="{B9BB3FE8-DE14-4043-8322-708BA361AB02}" srcOrd="0" destOrd="0" presId="urn:microsoft.com/office/officeart/2018/2/layout/IconVerticalSolidList"/>
    <dgm:cxn modelId="{8C8D4CB3-F463-47AF-B000-CD01B74BAEDF}" type="presOf" srcId="{7F02AC00-BEF2-4290-859F-9A6634002C66}" destId="{36CFADBD-11F3-4F91-85DF-1C07E4DF993E}" srcOrd="0" destOrd="0" presId="urn:microsoft.com/office/officeart/2018/2/layout/IconVerticalSolidList"/>
    <dgm:cxn modelId="{76BEAEBF-9D1A-448C-95FA-33CAA12FEC6D}" srcId="{7F02AC00-BEF2-4290-859F-9A6634002C66}" destId="{6545B55A-2323-4BAD-927D-69D72DF7E31F}" srcOrd="0" destOrd="0" parTransId="{429293E5-FB93-4455-908D-BF1352B1DED6}" sibTransId="{D572D931-C74B-4A6E-B306-35F398AEE1A9}"/>
    <dgm:cxn modelId="{7B9C38C6-C29A-4C33-AD7B-CDC62E7D1365}" srcId="{7F02AC00-BEF2-4290-859F-9A6634002C66}" destId="{914544CF-A472-48B1-8572-666C6DACAA0E}" srcOrd="3" destOrd="0" parTransId="{F35E6646-801A-4D60-8AC9-D4FE0195B371}" sibTransId="{773029CD-4EE7-47FC-8F5C-4B27EA9D815F}"/>
    <dgm:cxn modelId="{645FD1C8-11BC-4428-AF9A-E8D706AED34C}" type="presOf" srcId="{6545B55A-2323-4BAD-927D-69D72DF7E31F}" destId="{46F5C812-36FA-4DA1-B8A9-9DDB9620FB7B}" srcOrd="0" destOrd="0" presId="urn:microsoft.com/office/officeart/2018/2/layout/IconVerticalSolidList"/>
    <dgm:cxn modelId="{14F576D1-E762-4721-BE6B-4820FDCB188D}" srcId="{7F02AC00-BEF2-4290-859F-9A6634002C66}" destId="{1677E293-855B-4449-A088-D932D9CF05FA}" srcOrd="2" destOrd="0" parTransId="{610F2CE2-6A7D-428F-A9C8-5CAE01CB063B}" sibTransId="{DE7311E3-F011-47F7-8795-14059DF99B53}"/>
    <dgm:cxn modelId="{996072E2-21DE-4126-AAC6-03746DA6499E}" srcId="{7F02AC00-BEF2-4290-859F-9A6634002C66}" destId="{3481B5BD-2CD7-43B8-BDC6-50F79C646A44}" srcOrd="1" destOrd="0" parTransId="{935C866E-AC04-4E50-8923-E07220BBBC3F}" sibTransId="{089D5E7B-1980-4B0B-99C7-53F4C0971C9B}"/>
    <dgm:cxn modelId="{A144E529-83AA-43ED-AE14-660F1B6231B1}" type="presParOf" srcId="{36CFADBD-11F3-4F91-85DF-1C07E4DF993E}" destId="{A06A87B6-19DD-4885-BCD0-AB7F684DE219}" srcOrd="0" destOrd="0" presId="urn:microsoft.com/office/officeart/2018/2/layout/IconVerticalSolidList"/>
    <dgm:cxn modelId="{BB5BE756-1A4D-44B0-88D8-A0CA72B21227}" type="presParOf" srcId="{A06A87B6-19DD-4885-BCD0-AB7F684DE219}" destId="{2338D8A7-B65B-487B-A821-B37EE3C7DC7C}" srcOrd="0" destOrd="0" presId="urn:microsoft.com/office/officeart/2018/2/layout/IconVerticalSolidList"/>
    <dgm:cxn modelId="{CCC47A3A-F8B1-428F-B8B8-7167EDB8D87B}" type="presParOf" srcId="{A06A87B6-19DD-4885-BCD0-AB7F684DE219}" destId="{ED4DC77C-A02E-49F0-B447-D39FCE919276}" srcOrd="1" destOrd="0" presId="urn:microsoft.com/office/officeart/2018/2/layout/IconVerticalSolidList"/>
    <dgm:cxn modelId="{978BB82D-B446-43C7-96A7-6805F8571D33}" type="presParOf" srcId="{A06A87B6-19DD-4885-BCD0-AB7F684DE219}" destId="{823B8429-16B7-4FA3-918C-3520C5D1B8AB}" srcOrd="2" destOrd="0" presId="urn:microsoft.com/office/officeart/2018/2/layout/IconVerticalSolidList"/>
    <dgm:cxn modelId="{4855473F-BF6F-4F23-B448-03BE12164142}" type="presParOf" srcId="{A06A87B6-19DD-4885-BCD0-AB7F684DE219}" destId="{46F5C812-36FA-4DA1-B8A9-9DDB9620FB7B}" srcOrd="3" destOrd="0" presId="urn:microsoft.com/office/officeart/2018/2/layout/IconVerticalSolidList"/>
    <dgm:cxn modelId="{7ABE2175-E97D-42BA-9C94-970D5B9E40CA}" type="presParOf" srcId="{36CFADBD-11F3-4F91-85DF-1C07E4DF993E}" destId="{40D07A48-C377-4D67-9317-493A6D1F4C3D}" srcOrd="1" destOrd="0" presId="urn:microsoft.com/office/officeart/2018/2/layout/IconVerticalSolidList"/>
    <dgm:cxn modelId="{175990F0-5E67-43EA-B401-195763A63149}" type="presParOf" srcId="{36CFADBD-11F3-4F91-85DF-1C07E4DF993E}" destId="{27DCF580-F968-4176-9188-8B312881C469}" srcOrd="2" destOrd="0" presId="urn:microsoft.com/office/officeart/2018/2/layout/IconVerticalSolidList"/>
    <dgm:cxn modelId="{0E17E7EE-DFE7-4B61-8EF2-C0E0BB969A54}" type="presParOf" srcId="{27DCF580-F968-4176-9188-8B312881C469}" destId="{71B233DA-5614-4BED-AD02-4D67A8F827D4}" srcOrd="0" destOrd="0" presId="urn:microsoft.com/office/officeart/2018/2/layout/IconVerticalSolidList"/>
    <dgm:cxn modelId="{8E56ED27-55AB-4CEB-A00D-E96BCB575C8C}" type="presParOf" srcId="{27DCF580-F968-4176-9188-8B312881C469}" destId="{A933982E-5BB1-4694-8676-8CC3ACBA3D54}" srcOrd="1" destOrd="0" presId="urn:microsoft.com/office/officeart/2018/2/layout/IconVerticalSolidList"/>
    <dgm:cxn modelId="{A4E55B69-2476-4095-991E-B5B08D5DF456}" type="presParOf" srcId="{27DCF580-F968-4176-9188-8B312881C469}" destId="{64DA08F7-E79A-421C-B9B3-23B8EEB70D15}" srcOrd="2" destOrd="0" presId="urn:microsoft.com/office/officeart/2018/2/layout/IconVerticalSolidList"/>
    <dgm:cxn modelId="{8C13603A-EBE1-46C4-A038-3F7966E5E064}" type="presParOf" srcId="{27DCF580-F968-4176-9188-8B312881C469}" destId="{9F02627A-0365-4DE8-986E-EA9DC035E0C3}" srcOrd="3" destOrd="0" presId="urn:microsoft.com/office/officeart/2018/2/layout/IconVerticalSolidList"/>
    <dgm:cxn modelId="{4870E312-3E53-4FEB-B83B-3686F774CA35}" type="presParOf" srcId="{36CFADBD-11F3-4F91-85DF-1C07E4DF993E}" destId="{C8F70F20-5D3C-48EF-8E8E-6473AC44D66C}" srcOrd="3" destOrd="0" presId="urn:microsoft.com/office/officeart/2018/2/layout/IconVerticalSolidList"/>
    <dgm:cxn modelId="{0CC2BD25-0FDF-48E7-92C5-5A60A863A30B}" type="presParOf" srcId="{36CFADBD-11F3-4F91-85DF-1C07E4DF993E}" destId="{A422FDA3-D7B1-4DDC-A365-B539C9308187}" srcOrd="4" destOrd="0" presId="urn:microsoft.com/office/officeart/2018/2/layout/IconVerticalSolidList"/>
    <dgm:cxn modelId="{5492CEE5-723B-4094-B161-AB70DF35AF1F}" type="presParOf" srcId="{A422FDA3-D7B1-4DDC-A365-B539C9308187}" destId="{9AD22874-CE78-4B91-BDBD-82E8B12BAA09}" srcOrd="0" destOrd="0" presId="urn:microsoft.com/office/officeart/2018/2/layout/IconVerticalSolidList"/>
    <dgm:cxn modelId="{2685E6E6-97C5-4F11-89AA-61388CBABDF2}" type="presParOf" srcId="{A422FDA3-D7B1-4DDC-A365-B539C9308187}" destId="{E1DF9E66-C8D9-423F-8141-59A6E79930CE}" srcOrd="1" destOrd="0" presId="urn:microsoft.com/office/officeart/2018/2/layout/IconVerticalSolidList"/>
    <dgm:cxn modelId="{353DACB7-A546-409C-8FB6-D2F2BD4704D6}" type="presParOf" srcId="{A422FDA3-D7B1-4DDC-A365-B539C9308187}" destId="{A4338C34-B3D5-45B1-B5A4-040F8C007F44}" srcOrd="2" destOrd="0" presId="urn:microsoft.com/office/officeart/2018/2/layout/IconVerticalSolidList"/>
    <dgm:cxn modelId="{A95E9136-744D-493A-8F97-9A37F516C6F2}" type="presParOf" srcId="{A422FDA3-D7B1-4DDC-A365-B539C9308187}" destId="{92E2F122-6D71-4C8E-9A23-A43F98B78E0F}" srcOrd="3" destOrd="0" presId="urn:microsoft.com/office/officeart/2018/2/layout/IconVerticalSolidList"/>
    <dgm:cxn modelId="{CECD78AC-7533-4C91-A928-47E77ED238C0}" type="presParOf" srcId="{36CFADBD-11F3-4F91-85DF-1C07E4DF993E}" destId="{3410AD44-7086-4C0A-B633-74D5B699582C}" srcOrd="5" destOrd="0" presId="urn:microsoft.com/office/officeart/2018/2/layout/IconVerticalSolidList"/>
    <dgm:cxn modelId="{7FD9182F-7DBA-46E8-9C60-F5FADE4E334D}" type="presParOf" srcId="{36CFADBD-11F3-4F91-85DF-1C07E4DF993E}" destId="{9B054CA4-0F8F-427F-8619-1572EED45720}" srcOrd="6" destOrd="0" presId="urn:microsoft.com/office/officeart/2018/2/layout/IconVerticalSolidList"/>
    <dgm:cxn modelId="{EB713EEF-5BC1-48EC-84CF-B49AF235A902}" type="presParOf" srcId="{9B054CA4-0F8F-427F-8619-1572EED45720}" destId="{B39716F4-BDDA-41D9-B5CA-3DFC41496BC3}" srcOrd="0" destOrd="0" presId="urn:microsoft.com/office/officeart/2018/2/layout/IconVerticalSolidList"/>
    <dgm:cxn modelId="{FB5C00F5-654C-4566-93C9-8A96A968FD8A}" type="presParOf" srcId="{9B054CA4-0F8F-427F-8619-1572EED45720}" destId="{3DE1B6F7-8D59-4646-8B80-262F24F11FE7}" srcOrd="1" destOrd="0" presId="urn:microsoft.com/office/officeart/2018/2/layout/IconVerticalSolidList"/>
    <dgm:cxn modelId="{9A1F563D-A13D-4C17-BC02-40A30CB7A2F5}" type="presParOf" srcId="{9B054CA4-0F8F-427F-8619-1572EED45720}" destId="{7AFE8D3C-A642-4C18-A2F9-12FC825CBF5D}" srcOrd="2" destOrd="0" presId="urn:microsoft.com/office/officeart/2018/2/layout/IconVerticalSolidList"/>
    <dgm:cxn modelId="{AC9CE674-4189-4365-9A17-E036F2DC6C7A}" type="presParOf" srcId="{9B054CA4-0F8F-427F-8619-1572EED45720}" destId="{B9BB3FE8-DE14-4043-8322-708BA361AB02}" srcOrd="3" destOrd="0" presId="urn:microsoft.com/office/officeart/2018/2/layout/IconVerticalSolidList"/>
    <dgm:cxn modelId="{D0829237-2BB1-40F8-BF1F-CDF97A19C448}" type="presParOf" srcId="{36CFADBD-11F3-4F91-85DF-1C07E4DF993E}" destId="{6E74B06E-413A-44DC-ADB0-F08CB2EE7084}" srcOrd="7" destOrd="0" presId="urn:microsoft.com/office/officeart/2018/2/layout/IconVerticalSolidList"/>
    <dgm:cxn modelId="{FE84E9A5-A306-4CA5-B66F-9187552E1B0C}" type="presParOf" srcId="{36CFADBD-11F3-4F91-85DF-1C07E4DF993E}" destId="{9E9E24E3-EB6F-4808-A217-EDF5366F4E3B}" srcOrd="8" destOrd="0" presId="urn:microsoft.com/office/officeart/2018/2/layout/IconVerticalSolidList"/>
    <dgm:cxn modelId="{3F3986EF-B921-494E-AA1D-09F5B04C4BE9}" type="presParOf" srcId="{9E9E24E3-EB6F-4808-A217-EDF5366F4E3B}" destId="{404BA5F4-3798-4E92-88B6-2A9671352E91}" srcOrd="0" destOrd="0" presId="urn:microsoft.com/office/officeart/2018/2/layout/IconVerticalSolidList"/>
    <dgm:cxn modelId="{C066C2B1-F5AC-497A-9620-F6B8DD416F9C}" type="presParOf" srcId="{9E9E24E3-EB6F-4808-A217-EDF5366F4E3B}" destId="{C79ABD0F-C23B-4B08-9D26-BB7E07894B45}" srcOrd="1" destOrd="0" presId="urn:microsoft.com/office/officeart/2018/2/layout/IconVerticalSolidList"/>
    <dgm:cxn modelId="{4F5A83D1-8822-43F5-97A5-9186FA26D9F3}" type="presParOf" srcId="{9E9E24E3-EB6F-4808-A217-EDF5366F4E3B}" destId="{C4521CD3-53D2-45CC-A1E2-96384488433D}" srcOrd="2" destOrd="0" presId="urn:microsoft.com/office/officeart/2018/2/layout/IconVerticalSolidList"/>
    <dgm:cxn modelId="{4BC03E99-F31E-497F-907C-24F59D7CAD5A}" type="presParOf" srcId="{9E9E24E3-EB6F-4808-A217-EDF5366F4E3B}" destId="{7634F268-2C1E-45C5-A35F-38EFB63CAEE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56EC974-9898-47B9-BF9B-60280F35880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78071B9-285D-4383-AC39-AC4970FF94E5}">
      <dgm:prSet/>
      <dgm:spPr/>
      <dgm:t>
        <a:bodyPr/>
        <a:lstStyle/>
        <a:p>
          <a:r>
            <a:rPr lang="en-GB"/>
            <a:t>Johnson, G., Scholes, K. and Whittington, R. (2020) </a:t>
          </a:r>
          <a:r>
            <a:rPr lang="en-GB" i="1"/>
            <a:t>Exploring Strategy</a:t>
          </a:r>
          <a:r>
            <a:rPr lang="en-GB"/>
            <a:t>. 12th ed. Harlow: Pearson.</a:t>
          </a:r>
          <a:endParaRPr lang="en-US"/>
        </a:p>
      </dgm:t>
    </dgm:pt>
    <dgm:pt modelId="{3D895740-39F0-4A18-B2E2-00C763F539D5}" type="parTrans" cxnId="{267A3D14-A424-4D59-A78B-D18798ABF135}">
      <dgm:prSet/>
      <dgm:spPr/>
      <dgm:t>
        <a:bodyPr/>
        <a:lstStyle/>
        <a:p>
          <a:endParaRPr lang="en-US"/>
        </a:p>
      </dgm:t>
    </dgm:pt>
    <dgm:pt modelId="{3FF668C1-4FED-4332-85C3-4A11F8734F88}" type="sibTrans" cxnId="{267A3D14-A424-4D59-A78B-D18798ABF135}">
      <dgm:prSet/>
      <dgm:spPr/>
      <dgm:t>
        <a:bodyPr/>
        <a:lstStyle/>
        <a:p>
          <a:endParaRPr lang="en-US"/>
        </a:p>
      </dgm:t>
    </dgm:pt>
    <dgm:pt modelId="{BF660016-EB4F-4830-8A91-523CDDE272A8}">
      <dgm:prSet/>
      <dgm:spPr/>
      <dgm:t>
        <a:bodyPr/>
        <a:lstStyle/>
        <a:p>
          <a:r>
            <a:rPr lang="en-GB"/>
            <a:t>Kotler, P. and Keller, K.L. (2022) </a:t>
          </a:r>
          <a:r>
            <a:rPr lang="en-GB" i="1"/>
            <a:t>Marketing Management</a:t>
          </a:r>
          <a:r>
            <a:rPr lang="en-GB"/>
            <a:t>. 16th ed. Harlow: Pearson.</a:t>
          </a:r>
          <a:endParaRPr lang="en-US"/>
        </a:p>
      </dgm:t>
    </dgm:pt>
    <dgm:pt modelId="{5A360886-D796-47BA-ADC2-DA3108B0A4A1}" type="parTrans" cxnId="{D56BF1FA-AA87-4057-BF50-C647378C1DAE}">
      <dgm:prSet/>
      <dgm:spPr/>
      <dgm:t>
        <a:bodyPr/>
        <a:lstStyle/>
        <a:p>
          <a:endParaRPr lang="en-US"/>
        </a:p>
      </dgm:t>
    </dgm:pt>
    <dgm:pt modelId="{FF1C4F59-BDC9-4F19-A185-1DD91E6E5D5C}" type="sibTrans" cxnId="{D56BF1FA-AA87-4057-BF50-C647378C1DAE}">
      <dgm:prSet/>
      <dgm:spPr/>
      <dgm:t>
        <a:bodyPr/>
        <a:lstStyle/>
        <a:p>
          <a:endParaRPr lang="en-US"/>
        </a:p>
      </dgm:t>
    </dgm:pt>
    <dgm:pt modelId="{8FBCF039-D096-4EB8-BBC3-894EC79A261D}">
      <dgm:prSet/>
      <dgm:spPr/>
      <dgm:t>
        <a:bodyPr/>
        <a:lstStyle/>
        <a:p>
          <a:r>
            <a:rPr lang="en-GB"/>
            <a:t>Office for National Statistics (2024) </a:t>
          </a:r>
          <a:r>
            <a:rPr lang="en-GB" i="1"/>
            <a:t>Labour Market Overview</a:t>
          </a:r>
          <a:r>
            <a:rPr lang="en-GB"/>
            <a:t>. London: ONS.</a:t>
          </a:r>
          <a:endParaRPr lang="en-US"/>
        </a:p>
      </dgm:t>
    </dgm:pt>
    <dgm:pt modelId="{FB5DCCE9-0100-46EB-A108-7FF762FEB690}" type="parTrans" cxnId="{84CD1A17-437D-4686-B0AD-C33819E66F3A}">
      <dgm:prSet/>
      <dgm:spPr/>
      <dgm:t>
        <a:bodyPr/>
        <a:lstStyle/>
        <a:p>
          <a:endParaRPr lang="en-US"/>
        </a:p>
      </dgm:t>
    </dgm:pt>
    <dgm:pt modelId="{51E4CA24-A31F-4B9E-AD16-5EBAD1B4FD5C}" type="sibTrans" cxnId="{84CD1A17-437D-4686-B0AD-C33819E66F3A}">
      <dgm:prSet/>
      <dgm:spPr/>
      <dgm:t>
        <a:bodyPr/>
        <a:lstStyle/>
        <a:p>
          <a:endParaRPr lang="en-US"/>
        </a:p>
      </dgm:t>
    </dgm:pt>
    <dgm:pt modelId="{3116AE7F-59E8-4E3C-BB59-65218E95C949}">
      <dgm:prSet/>
      <dgm:spPr/>
      <dgm:t>
        <a:bodyPr/>
        <a:lstStyle/>
        <a:p>
          <a:r>
            <a:rPr lang="en-GB"/>
            <a:t>Porter, M.E. (1980) </a:t>
          </a:r>
          <a:r>
            <a:rPr lang="en-GB" i="1"/>
            <a:t>Competitive Strategy</a:t>
          </a:r>
          <a:r>
            <a:rPr lang="en-GB"/>
            <a:t>. New York: Free Press.</a:t>
          </a:r>
          <a:endParaRPr lang="en-US"/>
        </a:p>
      </dgm:t>
    </dgm:pt>
    <dgm:pt modelId="{FBBEEBF5-0EE4-4D08-88CE-E2DE4896EB41}" type="parTrans" cxnId="{F83BA25F-2A0C-4FA6-AABF-4453DC4DC05F}">
      <dgm:prSet/>
      <dgm:spPr/>
      <dgm:t>
        <a:bodyPr/>
        <a:lstStyle/>
        <a:p>
          <a:endParaRPr lang="en-US"/>
        </a:p>
      </dgm:t>
    </dgm:pt>
    <dgm:pt modelId="{A69A7F8F-EA90-429F-923A-ADF74C9FB94A}" type="sibTrans" cxnId="{F83BA25F-2A0C-4FA6-AABF-4453DC4DC05F}">
      <dgm:prSet/>
      <dgm:spPr/>
      <dgm:t>
        <a:bodyPr/>
        <a:lstStyle/>
        <a:p>
          <a:endParaRPr lang="en-US"/>
        </a:p>
      </dgm:t>
    </dgm:pt>
    <dgm:pt modelId="{1A88BA48-1D6E-4FBE-B899-B76CB07C090E}">
      <dgm:prSet/>
      <dgm:spPr/>
      <dgm:t>
        <a:bodyPr/>
        <a:lstStyle/>
        <a:p>
          <a:r>
            <a:rPr lang="en-GB"/>
            <a:t>UK Government (2024) </a:t>
          </a:r>
          <a:r>
            <a:rPr lang="en-GB" i="1"/>
            <a:t>Business Guidance</a:t>
          </a:r>
          <a:r>
            <a:rPr lang="en-GB"/>
            <a:t>. Available at: </a:t>
          </a:r>
          <a:r>
            <a:rPr lang="en-GB">
              <a:hlinkClick xmlns:r="http://schemas.openxmlformats.org/officeDocument/2006/relationships" r:id="rId1"/>
            </a:rPr>
            <a:t>https://www.gov.uk/business</a:t>
          </a:r>
          <a:r>
            <a:rPr lang="en-GB"/>
            <a:t> (Accessed: 16 July 2026).</a:t>
          </a:r>
          <a:endParaRPr lang="en-US"/>
        </a:p>
      </dgm:t>
    </dgm:pt>
    <dgm:pt modelId="{D2B9C9F8-A5FD-49A4-86DD-8E3CCEC1BBA3}" type="parTrans" cxnId="{952244B1-EFF4-4C63-96FA-4E6A069C1CAE}">
      <dgm:prSet/>
      <dgm:spPr/>
      <dgm:t>
        <a:bodyPr/>
        <a:lstStyle/>
        <a:p>
          <a:endParaRPr lang="en-US"/>
        </a:p>
      </dgm:t>
    </dgm:pt>
    <dgm:pt modelId="{3F1AA99C-1C01-425A-9D78-C0636D490C23}" type="sibTrans" cxnId="{952244B1-EFF4-4C63-96FA-4E6A069C1CAE}">
      <dgm:prSet/>
      <dgm:spPr/>
      <dgm:t>
        <a:bodyPr/>
        <a:lstStyle/>
        <a:p>
          <a:endParaRPr lang="en-US"/>
        </a:p>
      </dgm:t>
    </dgm:pt>
    <dgm:pt modelId="{178A5CDE-5D1A-4EE9-AFE9-BE7BEBC411D0}" type="pres">
      <dgm:prSet presAssocID="{556EC974-9898-47B9-BF9B-60280F358802}" presName="root" presStyleCnt="0">
        <dgm:presLayoutVars>
          <dgm:dir/>
          <dgm:resizeHandles val="exact"/>
        </dgm:presLayoutVars>
      </dgm:prSet>
      <dgm:spPr/>
    </dgm:pt>
    <dgm:pt modelId="{53CDA1DD-68AC-4DF4-ABF1-7D7C57BA1F5C}" type="pres">
      <dgm:prSet presAssocID="{678071B9-285D-4383-AC39-AC4970FF94E5}" presName="compNode" presStyleCnt="0"/>
      <dgm:spPr/>
    </dgm:pt>
    <dgm:pt modelId="{CB387EB5-D7D0-4EF5-AFAD-2CBE2DC16130}" type="pres">
      <dgm:prSet presAssocID="{678071B9-285D-4383-AC39-AC4970FF94E5}" presName="bgRect" presStyleLbl="bgShp" presStyleIdx="0" presStyleCnt="5"/>
      <dgm:spPr/>
    </dgm:pt>
    <dgm:pt modelId="{5897E900-82A3-4CE4-8CA1-AEE8EABB88F9}" type="pres">
      <dgm:prSet presAssocID="{678071B9-285D-4383-AC39-AC4970FF94E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DD96576E-DE20-4112-A00E-B569F669C480}" type="pres">
      <dgm:prSet presAssocID="{678071B9-285D-4383-AC39-AC4970FF94E5}" presName="spaceRect" presStyleCnt="0"/>
      <dgm:spPr/>
    </dgm:pt>
    <dgm:pt modelId="{2E028E53-B096-46DB-A0E0-364E8774DE7E}" type="pres">
      <dgm:prSet presAssocID="{678071B9-285D-4383-AC39-AC4970FF94E5}" presName="parTx" presStyleLbl="revTx" presStyleIdx="0" presStyleCnt="5">
        <dgm:presLayoutVars>
          <dgm:chMax val="0"/>
          <dgm:chPref val="0"/>
        </dgm:presLayoutVars>
      </dgm:prSet>
      <dgm:spPr/>
    </dgm:pt>
    <dgm:pt modelId="{DBF4492F-E2E3-409B-9CB8-2ACACC037236}" type="pres">
      <dgm:prSet presAssocID="{3FF668C1-4FED-4332-85C3-4A11F8734F88}" presName="sibTrans" presStyleCnt="0"/>
      <dgm:spPr/>
    </dgm:pt>
    <dgm:pt modelId="{FF0CECF4-A3B0-4B72-BD0F-512777BAF73C}" type="pres">
      <dgm:prSet presAssocID="{BF660016-EB4F-4830-8A91-523CDDE272A8}" presName="compNode" presStyleCnt="0"/>
      <dgm:spPr/>
    </dgm:pt>
    <dgm:pt modelId="{C7795F4F-A63B-4EA6-8C12-983C8F5533C9}" type="pres">
      <dgm:prSet presAssocID="{BF660016-EB4F-4830-8A91-523CDDE272A8}" presName="bgRect" presStyleLbl="bgShp" presStyleIdx="1" presStyleCnt="5"/>
      <dgm:spPr/>
    </dgm:pt>
    <dgm:pt modelId="{7E2CDAA5-190E-4E80-967F-FE4268E1AA77}" type="pres">
      <dgm:prSet presAssocID="{BF660016-EB4F-4830-8A91-523CDDE272A8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F3281494-E1CB-47E9-B79D-D561F49B2F54}" type="pres">
      <dgm:prSet presAssocID="{BF660016-EB4F-4830-8A91-523CDDE272A8}" presName="spaceRect" presStyleCnt="0"/>
      <dgm:spPr/>
    </dgm:pt>
    <dgm:pt modelId="{F186B45F-36C2-46BC-AB26-D1AFD1E383D2}" type="pres">
      <dgm:prSet presAssocID="{BF660016-EB4F-4830-8A91-523CDDE272A8}" presName="parTx" presStyleLbl="revTx" presStyleIdx="1" presStyleCnt="5">
        <dgm:presLayoutVars>
          <dgm:chMax val="0"/>
          <dgm:chPref val="0"/>
        </dgm:presLayoutVars>
      </dgm:prSet>
      <dgm:spPr/>
    </dgm:pt>
    <dgm:pt modelId="{7099BF1C-B932-4081-83EA-4C26BBA78B45}" type="pres">
      <dgm:prSet presAssocID="{FF1C4F59-BDC9-4F19-A185-1DD91E6E5D5C}" presName="sibTrans" presStyleCnt="0"/>
      <dgm:spPr/>
    </dgm:pt>
    <dgm:pt modelId="{7CA23B42-0A62-4D31-8215-CD98968A5B00}" type="pres">
      <dgm:prSet presAssocID="{8FBCF039-D096-4EB8-BBC3-894EC79A261D}" presName="compNode" presStyleCnt="0"/>
      <dgm:spPr/>
    </dgm:pt>
    <dgm:pt modelId="{8806826F-C824-4D65-963E-F609002F5B7D}" type="pres">
      <dgm:prSet presAssocID="{8FBCF039-D096-4EB8-BBC3-894EC79A261D}" presName="bgRect" presStyleLbl="bgShp" presStyleIdx="2" presStyleCnt="5"/>
      <dgm:spPr/>
    </dgm:pt>
    <dgm:pt modelId="{3B0F10A8-8EFD-4576-B8F5-5295E5874483}" type="pres">
      <dgm:prSet presAssocID="{8FBCF039-D096-4EB8-BBC3-894EC79A261D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37B68FE2-C9EA-44AB-AB64-03324902FC1C}" type="pres">
      <dgm:prSet presAssocID="{8FBCF039-D096-4EB8-BBC3-894EC79A261D}" presName="spaceRect" presStyleCnt="0"/>
      <dgm:spPr/>
    </dgm:pt>
    <dgm:pt modelId="{0491AFF7-E228-4FC9-BF0B-F4ED5910E7FB}" type="pres">
      <dgm:prSet presAssocID="{8FBCF039-D096-4EB8-BBC3-894EC79A261D}" presName="parTx" presStyleLbl="revTx" presStyleIdx="2" presStyleCnt="5">
        <dgm:presLayoutVars>
          <dgm:chMax val="0"/>
          <dgm:chPref val="0"/>
        </dgm:presLayoutVars>
      </dgm:prSet>
      <dgm:spPr/>
    </dgm:pt>
    <dgm:pt modelId="{6FD8F41A-D57F-42AB-B27B-10B1E33AEB6B}" type="pres">
      <dgm:prSet presAssocID="{51E4CA24-A31F-4B9E-AD16-5EBAD1B4FD5C}" presName="sibTrans" presStyleCnt="0"/>
      <dgm:spPr/>
    </dgm:pt>
    <dgm:pt modelId="{99AA59CE-6F83-47A0-A15E-67D305C87F14}" type="pres">
      <dgm:prSet presAssocID="{3116AE7F-59E8-4E3C-BB59-65218E95C949}" presName="compNode" presStyleCnt="0"/>
      <dgm:spPr/>
    </dgm:pt>
    <dgm:pt modelId="{A31422F6-232E-4327-BA30-568142302915}" type="pres">
      <dgm:prSet presAssocID="{3116AE7F-59E8-4E3C-BB59-65218E95C949}" presName="bgRect" presStyleLbl="bgShp" presStyleIdx="3" presStyleCnt="5"/>
      <dgm:spPr/>
    </dgm:pt>
    <dgm:pt modelId="{EF11BEB3-D62C-407B-B5CA-9F5397918956}" type="pres">
      <dgm:prSet presAssocID="{3116AE7F-59E8-4E3C-BB59-65218E95C949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011934BE-D9E2-4A03-972D-C9F9A366B352}" type="pres">
      <dgm:prSet presAssocID="{3116AE7F-59E8-4E3C-BB59-65218E95C949}" presName="spaceRect" presStyleCnt="0"/>
      <dgm:spPr/>
    </dgm:pt>
    <dgm:pt modelId="{7854BDE7-B864-4298-A343-5589AD61D5DB}" type="pres">
      <dgm:prSet presAssocID="{3116AE7F-59E8-4E3C-BB59-65218E95C949}" presName="parTx" presStyleLbl="revTx" presStyleIdx="3" presStyleCnt="5">
        <dgm:presLayoutVars>
          <dgm:chMax val="0"/>
          <dgm:chPref val="0"/>
        </dgm:presLayoutVars>
      </dgm:prSet>
      <dgm:spPr/>
    </dgm:pt>
    <dgm:pt modelId="{6DB92580-5B4C-44A4-A2B3-551DAD628004}" type="pres">
      <dgm:prSet presAssocID="{A69A7F8F-EA90-429F-923A-ADF74C9FB94A}" presName="sibTrans" presStyleCnt="0"/>
      <dgm:spPr/>
    </dgm:pt>
    <dgm:pt modelId="{D0727027-98CF-49A3-A9E8-9342AACA51E9}" type="pres">
      <dgm:prSet presAssocID="{1A88BA48-1D6E-4FBE-B899-B76CB07C090E}" presName="compNode" presStyleCnt="0"/>
      <dgm:spPr/>
    </dgm:pt>
    <dgm:pt modelId="{0DBF8A4E-EC04-41F8-A810-FBB17934065A}" type="pres">
      <dgm:prSet presAssocID="{1A88BA48-1D6E-4FBE-B899-B76CB07C090E}" presName="bgRect" presStyleLbl="bgShp" presStyleIdx="4" presStyleCnt="5"/>
      <dgm:spPr/>
    </dgm:pt>
    <dgm:pt modelId="{0FEA625C-6489-43EA-A126-CEE10764AAD6}" type="pres">
      <dgm:prSet presAssocID="{1A88BA48-1D6E-4FBE-B899-B76CB07C090E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0279A1B3-FBF4-4D46-83E1-E4B1C4C1F0EB}" type="pres">
      <dgm:prSet presAssocID="{1A88BA48-1D6E-4FBE-B899-B76CB07C090E}" presName="spaceRect" presStyleCnt="0"/>
      <dgm:spPr/>
    </dgm:pt>
    <dgm:pt modelId="{A3A1F0B4-0E8C-4122-B362-DCECE86ED1E6}" type="pres">
      <dgm:prSet presAssocID="{1A88BA48-1D6E-4FBE-B899-B76CB07C090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267A3D14-A424-4D59-A78B-D18798ABF135}" srcId="{556EC974-9898-47B9-BF9B-60280F358802}" destId="{678071B9-285D-4383-AC39-AC4970FF94E5}" srcOrd="0" destOrd="0" parTransId="{3D895740-39F0-4A18-B2E2-00C763F539D5}" sibTransId="{3FF668C1-4FED-4332-85C3-4A11F8734F88}"/>
    <dgm:cxn modelId="{84CD1A17-437D-4686-B0AD-C33819E66F3A}" srcId="{556EC974-9898-47B9-BF9B-60280F358802}" destId="{8FBCF039-D096-4EB8-BBC3-894EC79A261D}" srcOrd="2" destOrd="0" parTransId="{FB5DCCE9-0100-46EB-A108-7FF762FEB690}" sibTransId="{51E4CA24-A31F-4B9E-AD16-5EBAD1B4FD5C}"/>
    <dgm:cxn modelId="{F83BA25F-2A0C-4FA6-AABF-4453DC4DC05F}" srcId="{556EC974-9898-47B9-BF9B-60280F358802}" destId="{3116AE7F-59E8-4E3C-BB59-65218E95C949}" srcOrd="3" destOrd="0" parTransId="{FBBEEBF5-0EE4-4D08-88CE-E2DE4896EB41}" sibTransId="{A69A7F8F-EA90-429F-923A-ADF74C9FB94A}"/>
    <dgm:cxn modelId="{ADAB73AC-F8D8-4BBD-8797-BEFD77E2B503}" type="presOf" srcId="{BF660016-EB4F-4830-8A91-523CDDE272A8}" destId="{F186B45F-36C2-46BC-AB26-D1AFD1E383D2}" srcOrd="0" destOrd="0" presId="urn:microsoft.com/office/officeart/2018/2/layout/IconVerticalSolidList"/>
    <dgm:cxn modelId="{B215DAAF-1A30-4865-9C95-B92EE64F8AA1}" type="presOf" srcId="{678071B9-285D-4383-AC39-AC4970FF94E5}" destId="{2E028E53-B096-46DB-A0E0-364E8774DE7E}" srcOrd="0" destOrd="0" presId="urn:microsoft.com/office/officeart/2018/2/layout/IconVerticalSolidList"/>
    <dgm:cxn modelId="{952244B1-EFF4-4C63-96FA-4E6A069C1CAE}" srcId="{556EC974-9898-47B9-BF9B-60280F358802}" destId="{1A88BA48-1D6E-4FBE-B899-B76CB07C090E}" srcOrd="4" destOrd="0" parTransId="{D2B9C9F8-A5FD-49A4-86DD-8E3CCEC1BBA3}" sibTransId="{3F1AA99C-1C01-425A-9D78-C0636D490C23}"/>
    <dgm:cxn modelId="{B295A7C0-F55B-4AC8-A067-C3C12F901943}" type="presOf" srcId="{556EC974-9898-47B9-BF9B-60280F358802}" destId="{178A5CDE-5D1A-4EE9-AFE9-BE7BEBC411D0}" srcOrd="0" destOrd="0" presId="urn:microsoft.com/office/officeart/2018/2/layout/IconVerticalSolidList"/>
    <dgm:cxn modelId="{0D7BF2DF-28DC-4C50-8226-365D1C2E7E06}" type="presOf" srcId="{8FBCF039-D096-4EB8-BBC3-894EC79A261D}" destId="{0491AFF7-E228-4FC9-BF0B-F4ED5910E7FB}" srcOrd="0" destOrd="0" presId="urn:microsoft.com/office/officeart/2018/2/layout/IconVerticalSolidList"/>
    <dgm:cxn modelId="{E5BC5FE8-F7FB-4CA8-AA95-8B2BEE0D403D}" type="presOf" srcId="{3116AE7F-59E8-4E3C-BB59-65218E95C949}" destId="{7854BDE7-B864-4298-A343-5589AD61D5DB}" srcOrd="0" destOrd="0" presId="urn:microsoft.com/office/officeart/2018/2/layout/IconVerticalSolidList"/>
    <dgm:cxn modelId="{769EF4F8-6390-46EA-9947-3146BE0ABF95}" type="presOf" srcId="{1A88BA48-1D6E-4FBE-B899-B76CB07C090E}" destId="{A3A1F0B4-0E8C-4122-B362-DCECE86ED1E6}" srcOrd="0" destOrd="0" presId="urn:microsoft.com/office/officeart/2018/2/layout/IconVerticalSolidList"/>
    <dgm:cxn modelId="{D56BF1FA-AA87-4057-BF50-C647378C1DAE}" srcId="{556EC974-9898-47B9-BF9B-60280F358802}" destId="{BF660016-EB4F-4830-8A91-523CDDE272A8}" srcOrd="1" destOrd="0" parTransId="{5A360886-D796-47BA-ADC2-DA3108B0A4A1}" sibTransId="{FF1C4F59-BDC9-4F19-A185-1DD91E6E5D5C}"/>
    <dgm:cxn modelId="{92DCBD9F-A306-4AB7-AB6B-6842FACF90F1}" type="presParOf" srcId="{178A5CDE-5D1A-4EE9-AFE9-BE7BEBC411D0}" destId="{53CDA1DD-68AC-4DF4-ABF1-7D7C57BA1F5C}" srcOrd="0" destOrd="0" presId="urn:microsoft.com/office/officeart/2018/2/layout/IconVerticalSolidList"/>
    <dgm:cxn modelId="{9F4D441B-755A-457D-A7D4-9B0D9D000E2F}" type="presParOf" srcId="{53CDA1DD-68AC-4DF4-ABF1-7D7C57BA1F5C}" destId="{CB387EB5-D7D0-4EF5-AFAD-2CBE2DC16130}" srcOrd="0" destOrd="0" presId="urn:microsoft.com/office/officeart/2018/2/layout/IconVerticalSolidList"/>
    <dgm:cxn modelId="{B67D1A93-D4B3-46C3-A475-7FA993A4B967}" type="presParOf" srcId="{53CDA1DD-68AC-4DF4-ABF1-7D7C57BA1F5C}" destId="{5897E900-82A3-4CE4-8CA1-AEE8EABB88F9}" srcOrd="1" destOrd="0" presId="urn:microsoft.com/office/officeart/2018/2/layout/IconVerticalSolidList"/>
    <dgm:cxn modelId="{87BA46FB-FAE8-415D-B169-45C75A9A465F}" type="presParOf" srcId="{53CDA1DD-68AC-4DF4-ABF1-7D7C57BA1F5C}" destId="{DD96576E-DE20-4112-A00E-B569F669C480}" srcOrd="2" destOrd="0" presId="urn:microsoft.com/office/officeart/2018/2/layout/IconVerticalSolidList"/>
    <dgm:cxn modelId="{6F961C40-3CDD-401F-A301-524F19608020}" type="presParOf" srcId="{53CDA1DD-68AC-4DF4-ABF1-7D7C57BA1F5C}" destId="{2E028E53-B096-46DB-A0E0-364E8774DE7E}" srcOrd="3" destOrd="0" presId="urn:microsoft.com/office/officeart/2018/2/layout/IconVerticalSolidList"/>
    <dgm:cxn modelId="{1F61F456-80F7-4F1B-8F0B-DD0B3BDA421E}" type="presParOf" srcId="{178A5CDE-5D1A-4EE9-AFE9-BE7BEBC411D0}" destId="{DBF4492F-E2E3-409B-9CB8-2ACACC037236}" srcOrd="1" destOrd="0" presId="urn:microsoft.com/office/officeart/2018/2/layout/IconVerticalSolidList"/>
    <dgm:cxn modelId="{D21C5D68-E758-4095-BDF3-B8AFE9BE037E}" type="presParOf" srcId="{178A5CDE-5D1A-4EE9-AFE9-BE7BEBC411D0}" destId="{FF0CECF4-A3B0-4B72-BD0F-512777BAF73C}" srcOrd="2" destOrd="0" presId="urn:microsoft.com/office/officeart/2018/2/layout/IconVerticalSolidList"/>
    <dgm:cxn modelId="{223A9E51-5CE7-4D37-B15D-7963F539C328}" type="presParOf" srcId="{FF0CECF4-A3B0-4B72-BD0F-512777BAF73C}" destId="{C7795F4F-A63B-4EA6-8C12-983C8F5533C9}" srcOrd="0" destOrd="0" presId="urn:microsoft.com/office/officeart/2018/2/layout/IconVerticalSolidList"/>
    <dgm:cxn modelId="{DB6AA0B5-30B6-4C6A-8668-356FD569E0C2}" type="presParOf" srcId="{FF0CECF4-A3B0-4B72-BD0F-512777BAF73C}" destId="{7E2CDAA5-190E-4E80-967F-FE4268E1AA77}" srcOrd="1" destOrd="0" presId="urn:microsoft.com/office/officeart/2018/2/layout/IconVerticalSolidList"/>
    <dgm:cxn modelId="{5FC3A6D7-A051-4899-9BD6-F0AC887E4813}" type="presParOf" srcId="{FF0CECF4-A3B0-4B72-BD0F-512777BAF73C}" destId="{F3281494-E1CB-47E9-B79D-D561F49B2F54}" srcOrd="2" destOrd="0" presId="urn:microsoft.com/office/officeart/2018/2/layout/IconVerticalSolidList"/>
    <dgm:cxn modelId="{020BE5B8-1D56-4AF6-A51D-AB7AAE25419D}" type="presParOf" srcId="{FF0CECF4-A3B0-4B72-BD0F-512777BAF73C}" destId="{F186B45F-36C2-46BC-AB26-D1AFD1E383D2}" srcOrd="3" destOrd="0" presId="urn:microsoft.com/office/officeart/2018/2/layout/IconVerticalSolidList"/>
    <dgm:cxn modelId="{E2A92AE0-8722-4DB7-AE10-741D272BEABE}" type="presParOf" srcId="{178A5CDE-5D1A-4EE9-AFE9-BE7BEBC411D0}" destId="{7099BF1C-B932-4081-83EA-4C26BBA78B45}" srcOrd="3" destOrd="0" presId="urn:microsoft.com/office/officeart/2018/2/layout/IconVerticalSolidList"/>
    <dgm:cxn modelId="{05FDB037-2597-43BC-AC67-1C4CDCF9D11C}" type="presParOf" srcId="{178A5CDE-5D1A-4EE9-AFE9-BE7BEBC411D0}" destId="{7CA23B42-0A62-4D31-8215-CD98968A5B00}" srcOrd="4" destOrd="0" presId="urn:microsoft.com/office/officeart/2018/2/layout/IconVerticalSolidList"/>
    <dgm:cxn modelId="{CFB4520D-CA97-428F-B969-1B91080C4C90}" type="presParOf" srcId="{7CA23B42-0A62-4D31-8215-CD98968A5B00}" destId="{8806826F-C824-4D65-963E-F609002F5B7D}" srcOrd="0" destOrd="0" presId="urn:microsoft.com/office/officeart/2018/2/layout/IconVerticalSolidList"/>
    <dgm:cxn modelId="{95291EA1-38EE-43A3-808F-E1903EECEB74}" type="presParOf" srcId="{7CA23B42-0A62-4D31-8215-CD98968A5B00}" destId="{3B0F10A8-8EFD-4576-B8F5-5295E5874483}" srcOrd="1" destOrd="0" presId="urn:microsoft.com/office/officeart/2018/2/layout/IconVerticalSolidList"/>
    <dgm:cxn modelId="{5FEFC8ED-0999-419C-9A6F-05F488D87AAC}" type="presParOf" srcId="{7CA23B42-0A62-4D31-8215-CD98968A5B00}" destId="{37B68FE2-C9EA-44AB-AB64-03324902FC1C}" srcOrd="2" destOrd="0" presId="urn:microsoft.com/office/officeart/2018/2/layout/IconVerticalSolidList"/>
    <dgm:cxn modelId="{B97E4571-2D60-45EA-832A-16541C69AB5A}" type="presParOf" srcId="{7CA23B42-0A62-4D31-8215-CD98968A5B00}" destId="{0491AFF7-E228-4FC9-BF0B-F4ED5910E7FB}" srcOrd="3" destOrd="0" presId="urn:microsoft.com/office/officeart/2018/2/layout/IconVerticalSolidList"/>
    <dgm:cxn modelId="{EBA1184A-B7D0-487E-B76E-7C3BB255861E}" type="presParOf" srcId="{178A5CDE-5D1A-4EE9-AFE9-BE7BEBC411D0}" destId="{6FD8F41A-D57F-42AB-B27B-10B1E33AEB6B}" srcOrd="5" destOrd="0" presId="urn:microsoft.com/office/officeart/2018/2/layout/IconVerticalSolidList"/>
    <dgm:cxn modelId="{33D344CB-F4FC-4FB2-AD6B-BA53CE7B8F96}" type="presParOf" srcId="{178A5CDE-5D1A-4EE9-AFE9-BE7BEBC411D0}" destId="{99AA59CE-6F83-47A0-A15E-67D305C87F14}" srcOrd="6" destOrd="0" presId="urn:microsoft.com/office/officeart/2018/2/layout/IconVerticalSolidList"/>
    <dgm:cxn modelId="{73390A8B-5AB7-446A-BFE1-46BCBA10F123}" type="presParOf" srcId="{99AA59CE-6F83-47A0-A15E-67D305C87F14}" destId="{A31422F6-232E-4327-BA30-568142302915}" srcOrd="0" destOrd="0" presId="urn:microsoft.com/office/officeart/2018/2/layout/IconVerticalSolidList"/>
    <dgm:cxn modelId="{4FBB3D04-7C90-4F91-93E7-C6BB52FB6BFB}" type="presParOf" srcId="{99AA59CE-6F83-47A0-A15E-67D305C87F14}" destId="{EF11BEB3-D62C-407B-B5CA-9F5397918956}" srcOrd="1" destOrd="0" presId="urn:microsoft.com/office/officeart/2018/2/layout/IconVerticalSolidList"/>
    <dgm:cxn modelId="{939663DF-4C2A-4D25-A0CB-549149F3AFB6}" type="presParOf" srcId="{99AA59CE-6F83-47A0-A15E-67D305C87F14}" destId="{011934BE-D9E2-4A03-972D-C9F9A366B352}" srcOrd="2" destOrd="0" presId="urn:microsoft.com/office/officeart/2018/2/layout/IconVerticalSolidList"/>
    <dgm:cxn modelId="{EF8EE9C7-A3DA-4425-AA01-5DA720AA8EA9}" type="presParOf" srcId="{99AA59CE-6F83-47A0-A15E-67D305C87F14}" destId="{7854BDE7-B864-4298-A343-5589AD61D5DB}" srcOrd="3" destOrd="0" presId="urn:microsoft.com/office/officeart/2018/2/layout/IconVerticalSolidList"/>
    <dgm:cxn modelId="{A8C8FF55-4365-48AD-ACDF-EDAE3858D70F}" type="presParOf" srcId="{178A5CDE-5D1A-4EE9-AFE9-BE7BEBC411D0}" destId="{6DB92580-5B4C-44A4-A2B3-551DAD628004}" srcOrd="7" destOrd="0" presId="urn:microsoft.com/office/officeart/2018/2/layout/IconVerticalSolidList"/>
    <dgm:cxn modelId="{495D6C82-0C9A-4E96-BA4E-6435D858B4D5}" type="presParOf" srcId="{178A5CDE-5D1A-4EE9-AFE9-BE7BEBC411D0}" destId="{D0727027-98CF-49A3-A9E8-9342AACA51E9}" srcOrd="8" destOrd="0" presId="urn:microsoft.com/office/officeart/2018/2/layout/IconVerticalSolidList"/>
    <dgm:cxn modelId="{96CCEE31-87F6-4AC2-A05F-E3455555D0CB}" type="presParOf" srcId="{D0727027-98CF-49A3-A9E8-9342AACA51E9}" destId="{0DBF8A4E-EC04-41F8-A810-FBB17934065A}" srcOrd="0" destOrd="0" presId="urn:microsoft.com/office/officeart/2018/2/layout/IconVerticalSolidList"/>
    <dgm:cxn modelId="{31571D44-DB0C-4D28-861A-3C481E3CAB52}" type="presParOf" srcId="{D0727027-98CF-49A3-A9E8-9342AACA51E9}" destId="{0FEA625C-6489-43EA-A126-CEE10764AAD6}" srcOrd="1" destOrd="0" presId="urn:microsoft.com/office/officeart/2018/2/layout/IconVerticalSolidList"/>
    <dgm:cxn modelId="{37EAEDE0-507A-4F40-A27A-D8633ECAFAC5}" type="presParOf" srcId="{D0727027-98CF-49A3-A9E8-9342AACA51E9}" destId="{0279A1B3-FBF4-4D46-83E1-E4B1C4C1F0EB}" srcOrd="2" destOrd="0" presId="urn:microsoft.com/office/officeart/2018/2/layout/IconVerticalSolidList"/>
    <dgm:cxn modelId="{639DB27C-C5B9-44B9-8604-5E1C04347D98}" type="presParOf" srcId="{D0727027-98CF-49A3-A9E8-9342AACA51E9}" destId="{A3A1F0B4-0E8C-4122-B362-DCECE86ED1E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BD83F-0344-44BC-8829-C3A225F29A16}">
      <dsp:nvSpPr>
        <dsp:cNvPr id="0" name=""/>
        <dsp:cNvSpPr/>
      </dsp:nvSpPr>
      <dsp:spPr>
        <a:xfrm>
          <a:off x="468280" y="1203778"/>
          <a:ext cx="758583" cy="75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D750B-7788-4BA8-BD92-34F6975B3971}">
      <dsp:nvSpPr>
        <dsp:cNvPr id="0" name=""/>
        <dsp:cNvSpPr/>
      </dsp:nvSpPr>
      <dsp:spPr>
        <a:xfrm>
          <a:off x="4701" y="2215406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Overview of Basil's Bakery </a:t>
          </a:r>
          <a:endParaRPr lang="en-US" sz="1600" kern="1200"/>
        </a:p>
      </dsp:txBody>
      <dsp:txXfrm>
        <a:off x="4701" y="2215406"/>
        <a:ext cx="1685742" cy="674296"/>
      </dsp:txXfrm>
    </dsp:sp>
    <dsp:sp modelId="{5C93BDE8-4E0B-4C7B-B069-684F9D0B0668}">
      <dsp:nvSpPr>
        <dsp:cNvPr id="0" name=""/>
        <dsp:cNvSpPr/>
      </dsp:nvSpPr>
      <dsp:spPr>
        <a:xfrm>
          <a:off x="2449027" y="1203778"/>
          <a:ext cx="758583" cy="75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FE7DF5-9FCB-4EC9-A4AB-F0F3AD67A74A}">
      <dsp:nvSpPr>
        <dsp:cNvPr id="0" name=""/>
        <dsp:cNvSpPr/>
      </dsp:nvSpPr>
      <dsp:spPr>
        <a:xfrm>
          <a:off x="1985448" y="2215406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Issues causing sales stagnation </a:t>
          </a:r>
          <a:endParaRPr lang="en-US" sz="1600" kern="1200"/>
        </a:p>
      </dsp:txBody>
      <dsp:txXfrm>
        <a:off x="1985448" y="2215406"/>
        <a:ext cx="1685742" cy="674296"/>
      </dsp:txXfrm>
    </dsp:sp>
    <dsp:sp modelId="{8CFDDF84-CFE6-42B7-B023-78159BE5A840}">
      <dsp:nvSpPr>
        <dsp:cNvPr id="0" name=""/>
        <dsp:cNvSpPr/>
      </dsp:nvSpPr>
      <dsp:spPr>
        <a:xfrm>
          <a:off x="4429774" y="1203778"/>
          <a:ext cx="758583" cy="75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877733-42AE-4937-A5F8-F0E965892877}">
      <dsp:nvSpPr>
        <dsp:cNvPr id="0" name=""/>
        <dsp:cNvSpPr/>
      </dsp:nvSpPr>
      <dsp:spPr>
        <a:xfrm>
          <a:off x="3966195" y="2215406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PESTEL Analysis </a:t>
          </a:r>
          <a:endParaRPr lang="en-US" sz="1600" kern="1200"/>
        </a:p>
      </dsp:txBody>
      <dsp:txXfrm>
        <a:off x="3966195" y="2215406"/>
        <a:ext cx="1685742" cy="674296"/>
      </dsp:txXfrm>
    </dsp:sp>
    <dsp:sp modelId="{CFDC171D-8068-4C8A-A6DA-C121E5923867}">
      <dsp:nvSpPr>
        <dsp:cNvPr id="0" name=""/>
        <dsp:cNvSpPr/>
      </dsp:nvSpPr>
      <dsp:spPr>
        <a:xfrm>
          <a:off x="6410521" y="1203778"/>
          <a:ext cx="758583" cy="75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620C9-1F6B-44F1-AE7E-276096412D2E}">
      <dsp:nvSpPr>
        <dsp:cNvPr id="0" name=""/>
        <dsp:cNvSpPr/>
      </dsp:nvSpPr>
      <dsp:spPr>
        <a:xfrm>
          <a:off x="5946942" y="2215406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Fishbone (Cause-and-Effect) Diagram </a:t>
          </a:r>
          <a:endParaRPr lang="en-US" sz="1600" kern="1200"/>
        </a:p>
      </dsp:txBody>
      <dsp:txXfrm>
        <a:off x="5946942" y="2215406"/>
        <a:ext cx="1685742" cy="674296"/>
      </dsp:txXfrm>
    </dsp:sp>
    <dsp:sp modelId="{3AF440F8-4A43-44C0-8BAB-AC5F27EB40B3}">
      <dsp:nvSpPr>
        <dsp:cNvPr id="0" name=""/>
        <dsp:cNvSpPr/>
      </dsp:nvSpPr>
      <dsp:spPr>
        <a:xfrm>
          <a:off x="8391268" y="1203778"/>
          <a:ext cx="758583" cy="75858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CF4D28-8A7F-4323-B541-2F3FC6AD8A93}">
      <dsp:nvSpPr>
        <dsp:cNvPr id="0" name=""/>
        <dsp:cNvSpPr/>
      </dsp:nvSpPr>
      <dsp:spPr>
        <a:xfrm>
          <a:off x="7927689" y="2215406"/>
          <a:ext cx="1685742" cy="674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Key Findings </a:t>
          </a:r>
          <a:endParaRPr lang="en-US" sz="1600" kern="1200"/>
        </a:p>
      </dsp:txBody>
      <dsp:txXfrm>
        <a:off x="7927689" y="2215406"/>
        <a:ext cx="1685742" cy="6742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C26FF-27C3-4DB0-8C56-46C6C1FBB251}">
      <dsp:nvSpPr>
        <dsp:cNvPr id="0" name=""/>
        <dsp:cNvSpPr/>
      </dsp:nvSpPr>
      <dsp:spPr>
        <a:xfrm>
          <a:off x="0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Working from home </a:t>
          </a:r>
          <a:endParaRPr lang="en-US" sz="1200" kern="1200"/>
        </a:p>
      </dsp:txBody>
      <dsp:txXfrm>
        <a:off x="18883" y="25431"/>
        <a:ext cx="1036772" cy="606957"/>
      </dsp:txXfrm>
    </dsp:sp>
    <dsp:sp modelId="{45433807-7EA6-4116-BFD0-1DBC2948DC71}">
      <dsp:nvSpPr>
        <dsp:cNvPr id="0" name=""/>
        <dsp:cNvSpPr/>
      </dsp:nvSpPr>
      <dsp:spPr>
        <a:xfrm>
          <a:off x="1169098" y="1956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169098" y="248964"/>
        <a:ext cx="159461" cy="159891"/>
      </dsp:txXfrm>
    </dsp:sp>
    <dsp:sp modelId="{43487942-C47B-4D2D-B74D-3CBAEAB54447}">
      <dsp:nvSpPr>
        <dsp:cNvPr id="0" name=""/>
        <dsp:cNvSpPr/>
      </dsp:nvSpPr>
      <dsp:spPr>
        <a:xfrm>
          <a:off x="1504354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41156"/>
            <a:satOff val="676"/>
            <a:lumOff val="62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Reduced spending </a:t>
          </a:r>
          <a:endParaRPr lang="en-US" sz="1200" kern="1200"/>
        </a:p>
      </dsp:txBody>
      <dsp:txXfrm>
        <a:off x="1523237" y="25431"/>
        <a:ext cx="1036772" cy="606957"/>
      </dsp:txXfrm>
    </dsp:sp>
    <dsp:sp modelId="{BB5FE7EF-A7F2-4FC9-8B76-B733B6872386}">
      <dsp:nvSpPr>
        <dsp:cNvPr id="0" name=""/>
        <dsp:cNvSpPr/>
      </dsp:nvSpPr>
      <dsp:spPr>
        <a:xfrm>
          <a:off x="2673453" y="1956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48214"/>
            <a:satOff val="710"/>
            <a:lumOff val="6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73453" y="248964"/>
        <a:ext cx="159461" cy="159891"/>
      </dsp:txXfrm>
    </dsp:sp>
    <dsp:sp modelId="{814A2042-B630-4EC3-AC58-24DD6154BACA}">
      <dsp:nvSpPr>
        <dsp:cNvPr id="0" name=""/>
        <dsp:cNvSpPr/>
      </dsp:nvSpPr>
      <dsp:spPr>
        <a:xfrm>
          <a:off x="3008709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82313"/>
            <a:satOff val="1352"/>
            <a:lumOff val="125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Changing buying habits </a:t>
          </a:r>
          <a:endParaRPr lang="en-US" sz="1200" kern="1200"/>
        </a:p>
      </dsp:txBody>
      <dsp:txXfrm>
        <a:off x="3027592" y="25431"/>
        <a:ext cx="1036772" cy="606957"/>
      </dsp:txXfrm>
    </dsp:sp>
    <dsp:sp modelId="{10739D18-CF73-4BEB-8FF6-2971CEB31E6F}">
      <dsp:nvSpPr>
        <dsp:cNvPr id="0" name=""/>
        <dsp:cNvSpPr/>
      </dsp:nvSpPr>
      <dsp:spPr>
        <a:xfrm>
          <a:off x="4177807" y="1956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96429"/>
            <a:satOff val="1420"/>
            <a:lumOff val="1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177807" y="248964"/>
        <a:ext cx="159461" cy="159891"/>
      </dsp:txXfrm>
    </dsp:sp>
    <dsp:sp modelId="{597BF545-9AC3-4094-9818-70725F39EBEB}">
      <dsp:nvSpPr>
        <dsp:cNvPr id="0" name=""/>
        <dsp:cNvSpPr/>
      </dsp:nvSpPr>
      <dsp:spPr>
        <a:xfrm>
          <a:off x="4513063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423469"/>
            <a:satOff val="2029"/>
            <a:lumOff val="187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Location</a:t>
          </a:r>
          <a:endParaRPr lang="en-US" sz="1200" kern="1200"/>
        </a:p>
      </dsp:txBody>
      <dsp:txXfrm>
        <a:off x="4531946" y="25431"/>
        <a:ext cx="1036772" cy="606957"/>
      </dsp:txXfrm>
    </dsp:sp>
    <dsp:sp modelId="{89BEECE3-7CBF-493A-88CF-271669836C0C}">
      <dsp:nvSpPr>
        <dsp:cNvPr id="0" name=""/>
        <dsp:cNvSpPr/>
      </dsp:nvSpPr>
      <dsp:spPr>
        <a:xfrm>
          <a:off x="5682162" y="1956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444643"/>
            <a:satOff val="2130"/>
            <a:lumOff val="19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5682162" y="248964"/>
        <a:ext cx="159461" cy="159891"/>
      </dsp:txXfrm>
    </dsp:sp>
    <dsp:sp modelId="{6E9D704B-FFD9-439A-8E88-9D59967D2048}">
      <dsp:nvSpPr>
        <dsp:cNvPr id="0" name=""/>
        <dsp:cNvSpPr/>
      </dsp:nvSpPr>
      <dsp:spPr>
        <a:xfrm>
          <a:off x="6017418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564626"/>
            <a:satOff val="2705"/>
            <a:lumOff val="250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Lower retail park footfall </a:t>
          </a:r>
          <a:endParaRPr lang="en-US" sz="1200" kern="1200"/>
        </a:p>
      </dsp:txBody>
      <dsp:txXfrm>
        <a:off x="6036301" y="25431"/>
        <a:ext cx="1036772" cy="606957"/>
      </dsp:txXfrm>
    </dsp:sp>
    <dsp:sp modelId="{2ADED64C-4A3C-47BD-A901-A22B7BCACBA7}">
      <dsp:nvSpPr>
        <dsp:cNvPr id="0" name=""/>
        <dsp:cNvSpPr/>
      </dsp:nvSpPr>
      <dsp:spPr>
        <a:xfrm>
          <a:off x="7186516" y="1956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592857"/>
            <a:satOff val="2840"/>
            <a:lumOff val="26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7186516" y="248964"/>
        <a:ext cx="159461" cy="159891"/>
      </dsp:txXfrm>
    </dsp:sp>
    <dsp:sp modelId="{BAF531E4-74A2-4C44-9508-9AA1302C5917}">
      <dsp:nvSpPr>
        <dsp:cNvPr id="0" name=""/>
        <dsp:cNvSpPr/>
      </dsp:nvSpPr>
      <dsp:spPr>
        <a:xfrm>
          <a:off x="7521773" y="6548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705782"/>
            <a:satOff val="3381"/>
            <a:lumOff val="312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Empty retail units </a:t>
          </a:r>
          <a:endParaRPr lang="en-US" sz="1200" kern="1200"/>
        </a:p>
      </dsp:txBody>
      <dsp:txXfrm>
        <a:off x="7540656" y="25431"/>
        <a:ext cx="1036772" cy="606957"/>
      </dsp:txXfrm>
    </dsp:sp>
    <dsp:sp modelId="{F2F17C78-CE0E-47CB-9535-82444C3531F3}">
      <dsp:nvSpPr>
        <dsp:cNvPr id="0" name=""/>
        <dsp:cNvSpPr/>
      </dsp:nvSpPr>
      <dsp:spPr>
        <a:xfrm rot="5400000">
          <a:off x="7945141" y="726489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741071"/>
            <a:satOff val="3550"/>
            <a:lumOff val="32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7979097" y="745831"/>
        <a:ext cx="159891" cy="159461"/>
      </dsp:txXfrm>
    </dsp:sp>
    <dsp:sp modelId="{2E71A762-F687-41A1-84EF-5FDD06F95A75}">
      <dsp:nvSpPr>
        <dsp:cNvPr id="0" name=""/>
        <dsp:cNvSpPr/>
      </dsp:nvSpPr>
      <dsp:spPr>
        <a:xfrm>
          <a:off x="7521773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846939"/>
            <a:satOff val="4057"/>
            <a:lumOff val="375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Technology</a:t>
          </a:r>
          <a:endParaRPr lang="en-US" sz="1200" kern="1200"/>
        </a:p>
      </dsp:txBody>
      <dsp:txXfrm>
        <a:off x="7540656" y="1099970"/>
        <a:ext cx="1036772" cy="606957"/>
      </dsp:txXfrm>
    </dsp:sp>
    <dsp:sp modelId="{C46E1327-D20E-48B3-B668-CD014708E4C1}">
      <dsp:nvSpPr>
        <dsp:cNvPr id="0" name=""/>
        <dsp:cNvSpPr/>
      </dsp:nvSpPr>
      <dsp:spPr>
        <a:xfrm rot="10800000">
          <a:off x="7199411" y="1270206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889286"/>
            <a:satOff val="4260"/>
            <a:lumOff val="39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7267752" y="1323503"/>
        <a:ext cx="159461" cy="159891"/>
      </dsp:txXfrm>
    </dsp:sp>
    <dsp:sp modelId="{649903BB-DC46-4807-AEA8-FBD0660646D4}">
      <dsp:nvSpPr>
        <dsp:cNvPr id="0" name=""/>
        <dsp:cNvSpPr/>
      </dsp:nvSpPr>
      <dsp:spPr>
        <a:xfrm>
          <a:off x="6017418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988095"/>
            <a:satOff val="4733"/>
            <a:lumOff val="437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No delivery service </a:t>
          </a:r>
          <a:endParaRPr lang="en-US" sz="1200" kern="1200"/>
        </a:p>
      </dsp:txBody>
      <dsp:txXfrm>
        <a:off x="6036301" y="1099970"/>
        <a:ext cx="1036772" cy="606957"/>
      </dsp:txXfrm>
    </dsp:sp>
    <dsp:sp modelId="{58C7F116-D4C7-4542-9D76-0E3ADCA88C0D}">
      <dsp:nvSpPr>
        <dsp:cNvPr id="0" name=""/>
        <dsp:cNvSpPr/>
      </dsp:nvSpPr>
      <dsp:spPr>
        <a:xfrm rot="10800000">
          <a:off x="5695056" y="1270206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037500"/>
            <a:satOff val="4970"/>
            <a:lumOff val="45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5763397" y="1323503"/>
        <a:ext cx="159461" cy="159891"/>
      </dsp:txXfrm>
    </dsp:sp>
    <dsp:sp modelId="{4DC75B9C-DC83-448E-91F7-8B3835062B1D}">
      <dsp:nvSpPr>
        <dsp:cNvPr id="0" name=""/>
        <dsp:cNvSpPr/>
      </dsp:nvSpPr>
      <dsp:spPr>
        <a:xfrm>
          <a:off x="4513063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129252"/>
            <a:satOff val="5410"/>
            <a:lumOff val="500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No online ordering </a:t>
          </a:r>
          <a:endParaRPr lang="en-US" sz="1200" kern="1200"/>
        </a:p>
      </dsp:txBody>
      <dsp:txXfrm>
        <a:off x="4531946" y="1099970"/>
        <a:ext cx="1036772" cy="606957"/>
      </dsp:txXfrm>
    </dsp:sp>
    <dsp:sp modelId="{A3168266-F5AD-4380-A30A-574EF8085933}">
      <dsp:nvSpPr>
        <dsp:cNvPr id="0" name=""/>
        <dsp:cNvSpPr/>
      </dsp:nvSpPr>
      <dsp:spPr>
        <a:xfrm rot="10800000">
          <a:off x="4190702" y="1270206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185714"/>
            <a:satOff val="5680"/>
            <a:lumOff val="52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4259043" y="1323503"/>
        <a:ext cx="159461" cy="159891"/>
      </dsp:txXfrm>
    </dsp:sp>
    <dsp:sp modelId="{A1D5043E-3749-412B-802C-14896E70D6F4}">
      <dsp:nvSpPr>
        <dsp:cNvPr id="0" name=""/>
        <dsp:cNvSpPr/>
      </dsp:nvSpPr>
      <dsp:spPr>
        <a:xfrm>
          <a:off x="3008709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270408"/>
            <a:satOff val="6086"/>
            <a:lumOff val="563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Limited pre-order system </a:t>
          </a:r>
          <a:endParaRPr lang="en-US" sz="1200" kern="1200"/>
        </a:p>
      </dsp:txBody>
      <dsp:txXfrm>
        <a:off x="3027592" y="1099970"/>
        <a:ext cx="1036772" cy="606957"/>
      </dsp:txXfrm>
    </dsp:sp>
    <dsp:sp modelId="{1A0AADE0-14D2-464F-A511-5BF61EFB87E2}">
      <dsp:nvSpPr>
        <dsp:cNvPr id="0" name=""/>
        <dsp:cNvSpPr/>
      </dsp:nvSpPr>
      <dsp:spPr>
        <a:xfrm rot="10800000">
          <a:off x="2686347" y="1270206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333929"/>
            <a:satOff val="6390"/>
            <a:lumOff val="59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2754688" y="1323503"/>
        <a:ext cx="159461" cy="159891"/>
      </dsp:txXfrm>
    </dsp:sp>
    <dsp:sp modelId="{B514D0ED-4CBC-41BD-8305-4898C6470DC2}">
      <dsp:nvSpPr>
        <dsp:cNvPr id="0" name=""/>
        <dsp:cNvSpPr/>
      </dsp:nvSpPr>
      <dsp:spPr>
        <a:xfrm>
          <a:off x="1504354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411565"/>
            <a:satOff val="6762"/>
            <a:lumOff val="625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Costs</a:t>
          </a:r>
          <a:endParaRPr lang="en-US" sz="1200" kern="1200"/>
        </a:p>
      </dsp:txBody>
      <dsp:txXfrm>
        <a:off x="1523237" y="1099970"/>
        <a:ext cx="1036772" cy="606957"/>
      </dsp:txXfrm>
    </dsp:sp>
    <dsp:sp modelId="{8C135BE3-6A20-4382-80D0-02D942F80EF7}">
      <dsp:nvSpPr>
        <dsp:cNvPr id="0" name=""/>
        <dsp:cNvSpPr/>
      </dsp:nvSpPr>
      <dsp:spPr>
        <a:xfrm rot="10800000">
          <a:off x="1181992" y="1270206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482143"/>
            <a:satOff val="7100"/>
            <a:lumOff val="6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1250333" y="1323503"/>
        <a:ext cx="159461" cy="159891"/>
      </dsp:txXfrm>
    </dsp:sp>
    <dsp:sp modelId="{3181486E-0BE7-4992-A210-DA01E26B8E35}">
      <dsp:nvSpPr>
        <dsp:cNvPr id="0" name=""/>
        <dsp:cNvSpPr/>
      </dsp:nvSpPr>
      <dsp:spPr>
        <a:xfrm>
          <a:off x="0" y="1081087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552721"/>
            <a:satOff val="7438"/>
            <a:lumOff val="68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Rising rent </a:t>
          </a:r>
          <a:endParaRPr lang="en-US" sz="1200" kern="1200"/>
        </a:p>
      </dsp:txBody>
      <dsp:txXfrm>
        <a:off x="18883" y="1099970"/>
        <a:ext cx="1036772" cy="606957"/>
      </dsp:txXfrm>
    </dsp:sp>
    <dsp:sp modelId="{8861837F-5ABF-4519-A56D-D97F73F72A26}">
      <dsp:nvSpPr>
        <dsp:cNvPr id="0" name=""/>
        <dsp:cNvSpPr/>
      </dsp:nvSpPr>
      <dsp:spPr>
        <a:xfrm rot="5400000">
          <a:off x="423368" y="1801028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630357"/>
            <a:satOff val="7810"/>
            <a:lumOff val="72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457324" y="1820370"/>
        <a:ext cx="159891" cy="159461"/>
      </dsp:txXfrm>
    </dsp:sp>
    <dsp:sp modelId="{BB86F0B0-DA91-463D-806A-982587363BE5}">
      <dsp:nvSpPr>
        <dsp:cNvPr id="0" name=""/>
        <dsp:cNvSpPr/>
      </dsp:nvSpPr>
      <dsp:spPr>
        <a:xfrm>
          <a:off x="0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693878"/>
            <a:satOff val="8114"/>
            <a:lumOff val="750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Utilities </a:t>
          </a:r>
          <a:endParaRPr lang="en-US" sz="1200" kern="1200"/>
        </a:p>
      </dsp:txBody>
      <dsp:txXfrm>
        <a:off x="18883" y="2174509"/>
        <a:ext cx="1036772" cy="606957"/>
      </dsp:txXfrm>
    </dsp:sp>
    <dsp:sp modelId="{F8AF9610-3E1C-406A-B6A4-8BFCCE434957}">
      <dsp:nvSpPr>
        <dsp:cNvPr id="0" name=""/>
        <dsp:cNvSpPr/>
      </dsp:nvSpPr>
      <dsp:spPr>
        <a:xfrm>
          <a:off x="1169098" y="2344745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778572"/>
            <a:satOff val="8520"/>
            <a:lumOff val="788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1169098" y="2398042"/>
        <a:ext cx="159461" cy="159891"/>
      </dsp:txXfrm>
    </dsp:sp>
    <dsp:sp modelId="{9EA7B4E6-4CC5-476E-B210-526E8AD83B4C}">
      <dsp:nvSpPr>
        <dsp:cNvPr id="0" name=""/>
        <dsp:cNvSpPr/>
      </dsp:nvSpPr>
      <dsp:spPr>
        <a:xfrm>
          <a:off x="1504354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835034"/>
            <a:satOff val="8790"/>
            <a:lumOff val="8132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Insurance </a:t>
          </a:r>
          <a:endParaRPr lang="en-US" sz="1200" kern="1200"/>
        </a:p>
      </dsp:txBody>
      <dsp:txXfrm>
        <a:off x="1523237" y="2174509"/>
        <a:ext cx="1036772" cy="606957"/>
      </dsp:txXfrm>
    </dsp:sp>
    <dsp:sp modelId="{F538B1A8-F80B-4C80-B069-DCDB5886752C}">
      <dsp:nvSpPr>
        <dsp:cNvPr id="0" name=""/>
        <dsp:cNvSpPr/>
      </dsp:nvSpPr>
      <dsp:spPr>
        <a:xfrm>
          <a:off x="2673453" y="2344745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926786"/>
            <a:satOff val="9230"/>
            <a:lumOff val="85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2673453" y="2398042"/>
        <a:ext cx="159461" cy="159891"/>
      </dsp:txXfrm>
    </dsp:sp>
    <dsp:sp modelId="{83E5EB09-5CA1-4D0D-92F0-CD5F48C06545}">
      <dsp:nvSpPr>
        <dsp:cNvPr id="0" name=""/>
        <dsp:cNvSpPr/>
      </dsp:nvSpPr>
      <dsp:spPr>
        <a:xfrm>
          <a:off x="3008709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1976191"/>
            <a:satOff val="9467"/>
            <a:lumOff val="87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Organic ingredient prices </a:t>
          </a:r>
          <a:endParaRPr lang="en-US" sz="1200" kern="1200"/>
        </a:p>
      </dsp:txBody>
      <dsp:txXfrm>
        <a:off x="3027592" y="2174509"/>
        <a:ext cx="1036772" cy="606957"/>
      </dsp:txXfrm>
    </dsp:sp>
    <dsp:sp modelId="{B7436299-9B37-4CF8-99DC-A357746E7226}">
      <dsp:nvSpPr>
        <dsp:cNvPr id="0" name=""/>
        <dsp:cNvSpPr/>
      </dsp:nvSpPr>
      <dsp:spPr>
        <a:xfrm>
          <a:off x="4177807" y="2344745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075000"/>
            <a:satOff val="9940"/>
            <a:lumOff val="91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177807" y="2398042"/>
        <a:ext cx="159461" cy="159891"/>
      </dsp:txXfrm>
    </dsp:sp>
    <dsp:sp modelId="{E4A3563F-65DD-4461-A0F5-65A41AC6D664}">
      <dsp:nvSpPr>
        <dsp:cNvPr id="0" name=""/>
        <dsp:cNvSpPr/>
      </dsp:nvSpPr>
      <dsp:spPr>
        <a:xfrm>
          <a:off x="4513063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117347"/>
            <a:satOff val="10143"/>
            <a:lumOff val="93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Operations</a:t>
          </a:r>
          <a:endParaRPr lang="en-US" sz="1200" kern="1200"/>
        </a:p>
      </dsp:txBody>
      <dsp:txXfrm>
        <a:off x="4531946" y="2174509"/>
        <a:ext cx="1036772" cy="606957"/>
      </dsp:txXfrm>
    </dsp:sp>
    <dsp:sp modelId="{71CA8753-D813-49FE-B812-01F52988CC93}">
      <dsp:nvSpPr>
        <dsp:cNvPr id="0" name=""/>
        <dsp:cNvSpPr/>
      </dsp:nvSpPr>
      <dsp:spPr>
        <a:xfrm>
          <a:off x="5682162" y="2344745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223214"/>
            <a:satOff val="10650"/>
            <a:lumOff val="98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5682162" y="2398042"/>
        <a:ext cx="159461" cy="159891"/>
      </dsp:txXfrm>
    </dsp:sp>
    <dsp:sp modelId="{208CFC31-1A4A-430F-AC27-788FB24FD548}">
      <dsp:nvSpPr>
        <dsp:cNvPr id="0" name=""/>
        <dsp:cNvSpPr/>
      </dsp:nvSpPr>
      <dsp:spPr>
        <a:xfrm>
          <a:off x="6017418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258504"/>
            <a:satOff val="10819"/>
            <a:lumOff val="1000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Basil cannot answer every phone call </a:t>
          </a:r>
          <a:endParaRPr lang="en-US" sz="1200" kern="1200"/>
        </a:p>
      </dsp:txBody>
      <dsp:txXfrm>
        <a:off x="6036301" y="2174509"/>
        <a:ext cx="1036772" cy="606957"/>
      </dsp:txXfrm>
    </dsp:sp>
    <dsp:sp modelId="{7B411C62-6C56-40FE-8223-4F860DCC40C3}">
      <dsp:nvSpPr>
        <dsp:cNvPr id="0" name=""/>
        <dsp:cNvSpPr/>
      </dsp:nvSpPr>
      <dsp:spPr>
        <a:xfrm>
          <a:off x="7186516" y="2344745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371429"/>
            <a:satOff val="11360"/>
            <a:lumOff val="1051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7186516" y="2398042"/>
        <a:ext cx="159461" cy="159891"/>
      </dsp:txXfrm>
    </dsp:sp>
    <dsp:sp modelId="{09272689-08F6-44DB-89AA-CE3B65A19E79}">
      <dsp:nvSpPr>
        <dsp:cNvPr id="0" name=""/>
        <dsp:cNvSpPr/>
      </dsp:nvSpPr>
      <dsp:spPr>
        <a:xfrm>
          <a:off x="7521772" y="2155626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399660"/>
            <a:satOff val="11495"/>
            <a:lumOff val="1063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Limited staff </a:t>
          </a:r>
          <a:endParaRPr lang="en-US" sz="1200" kern="1200"/>
        </a:p>
      </dsp:txBody>
      <dsp:txXfrm>
        <a:off x="7540655" y="2174509"/>
        <a:ext cx="1036772" cy="606957"/>
      </dsp:txXfrm>
    </dsp:sp>
    <dsp:sp modelId="{43DE4FB6-2603-4AF0-8A7D-278D99F05857}">
      <dsp:nvSpPr>
        <dsp:cNvPr id="0" name=""/>
        <dsp:cNvSpPr/>
      </dsp:nvSpPr>
      <dsp:spPr>
        <a:xfrm rot="5400000">
          <a:off x="7945141" y="2875567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519643"/>
            <a:satOff val="12070"/>
            <a:lumOff val="1116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-5400000">
        <a:off x="7979097" y="2894909"/>
        <a:ext cx="159891" cy="159461"/>
      </dsp:txXfrm>
    </dsp:sp>
    <dsp:sp modelId="{FE6F3666-D454-49BB-A35F-D7B8ADCA4559}">
      <dsp:nvSpPr>
        <dsp:cNvPr id="0" name=""/>
        <dsp:cNvSpPr/>
      </dsp:nvSpPr>
      <dsp:spPr>
        <a:xfrm>
          <a:off x="7521772" y="3230165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540817"/>
            <a:satOff val="12171"/>
            <a:lumOff val="1126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Production depends on Basil </a:t>
          </a:r>
          <a:endParaRPr lang="en-US" sz="1200" kern="1200"/>
        </a:p>
      </dsp:txBody>
      <dsp:txXfrm>
        <a:off x="7540655" y="3249048"/>
        <a:ext cx="1036772" cy="606957"/>
      </dsp:txXfrm>
    </dsp:sp>
    <dsp:sp modelId="{79C47207-9080-42DB-B6F5-126528A36087}">
      <dsp:nvSpPr>
        <dsp:cNvPr id="0" name=""/>
        <dsp:cNvSpPr/>
      </dsp:nvSpPr>
      <dsp:spPr>
        <a:xfrm rot="10800000">
          <a:off x="7199411" y="3419284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667857"/>
            <a:satOff val="12780"/>
            <a:lumOff val="1182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7267752" y="3472581"/>
        <a:ext cx="159461" cy="159891"/>
      </dsp:txXfrm>
    </dsp:sp>
    <dsp:sp modelId="{D348DE95-1177-48B2-9FB5-595F72D4D8DC}">
      <dsp:nvSpPr>
        <dsp:cNvPr id="0" name=""/>
        <dsp:cNvSpPr/>
      </dsp:nvSpPr>
      <dsp:spPr>
        <a:xfrm>
          <a:off x="6017418" y="3230165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681973"/>
            <a:satOff val="12848"/>
            <a:lumOff val="118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/>
            <a:t>Market</a:t>
          </a:r>
          <a:endParaRPr lang="en-US" sz="1200" kern="1200"/>
        </a:p>
      </dsp:txBody>
      <dsp:txXfrm>
        <a:off x="6036301" y="3249048"/>
        <a:ext cx="1036772" cy="606957"/>
      </dsp:txXfrm>
    </dsp:sp>
    <dsp:sp modelId="{9FB9FDDD-EB66-49D8-9B50-595BA60B2BD5}">
      <dsp:nvSpPr>
        <dsp:cNvPr id="0" name=""/>
        <dsp:cNvSpPr/>
      </dsp:nvSpPr>
      <dsp:spPr>
        <a:xfrm rot="10800000">
          <a:off x="5695056" y="3419284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816072"/>
            <a:satOff val="13490"/>
            <a:lumOff val="12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5763397" y="3472581"/>
        <a:ext cx="159461" cy="159891"/>
      </dsp:txXfrm>
    </dsp:sp>
    <dsp:sp modelId="{D997B9C3-B76F-49C1-8B2E-1CA87F26A9B0}">
      <dsp:nvSpPr>
        <dsp:cNvPr id="0" name=""/>
        <dsp:cNvSpPr/>
      </dsp:nvSpPr>
      <dsp:spPr>
        <a:xfrm>
          <a:off x="4513063" y="3230165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823130"/>
            <a:satOff val="13524"/>
            <a:lumOff val="1251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Reduced employment nearby </a:t>
          </a:r>
          <a:endParaRPr lang="en-US" sz="1200" kern="1200"/>
        </a:p>
      </dsp:txBody>
      <dsp:txXfrm>
        <a:off x="4531946" y="3249048"/>
        <a:ext cx="1036772" cy="606957"/>
      </dsp:txXfrm>
    </dsp:sp>
    <dsp:sp modelId="{7B819204-B1E1-4DD5-ABEF-0827705FD12F}">
      <dsp:nvSpPr>
        <dsp:cNvPr id="0" name=""/>
        <dsp:cNvSpPr/>
      </dsp:nvSpPr>
      <dsp:spPr>
        <a:xfrm rot="10800000">
          <a:off x="4190702" y="3419284"/>
          <a:ext cx="227802" cy="2664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 rot="10800000">
        <a:off x="4259043" y="3472581"/>
        <a:ext cx="159461" cy="159891"/>
      </dsp:txXfrm>
    </dsp:sp>
    <dsp:sp modelId="{66E4BEE7-68BF-4B78-BDCC-91ED1689F7D3}">
      <dsp:nvSpPr>
        <dsp:cNvPr id="0" name=""/>
        <dsp:cNvSpPr/>
      </dsp:nvSpPr>
      <dsp:spPr>
        <a:xfrm>
          <a:off x="3008709" y="3230165"/>
          <a:ext cx="1074538" cy="644723"/>
        </a:xfrm>
        <a:prstGeom prst="roundRect">
          <a:avLst>
            <a:gd name="adj" fmla="val 1000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/>
            <a:t>Increased competition </a:t>
          </a:r>
          <a:endParaRPr lang="en-US" sz="1200" kern="1200"/>
        </a:p>
      </dsp:txBody>
      <dsp:txXfrm>
        <a:off x="3027592" y="3249048"/>
        <a:ext cx="1036772" cy="606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8D8A7-B65B-487B-A821-B37EE3C7DC7C}">
      <dsp:nvSpPr>
        <dsp:cNvPr id="0" name=""/>
        <dsp:cNvSpPr/>
      </dsp:nvSpPr>
      <dsp:spPr>
        <a:xfrm>
          <a:off x="0" y="3890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4DC77C-A02E-49F0-B447-D39FCE919276}">
      <dsp:nvSpPr>
        <dsp:cNvPr id="0" name=""/>
        <dsp:cNvSpPr/>
      </dsp:nvSpPr>
      <dsp:spPr>
        <a:xfrm>
          <a:off x="250661" y="190332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5C812-36FA-4DA1-B8A9-9DDB9620FB7B}">
      <dsp:nvSpPr>
        <dsp:cNvPr id="0" name=""/>
        <dsp:cNvSpPr/>
      </dsp:nvSpPr>
      <dsp:spPr>
        <a:xfrm>
          <a:off x="957071" y="3890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Sales remain approximately 25% below pre-pandemic levels. </a:t>
          </a:r>
          <a:endParaRPr lang="en-US" sz="1900" kern="1200"/>
        </a:p>
      </dsp:txBody>
      <dsp:txXfrm>
        <a:off x="957071" y="3890"/>
        <a:ext cx="5671732" cy="828633"/>
      </dsp:txXfrm>
    </dsp:sp>
    <dsp:sp modelId="{71B233DA-5614-4BED-AD02-4D67A8F827D4}">
      <dsp:nvSpPr>
        <dsp:cNvPr id="0" name=""/>
        <dsp:cNvSpPr/>
      </dsp:nvSpPr>
      <dsp:spPr>
        <a:xfrm>
          <a:off x="0" y="1039682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33982E-5BB1-4694-8676-8CC3ACBA3D54}">
      <dsp:nvSpPr>
        <dsp:cNvPr id="0" name=""/>
        <dsp:cNvSpPr/>
      </dsp:nvSpPr>
      <dsp:spPr>
        <a:xfrm>
          <a:off x="250661" y="1226124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02627A-0365-4DE8-986E-EA9DC035E0C3}">
      <dsp:nvSpPr>
        <dsp:cNvPr id="0" name=""/>
        <dsp:cNvSpPr/>
      </dsp:nvSpPr>
      <dsp:spPr>
        <a:xfrm>
          <a:off x="957071" y="1039682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Customer numbers have declined because of hybrid working and reduced retail footfall. </a:t>
          </a:r>
          <a:endParaRPr lang="en-US" sz="1900" kern="1200"/>
        </a:p>
      </dsp:txBody>
      <dsp:txXfrm>
        <a:off x="957071" y="1039682"/>
        <a:ext cx="5671732" cy="828633"/>
      </dsp:txXfrm>
    </dsp:sp>
    <dsp:sp modelId="{9AD22874-CE78-4B91-BDBD-82E8B12BAA09}">
      <dsp:nvSpPr>
        <dsp:cNvPr id="0" name=""/>
        <dsp:cNvSpPr/>
      </dsp:nvSpPr>
      <dsp:spPr>
        <a:xfrm>
          <a:off x="0" y="2075473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DF9E66-C8D9-423F-8141-59A6E79930CE}">
      <dsp:nvSpPr>
        <dsp:cNvPr id="0" name=""/>
        <dsp:cNvSpPr/>
      </dsp:nvSpPr>
      <dsp:spPr>
        <a:xfrm>
          <a:off x="250661" y="2261916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E2F122-6D71-4C8E-9A23-A43F98B78E0F}">
      <dsp:nvSpPr>
        <dsp:cNvPr id="0" name=""/>
        <dsp:cNvSpPr/>
      </dsp:nvSpPr>
      <dsp:spPr>
        <a:xfrm>
          <a:off x="957071" y="2075473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Rising operating costs have reduced profitability. </a:t>
          </a:r>
          <a:endParaRPr lang="en-US" sz="1900" kern="1200"/>
        </a:p>
      </dsp:txBody>
      <dsp:txXfrm>
        <a:off x="957071" y="2075473"/>
        <a:ext cx="5671732" cy="828633"/>
      </dsp:txXfrm>
    </dsp:sp>
    <dsp:sp modelId="{B39716F4-BDDA-41D9-B5CA-3DFC41496BC3}">
      <dsp:nvSpPr>
        <dsp:cNvPr id="0" name=""/>
        <dsp:cNvSpPr/>
      </dsp:nvSpPr>
      <dsp:spPr>
        <a:xfrm>
          <a:off x="0" y="3111265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1B6F7-8D59-4646-8B80-262F24F11FE7}">
      <dsp:nvSpPr>
        <dsp:cNvPr id="0" name=""/>
        <dsp:cNvSpPr/>
      </dsp:nvSpPr>
      <dsp:spPr>
        <a:xfrm>
          <a:off x="250661" y="3297708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B3FE8-DE14-4043-8322-708BA361AB02}">
      <dsp:nvSpPr>
        <dsp:cNvPr id="0" name=""/>
        <dsp:cNvSpPr/>
      </dsp:nvSpPr>
      <dsp:spPr>
        <a:xfrm>
          <a:off x="957071" y="3111265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Lack of digital services limits sales opportunities. </a:t>
          </a:r>
          <a:endParaRPr lang="en-US" sz="1900" kern="1200"/>
        </a:p>
      </dsp:txBody>
      <dsp:txXfrm>
        <a:off x="957071" y="3111265"/>
        <a:ext cx="5671732" cy="828633"/>
      </dsp:txXfrm>
    </dsp:sp>
    <dsp:sp modelId="{404BA5F4-3798-4E92-88B6-2A9671352E91}">
      <dsp:nvSpPr>
        <dsp:cNvPr id="0" name=""/>
        <dsp:cNvSpPr/>
      </dsp:nvSpPr>
      <dsp:spPr>
        <a:xfrm>
          <a:off x="0" y="4147057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9ABD0F-C23B-4B08-9D26-BB7E07894B45}">
      <dsp:nvSpPr>
        <dsp:cNvPr id="0" name=""/>
        <dsp:cNvSpPr/>
      </dsp:nvSpPr>
      <dsp:spPr>
        <a:xfrm>
          <a:off x="250661" y="4333499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34F268-2C1E-45C5-A35F-38EFB63CAEE5}">
      <dsp:nvSpPr>
        <dsp:cNvPr id="0" name=""/>
        <dsp:cNvSpPr/>
      </dsp:nvSpPr>
      <dsp:spPr>
        <a:xfrm>
          <a:off x="957071" y="4147057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Introducing delivery and online ordering could improve future performance. </a:t>
          </a:r>
          <a:endParaRPr lang="en-US" sz="1900" kern="1200"/>
        </a:p>
      </dsp:txBody>
      <dsp:txXfrm>
        <a:off x="957071" y="4147057"/>
        <a:ext cx="5671732" cy="82863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387EB5-D7D0-4EF5-AFAD-2CBE2DC16130}">
      <dsp:nvSpPr>
        <dsp:cNvPr id="0" name=""/>
        <dsp:cNvSpPr/>
      </dsp:nvSpPr>
      <dsp:spPr>
        <a:xfrm>
          <a:off x="0" y="3890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7E900-82A3-4CE4-8CA1-AEE8EABB88F9}">
      <dsp:nvSpPr>
        <dsp:cNvPr id="0" name=""/>
        <dsp:cNvSpPr/>
      </dsp:nvSpPr>
      <dsp:spPr>
        <a:xfrm>
          <a:off x="250661" y="190332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028E53-B096-46DB-A0E0-364E8774DE7E}">
      <dsp:nvSpPr>
        <dsp:cNvPr id="0" name=""/>
        <dsp:cNvSpPr/>
      </dsp:nvSpPr>
      <dsp:spPr>
        <a:xfrm>
          <a:off x="957071" y="3890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Johnson, G., Scholes, K. and Whittington, R. (2020) </a:t>
          </a:r>
          <a:r>
            <a:rPr lang="en-GB" sz="1700" i="1" kern="1200"/>
            <a:t>Exploring Strategy</a:t>
          </a:r>
          <a:r>
            <a:rPr lang="en-GB" sz="1700" kern="1200"/>
            <a:t>. 12th ed. Harlow: Pearson.</a:t>
          </a:r>
          <a:endParaRPr lang="en-US" sz="1700" kern="1200"/>
        </a:p>
      </dsp:txBody>
      <dsp:txXfrm>
        <a:off x="957071" y="3890"/>
        <a:ext cx="5671732" cy="828633"/>
      </dsp:txXfrm>
    </dsp:sp>
    <dsp:sp modelId="{C7795F4F-A63B-4EA6-8C12-983C8F5533C9}">
      <dsp:nvSpPr>
        <dsp:cNvPr id="0" name=""/>
        <dsp:cNvSpPr/>
      </dsp:nvSpPr>
      <dsp:spPr>
        <a:xfrm>
          <a:off x="0" y="1039682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2CDAA5-190E-4E80-967F-FE4268E1AA77}">
      <dsp:nvSpPr>
        <dsp:cNvPr id="0" name=""/>
        <dsp:cNvSpPr/>
      </dsp:nvSpPr>
      <dsp:spPr>
        <a:xfrm>
          <a:off x="250661" y="1226124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86B45F-36C2-46BC-AB26-D1AFD1E383D2}">
      <dsp:nvSpPr>
        <dsp:cNvPr id="0" name=""/>
        <dsp:cNvSpPr/>
      </dsp:nvSpPr>
      <dsp:spPr>
        <a:xfrm>
          <a:off x="957071" y="1039682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Kotler, P. and Keller, K.L. (2022) </a:t>
          </a:r>
          <a:r>
            <a:rPr lang="en-GB" sz="1700" i="1" kern="1200"/>
            <a:t>Marketing Management</a:t>
          </a:r>
          <a:r>
            <a:rPr lang="en-GB" sz="1700" kern="1200"/>
            <a:t>. 16th ed. Harlow: Pearson.</a:t>
          </a:r>
          <a:endParaRPr lang="en-US" sz="1700" kern="1200"/>
        </a:p>
      </dsp:txBody>
      <dsp:txXfrm>
        <a:off x="957071" y="1039682"/>
        <a:ext cx="5671732" cy="828633"/>
      </dsp:txXfrm>
    </dsp:sp>
    <dsp:sp modelId="{8806826F-C824-4D65-963E-F609002F5B7D}">
      <dsp:nvSpPr>
        <dsp:cNvPr id="0" name=""/>
        <dsp:cNvSpPr/>
      </dsp:nvSpPr>
      <dsp:spPr>
        <a:xfrm>
          <a:off x="0" y="2075473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0F10A8-8EFD-4576-B8F5-5295E5874483}">
      <dsp:nvSpPr>
        <dsp:cNvPr id="0" name=""/>
        <dsp:cNvSpPr/>
      </dsp:nvSpPr>
      <dsp:spPr>
        <a:xfrm>
          <a:off x="250661" y="2261916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1AFF7-E228-4FC9-BF0B-F4ED5910E7FB}">
      <dsp:nvSpPr>
        <dsp:cNvPr id="0" name=""/>
        <dsp:cNvSpPr/>
      </dsp:nvSpPr>
      <dsp:spPr>
        <a:xfrm>
          <a:off x="957071" y="2075473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Office for National Statistics (2024) </a:t>
          </a:r>
          <a:r>
            <a:rPr lang="en-GB" sz="1700" i="1" kern="1200"/>
            <a:t>Labour Market Overview</a:t>
          </a:r>
          <a:r>
            <a:rPr lang="en-GB" sz="1700" kern="1200"/>
            <a:t>. London: ONS.</a:t>
          </a:r>
          <a:endParaRPr lang="en-US" sz="1700" kern="1200"/>
        </a:p>
      </dsp:txBody>
      <dsp:txXfrm>
        <a:off x="957071" y="2075473"/>
        <a:ext cx="5671732" cy="828633"/>
      </dsp:txXfrm>
    </dsp:sp>
    <dsp:sp modelId="{A31422F6-232E-4327-BA30-568142302915}">
      <dsp:nvSpPr>
        <dsp:cNvPr id="0" name=""/>
        <dsp:cNvSpPr/>
      </dsp:nvSpPr>
      <dsp:spPr>
        <a:xfrm>
          <a:off x="0" y="3111265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11BEB3-D62C-407B-B5CA-9F5397918956}">
      <dsp:nvSpPr>
        <dsp:cNvPr id="0" name=""/>
        <dsp:cNvSpPr/>
      </dsp:nvSpPr>
      <dsp:spPr>
        <a:xfrm>
          <a:off x="250661" y="3297708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54BDE7-B864-4298-A343-5589AD61D5DB}">
      <dsp:nvSpPr>
        <dsp:cNvPr id="0" name=""/>
        <dsp:cNvSpPr/>
      </dsp:nvSpPr>
      <dsp:spPr>
        <a:xfrm>
          <a:off x="957071" y="3111265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Porter, M.E. (1980) </a:t>
          </a:r>
          <a:r>
            <a:rPr lang="en-GB" sz="1700" i="1" kern="1200"/>
            <a:t>Competitive Strategy</a:t>
          </a:r>
          <a:r>
            <a:rPr lang="en-GB" sz="1700" kern="1200"/>
            <a:t>. New York: Free Press.</a:t>
          </a:r>
          <a:endParaRPr lang="en-US" sz="1700" kern="1200"/>
        </a:p>
      </dsp:txBody>
      <dsp:txXfrm>
        <a:off x="957071" y="3111265"/>
        <a:ext cx="5671732" cy="828633"/>
      </dsp:txXfrm>
    </dsp:sp>
    <dsp:sp modelId="{0DBF8A4E-EC04-41F8-A810-FBB17934065A}">
      <dsp:nvSpPr>
        <dsp:cNvPr id="0" name=""/>
        <dsp:cNvSpPr/>
      </dsp:nvSpPr>
      <dsp:spPr>
        <a:xfrm>
          <a:off x="0" y="4147057"/>
          <a:ext cx="6628804" cy="82863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EA625C-6489-43EA-A126-CEE10764AAD6}">
      <dsp:nvSpPr>
        <dsp:cNvPr id="0" name=""/>
        <dsp:cNvSpPr/>
      </dsp:nvSpPr>
      <dsp:spPr>
        <a:xfrm>
          <a:off x="250661" y="4333499"/>
          <a:ext cx="455748" cy="455748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A1F0B4-0E8C-4122-B362-DCECE86ED1E6}">
      <dsp:nvSpPr>
        <dsp:cNvPr id="0" name=""/>
        <dsp:cNvSpPr/>
      </dsp:nvSpPr>
      <dsp:spPr>
        <a:xfrm>
          <a:off x="957071" y="4147057"/>
          <a:ext cx="5671732" cy="828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97" tIns="87697" rIns="87697" bIns="87697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UK Government (2024) </a:t>
          </a:r>
          <a:r>
            <a:rPr lang="en-GB" sz="1700" i="1" kern="1200"/>
            <a:t>Business Guidance</a:t>
          </a:r>
          <a:r>
            <a:rPr lang="en-GB" sz="1700" kern="1200"/>
            <a:t>. Available at: </a:t>
          </a:r>
          <a:r>
            <a:rPr lang="en-GB" sz="1700" kern="1200">
              <a:hlinkClick xmlns:r="http://schemas.openxmlformats.org/officeDocument/2006/relationships" r:id="rId6"/>
            </a:rPr>
            <a:t>https://www.gov.uk/business</a:t>
          </a:r>
          <a:r>
            <a:rPr lang="en-GB" sz="1700" kern="1200"/>
            <a:t> (Accessed: 16 July 2026).</a:t>
          </a:r>
          <a:endParaRPr lang="en-US" sz="1700" kern="1200"/>
        </a:p>
      </dsp:txBody>
      <dsp:txXfrm>
        <a:off x="957071" y="4147057"/>
        <a:ext cx="5671732" cy="8286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7F0ED5-B74F-4FB0-B410-B070DCB0BA13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04F78-3806-4D8D-BA50-F8BBD612D5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71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504F78-3806-4D8D-BA50-F8BBD612D5A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175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6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79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858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8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025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71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940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334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020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8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5077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0172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325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54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813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13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33F86-8C6C-4B27-93E1-4336BC3E3595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5A3822-35C2-437F-B26C-38BAC4A40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408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6E71F-DB68-1BA9-7916-2DA4D45EB8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6734" y="609600"/>
            <a:ext cx="37372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000" b="1"/>
              <a:t>Basil's Bakery Business Analysis Presentation Draft</a:t>
            </a:r>
            <a:br>
              <a:rPr lang="en-US" sz="2000"/>
            </a:br>
            <a:r>
              <a:rPr lang="en-US" sz="2000" b="1"/>
              <a:t>Title</a:t>
            </a:r>
            <a:br>
              <a:rPr lang="en-US" sz="2000"/>
            </a:br>
            <a:endParaRPr lang="en-US" sz="20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C09981-4E2A-1B25-C4F6-06511D06E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9563" y="2160589"/>
            <a:ext cx="4064439" cy="3880773"/>
          </a:xfrm>
        </p:spPr>
        <p:txBody>
          <a:bodyPr vert="horz" lIns="91440" tIns="45720" rIns="91440" bIns="45720" rtlCol="0">
            <a:normAutofit/>
          </a:bodyPr>
          <a:lstStyle/>
          <a:p>
            <a:pPr algn="l">
              <a:buFont typeface="Wingdings 3" charset="2"/>
              <a:buChar char=""/>
            </a:pPr>
            <a:r>
              <a:rPr lang="en-US" b="1">
                <a:solidFill>
                  <a:schemeClr val="tx1">
                    <a:lumMod val="75000"/>
                    <a:lumOff val="25000"/>
                  </a:schemeClr>
                </a:solidFill>
              </a:rPr>
              <a:t>Basil's Bakery: Business Environment Analysis</a:t>
            </a: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lvl="0" algn="l"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Student Name: Rajpal Singh </a:t>
            </a:r>
          </a:p>
          <a:p>
            <a:pPr lvl="0" algn="l"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Student Number: 2508102 </a:t>
            </a:r>
          </a:p>
          <a:p>
            <a:pPr lvl="0" algn="l"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Module Code: LCLM4004 </a:t>
            </a:r>
          </a:p>
          <a:p>
            <a:pPr lvl="0" algn="l">
              <a:buFont typeface="Wingdings 3" charset="2"/>
              <a:buChar char=""/>
            </a:pPr>
            <a:r>
              <a:rPr 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Lecturer: Dr Frank </a:t>
            </a:r>
          </a:p>
          <a:p>
            <a:pPr algn="l">
              <a:buFont typeface="Wingdings 3" charset="2"/>
              <a:buChar char=""/>
            </a:pPr>
            <a:endParaRPr 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ACA576A1-5044-6118-5EC5-537C4EA4442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379" r="26110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46860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91FF1-DC9D-F143-0EE6-1E91FC42C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300" b="1"/>
              <a:t>Introduction</a:t>
            </a:r>
            <a:br>
              <a:rPr lang="en-GB" sz="2300"/>
            </a:br>
            <a:r>
              <a:rPr lang="en-GB" sz="2300" b="1"/>
              <a:t>Presentation Structure</a:t>
            </a:r>
            <a:br>
              <a:rPr lang="en-GB" sz="2300"/>
            </a:br>
            <a:endParaRPr lang="en-GB" sz="23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874C6B6-87D8-4378-91C6-6B0EEC3192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47877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293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1E5E7-EC89-AC3E-61E5-EFDF2D979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b="1" dirty="0"/>
              <a:t>Overview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EF2E5-9A11-2E5A-E0B2-02FA93CC0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GB" dirty="0"/>
              <a:t>Basil's Bakery is an independent artisan bakery established in Coventry in 2015. Sales grew steadily until the COVID-19 pandemic. Although restrictions ended, sales have remained approximately 25% below 2019 levels. This presentation analyses the external and internal factors affecting the business.</a:t>
            </a:r>
          </a:p>
          <a:p>
            <a:endParaRPr lang="en-GB" dirty="0"/>
          </a:p>
        </p:txBody>
      </p:sp>
      <p:pic>
        <p:nvPicPr>
          <p:cNvPr id="5" name="Picture 4" descr="Breads on display">
            <a:extLst>
              <a:ext uri="{FF2B5EF4-FFF2-40B4-BE49-F238E27FC236}">
                <a16:creationId xmlns:a16="http://schemas.microsoft.com/office/drawing/2014/main" id="{16E074E3-4E9C-06BD-DD46-3FFAF15DF4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871" r="27619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1412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7AD90-A5AE-D390-8B27-FFB46775B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816638"/>
            <a:ext cx="3367359" cy="5224724"/>
          </a:xfrm>
        </p:spPr>
        <p:txBody>
          <a:bodyPr anchor="ctr">
            <a:normAutofit/>
          </a:bodyPr>
          <a:lstStyle/>
          <a:p>
            <a:r>
              <a:rPr lang="en-GB" b="1"/>
              <a:t>Issues Affecting Sales</a:t>
            </a:r>
            <a:br>
              <a:rPr lang="en-GB"/>
            </a:br>
            <a:r>
              <a:rPr lang="en-GB" b="1"/>
              <a:t>Main Issues</a:t>
            </a:r>
            <a:br>
              <a:rPr lang="en-GB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2249C-F129-6694-CFF0-848CCC9EC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5" y="816638"/>
            <a:ext cx="4619706" cy="5224724"/>
          </a:xfrm>
        </p:spPr>
        <p:txBody>
          <a:bodyPr anchor="ctr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sz="1700"/>
              <a:t>Reduced customer footfall in the retail park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Closure of neighbouring shops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Staff redundancies reducing customer numbers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Hybrid working reducing lunchtime trade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No delivery service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Poor pre-order system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Rising utility bills </a:t>
            </a:r>
          </a:p>
          <a:p>
            <a:pPr lvl="0">
              <a:lnSpc>
                <a:spcPct val="90000"/>
              </a:lnSpc>
            </a:pPr>
            <a:r>
              <a:rPr lang="en-GB" sz="1700"/>
              <a:t>Higher rent and business rates </a:t>
            </a:r>
          </a:p>
          <a:p>
            <a:pPr>
              <a:lnSpc>
                <a:spcPct val="90000"/>
              </a:lnSpc>
            </a:pPr>
            <a:r>
              <a:rPr lang="en-GB" sz="1700"/>
              <a:t>Increasing cost of organic ingredients</a:t>
            </a:r>
          </a:p>
          <a:p>
            <a:pPr>
              <a:lnSpc>
                <a:spcPct val="90000"/>
              </a:lnSpc>
            </a:pPr>
            <a:r>
              <a:rPr lang="en-GB" sz="1700"/>
              <a:t> </a:t>
            </a:r>
            <a:r>
              <a:rPr lang="en-GB" sz="1700" b="1"/>
              <a:t>Analysis</a:t>
            </a:r>
            <a:endParaRPr lang="en-GB" sz="1700"/>
          </a:p>
          <a:p>
            <a:pPr>
              <a:lnSpc>
                <a:spcPct val="90000"/>
              </a:lnSpc>
            </a:pPr>
            <a:r>
              <a:rPr lang="en-GB" sz="1700"/>
              <a:t>These factors have reduced customer demand while increasing operating costs, placing pressure on profitability.</a:t>
            </a:r>
          </a:p>
          <a:p>
            <a:pPr lvl="0">
              <a:lnSpc>
                <a:spcPct val="90000"/>
              </a:lnSpc>
            </a:pPr>
            <a:endParaRPr lang="en-GB" sz="1700"/>
          </a:p>
          <a:p>
            <a:pPr lvl="0">
              <a:lnSpc>
                <a:spcPct val="90000"/>
              </a:lnSpc>
            </a:pPr>
            <a:endParaRPr lang="en-GB" sz="1700"/>
          </a:p>
          <a:p>
            <a:pPr>
              <a:lnSpc>
                <a:spcPct val="90000"/>
              </a:lnSpc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2920330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D529B-FD14-FB36-1FDF-5748828A9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PESTEL Analysis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2EC73F3-5790-C469-5E72-7BD2C7584C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399037"/>
              </p:ext>
            </p:extLst>
          </p:nvPr>
        </p:nvGraphicFramePr>
        <p:xfrm>
          <a:off x="80387" y="1270000"/>
          <a:ext cx="10689939" cy="44868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80205">
                  <a:extLst>
                    <a:ext uri="{9D8B030D-6E8A-4147-A177-3AD203B41FA5}">
                      <a16:colId xmlns:a16="http://schemas.microsoft.com/office/drawing/2014/main" val="2300345174"/>
                    </a:ext>
                  </a:extLst>
                </a:gridCol>
                <a:gridCol w="6009734">
                  <a:extLst>
                    <a:ext uri="{9D8B030D-6E8A-4147-A177-3AD203B41FA5}">
                      <a16:colId xmlns:a16="http://schemas.microsoft.com/office/drawing/2014/main" val="1464848279"/>
                    </a:ext>
                  </a:extLst>
                </a:gridCol>
              </a:tblGrid>
              <a:tr h="64923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Factor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Application to Basil's Bakery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44653006"/>
                  </a:ext>
                </a:extLst>
              </a:tr>
              <a:tr h="5529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Political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Higher business rates and government regulations increase costs.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3319296"/>
                  </a:ext>
                </a:extLst>
              </a:tr>
              <a:tr h="5529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Economic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Inflation and rising costs reduce consumer spending and increase expenses.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11007480"/>
                  </a:ext>
                </a:extLst>
              </a:tr>
              <a:tr h="5529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Social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 dirty="0">
                          <a:effectLst/>
                        </a:rPr>
                        <a:t>Working from home and changing shopping habits reduce customer visits.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1480028"/>
                  </a:ext>
                </a:extLst>
              </a:tr>
              <a:tr h="5529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Technological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No online ordering or delivery limits customer convenience.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71075108"/>
                  </a:ext>
                </a:extLst>
              </a:tr>
              <a:tr h="5529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Environmental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Organic ingredients are affected by crop failures and climate conditions.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58092571"/>
                  </a:ext>
                </a:extLst>
              </a:tr>
              <a:tr h="10730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>
                          <a:effectLst/>
                        </a:rPr>
                        <a:t>Legal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0" dirty="0">
                          <a:effectLst/>
                        </a:rPr>
                        <a:t>Food hygiene, employment law and health &amp; safety regulations increase compliance costs.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48210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894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9E5A0-3BB1-06F5-19D7-6468CA432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550988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br>
              <a:rPr lang="en-GB" sz="1400" b="1" dirty="0"/>
            </a:br>
            <a:r>
              <a:rPr lang="en-GB" sz="2000" b="1" dirty="0"/>
              <a:t>Fishbone (Cause-and-Effect) Diagram</a:t>
            </a:r>
            <a:br>
              <a:rPr lang="en-GB" sz="2000" dirty="0"/>
            </a:br>
            <a:r>
              <a:rPr lang="en-GB" sz="2000" b="1" dirty="0"/>
              <a:t>Main Problem</a:t>
            </a:r>
            <a:br>
              <a:rPr lang="en-GB" sz="2000" dirty="0"/>
            </a:br>
            <a:r>
              <a:rPr lang="en-GB" sz="2000" b="1" dirty="0"/>
              <a:t>Sales Stagnation</a:t>
            </a:r>
            <a:br>
              <a:rPr lang="en-GB" sz="2000" dirty="0"/>
            </a:br>
            <a:r>
              <a:rPr lang="en-GB" sz="2000" b="1" dirty="0"/>
              <a:t>Causes</a:t>
            </a:r>
            <a:br>
              <a:rPr lang="en-GB" sz="2000" dirty="0"/>
            </a:br>
            <a:r>
              <a:rPr lang="en-GB" sz="2000" b="1" dirty="0"/>
              <a:t>Customers</a:t>
            </a:r>
            <a:br>
              <a:rPr lang="en-GB" sz="1400" dirty="0"/>
            </a:br>
            <a:endParaRPr lang="en-GB" sz="1400" dirty="0"/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6ACB75FB-D90A-BEC1-8D53-7BFE660BAA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1828336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2592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84A4D-94F9-8CE2-DED2-D351B7519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en-GB" b="1"/>
              <a:t>Discussion</a:t>
            </a:r>
            <a:br>
              <a:rPr lang="en-GB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45E77-ABB9-0A6F-AA7B-D166BD2D3F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PESTEL identifies the external environmental pressures affecting the business, while the Fishbone Diagram identifies the root causes of sales stagnation.</a:t>
            </a:r>
          </a:p>
          <a:p>
            <a:pPr>
              <a:lnSpc>
                <a:spcPct val="90000"/>
              </a:lnSpc>
            </a:pPr>
            <a:r>
              <a:rPr lang="en-GB"/>
              <a:t>Possible improvements include:</a:t>
            </a:r>
          </a:p>
          <a:p>
            <a:pPr lvl="0">
              <a:lnSpc>
                <a:spcPct val="90000"/>
              </a:lnSpc>
            </a:pPr>
            <a:r>
              <a:rPr lang="en-GB"/>
              <a:t>Introduce online ordering </a:t>
            </a:r>
          </a:p>
          <a:p>
            <a:pPr lvl="0">
              <a:lnSpc>
                <a:spcPct val="90000"/>
              </a:lnSpc>
            </a:pPr>
            <a:r>
              <a:rPr lang="en-GB"/>
              <a:t>Offer delivery services </a:t>
            </a:r>
          </a:p>
          <a:p>
            <a:pPr lvl="0">
              <a:lnSpc>
                <a:spcPct val="90000"/>
              </a:lnSpc>
            </a:pPr>
            <a:r>
              <a:rPr lang="en-GB"/>
              <a:t>Improve digital pre-ordering </a:t>
            </a:r>
          </a:p>
          <a:p>
            <a:pPr lvl="0">
              <a:lnSpc>
                <a:spcPct val="90000"/>
              </a:lnSpc>
            </a:pPr>
            <a:r>
              <a:rPr lang="en-GB"/>
              <a:t>Promote the bakery on social media </a:t>
            </a:r>
          </a:p>
          <a:p>
            <a:pPr lvl="0">
              <a:lnSpc>
                <a:spcPct val="90000"/>
              </a:lnSpc>
            </a:pPr>
            <a:r>
              <a:rPr lang="en-GB"/>
              <a:t>Develop customer loyalty schemes </a:t>
            </a:r>
          </a:p>
          <a:p>
            <a:pPr>
              <a:lnSpc>
                <a:spcPct val="90000"/>
              </a:lnSpc>
            </a:pPr>
            <a:endParaRPr lang="en-GB"/>
          </a:p>
        </p:txBody>
      </p:sp>
      <p:pic>
        <p:nvPicPr>
          <p:cNvPr id="5" name="Picture 4" descr="3D Hologram from iPad">
            <a:extLst>
              <a:ext uri="{FF2B5EF4-FFF2-40B4-BE49-F238E27FC236}">
                <a16:creationId xmlns:a16="http://schemas.microsoft.com/office/drawing/2014/main" id="{829EA709-FC8B-AAA2-2ADC-73E9FBB6F7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092" r="32397" b="-2"/>
          <a:stretch>
            <a:fillRect/>
          </a:stretch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570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5A57EB-825B-B465-E2FB-657DB805A1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b="1"/>
              <a:t>Key Findings</a:t>
            </a:r>
            <a:br>
              <a:rPr lang="en-GB" sz="4400"/>
            </a:br>
            <a:endParaRPr lang="en-GB" sz="44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8152FD-D5CD-2697-7B4D-928494548B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054715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3661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55AE6B0-AC9E-4167-806F-E9DB135FC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462A22-A3E8-6D6B-5172-E7A463017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anchor="ctr">
            <a:normAutofit/>
          </a:bodyPr>
          <a:lstStyle/>
          <a:p>
            <a:r>
              <a:rPr lang="en-GB" sz="4400" b="1"/>
              <a:t>References (Harvard Style)</a:t>
            </a:r>
            <a:br>
              <a:rPr lang="en-GB" sz="4400"/>
            </a:br>
            <a:endParaRPr lang="en-GB" sz="44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23416A-383B-4FDC-B4C9-D8EDDFE9C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29267" y="-8467"/>
            <a:ext cx="4766733" cy="6866467"/>
            <a:chOff x="7425267" y="-8467"/>
            <a:chExt cx="4766733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B0D29D5-3F7C-4197-821B-6D60A66CC0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7FB49A-3541-428A-AADE-682A3C5056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D96F53DC-08F1-42C6-B558-B83D54B27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AFE48CAF-A51C-463F-A570-ED99439A5C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01F0C48B-50FF-4351-8207-16D0960483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300384B6-5ED6-4F91-A548-B706D83751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37AFFAE-C182-463C-9459-8AB3C69D9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510ACF17-C3F0-42BF-BDEB-D079277121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E804EFD0-B84E-476F-9FC6-6C4A42EA0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87BD1F4E-A66D-4C06-86DA-8D56CA7A3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719" y="0"/>
            <a:ext cx="621428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DEDEB4A-66A7-22CF-F047-0DA7B1F848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540732"/>
              </p:ext>
            </p:extLst>
          </p:nvPr>
        </p:nvGraphicFramePr>
        <p:xfrm>
          <a:off x="4916553" y="944563"/>
          <a:ext cx="6628804" cy="4979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2166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pic>
        <p:nvPicPr>
          <p:cNvPr id="5" name="Picture 4" descr="Yellow and blue symbols">
            <a:extLst>
              <a:ext uri="{FF2B5EF4-FFF2-40B4-BE49-F238E27FC236}">
                <a16:creationId xmlns:a16="http://schemas.microsoft.com/office/drawing/2014/main" id="{C09BECFD-8265-C459-1757-F052940EE79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prstClr val="white"/>
            </a:duotone>
          </a:blip>
          <a:srcRect l="12150" r="9039" b="1"/>
          <a:stretch>
            <a:fillRect/>
          </a:stretch>
        </p:blipFill>
        <p:spPr>
          <a:xfrm>
            <a:off x="6843252" y="-1"/>
            <a:ext cx="5345572" cy="6858001"/>
          </a:xfrm>
          <a:custGeom>
            <a:avLst/>
            <a:gdLst/>
            <a:ahLst/>
            <a:cxnLst/>
            <a:rect l="l" t="t" r="r" b="b"/>
            <a:pathLst>
              <a:path w="7065281" h="6858001">
                <a:moveTo>
                  <a:pt x="379987" y="0"/>
                </a:moveTo>
                <a:lnTo>
                  <a:pt x="7065281" y="0"/>
                </a:lnTo>
                <a:lnTo>
                  <a:pt x="7065281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76DAB9-3575-3EA3-EC74-37B31793A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806" y="1678666"/>
            <a:ext cx="6253317" cy="2369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800" dirty="0"/>
              <a:t>Thank You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9676FF-5EBF-9E72-F889-1DDCA73A1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5" y="4050831"/>
            <a:ext cx="5113217" cy="10969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 sz="4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 &amp; A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7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3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7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940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</TotalTime>
  <Words>537</Words>
  <Application>Microsoft Office PowerPoint</Application>
  <PresentationFormat>Widescreen</PresentationFormat>
  <Paragraphs>89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Arial</vt:lpstr>
      <vt:lpstr>Trebuchet MS</vt:lpstr>
      <vt:lpstr>Wingdings 3</vt:lpstr>
      <vt:lpstr>Facet</vt:lpstr>
      <vt:lpstr>Basil's Bakery Business Analysis Presentation Draft Title </vt:lpstr>
      <vt:lpstr>Introduction Presentation Structure </vt:lpstr>
      <vt:lpstr>Overview </vt:lpstr>
      <vt:lpstr>Issues Affecting Sales Main Issues </vt:lpstr>
      <vt:lpstr>PESTEL Analysis </vt:lpstr>
      <vt:lpstr> Fishbone (Cause-and-Effect) Diagram Main Problem Sales Stagnation Causes Customers </vt:lpstr>
      <vt:lpstr>Discussion </vt:lpstr>
      <vt:lpstr>Key Findings </vt:lpstr>
      <vt:lpstr>References (Harvard Style) 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Rajapal Singh (2508102)</dc:creator>
  <cp:lastModifiedBy>Rajapal Singh (2508102)</cp:lastModifiedBy>
  <cp:revision>5</cp:revision>
  <dcterms:created xsi:type="dcterms:W3CDTF">2026-07-16T13:54:49Z</dcterms:created>
  <dcterms:modified xsi:type="dcterms:W3CDTF">2026-07-16T14:58:50Z</dcterms:modified>
</cp:coreProperties>
</file>