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73" r:id="rId8"/>
    <p:sldId id="263" r:id="rId9"/>
    <p:sldId id="274" r:id="rId10"/>
    <p:sldId id="269" r:id="rId11"/>
    <p:sldId id="275" r:id="rId12"/>
    <p:sldId id="272" r:id="rId13"/>
    <p:sldId id="264" r:id="rId14"/>
    <p:sldId id="266" r:id="rId15"/>
    <p:sldId id="265" r:id="rId16"/>
    <p:sldId id="267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iana Evans (1706137)" initials="DE(" lastIdx="1" clrIdx="0">
    <p:extLst>
      <p:ext uri="{19B8F6BF-5375-455C-9EA6-DF929625EA0E}">
        <p15:presenceInfo xmlns:p15="http://schemas.microsoft.com/office/powerpoint/2012/main" userId="S-1-5-21-3734451091-969824854-1438263062-10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Evans (1706137)" userId="10033FFFA4985E66@LIVE.COM" providerId="AD" clId="Web-{34F522FD-62FB-4E31-B932-F5640E30348C}"/>
    <pc:docChg chg="modSld">
      <pc:chgData name="Diana Evans (1706137)" userId="10033FFFA4985E66@LIVE.COM" providerId="AD" clId="Web-{34F522FD-62FB-4E31-B932-F5640E30348C}" dt="2018-02-12T19:05:46.893" v="37"/>
      <pc:docMkLst>
        <pc:docMk/>
      </pc:docMkLst>
      <pc:sldChg chg="modSp">
        <pc:chgData name="Diana Evans (1706137)" userId="10033FFFA4985E66@LIVE.COM" providerId="AD" clId="Web-{34F522FD-62FB-4E31-B932-F5640E30348C}" dt="2018-02-12T19:05:46.880" v="36"/>
        <pc:sldMkLst>
          <pc:docMk/>
          <pc:sldMk cId="248994779" sldId="265"/>
        </pc:sldMkLst>
        <pc:spChg chg="mod">
          <ac:chgData name="Diana Evans (1706137)" userId="10033FFFA4985E66@LIVE.COM" providerId="AD" clId="Web-{34F522FD-62FB-4E31-B932-F5640E30348C}" dt="2018-02-12T19:05:46.880" v="36"/>
          <ac:spMkLst>
            <pc:docMk/>
            <pc:sldMk cId="248994779" sldId="265"/>
            <ac:spMk id="3" creationId="{00000000-0000-0000-0000-000000000000}"/>
          </ac:spMkLst>
        </pc:spChg>
      </pc:sldChg>
    </pc:docChg>
  </pc:docChgLst>
  <pc:docChgLst>
    <pc:chgData name="Diana Evans (1706137)" userId="53a12a3f-5a22-4925-88ed-63b71461c775" providerId="ADAL" clId="{A4F938D6-A3CE-4EEC-B6A1-1AB864A2DEAD}"/>
    <pc:docChg chg="undo custSel addSld delSld modSld sldOrd">
      <pc:chgData name="Diana Evans (1706137)" userId="53a12a3f-5a22-4925-88ed-63b71461c775" providerId="ADAL" clId="{A4F938D6-A3CE-4EEC-B6A1-1AB864A2DEAD}" dt="2018-03-13T22:38:33.971" v="5348" actId="14734"/>
      <pc:docMkLst>
        <pc:docMk/>
      </pc:docMkLst>
      <pc:sldChg chg="modSp">
        <pc:chgData name="Diana Evans (1706137)" userId="53a12a3f-5a22-4925-88ed-63b71461c775" providerId="ADAL" clId="{A4F938D6-A3CE-4EEC-B6A1-1AB864A2DEAD}" dt="2018-02-13T16:52:45.858" v="27" actId="20577"/>
        <pc:sldMkLst>
          <pc:docMk/>
          <pc:sldMk cId="1800019289" sldId="259"/>
        </pc:sldMkLst>
        <pc:spChg chg="mod">
          <ac:chgData name="Diana Evans (1706137)" userId="53a12a3f-5a22-4925-88ed-63b71461c775" providerId="ADAL" clId="{A4F938D6-A3CE-4EEC-B6A1-1AB864A2DEAD}" dt="2018-02-13T16:52:45.858" v="27" actId="20577"/>
          <ac:spMkLst>
            <pc:docMk/>
            <pc:sldMk cId="1800019289" sldId="259"/>
            <ac:spMk id="3" creationId="{00000000-0000-0000-0000-000000000000}"/>
          </ac:spMkLst>
        </pc:spChg>
      </pc:sldChg>
      <pc:sldChg chg="modSp">
        <pc:chgData name="Diana Evans (1706137)" userId="53a12a3f-5a22-4925-88ed-63b71461c775" providerId="ADAL" clId="{A4F938D6-A3CE-4EEC-B6A1-1AB864A2DEAD}" dt="2018-02-19T19:04:02.381" v="3765" actId="14100"/>
        <pc:sldMkLst>
          <pc:docMk/>
          <pc:sldMk cId="530429520" sldId="260"/>
        </pc:sldMkLst>
        <pc:spChg chg="mod">
          <ac:chgData name="Diana Evans (1706137)" userId="53a12a3f-5a22-4925-88ed-63b71461c775" providerId="ADAL" clId="{A4F938D6-A3CE-4EEC-B6A1-1AB864A2DEAD}" dt="2018-02-13T18:13:42.251" v="1347" actId="20577"/>
          <ac:spMkLst>
            <pc:docMk/>
            <pc:sldMk cId="530429520" sldId="260"/>
            <ac:spMk id="3" creationId="{00000000-0000-0000-0000-000000000000}"/>
          </ac:spMkLst>
        </pc:spChg>
        <pc:graphicFrameChg chg="mod">
          <ac:chgData name="Diana Evans (1706137)" userId="53a12a3f-5a22-4925-88ed-63b71461c775" providerId="ADAL" clId="{A4F938D6-A3CE-4EEC-B6A1-1AB864A2DEAD}" dt="2018-02-19T19:04:02.381" v="3765" actId="14100"/>
          <ac:graphicFrameMkLst>
            <pc:docMk/>
            <pc:sldMk cId="530429520" sldId="260"/>
            <ac:graphicFrameMk id="3" creationId="{00000000-0000-0000-0000-000000000000}"/>
          </ac:graphicFrameMkLst>
        </pc:graphicFrameChg>
      </pc:sldChg>
      <pc:sldChg chg="modSp">
        <pc:chgData name="Diana Evans (1706137)" userId="53a12a3f-5a22-4925-88ed-63b71461c775" providerId="ADAL" clId="{A4F938D6-A3CE-4EEC-B6A1-1AB864A2DEAD}" dt="2018-02-13T18:14:55.108" v="1360" actId="313"/>
        <pc:sldMkLst>
          <pc:docMk/>
          <pc:sldMk cId="760085160" sldId="261"/>
        </pc:sldMkLst>
        <pc:spChg chg="mod">
          <ac:chgData name="Diana Evans (1706137)" userId="53a12a3f-5a22-4925-88ed-63b71461c775" providerId="ADAL" clId="{A4F938D6-A3CE-4EEC-B6A1-1AB864A2DEAD}" dt="2018-02-13T18:14:55.108" v="1360" actId="313"/>
          <ac:spMkLst>
            <pc:docMk/>
            <pc:sldMk cId="760085160" sldId="261"/>
            <ac:spMk id="3" creationId="{00000000-0000-0000-0000-000000000000}"/>
          </ac:spMkLst>
        </pc:spChg>
      </pc:sldChg>
      <pc:sldChg chg="modSp">
        <pc:chgData name="Diana Evans (1706137)" userId="53a12a3f-5a22-4925-88ed-63b71461c775" providerId="ADAL" clId="{A4F938D6-A3CE-4EEC-B6A1-1AB864A2DEAD}" dt="2018-02-18T12:11:15.856" v="1453" actId="20577"/>
        <pc:sldMkLst>
          <pc:docMk/>
          <pc:sldMk cId="2123369110" sldId="262"/>
        </pc:sldMkLst>
        <pc:spChg chg="mod">
          <ac:chgData name="Diana Evans (1706137)" userId="53a12a3f-5a22-4925-88ed-63b71461c775" providerId="ADAL" clId="{A4F938D6-A3CE-4EEC-B6A1-1AB864A2DEAD}" dt="2018-02-18T12:11:15.856" v="1453" actId="20577"/>
          <ac:spMkLst>
            <pc:docMk/>
            <pc:sldMk cId="2123369110" sldId="262"/>
            <ac:spMk id="3" creationId="{00000000-0000-0000-0000-000000000000}"/>
          </ac:spMkLst>
        </pc:spChg>
      </pc:sldChg>
      <pc:sldChg chg="modSp">
        <pc:chgData name="Diana Evans (1706137)" userId="53a12a3f-5a22-4925-88ed-63b71461c775" providerId="ADAL" clId="{A4F938D6-A3CE-4EEC-B6A1-1AB864A2DEAD}" dt="2018-02-18T12:49:14.968" v="2514" actId="20577"/>
        <pc:sldMkLst>
          <pc:docMk/>
          <pc:sldMk cId="248143211" sldId="263"/>
        </pc:sldMkLst>
        <pc:spChg chg="mod">
          <ac:chgData name="Diana Evans (1706137)" userId="53a12a3f-5a22-4925-88ed-63b71461c775" providerId="ADAL" clId="{A4F938D6-A3CE-4EEC-B6A1-1AB864A2DEAD}" dt="2018-02-18T12:49:14.968" v="2514" actId="20577"/>
          <ac:spMkLst>
            <pc:docMk/>
            <pc:sldMk cId="248143211" sldId="263"/>
            <ac:spMk id="3" creationId="{00000000-0000-0000-0000-000000000000}"/>
          </ac:spMkLst>
        </pc:spChg>
      </pc:sldChg>
      <pc:sldChg chg="addSp delSp modSp mod setBg">
        <pc:chgData name="Diana Evans (1706137)" userId="53a12a3f-5a22-4925-88ed-63b71461c775" providerId="ADAL" clId="{A4F938D6-A3CE-4EEC-B6A1-1AB864A2DEAD}" dt="2018-02-18T13:35:54.574" v="3509" actId="20577"/>
        <pc:sldMkLst>
          <pc:docMk/>
          <pc:sldMk cId="2373350283" sldId="264"/>
        </pc:sldMkLst>
        <pc:spChg chg="mod">
          <ac:chgData name="Diana Evans (1706137)" userId="53a12a3f-5a22-4925-88ed-63b71461c775" providerId="ADAL" clId="{A4F938D6-A3CE-4EEC-B6A1-1AB864A2DEAD}" dt="2018-02-18T13:26:23.894" v="3304" actId="26606"/>
          <ac:spMkLst>
            <pc:docMk/>
            <pc:sldMk cId="2373350283" sldId="264"/>
            <ac:spMk id="2" creationId="{00000000-0000-0000-0000-000000000000}"/>
          </ac:spMkLst>
        </pc:spChg>
        <pc:spChg chg="del">
          <ac:chgData name="Diana Evans (1706137)" userId="53a12a3f-5a22-4925-88ed-63b71461c775" providerId="ADAL" clId="{A4F938D6-A3CE-4EEC-B6A1-1AB864A2DEAD}" dt="2018-02-18T13:26:14.294" v="3301" actId="931"/>
          <ac:spMkLst>
            <pc:docMk/>
            <pc:sldMk cId="2373350283" sldId="264"/>
            <ac:spMk id="3" creationId="{00000000-0000-0000-0000-000000000000}"/>
          </ac:spMkLst>
        </pc:spChg>
        <pc:spChg chg="add mod">
          <ac:chgData name="Diana Evans (1706137)" userId="53a12a3f-5a22-4925-88ed-63b71461c775" providerId="ADAL" clId="{A4F938D6-A3CE-4EEC-B6A1-1AB864A2DEAD}" dt="2018-02-18T13:35:54.574" v="3509" actId="20577"/>
          <ac:spMkLst>
            <pc:docMk/>
            <pc:sldMk cId="2373350283" sldId="264"/>
            <ac:spMk id="12" creationId="{00000000-0000-0000-0000-000000000000}"/>
          </ac:spMkLst>
        </pc:spChg>
        <pc:spChg chg="add">
          <ac:chgData name="Diana Evans (1706137)" userId="53a12a3f-5a22-4925-88ed-63b71461c775" providerId="ADAL" clId="{A4F938D6-A3CE-4EEC-B6A1-1AB864A2DEAD}" dt="2018-02-18T13:26:23.894" v="3304" actId="26606"/>
          <ac:spMkLst>
            <pc:docMk/>
            <pc:sldMk cId="2373350283" sldId="264"/>
            <ac:spMk id="24" creationId="{9F33B405-D785-4738-B1C0-6A0AA5E98286}"/>
          </ac:spMkLst>
        </pc:spChg>
        <pc:grpChg chg="add">
          <ac:chgData name="Diana Evans (1706137)" userId="53a12a3f-5a22-4925-88ed-63b71461c775" providerId="ADAL" clId="{A4F938D6-A3CE-4EEC-B6A1-1AB864A2DEAD}" dt="2018-02-18T13:26:23.894" v="3304" actId="26606"/>
          <ac:grpSpMkLst>
            <pc:docMk/>
            <pc:sldMk cId="2373350283" sldId="264"/>
            <ac:grpSpMk id="15" creationId="{6061F655-345C-4AD8-85BC-913D875232C0}"/>
          </ac:grpSpMkLst>
        </pc:grpChg>
        <pc:picChg chg="add del mod">
          <ac:chgData name="Diana Evans (1706137)" userId="53a12a3f-5a22-4925-88ed-63b71461c775" providerId="ADAL" clId="{A4F938D6-A3CE-4EEC-B6A1-1AB864A2DEAD}" dt="2018-02-18T13:26:23.894" v="3304" actId="26606"/>
          <ac:picMkLst>
            <pc:docMk/>
            <pc:sldMk cId="2373350283" sldId="264"/>
            <ac:picMk id="9" creationId="{24F7AF05-07D3-4590-A483-549293C3F0F1}"/>
          </ac:picMkLst>
        </pc:picChg>
        <pc:picChg chg="add">
          <ac:chgData name="Diana Evans (1706137)" userId="53a12a3f-5a22-4925-88ed-63b71461c775" providerId="ADAL" clId="{A4F938D6-A3CE-4EEC-B6A1-1AB864A2DEAD}" dt="2018-02-18T13:26:23.894" v="3304" actId="26606"/>
          <ac:picMkLst>
            <pc:docMk/>
            <pc:sldMk cId="2373350283" sldId="264"/>
            <ac:picMk id="10" creationId="{24F7AF05-07D3-4590-A483-549293C3F0F1}"/>
          </ac:picMkLst>
        </pc:picChg>
      </pc:sldChg>
      <pc:sldChg chg="modSp">
        <pc:chgData name="Diana Evans (1706137)" userId="53a12a3f-5a22-4925-88ed-63b71461c775" providerId="ADAL" clId="{A4F938D6-A3CE-4EEC-B6A1-1AB864A2DEAD}" dt="2018-02-28T10:52:29.886" v="5329" actId="6549"/>
        <pc:sldMkLst>
          <pc:docMk/>
          <pc:sldMk cId="248994779" sldId="265"/>
        </pc:sldMkLst>
        <pc:spChg chg="mod">
          <ac:chgData name="Diana Evans (1706137)" userId="53a12a3f-5a22-4925-88ed-63b71461c775" providerId="ADAL" clId="{A4F938D6-A3CE-4EEC-B6A1-1AB864A2DEAD}" dt="2018-02-28T10:52:29.886" v="5329" actId="6549"/>
          <ac:spMkLst>
            <pc:docMk/>
            <pc:sldMk cId="248994779" sldId="265"/>
            <ac:spMk id="3" creationId="{00000000-0000-0000-0000-000000000000}"/>
          </ac:spMkLst>
        </pc:spChg>
      </pc:sldChg>
      <pc:sldChg chg="modSp">
        <pc:chgData name="Diana Evans (1706137)" userId="53a12a3f-5a22-4925-88ed-63b71461c775" providerId="ADAL" clId="{A4F938D6-A3CE-4EEC-B6A1-1AB864A2DEAD}" dt="2018-02-28T10:53:51.922" v="5346" actId="14100"/>
        <pc:sldMkLst>
          <pc:docMk/>
          <pc:sldMk cId="961434279" sldId="266"/>
        </pc:sldMkLst>
        <pc:spChg chg="mod">
          <ac:chgData name="Diana Evans (1706137)" userId="53a12a3f-5a22-4925-88ed-63b71461c775" providerId="ADAL" clId="{A4F938D6-A3CE-4EEC-B6A1-1AB864A2DEAD}" dt="2018-02-28T10:01:33.194" v="4938" actId="20577"/>
          <ac:spMkLst>
            <pc:docMk/>
            <pc:sldMk cId="961434279" sldId="266"/>
            <ac:spMk id="2" creationId="{00000000-0000-0000-0000-000000000000}"/>
          </ac:spMkLst>
        </pc:spChg>
        <pc:spChg chg="mod">
          <ac:chgData name="Diana Evans (1706137)" userId="53a12a3f-5a22-4925-88ed-63b71461c775" providerId="ADAL" clId="{A4F938D6-A3CE-4EEC-B6A1-1AB864A2DEAD}" dt="2018-02-28T10:00:19.972" v="4816" actId="14100"/>
          <ac:spMkLst>
            <pc:docMk/>
            <pc:sldMk cId="961434279" sldId="266"/>
            <ac:spMk id="3" creationId="{00000000-0000-0000-0000-000000000000}"/>
          </ac:spMkLst>
        </pc:spChg>
        <pc:graphicFrameChg chg="mod modGraphic">
          <ac:chgData name="Diana Evans (1706137)" userId="53a12a3f-5a22-4925-88ed-63b71461c775" providerId="ADAL" clId="{A4F938D6-A3CE-4EEC-B6A1-1AB864A2DEAD}" dt="2018-02-28T10:53:51.922" v="5346" actId="14100"/>
          <ac:graphicFrameMkLst>
            <pc:docMk/>
            <pc:sldMk cId="961434279" sldId="266"/>
            <ac:graphicFrameMk id="4" creationId="{06D66427-FA9C-4FBA-83A8-748D8780EDCB}"/>
          </ac:graphicFrameMkLst>
        </pc:graphicFrameChg>
      </pc:sldChg>
      <pc:sldChg chg="modSp add">
        <pc:chgData name="Diana Evans (1706137)" userId="53a12a3f-5a22-4925-88ed-63b71461c775" providerId="ADAL" clId="{A4F938D6-A3CE-4EEC-B6A1-1AB864A2DEAD}" dt="2018-02-28T10:51:38.725" v="5321" actId="27636"/>
        <pc:sldMkLst>
          <pc:docMk/>
          <pc:sldMk cId="1928441034" sldId="267"/>
        </pc:sldMkLst>
        <pc:spChg chg="mod">
          <ac:chgData name="Diana Evans (1706137)" userId="53a12a3f-5a22-4925-88ed-63b71461c775" providerId="ADAL" clId="{A4F938D6-A3CE-4EEC-B6A1-1AB864A2DEAD}" dt="2018-02-18T13:40:03.534" v="3739" actId="20577"/>
          <ac:spMkLst>
            <pc:docMk/>
            <pc:sldMk cId="1928441034" sldId="267"/>
            <ac:spMk id="2" creationId="{A1E49A54-D1DF-4FD9-895A-B798F4BCC591}"/>
          </ac:spMkLst>
        </pc:spChg>
        <pc:spChg chg="mod">
          <ac:chgData name="Diana Evans (1706137)" userId="53a12a3f-5a22-4925-88ed-63b71461c775" providerId="ADAL" clId="{A4F938D6-A3CE-4EEC-B6A1-1AB864A2DEAD}" dt="2018-02-28T10:51:38.725" v="5321" actId="27636"/>
          <ac:spMkLst>
            <pc:docMk/>
            <pc:sldMk cId="1928441034" sldId="267"/>
            <ac:spMk id="3" creationId="{35C1839A-AA73-489E-B41C-74B8F290CE63}"/>
          </ac:spMkLst>
        </pc:spChg>
      </pc:sldChg>
      <pc:sldChg chg="modSp add">
        <pc:chgData name="Diana Evans (1706137)" userId="53a12a3f-5a22-4925-88ed-63b71461c775" providerId="ADAL" clId="{A4F938D6-A3CE-4EEC-B6A1-1AB864A2DEAD}" dt="2018-02-28T09:58:11.048" v="4751" actId="122"/>
        <pc:sldMkLst>
          <pc:docMk/>
          <pc:sldMk cId="3380019410" sldId="269"/>
        </pc:sldMkLst>
        <pc:spChg chg="mod">
          <ac:chgData name="Diana Evans (1706137)" userId="53a12a3f-5a22-4925-88ed-63b71461c775" providerId="ADAL" clId="{A4F938D6-A3CE-4EEC-B6A1-1AB864A2DEAD}" dt="2018-02-18T12:53:41.282" v="2740" actId="20577"/>
          <ac:spMkLst>
            <pc:docMk/>
            <pc:sldMk cId="3380019410" sldId="269"/>
            <ac:spMk id="2" creationId="{141F89FA-B415-46DA-801E-6277D80782AF}"/>
          </ac:spMkLst>
        </pc:spChg>
        <pc:spChg chg="mod">
          <ac:chgData name="Diana Evans (1706137)" userId="53a12a3f-5a22-4925-88ed-63b71461c775" providerId="ADAL" clId="{A4F938D6-A3CE-4EEC-B6A1-1AB864A2DEAD}" dt="2018-02-28T09:58:11.048" v="4751" actId="122"/>
          <ac:spMkLst>
            <pc:docMk/>
            <pc:sldMk cId="3380019410" sldId="269"/>
            <ac:spMk id="3" creationId="{E420C863-53BE-4877-8740-9838A5D19593}"/>
          </ac:spMkLst>
        </pc:spChg>
      </pc:sldChg>
      <pc:sldChg chg="modSp add">
        <pc:chgData name="Diana Evans (1706137)" userId="53a12a3f-5a22-4925-88ed-63b71461c775" providerId="ADAL" clId="{A4F938D6-A3CE-4EEC-B6A1-1AB864A2DEAD}" dt="2018-02-28T10:51:32.665" v="5316" actId="27636"/>
        <pc:sldMkLst>
          <pc:docMk/>
          <pc:sldMk cId="2428429194" sldId="270"/>
        </pc:sldMkLst>
        <pc:spChg chg="mod">
          <ac:chgData name="Diana Evans (1706137)" userId="53a12a3f-5a22-4925-88ed-63b71461c775" providerId="ADAL" clId="{A4F938D6-A3CE-4EEC-B6A1-1AB864A2DEAD}" dt="2018-02-18T13:40:24.670" v="3757" actId="20577"/>
          <ac:spMkLst>
            <pc:docMk/>
            <pc:sldMk cId="2428429194" sldId="270"/>
            <ac:spMk id="2" creationId="{F38FD422-1C0B-483D-BC5E-775F9F13E9E5}"/>
          </ac:spMkLst>
        </pc:spChg>
        <pc:spChg chg="mod">
          <ac:chgData name="Diana Evans (1706137)" userId="53a12a3f-5a22-4925-88ed-63b71461c775" providerId="ADAL" clId="{A4F938D6-A3CE-4EEC-B6A1-1AB864A2DEAD}" dt="2018-02-28T10:51:32.665" v="5316" actId="27636"/>
          <ac:spMkLst>
            <pc:docMk/>
            <pc:sldMk cId="2428429194" sldId="270"/>
            <ac:spMk id="3" creationId="{A095E935-4D74-44BF-9355-3D401C85B7B8}"/>
          </ac:spMkLst>
        </pc:spChg>
      </pc:sldChg>
      <pc:sldChg chg="addSp delSp modSp add mod ord setBg setClrOvrMap">
        <pc:chgData name="Diana Evans (1706137)" userId="53a12a3f-5a22-4925-88ed-63b71461c775" providerId="ADAL" clId="{A4F938D6-A3CE-4EEC-B6A1-1AB864A2DEAD}" dt="2018-02-28T09:10:07.044" v="3869" actId="14100"/>
        <pc:sldMkLst>
          <pc:docMk/>
          <pc:sldMk cId="3621387591" sldId="272"/>
        </pc:sldMkLst>
        <pc:spChg chg="mod ord">
          <ac:chgData name="Diana Evans (1706137)" userId="53a12a3f-5a22-4925-88ed-63b71461c775" providerId="ADAL" clId="{A4F938D6-A3CE-4EEC-B6A1-1AB864A2DEAD}" dt="2018-02-18T13:14:09.203" v="3204" actId="26606"/>
          <ac:spMkLst>
            <pc:docMk/>
            <pc:sldMk cId="3621387591" sldId="272"/>
            <ac:spMk id="2" creationId="{052B77F2-96CE-4570-949C-0CB89FF64A2E}"/>
          </ac:spMkLst>
        </pc:spChg>
        <pc:spChg chg="del">
          <ac:chgData name="Diana Evans (1706137)" userId="53a12a3f-5a22-4925-88ed-63b71461c775" providerId="ADAL" clId="{A4F938D6-A3CE-4EEC-B6A1-1AB864A2DEAD}" dt="2018-02-18T13:12:28.691" v="3166" actId="931"/>
          <ac:spMkLst>
            <pc:docMk/>
            <pc:sldMk cId="3621387591" sldId="272"/>
            <ac:spMk id="3" creationId="{937BBE5D-7629-435C-814D-39BBDD25C214}"/>
          </ac:spMkLst>
        </pc:spChg>
        <pc:spChg chg="add del">
          <ac:chgData name="Diana Evans (1706137)" userId="53a12a3f-5a22-4925-88ed-63b71461c775" providerId="ADAL" clId="{A4F938D6-A3CE-4EEC-B6A1-1AB864A2DEAD}" dt="2018-02-18T13:13:33.345" v="3192" actId="26606"/>
          <ac:spMkLst>
            <pc:docMk/>
            <pc:sldMk cId="3621387591" sldId="272"/>
            <ac:spMk id="10" creationId="{00000000-0000-0000-0000-000000000000}"/>
          </ac:spMkLst>
        </pc:spChg>
        <pc:spChg chg="add del">
          <ac:chgData name="Diana Evans (1706137)" userId="53a12a3f-5a22-4925-88ed-63b71461c775" providerId="ADAL" clId="{A4F938D6-A3CE-4EEC-B6A1-1AB864A2DEAD}" dt="2018-02-18T13:13:35.324" v="3195" actId="26606"/>
          <ac:spMkLst>
            <pc:docMk/>
            <pc:sldMk cId="3621387591" sldId="272"/>
            <ac:spMk id="14" creationId="{B8144315-1C5A-4185-A952-25D98D303D46}"/>
          </ac:spMkLst>
        </pc:spChg>
        <pc:spChg chg="add del">
          <ac:chgData name="Diana Evans (1706137)" userId="53a12a3f-5a22-4925-88ed-63b71461c775" providerId="ADAL" clId="{A4F938D6-A3CE-4EEC-B6A1-1AB864A2DEAD}" dt="2018-02-18T13:13:35.324" v="3195" actId="26606"/>
          <ac:spMkLst>
            <pc:docMk/>
            <pc:sldMk cId="3621387591" sldId="272"/>
            <ac:spMk id="16" creationId="{2B109C5B-3B98-48EB-A942-8D11CEA374B6}"/>
          </ac:spMkLst>
        </pc:spChg>
        <pc:spChg chg="add del">
          <ac:chgData name="Diana Evans (1706137)" userId="53a12a3f-5a22-4925-88ed-63b71461c775" providerId="ADAL" clId="{A4F938D6-A3CE-4EEC-B6A1-1AB864A2DEAD}" dt="2018-02-18T13:13:35.324" v="3195" actId="26606"/>
          <ac:spMkLst>
            <pc:docMk/>
            <pc:sldMk cId="3621387591" sldId="272"/>
            <ac:spMk id="18" creationId="{A9C389E4-003E-40C9-AC9E-ED821C16F525}"/>
          </ac:spMkLst>
        </pc:spChg>
        <pc:spChg chg="add del">
          <ac:chgData name="Diana Evans (1706137)" userId="53a12a3f-5a22-4925-88ed-63b71461c775" providerId="ADAL" clId="{A4F938D6-A3CE-4EEC-B6A1-1AB864A2DEAD}" dt="2018-02-18T13:13:35.324" v="3195" actId="26606"/>
          <ac:spMkLst>
            <pc:docMk/>
            <pc:sldMk cId="3621387591" sldId="272"/>
            <ac:spMk id="20" creationId="{6C042684-2705-40BD-9104-A6B24CE1CA45}"/>
          </ac:spMkLst>
        </pc:spChg>
        <pc:spChg chg="add del">
          <ac:chgData name="Diana Evans (1706137)" userId="53a12a3f-5a22-4925-88ed-63b71461c775" providerId="ADAL" clId="{A4F938D6-A3CE-4EEC-B6A1-1AB864A2DEAD}" dt="2018-02-18T13:13:33.345" v="3192" actId="26606"/>
          <ac:spMkLst>
            <pc:docMk/>
            <pc:sldMk cId="3621387591" sldId="272"/>
            <ac:spMk id="22" creationId="{9F33B405-D785-4738-B1C0-6A0AA5E98286}"/>
          </ac:spMkLst>
        </pc:spChg>
        <pc:spChg chg="add del">
          <ac:chgData name="Diana Evans (1706137)" userId="53a12a3f-5a22-4925-88ed-63b71461c775" providerId="ADAL" clId="{A4F938D6-A3CE-4EEC-B6A1-1AB864A2DEAD}" dt="2018-02-18T13:14:09.203" v="3204" actId="26606"/>
          <ac:spMkLst>
            <pc:docMk/>
            <pc:sldMk cId="3621387591" sldId="272"/>
            <ac:spMk id="27" creationId="{670D6F2B-93AF-47D6-9378-5E54BE0AC69F}"/>
          </ac:spMkLst>
        </pc:spChg>
        <pc:spChg chg="add mod">
          <ac:chgData name="Diana Evans (1706137)" userId="53a12a3f-5a22-4925-88ed-63b71461c775" providerId="ADAL" clId="{A4F938D6-A3CE-4EEC-B6A1-1AB864A2DEAD}" dt="2018-02-28T09:07:26.589" v="3814" actId="20577"/>
          <ac:spMkLst>
            <pc:docMk/>
            <pc:sldMk cId="3621387591" sldId="272"/>
            <ac:spMk id="32" creationId="{00000000-0000-0000-0000-000000000000}"/>
          </ac:spMkLst>
        </pc:spChg>
        <pc:spChg chg="add">
          <ac:chgData name="Diana Evans (1706137)" userId="53a12a3f-5a22-4925-88ed-63b71461c775" providerId="ADAL" clId="{A4F938D6-A3CE-4EEC-B6A1-1AB864A2DEAD}" dt="2018-02-18T13:14:09.203" v="3204" actId="26606"/>
          <ac:spMkLst>
            <pc:docMk/>
            <pc:sldMk cId="3621387591" sldId="272"/>
            <ac:spMk id="44" creationId="{9F33B405-D785-4738-B1C0-6A0AA5E98286}"/>
          </ac:spMkLst>
        </pc:spChg>
        <pc:grpChg chg="add del">
          <ac:chgData name="Diana Evans (1706137)" userId="53a12a3f-5a22-4925-88ed-63b71461c775" providerId="ADAL" clId="{A4F938D6-A3CE-4EEC-B6A1-1AB864A2DEAD}" dt="2018-02-18T13:13:33.345" v="3192" actId="26606"/>
          <ac:grpSpMkLst>
            <pc:docMk/>
            <pc:sldMk cId="3621387591" sldId="272"/>
            <ac:grpSpMk id="13" creationId="{6061F655-345C-4AD8-85BC-913D875232C0}"/>
          </ac:grpSpMkLst>
        </pc:grpChg>
        <pc:grpChg chg="add del">
          <ac:chgData name="Diana Evans (1706137)" userId="53a12a3f-5a22-4925-88ed-63b71461c775" providerId="ADAL" clId="{A4F938D6-A3CE-4EEC-B6A1-1AB864A2DEAD}" dt="2018-02-18T13:13:35.324" v="3195" actId="26606"/>
          <ac:grpSpMkLst>
            <pc:docMk/>
            <pc:sldMk cId="3621387591" sldId="272"/>
            <ac:grpSpMk id="24" creationId="{4091D54B-59AB-4A5E-8E9E-0421BD66D4FB}"/>
          </ac:grpSpMkLst>
        </pc:grpChg>
        <pc:grpChg chg="add del">
          <ac:chgData name="Diana Evans (1706137)" userId="53a12a3f-5a22-4925-88ed-63b71461c775" providerId="ADAL" clId="{A4F938D6-A3CE-4EEC-B6A1-1AB864A2DEAD}" dt="2018-02-18T13:14:09.203" v="3204" actId="26606"/>
          <ac:grpSpMkLst>
            <pc:docMk/>
            <pc:sldMk cId="3621387591" sldId="272"/>
            <ac:grpSpMk id="26" creationId="{6503EB0F-2257-4A3E-A73B-E1DE769B459F}"/>
          </ac:grpSpMkLst>
        </pc:grpChg>
        <pc:grpChg chg="add">
          <ac:chgData name="Diana Evans (1706137)" userId="53a12a3f-5a22-4925-88ed-63b71461c775" providerId="ADAL" clId="{A4F938D6-A3CE-4EEC-B6A1-1AB864A2DEAD}" dt="2018-02-18T13:14:09.203" v="3204" actId="26606"/>
          <ac:grpSpMkLst>
            <pc:docMk/>
            <pc:sldMk cId="3621387591" sldId="272"/>
            <ac:grpSpMk id="35" creationId="{6061F655-345C-4AD8-85BC-913D875232C0}"/>
          </ac:grpSpMkLst>
        </pc:grpChg>
        <pc:picChg chg="add del">
          <ac:chgData name="Diana Evans (1706137)" userId="53a12a3f-5a22-4925-88ed-63b71461c775" providerId="ADAL" clId="{A4F938D6-A3CE-4EEC-B6A1-1AB864A2DEAD}" dt="2018-02-18T13:13:33.345" v="3192" actId="26606"/>
          <ac:picMkLst>
            <pc:docMk/>
            <pc:sldMk cId="3621387591" sldId="272"/>
            <ac:picMk id="8" creationId="{49FAF7D7-C14A-41F3-88E5-5C969AFEE70B}"/>
          </ac:picMkLst>
        </pc:picChg>
        <pc:picChg chg="add del mod">
          <ac:chgData name="Diana Evans (1706137)" userId="53a12a3f-5a22-4925-88ed-63b71461c775" providerId="ADAL" clId="{A4F938D6-A3CE-4EEC-B6A1-1AB864A2DEAD}" dt="2018-02-18T13:14:09.203" v="3204" actId="26606"/>
          <ac:picMkLst>
            <pc:docMk/>
            <pc:sldMk cId="3621387591" sldId="272"/>
            <ac:picMk id="29" creationId="{49FAF7D7-C14A-41F3-88E5-5C969AFEE70B}"/>
          </ac:picMkLst>
        </pc:picChg>
        <pc:picChg chg="add">
          <ac:chgData name="Diana Evans (1706137)" userId="53a12a3f-5a22-4925-88ed-63b71461c775" providerId="ADAL" clId="{A4F938D6-A3CE-4EEC-B6A1-1AB864A2DEAD}" dt="2018-02-18T13:14:09.203" v="3204" actId="26606"/>
          <ac:picMkLst>
            <pc:docMk/>
            <pc:sldMk cId="3621387591" sldId="272"/>
            <ac:picMk id="30" creationId="{49FAF7D7-C14A-41F3-88E5-5C969AFEE70B}"/>
          </ac:picMkLst>
        </pc:picChg>
      </pc:sldChg>
      <pc:sldChg chg="modSp add">
        <pc:chgData name="Diana Evans (1706137)" userId="53a12a3f-5a22-4925-88ed-63b71461c775" providerId="ADAL" clId="{A4F938D6-A3CE-4EEC-B6A1-1AB864A2DEAD}" dt="2018-03-13T22:38:33.971" v="5348" actId="14734"/>
        <pc:sldMkLst>
          <pc:docMk/>
          <pc:sldMk cId="1297731324" sldId="275"/>
        </pc:sldMkLst>
        <pc:spChg chg="mod">
          <ac:chgData name="Diana Evans (1706137)" userId="53a12a3f-5a22-4925-88ed-63b71461c775" providerId="ADAL" clId="{A4F938D6-A3CE-4EEC-B6A1-1AB864A2DEAD}" dt="2018-02-28T09:11:37.383" v="3950" actId="20577"/>
          <ac:spMkLst>
            <pc:docMk/>
            <pc:sldMk cId="1297731324" sldId="275"/>
            <ac:spMk id="2" creationId="{97DC24F8-ECAF-4349-B6B9-12817BCC8B0D}"/>
          </ac:spMkLst>
        </pc:spChg>
        <pc:graphicFrameChg chg="mod modGraphic">
          <ac:chgData name="Diana Evans (1706137)" userId="53a12a3f-5a22-4925-88ed-63b71461c775" providerId="ADAL" clId="{A4F938D6-A3CE-4EEC-B6A1-1AB864A2DEAD}" dt="2018-03-13T22:38:33.971" v="5348" actId="14734"/>
          <ac:graphicFrameMkLst>
            <pc:docMk/>
            <pc:sldMk cId="1297731324" sldId="275"/>
            <ac:graphicFrameMk id="4" creationId="{7F16419C-07CD-4509-8B82-77C05AB51C02}"/>
          </ac:graphicFrameMkLst>
        </pc:graphicFrameChg>
      </pc:sldChg>
    </pc:docChg>
  </pc:docChgLst>
  <pc:docChgLst>
    <pc:chgData name="Diana Evans (1706137)" userId="10033FFFA4985E66@LIVE.COM" providerId="AD" clId="Web-{A322DD75-99C8-4BCC-8782-B76618CE8877}"/>
    <pc:docChg chg="modSld">
      <pc:chgData name="Diana Evans (1706137)" userId="10033FFFA4985E66@LIVE.COM" providerId="AD" clId="Web-{A322DD75-99C8-4BCC-8782-B76618CE8877}" dt="2018-02-12T19:02:39.830" v="439"/>
      <pc:docMkLst>
        <pc:docMk/>
      </pc:docMkLst>
      <pc:sldChg chg="modSp">
        <pc:chgData name="Diana Evans (1706137)" userId="10033FFFA4985E66@LIVE.COM" providerId="AD" clId="Web-{A322DD75-99C8-4BCC-8782-B76618CE8877}" dt="2018-02-12T18:29:10.396" v="133"/>
        <pc:sldMkLst>
          <pc:docMk/>
          <pc:sldMk cId="1800019289" sldId="259"/>
        </pc:sldMkLst>
        <pc:spChg chg="mod">
          <ac:chgData name="Diana Evans (1706137)" userId="10033FFFA4985E66@LIVE.COM" providerId="AD" clId="Web-{A322DD75-99C8-4BCC-8782-B76618CE8877}" dt="2018-02-12T18:29:10.396" v="133"/>
          <ac:spMkLst>
            <pc:docMk/>
            <pc:sldMk cId="1800019289" sldId="259"/>
            <ac:spMk id="3" creationId="{00000000-0000-0000-0000-000000000000}"/>
          </ac:spMkLst>
        </pc:spChg>
      </pc:sldChg>
      <pc:sldChg chg="modSp">
        <pc:chgData name="Diana Evans (1706137)" userId="10033FFFA4985E66@LIVE.COM" providerId="AD" clId="Web-{A322DD75-99C8-4BCC-8782-B76618CE8877}" dt="2018-02-12T18:41:03.985" v="270"/>
        <pc:sldMkLst>
          <pc:docMk/>
          <pc:sldMk cId="530429520" sldId="260"/>
        </pc:sldMkLst>
        <pc:spChg chg="mod">
          <ac:chgData name="Diana Evans (1706137)" userId="10033FFFA4985E66@LIVE.COM" providerId="AD" clId="Web-{A322DD75-99C8-4BCC-8782-B76618CE8877}" dt="2018-02-12T18:41:03.985" v="270"/>
          <ac:spMkLst>
            <pc:docMk/>
            <pc:sldMk cId="530429520" sldId="260"/>
            <ac:spMk id="3" creationId="{00000000-0000-0000-0000-000000000000}"/>
          </ac:spMkLst>
        </pc:spChg>
      </pc:sldChg>
      <pc:sldChg chg="modSp">
        <pc:chgData name="Diana Evans (1706137)" userId="10033FFFA4985E66@LIVE.COM" providerId="AD" clId="Web-{A322DD75-99C8-4BCC-8782-B76618CE8877}" dt="2018-02-12T19:02:39.830" v="438"/>
        <pc:sldMkLst>
          <pc:docMk/>
          <pc:sldMk cId="760085160" sldId="261"/>
        </pc:sldMkLst>
        <pc:spChg chg="mod">
          <ac:chgData name="Diana Evans (1706137)" userId="10033FFFA4985E66@LIVE.COM" providerId="AD" clId="Web-{A322DD75-99C8-4BCC-8782-B76618CE8877}" dt="2018-02-12T19:02:39.830" v="438"/>
          <ac:spMkLst>
            <pc:docMk/>
            <pc:sldMk cId="760085160" sldId="261"/>
            <ac:spMk id="3" creationId="{00000000-0000-0000-0000-000000000000}"/>
          </ac:spMkLst>
        </pc:spChg>
      </pc:sldChg>
      <pc:sldChg chg="modSp">
        <pc:chgData name="Diana Evans (1706137)" userId="10033FFFA4985E66@LIVE.COM" providerId="AD" clId="Web-{A322DD75-99C8-4BCC-8782-B76618CE8877}" dt="2018-02-12T18:43:25.109" v="283"/>
        <pc:sldMkLst>
          <pc:docMk/>
          <pc:sldMk cId="248994779" sldId="265"/>
        </pc:sldMkLst>
        <pc:spChg chg="mod">
          <ac:chgData name="Diana Evans (1706137)" userId="10033FFFA4985E66@LIVE.COM" providerId="AD" clId="Web-{A322DD75-99C8-4BCC-8782-B76618CE8877}" dt="2018-02-12T18:43:25.109" v="283"/>
          <ac:spMkLst>
            <pc:docMk/>
            <pc:sldMk cId="248994779" sldId="265"/>
            <ac:spMk id="3" creationId="{00000000-0000-0000-0000-000000000000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image" Target="../media/image5.jpg"/><Relationship Id="rId4" Type="http://schemas.openxmlformats.org/officeDocument/2006/relationships/image" Target="../media/image8.jp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image" Target="../media/image5.jpg"/><Relationship Id="rId4" Type="http://schemas.openxmlformats.org/officeDocument/2006/relationships/image" Target="../media/image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B64074-9558-49B5-A7E9-CEBB88F45E87}" type="doc">
      <dgm:prSet loTypeId="urn:microsoft.com/office/officeart/2005/8/layout/hierarchy1" loCatId="hierarchy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F7466763-4DAE-4D2E-B814-DB249ED44E86}">
      <dgm:prSet/>
      <dgm:spPr/>
      <dgm:t>
        <a:bodyPr/>
        <a:lstStyle/>
        <a:p>
          <a:r>
            <a:rPr lang="en-GB" b="0" i="0" dirty="0"/>
            <a:t>Out of 11 million people with a limiting long term illness, impairment or disability...</a:t>
          </a:r>
          <a:endParaRPr lang="en-US" dirty="0"/>
        </a:p>
      </dgm:t>
    </dgm:pt>
    <dgm:pt modelId="{C30F0F77-5ED4-4C77-AD54-15A90192E6D7}" type="parTrans" cxnId="{C57A322A-8074-4BF6-9B07-465BCA4492FB}">
      <dgm:prSet/>
      <dgm:spPr/>
      <dgm:t>
        <a:bodyPr/>
        <a:lstStyle/>
        <a:p>
          <a:endParaRPr lang="en-US"/>
        </a:p>
      </dgm:t>
    </dgm:pt>
    <dgm:pt modelId="{6E7F3360-2892-43AA-94F6-C27699424E13}" type="sibTrans" cxnId="{C57A322A-8074-4BF6-9B07-465BCA4492FB}">
      <dgm:prSet/>
      <dgm:spPr/>
      <dgm:t>
        <a:bodyPr/>
        <a:lstStyle/>
        <a:p>
          <a:endParaRPr lang="en-US"/>
        </a:p>
      </dgm:t>
    </dgm:pt>
    <dgm:pt modelId="{5776FBCC-A540-40A3-9D48-082C02AB0FF5}">
      <dgm:prSet/>
      <dgm:spPr/>
      <dgm:t>
        <a:bodyPr/>
        <a:lstStyle/>
        <a:p>
          <a:pPr algn="l"/>
          <a:r>
            <a:rPr lang="en-GB" b="0" i="0" dirty="0"/>
            <a:t>6%  </a:t>
          </a:r>
          <a:endParaRPr lang="en-US" dirty="0"/>
        </a:p>
      </dgm:t>
    </dgm:pt>
    <dgm:pt modelId="{68402ABA-7F8D-4F91-815A-94BB3AE32592}" type="parTrans" cxnId="{BDAE82BE-2552-4BAE-89D4-4CACE3629B4C}">
      <dgm:prSet/>
      <dgm:spPr/>
      <dgm:t>
        <a:bodyPr/>
        <a:lstStyle/>
        <a:p>
          <a:endParaRPr lang="en-US"/>
        </a:p>
      </dgm:t>
    </dgm:pt>
    <dgm:pt modelId="{03BA3D5A-514A-4A49-87D6-FFE21458AEC4}" type="sibTrans" cxnId="{BDAE82BE-2552-4BAE-89D4-4CACE3629B4C}">
      <dgm:prSet/>
      <dgm:spPr/>
      <dgm:t>
        <a:bodyPr/>
        <a:lstStyle/>
        <a:p>
          <a:endParaRPr lang="en-US"/>
        </a:p>
      </dgm:t>
    </dgm:pt>
    <dgm:pt modelId="{4DA6300A-AB1A-4A12-A454-D5917C3472ED}">
      <dgm:prSet/>
      <dgm:spPr/>
      <dgm:t>
        <a:bodyPr/>
        <a:lstStyle/>
        <a:p>
          <a:pPr algn="l"/>
          <a:r>
            <a:rPr lang="en-US" dirty="0"/>
            <a:t>16%</a:t>
          </a:r>
        </a:p>
      </dgm:t>
    </dgm:pt>
    <dgm:pt modelId="{DE49AC57-B68A-4FB8-AD25-0C554401BE43}" type="parTrans" cxnId="{FC49F4E9-7E85-461C-8A5D-869E2452C47B}">
      <dgm:prSet/>
      <dgm:spPr/>
      <dgm:t>
        <a:bodyPr/>
        <a:lstStyle/>
        <a:p>
          <a:endParaRPr lang="en-US"/>
        </a:p>
      </dgm:t>
    </dgm:pt>
    <dgm:pt modelId="{FD01EBF8-6C6A-4241-8409-13C8ED4592F3}" type="sibTrans" cxnId="{FC49F4E9-7E85-461C-8A5D-869E2452C47B}">
      <dgm:prSet/>
      <dgm:spPr/>
      <dgm:t>
        <a:bodyPr/>
        <a:lstStyle/>
        <a:p>
          <a:endParaRPr lang="en-US"/>
        </a:p>
      </dgm:t>
    </dgm:pt>
    <dgm:pt modelId="{BFA0A7AC-E67B-48BE-B2AD-38D63BCD3827}" type="pres">
      <dgm:prSet presAssocID="{43B64074-9558-49B5-A7E9-CEBB88F45E8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58E3FE-36C6-461F-A30C-B3C5B4278CDB}" type="pres">
      <dgm:prSet presAssocID="{F7466763-4DAE-4D2E-B814-DB249ED44E86}" presName="hierRoot1" presStyleCnt="0"/>
      <dgm:spPr/>
    </dgm:pt>
    <dgm:pt modelId="{AF2BDE20-5CD1-47C9-BAD4-BB35E48DFF5C}" type="pres">
      <dgm:prSet presAssocID="{F7466763-4DAE-4D2E-B814-DB249ED44E86}" presName="composite" presStyleCnt="0"/>
      <dgm:spPr/>
    </dgm:pt>
    <dgm:pt modelId="{C0B94FA6-B5E9-4924-BA06-2A642D4A54E8}" type="pres">
      <dgm:prSet presAssocID="{F7466763-4DAE-4D2E-B814-DB249ED44E86}" presName="background" presStyleLbl="node0" presStyleIdx="0" presStyleCnt="3"/>
      <dgm:spPr/>
    </dgm:pt>
    <dgm:pt modelId="{3993AC6B-CE33-4FF1-B1E5-4CF767F9A811}" type="pres">
      <dgm:prSet presAssocID="{F7466763-4DAE-4D2E-B814-DB249ED44E86}" presName="text" presStyleLbl="fgAcc0" presStyleIdx="0" presStyleCnt="3">
        <dgm:presLayoutVars>
          <dgm:chPref val="3"/>
        </dgm:presLayoutVars>
      </dgm:prSet>
      <dgm:spPr/>
    </dgm:pt>
    <dgm:pt modelId="{81DB653F-8773-4A09-9D76-7D22BF8214BA}" type="pres">
      <dgm:prSet presAssocID="{F7466763-4DAE-4D2E-B814-DB249ED44E86}" presName="hierChild2" presStyleCnt="0"/>
      <dgm:spPr/>
    </dgm:pt>
    <dgm:pt modelId="{3CB45610-2A72-4182-99DC-A11F6F64001D}" type="pres">
      <dgm:prSet presAssocID="{5776FBCC-A540-40A3-9D48-082C02AB0FF5}" presName="hierRoot1" presStyleCnt="0"/>
      <dgm:spPr/>
    </dgm:pt>
    <dgm:pt modelId="{C158A7F7-A1BE-4E1C-846A-2E0572A0829F}" type="pres">
      <dgm:prSet presAssocID="{5776FBCC-A540-40A3-9D48-082C02AB0FF5}" presName="composite" presStyleCnt="0"/>
      <dgm:spPr/>
    </dgm:pt>
    <dgm:pt modelId="{8A85E250-3EC0-4CA8-802F-9014C940C868}" type="pres">
      <dgm:prSet presAssocID="{5776FBCC-A540-40A3-9D48-082C02AB0FF5}" presName="background" presStyleLbl="node0" presStyleIdx="1" presStyleCnt="3"/>
      <dgm:spPr/>
    </dgm:pt>
    <dgm:pt modelId="{C6328CE2-9286-47A3-879E-26E2B84302F5}" type="pres">
      <dgm:prSet presAssocID="{5776FBCC-A540-40A3-9D48-082C02AB0FF5}" presName="text" presStyleLbl="fgAcc0" presStyleIdx="1" presStyleCnt="3" custLinFactNeighborX="2006" custLinFactNeighborY="5293">
        <dgm:presLayoutVars>
          <dgm:chPref val="3"/>
        </dgm:presLayoutVars>
      </dgm:prSet>
      <dgm:spPr/>
    </dgm:pt>
    <dgm:pt modelId="{ACDD7F43-78B5-4571-BE32-B58FAEE96B04}" type="pres">
      <dgm:prSet presAssocID="{5776FBCC-A540-40A3-9D48-082C02AB0FF5}" presName="hierChild2" presStyleCnt="0"/>
      <dgm:spPr/>
    </dgm:pt>
    <dgm:pt modelId="{B159D023-3E77-47A5-9717-4C5DC13DF729}" type="pres">
      <dgm:prSet presAssocID="{4DA6300A-AB1A-4A12-A454-D5917C3472ED}" presName="hierRoot1" presStyleCnt="0"/>
      <dgm:spPr/>
    </dgm:pt>
    <dgm:pt modelId="{328F893E-A9AA-451C-9ED3-64E700C6E3E6}" type="pres">
      <dgm:prSet presAssocID="{4DA6300A-AB1A-4A12-A454-D5917C3472ED}" presName="composite" presStyleCnt="0"/>
      <dgm:spPr/>
    </dgm:pt>
    <dgm:pt modelId="{5D62A717-55BE-47CE-82F6-8C3CE8283A35}" type="pres">
      <dgm:prSet presAssocID="{4DA6300A-AB1A-4A12-A454-D5917C3472ED}" presName="background" presStyleLbl="node0" presStyleIdx="2" presStyleCnt="3"/>
      <dgm:spPr/>
    </dgm:pt>
    <dgm:pt modelId="{BA5D51A0-B1E7-496D-A25F-6B29DE83FC68}" type="pres">
      <dgm:prSet presAssocID="{4DA6300A-AB1A-4A12-A454-D5917C3472ED}" presName="text" presStyleLbl="fgAcc0" presStyleIdx="2" presStyleCnt="3">
        <dgm:presLayoutVars>
          <dgm:chPref val="3"/>
        </dgm:presLayoutVars>
      </dgm:prSet>
      <dgm:spPr/>
    </dgm:pt>
    <dgm:pt modelId="{FC556065-CEEB-43CF-B8D1-6EF88489C3DE}" type="pres">
      <dgm:prSet presAssocID="{4DA6300A-AB1A-4A12-A454-D5917C3472ED}" presName="hierChild2" presStyleCnt="0"/>
      <dgm:spPr/>
    </dgm:pt>
  </dgm:ptLst>
  <dgm:cxnLst>
    <dgm:cxn modelId="{8EFA3507-3B4C-4EDE-B53B-416972F1E98F}" type="presOf" srcId="{4DA6300A-AB1A-4A12-A454-D5917C3472ED}" destId="{BA5D51A0-B1E7-496D-A25F-6B29DE83FC68}" srcOrd="0" destOrd="0" presId="urn:microsoft.com/office/officeart/2005/8/layout/hierarchy1"/>
    <dgm:cxn modelId="{C57A322A-8074-4BF6-9B07-465BCA4492FB}" srcId="{43B64074-9558-49B5-A7E9-CEBB88F45E87}" destId="{F7466763-4DAE-4D2E-B814-DB249ED44E86}" srcOrd="0" destOrd="0" parTransId="{C30F0F77-5ED4-4C77-AD54-15A90192E6D7}" sibTransId="{6E7F3360-2892-43AA-94F6-C27699424E13}"/>
    <dgm:cxn modelId="{9C1C9E7A-182C-4FBF-BE13-F258F07667C6}" type="presOf" srcId="{F7466763-4DAE-4D2E-B814-DB249ED44E86}" destId="{3993AC6B-CE33-4FF1-B1E5-4CF767F9A811}" srcOrd="0" destOrd="0" presId="urn:microsoft.com/office/officeart/2005/8/layout/hierarchy1"/>
    <dgm:cxn modelId="{305A7A94-9003-4A70-9AEB-7D9FDB48A364}" type="presOf" srcId="{43B64074-9558-49B5-A7E9-CEBB88F45E87}" destId="{BFA0A7AC-E67B-48BE-B2AD-38D63BCD3827}" srcOrd="0" destOrd="0" presId="urn:microsoft.com/office/officeart/2005/8/layout/hierarchy1"/>
    <dgm:cxn modelId="{BDAE82BE-2552-4BAE-89D4-4CACE3629B4C}" srcId="{43B64074-9558-49B5-A7E9-CEBB88F45E87}" destId="{5776FBCC-A540-40A3-9D48-082C02AB0FF5}" srcOrd="1" destOrd="0" parTransId="{68402ABA-7F8D-4F91-815A-94BB3AE32592}" sibTransId="{03BA3D5A-514A-4A49-87D6-FFE21458AEC4}"/>
    <dgm:cxn modelId="{B27AEFC5-1960-4FBE-A537-7238BACF4DCF}" type="presOf" srcId="{5776FBCC-A540-40A3-9D48-082C02AB0FF5}" destId="{C6328CE2-9286-47A3-879E-26E2B84302F5}" srcOrd="0" destOrd="0" presId="urn:microsoft.com/office/officeart/2005/8/layout/hierarchy1"/>
    <dgm:cxn modelId="{FC49F4E9-7E85-461C-8A5D-869E2452C47B}" srcId="{43B64074-9558-49B5-A7E9-CEBB88F45E87}" destId="{4DA6300A-AB1A-4A12-A454-D5917C3472ED}" srcOrd="2" destOrd="0" parTransId="{DE49AC57-B68A-4FB8-AD25-0C554401BE43}" sibTransId="{FD01EBF8-6C6A-4241-8409-13C8ED4592F3}"/>
    <dgm:cxn modelId="{9B337220-98FA-4A84-B466-75F751A1293C}" type="presParOf" srcId="{BFA0A7AC-E67B-48BE-B2AD-38D63BCD3827}" destId="{8258E3FE-36C6-461F-A30C-B3C5B4278CDB}" srcOrd="0" destOrd="0" presId="urn:microsoft.com/office/officeart/2005/8/layout/hierarchy1"/>
    <dgm:cxn modelId="{3EFA174E-C538-4162-988D-292E65240063}" type="presParOf" srcId="{8258E3FE-36C6-461F-A30C-B3C5B4278CDB}" destId="{AF2BDE20-5CD1-47C9-BAD4-BB35E48DFF5C}" srcOrd="0" destOrd="0" presId="urn:microsoft.com/office/officeart/2005/8/layout/hierarchy1"/>
    <dgm:cxn modelId="{591231BD-3C5E-46C5-B295-D1D73FAF7863}" type="presParOf" srcId="{AF2BDE20-5CD1-47C9-BAD4-BB35E48DFF5C}" destId="{C0B94FA6-B5E9-4924-BA06-2A642D4A54E8}" srcOrd="0" destOrd="0" presId="urn:microsoft.com/office/officeart/2005/8/layout/hierarchy1"/>
    <dgm:cxn modelId="{DB34F067-2F8A-4C07-AADE-950A60F5C34D}" type="presParOf" srcId="{AF2BDE20-5CD1-47C9-BAD4-BB35E48DFF5C}" destId="{3993AC6B-CE33-4FF1-B1E5-4CF767F9A811}" srcOrd="1" destOrd="0" presId="urn:microsoft.com/office/officeart/2005/8/layout/hierarchy1"/>
    <dgm:cxn modelId="{E8DE0506-2B1B-4B97-8917-760CD7EB760D}" type="presParOf" srcId="{8258E3FE-36C6-461F-A30C-B3C5B4278CDB}" destId="{81DB653F-8773-4A09-9D76-7D22BF8214BA}" srcOrd="1" destOrd="0" presId="urn:microsoft.com/office/officeart/2005/8/layout/hierarchy1"/>
    <dgm:cxn modelId="{FC4CC23D-5128-4B6E-82C7-BB78A15E4F99}" type="presParOf" srcId="{BFA0A7AC-E67B-48BE-B2AD-38D63BCD3827}" destId="{3CB45610-2A72-4182-99DC-A11F6F64001D}" srcOrd="1" destOrd="0" presId="urn:microsoft.com/office/officeart/2005/8/layout/hierarchy1"/>
    <dgm:cxn modelId="{6513F11B-9466-442A-9ECE-5EE747FDAD13}" type="presParOf" srcId="{3CB45610-2A72-4182-99DC-A11F6F64001D}" destId="{C158A7F7-A1BE-4E1C-846A-2E0572A0829F}" srcOrd="0" destOrd="0" presId="urn:microsoft.com/office/officeart/2005/8/layout/hierarchy1"/>
    <dgm:cxn modelId="{3FFBA757-336C-431E-9005-3CBA8CDBAA32}" type="presParOf" srcId="{C158A7F7-A1BE-4E1C-846A-2E0572A0829F}" destId="{8A85E250-3EC0-4CA8-802F-9014C940C868}" srcOrd="0" destOrd="0" presId="urn:microsoft.com/office/officeart/2005/8/layout/hierarchy1"/>
    <dgm:cxn modelId="{2108CBE6-B5F4-4F3D-A196-989396814632}" type="presParOf" srcId="{C158A7F7-A1BE-4E1C-846A-2E0572A0829F}" destId="{C6328CE2-9286-47A3-879E-26E2B84302F5}" srcOrd="1" destOrd="0" presId="urn:microsoft.com/office/officeart/2005/8/layout/hierarchy1"/>
    <dgm:cxn modelId="{543A2D8D-215F-4B57-88C6-BF845B143FB9}" type="presParOf" srcId="{3CB45610-2A72-4182-99DC-A11F6F64001D}" destId="{ACDD7F43-78B5-4571-BE32-B58FAEE96B04}" srcOrd="1" destOrd="0" presId="urn:microsoft.com/office/officeart/2005/8/layout/hierarchy1"/>
    <dgm:cxn modelId="{2C64D8F5-FB5B-46A5-AA1C-AC577E46CBDF}" type="presParOf" srcId="{BFA0A7AC-E67B-48BE-B2AD-38D63BCD3827}" destId="{B159D023-3E77-47A5-9717-4C5DC13DF729}" srcOrd="2" destOrd="0" presId="urn:microsoft.com/office/officeart/2005/8/layout/hierarchy1"/>
    <dgm:cxn modelId="{9285647A-B593-4EDC-834E-31FAEFC56B4D}" type="presParOf" srcId="{B159D023-3E77-47A5-9717-4C5DC13DF729}" destId="{328F893E-A9AA-451C-9ED3-64E700C6E3E6}" srcOrd="0" destOrd="0" presId="urn:microsoft.com/office/officeart/2005/8/layout/hierarchy1"/>
    <dgm:cxn modelId="{6DFC51E1-B0BB-4D87-8606-86A39D0BB0B8}" type="presParOf" srcId="{328F893E-A9AA-451C-9ED3-64E700C6E3E6}" destId="{5D62A717-55BE-47CE-82F6-8C3CE8283A35}" srcOrd="0" destOrd="0" presId="urn:microsoft.com/office/officeart/2005/8/layout/hierarchy1"/>
    <dgm:cxn modelId="{5142DEA4-B081-4F61-8C23-22C88FCF8137}" type="presParOf" srcId="{328F893E-A9AA-451C-9ED3-64E700C6E3E6}" destId="{BA5D51A0-B1E7-496D-A25F-6B29DE83FC68}" srcOrd="1" destOrd="0" presId="urn:microsoft.com/office/officeart/2005/8/layout/hierarchy1"/>
    <dgm:cxn modelId="{38A3F385-CC9B-4D7C-A14E-2DB5F7D8A86D}" type="presParOf" srcId="{B159D023-3E77-47A5-9717-4C5DC13DF729}" destId="{FC556065-CEEB-43CF-B8D1-6EF88489C3D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B64074-9558-49B5-A7E9-CEBB88F45E87}" type="doc">
      <dgm:prSet loTypeId="urn:microsoft.com/office/officeart/2005/8/layout/hierarchy1" loCatId="hierarchy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BFA0A7AC-E67B-48BE-B2AD-38D63BCD3827}" type="pres">
      <dgm:prSet presAssocID="{43B64074-9558-49B5-A7E9-CEBB88F45E8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305A7A94-9003-4A70-9AEB-7D9FDB48A364}" type="presOf" srcId="{43B64074-9558-49B5-A7E9-CEBB88F45E87}" destId="{BFA0A7AC-E67B-48BE-B2AD-38D63BCD3827}" srcOrd="0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15EC03-0725-4918-BF91-00293B8594F8}" type="doc">
      <dgm:prSet loTypeId="urn:microsoft.com/office/officeart/2005/8/layout/pList1" loCatId="picture" qsTypeId="urn:microsoft.com/office/officeart/2005/8/quickstyle/simple2" qsCatId="simple" csTypeId="urn:microsoft.com/office/officeart/2005/8/colors/accent1_2" csCatId="accent1" phldr="1"/>
      <dgm:spPr/>
    </dgm:pt>
    <dgm:pt modelId="{1714522B-3335-492F-A75A-E3F18CFAE45A}">
      <dgm:prSet phldrT="[Text]"/>
      <dgm:spPr/>
      <dgm:t>
        <a:bodyPr/>
        <a:lstStyle/>
        <a:p>
          <a:r>
            <a:rPr lang="en-GB" dirty="0"/>
            <a:t>Nurseries/ Child Minders</a:t>
          </a:r>
        </a:p>
      </dgm:t>
    </dgm:pt>
    <dgm:pt modelId="{564724D8-F504-46AC-95C5-C35053E26720}" type="parTrans" cxnId="{70B23676-81C3-4774-96FE-FCC66949E20B}">
      <dgm:prSet/>
      <dgm:spPr/>
      <dgm:t>
        <a:bodyPr/>
        <a:lstStyle/>
        <a:p>
          <a:endParaRPr lang="en-GB"/>
        </a:p>
      </dgm:t>
    </dgm:pt>
    <dgm:pt modelId="{A3F652E3-4986-4DF7-A7B7-381648F6C188}" type="sibTrans" cxnId="{70B23676-81C3-4774-96FE-FCC66949E20B}">
      <dgm:prSet/>
      <dgm:spPr/>
      <dgm:t>
        <a:bodyPr/>
        <a:lstStyle/>
        <a:p>
          <a:endParaRPr lang="en-GB"/>
        </a:p>
      </dgm:t>
    </dgm:pt>
    <dgm:pt modelId="{49E75C1A-B3E4-4BB9-A796-099C21CE29E8}">
      <dgm:prSet phldrT="[Text]"/>
      <dgm:spPr/>
      <dgm:t>
        <a:bodyPr/>
        <a:lstStyle/>
        <a:p>
          <a:r>
            <a:rPr lang="en-GB" dirty="0"/>
            <a:t>Foster Homes</a:t>
          </a:r>
        </a:p>
      </dgm:t>
    </dgm:pt>
    <dgm:pt modelId="{D53B14F3-9655-40A6-B58A-A8D815E9EE97}" type="parTrans" cxnId="{FE7A33A4-8AFB-429B-8FEA-00C3C610A741}">
      <dgm:prSet/>
      <dgm:spPr/>
      <dgm:t>
        <a:bodyPr/>
        <a:lstStyle/>
        <a:p>
          <a:endParaRPr lang="en-GB"/>
        </a:p>
      </dgm:t>
    </dgm:pt>
    <dgm:pt modelId="{AA229D91-A5B2-4C6E-BD26-7A1EE25ABE68}" type="sibTrans" cxnId="{FE7A33A4-8AFB-429B-8FEA-00C3C610A741}">
      <dgm:prSet/>
      <dgm:spPr/>
      <dgm:t>
        <a:bodyPr/>
        <a:lstStyle/>
        <a:p>
          <a:endParaRPr lang="en-GB"/>
        </a:p>
      </dgm:t>
    </dgm:pt>
    <dgm:pt modelId="{068EFC19-ACFC-4707-8E32-29A7CBB8BD2A}">
      <dgm:prSet phldrT="[Text]"/>
      <dgm:spPr/>
      <dgm:t>
        <a:bodyPr/>
        <a:lstStyle/>
        <a:p>
          <a:r>
            <a:rPr lang="en-GB" dirty="0"/>
            <a:t>Schools</a:t>
          </a:r>
        </a:p>
      </dgm:t>
    </dgm:pt>
    <dgm:pt modelId="{0AC0A087-ABBD-4F26-8DDE-6D8C28C95C82}" type="parTrans" cxnId="{1E00797A-036A-4F3F-94F7-313ADB07D477}">
      <dgm:prSet/>
      <dgm:spPr/>
      <dgm:t>
        <a:bodyPr/>
        <a:lstStyle/>
        <a:p>
          <a:endParaRPr lang="en-GB"/>
        </a:p>
      </dgm:t>
    </dgm:pt>
    <dgm:pt modelId="{03C888A7-BA37-495D-817C-6FB4F999AD1C}" type="sibTrans" cxnId="{1E00797A-036A-4F3F-94F7-313ADB07D477}">
      <dgm:prSet/>
      <dgm:spPr/>
      <dgm:t>
        <a:bodyPr/>
        <a:lstStyle/>
        <a:p>
          <a:endParaRPr lang="en-GB"/>
        </a:p>
      </dgm:t>
    </dgm:pt>
    <dgm:pt modelId="{FAA972F9-15F7-419C-B478-A850A80DCA81}">
      <dgm:prSet phldrT="[Text]"/>
      <dgm:spPr/>
      <dgm:t>
        <a:bodyPr/>
        <a:lstStyle/>
        <a:p>
          <a:r>
            <a:rPr lang="en-GB" dirty="0"/>
            <a:t>Universities</a:t>
          </a:r>
        </a:p>
      </dgm:t>
    </dgm:pt>
    <dgm:pt modelId="{5C9942C0-60BB-4CA9-BBA9-B2BCAF91D82C}" type="parTrans" cxnId="{8825B5AD-6BCB-42E8-91B6-D501E46FD96B}">
      <dgm:prSet/>
      <dgm:spPr/>
      <dgm:t>
        <a:bodyPr/>
        <a:lstStyle/>
        <a:p>
          <a:endParaRPr lang="en-GB"/>
        </a:p>
      </dgm:t>
    </dgm:pt>
    <dgm:pt modelId="{DE984ADA-1680-4A3D-A85D-54B8D8711871}" type="sibTrans" cxnId="{8825B5AD-6BCB-42E8-91B6-D501E46FD96B}">
      <dgm:prSet/>
      <dgm:spPr/>
      <dgm:t>
        <a:bodyPr/>
        <a:lstStyle/>
        <a:p>
          <a:endParaRPr lang="en-GB"/>
        </a:p>
      </dgm:t>
    </dgm:pt>
    <dgm:pt modelId="{436D0162-F552-44A9-A578-86562031DD6C}" type="pres">
      <dgm:prSet presAssocID="{3715EC03-0725-4918-BF91-00293B8594F8}" presName="Name0" presStyleCnt="0">
        <dgm:presLayoutVars>
          <dgm:dir/>
          <dgm:resizeHandles val="exact"/>
        </dgm:presLayoutVars>
      </dgm:prSet>
      <dgm:spPr/>
    </dgm:pt>
    <dgm:pt modelId="{6316E1CC-5797-4411-8E6D-C00198291864}" type="pres">
      <dgm:prSet presAssocID="{1714522B-3335-492F-A75A-E3F18CFAE45A}" presName="compNode" presStyleCnt="0"/>
      <dgm:spPr/>
    </dgm:pt>
    <dgm:pt modelId="{A1E79719-9C0B-470C-916D-4056793AA6B0}" type="pres">
      <dgm:prSet presAssocID="{1714522B-3335-492F-A75A-E3F18CFAE45A}" presName="pictRect" presStyleLbl="node1" presStyleIdx="0" presStyleCnt="4" custScaleX="100084" custScaleY="191652" custLinFactNeighborX="-87312" custLinFactNeighborY="765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9000" r="-49000"/>
          </a:stretch>
        </a:blipFill>
      </dgm:spPr>
    </dgm:pt>
    <dgm:pt modelId="{BFAE2E1A-C6BE-4907-A832-ABB1E50FE6B5}" type="pres">
      <dgm:prSet presAssocID="{1714522B-3335-492F-A75A-E3F18CFAE45A}" presName="textRect" presStyleLbl="revTx" presStyleIdx="0" presStyleCnt="4" custLinFactNeighborX="-42220" custLinFactNeighborY="88294">
        <dgm:presLayoutVars>
          <dgm:bulletEnabled val="1"/>
        </dgm:presLayoutVars>
      </dgm:prSet>
      <dgm:spPr/>
    </dgm:pt>
    <dgm:pt modelId="{5AF70122-4DCA-460B-89D4-5DB40E322343}" type="pres">
      <dgm:prSet presAssocID="{A3F652E3-4986-4DF7-A7B7-381648F6C188}" presName="sibTrans" presStyleLbl="sibTrans2D1" presStyleIdx="0" presStyleCnt="0"/>
      <dgm:spPr/>
    </dgm:pt>
    <dgm:pt modelId="{14B71861-C671-4BEE-8D5B-1805F19449D7}" type="pres">
      <dgm:prSet presAssocID="{49E75C1A-B3E4-4BB9-A796-099C21CE29E8}" presName="compNode" presStyleCnt="0"/>
      <dgm:spPr/>
    </dgm:pt>
    <dgm:pt modelId="{96071D10-FBF7-4F4D-987B-AB1A833902CE}" type="pres">
      <dgm:prSet presAssocID="{49E75C1A-B3E4-4BB9-A796-099C21CE29E8}" presName="pictRect" presStyleLbl="node1" presStyleIdx="1" presStyleCnt="4" custLinFactNeighborX="4050" custLinFactNeighborY="11366"/>
      <dgm:spPr>
        <a:blipFill>
          <a:blip xmlns:r="http://schemas.openxmlformats.org/officeDocument/2006/relationships" r:embed="rId2"/>
          <a:srcRect/>
          <a:stretch>
            <a:fillRect t="-8000" b="-8000"/>
          </a:stretch>
        </a:blipFill>
      </dgm:spPr>
      <dgm:extLst>
        <a:ext uri="{E40237B7-FDA0-4F09-8148-C483321AD2D9}">
          <dgm14:cNvPr xmlns:dgm14="http://schemas.microsoft.com/office/drawing/2010/diagram" id="0" name="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1DC24A8-1694-4A5A-876B-4DAC614608C3}"/>
              </a:ext>
            </a:extLst>
          </dgm14:cNvPr>
        </a:ext>
      </dgm:extLst>
    </dgm:pt>
    <dgm:pt modelId="{2FD736C6-D027-4FE9-9A8C-71755CCB3C86}" type="pres">
      <dgm:prSet presAssocID="{49E75C1A-B3E4-4BB9-A796-099C21CE29E8}" presName="textRect" presStyleLbl="revTx" presStyleIdx="1" presStyleCnt="4" custLinFactNeighborX="9201" custLinFactNeighborY="9825">
        <dgm:presLayoutVars>
          <dgm:bulletEnabled val="1"/>
        </dgm:presLayoutVars>
      </dgm:prSet>
      <dgm:spPr/>
    </dgm:pt>
    <dgm:pt modelId="{FF52D20E-DE30-4CD6-962D-559114A08478}" type="pres">
      <dgm:prSet presAssocID="{AA229D91-A5B2-4C6E-BD26-7A1EE25ABE68}" presName="sibTrans" presStyleLbl="sibTrans2D1" presStyleIdx="0" presStyleCnt="0"/>
      <dgm:spPr/>
    </dgm:pt>
    <dgm:pt modelId="{8341C875-EA50-427B-B660-2A689B579424}" type="pres">
      <dgm:prSet presAssocID="{068EFC19-ACFC-4707-8E32-29A7CBB8BD2A}" presName="compNode" presStyleCnt="0"/>
      <dgm:spPr/>
    </dgm:pt>
    <dgm:pt modelId="{F4B62C95-4AD3-4FA7-9619-5A6B62B35BE6}" type="pres">
      <dgm:prSet presAssocID="{068EFC19-ACFC-4707-8E32-29A7CBB8BD2A}" presName="pictRect" presStyleLbl="node1" presStyleIdx="2" presStyleCnt="4" custScaleX="118485" custScaleY="114552" custLinFactNeighborX="23300" custLinFactNeighborY="-5623"/>
      <dgm:spPr>
        <a:blipFill>
          <a:blip xmlns:r="http://schemas.openxmlformats.org/officeDocument/2006/relationships" r:embed="rId3"/>
          <a:srcRect/>
          <a:stretch>
            <a:fillRect t="-5000" b="-5000"/>
          </a:stretch>
        </a:blipFill>
      </dgm:spPr>
      <dgm:extLst>
        <a:ext uri="{E40237B7-FDA0-4F09-8148-C483321AD2D9}">
          <dgm14:cNvPr xmlns:dgm14="http://schemas.microsoft.com/office/drawing/2010/diagram" id="0" name="" descr="A group of people walking in front of a building&#10;&#10;Description generated with very high confidence">
            <a:extLst>
              <a:ext uri="{FF2B5EF4-FFF2-40B4-BE49-F238E27FC236}">
                <a16:creationId xmlns:a16="http://schemas.microsoft.com/office/drawing/2014/main" id="{E23155A0-F646-404B-9BD4-4FD9DD61616D}"/>
              </a:ext>
            </a:extLst>
          </dgm14:cNvPr>
        </a:ext>
      </dgm:extLst>
    </dgm:pt>
    <dgm:pt modelId="{E52302B2-68F1-40B9-B3E8-FDB226FBD296}" type="pres">
      <dgm:prSet presAssocID="{068EFC19-ACFC-4707-8E32-29A7CBB8BD2A}" presName="textRect" presStyleLbl="revTx" presStyleIdx="2" presStyleCnt="4" custLinFactNeighborX="22565" custLinFactNeighborY="19620">
        <dgm:presLayoutVars>
          <dgm:bulletEnabled val="1"/>
        </dgm:presLayoutVars>
      </dgm:prSet>
      <dgm:spPr/>
    </dgm:pt>
    <dgm:pt modelId="{BDC08027-1D67-4CEF-B307-E6E53CB30005}" type="pres">
      <dgm:prSet presAssocID="{03C888A7-BA37-495D-817C-6FB4F999AD1C}" presName="sibTrans" presStyleLbl="sibTrans2D1" presStyleIdx="0" presStyleCnt="0"/>
      <dgm:spPr/>
    </dgm:pt>
    <dgm:pt modelId="{71B5BE78-6AD6-4507-BCBC-6CDDE0474F6F}" type="pres">
      <dgm:prSet presAssocID="{FAA972F9-15F7-419C-B478-A850A80DCA81}" presName="compNode" presStyleCnt="0"/>
      <dgm:spPr/>
    </dgm:pt>
    <dgm:pt modelId="{6634B48A-02A3-433E-A6FC-9F5E3A8BA3C8}" type="pres">
      <dgm:prSet presAssocID="{FAA972F9-15F7-419C-B478-A850A80DCA81}" presName="pictRect" presStyleLbl="node1" presStyleIdx="3" presStyleCnt="4" custLinFactNeighborX="-5823" custLinFactNeighborY="-31998"/>
      <dgm:spPr>
        <a:blipFill>
          <a:blip xmlns:r="http://schemas.openxmlformats.org/officeDocument/2006/relationships" r:embed="rId4"/>
          <a:srcRect/>
          <a:stretch>
            <a:fillRect l="-14000" r="-14000"/>
          </a:stretch>
        </a:blipFill>
      </dgm:spPr>
      <dgm:extLst>
        <a:ext uri="{E40237B7-FDA0-4F09-8148-C483321AD2D9}">
          <dgm14:cNvPr xmlns:dgm14="http://schemas.microsoft.com/office/drawing/2010/diagram" id="0" name="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id="{B46F4FB2-3286-4C39-B20C-CDCBCD4139E1}"/>
              </a:ext>
            </a:extLst>
          </dgm14:cNvPr>
        </a:ext>
      </dgm:extLst>
    </dgm:pt>
    <dgm:pt modelId="{A23342D3-5A08-4F08-B914-92163DB91D3B}" type="pres">
      <dgm:prSet presAssocID="{FAA972F9-15F7-419C-B478-A850A80DCA81}" presName="textRect" presStyleLbl="revTx" presStyleIdx="3" presStyleCnt="4" custScaleX="111147" custScaleY="173426" custLinFactNeighborX="-5823" custLinFactNeighborY="-28436">
        <dgm:presLayoutVars>
          <dgm:bulletEnabled val="1"/>
        </dgm:presLayoutVars>
      </dgm:prSet>
      <dgm:spPr/>
    </dgm:pt>
  </dgm:ptLst>
  <dgm:cxnLst>
    <dgm:cxn modelId="{71BAE86B-C6ED-46B9-A28F-08FD158E34ED}" type="presOf" srcId="{068EFC19-ACFC-4707-8E32-29A7CBB8BD2A}" destId="{E52302B2-68F1-40B9-B3E8-FDB226FBD296}" srcOrd="0" destOrd="0" presId="urn:microsoft.com/office/officeart/2005/8/layout/pList1"/>
    <dgm:cxn modelId="{463F8B75-7CBC-4115-8ACF-211E289F5865}" type="presOf" srcId="{49E75C1A-B3E4-4BB9-A796-099C21CE29E8}" destId="{2FD736C6-D027-4FE9-9A8C-71755CCB3C86}" srcOrd="0" destOrd="0" presId="urn:microsoft.com/office/officeart/2005/8/layout/pList1"/>
    <dgm:cxn modelId="{70B23676-81C3-4774-96FE-FCC66949E20B}" srcId="{3715EC03-0725-4918-BF91-00293B8594F8}" destId="{1714522B-3335-492F-A75A-E3F18CFAE45A}" srcOrd="0" destOrd="0" parTransId="{564724D8-F504-46AC-95C5-C35053E26720}" sibTransId="{A3F652E3-4986-4DF7-A7B7-381648F6C188}"/>
    <dgm:cxn modelId="{1E00797A-036A-4F3F-94F7-313ADB07D477}" srcId="{3715EC03-0725-4918-BF91-00293B8594F8}" destId="{068EFC19-ACFC-4707-8E32-29A7CBB8BD2A}" srcOrd="2" destOrd="0" parTransId="{0AC0A087-ABBD-4F26-8DDE-6D8C28C95C82}" sibTransId="{03C888A7-BA37-495D-817C-6FB4F999AD1C}"/>
    <dgm:cxn modelId="{FE7A33A4-8AFB-429B-8FEA-00C3C610A741}" srcId="{3715EC03-0725-4918-BF91-00293B8594F8}" destId="{49E75C1A-B3E4-4BB9-A796-099C21CE29E8}" srcOrd="1" destOrd="0" parTransId="{D53B14F3-9655-40A6-B58A-A8D815E9EE97}" sibTransId="{AA229D91-A5B2-4C6E-BD26-7A1EE25ABE68}"/>
    <dgm:cxn modelId="{7CB24BAB-E11C-4375-89FB-6DDA89C28365}" type="presOf" srcId="{3715EC03-0725-4918-BF91-00293B8594F8}" destId="{436D0162-F552-44A9-A578-86562031DD6C}" srcOrd="0" destOrd="0" presId="urn:microsoft.com/office/officeart/2005/8/layout/pList1"/>
    <dgm:cxn modelId="{7976CFAC-6B32-4D07-8051-DEC4F3498C5E}" type="presOf" srcId="{AA229D91-A5B2-4C6E-BD26-7A1EE25ABE68}" destId="{FF52D20E-DE30-4CD6-962D-559114A08478}" srcOrd="0" destOrd="0" presId="urn:microsoft.com/office/officeart/2005/8/layout/pList1"/>
    <dgm:cxn modelId="{8825B5AD-6BCB-42E8-91B6-D501E46FD96B}" srcId="{3715EC03-0725-4918-BF91-00293B8594F8}" destId="{FAA972F9-15F7-419C-B478-A850A80DCA81}" srcOrd="3" destOrd="0" parTransId="{5C9942C0-60BB-4CA9-BBA9-B2BCAF91D82C}" sibTransId="{DE984ADA-1680-4A3D-A85D-54B8D8711871}"/>
    <dgm:cxn modelId="{C7BEC5B3-47DB-4BA7-BB45-1D284E872402}" type="presOf" srcId="{A3F652E3-4986-4DF7-A7B7-381648F6C188}" destId="{5AF70122-4DCA-460B-89D4-5DB40E322343}" srcOrd="0" destOrd="0" presId="urn:microsoft.com/office/officeart/2005/8/layout/pList1"/>
    <dgm:cxn modelId="{BE7A5EBD-BE01-4526-AEE7-D81D735B23E5}" type="presOf" srcId="{FAA972F9-15F7-419C-B478-A850A80DCA81}" destId="{A23342D3-5A08-4F08-B914-92163DB91D3B}" srcOrd="0" destOrd="0" presId="urn:microsoft.com/office/officeart/2005/8/layout/pList1"/>
    <dgm:cxn modelId="{432CB2C0-6DB4-4B33-BA48-6858C71EA8F3}" type="presOf" srcId="{1714522B-3335-492F-A75A-E3F18CFAE45A}" destId="{BFAE2E1A-C6BE-4907-A832-ABB1E50FE6B5}" srcOrd="0" destOrd="0" presId="urn:microsoft.com/office/officeart/2005/8/layout/pList1"/>
    <dgm:cxn modelId="{7D6542D3-D7D0-4C98-B0EB-C1CF7CB0D942}" type="presOf" srcId="{03C888A7-BA37-495D-817C-6FB4F999AD1C}" destId="{BDC08027-1D67-4CEF-B307-E6E53CB30005}" srcOrd="0" destOrd="0" presId="urn:microsoft.com/office/officeart/2005/8/layout/pList1"/>
    <dgm:cxn modelId="{AFDFB8CB-A47D-4F34-BC2A-EA528039103D}" type="presParOf" srcId="{436D0162-F552-44A9-A578-86562031DD6C}" destId="{6316E1CC-5797-4411-8E6D-C00198291864}" srcOrd="0" destOrd="0" presId="urn:microsoft.com/office/officeart/2005/8/layout/pList1"/>
    <dgm:cxn modelId="{B571E740-982C-4EF9-AEF5-198CCAF2C07A}" type="presParOf" srcId="{6316E1CC-5797-4411-8E6D-C00198291864}" destId="{A1E79719-9C0B-470C-916D-4056793AA6B0}" srcOrd="0" destOrd="0" presId="urn:microsoft.com/office/officeart/2005/8/layout/pList1"/>
    <dgm:cxn modelId="{4CF32386-BB91-4D31-BB3C-4CB8B53CAFEE}" type="presParOf" srcId="{6316E1CC-5797-4411-8E6D-C00198291864}" destId="{BFAE2E1A-C6BE-4907-A832-ABB1E50FE6B5}" srcOrd="1" destOrd="0" presId="urn:microsoft.com/office/officeart/2005/8/layout/pList1"/>
    <dgm:cxn modelId="{C648CBA6-F4F2-41E1-A680-74257CB98B98}" type="presParOf" srcId="{436D0162-F552-44A9-A578-86562031DD6C}" destId="{5AF70122-4DCA-460B-89D4-5DB40E322343}" srcOrd="1" destOrd="0" presId="urn:microsoft.com/office/officeart/2005/8/layout/pList1"/>
    <dgm:cxn modelId="{029F28D3-7DE6-4928-AF01-C9BAB305129C}" type="presParOf" srcId="{436D0162-F552-44A9-A578-86562031DD6C}" destId="{14B71861-C671-4BEE-8D5B-1805F19449D7}" srcOrd="2" destOrd="0" presId="urn:microsoft.com/office/officeart/2005/8/layout/pList1"/>
    <dgm:cxn modelId="{063DE5AF-845F-4172-AAA7-9DECB7ABB18D}" type="presParOf" srcId="{14B71861-C671-4BEE-8D5B-1805F19449D7}" destId="{96071D10-FBF7-4F4D-987B-AB1A833902CE}" srcOrd="0" destOrd="0" presId="urn:microsoft.com/office/officeart/2005/8/layout/pList1"/>
    <dgm:cxn modelId="{9BC5868B-FE52-4AD1-8B3C-4E774508BDB4}" type="presParOf" srcId="{14B71861-C671-4BEE-8D5B-1805F19449D7}" destId="{2FD736C6-D027-4FE9-9A8C-71755CCB3C86}" srcOrd="1" destOrd="0" presId="urn:microsoft.com/office/officeart/2005/8/layout/pList1"/>
    <dgm:cxn modelId="{E88D8F87-E8F0-48F7-BEED-751F5AF1CF96}" type="presParOf" srcId="{436D0162-F552-44A9-A578-86562031DD6C}" destId="{FF52D20E-DE30-4CD6-962D-559114A08478}" srcOrd="3" destOrd="0" presId="urn:microsoft.com/office/officeart/2005/8/layout/pList1"/>
    <dgm:cxn modelId="{5570FE56-3ADD-48F6-9FE8-597A70E37449}" type="presParOf" srcId="{436D0162-F552-44A9-A578-86562031DD6C}" destId="{8341C875-EA50-427B-B660-2A689B579424}" srcOrd="4" destOrd="0" presId="urn:microsoft.com/office/officeart/2005/8/layout/pList1"/>
    <dgm:cxn modelId="{0AEB94BF-43C6-476B-9A03-183479B4CAB3}" type="presParOf" srcId="{8341C875-EA50-427B-B660-2A689B579424}" destId="{F4B62C95-4AD3-4FA7-9619-5A6B62B35BE6}" srcOrd="0" destOrd="0" presId="urn:microsoft.com/office/officeart/2005/8/layout/pList1"/>
    <dgm:cxn modelId="{D656BDD3-AFC0-499C-9911-7478123EB254}" type="presParOf" srcId="{8341C875-EA50-427B-B660-2A689B579424}" destId="{E52302B2-68F1-40B9-B3E8-FDB226FBD296}" srcOrd="1" destOrd="0" presId="urn:microsoft.com/office/officeart/2005/8/layout/pList1"/>
    <dgm:cxn modelId="{4507296F-F481-4471-BADA-00BADA167335}" type="presParOf" srcId="{436D0162-F552-44A9-A578-86562031DD6C}" destId="{BDC08027-1D67-4CEF-B307-E6E53CB30005}" srcOrd="5" destOrd="0" presId="urn:microsoft.com/office/officeart/2005/8/layout/pList1"/>
    <dgm:cxn modelId="{AAD9B5C0-8815-4E1A-B319-E8E9CB172124}" type="presParOf" srcId="{436D0162-F552-44A9-A578-86562031DD6C}" destId="{71B5BE78-6AD6-4507-BCBC-6CDDE0474F6F}" srcOrd="6" destOrd="0" presId="urn:microsoft.com/office/officeart/2005/8/layout/pList1"/>
    <dgm:cxn modelId="{3D9CFA40-D4E1-4406-81B1-3E1D91B9E78A}" type="presParOf" srcId="{71B5BE78-6AD6-4507-BCBC-6CDDE0474F6F}" destId="{6634B48A-02A3-433E-A6FC-9F5E3A8BA3C8}" srcOrd="0" destOrd="0" presId="urn:microsoft.com/office/officeart/2005/8/layout/pList1"/>
    <dgm:cxn modelId="{36A0FB69-CE17-4DE8-8B99-6ABF9B49227A}" type="presParOf" srcId="{71B5BE78-6AD6-4507-BCBC-6CDDE0474F6F}" destId="{A23342D3-5A08-4F08-B914-92163DB91D3B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94FA6-B5E9-4924-BA06-2A642D4A54E8}">
      <dsp:nvSpPr>
        <dsp:cNvPr id="0" name=""/>
        <dsp:cNvSpPr/>
      </dsp:nvSpPr>
      <dsp:spPr>
        <a:xfrm>
          <a:off x="0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93AC6B-CE33-4FF1-B1E5-4CF767F9A811}">
      <dsp:nvSpPr>
        <dsp:cNvPr id="0" name=""/>
        <dsp:cNvSpPr/>
      </dsp:nvSpPr>
      <dsp:spPr>
        <a:xfrm>
          <a:off x="300793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Out of 11 million people with a limiting long term illness, impairment or disability...</a:t>
          </a:r>
          <a:endParaRPr lang="en-US" sz="2000" kern="1200" dirty="0"/>
        </a:p>
      </dsp:txBody>
      <dsp:txXfrm>
        <a:off x="351142" y="1045050"/>
        <a:ext cx="2606440" cy="1618335"/>
      </dsp:txXfrm>
    </dsp:sp>
    <dsp:sp modelId="{8A85E250-3EC0-4CA8-802F-9014C940C868}">
      <dsp:nvSpPr>
        <dsp:cNvPr id="0" name=""/>
        <dsp:cNvSpPr/>
      </dsp:nvSpPr>
      <dsp:spPr>
        <a:xfrm>
          <a:off x="3363030" y="799936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328CE2-9286-47A3-879E-26E2B84302F5}">
      <dsp:nvSpPr>
        <dsp:cNvPr id="0" name=""/>
        <dsp:cNvSpPr/>
      </dsp:nvSpPr>
      <dsp:spPr>
        <a:xfrm>
          <a:off x="3663823" y="1085690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6%  </a:t>
          </a:r>
          <a:endParaRPr lang="en-US" sz="2000" kern="1200" dirty="0"/>
        </a:p>
      </dsp:txBody>
      <dsp:txXfrm>
        <a:off x="3714172" y="1136039"/>
        <a:ext cx="2606440" cy="1618335"/>
      </dsp:txXfrm>
    </dsp:sp>
    <dsp:sp modelId="{5D62A717-55BE-47CE-82F6-8C3CE8283A35}">
      <dsp:nvSpPr>
        <dsp:cNvPr id="0" name=""/>
        <dsp:cNvSpPr/>
      </dsp:nvSpPr>
      <dsp:spPr>
        <a:xfrm>
          <a:off x="6617450" y="708948"/>
          <a:ext cx="2707138" cy="17190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5D51A0-B1E7-496D-A25F-6B29DE83FC68}">
      <dsp:nvSpPr>
        <dsp:cNvPr id="0" name=""/>
        <dsp:cNvSpPr/>
      </dsp:nvSpPr>
      <dsp:spPr>
        <a:xfrm>
          <a:off x="6918244" y="994701"/>
          <a:ext cx="2707138" cy="1719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16%</a:t>
          </a:r>
        </a:p>
      </dsp:txBody>
      <dsp:txXfrm>
        <a:off x="6968593" y="1045050"/>
        <a:ext cx="2606440" cy="16183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79719-9C0B-470C-916D-4056793AA6B0}">
      <dsp:nvSpPr>
        <dsp:cNvPr id="0" name=""/>
        <dsp:cNvSpPr/>
      </dsp:nvSpPr>
      <dsp:spPr>
        <a:xfrm>
          <a:off x="0" y="103035"/>
          <a:ext cx="1934178" cy="2551904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9000" r="-49000"/>
          </a:stretch>
        </a:blip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FAE2E1A-C6BE-4907-A832-ABB1E50FE6B5}">
      <dsp:nvSpPr>
        <dsp:cNvPr id="0" name=""/>
        <dsp:cNvSpPr/>
      </dsp:nvSpPr>
      <dsp:spPr>
        <a:xfrm>
          <a:off x="0" y="2575845"/>
          <a:ext cx="1932554" cy="7169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Nurseries/ Child Minders</a:t>
          </a:r>
        </a:p>
      </dsp:txBody>
      <dsp:txXfrm>
        <a:off x="0" y="2575845"/>
        <a:ext cx="1932554" cy="716977"/>
      </dsp:txXfrm>
    </dsp:sp>
    <dsp:sp modelId="{96071D10-FBF7-4F4D-987B-AB1A833902CE}">
      <dsp:nvSpPr>
        <dsp:cNvPr id="0" name=""/>
        <dsp:cNvSpPr/>
      </dsp:nvSpPr>
      <dsp:spPr>
        <a:xfrm>
          <a:off x="2866197" y="457515"/>
          <a:ext cx="1932554" cy="1331530"/>
        </a:xfrm>
        <a:prstGeom prst="roundRect">
          <a:avLst/>
        </a:prstGeom>
        <a:blipFill>
          <a:blip xmlns:r="http://schemas.openxmlformats.org/officeDocument/2006/relationships" r:embed="rId2"/>
          <a:srcRect/>
          <a:stretch>
            <a:fillRect t="-8000" b="-8000"/>
          </a:stretch>
        </a:blip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FD736C6-D027-4FE9-9A8C-71755CCB3C86}">
      <dsp:nvSpPr>
        <dsp:cNvPr id="0" name=""/>
        <dsp:cNvSpPr/>
      </dsp:nvSpPr>
      <dsp:spPr>
        <a:xfrm>
          <a:off x="2965743" y="1708146"/>
          <a:ext cx="1932554" cy="7169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Foster Homes</a:t>
          </a:r>
        </a:p>
      </dsp:txBody>
      <dsp:txXfrm>
        <a:off x="2965743" y="1708146"/>
        <a:ext cx="1932554" cy="716977"/>
      </dsp:txXfrm>
    </dsp:sp>
    <dsp:sp modelId="{F4B62C95-4AD3-4FA7-9619-5A6B62B35BE6}">
      <dsp:nvSpPr>
        <dsp:cNvPr id="0" name=""/>
        <dsp:cNvSpPr/>
      </dsp:nvSpPr>
      <dsp:spPr>
        <a:xfrm>
          <a:off x="5364106" y="182860"/>
          <a:ext cx="2289787" cy="1525294"/>
        </a:xfrm>
        <a:prstGeom prst="roundRect">
          <a:avLst/>
        </a:prstGeom>
        <a:blipFill>
          <a:blip xmlns:r="http://schemas.openxmlformats.org/officeDocument/2006/relationships" r:embed="rId3"/>
          <a:srcRect/>
          <a:stretch>
            <a:fillRect t="-5000" b="-5000"/>
          </a:stretch>
        </a:blip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52302B2-68F1-40B9-B3E8-FDB226FBD296}">
      <dsp:nvSpPr>
        <dsp:cNvPr id="0" name=""/>
        <dsp:cNvSpPr/>
      </dsp:nvSpPr>
      <dsp:spPr>
        <a:xfrm>
          <a:off x="5528518" y="1826815"/>
          <a:ext cx="1932554" cy="7169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Schools</a:t>
          </a:r>
        </a:p>
      </dsp:txBody>
      <dsp:txXfrm>
        <a:off x="5528518" y="1826815"/>
        <a:ext cx="1932554" cy="716977"/>
      </dsp:txXfrm>
    </dsp:sp>
    <dsp:sp modelId="{6634B48A-02A3-433E-A6FC-9F5E3A8BA3C8}">
      <dsp:nvSpPr>
        <dsp:cNvPr id="0" name=""/>
        <dsp:cNvSpPr/>
      </dsp:nvSpPr>
      <dsp:spPr>
        <a:xfrm>
          <a:off x="2853201" y="2426967"/>
          <a:ext cx="1932554" cy="1331530"/>
        </a:xfrm>
        <a:prstGeom prst="roundRect">
          <a:avLst/>
        </a:prstGeom>
        <a:blipFill>
          <a:blip xmlns:r="http://schemas.openxmlformats.org/officeDocument/2006/relationships" r:embed="rId4"/>
          <a:srcRect/>
          <a:stretch>
            <a:fillRect l="-14000" r="-14000"/>
          </a:stretch>
        </a:blip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23342D3-5A08-4F08-B914-92163DB91D3B}">
      <dsp:nvSpPr>
        <dsp:cNvPr id="0" name=""/>
        <dsp:cNvSpPr/>
      </dsp:nvSpPr>
      <dsp:spPr>
        <a:xfrm>
          <a:off x="2745490" y="3717457"/>
          <a:ext cx="2147976" cy="1243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Universities</a:t>
          </a:r>
        </a:p>
      </dsp:txBody>
      <dsp:txXfrm>
        <a:off x="2745490" y="3717457"/>
        <a:ext cx="2147976" cy="12434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3/13/2018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3/13/2018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3/13/2018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3/13/2018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3/13/2018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3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NHS-Logo.svg" TargetMode="External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galstudiesorange.wikispaces.com/Access+to+social+services+%26+housing" TargetMode="External"/><Relationship Id="rId11" Type="http://schemas.openxmlformats.org/officeDocument/2006/relationships/hyperlink" Target="https://legalstudiesorange.wikispaces.com/Access+to+social+services+&amp;+housing" TargetMode="External"/><Relationship Id="rId5" Type="http://schemas.openxmlformats.org/officeDocument/2006/relationships/image" Target="../media/image11.jpg"/><Relationship Id="rId10" Type="http://schemas.openxmlformats.org/officeDocument/2006/relationships/hyperlink" Target="http://en.wikipedia.org/wiki/File:Hefcw_logo_-_small.jpg" TargetMode="External"/><Relationship Id="rId4" Type="http://schemas.openxmlformats.org/officeDocument/2006/relationships/hyperlink" Target="https://en.wikipedia.org/wiki/Barnardo%27s" TargetMode="External"/><Relationship Id="rId9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oday.mccombs.utexas.edu/2011/05/teamwork-is-key-to-innovation-in-health-care-research-show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ulaimansait.blogspot.com/2011_06_01_archive.html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0KfOO42A1A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en.oxforddictionaries.com/definition/disability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en.oxforddictionaries.com/definition/disability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disability-facts-and-figures/disability-facts-and-figur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Supporting Abilities and Behaviours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Diana Evans</a:t>
            </a:r>
          </a:p>
        </p:txBody>
      </p:sp>
    </p:spTree>
    <p:extLst>
      <p:ext uri="{BB962C8B-B14F-4D97-AF65-F5344CB8AC3E}">
        <p14:creationId xmlns:p14="http://schemas.microsoft.com/office/powerpoint/2010/main" val="853086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DECA11-8F23-4BFB-819D-1C5A97840DE0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4DBF623-F256-43E8-93AC-B5467A91FD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 useBgFill="1">
          <p:nvSpPr>
            <p:cNvPr id="10" name="Freeform 5">
              <a:extLst>
                <a:ext uri="{FF2B5EF4-FFF2-40B4-BE49-F238E27FC236}">
                  <a16:creationId xmlns:a16="http://schemas.microsoft.com/office/drawing/2014/main" id="{B6AB7373-B022-4BA1-B8E7-D2C342475F5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BFF7C8-A0F2-492C-AD80-E74CED0D1B8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838669">
            <a:off x="2884218" y="1683278"/>
            <a:ext cx="2934265" cy="437897"/>
          </a:xfrm>
          <a:custGeom>
            <a:avLst/>
            <a:gdLst>
              <a:gd name="connsiteX0" fmla="*/ 2934265 w 2934265"/>
              <a:gd name="connsiteY0" fmla="*/ 0 h 437897"/>
              <a:gd name="connsiteX1" fmla="*/ 2888069 w 2934265"/>
              <a:gd name="connsiteY1" fmla="*/ 437897 h 437897"/>
              <a:gd name="connsiteX2" fmla="*/ 2791337 w 2934265"/>
              <a:gd name="connsiteY2" fmla="*/ 437084 h 437897"/>
              <a:gd name="connsiteX3" fmla="*/ 25070 w 2934265"/>
              <a:gd name="connsiteY3" fmla="*/ 208388 h 437897"/>
              <a:gd name="connsiteX4" fmla="*/ 0 w 2934265"/>
              <a:gd name="connsiteY4" fmla="*/ 141220 h 437897"/>
              <a:gd name="connsiteX5" fmla="*/ 157202 w 2934265"/>
              <a:gd name="connsiteY5" fmla="*/ 150137 h 437897"/>
              <a:gd name="connsiteX6" fmla="*/ 237720 w 2934265"/>
              <a:gd name="connsiteY6" fmla="*/ 153470 h 437897"/>
              <a:gd name="connsiteX7" fmla="*/ 320008 w 2934265"/>
              <a:gd name="connsiteY7" fmla="*/ 156970 h 437897"/>
              <a:gd name="connsiteX8" fmla="*/ 403475 w 2934265"/>
              <a:gd name="connsiteY8" fmla="*/ 160304 h 437897"/>
              <a:gd name="connsiteX9" fmla="*/ 487532 w 2934265"/>
              <a:gd name="connsiteY9" fmla="*/ 162387 h 437897"/>
              <a:gd name="connsiteX10" fmla="*/ 573065 w 2934265"/>
              <a:gd name="connsiteY10" fmla="*/ 164387 h 437897"/>
              <a:gd name="connsiteX11" fmla="*/ 660071 w 2934265"/>
              <a:gd name="connsiteY11" fmla="*/ 166470 h 437897"/>
              <a:gd name="connsiteX12" fmla="*/ 748258 w 2934265"/>
              <a:gd name="connsiteY12" fmla="*/ 167887 h 437897"/>
              <a:gd name="connsiteX13" fmla="*/ 837329 w 2934265"/>
              <a:gd name="connsiteY13" fmla="*/ 167887 h 437897"/>
              <a:gd name="connsiteX14" fmla="*/ 927580 w 2934265"/>
              <a:gd name="connsiteY14" fmla="*/ 168470 h 437897"/>
              <a:gd name="connsiteX15" fmla="*/ 1018716 w 2934265"/>
              <a:gd name="connsiteY15" fmla="*/ 167887 h 437897"/>
              <a:gd name="connsiteX16" fmla="*/ 1110736 w 2934265"/>
              <a:gd name="connsiteY16" fmla="*/ 166470 h 437897"/>
              <a:gd name="connsiteX17" fmla="*/ 1203052 w 2934265"/>
              <a:gd name="connsiteY17" fmla="*/ 165137 h 437897"/>
              <a:gd name="connsiteX18" fmla="*/ 1296547 w 2934265"/>
              <a:gd name="connsiteY18" fmla="*/ 162387 h 437897"/>
              <a:gd name="connsiteX19" fmla="*/ 1391222 w 2934265"/>
              <a:gd name="connsiteY19" fmla="*/ 159720 h 437897"/>
              <a:gd name="connsiteX20" fmla="*/ 1485308 w 2934265"/>
              <a:gd name="connsiteY20" fmla="*/ 156220 h 437897"/>
              <a:gd name="connsiteX21" fmla="*/ 1580573 w 2934265"/>
              <a:gd name="connsiteY21" fmla="*/ 151553 h 437897"/>
              <a:gd name="connsiteX22" fmla="*/ 1677017 w 2934265"/>
              <a:gd name="connsiteY22" fmla="*/ 146053 h 437897"/>
              <a:gd name="connsiteX23" fmla="*/ 1773462 w 2934265"/>
              <a:gd name="connsiteY23" fmla="*/ 140636 h 437897"/>
              <a:gd name="connsiteX24" fmla="*/ 1869907 w 2934265"/>
              <a:gd name="connsiteY24" fmla="*/ 133720 h 437897"/>
              <a:gd name="connsiteX25" fmla="*/ 1968121 w 2934265"/>
              <a:gd name="connsiteY25" fmla="*/ 125553 h 437897"/>
              <a:gd name="connsiteX26" fmla="*/ 2064566 w 2934265"/>
              <a:gd name="connsiteY26" fmla="*/ 117386 h 437897"/>
              <a:gd name="connsiteX27" fmla="*/ 2162780 w 2934265"/>
              <a:gd name="connsiteY27" fmla="*/ 107802 h 437897"/>
              <a:gd name="connsiteX28" fmla="*/ 2261880 w 2934265"/>
              <a:gd name="connsiteY28" fmla="*/ 97552 h 437897"/>
              <a:gd name="connsiteX29" fmla="*/ 2359209 w 2934265"/>
              <a:gd name="connsiteY29" fmla="*/ 86635 h 437897"/>
              <a:gd name="connsiteX30" fmla="*/ 2457718 w 2934265"/>
              <a:gd name="connsiteY30" fmla="*/ 73802 h 437897"/>
              <a:gd name="connsiteX31" fmla="*/ 2556228 w 2934265"/>
              <a:gd name="connsiteY31" fmla="*/ 60135 h 437897"/>
              <a:gd name="connsiteX32" fmla="*/ 2654737 w 2934265"/>
              <a:gd name="connsiteY32" fmla="*/ 46552 h 437897"/>
              <a:gd name="connsiteX33" fmla="*/ 2752951 w 2934265"/>
              <a:gd name="connsiteY33" fmla="*/ 30718 h 437897"/>
              <a:gd name="connsiteX34" fmla="*/ 2851166 w 2934265"/>
              <a:gd name="connsiteY34" fmla="*/ 14384 h 43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934265" h="437897">
                <a:moveTo>
                  <a:pt x="2934265" y="0"/>
                </a:moveTo>
                <a:lnTo>
                  <a:pt x="2888069" y="437897"/>
                </a:lnTo>
                <a:lnTo>
                  <a:pt x="2791337" y="437084"/>
                </a:lnTo>
                <a:cubicBezTo>
                  <a:pt x="2010492" y="424446"/>
                  <a:pt x="481578" y="316124"/>
                  <a:pt x="25070" y="208388"/>
                </a:cubicBezTo>
                <a:cubicBezTo>
                  <a:pt x="16811" y="185970"/>
                  <a:pt x="8258" y="163637"/>
                  <a:pt x="0" y="141220"/>
                </a:cubicBezTo>
                <a:lnTo>
                  <a:pt x="157202" y="150137"/>
                </a:lnTo>
                <a:lnTo>
                  <a:pt x="237720" y="153470"/>
                </a:lnTo>
                <a:lnTo>
                  <a:pt x="320008" y="156970"/>
                </a:lnTo>
                <a:lnTo>
                  <a:pt x="403475" y="160304"/>
                </a:lnTo>
                <a:lnTo>
                  <a:pt x="487532" y="162387"/>
                </a:lnTo>
                <a:lnTo>
                  <a:pt x="573065" y="164387"/>
                </a:lnTo>
                <a:lnTo>
                  <a:pt x="660071" y="166470"/>
                </a:lnTo>
                <a:lnTo>
                  <a:pt x="748258" y="167887"/>
                </a:lnTo>
                <a:lnTo>
                  <a:pt x="837329" y="167887"/>
                </a:lnTo>
                <a:lnTo>
                  <a:pt x="927580" y="168470"/>
                </a:lnTo>
                <a:lnTo>
                  <a:pt x="1018716" y="167887"/>
                </a:lnTo>
                <a:lnTo>
                  <a:pt x="1110736" y="166470"/>
                </a:lnTo>
                <a:lnTo>
                  <a:pt x="1203052" y="165137"/>
                </a:lnTo>
                <a:lnTo>
                  <a:pt x="1296547" y="162387"/>
                </a:lnTo>
                <a:lnTo>
                  <a:pt x="1391222" y="159720"/>
                </a:lnTo>
                <a:lnTo>
                  <a:pt x="1485308" y="156220"/>
                </a:lnTo>
                <a:lnTo>
                  <a:pt x="1580573" y="151553"/>
                </a:lnTo>
                <a:lnTo>
                  <a:pt x="1677017" y="146053"/>
                </a:lnTo>
                <a:lnTo>
                  <a:pt x="1773462" y="140636"/>
                </a:lnTo>
                <a:lnTo>
                  <a:pt x="1869907" y="133720"/>
                </a:lnTo>
                <a:lnTo>
                  <a:pt x="1968121" y="125553"/>
                </a:lnTo>
                <a:lnTo>
                  <a:pt x="2064566" y="117386"/>
                </a:lnTo>
                <a:lnTo>
                  <a:pt x="2162780" y="107802"/>
                </a:lnTo>
                <a:lnTo>
                  <a:pt x="2261880" y="97552"/>
                </a:lnTo>
                <a:lnTo>
                  <a:pt x="2359209" y="86635"/>
                </a:lnTo>
                <a:lnTo>
                  <a:pt x="2457718" y="73802"/>
                </a:lnTo>
                <a:lnTo>
                  <a:pt x="2556228" y="60135"/>
                </a:lnTo>
                <a:lnTo>
                  <a:pt x="2654737" y="46552"/>
                </a:lnTo>
                <a:lnTo>
                  <a:pt x="2752951" y="30718"/>
                </a:lnTo>
                <a:lnTo>
                  <a:pt x="2851166" y="1438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8FA804E-1D25-47B6-B418-617D700B0F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973494" y="-361419"/>
            <a:ext cx="5982968" cy="7580834"/>
          </a:xfrm>
          <a:custGeom>
            <a:avLst/>
            <a:gdLst>
              <a:gd name="connsiteX0" fmla="*/ 5982968 w 5982968"/>
              <a:gd name="connsiteY0" fmla="*/ 1177 h 7521140"/>
              <a:gd name="connsiteX1" fmla="*/ 5982968 w 5982968"/>
              <a:gd name="connsiteY1" fmla="*/ 1344715 h 7521140"/>
              <a:gd name="connsiteX2" fmla="*/ 5982967 w 5982968"/>
              <a:gd name="connsiteY2" fmla="*/ 1344715 h 7521140"/>
              <a:gd name="connsiteX3" fmla="*/ 5982967 w 5982968"/>
              <a:gd name="connsiteY3" fmla="*/ 6152387 h 7521140"/>
              <a:gd name="connsiteX4" fmla="*/ 5982968 w 5982968"/>
              <a:gd name="connsiteY4" fmla="*/ 6152387 h 7521140"/>
              <a:gd name="connsiteX5" fmla="*/ 5982968 w 5982968"/>
              <a:gd name="connsiteY5" fmla="*/ 7521140 h 7521140"/>
              <a:gd name="connsiteX6" fmla="*/ 0 w 5982968"/>
              <a:gd name="connsiteY6" fmla="*/ 7521140 h 7521140"/>
              <a:gd name="connsiteX7" fmla="*/ 0 w 5982968"/>
              <a:gd name="connsiteY7" fmla="*/ 6152387 h 7521140"/>
              <a:gd name="connsiteX8" fmla="*/ 2 w 5982968"/>
              <a:gd name="connsiteY8" fmla="*/ 6152387 h 7521140"/>
              <a:gd name="connsiteX9" fmla="*/ 2 w 5982968"/>
              <a:gd name="connsiteY9" fmla="*/ 905354 h 7521140"/>
              <a:gd name="connsiteX10" fmla="*/ 3 w 5982968"/>
              <a:gd name="connsiteY10" fmla="*/ 905354 h 7521140"/>
              <a:gd name="connsiteX11" fmla="*/ 3 w 5982968"/>
              <a:gd name="connsiteY11" fmla="*/ 0 h 7521140"/>
              <a:gd name="connsiteX12" fmla="*/ 35302 w 5982968"/>
              <a:gd name="connsiteY12" fmla="*/ 5883 h 7521140"/>
              <a:gd name="connsiteX13" fmla="*/ 138808 w 5982968"/>
              <a:gd name="connsiteY13" fmla="*/ 23197 h 7521140"/>
              <a:gd name="connsiteX14" fmla="*/ 214194 w 5982968"/>
              <a:gd name="connsiteY14" fmla="*/ 35299 h 7521140"/>
              <a:gd name="connsiteX15" fmla="*/ 303938 w 5982968"/>
              <a:gd name="connsiteY15" fmla="*/ 48074 h 7521140"/>
              <a:gd name="connsiteX16" fmla="*/ 410435 w 5982968"/>
              <a:gd name="connsiteY16" fmla="*/ 63370 h 7521140"/>
              <a:gd name="connsiteX17" fmla="*/ 528299 w 5982968"/>
              <a:gd name="connsiteY17" fmla="*/ 79507 h 7521140"/>
              <a:gd name="connsiteX18" fmla="*/ 661121 w 5982968"/>
              <a:gd name="connsiteY18" fmla="*/ 96484 h 7521140"/>
              <a:gd name="connsiteX19" fmla="*/ 805909 w 5982968"/>
              <a:gd name="connsiteY19" fmla="*/ 114469 h 7521140"/>
              <a:gd name="connsiteX20" fmla="*/ 963260 w 5982968"/>
              <a:gd name="connsiteY20" fmla="*/ 132455 h 7521140"/>
              <a:gd name="connsiteX21" fmla="*/ 1130783 w 5982968"/>
              <a:gd name="connsiteY21" fmla="*/ 150776 h 7521140"/>
              <a:gd name="connsiteX22" fmla="*/ 1311469 w 5982968"/>
              <a:gd name="connsiteY22" fmla="*/ 167753 h 7521140"/>
              <a:gd name="connsiteX23" fmla="*/ 1500531 w 5982968"/>
              <a:gd name="connsiteY23" fmla="*/ 184058 h 7521140"/>
              <a:gd name="connsiteX24" fmla="*/ 1700362 w 5982968"/>
              <a:gd name="connsiteY24" fmla="*/ 198850 h 7521140"/>
              <a:gd name="connsiteX25" fmla="*/ 1908569 w 5982968"/>
              <a:gd name="connsiteY25" fmla="*/ 212969 h 7521140"/>
              <a:gd name="connsiteX26" fmla="*/ 2125751 w 5982968"/>
              <a:gd name="connsiteY26" fmla="*/ 226249 h 7521140"/>
              <a:gd name="connsiteX27" fmla="*/ 2237034 w 5982968"/>
              <a:gd name="connsiteY27" fmla="*/ 230955 h 7521140"/>
              <a:gd name="connsiteX28" fmla="*/ 2350710 w 5982968"/>
              <a:gd name="connsiteY28" fmla="*/ 236166 h 7521140"/>
              <a:gd name="connsiteX29" fmla="*/ 2466181 w 5982968"/>
              <a:gd name="connsiteY29" fmla="*/ 241040 h 7521140"/>
              <a:gd name="connsiteX30" fmla="*/ 2582251 w 5982968"/>
              <a:gd name="connsiteY30" fmla="*/ 244234 h 7521140"/>
              <a:gd name="connsiteX31" fmla="*/ 2700713 w 5982968"/>
              <a:gd name="connsiteY31" fmla="*/ 247092 h 7521140"/>
              <a:gd name="connsiteX32" fmla="*/ 2820373 w 5982968"/>
              <a:gd name="connsiteY32" fmla="*/ 250117 h 7521140"/>
              <a:gd name="connsiteX33" fmla="*/ 2942425 w 5982968"/>
              <a:gd name="connsiteY33" fmla="*/ 252134 h 7521140"/>
              <a:gd name="connsiteX34" fmla="*/ 3065674 w 5982968"/>
              <a:gd name="connsiteY34" fmla="*/ 252134 h 7521140"/>
              <a:gd name="connsiteX35" fmla="*/ 3190119 w 5982968"/>
              <a:gd name="connsiteY35" fmla="*/ 253143 h 7521140"/>
              <a:gd name="connsiteX36" fmla="*/ 3315762 w 5982968"/>
              <a:gd name="connsiteY36" fmla="*/ 252134 h 7521140"/>
              <a:gd name="connsiteX37" fmla="*/ 3443199 w 5982968"/>
              <a:gd name="connsiteY37" fmla="*/ 250117 h 7521140"/>
              <a:gd name="connsiteX38" fmla="*/ 3570636 w 5982968"/>
              <a:gd name="connsiteY38" fmla="*/ 248268 h 7521140"/>
              <a:gd name="connsiteX39" fmla="*/ 3699868 w 5982968"/>
              <a:gd name="connsiteY39" fmla="*/ 244234 h 7521140"/>
              <a:gd name="connsiteX40" fmla="*/ 3830297 w 5982968"/>
              <a:gd name="connsiteY40" fmla="*/ 240032 h 7521140"/>
              <a:gd name="connsiteX41" fmla="*/ 3960726 w 5982968"/>
              <a:gd name="connsiteY41" fmla="*/ 235157 h 7521140"/>
              <a:gd name="connsiteX42" fmla="*/ 4092351 w 5982968"/>
              <a:gd name="connsiteY42" fmla="*/ 228266 h 7521140"/>
              <a:gd name="connsiteX43" fmla="*/ 4225173 w 5982968"/>
              <a:gd name="connsiteY43" fmla="*/ 220029 h 7521140"/>
              <a:gd name="connsiteX44" fmla="*/ 4358593 w 5982968"/>
              <a:gd name="connsiteY44" fmla="*/ 212129 h 7521140"/>
              <a:gd name="connsiteX45" fmla="*/ 4492012 w 5982968"/>
              <a:gd name="connsiteY45" fmla="*/ 202044 h 7521140"/>
              <a:gd name="connsiteX46" fmla="*/ 4627228 w 5982968"/>
              <a:gd name="connsiteY46" fmla="*/ 189941 h 7521140"/>
              <a:gd name="connsiteX47" fmla="*/ 4760647 w 5982968"/>
              <a:gd name="connsiteY47" fmla="*/ 177839 h 7521140"/>
              <a:gd name="connsiteX48" fmla="*/ 4896461 w 5982968"/>
              <a:gd name="connsiteY48" fmla="*/ 163887 h 7521140"/>
              <a:gd name="connsiteX49" fmla="*/ 5032872 w 5982968"/>
              <a:gd name="connsiteY49" fmla="*/ 148591 h 7521140"/>
              <a:gd name="connsiteX50" fmla="*/ 5167489 w 5982968"/>
              <a:gd name="connsiteY50" fmla="*/ 132455 h 7521140"/>
              <a:gd name="connsiteX51" fmla="*/ 5303902 w 5982968"/>
              <a:gd name="connsiteY51" fmla="*/ 113629 h 7521140"/>
              <a:gd name="connsiteX52" fmla="*/ 5439714 w 5982968"/>
              <a:gd name="connsiteY52" fmla="*/ 93458 h 7521140"/>
              <a:gd name="connsiteX53" fmla="*/ 5576126 w 5982968"/>
              <a:gd name="connsiteY53" fmla="*/ 73455 h 7521140"/>
              <a:gd name="connsiteX54" fmla="*/ 5711939 w 5982968"/>
              <a:gd name="connsiteY54" fmla="*/ 50091 h 7521140"/>
              <a:gd name="connsiteX55" fmla="*/ 5847154 w 5982968"/>
              <a:gd name="connsiteY55" fmla="*/ 26222 h 7521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5982968" h="7521140">
                <a:moveTo>
                  <a:pt x="5982968" y="1177"/>
                </a:moveTo>
                <a:lnTo>
                  <a:pt x="5982968" y="1344715"/>
                </a:lnTo>
                <a:lnTo>
                  <a:pt x="5982967" y="1344715"/>
                </a:lnTo>
                <a:lnTo>
                  <a:pt x="5982967" y="6152387"/>
                </a:lnTo>
                <a:lnTo>
                  <a:pt x="5982968" y="6152387"/>
                </a:lnTo>
                <a:lnTo>
                  <a:pt x="5982968" y="7521140"/>
                </a:lnTo>
                <a:lnTo>
                  <a:pt x="0" y="7521140"/>
                </a:lnTo>
                <a:lnTo>
                  <a:pt x="0" y="6152387"/>
                </a:lnTo>
                <a:lnTo>
                  <a:pt x="2" y="6152387"/>
                </a:lnTo>
                <a:lnTo>
                  <a:pt x="2" y="905354"/>
                </a:lnTo>
                <a:lnTo>
                  <a:pt x="3" y="905354"/>
                </a:lnTo>
                <a:lnTo>
                  <a:pt x="3" y="0"/>
                </a:lnTo>
                <a:lnTo>
                  <a:pt x="35302" y="5883"/>
                </a:lnTo>
                <a:lnTo>
                  <a:pt x="138808" y="23197"/>
                </a:lnTo>
                <a:lnTo>
                  <a:pt x="214194" y="35299"/>
                </a:lnTo>
                <a:lnTo>
                  <a:pt x="303938" y="48074"/>
                </a:lnTo>
                <a:lnTo>
                  <a:pt x="410435" y="63370"/>
                </a:lnTo>
                <a:lnTo>
                  <a:pt x="528299" y="79507"/>
                </a:lnTo>
                <a:lnTo>
                  <a:pt x="661121" y="96484"/>
                </a:lnTo>
                <a:lnTo>
                  <a:pt x="805909" y="114469"/>
                </a:lnTo>
                <a:lnTo>
                  <a:pt x="963260" y="132455"/>
                </a:lnTo>
                <a:lnTo>
                  <a:pt x="1130783" y="150776"/>
                </a:lnTo>
                <a:lnTo>
                  <a:pt x="1311469" y="167753"/>
                </a:lnTo>
                <a:lnTo>
                  <a:pt x="1500531" y="184058"/>
                </a:lnTo>
                <a:lnTo>
                  <a:pt x="1700362" y="198850"/>
                </a:lnTo>
                <a:lnTo>
                  <a:pt x="1908569" y="212969"/>
                </a:lnTo>
                <a:lnTo>
                  <a:pt x="2125751" y="226249"/>
                </a:lnTo>
                <a:lnTo>
                  <a:pt x="2237034" y="230955"/>
                </a:lnTo>
                <a:lnTo>
                  <a:pt x="2350710" y="236166"/>
                </a:lnTo>
                <a:lnTo>
                  <a:pt x="2466181" y="241040"/>
                </a:lnTo>
                <a:lnTo>
                  <a:pt x="2582251" y="244234"/>
                </a:lnTo>
                <a:lnTo>
                  <a:pt x="2700713" y="247092"/>
                </a:lnTo>
                <a:lnTo>
                  <a:pt x="2820373" y="250117"/>
                </a:lnTo>
                <a:lnTo>
                  <a:pt x="2942425" y="252134"/>
                </a:lnTo>
                <a:lnTo>
                  <a:pt x="3065674" y="252134"/>
                </a:lnTo>
                <a:lnTo>
                  <a:pt x="3190119" y="253143"/>
                </a:lnTo>
                <a:lnTo>
                  <a:pt x="3315762" y="252134"/>
                </a:lnTo>
                <a:lnTo>
                  <a:pt x="3443199" y="250117"/>
                </a:lnTo>
                <a:lnTo>
                  <a:pt x="3570636" y="248268"/>
                </a:lnTo>
                <a:lnTo>
                  <a:pt x="3699868" y="244234"/>
                </a:lnTo>
                <a:lnTo>
                  <a:pt x="3830297" y="240032"/>
                </a:lnTo>
                <a:lnTo>
                  <a:pt x="3960726" y="235157"/>
                </a:lnTo>
                <a:lnTo>
                  <a:pt x="4092351" y="228266"/>
                </a:lnTo>
                <a:lnTo>
                  <a:pt x="4225173" y="220029"/>
                </a:lnTo>
                <a:lnTo>
                  <a:pt x="4358593" y="212129"/>
                </a:lnTo>
                <a:lnTo>
                  <a:pt x="4492012" y="202044"/>
                </a:lnTo>
                <a:lnTo>
                  <a:pt x="4627228" y="189941"/>
                </a:lnTo>
                <a:lnTo>
                  <a:pt x="4760647" y="177839"/>
                </a:lnTo>
                <a:lnTo>
                  <a:pt x="4896461" y="163887"/>
                </a:lnTo>
                <a:lnTo>
                  <a:pt x="5032872" y="148591"/>
                </a:lnTo>
                <a:lnTo>
                  <a:pt x="5167489" y="132455"/>
                </a:lnTo>
                <a:lnTo>
                  <a:pt x="5303902" y="113629"/>
                </a:lnTo>
                <a:lnTo>
                  <a:pt x="5439714" y="93458"/>
                </a:lnTo>
                <a:lnTo>
                  <a:pt x="5576126" y="73455"/>
                </a:lnTo>
                <a:lnTo>
                  <a:pt x="5711939" y="50091"/>
                </a:lnTo>
                <a:lnTo>
                  <a:pt x="5847154" y="26222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087" y="1130603"/>
            <a:ext cx="2851585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8376" y="437513"/>
            <a:ext cx="5984315" cy="59543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What is a disability?</a:t>
            </a:r>
          </a:p>
          <a:p>
            <a:r>
              <a:rPr lang="en-GB" sz="2000" dirty="0"/>
              <a:t>C &amp; YP disability statistics</a:t>
            </a:r>
          </a:p>
          <a:p>
            <a:r>
              <a:rPr lang="en-GB" sz="2000" dirty="0"/>
              <a:t>C &amp; YP’s Care settings</a:t>
            </a:r>
          </a:p>
          <a:p>
            <a:r>
              <a:rPr lang="en-GB" sz="2000" dirty="0"/>
              <a:t>Multi-agency working</a:t>
            </a:r>
          </a:p>
          <a:p>
            <a:r>
              <a:rPr lang="en-GB" sz="2000" dirty="0"/>
              <a:t>Multi-disciplinary working</a:t>
            </a:r>
          </a:p>
          <a:p>
            <a:r>
              <a:rPr lang="en-GB" sz="2000" dirty="0"/>
              <a:t>Social care model</a:t>
            </a:r>
          </a:p>
          <a:p>
            <a:r>
              <a:rPr lang="en-GB" sz="2000" dirty="0"/>
              <a:t>Conclusion</a:t>
            </a:r>
          </a:p>
          <a:p>
            <a:r>
              <a:rPr lang="en-GB" sz="20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84339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wing of a person&#10;&#10;Description generated with high confidence">
            <a:extLst>
              <a:ext uri="{FF2B5EF4-FFF2-40B4-BE49-F238E27FC236}">
                <a16:creationId xmlns:a16="http://schemas.microsoft.com/office/drawing/2014/main" id="{C3BF237C-A23C-4658-BA5B-3BBFF1833C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7013" y="2775951"/>
            <a:ext cx="3067163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WHAT IS A DISABILITY?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'Physical or mental impairment that has a substantial and long-term adverse effect on your ability to carry out normal day-to-day activities’ </a:t>
            </a:r>
            <a:endParaRPr lang="en-GB" sz="1200" dirty="0"/>
          </a:p>
          <a:p>
            <a:pPr marL="2286000" lvl="5" indent="0">
              <a:buNone/>
            </a:pPr>
            <a:r>
              <a:rPr lang="en-GB" dirty="0"/>
              <a:t>	</a:t>
            </a:r>
            <a:r>
              <a:rPr lang="en-GB" sz="1800" dirty="0"/>
              <a:t>OR</a:t>
            </a:r>
          </a:p>
          <a:p>
            <a:r>
              <a:rPr lang="en-GB" dirty="0"/>
              <a:t>‘A physical or mental condition that limits a person's movements, senses, or activities’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1200" dirty="0"/>
              <a:t>(Disability Rights UK, 2016) (The Oxford dictionary, 2018)</a:t>
            </a:r>
          </a:p>
        </p:txBody>
      </p:sp>
    </p:spTree>
    <p:extLst>
      <p:ext uri="{BB962C8B-B14F-4D97-AF65-F5344CB8AC3E}">
        <p14:creationId xmlns:p14="http://schemas.microsoft.com/office/powerpoint/2010/main" val="1800019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9">
            <a:extLst>
              <a:ext uri="{FF2B5EF4-FFF2-40B4-BE49-F238E27FC236}">
                <a16:creationId xmlns:a16="http://schemas.microsoft.com/office/drawing/2014/main" id="{2F448CB3-7B4F-45D7-B7C0-DF553DF6145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9ED434F-8767-46CC-B26B-5AF62FF01E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C &amp; YP DISABILITY STATISTICS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sz="1600" dirty="0">
                <a:solidFill>
                  <a:srgbClr val="FFFFFF"/>
                </a:solidFill>
              </a:rPr>
              <a:t>(Gov.uk, 2016)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3822293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Content Placeholder 2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068521644"/>
              </p:ext>
            </p:extLst>
          </p:nvPr>
        </p:nvGraphicFramePr>
        <p:xfrm>
          <a:off x="1155700" y="2461846"/>
          <a:ext cx="10140657" cy="35579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6" name="Picture 5" descr="A close up of a persons face&#10;&#10;Description generated with very high confidence">
            <a:extLst>
              <a:ext uri="{FF2B5EF4-FFF2-40B4-BE49-F238E27FC236}">
                <a16:creationId xmlns:a16="http://schemas.microsoft.com/office/drawing/2014/main" id="{7127ABD2-1D39-4ED4-A1E0-1A690A3BC23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48201" y="3822977"/>
            <a:ext cx="1537333" cy="892677"/>
          </a:xfrm>
          <a:prstGeom prst="rect">
            <a:avLst/>
          </a:prstGeom>
        </p:spPr>
      </p:pic>
      <p:pic>
        <p:nvPicPr>
          <p:cNvPr id="18" name="Picture 17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FEDACAF7-632A-46B4-95E8-BD158D9AD31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147700" y="3822977"/>
            <a:ext cx="1537333" cy="892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429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617785"/>
            <a:ext cx="7918707" cy="62847"/>
          </a:xfrm>
        </p:spPr>
        <p:txBody>
          <a:bodyPr/>
          <a:lstStyle/>
          <a:p>
            <a:r>
              <a:rPr lang="en-GB" dirty="0"/>
              <a:t>C &amp; YP’S CARE SETTINGS</a:t>
            </a:r>
            <a:br>
              <a:rPr lang="en-GB" dirty="0"/>
            </a:br>
            <a:r>
              <a:rPr lang="en-GB" sz="1200" dirty="0"/>
              <a:t>(Goodhart, 2008)</a:t>
            </a:r>
            <a:br>
              <a:rPr lang="en-GB" sz="120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11E6E3E2-C982-4B50-A92C-2AF9FE2993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558856"/>
              </p:ext>
            </p:extLst>
          </p:nvPr>
        </p:nvGraphicFramePr>
        <p:xfrm>
          <a:off x="2163988" y="2603500"/>
          <a:ext cx="7864023" cy="51658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0085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wall&#10;&#10;Description generated with very high confidence">
            <a:extLst>
              <a:ext uri="{FF2B5EF4-FFF2-40B4-BE49-F238E27FC236}">
                <a16:creationId xmlns:a16="http://schemas.microsoft.com/office/drawing/2014/main" id="{D3F7A9C0-4EBA-46AA-A016-4A82FE4D3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8733" y="3065769"/>
            <a:ext cx="4345024" cy="248752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EBEBEB"/>
                </a:solidFill>
              </a:rPr>
              <a:t>MULTI-AGENCY WORKING</a:t>
            </a:r>
            <a:br>
              <a:rPr lang="en-GB" dirty="0">
                <a:solidFill>
                  <a:srgbClr val="EBEBEB"/>
                </a:solidFill>
              </a:rPr>
            </a:br>
            <a:r>
              <a:rPr lang="en-GB" sz="1300" dirty="0"/>
              <a:t>Gasper (2010), Gov.uk, (2013).</a:t>
            </a:r>
            <a:br>
              <a:rPr lang="en-GB" dirty="0"/>
            </a:br>
            <a:endParaRPr lang="en-GB" dirty="0">
              <a:solidFill>
                <a:srgbClr val="EBEBEB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50" y="2419350"/>
            <a:ext cx="5890683" cy="360045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‘Practitioners from different sectors and professions working together to provide an integrated service to support children, young people and their families’.</a:t>
            </a:r>
          </a:p>
          <a:p>
            <a:r>
              <a:rPr lang="en-GB" sz="2400" dirty="0"/>
              <a:t>Partnership working </a:t>
            </a:r>
          </a:p>
          <a:p>
            <a:r>
              <a:rPr lang="en-GB" sz="2400" dirty="0"/>
              <a:t>Multi-dimensional in its complexity.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369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CA5C868-0A82-4975-8602-F49477C7D52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686BF052-6C01-4917-B7DB-1FFCF2551B9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9696179C-71E7-4A5B-B238-0AE1C74D63D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129EED8E-74E7-42E8-979B-7A783E78A4C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6FC9F40-A7E6-4982-893C-6E3A43B140E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D4065BF5-A5E8-4673-A0CA-7ACCCB17BCA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351661E3-FEDD-47FE-B2FC-49C46260DFB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31F5C451-7D92-435A-8459-61199D9641C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17124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54" name="Freeform 5">
            <a:extLst>
              <a:ext uri="{FF2B5EF4-FFF2-40B4-BE49-F238E27FC236}">
                <a16:creationId xmlns:a16="http://schemas.microsoft.com/office/drawing/2014/main" id="{DB3486D0-CD52-4E79-B04F-C9251F1B075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800000">
            <a:off x="457200" y="0"/>
            <a:ext cx="11277600" cy="4533900"/>
          </a:xfrm>
          <a:custGeom>
            <a:avLst/>
            <a:gdLst/>
            <a:ahLst/>
            <a:cxnLst/>
            <a:rect l="0" t="0" r="r" b="b"/>
            <a:pathLst>
              <a:path w="7104" h="2856">
                <a:moveTo>
                  <a:pt x="0" y="0"/>
                </a:moveTo>
                <a:lnTo>
                  <a:pt x="0" y="2856"/>
                </a:lnTo>
                <a:lnTo>
                  <a:pt x="7104" y="2856"/>
                </a:lnTo>
                <a:lnTo>
                  <a:pt x="7104" y="1"/>
                </a:lnTo>
                <a:lnTo>
                  <a:pt x="7104" y="1"/>
                </a:lnTo>
                <a:lnTo>
                  <a:pt x="6943" y="26"/>
                </a:lnTo>
                <a:lnTo>
                  <a:pt x="6782" y="50"/>
                </a:lnTo>
                <a:lnTo>
                  <a:pt x="6621" y="73"/>
                </a:lnTo>
                <a:lnTo>
                  <a:pt x="6459" y="93"/>
                </a:lnTo>
                <a:lnTo>
                  <a:pt x="6298" y="113"/>
                </a:lnTo>
                <a:lnTo>
                  <a:pt x="6136" y="132"/>
                </a:lnTo>
                <a:lnTo>
                  <a:pt x="5976" y="148"/>
                </a:lnTo>
                <a:lnTo>
                  <a:pt x="5814" y="163"/>
                </a:lnTo>
                <a:lnTo>
                  <a:pt x="5653" y="177"/>
                </a:lnTo>
                <a:lnTo>
                  <a:pt x="5494" y="189"/>
                </a:lnTo>
                <a:lnTo>
                  <a:pt x="5334" y="201"/>
                </a:lnTo>
                <a:lnTo>
                  <a:pt x="5175" y="211"/>
                </a:lnTo>
                <a:lnTo>
                  <a:pt x="5017" y="219"/>
                </a:lnTo>
                <a:lnTo>
                  <a:pt x="4859" y="227"/>
                </a:lnTo>
                <a:lnTo>
                  <a:pt x="4703" y="234"/>
                </a:lnTo>
                <a:lnTo>
                  <a:pt x="4548" y="239"/>
                </a:lnTo>
                <a:lnTo>
                  <a:pt x="4393" y="243"/>
                </a:lnTo>
                <a:lnTo>
                  <a:pt x="4240" y="247"/>
                </a:lnTo>
                <a:lnTo>
                  <a:pt x="4088" y="249"/>
                </a:lnTo>
                <a:lnTo>
                  <a:pt x="3937" y="251"/>
                </a:lnTo>
                <a:lnTo>
                  <a:pt x="3788" y="252"/>
                </a:lnTo>
                <a:lnTo>
                  <a:pt x="3640" y="251"/>
                </a:lnTo>
                <a:lnTo>
                  <a:pt x="3494" y="251"/>
                </a:lnTo>
                <a:lnTo>
                  <a:pt x="3349" y="249"/>
                </a:lnTo>
                <a:lnTo>
                  <a:pt x="3207" y="246"/>
                </a:lnTo>
                <a:lnTo>
                  <a:pt x="3066" y="243"/>
                </a:lnTo>
                <a:lnTo>
                  <a:pt x="2928" y="240"/>
                </a:lnTo>
                <a:lnTo>
                  <a:pt x="2791" y="235"/>
                </a:lnTo>
                <a:lnTo>
                  <a:pt x="2656" y="230"/>
                </a:lnTo>
                <a:lnTo>
                  <a:pt x="2524" y="225"/>
                </a:lnTo>
                <a:lnTo>
                  <a:pt x="2266" y="212"/>
                </a:lnTo>
                <a:lnTo>
                  <a:pt x="2019" y="198"/>
                </a:lnTo>
                <a:lnTo>
                  <a:pt x="1782" y="183"/>
                </a:lnTo>
                <a:lnTo>
                  <a:pt x="1557" y="167"/>
                </a:lnTo>
                <a:lnTo>
                  <a:pt x="1343" y="150"/>
                </a:lnTo>
                <a:lnTo>
                  <a:pt x="1144" y="132"/>
                </a:lnTo>
                <a:lnTo>
                  <a:pt x="957" y="114"/>
                </a:lnTo>
                <a:lnTo>
                  <a:pt x="785" y="96"/>
                </a:lnTo>
                <a:lnTo>
                  <a:pt x="627" y="79"/>
                </a:lnTo>
                <a:lnTo>
                  <a:pt x="487" y="63"/>
                </a:lnTo>
                <a:lnTo>
                  <a:pt x="361" y="48"/>
                </a:lnTo>
                <a:lnTo>
                  <a:pt x="254" y="35"/>
                </a:lnTo>
                <a:lnTo>
                  <a:pt x="165" y="23"/>
                </a:lnTo>
                <a:lnTo>
                  <a:pt x="42" y="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56" name="Freeform 5">
            <a:extLst>
              <a:ext uri="{FF2B5EF4-FFF2-40B4-BE49-F238E27FC236}">
                <a16:creationId xmlns:a16="http://schemas.microsoft.com/office/drawing/2014/main" id="{20C74D8A-41F2-4D54-A33F-DD42A3755A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8" name="Picture 7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8EE348F3-B714-45D0-9493-9089AEE8C1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354398" y="1511021"/>
            <a:ext cx="2626614" cy="1365839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11" name="Picture 10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E027770C-7FDD-48AC-BF55-9AAEA98000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136027" y="1543060"/>
            <a:ext cx="2626614" cy="1300173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5" name="Content Placeholder 4" descr="A picture containing clipart, vector graphics&#10;&#10;Description generated with high confidence">
            <a:extLst>
              <a:ext uri="{FF2B5EF4-FFF2-40B4-BE49-F238E27FC236}">
                <a16:creationId xmlns:a16="http://schemas.microsoft.com/office/drawing/2014/main" id="{A90C3A6C-168D-4884-96C9-98FEC9DEA1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916456" y="1672441"/>
            <a:ext cx="2626614" cy="1041411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8D371868-D8B9-4E25-9F76-9CF76E30B3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B95165C-1706-4453-9E6B-266325BC9C7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61110" y="1937052"/>
            <a:ext cx="2626614" cy="512189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BA44822-C133-4DD8-B010-4F5C540CF27C}"/>
              </a:ext>
            </a:extLst>
          </p:cNvPr>
          <p:cNvSpPr txBox="1"/>
          <p:nvPr/>
        </p:nvSpPr>
        <p:spPr>
          <a:xfrm>
            <a:off x="9511458" y="6870700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1" tooltip="https://legalstudiesorange.wikispaces.com/Access+to+social+services+%26+housing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F2E6F-1320-474E-937D-1F5945473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5" y="4517136"/>
            <a:ext cx="10893095" cy="11749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Multi-Agency Teams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39A3E6-1519-4558-B791-DFC1EF49663C}"/>
              </a:ext>
            </a:extLst>
          </p:cNvPr>
          <p:cNvSpPr txBox="1"/>
          <p:nvPr/>
        </p:nvSpPr>
        <p:spPr>
          <a:xfrm>
            <a:off x="6818216" y="6870700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://commons.wikimedia.org/wiki/File:NHS-Logo.svg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1AFCA9-E436-40F3-9220-63C6684624D3}"/>
              </a:ext>
            </a:extLst>
          </p:cNvPr>
          <p:cNvSpPr txBox="1"/>
          <p:nvPr/>
        </p:nvSpPr>
        <p:spPr>
          <a:xfrm>
            <a:off x="4124974" y="6870700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://en.wikipedia.org/wiki/File:Hefcw_logo_-_small.jpg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936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427E0A4F-FE1D-4A81-8D8F-986345F71CBE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F70C2B8F-6B1B-46D5-86E6-40F36C695FC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7B237C1-E8A0-4DD3-B6C5-F2D54F796F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88D62F0D-6BD4-4DD4-B125-6F7A952A312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928E8CD-5219-4795-91D4-9618DB8ED6C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6700828" y="402165"/>
              <a:ext cx="506783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A00A43E1-4FE7-498F-AFFF-FDFC1FAF04A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DB521824-592C-476A-AB0A-CA0C6D1F340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B5C860C9-D4F9-4350-80DA-0D1CD36C774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19922B88-E3AE-4CD4-940A-5F7B77CBD1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14836" y="1023437"/>
            <a:ext cx="4828707" cy="4828707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538A90C8-AE0E-4EBA-9AF8-EEDB206020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MULTI-DISCIPLINARY WORKING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Teams that consist of staff from different backgrounds and specialities who work together to provide a holistic provision of care</a:t>
            </a:r>
          </a:p>
          <a:p>
            <a:r>
              <a:rPr lang="en-GB">
                <a:solidFill>
                  <a:srgbClr val="FFFFFF"/>
                </a:solidFill>
              </a:rPr>
              <a:t>Teams can respond to clients who require help from more than one profession </a:t>
            </a:r>
          </a:p>
          <a:p>
            <a:r>
              <a:rPr lang="en-GB">
                <a:solidFill>
                  <a:srgbClr val="FFFFFF"/>
                </a:solidFill>
              </a:rPr>
              <a:t>(Fitzgerald &amp; Kay, 2008).</a:t>
            </a:r>
          </a:p>
          <a:p>
            <a:endParaRPr lang="en-GB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9"/>
          <p:cNvSpPr>
            <a:spLocks noGrp="1"/>
          </p:cNvSpPr>
          <p:nvPr>
            <p:ph idx="4294967295"/>
          </p:nvPr>
        </p:nvSpPr>
        <p:spPr>
          <a:xfrm>
            <a:off x="639763" y="2419350"/>
            <a:ext cx="5132387" cy="381158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Teams that consist of staff from different backgrounds and specialities who work together to provide a holistic provision of care</a:t>
            </a:r>
          </a:p>
          <a:p>
            <a:r>
              <a:rPr lang="en-GB">
                <a:solidFill>
                  <a:srgbClr val="FFFFFF"/>
                </a:solidFill>
              </a:rPr>
              <a:t>Teams can respond to clients who require help from more than one profession </a:t>
            </a:r>
          </a:p>
          <a:p>
            <a:r>
              <a:rPr lang="en-GB">
                <a:solidFill>
                  <a:srgbClr val="FFFFFF"/>
                </a:solidFill>
              </a:rPr>
              <a:t>(Fitzgerald &amp; Kay, 2008).</a:t>
            </a:r>
          </a:p>
          <a:p>
            <a:endParaRPr lang="en-GB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4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roup 53">
            <a:extLst>
              <a:ext uri="{FF2B5EF4-FFF2-40B4-BE49-F238E27FC236}">
                <a16:creationId xmlns:a16="http://schemas.microsoft.com/office/drawing/2014/main" id="{4091D54B-59AB-4A5E-8E9E-0421BD66D4FB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B8144315-1C5A-4185-A952-25D98D303D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25A657F0-42F3-40D3-BC75-7DA1F5C6A22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73" name="Content Placeholder 4">
            <a:extLst>
              <a:ext uri="{FF2B5EF4-FFF2-40B4-BE49-F238E27FC236}">
                <a16:creationId xmlns:a16="http://schemas.microsoft.com/office/drawing/2014/main" id="{A9F4B2A7-39D9-4B0C-A4B1-FA55CFD4CA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9763" y="1383290"/>
            <a:ext cx="6443180" cy="40914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DAB1E4-E5DE-4120-9158-8C1FB580C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717452"/>
            <a:ext cx="2928370" cy="516284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MULTI-DISCIPLINARY TEAMS</a:t>
            </a:r>
            <a:b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E.g. CAMHS (Child and Adolescent Mental Health Services) </a:t>
            </a:r>
            <a:b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Child Psychiatrists, Social Workers &amp; Clinical Psychologists </a:t>
            </a:r>
            <a:b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(Drinkwater, 2008). </a:t>
            </a:r>
            <a:br>
              <a:rPr lang="en-US" sz="1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endParaRPr lang="en-US" sz="18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05083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6061F655-345C-4AD8-85BC-913D875232C0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43780CE-2BE5-46F6-97B2-60DF30217ED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233DC0E-DE6C-4FB6-A529-51B162641AB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3870477F-E451-4BC3-863F-0E2FC572884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88FBA05C-D740-40CE-9A7D-9E5A715AEA3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B4A81DE1-E2BC-4A31-99EE-71350421B0E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FDE8183D-5757-4D73-A338-62BDD88E49B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F6ACD5FC-CAFE-48EB-B765-60EED2E052F0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7" name="Picture 6" descr="A close up of a toy&#10;&#10;Description generated with high confidence">
            <a:extLst>
              <a:ext uri="{FF2B5EF4-FFF2-40B4-BE49-F238E27FC236}">
                <a16:creationId xmlns:a16="http://schemas.microsoft.com/office/drawing/2014/main" id="{D0E99F55-DC7D-4172-8BEE-823C233DE39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5758545" y="803751"/>
            <a:ext cx="5263657" cy="5250498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9F33B405-D785-4738-B1C0-6A0AA5E9828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0C863-53BE-4877-8740-9838A5D19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707" y="2008440"/>
            <a:ext cx="3220293" cy="2362200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rgbClr val="FFFFFF"/>
                </a:solidFill>
              </a:rPr>
              <a:t>Can you think of any advantages or limitations of Partner-working?</a:t>
            </a:r>
          </a:p>
        </p:txBody>
      </p:sp>
    </p:spTree>
    <p:extLst>
      <p:ext uri="{BB962C8B-B14F-4D97-AF65-F5344CB8AC3E}">
        <p14:creationId xmlns:p14="http://schemas.microsoft.com/office/powerpoint/2010/main" val="3380019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C24F8-ECAF-4349-B6B9-12817BCC8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Multi-Agency &amp; Multi-disciplinary working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16419C-07CD-4509-8B82-77C05AB51C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4968271"/>
              </p:ext>
            </p:extLst>
          </p:nvPr>
        </p:nvGraphicFramePr>
        <p:xfrm>
          <a:off x="1167618" y="2603500"/>
          <a:ext cx="9355016" cy="3079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71136">
                  <a:extLst>
                    <a:ext uri="{9D8B030D-6E8A-4147-A177-3AD203B41FA5}">
                      <a16:colId xmlns:a16="http://schemas.microsoft.com/office/drawing/2014/main" val="1515031621"/>
                    </a:ext>
                  </a:extLst>
                </a:gridCol>
                <a:gridCol w="4683880">
                  <a:extLst>
                    <a:ext uri="{9D8B030D-6E8A-4147-A177-3AD203B41FA5}">
                      <a16:colId xmlns:a16="http://schemas.microsoft.com/office/drawing/2014/main" val="1210963641"/>
                    </a:ext>
                  </a:extLst>
                </a:gridCol>
              </a:tblGrid>
              <a:tr h="687373"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9624179"/>
                  </a:ext>
                </a:extLst>
              </a:tr>
              <a:tr h="1186425">
                <a:tc>
                  <a:txBody>
                    <a:bodyPr/>
                    <a:lstStyle/>
                    <a:p>
                      <a:r>
                        <a:rPr lang="en-GB" sz="1800" dirty="0"/>
                        <a:t>Efficient information recording and sharing (Fitzgerald &amp; Kay, 2008).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Unclear boundaries of responsibilities (Glasby, 2012).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3080440"/>
                  </a:ext>
                </a:extLst>
              </a:tr>
              <a:tr h="1206050">
                <a:tc>
                  <a:txBody>
                    <a:bodyPr/>
                    <a:lstStyle/>
                    <a:p>
                      <a:r>
                        <a:rPr lang="en-GB" dirty="0"/>
                        <a:t>Opportunities for staff shared training and development (Robbins and Callan, 2009).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and Resource Consuming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(Fitzgerald &amp; Kay, 2008).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7352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7731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EB74DFC1-616C-4C17-9F2D-58D4BA09EDD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89EA2611-DCBA-4E97-A2B2-9A466E76BDA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7146BED8-BAE9-42C5-A3DD-7B946445DB8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15765FE8-B62F-41E4-A73C-74C91A8FD94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71181661-50B9-45DE-8D3B-E2B5908C0D4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9EABC0FF-D2D8-4824-A912-036C4B97278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46565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55" name="Freeform 5">
              <a:extLst>
                <a:ext uri="{FF2B5EF4-FFF2-40B4-BE49-F238E27FC236}">
                  <a16:creationId xmlns:a16="http://schemas.microsoft.com/office/drawing/2014/main" id="{B9797D36-DE1E-47CD-881A-6C1F5828261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37676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56" name="Freeform 5">
              <a:extLst>
                <a:ext uri="{FF2B5EF4-FFF2-40B4-BE49-F238E27FC236}">
                  <a16:creationId xmlns:a16="http://schemas.microsoft.com/office/drawing/2014/main" id="{BBC615D1-6E12-40EF-915B-316CFDB550D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30" name="Content Placeholder 4" descr="A person wearing a costume&#10;&#10;Description generated with very high confidence">
            <a:extLst>
              <a:ext uri="{FF2B5EF4-FFF2-40B4-BE49-F238E27FC236}">
                <a16:creationId xmlns:a16="http://schemas.microsoft.com/office/drawing/2014/main" id="{49FAF7D7-C14A-41F3-88E5-5C969AFEE7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97" r="1" b="1"/>
          <a:stretch/>
        </p:blipFill>
        <p:spPr>
          <a:xfrm>
            <a:off x="7418226" y="645106"/>
            <a:ext cx="4125317" cy="5585369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4A2FAF1F-F462-46AF-A9E6-CC93C4E2C35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B77F2-96CE-4570-949C-0CB89FF64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Remembering why …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Victoria Climbié</a:t>
            </a:r>
          </a:p>
          <a:p>
            <a:r>
              <a:rPr lang="en-GB" b="1" dirty="0">
                <a:solidFill>
                  <a:schemeClr val="bg1"/>
                </a:solidFill>
              </a:rPr>
              <a:t>02-11-1991 – 25-02-2000</a:t>
            </a:r>
          </a:p>
          <a:p>
            <a:r>
              <a:rPr lang="en-GB" b="1" dirty="0">
                <a:solidFill>
                  <a:schemeClr val="bg1"/>
                </a:solidFill>
              </a:rPr>
              <a:t>Laming report 2003 </a:t>
            </a:r>
          </a:p>
          <a:p>
            <a:r>
              <a:rPr lang="en-US" dirty="0">
                <a:solidFill>
                  <a:schemeClr val="bg1"/>
                </a:solidFill>
                <a:hlinkClick r:id="rId4"/>
              </a:rPr>
              <a:t>https://www.youtube.com/watch?v=0KfOO42A1As</a:t>
            </a:r>
            <a:r>
              <a:rPr lang="en-US" dirty="0">
                <a:solidFill>
                  <a:schemeClr val="bg1"/>
                </a:solidFill>
              </a:rPr>
              <a:t>	</a:t>
            </a:r>
          </a:p>
          <a:p>
            <a:r>
              <a:rPr lang="en-US" dirty="0">
                <a:solidFill>
                  <a:schemeClr val="bg1"/>
                </a:solidFill>
              </a:rPr>
              <a:t>(Gov.uk, 2003)</a:t>
            </a:r>
          </a:p>
        </p:txBody>
      </p:sp>
    </p:spTree>
    <p:extLst>
      <p:ext uri="{BB962C8B-B14F-4D97-AF65-F5344CB8AC3E}">
        <p14:creationId xmlns:p14="http://schemas.microsoft.com/office/powerpoint/2010/main" val="3621387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28">
            <a:extLst>
              <a:ext uri="{FF2B5EF4-FFF2-40B4-BE49-F238E27FC236}">
                <a16:creationId xmlns:a16="http://schemas.microsoft.com/office/drawing/2014/main" id="{DD72FDFC-F497-4AA6-85C3-DDF24394D40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38ABDB68-E3D5-448E-97D3-06FFEF6801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83DA7DD-CA37-4ED7-8710-48E56B063BA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B92F2E3C-66CD-4DEB-BA14-2A5912B65A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F2FE6764-AB8C-4A7B-90F5-27B8CDC70F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3BF38357-85E9-42F6-8CF9-02C1FC596B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46565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8DD7FEB-D9F3-4F5B-982C-36B0664D020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37676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96BA11E4-0636-4FA9-A836-2A4FB176449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10" name="Content Placeholder 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4F7AF05-07D3-4590-A483-549293C3F0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8226" y="1534988"/>
            <a:ext cx="4125317" cy="3805604"/>
          </a:xfrm>
          <a:prstGeom prst="rect">
            <a:avLst/>
          </a:prstGeom>
        </p:spPr>
      </p:pic>
      <p:sp>
        <p:nvSpPr>
          <p:cNvPr id="41" name="Rectangle 37">
            <a:extLst>
              <a:ext uri="{FF2B5EF4-FFF2-40B4-BE49-F238E27FC236}">
                <a16:creationId xmlns:a16="http://schemas.microsoft.com/office/drawing/2014/main" id="{EADD3260-4BDA-459B-A162-5E1B897E38F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SOCIAL CARE MODEL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The social, environmental and attitudinal barriers that prevent disabled people living a fulfilled life (Glasby, 2012).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What can you see in this picture?</a:t>
            </a:r>
          </a:p>
        </p:txBody>
      </p:sp>
    </p:spTree>
    <p:extLst>
      <p:ext uri="{BB962C8B-B14F-4D97-AF65-F5344CB8AC3E}">
        <p14:creationId xmlns:p14="http://schemas.microsoft.com/office/powerpoint/2010/main" val="2373350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Lets evaluate the social model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6D66427-FA9C-4FBA-83A8-748D8780ED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2770971"/>
              </p:ext>
            </p:extLst>
          </p:nvPr>
        </p:nvGraphicFramePr>
        <p:xfrm>
          <a:off x="1155700" y="2603498"/>
          <a:ext cx="9521678" cy="32808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0839">
                  <a:extLst>
                    <a:ext uri="{9D8B030D-6E8A-4147-A177-3AD203B41FA5}">
                      <a16:colId xmlns:a16="http://schemas.microsoft.com/office/drawing/2014/main" val="3862968614"/>
                    </a:ext>
                  </a:extLst>
                </a:gridCol>
                <a:gridCol w="4760839">
                  <a:extLst>
                    <a:ext uri="{9D8B030D-6E8A-4147-A177-3AD203B41FA5}">
                      <a16:colId xmlns:a16="http://schemas.microsoft.com/office/drawing/2014/main" val="2520486845"/>
                    </a:ext>
                  </a:extLst>
                </a:gridCol>
              </a:tblGrid>
              <a:tr h="631928">
                <a:tc>
                  <a:txBody>
                    <a:bodyPr/>
                    <a:lstStyle/>
                    <a:p>
                      <a:r>
                        <a:rPr lang="en-GB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Drawbacks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3097282"/>
                  </a:ext>
                </a:extLst>
              </a:tr>
              <a:tr h="1090725">
                <a:tc>
                  <a:txBody>
                    <a:bodyPr/>
                    <a:lstStyle/>
                    <a:p>
                      <a:r>
                        <a:rPr lang="en-GB" dirty="0"/>
                        <a:t>Focus more on individuals 'aspirations </a:t>
                      </a:r>
                    </a:p>
                    <a:p>
                      <a:r>
                        <a:rPr lang="en-GB" dirty="0"/>
                        <a:t>(Glasby, 2012).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Medical needs/cures could be overlooked (Heery and Noon, 2008)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2641390"/>
                  </a:ext>
                </a:extLst>
              </a:tr>
              <a:tr h="1558179">
                <a:tc>
                  <a:txBody>
                    <a:bodyPr/>
                    <a:lstStyle/>
                    <a:p>
                      <a:r>
                        <a:rPr lang="en-GB" dirty="0"/>
                        <a:t>Secured Civil Rights for disabled people (Sisti, 2015).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Does not appreciate individuals feelings/experiences (Anastasiou and 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Kauffman 2013)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15979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1434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/>
              <a:t>Anastasiou, D., &amp; Kauffman, J. M. (2013). The Social Model of Disability: Dichotomy between Impairment and Disability. </a:t>
            </a:r>
            <a:r>
              <a:rPr lang="en-GB" i="1" dirty="0"/>
              <a:t>Journal Of Medicine &amp; Philosophy</a:t>
            </a:r>
            <a:r>
              <a:rPr lang="en-GB" dirty="0"/>
              <a:t>, </a:t>
            </a:r>
            <a:r>
              <a:rPr lang="en-GB" i="1" dirty="0"/>
              <a:t>38</a:t>
            </a:r>
            <a:r>
              <a:rPr lang="en-GB" dirty="0"/>
              <a:t>(4), 441-459. </a:t>
            </a:r>
          </a:p>
          <a:p>
            <a:r>
              <a:rPr lang="en-GB" dirty="0"/>
              <a:t>Disabilityrightsuk.org. (2016). </a:t>
            </a:r>
            <a:r>
              <a:rPr lang="en-GB" i="1" dirty="0"/>
              <a:t>What counts as disability | Disability Rights UK</a:t>
            </a:r>
            <a:r>
              <a:rPr lang="en-GB" dirty="0"/>
              <a:t>. [online] Available at: https://www.disabilityrightsuk.org/meaning-disability [Accessed 13 Feb. 2018].</a:t>
            </a:r>
          </a:p>
          <a:p>
            <a:r>
              <a:rPr lang="en-GB" dirty="0"/>
              <a:t>Drinkwater, M. (2008). </a:t>
            </a:r>
            <a:r>
              <a:rPr lang="en-GB" i="1" dirty="0"/>
              <a:t>Multidisciplinary teams - Community Care</a:t>
            </a:r>
            <a:r>
              <a:rPr lang="en-GB" dirty="0"/>
              <a:t>. [online] Community Care. Available at: http://www.communitycare.co.uk/2008/06/19/multidisciplinary-teams/ [Accessed 18 Feb. 2018].</a:t>
            </a:r>
          </a:p>
          <a:p>
            <a:r>
              <a:rPr lang="en-GB" dirty="0"/>
              <a:t>Fitzgerald, D. &amp; Kay, J. (2008). </a:t>
            </a:r>
            <a:r>
              <a:rPr lang="en-GB" i="1" dirty="0"/>
              <a:t>Working together in Children's Services</a:t>
            </a:r>
            <a:r>
              <a:rPr lang="en-GB" dirty="0"/>
              <a:t>. Abingdon: Routledge</a:t>
            </a:r>
          </a:p>
          <a:p>
            <a:r>
              <a:rPr lang="en-GB" dirty="0"/>
              <a:t>Gasper, M. (2010). </a:t>
            </a:r>
            <a:r>
              <a:rPr lang="en-GB" i="1" dirty="0"/>
              <a:t>Multi-agency working in the early years</a:t>
            </a:r>
            <a:r>
              <a:rPr lang="en-GB" dirty="0"/>
              <a:t>. Los Angeles: SAGE Publications</a:t>
            </a:r>
            <a:endParaRPr lang="en-GB" dirty="0">
              <a:hlinkClick r:id="rId2"/>
            </a:endParaRPr>
          </a:p>
          <a:p>
            <a:endParaRPr lang="en-GB" b="1" dirty="0">
              <a:solidFill>
                <a:srgbClr val="006D21"/>
              </a:solidFill>
            </a:endParaRPr>
          </a:p>
          <a:p>
            <a:endParaRPr lang="en-GB" dirty="0">
              <a:solidFill>
                <a:srgbClr val="006D21"/>
              </a:solidFill>
            </a:endParaRPr>
          </a:p>
          <a:p>
            <a:endParaRPr lang="en-GB" dirty="0">
              <a:solidFill>
                <a:srgbClr val="006D2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994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49A54-D1DF-4FD9-895A-B798F4BCC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1839A-AA73-489E-B41C-74B8F290C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Glasby, J. (2012). </a:t>
            </a:r>
            <a:r>
              <a:rPr lang="en-GB" i="1" dirty="0"/>
              <a:t>Understanding Health and Social Care</a:t>
            </a:r>
            <a:r>
              <a:rPr lang="en-GB" dirty="0"/>
              <a:t>. (2</a:t>
            </a:r>
            <a:r>
              <a:rPr lang="en-GB" baseline="30000" dirty="0"/>
              <a:t>nd</a:t>
            </a:r>
            <a:r>
              <a:rPr lang="en-GB" dirty="0"/>
              <a:t> Ed.) Bristol: The Policy Press.</a:t>
            </a:r>
            <a:endParaRPr lang="en-GB" dirty="0">
              <a:hlinkClick r:id="rId2"/>
            </a:endParaRPr>
          </a:p>
          <a:p>
            <a:r>
              <a:rPr lang="en-GB" dirty="0"/>
              <a:t>Goodhart, K. (2008). </a:t>
            </a:r>
            <a:r>
              <a:rPr lang="en-GB" i="1" dirty="0"/>
              <a:t>Childcare ; The guide for busy parents</a:t>
            </a:r>
            <a:r>
              <a:rPr lang="en-GB" dirty="0"/>
              <a:t>. Richmond: Crimson Publishing.</a:t>
            </a:r>
          </a:p>
          <a:p>
            <a:r>
              <a:rPr lang="en-GB" dirty="0"/>
              <a:t>Gov.uk. (2003). </a:t>
            </a:r>
            <a:r>
              <a:rPr lang="en-GB" i="1" dirty="0"/>
              <a:t>The Victoria Climbie Inquiry: report of an inquiry by Lord Laming - GOV.UK</a:t>
            </a:r>
            <a:r>
              <a:rPr lang="en-GB" dirty="0"/>
              <a:t>. [online] Available at: https://www.gov.uk/government/publications/the-victoria-climbie-inquiry-report-of-an-inquiry-by-lord-laming [Accessed 18 Feb. 2018].</a:t>
            </a:r>
          </a:p>
          <a:p>
            <a:r>
              <a:rPr lang="en-GB" dirty="0"/>
              <a:t>Gov.uk. (2013). </a:t>
            </a:r>
            <a:r>
              <a:rPr lang="en-GB" i="1" dirty="0"/>
              <a:t>Multi-Agency Working and Information Sharing Project</a:t>
            </a:r>
            <a:r>
              <a:rPr lang="en-GB" dirty="0"/>
              <a:t>. [online] Available at: https://www.gov.uk/government/uploads/system/uploads/attachment_data/file/225012/MASH_Product.pdf [Accessed 13 Feb. 2018].</a:t>
            </a:r>
          </a:p>
          <a:p>
            <a:r>
              <a:rPr lang="en-GB" dirty="0"/>
              <a:t>Gov.uk. (2014). </a:t>
            </a:r>
            <a:r>
              <a:rPr lang="en-GB" i="1" dirty="0"/>
              <a:t>Disability facts and figures - GOV.UK</a:t>
            </a:r>
            <a:r>
              <a:rPr lang="en-GB" dirty="0"/>
              <a:t>. [online] Available at: https://www.gov.uk/government/publications/disability-facts-and-figures/disability-facts-and-figures [Accessed 13 Feb. 2018].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4410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FD422-1C0B-483D-BC5E-775F9F13E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5E935-4D74-44BF-9355-3D401C85B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Heery, E., &amp; Noon, M.(2008). medical model of disability. In A Dictionary of Human Resource Management. : Oxford University Press</a:t>
            </a:r>
          </a:p>
          <a:p>
            <a:r>
              <a:rPr lang="en-GB" dirty="0"/>
              <a:t>Oxford Dictionaries | English. (2018). </a:t>
            </a:r>
            <a:r>
              <a:rPr lang="en-GB" i="1" dirty="0"/>
              <a:t>disability | Definition of disability in English by Oxford Dictionaries</a:t>
            </a:r>
            <a:r>
              <a:rPr lang="en-GB" dirty="0"/>
              <a:t>. [online] Available at: https://en.oxforddictionaries.com/definition/disability [Accessed 13 Feb. 2018].</a:t>
            </a:r>
            <a:r>
              <a:rPr lang="en-GB" dirty="0">
                <a:hlinkClick r:id="rId2"/>
              </a:rPr>
              <a:t>https://www.gov.uk/government/publications/disability-facts-and-figures/disability-facts-and-figures</a:t>
            </a:r>
            <a:endParaRPr lang="en-GB" u="sng" dirty="0">
              <a:hlinkClick r:id="rId2"/>
            </a:endParaRPr>
          </a:p>
          <a:p>
            <a:r>
              <a:rPr lang="en-GB" dirty="0"/>
              <a:t>Robbins, A. and Callan, S. (2009) </a:t>
            </a:r>
            <a:r>
              <a:rPr lang="en-GB" i="1" dirty="0"/>
              <a:t>Managing Early Year Settings</a:t>
            </a:r>
            <a:r>
              <a:rPr lang="en-GB" dirty="0"/>
              <a:t>. London: Sage Publications</a:t>
            </a:r>
          </a:p>
          <a:p>
            <a:r>
              <a:rPr lang="en-GB" dirty="0"/>
              <a:t>SISTI, D.A., 2015. Naturalism and the social model of disability: allied or antithetical? </a:t>
            </a:r>
            <a:r>
              <a:rPr lang="en-GB" i="1" dirty="0"/>
              <a:t>Journal of medical ethics, </a:t>
            </a:r>
            <a:r>
              <a:rPr lang="en-GB" b="1" dirty="0"/>
              <a:t>41</a:t>
            </a:r>
            <a:r>
              <a:rPr lang="en-GB" dirty="0"/>
              <a:t>(7), pp. 553. </a:t>
            </a:r>
          </a:p>
          <a:p>
            <a:r>
              <a:rPr lang="en-GB" dirty="0"/>
              <a:t>Walker, G. (2018). </a:t>
            </a:r>
            <a:r>
              <a:rPr lang="en-GB" i="1" dirty="0"/>
              <a:t>Working together for children ; A Critical Introduction to Multi-Agency Working</a:t>
            </a:r>
            <a:r>
              <a:rPr lang="en-GB" dirty="0"/>
              <a:t>. 2nd ed. London: Bloomsbury Publishing.</a:t>
            </a:r>
            <a:endParaRPr lang="en-GB" dirty="0">
              <a:hlinkClick r:id="rId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4291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926</Words>
  <Application>Microsoft Office PowerPoint</Application>
  <PresentationFormat>Widescreen</PresentationFormat>
  <Paragraphs>97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 3</vt:lpstr>
      <vt:lpstr>Ion Boardroom</vt:lpstr>
      <vt:lpstr>Supporting Abilities and Behaviours</vt:lpstr>
      <vt:lpstr>Introduction</vt:lpstr>
      <vt:lpstr>WHAT IS A DISABILITY?</vt:lpstr>
      <vt:lpstr>C &amp; YP DISABILITY STATISTICS (Gov.uk, 2016)</vt:lpstr>
      <vt:lpstr>C &amp; YP’S CARE SETTINGS (Goodhart, 2008)  </vt:lpstr>
      <vt:lpstr>MULTI-AGENCY WORKING Gasper (2010), Gov.uk, (2013). </vt:lpstr>
      <vt:lpstr>Multi-Agency Teams</vt:lpstr>
      <vt:lpstr>MULTI-DISCIPLINARY WORKING</vt:lpstr>
      <vt:lpstr>MULTI-DISCIPLINARY TEAMS  E.g. CAMHS (Child and Adolescent Mental Health Services)   Child Psychiatrists, Social Workers &amp; Clinical Psychologists   (Drinkwater, 2008).  </vt:lpstr>
      <vt:lpstr>PowerPoint Presentation</vt:lpstr>
      <vt:lpstr>Multi-Agency &amp; Multi-disciplinary working</vt:lpstr>
      <vt:lpstr>Remembering why …</vt:lpstr>
      <vt:lpstr>SOCIAL CARE MODEL</vt:lpstr>
      <vt:lpstr>Lets evaluate the social model</vt:lpstr>
      <vt:lpstr>REFERENCES</vt:lpstr>
      <vt:lpstr>References cont.</vt:lpstr>
      <vt:lpstr>References cont.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Abilities and Behaviours</dc:title>
  <dc:creator>Diana</dc:creator>
  <cp:lastModifiedBy>Diana Evans (1706137)</cp:lastModifiedBy>
  <cp:revision>23</cp:revision>
  <dcterms:modified xsi:type="dcterms:W3CDTF">2018-03-13T22:38:44Z</dcterms:modified>
</cp:coreProperties>
</file>