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60" r:id="rId5"/>
    <p:sldId id="258" r:id="rId6"/>
    <p:sldId id="257" r:id="rId7"/>
    <p:sldId id="259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0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972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12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89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831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40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621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29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74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735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23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30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8FEA1-C746-4B1F-A8BB-839837EDDA4D}" type="datetimeFigureOut">
              <a:rPr lang="en-GB" smtClean="0"/>
              <a:t>03/03/2015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EBEEB-EB84-42A0-8364-5AD064D9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561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Henry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870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3/35/Henry_II_of_England_cropped.jpg/211px-Henry_II_of_England_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0722"/>
            <a:ext cx="3888432" cy="5878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85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en/thumb/4/47/The_Children_of_Henry_II.jpg/1024px-The_Children_of_Henry_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8296275" cy="440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56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4/45/BecketHenry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-30429"/>
            <a:ext cx="8604448" cy="686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144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ages.fineartamerica.com/images-medium-large/thomas-becket-c1118-1170-grang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44000" cy="488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71600" y="580526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Thomas excommunicating his enemies and arguing with Henry and Louis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294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d/d2/English_-_Martyrdom_of_Saint_Thomas_Becket_-_Walters_W3415V_-_Open_Revers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6" t="8143" r="6562" b="21582"/>
          <a:stretch/>
        </p:blipFill>
        <p:spPr bwMode="auto">
          <a:xfrm>
            <a:off x="0" y="-22448"/>
            <a:ext cx="4932040" cy="705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972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4.bp.blogspot.com/-655pXAQmdLU/UOlG5dc56FI/AAAAAAAAABI/DNFCCL5Y6fg/s1600/IMG_0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1797"/>
            <a:ext cx="6372200" cy="694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325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3/34/Church_of_Fontevraud_Abbey_Eleanor_of_Aquitaine_and_Henry_II_effigi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0" y="980728"/>
            <a:ext cx="9095368" cy="512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04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14</Words>
  <Application>Microsoft Office PowerPoint</Application>
  <PresentationFormat>On-screen Show (4:3)</PresentationFormat>
  <Paragraphs>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Medieval England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</dc:title>
  <dc:creator>Administrator</dc:creator>
  <cp:lastModifiedBy>Administrator</cp:lastModifiedBy>
  <cp:revision>4</cp:revision>
  <dcterms:created xsi:type="dcterms:W3CDTF">2015-03-02T15:24:24Z</dcterms:created>
  <dcterms:modified xsi:type="dcterms:W3CDTF">2015-03-03T12:06:53Z</dcterms:modified>
</cp:coreProperties>
</file>