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311" r:id="rId2"/>
    <p:sldId id="277" r:id="rId3"/>
    <p:sldId id="286" r:id="rId4"/>
    <p:sldId id="287" r:id="rId5"/>
    <p:sldId id="284" r:id="rId6"/>
    <p:sldId id="285" r:id="rId7"/>
    <p:sldId id="289" r:id="rId8"/>
    <p:sldId id="288" r:id="rId9"/>
    <p:sldId id="290" r:id="rId10"/>
    <p:sldId id="291" r:id="rId11"/>
    <p:sldId id="312" r:id="rId12"/>
    <p:sldId id="294" r:id="rId13"/>
    <p:sldId id="300" r:id="rId14"/>
    <p:sldId id="301" r:id="rId15"/>
    <p:sldId id="297" r:id="rId16"/>
    <p:sldId id="299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3003C"/>
    <a:srgbClr val="73FDD6"/>
    <a:srgbClr val="361B3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352" autoAdjust="0"/>
    <p:restoredTop sz="92965"/>
  </p:normalViewPr>
  <p:slideViewPr>
    <p:cSldViewPr snapToGrid="0" snapToObjects="1">
      <p:cViewPr varScale="1">
        <p:scale>
          <a:sx n="88" d="100"/>
          <a:sy n="88" d="100"/>
        </p:scale>
        <p:origin x="1229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B345CC-C343-2A47-92C5-C689DF1F68B9}" type="datetimeFigureOut">
              <a:rPr lang="en-US" smtClean="0"/>
              <a:t>3/14/2019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6DB3FA-B891-9C4D-A7B0-DCDD16C2C9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352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</a:t>
            </a:r>
            <a:r>
              <a:rPr lang="en-US" baseline="0" dirty="0" smtClean="0"/>
              <a:t> have done this so you can change the colour, font style and composition. I didn’t put lots of information on this as it was just a way to show you how it could visually look as a presentation. </a:t>
            </a:r>
            <a:r>
              <a:rPr lang="en-US" baseline="0" dirty="0" smtClean="0">
                <a:sym typeface="Wingdings"/>
              </a:rPr>
              <a:t>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B0A314-4952-E349-9517-F1310D8E44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4216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72F69E-257F-4B49-BE36-580EB23631D5}" type="datetimeFigureOut">
              <a:rPr lang="en-US" smtClean="0"/>
              <a:t>3/14/2019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B5998-B529-6149-8EEE-E48168ACED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874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72F69E-257F-4B49-BE36-580EB23631D5}" type="datetimeFigureOut">
              <a:rPr lang="en-US" smtClean="0"/>
              <a:t>3/14/2019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B5998-B529-6149-8EEE-E48168ACED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019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72F69E-257F-4B49-BE36-580EB23631D5}" type="datetimeFigureOut">
              <a:rPr lang="en-US" smtClean="0"/>
              <a:t>3/14/2019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B5998-B529-6149-8EEE-E48168ACED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2780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72F69E-257F-4B49-BE36-580EB23631D5}" type="datetimeFigureOut">
              <a:rPr lang="en-US" smtClean="0"/>
              <a:t>3/14/2019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B5998-B529-6149-8EEE-E48168ACED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285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72F69E-257F-4B49-BE36-580EB23631D5}" type="datetimeFigureOut">
              <a:rPr lang="en-US" smtClean="0"/>
              <a:t>3/14/2019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B5998-B529-6149-8EEE-E48168ACED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68997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72F69E-257F-4B49-BE36-580EB23631D5}" type="datetimeFigureOut">
              <a:rPr lang="en-US" smtClean="0"/>
              <a:t>3/14/2019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B5998-B529-6149-8EEE-E48168ACED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555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72F69E-257F-4B49-BE36-580EB23631D5}" type="datetimeFigureOut">
              <a:rPr lang="en-US" smtClean="0"/>
              <a:t>3/14/2019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B5998-B529-6149-8EEE-E48168ACED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620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72F69E-257F-4B49-BE36-580EB23631D5}" type="datetimeFigureOut">
              <a:rPr lang="en-US" smtClean="0"/>
              <a:t>3/14/2019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B5998-B529-6149-8EEE-E48168ACED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9609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72F69E-257F-4B49-BE36-580EB23631D5}" type="datetimeFigureOut">
              <a:rPr lang="en-US" smtClean="0"/>
              <a:t>3/14/2019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B5998-B529-6149-8EEE-E48168ACED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4942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72F69E-257F-4B49-BE36-580EB23631D5}" type="datetimeFigureOut">
              <a:rPr lang="en-US" smtClean="0"/>
              <a:t>3/14/2019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B5998-B529-6149-8EEE-E48168ACED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704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72F69E-257F-4B49-BE36-580EB23631D5}" type="datetimeFigureOut">
              <a:rPr lang="en-US" smtClean="0"/>
              <a:t>3/14/2019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B5998-B529-6149-8EEE-E48168ACED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80689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72F69E-257F-4B49-BE36-580EB23631D5}" type="datetimeFigureOut">
              <a:rPr lang="en-US" smtClean="0"/>
              <a:t>3/14/2019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3B5998-B529-6149-8EEE-E48168ACED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794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areerCake-Guidelines board frontcover.pd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9981" y="5204938"/>
            <a:ext cx="62710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chemeClr val="bg1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Aimee Bateman</a:t>
            </a:r>
            <a:endParaRPr lang="en-US" sz="2400" b="1" dirty="0">
              <a:solidFill>
                <a:schemeClr val="bg1"/>
              </a:solidFill>
              <a:latin typeface="AvantGarde Md BT Medium" charset="0"/>
              <a:ea typeface="AvantGarde Md BT Medium" charset="0"/>
              <a:cs typeface="AvantGarde Md BT Medium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-440175" y="5800636"/>
            <a:ext cx="66414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hangingPunct="0"/>
            <a:r>
              <a:rPr lang="en-US" sz="2400" b="1" dirty="0" smtClean="0">
                <a:solidFill>
                  <a:schemeClr val="bg1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Founder/CEO – Careercake.com</a:t>
            </a:r>
            <a:endParaRPr kumimoji="0" lang="en-US" sz="2400" b="1" i="0" u="none" strike="noStrike" cap="none" spc="0" normalizeH="0" baseline="0" dirty="0">
              <a:ln>
                <a:noFill/>
              </a:ln>
              <a:solidFill>
                <a:schemeClr val="bg1"/>
              </a:solidFill>
              <a:effectLst/>
              <a:uFillTx/>
              <a:latin typeface="AvantGarde Md BT Medium" charset="0"/>
              <a:ea typeface="AvantGarde Md BT Medium" charset="0"/>
              <a:cs typeface="AvantGarde Md BT Medium" charset="0"/>
              <a:sym typeface="Calibri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293076" y="3285800"/>
            <a:ext cx="676518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hangingPunct="0"/>
            <a:r>
              <a:rPr lang="en-US" sz="4000" b="1" dirty="0" smtClean="0">
                <a:solidFill>
                  <a:schemeClr val="bg1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Building Your Personal Brand</a:t>
            </a:r>
            <a:endParaRPr lang="en-US" sz="7200" b="1" dirty="0" smtClean="0">
              <a:solidFill>
                <a:schemeClr val="bg1"/>
              </a:solidFill>
              <a:latin typeface="AvantGarde Md BT Medium" charset="0"/>
              <a:ea typeface="AvantGarde Md BT Medium" charset="0"/>
              <a:cs typeface="AvantGarde Md BT Medium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189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5320" y="2266924"/>
            <a:ext cx="5367278" cy="3425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6304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773347" y="229178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7697" y="2209049"/>
            <a:ext cx="4614333" cy="3457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3383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773347" y="229178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4467" y="2661119"/>
            <a:ext cx="4902200" cy="2597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1068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773347" y="229178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9385" y="2291787"/>
            <a:ext cx="3026667" cy="3783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8515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773347" y="229178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0602" y="2661119"/>
            <a:ext cx="4135859" cy="2752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3753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773347" y="229178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7546" y="2291787"/>
            <a:ext cx="5886352" cy="3090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9775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773347" y="229178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" name="Rectangle 1"/>
          <p:cNvSpPr/>
          <p:nvPr/>
        </p:nvSpPr>
        <p:spPr>
          <a:xfrm>
            <a:off x="2286000" y="2344088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altLang="en-US" sz="2400" b="1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  <a:sym typeface="ヒラギノ角ゴ Pro W3" charset="-128"/>
              </a:rPr>
              <a:t>The #1 Rule</a:t>
            </a:r>
          </a:p>
          <a:p>
            <a:pPr algn="ctr">
              <a:lnSpc>
                <a:spcPct val="150000"/>
              </a:lnSpc>
            </a:pPr>
            <a:endParaRPr lang="en-US" altLang="en-US" b="1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  <a:sym typeface="ヒラギノ角ゴ Pro W3" charset="-128"/>
            </a:endParaRPr>
          </a:p>
          <a:p>
            <a:pPr algn="ctr">
              <a:lnSpc>
                <a:spcPct val="150000"/>
              </a:lnSpc>
            </a:pPr>
            <a:endParaRPr lang="en-US" altLang="en-US" b="1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  <a:sym typeface="ヒラギノ角ゴ Pro W3" charset="-128"/>
            </a:endParaRPr>
          </a:p>
          <a:p>
            <a:pPr algn="ctr">
              <a:lnSpc>
                <a:spcPct val="150000"/>
              </a:lnSpc>
            </a:pPr>
            <a:r>
              <a:rPr lang="en-US" altLang="en-U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  <a:sym typeface="ヒラギノ角ゴ Pro W3" charset="-128"/>
              </a:rPr>
              <a:t>‘If you want people to fall in love with you, </a:t>
            </a:r>
          </a:p>
          <a:p>
            <a:pPr algn="ctr">
              <a:lnSpc>
                <a:spcPct val="150000"/>
              </a:lnSpc>
            </a:pPr>
            <a:r>
              <a:rPr lang="en-US" altLang="en-U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  <a:sym typeface="ヒラギノ角ゴ Pro W3" charset="-128"/>
              </a:rPr>
              <a:t>you have to show them who you are’</a:t>
            </a:r>
            <a:endParaRPr lang="en-US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84944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773347" y="229178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428263" y="2182394"/>
            <a:ext cx="8333772" cy="33701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en-US" sz="2400" b="1" dirty="0" smtClean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  <a:sym typeface="ヒラギノ角ゴ Pro W3" charset="-128"/>
              </a:rPr>
              <a:t>The Brand </a:t>
            </a:r>
            <a:r>
              <a:rPr lang="en-US" altLang="en-US" sz="2400" b="1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  <a:sym typeface="ヒラギノ角ゴ Pro W3" charset="-128"/>
              </a:rPr>
              <a:t>Statement</a:t>
            </a:r>
          </a:p>
          <a:p>
            <a:pPr marL="457200" indent="-457200">
              <a:lnSpc>
                <a:spcPct val="150000"/>
              </a:lnSpc>
              <a:buAutoNum type="arabicParenR"/>
            </a:pPr>
            <a:endParaRPr lang="en-US" altLang="en-US" b="1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  <a:sym typeface="ヒラギノ角ゴ Pro W3" charset="-128"/>
            </a:endParaRPr>
          </a:p>
          <a:p>
            <a:pPr algn="ctr">
              <a:lnSpc>
                <a:spcPct val="150000"/>
              </a:lnSpc>
            </a:pPr>
            <a:r>
              <a:rPr lang="en-GB" altLang="en-U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A</a:t>
            </a:r>
            <a:r>
              <a:rPr lang="en-GB" altLang="en-US" dirty="0" smtClean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 </a:t>
            </a:r>
            <a:r>
              <a:rPr lang="en-GB" altLang="en-U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statement is 1-2 sentences answering what you are the best at </a:t>
            </a:r>
            <a:r>
              <a:rPr lang="en-GB" altLang="en-US" b="1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(value), </a:t>
            </a:r>
          </a:p>
          <a:p>
            <a:pPr algn="ctr">
              <a:lnSpc>
                <a:spcPct val="150000"/>
              </a:lnSpc>
            </a:pPr>
            <a:r>
              <a:rPr lang="en-GB" altLang="en-U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who you serve </a:t>
            </a:r>
            <a:r>
              <a:rPr lang="en-GB" altLang="en-US" b="1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(audience) </a:t>
            </a:r>
            <a:r>
              <a:rPr lang="en-GB" altLang="en-U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and how you do it uniquely </a:t>
            </a:r>
            <a:r>
              <a:rPr lang="en-GB" altLang="en-US" b="1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(USP)</a:t>
            </a:r>
            <a:r>
              <a:rPr lang="en-GB" altLang="en-U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. </a:t>
            </a:r>
          </a:p>
          <a:p>
            <a:pPr algn="ctr">
              <a:lnSpc>
                <a:spcPct val="150000"/>
              </a:lnSpc>
            </a:pPr>
            <a:endParaRPr lang="en-GB" altLang="en-US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</a:endParaRPr>
          </a:p>
          <a:p>
            <a:pPr algn="ctr">
              <a:lnSpc>
                <a:spcPct val="150000"/>
              </a:lnSpc>
            </a:pPr>
            <a:r>
              <a:rPr lang="en-GB" altLang="en-U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It sums up your unique offering. </a:t>
            </a:r>
          </a:p>
          <a:p>
            <a:pPr algn="ctr">
              <a:lnSpc>
                <a:spcPct val="150000"/>
              </a:lnSpc>
            </a:pPr>
            <a:endParaRPr lang="en-GB" altLang="en-US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</a:endParaRPr>
          </a:p>
          <a:p>
            <a:pPr algn="ctr">
              <a:lnSpc>
                <a:spcPct val="150000"/>
              </a:lnSpc>
            </a:pPr>
            <a:r>
              <a:rPr lang="en-GB" altLang="en-U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Your personal brand statement is distinctive to you and you alone</a:t>
            </a:r>
            <a:endParaRPr lang="en-US" altLang="en-US" b="1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  <a:sym typeface="ヒラギノ角ゴ Pro W3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4486103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773347" y="229178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" name="Rectangle 1"/>
          <p:cNvSpPr/>
          <p:nvPr/>
        </p:nvSpPr>
        <p:spPr>
          <a:xfrm>
            <a:off x="2286000" y="2344088"/>
            <a:ext cx="4572000" cy="5078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</a:pPr>
            <a:endParaRPr lang="en-US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21534" y="2182658"/>
            <a:ext cx="8900932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en-US" sz="2400" b="1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  <a:sym typeface="ヒラギノ角ゴ Pro W3" charset="-128"/>
              </a:rPr>
              <a:t>My Brand Statement</a:t>
            </a:r>
          </a:p>
          <a:p>
            <a:pPr marL="457200" indent="-457200">
              <a:buAutoNum type="arabicParenR"/>
            </a:pPr>
            <a:endParaRPr lang="en-US" altLang="en-US" b="1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  <a:sym typeface="ヒラギノ角ゴ Pro W3" charset="-128"/>
            </a:endParaRPr>
          </a:p>
          <a:p>
            <a:pPr algn="ctr">
              <a:lnSpc>
                <a:spcPct val="150000"/>
              </a:lnSpc>
            </a:pPr>
            <a:r>
              <a:rPr lang="en-GB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“I help passionate people thrive in their careers.  I offer no-nonsense advice based on 15 years as a leading recruiter.  </a:t>
            </a:r>
          </a:p>
          <a:p>
            <a:pPr algn="ctr">
              <a:lnSpc>
                <a:spcPct val="150000"/>
              </a:lnSpc>
            </a:pPr>
            <a:endParaRPr lang="en-GB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</a:endParaRPr>
          </a:p>
          <a:p>
            <a:pPr algn="ctr">
              <a:lnSpc>
                <a:spcPct val="150000"/>
              </a:lnSpc>
            </a:pPr>
            <a:r>
              <a:rPr lang="en-GB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If you feel seen, heard and valued in your career, it impacts every part of your life. I love being able to help </a:t>
            </a:r>
            <a:r>
              <a:rPr lang="en-GB" dirty="0" smtClean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people </a:t>
            </a:r>
            <a:r>
              <a:rPr lang="en-GB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become happier mums, dads, brothers, sisters, sons and daughters</a:t>
            </a:r>
            <a:r>
              <a:rPr lang="is-I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…I help people like themselves and feel </a:t>
            </a:r>
            <a:r>
              <a:rPr lang="is-IS" dirty="0" smtClean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kick-ass.</a:t>
            </a:r>
            <a:r>
              <a:rPr lang="en-GB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”</a:t>
            </a:r>
            <a:endParaRPr lang="en-US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38829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773347" y="229178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" name="Rectangle 1"/>
          <p:cNvSpPr/>
          <p:nvPr/>
        </p:nvSpPr>
        <p:spPr>
          <a:xfrm>
            <a:off x="2286000" y="2344088"/>
            <a:ext cx="4572000" cy="5078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</a:pPr>
            <a:endParaRPr lang="en-US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21534" y="2182658"/>
            <a:ext cx="8900932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en-US" sz="2400" b="1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  <a:sym typeface="ヒラギノ角ゴ Pro W3" charset="-128"/>
              </a:rPr>
              <a:t>My Brand </a:t>
            </a:r>
            <a:r>
              <a:rPr lang="en-US" altLang="en-US" sz="2400" b="1" dirty="0" smtClean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  <a:sym typeface="ヒラギノ角ゴ Pro W3" charset="-128"/>
              </a:rPr>
              <a:t>Statement</a:t>
            </a:r>
          </a:p>
          <a:p>
            <a:pPr algn="ctr"/>
            <a:endParaRPr lang="en-US" altLang="en-US" b="1" u="sng" dirty="0" smtClean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  <a:sym typeface="ヒラギノ角ゴ Pro W3" charset="-128"/>
            </a:endParaRPr>
          </a:p>
          <a:p>
            <a:pPr algn="ctr"/>
            <a:endParaRPr lang="en-US" altLang="en-US" b="1" u="sng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  <a:sym typeface="ヒラギノ角ゴ Pro W3" charset="-128"/>
            </a:endParaRPr>
          </a:p>
          <a:p>
            <a:pPr algn="ctr"/>
            <a:endParaRPr lang="en-US" altLang="en-US" b="1" u="sng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  <a:sym typeface="ヒラギノ角ゴ Pro W3" charset="-128"/>
            </a:endParaRPr>
          </a:p>
          <a:p>
            <a:pPr algn="ctr"/>
            <a:endParaRPr lang="en-US" altLang="en-US" b="1" u="sng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  <a:sym typeface="ヒラギノ角ゴ Pro W3" charset="-128"/>
            </a:endParaRPr>
          </a:p>
          <a:p>
            <a:pPr algn="ctr"/>
            <a:r>
              <a:rPr lang="en-US" dirty="0" smtClean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“I’m </a:t>
            </a:r>
            <a:r>
              <a:rPr lang="en-U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a career coach and I help people grow and develop in their career</a:t>
            </a:r>
            <a:r>
              <a:rPr lang="en-US" dirty="0" smtClean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.”</a:t>
            </a:r>
            <a:endParaRPr lang="en-US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0586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773347" y="229178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" name="Rectangle 1"/>
          <p:cNvSpPr/>
          <p:nvPr/>
        </p:nvSpPr>
        <p:spPr>
          <a:xfrm>
            <a:off x="2286000" y="2344088"/>
            <a:ext cx="4572000" cy="5078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</a:pPr>
            <a:endParaRPr lang="en-US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59757" y="2037144"/>
            <a:ext cx="812542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hangingPunct="0"/>
            <a:r>
              <a:rPr lang="en-US" sz="2400" b="1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  <a:sym typeface="Calibri"/>
              </a:rPr>
              <a:t>Show T</a:t>
            </a:r>
            <a:r>
              <a:rPr lang="en-US" sz="2400" b="1" dirty="0" smtClean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  <a:sym typeface="Calibri"/>
              </a:rPr>
              <a:t>he World </a:t>
            </a:r>
            <a:r>
              <a:rPr lang="en-US" sz="2400" b="1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  <a:sym typeface="Calibri"/>
              </a:rPr>
              <a:t>W</a:t>
            </a:r>
            <a:r>
              <a:rPr lang="en-US" sz="2400" b="1" dirty="0" smtClean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  <a:sym typeface="Calibri"/>
              </a:rPr>
              <a:t>ho </a:t>
            </a:r>
            <a:r>
              <a:rPr lang="en-US" sz="2400" b="1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  <a:sym typeface="Calibri"/>
              </a:rPr>
              <a:t>Y</a:t>
            </a:r>
            <a:r>
              <a:rPr lang="en-US" sz="2400" b="1" dirty="0" smtClean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  <a:sym typeface="Calibri"/>
              </a:rPr>
              <a:t>ou </a:t>
            </a:r>
            <a:r>
              <a:rPr lang="en-US" sz="2400" b="1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  <a:sym typeface="Calibri"/>
              </a:rPr>
              <a:t>A</a:t>
            </a:r>
            <a:r>
              <a:rPr lang="en-US" sz="2400" b="1" dirty="0" smtClean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  <a:sym typeface="Calibri"/>
              </a:rPr>
              <a:t>re</a:t>
            </a:r>
            <a:endParaRPr lang="en-US" sz="2400" b="1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  <a:sym typeface="Calibri"/>
            </a:endParaRPr>
          </a:p>
          <a:p>
            <a:pPr marL="457200" indent="-457200" algn="ctr" hangingPunct="0">
              <a:lnSpc>
                <a:spcPct val="150000"/>
              </a:lnSpc>
              <a:buFont typeface="+mj-lt"/>
              <a:buAutoNum type="arabicPeriod"/>
            </a:pPr>
            <a:endParaRPr lang="en-US" sz="2000" u="sng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  <a:sym typeface="Calibri"/>
            </a:endParaRPr>
          </a:p>
          <a:p>
            <a:pPr marL="457200" indent="-457200" hangingPunct="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Google Yourself</a:t>
            </a:r>
            <a:r>
              <a:rPr lang="is-I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 – what do you find?</a:t>
            </a:r>
            <a:endParaRPr lang="en-US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</a:endParaRPr>
          </a:p>
          <a:p>
            <a:pPr marL="457200" indent="-457200" hangingPunct="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Buy your domain</a:t>
            </a:r>
          </a:p>
          <a:p>
            <a:pPr marL="457200" indent="-457200" hangingPunct="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Blogging (create content / conduct information interviews)</a:t>
            </a:r>
          </a:p>
          <a:p>
            <a:pPr marL="457200" indent="-457200" hangingPunct="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Podcast</a:t>
            </a:r>
          </a:p>
          <a:p>
            <a:pPr marL="457200" indent="-457200" hangingPunct="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YouTube</a:t>
            </a:r>
          </a:p>
          <a:p>
            <a:pPr marL="457200" indent="-457200" hangingPunct="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Instagram</a:t>
            </a:r>
          </a:p>
          <a:p>
            <a:pPr marL="457200" indent="-457200" hangingPunct="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Twitter</a:t>
            </a:r>
          </a:p>
          <a:p>
            <a:pPr marL="457200" indent="-457200" hangingPunct="0">
              <a:lnSpc>
                <a:spcPct val="150000"/>
              </a:lnSpc>
              <a:buFont typeface="+mj-lt"/>
              <a:buAutoNum type="arabicPeriod"/>
            </a:pPr>
            <a:r>
              <a:rPr lang="en-U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LinkedIn</a:t>
            </a:r>
          </a:p>
        </p:txBody>
      </p:sp>
    </p:spTree>
    <p:extLst>
      <p:ext uri="{BB962C8B-B14F-4D97-AF65-F5344CB8AC3E}">
        <p14:creationId xmlns:p14="http://schemas.microsoft.com/office/powerpoint/2010/main" val="9814555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773347" y="229178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" name="Rectangle 1"/>
          <p:cNvSpPr/>
          <p:nvPr/>
        </p:nvSpPr>
        <p:spPr>
          <a:xfrm>
            <a:off x="2286000" y="2344088"/>
            <a:ext cx="4572000" cy="5078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</a:pPr>
            <a:endParaRPr lang="en-US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</a:endParaRPr>
          </a:p>
        </p:txBody>
      </p:sp>
      <p:pic>
        <p:nvPicPr>
          <p:cNvPr id="7" name="Content Placeholder 3" descr="C:\Users\Aimee\Pictures\2010-06-27 polo\polo 003.JPG"/>
          <p:cNvPicPr>
            <a:picLocks noGrp="1"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9662" y="2154394"/>
            <a:ext cx="2584675" cy="386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18365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773347" y="229178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" name="Rectangle 1"/>
          <p:cNvSpPr/>
          <p:nvPr/>
        </p:nvSpPr>
        <p:spPr>
          <a:xfrm>
            <a:off x="2286000" y="2344088"/>
            <a:ext cx="4572000" cy="5078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</a:pPr>
            <a:endParaRPr lang="en-US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773347" y="1921397"/>
            <a:ext cx="184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hangingPunct="0"/>
            <a:endParaRPr lang="en-US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1980" y="2290729"/>
            <a:ext cx="3513667" cy="3513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0353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773347" y="229178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" name="Rectangle 1"/>
          <p:cNvSpPr/>
          <p:nvPr/>
        </p:nvSpPr>
        <p:spPr>
          <a:xfrm>
            <a:off x="2286000" y="2344088"/>
            <a:ext cx="4572000" cy="5078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</a:pPr>
            <a:endParaRPr lang="en-US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78734" y="1921397"/>
            <a:ext cx="8032831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hangingPunct="0"/>
            <a:r>
              <a:rPr lang="en-US" sz="2400" b="1" dirty="0" smtClean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The Power </a:t>
            </a:r>
            <a:r>
              <a:rPr lang="en-US" sz="2400" b="1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Plan</a:t>
            </a:r>
          </a:p>
          <a:p>
            <a:pPr algn="ctr" hangingPunct="0"/>
            <a:endParaRPr lang="en-US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  <a:sym typeface="Calibri"/>
            </a:endParaRPr>
          </a:p>
          <a:p>
            <a:pPr marL="342900" lvl="1" indent="-342900">
              <a:lnSpc>
                <a:spcPct val="200000"/>
              </a:lnSpc>
              <a:buFont typeface="+mj-lt"/>
              <a:buAutoNum type="arabicPeriod"/>
            </a:pPr>
            <a:r>
              <a:rPr lang="en-U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Hot list - companies</a:t>
            </a:r>
          </a:p>
          <a:p>
            <a:pPr marL="342900" lvl="1" indent="-342900">
              <a:lnSpc>
                <a:spcPct val="200000"/>
              </a:lnSpc>
              <a:buFont typeface="+mj-lt"/>
              <a:buAutoNum type="arabicPeriod"/>
            </a:pPr>
            <a:r>
              <a:rPr lang="en-U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Hot list – decision makers</a:t>
            </a:r>
          </a:p>
          <a:p>
            <a:pPr marL="342900" lvl="1" indent="-342900">
              <a:lnSpc>
                <a:spcPct val="200000"/>
              </a:lnSpc>
              <a:buFont typeface="+mj-lt"/>
              <a:buAutoNum type="arabicPeriod"/>
            </a:pPr>
            <a:r>
              <a:rPr lang="en-U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Hot list - Influencers</a:t>
            </a:r>
          </a:p>
          <a:p>
            <a:pPr marL="342900" lvl="1" indent="-342900">
              <a:lnSpc>
                <a:spcPct val="200000"/>
              </a:lnSpc>
              <a:buFont typeface="+mj-lt"/>
              <a:buAutoNum type="arabicPeriod"/>
            </a:pPr>
            <a:r>
              <a:rPr lang="en-U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KIT (Keep in touch) days</a:t>
            </a:r>
          </a:p>
          <a:p>
            <a:pPr marL="342900" lvl="1" indent="-342900">
              <a:lnSpc>
                <a:spcPct val="200000"/>
              </a:lnSpc>
              <a:buFont typeface="+mj-lt"/>
              <a:buAutoNum type="arabicPeriod"/>
            </a:pPr>
            <a:r>
              <a:rPr lang="en-U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Give yourself targets</a:t>
            </a:r>
          </a:p>
          <a:p>
            <a:pPr marL="342900" lvl="1" indent="-342900">
              <a:lnSpc>
                <a:spcPct val="200000"/>
              </a:lnSpc>
              <a:buFont typeface="+mj-lt"/>
              <a:buAutoNum type="arabicPeriod"/>
            </a:pPr>
            <a:r>
              <a:rPr lang="en-US" dirty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BE YOUR BRAND. ALWAYS!</a:t>
            </a:r>
          </a:p>
        </p:txBody>
      </p:sp>
    </p:spTree>
    <p:extLst>
      <p:ext uri="{BB962C8B-B14F-4D97-AF65-F5344CB8AC3E}">
        <p14:creationId xmlns:p14="http://schemas.microsoft.com/office/powerpoint/2010/main" val="6536523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747535" y="2895178"/>
            <a:ext cx="21563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@Aimee_Bateman</a:t>
            </a:r>
            <a:endParaRPr lang="en-US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2286000" y="2344088"/>
            <a:ext cx="4572000" cy="5078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</a:pPr>
            <a:endParaRPr lang="en-US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1902" y="2810762"/>
            <a:ext cx="548242" cy="54824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11902" y="3533259"/>
            <a:ext cx="549211" cy="54921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747535" y="3613456"/>
            <a:ext cx="22254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Aimee Bateman</a:t>
            </a:r>
            <a:endParaRPr lang="en-US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11902" y="4221894"/>
            <a:ext cx="548242" cy="54824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747535" y="4311349"/>
            <a:ext cx="22254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mtClean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@Aimee_Bateman</a:t>
            </a:r>
            <a:endParaRPr lang="en-US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1902" y="4877602"/>
            <a:ext cx="553914" cy="560456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3747535" y="4973164"/>
            <a:ext cx="29657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aimee@careercake.com</a:t>
            </a:r>
            <a:endParaRPr lang="en-US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1902" y="2111367"/>
            <a:ext cx="548242" cy="548242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3747535" y="2263604"/>
            <a:ext cx="1745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13003C"/>
                </a:solidFill>
                <a:latin typeface="AvantGarde Md BT Medium" charset="0"/>
                <a:ea typeface="AvantGarde Md BT Medium" charset="0"/>
                <a:cs typeface="AvantGarde Md BT Medium" charset="0"/>
              </a:rPr>
              <a:t>Careercake TV</a:t>
            </a:r>
            <a:endParaRPr lang="en-US" dirty="0">
              <a:solidFill>
                <a:srgbClr val="13003C"/>
              </a:solidFill>
              <a:latin typeface="AvantGarde Md BT Medium" charset="0"/>
              <a:ea typeface="AvantGarde Md BT Medium" charset="0"/>
              <a:cs typeface="AvantGarde Md BT Medium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70937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521</TotalTime>
  <Words>296</Words>
  <Application>Microsoft Office PowerPoint</Application>
  <PresentationFormat>On-screen Show (4:3)</PresentationFormat>
  <Paragraphs>52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AvantGarde Md BT Medium</vt:lpstr>
      <vt:lpstr>Calibri</vt:lpstr>
      <vt:lpstr>Wingdings</vt:lpstr>
      <vt:lpstr>ヒラギノ角ゴ Pro W3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lucy@careercake.com</dc:creator>
  <cp:lastModifiedBy>Julie Hayward</cp:lastModifiedBy>
  <cp:revision>45</cp:revision>
  <dcterms:created xsi:type="dcterms:W3CDTF">2018-10-24T09:55:44Z</dcterms:created>
  <dcterms:modified xsi:type="dcterms:W3CDTF">2019-03-14T18:53:02Z</dcterms:modified>
</cp:coreProperties>
</file>