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9"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9C4EF"/>
    <a:srgbClr val="FFE1E5"/>
    <a:srgbClr val="FFB6C1"/>
    <a:srgbClr val="FF009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174D2C-0284-4A8B-A709-BB795D7FB167}" v="655" dt="2026-07-06T12:13:41.9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474" autoAdjust="0"/>
    <p:restoredTop sz="94660"/>
  </p:normalViewPr>
  <p:slideViewPr>
    <p:cSldViewPr snapToGrid="0">
      <p:cViewPr>
        <p:scale>
          <a:sx n="63" d="100"/>
          <a:sy n="63" d="100"/>
        </p:scale>
        <p:origin x="93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wish Faraz (2333633)" userId="f0bcb183-0962-4a3f-9d40-284c7dbd0abb" providerId="ADAL" clId="{8562032F-2D43-4BA8-A47A-BCC1F14442B7}"/>
    <pc:docChg chg="undo custSel addSld delSld modSld sldOrd modMainMaster">
      <pc:chgData name="Mahwish Faraz (2333633)" userId="f0bcb183-0962-4a3f-9d40-284c7dbd0abb" providerId="ADAL" clId="{8562032F-2D43-4BA8-A47A-BCC1F14442B7}" dt="2026-07-06T12:20:37.788" v="6492" actId="115"/>
      <pc:docMkLst>
        <pc:docMk/>
      </pc:docMkLst>
      <pc:sldChg chg="addSp delSp modSp mod">
        <pc:chgData name="Mahwish Faraz (2333633)" userId="f0bcb183-0962-4a3f-9d40-284c7dbd0abb" providerId="ADAL" clId="{8562032F-2D43-4BA8-A47A-BCC1F14442B7}" dt="2026-07-06T12:18:08.886" v="6490" actId="14100"/>
        <pc:sldMkLst>
          <pc:docMk/>
          <pc:sldMk cId="3089751564" sldId="256"/>
        </pc:sldMkLst>
        <pc:spChg chg="add del mod">
          <ac:chgData name="Mahwish Faraz (2333633)" userId="f0bcb183-0962-4a3f-9d40-284c7dbd0abb" providerId="ADAL" clId="{8562032F-2D43-4BA8-A47A-BCC1F14442B7}" dt="2026-07-06T00:18:53.412" v="2714" actId="1076"/>
          <ac:spMkLst>
            <pc:docMk/>
            <pc:sldMk cId="3089751564" sldId="256"/>
            <ac:spMk id="2" creationId="{7EDE746B-DB8E-11AF-8933-5857B8B672E5}"/>
          </ac:spMkLst>
        </pc:spChg>
        <pc:spChg chg="mod">
          <ac:chgData name="Mahwish Faraz (2333633)" userId="f0bcb183-0962-4a3f-9d40-284c7dbd0abb" providerId="ADAL" clId="{8562032F-2D43-4BA8-A47A-BCC1F14442B7}" dt="2026-07-05T23:46:12.927" v="2589" actId="1076"/>
          <ac:spMkLst>
            <pc:docMk/>
            <pc:sldMk cId="3089751564" sldId="256"/>
            <ac:spMk id="3" creationId="{EDFC004A-D38D-960B-288E-39020AAF876D}"/>
          </ac:spMkLst>
        </pc:spChg>
        <pc:spChg chg="add mod">
          <ac:chgData name="Mahwish Faraz (2333633)" userId="f0bcb183-0962-4a3f-9d40-284c7dbd0abb" providerId="ADAL" clId="{8562032F-2D43-4BA8-A47A-BCC1F14442B7}" dt="2026-07-06T12:18:08.886" v="6490" actId="14100"/>
          <ac:spMkLst>
            <pc:docMk/>
            <pc:sldMk cId="3089751564" sldId="256"/>
            <ac:spMk id="5" creationId="{3A9F03DD-302C-BC66-8E1B-A1D65AF57629}"/>
          </ac:spMkLst>
        </pc:spChg>
        <pc:spChg chg="add del mod">
          <ac:chgData name="Mahwish Faraz (2333633)" userId="f0bcb183-0962-4a3f-9d40-284c7dbd0abb" providerId="ADAL" clId="{8562032F-2D43-4BA8-A47A-BCC1F14442B7}" dt="2026-07-05T23:46:09.325" v="2588" actId="478"/>
          <ac:spMkLst>
            <pc:docMk/>
            <pc:sldMk cId="3089751564" sldId="256"/>
            <ac:spMk id="6" creationId="{312854F8-37FE-D72E-06B9-4AC33180D549}"/>
          </ac:spMkLst>
        </pc:spChg>
        <pc:spChg chg="add del mod">
          <ac:chgData name="Mahwish Faraz (2333633)" userId="f0bcb183-0962-4a3f-9d40-284c7dbd0abb" providerId="ADAL" clId="{8562032F-2D43-4BA8-A47A-BCC1F14442B7}" dt="2026-07-06T00:18:48.190" v="2713" actId="478"/>
          <ac:spMkLst>
            <pc:docMk/>
            <pc:sldMk cId="3089751564" sldId="256"/>
            <ac:spMk id="8" creationId="{6BB4BB83-91EC-99FA-3996-373EE15AE298}"/>
          </ac:spMkLst>
        </pc:spChg>
        <pc:picChg chg="add del mod">
          <ac:chgData name="Mahwish Faraz (2333633)" userId="f0bcb183-0962-4a3f-9d40-284c7dbd0abb" providerId="ADAL" clId="{8562032F-2D43-4BA8-A47A-BCC1F14442B7}" dt="2026-07-05T23:46:05.732" v="2586" actId="478"/>
          <ac:picMkLst>
            <pc:docMk/>
            <pc:sldMk cId="3089751564" sldId="256"/>
            <ac:picMk id="5" creationId="{B2E8C344-F6E1-FA7A-3757-FA23545E28B5}"/>
          </ac:picMkLst>
        </pc:picChg>
      </pc:sldChg>
      <pc:sldChg chg="addSp delSp modSp new mod setBg">
        <pc:chgData name="Mahwish Faraz (2333633)" userId="f0bcb183-0962-4a3f-9d40-284c7dbd0abb" providerId="ADAL" clId="{8562032F-2D43-4BA8-A47A-BCC1F14442B7}" dt="2026-07-06T12:17:58.060" v="6488" actId="22"/>
        <pc:sldMkLst>
          <pc:docMk/>
          <pc:sldMk cId="3172832281" sldId="257"/>
        </pc:sldMkLst>
        <pc:spChg chg="add mod">
          <ac:chgData name="Mahwish Faraz (2333633)" userId="f0bcb183-0962-4a3f-9d40-284c7dbd0abb" providerId="ADAL" clId="{8562032F-2D43-4BA8-A47A-BCC1F14442B7}" dt="2026-07-05T17:43:04.789" v="1264" actId="1076"/>
          <ac:spMkLst>
            <pc:docMk/>
            <pc:sldMk cId="3172832281" sldId="257"/>
            <ac:spMk id="2" creationId="{EB3A07FA-012F-848D-20E6-2181E92D4BEC}"/>
          </ac:spMkLst>
        </pc:spChg>
        <pc:spChg chg="add mod">
          <ac:chgData name="Mahwish Faraz (2333633)" userId="f0bcb183-0962-4a3f-9d40-284c7dbd0abb" providerId="ADAL" clId="{8562032F-2D43-4BA8-A47A-BCC1F14442B7}" dt="2026-07-05T17:56:33.340" v="1989" actId="207"/>
          <ac:spMkLst>
            <pc:docMk/>
            <pc:sldMk cId="3172832281" sldId="257"/>
            <ac:spMk id="3" creationId="{E046F759-66AB-E448-7B06-12DD762668E3}"/>
          </ac:spMkLst>
        </pc:spChg>
        <pc:spChg chg="add del mod">
          <ac:chgData name="Mahwish Faraz (2333633)" userId="f0bcb183-0962-4a3f-9d40-284c7dbd0abb" providerId="ADAL" clId="{8562032F-2D43-4BA8-A47A-BCC1F14442B7}" dt="2026-07-06T12:04:47.146" v="5829" actId="2085"/>
          <ac:spMkLst>
            <pc:docMk/>
            <pc:sldMk cId="3172832281" sldId="257"/>
            <ac:spMk id="5" creationId="{F007E7B8-5A25-BEFC-B9FF-FBA270267963}"/>
          </ac:spMkLst>
        </pc:spChg>
        <pc:spChg chg="add">
          <ac:chgData name="Mahwish Faraz (2333633)" userId="f0bcb183-0962-4a3f-9d40-284c7dbd0abb" providerId="ADAL" clId="{8562032F-2D43-4BA8-A47A-BCC1F14442B7}" dt="2026-07-06T12:17:58.060" v="6488" actId="22"/>
          <ac:spMkLst>
            <pc:docMk/>
            <pc:sldMk cId="3172832281" sldId="257"/>
            <ac:spMk id="6" creationId="{FF7A64A8-0175-1254-F23C-37220C55D8D0}"/>
          </ac:spMkLst>
        </pc:spChg>
        <pc:spChg chg="add mod">
          <ac:chgData name="Mahwish Faraz (2333633)" userId="f0bcb183-0962-4a3f-9d40-284c7dbd0abb" providerId="ADAL" clId="{8562032F-2D43-4BA8-A47A-BCC1F14442B7}" dt="2026-07-06T12:04:52.699" v="5830" actId="2085"/>
          <ac:spMkLst>
            <pc:docMk/>
            <pc:sldMk cId="3172832281" sldId="257"/>
            <ac:spMk id="7" creationId="{06648561-5FCA-A1F9-9924-8F096447F827}"/>
          </ac:spMkLst>
        </pc:spChg>
        <pc:spChg chg="add del mod">
          <ac:chgData name="Mahwish Faraz (2333633)" userId="f0bcb183-0962-4a3f-9d40-284c7dbd0abb" providerId="ADAL" clId="{8562032F-2D43-4BA8-A47A-BCC1F14442B7}" dt="2026-07-05T22:45:02.863" v="2106"/>
          <ac:spMkLst>
            <pc:docMk/>
            <pc:sldMk cId="3172832281" sldId="257"/>
            <ac:spMk id="8" creationId="{5090EF81-A7F3-DDD9-98BB-0D69321232B9}"/>
          </ac:spMkLst>
        </pc:spChg>
        <pc:spChg chg="add del mod">
          <ac:chgData name="Mahwish Faraz (2333633)" userId="f0bcb183-0962-4a3f-9d40-284c7dbd0abb" providerId="ADAL" clId="{8562032F-2D43-4BA8-A47A-BCC1F14442B7}" dt="2026-07-06T12:05:14.659" v="5835" actId="2085"/>
          <ac:spMkLst>
            <pc:docMk/>
            <pc:sldMk cId="3172832281" sldId="257"/>
            <ac:spMk id="9" creationId="{8747A7F9-2973-9646-9E36-32464318A0B9}"/>
          </ac:spMkLst>
        </pc:spChg>
        <pc:spChg chg="add mod">
          <ac:chgData name="Mahwish Faraz (2333633)" userId="f0bcb183-0962-4a3f-9d40-284c7dbd0abb" providerId="ADAL" clId="{8562032F-2D43-4BA8-A47A-BCC1F14442B7}" dt="2026-07-06T12:05:09.310" v="5834" actId="2085"/>
          <ac:spMkLst>
            <pc:docMk/>
            <pc:sldMk cId="3172832281" sldId="257"/>
            <ac:spMk id="11" creationId="{FE71EDEF-424C-DBEB-ACAA-44E0DC9E597A}"/>
          </ac:spMkLst>
        </pc:spChg>
        <pc:spChg chg="add mod">
          <ac:chgData name="Mahwish Faraz (2333633)" userId="f0bcb183-0962-4a3f-9d40-284c7dbd0abb" providerId="ADAL" clId="{8562032F-2D43-4BA8-A47A-BCC1F14442B7}" dt="2026-07-06T12:05:03.239" v="5833" actId="1076"/>
          <ac:spMkLst>
            <pc:docMk/>
            <pc:sldMk cId="3172832281" sldId="257"/>
            <ac:spMk id="17" creationId="{02C8F03F-1B93-B0C3-F801-D58109EEBD67}"/>
          </ac:spMkLst>
        </pc:spChg>
        <pc:picChg chg="add mod modCrop">
          <ac:chgData name="Mahwish Faraz (2333633)" userId="f0bcb183-0962-4a3f-9d40-284c7dbd0abb" providerId="ADAL" clId="{8562032F-2D43-4BA8-A47A-BCC1F14442B7}" dt="2026-07-06T12:05:00.230" v="5832" actId="14100"/>
          <ac:picMkLst>
            <pc:docMk/>
            <pc:sldMk cId="3172832281" sldId="257"/>
            <ac:picMk id="13" creationId="{65FF9D2B-D748-CB6D-D6C8-36A190B87FD7}"/>
          </ac:picMkLst>
        </pc:picChg>
        <pc:picChg chg="add del">
          <ac:chgData name="Mahwish Faraz (2333633)" userId="f0bcb183-0962-4a3f-9d40-284c7dbd0abb" providerId="ADAL" clId="{8562032F-2D43-4BA8-A47A-BCC1F14442B7}" dt="2026-07-05T23:50:14.968" v="2600" actId="22"/>
          <ac:picMkLst>
            <pc:docMk/>
            <pc:sldMk cId="3172832281" sldId="257"/>
            <ac:picMk id="15" creationId="{B4FD692D-599B-9712-793D-131BD0952646}"/>
          </ac:picMkLst>
        </pc:picChg>
      </pc:sldChg>
      <pc:sldChg chg="addSp delSp modSp new mod">
        <pc:chgData name="Mahwish Faraz (2333633)" userId="f0bcb183-0962-4a3f-9d40-284c7dbd0abb" providerId="ADAL" clId="{8562032F-2D43-4BA8-A47A-BCC1F14442B7}" dt="2026-07-06T12:18:00.301" v="6489" actId="22"/>
        <pc:sldMkLst>
          <pc:docMk/>
          <pc:sldMk cId="791234565" sldId="258"/>
        </pc:sldMkLst>
        <pc:spChg chg="add mod">
          <ac:chgData name="Mahwish Faraz (2333633)" userId="f0bcb183-0962-4a3f-9d40-284c7dbd0abb" providerId="ADAL" clId="{8562032F-2D43-4BA8-A47A-BCC1F14442B7}" dt="2026-07-06T11:29:47.801" v="5231" actId="1076"/>
          <ac:spMkLst>
            <pc:docMk/>
            <pc:sldMk cId="791234565" sldId="258"/>
            <ac:spMk id="3" creationId="{F7EFFF2D-1F15-B27B-9528-FB33CEF5FCC5}"/>
          </ac:spMkLst>
        </pc:spChg>
        <pc:spChg chg="add">
          <ac:chgData name="Mahwish Faraz (2333633)" userId="f0bcb183-0962-4a3f-9d40-284c7dbd0abb" providerId="ADAL" clId="{8562032F-2D43-4BA8-A47A-BCC1F14442B7}" dt="2026-07-06T12:18:00.301" v="6489" actId="22"/>
          <ac:spMkLst>
            <pc:docMk/>
            <pc:sldMk cId="791234565" sldId="258"/>
            <ac:spMk id="4" creationId="{6190E793-9058-25C1-9AAD-093705A14F82}"/>
          </ac:spMkLst>
        </pc:spChg>
        <pc:spChg chg="add del mod">
          <ac:chgData name="Mahwish Faraz (2333633)" userId="f0bcb183-0962-4a3f-9d40-284c7dbd0abb" providerId="ADAL" clId="{8562032F-2D43-4BA8-A47A-BCC1F14442B7}" dt="2026-07-05T17:30:52.713" v="857" actId="478"/>
          <ac:spMkLst>
            <pc:docMk/>
            <pc:sldMk cId="791234565" sldId="258"/>
            <ac:spMk id="5" creationId="{4A1668F4-DDA0-6025-D493-D416B04AF511}"/>
          </ac:spMkLst>
        </pc:spChg>
        <pc:spChg chg="add mod">
          <ac:chgData name="Mahwish Faraz (2333633)" userId="f0bcb183-0962-4a3f-9d40-284c7dbd0abb" providerId="ADAL" clId="{8562032F-2D43-4BA8-A47A-BCC1F14442B7}" dt="2026-07-06T11:47:27.201" v="5619" actId="255"/>
          <ac:spMkLst>
            <pc:docMk/>
            <pc:sldMk cId="791234565" sldId="258"/>
            <ac:spMk id="6" creationId="{2BD884D8-4D9F-BA1F-42F7-A18543400B8D}"/>
          </ac:spMkLst>
        </pc:spChg>
      </pc:sldChg>
      <pc:sldChg chg="addSp delSp modSp new mod ord">
        <pc:chgData name="Mahwish Faraz (2333633)" userId="f0bcb183-0962-4a3f-9d40-284c7dbd0abb" providerId="ADAL" clId="{8562032F-2D43-4BA8-A47A-BCC1F14442B7}" dt="2026-07-06T12:20:37.788" v="6492" actId="115"/>
        <pc:sldMkLst>
          <pc:docMk/>
          <pc:sldMk cId="1473239393" sldId="259"/>
        </pc:sldMkLst>
        <pc:spChg chg="add del mod">
          <ac:chgData name="Mahwish Faraz (2333633)" userId="f0bcb183-0962-4a3f-9d40-284c7dbd0abb" providerId="ADAL" clId="{8562032F-2D43-4BA8-A47A-BCC1F14442B7}" dt="2026-07-06T00:19:32.444" v="2718"/>
          <ac:spMkLst>
            <pc:docMk/>
            <pc:sldMk cId="1473239393" sldId="259"/>
            <ac:spMk id="2" creationId="{5EC30142-53D6-5B09-483F-304D2D7DC952}"/>
          </ac:spMkLst>
        </pc:spChg>
        <pc:spChg chg="add mod">
          <ac:chgData name="Mahwish Faraz (2333633)" userId="f0bcb183-0962-4a3f-9d40-284c7dbd0abb" providerId="ADAL" clId="{8562032F-2D43-4BA8-A47A-BCC1F14442B7}" dt="2026-07-06T10:35:21.358" v="4016" actId="20577"/>
          <ac:spMkLst>
            <pc:docMk/>
            <pc:sldMk cId="1473239393" sldId="259"/>
            <ac:spMk id="2" creationId="{7B22F20A-DA79-4E15-D667-46D59F6829CE}"/>
          </ac:spMkLst>
        </pc:spChg>
        <pc:spChg chg="add del mod">
          <ac:chgData name="Mahwish Faraz (2333633)" userId="f0bcb183-0962-4a3f-9d40-284c7dbd0abb" providerId="ADAL" clId="{8562032F-2D43-4BA8-A47A-BCC1F14442B7}" dt="2026-07-06T00:20:09.888" v="2726"/>
          <ac:spMkLst>
            <pc:docMk/>
            <pc:sldMk cId="1473239393" sldId="259"/>
            <ac:spMk id="3" creationId="{3D303518-92B0-8EC9-9349-13E8D5106C0B}"/>
          </ac:spMkLst>
        </pc:spChg>
        <pc:spChg chg="add del mod">
          <ac:chgData name="Mahwish Faraz (2333633)" userId="f0bcb183-0962-4a3f-9d40-284c7dbd0abb" providerId="ADAL" clId="{8562032F-2D43-4BA8-A47A-BCC1F14442B7}" dt="2026-07-06T00:20:09.888" v="2728"/>
          <ac:spMkLst>
            <pc:docMk/>
            <pc:sldMk cId="1473239393" sldId="259"/>
            <ac:spMk id="4" creationId="{8029030F-1832-BB04-2125-9878574617A1}"/>
          </ac:spMkLst>
        </pc:spChg>
        <pc:spChg chg="add mod">
          <ac:chgData name="Mahwish Faraz (2333633)" userId="f0bcb183-0962-4a3f-9d40-284c7dbd0abb" providerId="ADAL" clId="{8562032F-2D43-4BA8-A47A-BCC1F14442B7}" dt="2026-07-06T10:46:04.616" v="4081" actId="20577"/>
          <ac:spMkLst>
            <pc:docMk/>
            <pc:sldMk cId="1473239393" sldId="259"/>
            <ac:spMk id="4" creationId="{B603ED93-6A90-9189-3BF0-451810733026}"/>
          </ac:spMkLst>
        </pc:spChg>
        <pc:spChg chg="add del">
          <ac:chgData name="Mahwish Faraz (2333633)" userId="f0bcb183-0962-4a3f-9d40-284c7dbd0abb" providerId="ADAL" clId="{8562032F-2D43-4BA8-A47A-BCC1F14442B7}" dt="2026-07-06T00:20:40.136" v="2730" actId="478"/>
          <ac:spMkLst>
            <pc:docMk/>
            <pc:sldMk cId="1473239393" sldId="259"/>
            <ac:spMk id="6" creationId="{59DF9B3C-1621-7FA7-B82D-E5598BBF138D}"/>
          </ac:spMkLst>
        </pc:spChg>
        <pc:spChg chg="add del mod">
          <ac:chgData name="Mahwish Faraz (2333633)" userId="f0bcb183-0962-4a3f-9d40-284c7dbd0abb" providerId="ADAL" clId="{8562032F-2D43-4BA8-A47A-BCC1F14442B7}" dt="2026-07-06T10:58:27.757" v="4615" actId="1076"/>
          <ac:spMkLst>
            <pc:docMk/>
            <pc:sldMk cId="1473239393" sldId="259"/>
            <ac:spMk id="6" creationId="{DECDF197-7D42-157E-2A70-901D10D9879C}"/>
          </ac:spMkLst>
        </pc:spChg>
        <pc:spChg chg="add mod">
          <ac:chgData name="Mahwish Faraz (2333633)" userId="f0bcb183-0962-4a3f-9d40-284c7dbd0abb" providerId="ADAL" clId="{8562032F-2D43-4BA8-A47A-BCC1F14442B7}" dt="2026-07-06T12:20:32.960" v="6491" actId="115"/>
          <ac:spMkLst>
            <pc:docMk/>
            <pc:sldMk cId="1473239393" sldId="259"/>
            <ac:spMk id="8" creationId="{5632495E-FD5F-022E-FBEA-B486EC2D0F1A}"/>
          </ac:spMkLst>
        </pc:spChg>
        <pc:spChg chg="add del mod">
          <ac:chgData name="Mahwish Faraz (2333633)" userId="f0bcb183-0962-4a3f-9d40-284c7dbd0abb" providerId="ADAL" clId="{8562032F-2D43-4BA8-A47A-BCC1F14442B7}" dt="2026-07-06T11:16:50.292" v="5192" actId="1076"/>
          <ac:spMkLst>
            <pc:docMk/>
            <pc:sldMk cId="1473239393" sldId="259"/>
            <ac:spMk id="9" creationId="{B86974F2-4FD1-2A13-C519-51AAA4F6D8C9}"/>
          </ac:spMkLst>
        </pc:spChg>
        <pc:spChg chg="add mod">
          <ac:chgData name="Mahwish Faraz (2333633)" userId="f0bcb183-0962-4a3f-9d40-284c7dbd0abb" providerId="ADAL" clId="{8562032F-2D43-4BA8-A47A-BCC1F14442B7}" dt="2026-07-06T12:20:37.788" v="6492" actId="115"/>
          <ac:spMkLst>
            <pc:docMk/>
            <pc:sldMk cId="1473239393" sldId="259"/>
            <ac:spMk id="10" creationId="{E7DE48EF-AF38-01C0-BD38-0561206EE844}"/>
          </ac:spMkLst>
        </pc:spChg>
        <pc:spChg chg="add mod">
          <ac:chgData name="Mahwish Faraz (2333633)" userId="f0bcb183-0962-4a3f-9d40-284c7dbd0abb" providerId="ADAL" clId="{8562032F-2D43-4BA8-A47A-BCC1F14442B7}" dt="2026-07-06T11:31:05.268" v="5277" actId="114"/>
          <ac:spMkLst>
            <pc:docMk/>
            <pc:sldMk cId="1473239393" sldId="259"/>
            <ac:spMk id="12" creationId="{2056C41B-86FD-2E22-AAD6-54F03636ECE1}"/>
          </ac:spMkLst>
        </pc:spChg>
        <pc:spChg chg="add del mod">
          <ac:chgData name="Mahwish Faraz (2333633)" userId="f0bcb183-0962-4a3f-9d40-284c7dbd0abb" providerId="ADAL" clId="{8562032F-2D43-4BA8-A47A-BCC1F14442B7}" dt="2026-07-06T00:24:47.632" v="2895"/>
          <ac:spMkLst>
            <pc:docMk/>
            <pc:sldMk cId="1473239393" sldId="259"/>
            <ac:spMk id="12" creationId="{FE3BAA43-9BA0-C798-EE79-8E0713CA370F}"/>
          </ac:spMkLst>
        </pc:spChg>
        <pc:spChg chg="add mod">
          <ac:chgData name="Mahwish Faraz (2333633)" userId="f0bcb183-0962-4a3f-9d40-284c7dbd0abb" providerId="ADAL" clId="{8562032F-2D43-4BA8-A47A-BCC1F14442B7}" dt="2026-07-06T11:46:37.296" v="5606" actId="114"/>
          <ac:spMkLst>
            <pc:docMk/>
            <pc:sldMk cId="1473239393" sldId="259"/>
            <ac:spMk id="14" creationId="{833E62A8-D78E-B145-9F7E-3FFAB314BC4C}"/>
          </ac:spMkLst>
        </pc:spChg>
        <pc:spChg chg="add mod">
          <ac:chgData name="Mahwish Faraz (2333633)" userId="f0bcb183-0962-4a3f-9d40-284c7dbd0abb" providerId="ADAL" clId="{8562032F-2D43-4BA8-A47A-BCC1F14442B7}" dt="2026-07-06T12:17:46.168" v="6486" actId="14100"/>
          <ac:spMkLst>
            <pc:docMk/>
            <pc:sldMk cId="1473239393" sldId="259"/>
            <ac:spMk id="15" creationId="{DC4AF146-463A-54DE-6D22-BB3970CE16B8}"/>
          </ac:spMkLst>
        </pc:spChg>
      </pc:sldChg>
      <pc:sldChg chg="addSp delSp modSp add del mod">
        <pc:chgData name="Mahwish Faraz (2333633)" userId="f0bcb183-0962-4a3f-9d40-284c7dbd0abb" providerId="ADAL" clId="{8562032F-2D43-4BA8-A47A-BCC1F14442B7}" dt="2026-07-06T12:15:06.099" v="6477" actId="47"/>
        <pc:sldMkLst>
          <pc:docMk/>
          <pc:sldMk cId="178406414" sldId="260"/>
        </pc:sldMkLst>
        <pc:spChg chg="mod">
          <ac:chgData name="Mahwish Faraz (2333633)" userId="f0bcb183-0962-4a3f-9d40-284c7dbd0abb" providerId="ADAL" clId="{8562032F-2D43-4BA8-A47A-BCC1F14442B7}" dt="2026-07-06T11:48:16.191" v="5823" actId="20577"/>
          <ac:spMkLst>
            <pc:docMk/>
            <pc:sldMk cId="178406414" sldId="260"/>
            <ac:spMk id="2" creationId="{AB390C2E-8229-4BA2-B0F1-24F4E637E82E}"/>
          </ac:spMkLst>
        </pc:spChg>
        <pc:spChg chg="del">
          <ac:chgData name="Mahwish Faraz (2333633)" userId="f0bcb183-0962-4a3f-9d40-284c7dbd0abb" providerId="ADAL" clId="{8562032F-2D43-4BA8-A47A-BCC1F14442B7}" dt="2026-07-06T11:48:35.916" v="5825" actId="21"/>
          <ac:spMkLst>
            <pc:docMk/>
            <pc:sldMk cId="178406414" sldId="260"/>
            <ac:spMk id="4" creationId="{51C29E0F-7078-BE7C-564A-D076CAC674C2}"/>
          </ac:spMkLst>
        </pc:spChg>
        <pc:spChg chg="add mod">
          <ac:chgData name="Mahwish Faraz (2333633)" userId="f0bcb183-0962-4a3f-9d40-284c7dbd0abb" providerId="ADAL" clId="{8562032F-2D43-4BA8-A47A-BCC1F14442B7}" dt="2026-07-06T11:48:39.557" v="5826" actId="1076"/>
          <ac:spMkLst>
            <pc:docMk/>
            <pc:sldMk cId="178406414" sldId="260"/>
            <ac:spMk id="5" creationId="{403C1FA4-8E28-CEDA-A5C9-D761AE7B60FF}"/>
          </ac:spMkLst>
        </pc:spChg>
        <pc:spChg chg="del">
          <ac:chgData name="Mahwish Faraz (2333633)" userId="f0bcb183-0962-4a3f-9d40-284c7dbd0abb" providerId="ADAL" clId="{8562032F-2D43-4BA8-A47A-BCC1F14442B7}" dt="2026-07-06T12:06:51.741" v="5838" actId="478"/>
          <ac:spMkLst>
            <pc:docMk/>
            <pc:sldMk cId="178406414" sldId="260"/>
            <ac:spMk id="6" creationId="{82AC518B-E64F-C3A5-ED14-E7C8111F3DAF}"/>
          </ac:spMkLst>
        </pc:spChg>
        <pc:spChg chg="del">
          <ac:chgData name="Mahwish Faraz (2333633)" userId="f0bcb183-0962-4a3f-9d40-284c7dbd0abb" providerId="ADAL" clId="{8562032F-2D43-4BA8-A47A-BCC1F14442B7}" dt="2026-07-06T12:07:00.824" v="5840" actId="478"/>
          <ac:spMkLst>
            <pc:docMk/>
            <pc:sldMk cId="178406414" sldId="260"/>
            <ac:spMk id="9" creationId="{7A60F874-71B2-21EB-1E56-F758E4BBEE1F}"/>
          </ac:spMkLst>
        </pc:spChg>
        <pc:spChg chg="add mod">
          <ac:chgData name="Mahwish Faraz (2333633)" userId="f0bcb183-0962-4a3f-9d40-284c7dbd0abb" providerId="ADAL" clId="{8562032F-2D43-4BA8-A47A-BCC1F14442B7}" dt="2026-07-06T12:06:56.950" v="5839" actId="1076"/>
          <ac:spMkLst>
            <pc:docMk/>
            <pc:sldMk cId="178406414" sldId="260"/>
            <ac:spMk id="11" creationId="{B0046A25-6306-E944-CCE2-4C1DE232750E}"/>
          </ac:spMkLst>
        </pc:spChg>
        <pc:spChg chg="del">
          <ac:chgData name="Mahwish Faraz (2333633)" userId="f0bcb183-0962-4a3f-9d40-284c7dbd0abb" providerId="ADAL" clId="{8562032F-2D43-4BA8-A47A-BCC1F14442B7}" dt="2026-07-06T12:07:04.525" v="5841" actId="478"/>
          <ac:spMkLst>
            <pc:docMk/>
            <pc:sldMk cId="178406414" sldId="260"/>
            <ac:spMk id="12" creationId="{6D82C806-2CEA-3EF9-E87C-786DCF566883}"/>
          </ac:spMkLst>
        </pc:spChg>
        <pc:spChg chg="del">
          <ac:chgData name="Mahwish Faraz (2333633)" userId="f0bcb183-0962-4a3f-9d40-284c7dbd0abb" providerId="ADAL" clId="{8562032F-2D43-4BA8-A47A-BCC1F14442B7}" dt="2026-07-06T12:07:08.765" v="5842" actId="478"/>
          <ac:spMkLst>
            <pc:docMk/>
            <pc:sldMk cId="178406414" sldId="260"/>
            <ac:spMk id="14" creationId="{0746A7B0-1918-A0DB-49B8-5E2574000084}"/>
          </ac:spMkLst>
        </pc:spChg>
        <pc:spChg chg="add del">
          <ac:chgData name="Mahwish Faraz (2333633)" userId="f0bcb183-0962-4a3f-9d40-284c7dbd0abb" providerId="ADAL" clId="{8562032F-2D43-4BA8-A47A-BCC1F14442B7}" dt="2026-07-06T12:07:30.054" v="5850" actId="478"/>
          <ac:spMkLst>
            <pc:docMk/>
            <pc:sldMk cId="178406414" sldId="260"/>
            <ac:spMk id="15" creationId="{C7F2F199-7C14-B39C-7918-B672D722C9B6}"/>
          </ac:spMkLst>
        </pc:spChg>
        <pc:spChg chg="add mod">
          <ac:chgData name="Mahwish Faraz (2333633)" userId="f0bcb183-0962-4a3f-9d40-284c7dbd0abb" providerId="ADAL" clId="{8562032F-2D43-4BA8-A47A-BCC1F14442B7}" dt="2026-07-06T12:07:27.198" v="5849" actId="1076"/>
          <ac:spMkLst>
            <pc:docMk/>
            <pc:sldMk cId="178406414" sldId="260"/>
            <ac:spMk id="17" creationId="{ADA05C76-687D-64CE-B83D-094FA25592EE}"/>
          </ac:spMkLst>
        </pc:spChg>
        <pc:spChg chg="add mod">
          <ac:chgData name="Mahwish Faraz (2333633)" userId="f0bcb183-0962-4a3f-9d40-284c7dbd0abb" providerId="ADAL" clId="{8562032F-2D43-4BA8-A47A-BCC1F14442B7}" dt="2026-07-06T12:07:22.814" v="5848" actId="1076"/>
          <ac:spMkLst>
            <pc:docMk/>
            <pc:sldMk cId="178406414" sldId="260"/>
            <ac:spMk id="19" creationId="{F5F1156E-A82C-CCBE-141D-C80C9F94FED3}"/>
          </ac:spMkLst>
        </pc:spChg>
        <pc:spChg chg="add mod">
          <ac:chgData name="Mahwish Faraz (2333633)" userId="f0bcb183-0962-4a3f-9d40-284c7dbd0abb" providerId="ADAL" clId="{8562032F-2D43-4BA8-A47A-BCC1F14442B7}" dt="2026-07-06T12:07:18.329" v="5847" actId="1076"/>
          <ac:spMkLst>
            <pc:docMk/>
            <pc:sldMk cId="178406414" sldId="260"/>
            <ac:spMk id="21" creationId="{067B6F50-B325-0299-D691-7275E1AC3EF7}"/>
          </ac:spMkLst>
        </pc:spChg>
      </pc:sldChg>
      <pc:sldMasterChg chg="setBg modSldLayout">
        <pc:chgData name="Mahwish Faraz (2333633)" userId="f0bcb183-0962-4a3f-9d40-284c7dbd0abb" providerId="ADAL" clId="{8562032F-2D43-4BA8-A47A-BCC1F14442B7}" dt="2026-07-06T12:13:41.915" v="6476"/>
        <pc:sldMasterMkLst>
          <pc:docMk/>
          <pc:sldMasterMk cId="2090073370" sldId="2147483648"/>
        </pc:sldMasterMkLst>
        <pc:sldLayoutChg chg="setBg">
          <pc:chgData name="Mahwish Faraz (2333633)" userId="f0bcb183-0962-4a3f-9d40-284c7dbd0abb" providerId="ADAL" clId="{8562032F-2D43-4BA8-A47A-BCC1F14442B7}" dt="2026-07-06T12:13:41.915" v="6476"/>
          <pc:sldLayoutMkLst>
            <pc:docMk/>
            <pc:sldMasterMk cId="2090073370" sldId="2147483648"/>
            <pc:sldLayoutMk cId="3416633896" sldId="2147483649"/>
          </pc:sldLayoutMkLst>
        </pc:sldLayoutChg>
        <pc:sldLayoutChg chg="setBg">
          <pc:chgData name="Mahwish Faraz (2333633)" userId="f0bcb183-0962-4a3f-9d40-284c7dbd0abb" providerId="ADAL" clId="{8562032F-2D43-4BA8-A47A-BCC1F14442B7}" dt="2026-07-06T12:13:41.915" v="6476"/>
          <pc:sldLayoutMkLst>
            <pc:docMk/>
            <pc:sldMasterMk cId="2090073370" sldId="2147483648"/>
            <pc:sldLayoutMk cId="1591378683" sldId="2147483650"/>
          </pc:sldLayoutMkLst>
        </pc:sldLayoutChg>
        <pc:sldLayoutChg chg="setBg">
          <pc:chgData name="Mahwish Faraz (2333633)" userId="f0bcb183-0962-4a3f-9d40-284c7dbd0abb" providerId="ADAL" clId="{8562032F-2D43-4BA8-A47A-BCC1F14442B7}" dt="2026-07-06T12:13:41.915" v="6476"/>
          <pc:sldLayoutMkLst>
            <pc:docMk/>
            <pc:sldMasterMk cId="2090073370" sldId="2147483648"/>
            <pc:sldLayoutMk cId="816223481" sldId="2147483651"/>
          </pc:sldLayoutMkLst>
        </pc:sldLayoutChg>
        <pc:sldLayoutChg chg="setBg">
          <pc:chgData name="Mahwish Faraz (2333633)" userId="f0bcb183-0962-4a3f-9d40-284c7dbd0abb" providerId="ADAL" clId="{8562032F-2D43-4BA8-A47A-BCC1F14442B7}" dt="2026-07-06T12:13:41.915" v="6476"/>
          <pc:sldLayoutMkLst>
            <pc:docMk/>
            <pc:sldMasterMk cId="2090073370" sldId="2147483648"/>
            <pc:sldLayoutMk cId="891921622" sldId="2147483652"/>
          </pc:sldLayoutMkLst>
        </pc:sldLayoutChg>
        <pc:sldLayoutChg chg="setBg">
          <pc:chgData name="Mahwish Faraz (2333633)" userId="f0bcb183-0962-4a3f-9d40-284c7dbd0abb" providerId="ADAL" clId="{8562032F-2D43-4BA8-A47A-BCC1F14442B7}" dt="2026-07-06T12:13:41.915" v="6476"/>
          <pc:sldLayoutMkLst>
            <pc:docMk/>
            <pc:sldMasterMk cId="2090073370" sldId="2147483648"/>
            <pc:sldLayoutMk cId="3182028050" sldId="2147483653"/>
          </pc:sldLayoutMkLst>
        </pc:sldLayoutChg>
        <pc:sldLayoutChg chg="setBg">
          <pc:chgData name="Mahwish Faraz (2333633)" userId="f0bcb183-0962-4a3f-9d40-284c7dbd0abb" providerId="ADAL" clId="{8562032F-2D43-4BA8-A47A-BCC1F14442B7}" dt="2026-07-06T12:13:41.915" v="6476"/>
          <pc:sldLayoutMkLst>
            <pc:docMk/>
            <pc:sldMasterMk cId="2090073370" sldId="2147483648"/>
            <pc:sldLayoutMk cId="651041352" sldId="2147483654"/>
          </pc:sldLayoutMkLst>
        </pc:sldLayoutChg>
        <pc:sldLayoutChg chg="setBg">
          <pc:chgData name="Mahwish Faraz (2333633)" userId="f0bcb183-0962-4a3f-9d40-284c7dbd0abb" providerId="ADAL" clId="{8562032F-2D43-4BA8-A47A-BCC1F14442B7}" dt="2026-07-06T12:13:41.915" v="6476"/>
          <pc:sldLayoutMkLst>
            <pc:docMk/>
            <pc:sldMasterMk cId="2090073370" sldId="2147483648"/>
            <pc:sldLayoutMk cId="27669468" sldId="2147483655"/>
          </pc:sldLayoutMkLst>
        </pc:sldLayoutChg>
        <pc:sldLayoutChg chg="setBg">
          <pc:chgData name="Mahwish Faraz (2333633)" userId="f0bcb183-0962-4a3f-9d40-284c7dbd0abb" providerId="ADAL" clId="{8562032F-2D43-4BA8-A47A-BCC1F14442B7}" dt="2026-07-06T12:13:41.915" v="6476"/>
          <pc:sldLayoutMkLst>
            <pc:docMk/>
            <pc:sldMasterMk cId="2090073370" sldId="2147483648"/>
            <pc:sldLayoutMk cId="3911064387" sldId="2147483656"/>
          </pc:sldLayoutMkLst>
        </pc:sldLayoutChg>
        <pc:sldLayoutChg chg="setBg">
          <pc:chgData name="Mahwish Faraz (2333633)" userId="f0bcb183-0962-4a3f-9d40-284c7dbd0abb" providerId="ADAL" clId="{8562032F-2D43-4BA8-A47A-BCC1F14442B7}" dt="2026-07-06T12:13:41.915" v="6476"/>
          <pc:sldLayoutMkLst>
            <pc:docMk/>
            <pc:sldMasterMk cId="2090073370" sldId="2147483648"/>
            <pc:sldLayoutMk cId="3992245640" sldId="2147483657"/>
          </pc:sldLayoutMkLst>
        </pc:sldLayoutChg>
        <pc:sldLayoutChg chg="setBg">
          <pc:chgData name="Mahwish Faraz (2333633)" userId="f0bcb183-0962-4a3f-9d40-284c7dbd0abb" providerId="ADAL" clId="{8562032F-2D43-4BA8-A47A-BCC1F14442B7}" dt="2026-07-06T12:13:41.915" v="6476"/>
          <pc:sldLayoutMkLst>
            <pc:docMk/>
            <pc:sldMasterMk cId="2090073370" sldId="2147483648"/>
            <pc:sldLayoutMk cId="4202535015" sldId="2147483658"/>
          </pc:sldLayoutMkLst>
        </pc:sldLayoutChg>
        <pc:sldLayoutChg chg="setBg">
          <pc:chgData name="Mahwish Faraz (2333633)" userId="f0bcb183-0962-4a3f-9d40-284c7dbd0abb" providerId="ADAL" clId="{8562032F-2D43-4BA8-A47A-BCC1F14442B7}" dt="2026-07-06T12:13:41.915" v="6476"/>
          <pc:sldLayoutMkLst>
            <pc:docMk/>
            <pc:sldMasterMk cId="2090073370" sldId="2147483648"/>
            <pc:sldLayoutMk cId="3146511010"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B52504-E65A-44E4-A23B-131A7E930F98}" type="datetimeFigureOut">
              <a:rPr lang="en-GB" smtClean="0"/>
              <a:t>06/07/2026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D97CBD-A7B3-4E85-8119-FC966F618892}" type="slidenum">
              <a:rPr lang="en-GB" smtClean="0"/>
              <a:t>‹#›</a:t>
            </a:fld>
            <a:endParaRPr lang="en-GB"/>
          </a:p>
        </p:txBody>
      </p:sp>
    </p:spTree>
    <p:extLst>
      <p:ext uri="{BB962C8B-B14F-4D97-AF65-F5344CB8AC3E}">
        <p14:creationId xmlns:p14="http://schemas.microsoft.com/office/powerpoint/2010/main" val="6502407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070A6-2AE1-2E64-C6F1-1B5B2FD85AB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707C8B6-C85A-1ABD-4325-F675C6FEA7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4C6C188-6FAC-FCA8-E6D7-F1383918B909}"/>
              </a:ext>
            </a:extLst>
          </p:cNvPr>
          <p:cNvSpPr>
            <a:spLocks noGrp="1"/>
          </p:cNvSpPr>
          <p:nvPr>
            <p:ph type="dt" sz="half" idx="10"/>
          </p:nvPr>
        </p:nvSpPr>
        <p:spPr/>
        <p:txBody>
          <a:bodyPr/>
          <a:lstStyle/>
          <a:p>
            <a:fld id="{831DD828-710A-4C14-A920-417BCEC62B0E}" type="datetimeFigureOut">
              <a:rPr lang="en-GB" smtClean="0"/>
              <a:t>06/07/2026</a:t>
            </a:fld>
            <a:endParaRPr lang="en-GB"/>
          </a:p>
        </p:txBody>
      </p:sp>
      <p:sp>
        <p:nvSpPr>
          <p:cNvPr id="5" name="Footer Placeholder 4">
            <a:extLst>
              <a:ext uri="{FF2B5EF4-FFF2-40B4-BE49-F238E27FC236}">
                <a16:creationId xmlns:a16="http://schemas.microsoft.com/office/drawing/2014/main" id="{F121A838-7AAC-8F6D-9DB1-86B525C22E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F58FAA-B67D-82D0-49BD-E4364C622905}"/>
              </a:ext>
            </a:extLst>
          </p:cNvPr>
          <p:cNvSpPr>
            <a:spLocks noGrp="1"/>
          </p:cNvSpPr>
          <p:nvPr>
            <p:ph type="sldNum" sz="quarter" idx="12"/>
          </p:nvPr>
        </p:nvSpPr>
        <p:spPr/>
        <p:txBody>
          <a:bodyPr/>
          <a:lstStyle/>
          <a:p>
            <a:fld id="{D4D722F2-4828-40AE-BDD4-9B27E460394A}" type="slidenum">
              <a:rPr lang="en-GB" smtClean="0"/>
              <a:t>‹#›</a:t>
            </a:fld>
            <a:endParaRPr lang="en-GB"/>
          </a:p>
        </p:txBody>
      </p:sp>
    </p:spTree>
    <p:extLst>
      <p:ext uri="{BB962C8B-B14F-4D97-AF65-F5344CB8AC3E}">
        <p14:creationId xmlns:p14="http://schemas.microsoft.com/office/powerpoint/2010/main" val="3416633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22A77-EF7D-DAB8-09F0-F41AEE9A98A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8A773BD-4F73-6376-DF64-E8DB1B89687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7A56C99-EB74-796F-C310-41A376BC5D69}"/>
              </a:ext>
            </a:extLst>
          </p:cNvPr>
          <p:cNvSpPr>
            <a:spLocks noGrp="1"/>
          </p:cNvSpPr>
          <p:nvPr>
            <p:ph type="dt" sz="half" idx="10"/>
          </p:nvPr>
        </p:nvSpPr>
        <p:spPr/>
        <p:txBody>
          <a:bodyPr/>
          <a:lstStyle/>
          <a:p>
            <a:fld id="{831DD828-710A-4C14-A920-417BCEC62B0E}" type="datetimeFigureOut">
              <a:rPr lang="en-GB" smtClean="0"/>
              <a:t>06/07/2026</a:t>
            </a:fld>
            <a:endParaRPr lang="en-GB"/>
          </a:p>
        </p:txBody>
      </p:sp>
      <p:sp>
        <p:nvSpPr>
          <p:cNvPr id="5" name="Footer Placeholder 4">
            <a:extLst>
              <a:ext uri="{FF2B5EF4-FFF2-40B4-BE49-F238E27FC236}">
                <a16:creationId xmlns:a16="http://schemas.microsoft.com/office/drawing/2014/main" id="{22885BF1-D1BB-93E3-0AC3-33CFB82E19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944271-EBE8-26B0-DFAA-D644224E18E1}"/>
              </a:ext>
            </a:extLst>
          </p:cNvPr>
          <p:cNvSpPr>
            <a:spLocks noGrp="1"/>
          </p:cNvSpPr>
          <p:nvPr>
            <p:ph type="sldNum" sz="quarter" idx="12"/>
          </p:nvPr>
        </p:nvSpPr>
        <p:spPr/>
        <p:txBody>
          <a:bodyPr/>
          <a:lstStyle/>
          <a:p>
            <a:fld id="{D4D722F2-4828-40AE-BDD4-9B27E460394A}" type="slidenum">
              <a:rPr lang="en-GB" smtClean="0"/>
              <a:t>‹#›</a:t>
            </a:fld>
            <a:endParaRPr lang="en-GB"/>
          </a:p>
        </p:txBody>
      </p:sp>
    </p:spTree>
    <p:extLst>
      <p:ext uri="{BB962C8B-B14F-4D97-AF65-F5344CB8AC3E}">
        <p14:creationId xmlns:p14="http://schemas.microsoft.com/office/powerpoint/2010/main" val="1591378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DDB1D-A0BB-5D80-D0A8-F149F6FC5C7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D22298D-38EC-08AE-6F4F-D32A085CA4F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8119429-E43D-1352-8742-E4AB9D40DD8B}"/>
              </a:ext>
            </a:extLst>
          </p:cNvPr>
          <p:cNvSpPr>
            <a:spLocks noGrp="1"/>
          </p:cNvSpPr>
          <p:nvPr>
            <p:ph type="dt" sz="half" idx="10"/>
          </p:nvPr>
        </p:nvSpPr>
        <p:spPr/>
        <p:txBody>
          <a:bodyPr/>
          <a:lstStyle/>
          <a:p>
            <a:fld id="{831DD828-710A-4C14-A920-417BCEC62B0E}" type="datetimeFigureOut">
              <a:rPr lang="en-GB" smtClean="0"/>
              <a:t>06/07/2026</a:t>
            </a:fld>
            <a:endParaRPr lang="en-GB"/>
          </a:p>
        </p:txBody>
      </p:sp>
      <p:sp>
        <p:nvSpPr>
          <p:cNvPr id="5" name="Footer Placeholder 4">
            <a:extLst>
              <a:ext uri="{FF2B5EF4-FFF2-40B4-BE49-F238E27FC236}">
                <a16:creationId xmlns:a16="http://schemas.microsoft.com/office/drawing/2014/main" id="{4182FA95-3211-C82B-5451-DBAB9B891B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5AF9D5-132A-4F9A-E14B-726652347962}"/>
              </a:ext>
            </a:extLst>
          </p:cNvPr>
          <p:cNvSpPr>
            <a:spLocks noGrp="1"/>
          </p:cNvSpPr>
          <p:nvPr>
            <p:ph type="sldNum" sz="quarter" idx="12"/>
          </p:nvPr>
        </p:nvSpPr>
        <p:spPr/>
        <p:txBody>
          <a:bodyPr/>
          <a:lstStyle/>
          <a:p>
            <a:fld id="{D4D722F2-4828-40AE-BDD4-9B27E460394A}" type="slidenum">
              <a:rPr lang="en-GB" smtClean="0"/>
              <a:t>‹#›</a:t>
            </a:fld>
            <a:endParaRPr lang="en-GB"/>
          </a:p>
        </p:txBody>
      </p:sp>
    </p:spTree>
    <p:extLst>
      <p:ext uri="{BB962C8B-B14F-4D97-AF65-F5344CB8AC3E}">
        <p14:creationId xmlns:p14="http://schemas.microsoft.com/office/powerpoint/2010/main" val="816223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3AC2B-4984-0BE0-1C0B-24641E2EB40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6FE6FF0-4424-EF88-F762-67F791B35EA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7F0158A-E972-5FDD-F29E-F42F5EDAC5D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71D46F9-E480-E04E-44EE-BA6FD0A7240E}"/>
              </a:ext>
            </a:extLst>
          </p:cNvPr>
          <p:cNvSpPr>
            <a:spLocks noGrp="1"/>
          </p:cNvSpPr>
          <p:nvPr>
            <p:ph type="dt" sz="half" idx="10"/>
          </p:nvPr>
        </p:nvSpPr>
        <p:spPr/>
        <p:txBody>
          <a:bodyPr/>
          <a:lstStyle/>
          <a:p>
            <a:fld id="{831DD828-710A-4C14-A920-417BCEC62B0E}" type="datetimeFigureOut">
              <a:rPr lang="en-GB" smtClean="0"/>
              <a:t>06/07/2026</a:t>
            </a:fld>
            <a:endParaRPr lang="en-GB"/>
          </a:p>
        </p:txBody>
      </p:sp>
      <p:sp>
        <p:nvSpPr>
          <p:cNvPr id="6" name="Footer Placeholder 5">
            <a:extLst>
              <a:ext uri="{FF2B5EF4-FFF2-40B4-BE49-F238E27FC236}">
                <a16:creationId xmlns:a16="http://schemas.microsoft.com/office/drawing/2014/main" id="{259BC602-36CB-1CCF-3857-54247C2199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37003D-02AD-B577-8766-5F6E1F013F9B}"/>
              </a:ext>
            </a:extLst>
          </p:cNvPr>
          <p:cNvSpPr>
            <a:spLocks noGrp="1"/>
          </p:cNvSpPr>
          <p:nvPr>
            <p:ph type="sldNum" sz="quarter" idx="12"/>
          </p:nvPr>
        </p:nvSpPr>
        <p:spPr/>
        <p:txBody>
          <a:bodyPr/>
          <a:lstStyle/>
          <a:p>
            <a:fld id="{D4D722F2-4828-40AE-BDD4-9B27E460394A}" type="slidenum">
              <a:rPr lang="en-GB" smtClean="0"/>
              <a:t>‹#›</a:t>
            </a:fld>
            <a:endParaRPr lang="en-GB"/>
          </a:p>
        </p:txBody>
      </p:sp>
    </p:spTree>
    <p:extLst>
      <p:ext uri="{BB962C8B-B14F-4D97-AF65-F5344CB8AC3E}">
        <p14:creationId xmlns:p14="http://schemas.microsoft.com/office/powerpoint/2010/main" val="891921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F6B1D-D266-60FD-5698-3B017386374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B8D255C-EA4A-2EE0-E40C-D4A814BAC4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3437C5A-7DEB-EC72-A19D-4F4F1223586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ADA0DC2-1A8F-E1B2-F69E-9EDD352788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3B6485-93A8-0300-30B4-F40F4EAA91C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9E53B0C-A282-62AA-D198-FF9B633D6FCE}"/>
              </a:ext>
            </a:extLst>
          </p:cNvPr>
          <p:cNvSpPr>
            <a:spLocks noGrp="1"/>
          </p:cNvSpPr>
          <p:nvPr>
            <p:ph type="dt" sz="half" idx="10"/>
          </p:nvPr>
        </p:nvSpPr>
        <p:spPr/>
        <p:txBody>
          <a:bodyPr/>
          <a:lstStyle/>
          <a:p>
            <a:fld id="{831DD828-710A-4C14-A920-417BCEC62B0E}" type="datetimeFigureOut">
              <a:rPr lang="en-GB" smtClean="0"/>
              <a:t>06/07/2026</a:t>
            </a:fld>
            <a:endParaRPr lang="en-GB"/>
          </a:p>
        </p:txBody>
      </p:sp>
      <p:sp>
        <p:nvSpPr>
          <p:cNvPr id="8" name="Footer Placeholder 7">
            <a:extLst>
              <a:ext uri="{FF2B5EF4-FFF2-40B4-BE49-F238E27FC236}">
                <a16:creationId xmlns:a16="http://schemas.microsoft.com/office/drawing/2014/main" id="{4C57975C-5A41-6CEB-270C-135AAF70E7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033B33-66ED-C25B-1BF7-F8382B79F13F}"/>
              </a:ext>
            </a:extLst>
          </p:cNvPr>
          <p:cNvSpPr>
            <a:spLocks noGrp="1"/>
          </p:cNvSpPr>
          <p:nvPr>
            <p:ph type="sldNum" sz="quarter" idx="12"/>
          </p:nvPr>
        </p:nvSpPr>
        <p:spPr/>
        <p:txBody>
          <a:bodyPr/>
          <a:lstStyle/>
          <a:p>
            <a:fld id="{D4D722F2-4828-40AE-BDD4-9B27E460394A}" type="slidenum">
              <a:rPr lang="en-GB" smtClean="0"/>
              <a:t>‹#›</a:t>
            </a:fld>
            <a:endParaRPr lang="en-GB"/>
          </a:p>
        </p:txBody>
      </p:sp>
    </p:spTree>
    <p:extLst>
      <p:ext uri="{BB962C8B-B14F-4D97-AF65-F5344CB8AC3E}">
        <p14:creationId xmlns:p14="http://schemas.microsoft.com/office/powerpoint/2010/main" val="3182028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7F292-26BA-8D6F-7E7B-381C7D444D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0D63935-319E-E1D2-3461-F9E28A99D871}"/>
              </a:ext>
            </a:extLst>
          </p:cNvPr>
          <p:cNvSpPr>
            <a:spLocks noGrp="1"/>
          </p:cNvSpPr>
          <p:nvPr>
            <p:ph type="dt" sz="half" idx="10"/>
          </p:nvPr>
        </p:nvSpPr>
        <p:spPr/>
        <p:txBody>
          <a:bodyPr/>
          <a:lstStyle/>
          <a:p>
            <a:fld id="{831DD828-710A-4C14-A920-417BCEC62B0E}" type="datetimeFigureOut">
              <a:rPr lang="en-GB" smtClean="0"/>
              <a:t>06/07/2026</a:t>
            </a:fld>
            <a:endParaRPr lang="en-GB"/>
          </a:p>
        </p:txBody>
      </p:sp>
      <p:sp>
        <p:nvSpPr>
          <p:cNvPr id="4" name="Footer Placeholder 3">
            <a:extLst>
              <a:ext uri="{FF2B5EF4-FFF2-40B4-BE49-F238E27FC236}">
                <a16:creationId xmlns:a16="http://schemas.microsoft.com/office/drawing/2014/main" id="{1A2C5984-ADFE-F991-F7D1-9ADCE1F7D5B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2472F24-8CD8-F056-51FF-60F83F38A4FD}"/>
              </a:ext>
            </a:extLst>
          </p:cNvPr>
          <p:cNvSpPr>
            <a:spLocks noGrp="1"/>
          </p:cNvSpPr>
          <p:nvPr>
            <p:ph type="sldNum" sz="quarter" idx="12"/>
          </p:nvPr>
        </p:nvSpPr>
        <p:spPr/>
        <p:txBody>
          <a:bodyPr/>
          <a:lstStyle/>
          <a:p>
            <a:fld id="{D4D722F2-4828-40AE-BDD4-9B27E460394A}" type="slidenum">
              <a:rPr lang="en-GB" smtClean="0"/>
              <a:t>‹#›</a:t>
            </a:fld>
            <a:endParaRPr lang="en-GB"/>
          </a:p>
        </p:txBody>
      </p:sp>
    </p:spTree>
    <p:extLst>
      <p:ext uri="{BB962C8B-B14F-4D97-AF65-F5344CB8AC3E}">
        <p14:creationId xmlns:p14="http://schemas.microsoft.com/office/powerpoint/2010/main" val="651041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F77FDF-48E7-7788-D42A-56737AB02BBB}"/>
              </a:ext>
            </a:extLst>
          </p:cNvPr>
          <p:cNvSpPr>
            <a:spLocks noGrp="1"/>
          </p:cNvSpPr>
          <p:nvPr>
            <p:ph type="dt" sz="half" idx="10"/>
          </p:nvPr>
        </p:nvSpPr>
        <p:spPr/>
        <p:txBody>
          <a:bodyPr/>
          <a:lstStyle/>
          <a:p>
            <a:fld id="{831DD828-710A-4C14-A920-417BCEC62B0E}" type="datetimeFigureOut">
              <a:rPr lang="en-GB" smtClean="0"/>
              <a:t>06/07/2026</a:t>
            </a:fld>
            <a:endParaRPr lang="en-GB"/>
          </a:p>
        </p:txBody>
      </p:sp>
      <p:sp>
        <p:nvSpPr>
          <p:cNvPr id="3" name="Footer Placeholder 2">
            <a:extLst>
              <a:ext uri="{FF2B5EF4-FFF2-40B4-BE49-F238E27FC236}">
                <a16:creationId xmlns:a16="http://schemas.microsoft.com/office/drawing/2014/main" id="{479C35EF-FB92-1931-77B2-CBCEE79342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7D0F89-125A-C796-C354-53FA11C2604E}"/>
              </a:ext>
            </a:extLst>
          </p:cNvPr>
          <p:cNvSpPr>
            <a:spLocks noGrp="1"/>
          </p:cNvSpPr>
          <p:nvPr>
            <p:ph type="sldNum" sz="quarter" idx="12"/>
          </p:nvPr>
        </p:nvSpPr>
        <p:spPr/>
        <p:txBody>
          <a:bodyPr/>
          <a:lstStyle/>
          <a:p>
            <a:fld id="{D4D722F2-4828-40AE-BDD4-9B27E460394A}" type="slidenum">
              <a:rPr lang="en-GB" smtClean="0"/>
              <a:t>‹#›</a:t>
            </a:fld>
            <a:endParaRPr lang="en-GB"/>
          </a:p>
        </p:txBody>
      </p:sp>
    </p:spTree>
    <p:extLst>
      <p:ext uri="{BB962C8B-B14F-4D97-AF65-F5344CB8AC3E}">
        <p14:creationId xmlns:p14="http://schemas.microsoft.com/office/powerpoint/2010/main" val="27669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0C07A-0CEC-5A9E-38BD-5EAEC4EE92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D76C031-CEF0-736B-FBA0-A174678440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D279EF6-D5C9-1140-52C2-C5CCA41982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CF3ADAF-289C-FC6E-165F-BD93704A0A88}"/>
              </a:ext>
            </a:extLst>
          </p:cNvPr>
          <p:cNvSpPr>
            <a:spLocks noGrp="1"/>
          </p:cNvSpPr>
          <p:nvPr>
            <p:ph type="dt" sz="half" idx="10"/>
          </p:nvPr>
        </p:nvSpPr>
        <p:spPr/>
        <p:txBody>
          <a:bodyPr/>
          <a:lstStyle/>
          <a:p>
            <a:fld id="{831DD828-710A-4C14-A920-417BCEC62B0E}" type="datetimeFigureOut">
              <a:rPr lang="en-GB" smtClean="0"/>
              <a:t>06/07/2026</a:t>
            </a:fld>
            <a:endParaRPr lang="en-GB"/>
          </a:p>
        </p:txBody>
      </p:sp>
      <p:sp>
        <p:nvSpPr>
          <p:cNvPr id="6" name="Footer Placeholder 5">
            <a:extLst>
              <a:ext uri="{FF2B5EF4-FFF2-40B4-BE49-F238E27FC236}">
                <a16:creationId xmlns:a16="http://schemas.microsoft.com/office/drawing/2014/main" id="{08D3EDC9-225D-6ADA-DECF-7DAF5DF4F2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982BBC-B503-A84B-E163-FA603248CF36}"/>
              </a:ext>
            </a:extLst>
          </p:cNvPr>
          <p:cNvSpPr>
            <a:spLocks noGrp="1"/>
          </p:cNvSpPr>
          <p:nvPr>
            <p:ph type="sldNum" sz="quarter" idx="12"/>
          </p:nvPr>
        </p:nvSpPr>
        <p:spPr/>
        <p:txBody>
          <a:bodyPr/>
          <a:lstStyle/>
          <a:p>
            <a:fld id="{D4D722F2-4828-40AE-BDD4-9B27E460394A}" type="slidenum">
              <a:rPr lang="en-GB" smtClean="0"/>
              <a:t>‹#›</a:t>
            </a:fld>
            <a:endParaRPr lang="en-GB"/>
          </a:p>
        </p:txBody>
      </p:sp>
    </p:spTree>
    <p:extLst>
      <p:ext uri="{BB962C8B-B14F-4D97-AF65-F5344CB8AC3E}">
        <p14:creationId xmlns:p14="http://schemas.microsoft.com/office/powerpoint/2010/main" val="3911064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0E6D6-B86D-B5DB-7785-FC63617958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6621EA4-89BD-B6AB-4755-BC26D5DEA7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C1390C-F399-695B-9EE9-2DEAE2A8CE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A90566D-703E-06AA-249F-22B3CABA6AD8}"/>
              </a:ext>
            </a:extLst>
          </p:cNvPr>
          <p:cNvSpPr>
            <a:spLocks noGrp="1"/>
          </p:cNvSpPr>
          <p:nvPr>
            <p:ph type="dt" sz="half" idx="10"/>
          </p:nvPr>
        </p:nvSpPr>
        <p:spPr/>
        <p:txBody>
          <a:bodyPr/>
          <a:lstStyle/>
          <a:p>
            <a:fld id="{831DD828-710A-4C14-A920-417BCEC62B0E}" type="datetimeFigureOut">
              <a:rPr lang="en-GB" smtClean="0"/>
              <a:t>06/07/2026</a:t>
            </a:fld>
            <a:endParaRPr lang="en-GB"/>
          </a:p>
        </p:txBody>
      </p:sp>
      <p:sp>
        <p:nvSpPr>
          <p:cNvPr id="6" name="Footer Placeholder 5">
            <a:extLst>
              <a:ext uri="{FF2B5EF4-FFF2-40B4-BE49-F238E27FC236}">
                <a16:creationId xmlns:a16="http://schemas.microsoft.com/office/drawing/2014/main" id="{82F223A8-DBA3-5483-A897-0ABB5930AD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D86EAA-C1D6-0B1F-7BF7-551619FDAFB1}"/>
              </a:ext>
            </a:extLst>
          </p:cNvPr>
          <p:cNvSpPr>
            <a:spLocks noGrp="1"/>
          </p:cNvSpPr>
          <p:nvPr>
            <p:ph type="sldNum" sz="quarter" idx="12"/>
          </p:nvPr>
        </p:nvSpPr>
        <p:spPr/>
        <p:txBody>
          <a:bodyPr/>
          <a:lstStyle/>
          <a:p>
            <a:fld id="{D4D722F2-4828-40AE-BDD4-9B27E460394A}" type="slidenum">
              <a:rPr lang="en-GB" smtClean="0"/>
              <a:t>‹#›</a:t>
            </a:fld>
            <a:endParaRPr lang="en-GB"/>
          </a:p>
        </p:txBody>
      </p:sp>
    </p:spTree>
    <p:extLst>
      <p:ext uri="{BB962C8B-B14F-4D97-AF65-F5344CB8AC3E}">
        <p14:creationId xmlns:p14="http://schemas.microsoft.com/office/powerpoint/2010/main" val="3992245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AF146-39BE-5EBD-41ED-299A92A4B4C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3B22C42-48D9-5D71-EC5F-B1498A59B4A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1671465-C53A-6523-964E-260F79554D7D}"/>
              </a:ext>
            </a:extLst>
          </p:cNvPr>
          <p:cNvSpPr>
            <a:spLocks noGrp="1"/>
          </p:cNvSpPr>
          <p:nvPr>
            <p:ph type="dt" sz="half" idx="10"/>
          </p:nvPr>
        </p:nvSpPr>
        <p:spPr/>
        <p:txBody>
          <a:bodyPr/>
          <a:lstStyle/>
          <a:p>
            <a:fld id="{831DD828-710A-4C14-A920-417BCEC62B0E}" type="datetimeFigureOut">
              <a:rPr lang="en-GB" smtClean="0"/>
              <a:t>06/07/2026</a:t>
            </a:fld>
            <a:endParaRPr lang="en-GB"/>
          </a:p>
        </p:txBody>
      </p:sp>
      <p:sp>
        <p:nvSpPr>
          <p:cNvPr id="5" name="Footer Placeholder 4">
            <a:extLst>
              <a:ext uri="{FF2B5EF4-FFF2-40B4-BE49-F238E27FC236}">
                <a16:creationId xmlns:a16="http://schemas.microsoft.com/office/drawing/2014/main" id="{4D7CE812-E44E-5B58-A277-6BF4BF8671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B4954C-B412-3F8E-FF29-3FB57BF150C9}"/>
              </a:ext>
            </a:extLst>
          </p:cNvPr>
          <p:cNvSpPr>
            <a:spLocks noGrp="1"/>
          </p:cNvSpPr>
          <p:nvPr>
            <p:ph type="sldNum" sz="quarter" idx="12"/>
          </p:nvPr>
        </p:nvSpPr>
        <p:spPr/>
        <p:txBody>
          <a:bodyPr/>
          <a:lstStyle/>
          <a:p>
            <a:fld id="{D4D722F2-4828-40AE-BDD4-9B27E460394A}" type="slidenum">
              <a:rPr lang="en-GB" smtClean="0"/>
              <a:t>‹#›</a:t>
            </a:fld>
            <a:endParaRPr lang="en-GB"/>
          </a:p>
        </p:txBody>
      </p:sp>
    </p:spTree>
    <p:extLst>
      <p:ext uri="{BB962C8B-B14F-4D97-AF65-F5344CB8AC3E}">
        <p14:creationId xmlns:p14="http://schemas.microsoft.com/office/powerpoint/2010/main" val="4202535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023791-D085-D462-498C-0EF996C00A8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0B99508-A6F1-0EDC-13E3-E89E17B2829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CBA96BA-A7F9-5744-2AFC-7E8B1DF4BA58}"/>
              </a:ext>
            </a:extLst>
          </p:cNvPr>
          <p:cNvSpPr>
            <a:spLocks noGrp="1"/>
          </p:cNvSpPr>
          <p:nvPr>
            <p:ph type="dt" sz="half" idx="10"/>
          </p:nvPr>
        </p:nvSpPr>
        <p:spPr/>
        <p:txBody>
          <a:bodyPr/>
          <a:lstStyle/>
          <a:p>
            <a:fld id="{831DD828-710A-4C14-A920-417BCEC62B0E}" type="datetimeFigureOut">
              <a:rPr lang="en-GB" smtClean="0"/>
              <a:t>06/07/2026</a:t>
            </a:fld>
            <a:endParaRPr lang="en-GB"/>
          </a:p>
        </p:txBody>
      </p:sp>
      <p:sp>
        <p:nvSpPr>
          <p:cNvPr id="5" name="Footer Placeholder 4">
            <a:extLst>
              <a:ext uri="{FF2B5EF4-FFF2-40B4-BE49-F238E27FC236}">
                <a16:creationId xmlns:a16="http://schemas.microsoft.com/office/drawing/2014/main" id="{38EA995D-CCCB-43CA-4529-07FD88C322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534FE2-24E7-BE90-B4B2-B8EF46F0F2DA}"/>
              </a:ext>
            </a:extLst>
          </p:cNvPr>
          <p:cNvSpPr>
            <a:spLocks noGrp="1"/>
          </p:cNvSpPr>
          <p:nvPr>
            <p:ph type="sldNum" sz="quarter" idx="12"/>
          </p:nvPr>
        </p:nvSpPr>
        <p:spPr/>
        <p:txBody>
          <a:bodyPr/>
          <a:lstStyle/>
          <a:p>
            <a:fld id="{D4D722F2-4828-40AE-BDD4-9B27E460394A}" type="slidenum">
              <a:rPr lang="en-GB" smtClean="0"/>
              <a:t>‹#›</a:t>
            </a:fld>
            <a:endParaRPr lang="en-GB"/>
          </a:p>
        </p:txBody>
      </p:sp>
    </p:spTree>
    <p:extLst>
      <p:ext uri="{BB962C8B-B14F-4D97-AF65-F5344CB8AC3E}">
        <p14:creationId xmlns:p14="http://schemas.microsoft.com/office/powerpoint/2010/main" val="3146511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4">
                <a:lumMod val="0"/>
                <a:lumOff val="100000"/>
              </a:schemeClr>
            </a:gs>
            <a:gs pos="15000">
              <a:schemeClr val="accent4">
                <a:lumMod val="0"/>
                <a:lumOff val="100000"/>
              </a:schemeClr>
            </a:gs>
            <a:gs pos="100000">
              <a:srgbClr val="39C4EF"/>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D0BF79-6C85-DBD3-94CE-0CFBD8791B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69642AF-B9A6-304F-94A7-3BAEF6FCA9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F26AB03-A757-6515-5311-D2C08C8587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1DD828-710A-4C14-A920-417BCEC62B0E}" type="datetimeFigureOut">
              <a:rPr lang="en-GB" smtClean="0"/>
              <a:t>06/07/2026</a:t>
            </a:fld>
            <a:endParaRPr lang="en-GB"/>
          </a:p>
        </p:txBody>
      </p:sp>
      <p:sp>
        <p:nvSpPr>
          <p:cNvPr id="5" name="Footer Placeholder 4">
            <a:extLst>
              <a:ext uri="{FF2B5EF4-FFF2-40B4-BE49-F238E27FC236}">
                <a16:creationId xmlns:a16="http://schemas.microsoft.com/office/drawing/2014/main" id="{44ACE336-02E1-A07A-CDA3-8DDED71ECC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4060866-9D92-DAE6-A739-514181BF25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4D722F2-4828-40AE-BDD4-9B27E460394A}" type="slidenum">
              <a:rPr lang="en-GB" smtClean="0"/>
              <a:t>‹#›</a:t>
            </a:fld>
            <a:endParaRPr lang="en-GB"/>
          </a:p>
        </p:txBody>
      </p:sp>
    </p:spTree>
    <p:extLst>
      <p:ext uri="{BB962C8B-B14F-4D97-AF65-F5344CB8AC3E}">
        <p14:creationId xmlns:p14="http://schemas.microsoft.com/office/powerpoint/2010/main" val="20900733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hyperlink" Target="https://icd.who.int/browse/2024-01/mms/en#2062286624" TargetMode="External"/><Relationship Id="rId3" Type="http://schemas.openxmlformats.org/officeDocument/2006/relationships/hyperlink" Target="https://www.verywellmind.com/social-anxiety-disorder-causes-3024749" TargetMode="External"/><Relationship Id="rId7" Type="http://schemas.openxmlformats.org/officeDocument/2006/relationships/hyperlink" Target="https://lithub.com/how-anxiety-evolved-through-the-middle-ages-and-early-modern-europe/" TargetMode="External"/><Relationship Id="rId2" Type="http://schemas.openxmlformats.org/officeDocument/2006/relationships/hyperlink" Target="https://www.researchgate.net/publication/389023871_Sigmund_Freud's_Understandings_of_Anxiety_A_Conceptual_Review" TargetMode="External"/><Relationship Id="rId1" Type="http://schemas.openxmlformats.org/officeDocument/2006/relationships/slideLayout" Target="../slideLayouts/slideLayout7.xml"/><Relationship Id="rId6" Type="http://schemas.openxmlformats.org/officeDocument/2006/relationships/hyperlink" Target="https://pmc.ncbi.nlm.nih.gov/articles/PMC3714299/" TargetMode="External"/><Relationship Id="rId5" Type="http://schemas.openxmlformats.org/officeDocument/2006/relationships/hyperlink" Target="https://www.nice.org.uk/guidance/cg159/chapter/Recommendations#identification-and-assessment-of-children-and-young-people" TargetMode="External"/><Relationship Id="rId4" Type="http://schemas.openxmlformats.org/officeDocument/2006/relationships/hyperlink" Target="https://www.nhs.uk/mental-health/conditions/social-anxi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E746B-DB8E-11AF-8933-5857B8B672E5}"/>
              </a:ext>
            </a:extLst>
          </p:cNvPr>
          <p:cNvSpPr>
            <a:spLocks noGrp="1"/>
          </p:cNvSpPr>
          <p:nvPr>
            <p:ph type="ctrTitle"/>
          </p:nvPr>
        </p:nvSpPr>
        <p:spPr>
          <a:xfrm>
            <a:off x="1524000" y="2128520"/>
            <a:ext cx="9144000" cy="909003"/>
          </a:xfrm>
        </p:spPr>
        <p:txBody>
          <a:bodyPr>
            <a:noAutofit/>
          </a:bodyPr>
          <a:lstStyle/>
          <a:p>
            <a:r>
              <a:rPr lang="en-GB" sz="4400" dirty="0">
                <a:latin typeface="Congenial Light" panose="02000503040000020004" pitchFamily="2" charset="0"/>
              </a:rPr>
              <a:t>Social Anxiety Disorder: Historical and Contemporary Classification, Treatment and Provision of Care</a:t>
            </a:r>
          </a:p>
        </p:txBody>
      </p:sp>
      <p:sp>
        <p:nvSpPr>
          <p:cNvPr id="3" name="Subtitle 2">
            <a:extLst>
              <a:ext uri="{FF2B5EF4-FFF2-40B4-BE49-F238E27FC236}">
                <a16:creationId xmlns:a16="http://schemas.microsoft.com/office/drawing/2014/main" id="{EDFC004A-D38D-960B-288E-39020AAF876D}"/>
              </a:ext>
            </a:extLst>
          </p:cNvPr>
          <p:cNvSpPr>
            <a:spLocks noGrp="1"/>
          </p:cNvSpPr>
          <p:nvPr>
            <p:ph type="subTitle" idx="1"/>
          </p:nvPr>
        </p:nvSpPr>
        <p:spPr>
          <a:xfrm>
            <a:off x="1524000" y="4376058"/>
            <a:ext cx="9144000" cy="1655762"/>
          </a:xfrm>
        </p:spPr>
        <p:txBody>
          <a:bodyPr>
            <a:normAutofit fontScale="92500" lnSpcReduction="10000"/>
          </a:bodyPr>
          <a:lstStyle/>
          <a:p>
            <a:r>
              <a:rPr lang="en-GB" dirty="0">
                <a:latin typeface="Congenial Light" panose="02000503040000020004" pitchFamily="2" charset="0"/>
              </a:rPr>
              <a:t>Presented by Mahwish Faraz </a:t>
            </a:r>
          </a:p>
          <a:p>
            <a:r>
              <a:rPr lang="en-GB" dirty="0">
                <a:latin typeface="Congenial Light" panose="02000503040000020004" pitchFamily="2" charset="0"/>
              </a:rPr>
              <a:t>2333633</a:t>
            </a:r>
          </a:p>
          <a:p>
            <a:r>
              <a:rPr lang="en-GB" dirty="0">
                <a:latin typeface="Congenial Light" panose="02000503040000020004" pitchFamily="2" charset="0"/>
              </a:rPr>
              <a:t>BMHP6029 Psychological Classifications and Provisions </a:t>
            </a:r>
          </a:p>
          <a:p>
            <a:r>
              <a:rPr lang="en-GB" dirty="0">
                <a:latin typeface="Congenial Light" panose="02000503040000020004" pitchFamily="2" charset="0"/>
              </a:rPr>
              <a:t>Academic Poster </a:t>
            </a:r>
          </a:p>
        </p:txBody>
      </p:sp>
      <p:sp>
        <p:nvSpPr>
          <p:cNvPr id="5" name="Rectangle 4">
            <a:extLst>
              <a:ext uri="{FF2B5EF4-FFF2-40B4-BE49-F238E27FC236}">
                <a16:creationId xmlns:a16="http://schemas.microsoft.com/office/drawing/2014/main" id="{3A9F03DD-302C-BC66-8E1B-A1D65AF57629}"/>
              </a:ext>
            </a:extLst>
          </p:cNvPr>
          <p:cNvSpPr/>
          <p:nvPr/>
        </p:nvSpPr>
        <p:spPr>
          <a:xfrm>
            <a:off x="0" y="0"/>
            <a:ext cx="12192000" cy="6858000"/>
          </a:xfrm>
          <a:prstGeom prst="rect">
            <a:avLst/>
          </a:prstGeom>
          <a:noFill/>
          <a:ln w="762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897515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3A07FA-012F-848D-20E6-2181E92D4BEC}"/>
              </a:ext>
            </a:extLst>
          </p:cNvPr>
          <p:cNvSpPr txBox="1"/>
          <p:nvPr/>
        </p:nvSpPr>
        <p:spPr>
          <a:xfrm>
            <a:off x="1451428" y="116114"/>
            <a:ext cx="9289143" cy="553998"/>
          </a:xfrm>
          <a:prstGeom prst="rect">
            <a:avLst/>
          </a:prstGeom>
          <a:noFill/>
        </p:spPr>
        <p:txBody>
          <a:bodyPr wrap="square" rtlCol="0">
            <a:spAutoFit/>
          </a:bodyPr>
          <a:lstStyle/>
          <a:p>
            <a:pPr algn="ctr"/>
            <a:r>
              <a:rPr lang="en-GB" sz="3000" dirty="0">
                <a:latin typeface="Congenial Light" panose="02000503040000020004" pitchFamily="2" charset="0"/>
              </a:rPr>
              <a:t>Social Anxiety Disorder </a:t>
            </a:r>
          </a:p>
        </p:txBody>
      </p:sp>
      <p:sp>
        <p:nvSpPr>
          <p:cNvPr id="3" name="TextBox 2">
            <a:extLst>
              <a:ext uri="{FF2B5EF4-FFF2-40B4-BE49-F238E27FC236}">
                <a16:creationId xmlns:a16="http://schemas.microsoft.com/office/drawing/2014/main" id="{E046F759-66AB-E448-7B06-12DD762668E3}"/>
              </a:ext>
            </a:extLst>
          </p:cNvPr>
          <p:cNvSpPr txBox="1"/>
          <p:nvPr/>
        </p:nvSpPr>
        <p:spPr>
          <a:xfrm>
            <a:off x="203197" y="553998"/>
            <a:ext cx="11814629" cy="1938992"/>
          </a:xfrm>
          <a:prstGeom prst="rect">
            <a:avLst/>
          </a:prstGeom>
          <a:noFill/>
        </p:spPr>
        <p:txBody>
          <a:bodyPr wrap="square" rtlCol="0">
            <a:spAutoFit/>
          </a:bodyPr>
          <a:lstStyle/>
          <a:p>
            <a:pPr algn="ctr"/>
            <a:r>
              <a:rPr lang="en-GB" sz="2000" dirty="0"/>
              <a:t>Anxiety </a:t>
            </a:r>
            <a:r>
              <a:rPr lang="en-GB" sz="2000" dirty="0">
                <a:solidFill>
                  <a:srgbClr val="FF0000"/>
                </a:solidFill>
              </a:rPr>
              <a:t>can be considered as an umbrella term for many disorders </a:t>
            </a:r>
            <a:r>
              <a:rPr lang="en-GB" sz="2000" dirty="0"/>
              <a:t>that cause painful or apprehensive uneasiness of the mind, usually over something impending or anticipated (</a:t>
            </a:r>
            <a:r>
              <a:rPr lang="en-GB" sz="2000" i="1" dirty="0"/>
              <a:t>Hooda and Saini</a:t>
            </a:r>
            <a:r>
              <a:rPr lang="en-GB" sz="2000" dirty="0"/>
              <a:t>, 2017).</a:t>
            </a:r>
          </a:p>
          <a:p>
            <a:pPr algn="ctr"/>
            <a:r>
              <a:rPr lang="en-GB" sz="2000" dirty="0"/>
              <a:t> </a:t>
            </a:r>
          </a:p>
          <a:p>
            <a:pPr algn="ctr"/>
            <a:r>
              <a:rPr lang="en-GB" sz="2000" dirty="0"/>
              <a:t>Social Anxiety Disorder (SAD) is </a:t>
            </a:r>
            <a:r>
              <a:rPr lang="en-GB" sz="2000" dirty="0">
                <a:solidFill>
                  <a:srgbClr val="FF0000"/>
                </a:solidFill>
              </a:rPr>
              <a:t>specifically</a:t>
            </a:r>
            <a:r>
              <a:rPr lang="en-GB" sz="2000" dirty="0"/>
              <a:t> characterised by excessive fear or anxiety that consistently occurs in one or more social situations such as social interactions and doing something while being observed (</a:t>
            </a:r>
            <a:r>
              <a:rPr lang="en-GB" sz="2000" i="1" dirty="0"/>
              <a:t>World Health Organisation</a:t>
            </a:r>
            <a:r>
              <a:rPr lang="en-GB" sz="2000" dirty="0"/>
              <a:t>, 2024). </a:t>
            </a:r>
          </a:p>
        </p:txBody>
      </p:sp>
      <p:sp>
        <p:nvSpPr>
          <p:cNvPr id="5" name="TextBox 4">
            <a:extLst>
              <a:ext uri="{FF2B5EF4-FFF2-40B4-BE49-F238E27FC236}">
                <a16:creationId xmlns:a16="http://schemas.microsoft.com/office/drawing/2014/main" id="{F007E7B8-5A25-BEFC-B9FF-FBA270267963}"/>
              </a:ext>
            </a:extLst>
          </p:cNvPr>
          <p:cNvSpPr txBox="1"/>
          <p:nvPr/>
        </p:nvSpPr>
        <p:spPr>
          <a:xfrm>
            <a:off x="217710" y="3093224"/>
            <a:ext cx="3685632" cy="1477328"/>
          </a:xfrm>
          <a:prstGeom prst="rect">
            <a:avLst/>
          </a:prstGeom>
          <a:noFill/>
          <a:ln w="31750" cap="rnd" cmpd="sng">
            <a:noFill/>
          </a:ln>
        </p:spPr>
        <p:txBody>
          <a:bodyPr wrap="square">
            <a:spAutoFit/>
          </a:bodyPr>
          <a:lstStyle/>
          <a:p>
            <a:pPr algn="ctr"/>
            <a:r>
              <a:rPr lang="en-GB" sz="1800" dirty="0"/>
              <a:t>SAD has many risk factors and causes including academic pressures, social stressors, family expectations and peer relationships (</a:t>
            </a:r>
            <a:r>
              <a:rPr lang="en-GB" sz="1800" i="1" dirty="0" err="1"/>
              <a:t>Bhanani</a:t>
            </a:r>
            <a:r>
              <a:rPr lang="en-GB" sz="1800" dirty="0"/>
              <a:t>, 2024).</a:t>
            </a:r>
          </a:p>
        </p:txBody>
      </p:sp>
      <p:sp>
        <p:nvSpPr>
          <p:cNvPr id="7" name="TextBox 6">
            <a:extLst>
              <a:ext uri="{FF2B5EF4-FFF2-40B4-BE49-F238E27FC236}">
                <a16:creationId xmlns:a16="http://schemas.microsoft.com/office/drawing/2014/main" id="{06648561-5FCA-A1F9-9924-8F096447F827}"/>
              </a:ext>
            </a:extLst>
          </p:cNvPr>
          <p:cNvSpPr txBox="1"/>
          <p:nvPr/>
        </p:nvSpPr>
        <p:spPr>
          <a:xfrm>
            <a:off x="8113484" y="2677726"/>
            <a:ext cx="3904342" cy="2308324"/>
          </a:xfrm>
          <a:prstGeom prst="rect">
            <a:avLst/>
          </a:prstGeom>
          <a:noFill/>
          <a:ln w="31750" cap="rnd" cmpd="sng">
            <a:noFill/>
            <a:extLst>
              <a:ext uri="{C807C97D-BFC1-408E-A445-0C87EB9F89A2}">
                <ask:lineSketchStyleProps xmlns:ask="http://schemas.microsoft.com/office/drawing/2018/sketchyshapes">
                  <ask:type>
                    <ask:lineSketchNone/>
                  </ask:type>
                </ask:lineSketchStyleProps>
              </a:ext>
            </a:extLst>
          </a:ln>
        </p:spPr>
        <p:txBody>
          <a:bodyPr wrap="square">
            <a:spAutoFit/>
          </a:bodyPr>
          <a:lstStyle/>
          <a:p>
            <a:pPr algn="ctr"/>
            <a:r>
              <a:rPr lang="en-GB" sz="1800" dirty="0"/>
              <a:t>Common symptoms include:</a:t>
            </a:r>
          </a:p>
          <a:p>
            <a:pPr marL="285750" indent="-285750" algn="ctr">
              <a:buFont typeface="Arial" panose="020B0604020202020204" pitchFamily="34" charset="0"/>
              <a:buChar char="•"/>
            </a:pPr>
            <a:r>
              <a:rPr lang="en-GB" dirty="0"/>
              <a:t>Worry about everyday activities</a:t>
            </a:r>
          </a:p>
          <a:p>
            <a:pPr marL="285750" indent="-285750" algn="ctr">
              <a:buFont typeface="Arial" panose="020B0604020202020204" pitchFamily="34" charset="0"/>
              <a:buChar char="•"/>
            </a:pPr>
            <a:r>
              <a:rPr lang="en-GB" dirty="0"/>
              <a:t>Avoid social activities </a:t>
            </a:r>
          </a:p>
          <a:p>
            <a:pPr marL="285750" indent="-285750" algn="ctr">
              <a:buFont typeface="Arial" panose="020B0604020202020204" pitchFamily="34" charset="0"/>
              <a:buChar char="•"/>
            </a:pPr>
            <a:r>
              <a:rPr lang="en-GB" dirty="0"/>
              <a:t>Finding it difficult to do things when others are watching </a:t>
            </a:r>
          </a:p>
          <a:p>
            <a:pPr marL="285750" indent="-285750" algn="ctr">
              <a:buFont typeface="Arial" panose="020B0604020202020204" pitchFamily="34" charset="0"/>
              <a:buChar char="•"/>
            </a:pPr>
            <a:r>
              <a:rPr lang="en-GB" dirty="0"/>
              <a:t>Fear being criticised</a:t>
            </a:r>
          </a:p>
          <a:p>
            <a:pPr marL="285750" indent="-285750" algn="ctr">
              <a:buFont typeface="Arial" panose="020B0604020202020204" pitchFamily="34" charset="0"/>
              <a:buChar char="•"/>
            </a:pPr>
            <a:r>
              <a:rPr lang="en-GB" dirty="0"/>
              <a:t>Having panic attacks </a:t>
            </a:r>
          </a:p>
          <a:p>
            <a:pPr algn="ctr"/>
            <a:r>
              <a:rPr lang="en-GB" dirty="0"/>
              <a:t>(</a:t>
            </a:r>
            <a:r>
              <a:rPr lang="en-GB" i="1" dirty="0"/>
              <a:t>NHS</a:t>
            </a:r>
            <a:r>
              <a:rPr lang="en-GB" dirty="0"/>
              <a:t>, 2023)</a:t>
            </a:r>
          </a:p>
        </p:txBody>
      </p:sp>
      <p:sp>
        <p:nvSpPr>
          <p:cNvPr id="9" name="TextBox 8">
            <a:extLst>
              <a:ext uri="{FF2B5EF4-FFF2-40B4-BE49-F238E27FC236}">
                <a16:creationId xmlns:a16="http://schemas.microsoft.com/office/drawing/2014/main" id="{8747A7F9-2973-9646-9E36-32464318A0B9}"/>
              </a:ext>
            </a:extLst>
          </p:cNvPr>
          <p:cNvSpPr txBox="1"/>
          <p:nvPr/>
        </p:nvSpPr>
        <p:spPr>
          <a:xfrm>
            <a:off x="203196" y="5355312"/>
            <a:ext cx="5704117" cy="1323439"/>
          </a:xfrm>
          <a:prstGeom prst="rect">
            <a:avLst/>
          </a:prstGeom>
          <a:noFill/>
          <a:ln w="31750" cap="rnd">
            <a:noFill/>
          </a:ln>
        </p:spPr>
        <p:txBody>
          <a:bodyPr wrap="square" rtlCol="0">
            <a:spAutoFit/>
          </a:bodyPr>
          <a:lstStyle/>
          <a:p>
            <a:r>
              <a:rPr lang="en-GB" sz="2000" dirty="0"/>
              <a:t>Social factors such as social media, bullying and workplace expectations can increase fear of being perceived negatively and avoidance of social settings. </a:t>
            </a:r>
          </a:p>
        </p:txBody>
      </p:sp>
      <p:sp>
        <p:nvSpPr>
          <p:cNvPr id="11" name="TextBox 10">
            <a:extLst>
              <a:ext uri="{FF2B5EF4-FFF2-40B4-BE49-F238E27FC236}">
                <a16:creationId xmlns:a16="http://schemas.microsoft.com/office/drawing/2014/main" id="{FE71EDEF-424C-DBEB-ACAA-44E0DC9E597A}"/>
              </a:ext>
            </a:extLst>
          </p:cNvPr>
          <p:cNvSpPr txBox="1"/>
          <p:nvPr/>
        </p:nvSpPr>
        <p:spPr>
          <a:xfrm>
            <a:off x="6110511" y="5412910"/>
            <a:ext cx="5704117" cy="1015663"/>
          </a:xfrm>
          <a:prstGeom prst="rect">
            <a:avLst/>
          </a:prstGeom>
          <a:noFill/>
          <a:ln w="31750" cap="rnd">
            <a:noFill/>
          </a:ln>
        </p:spPr>
        <p:txBody>
          <a:bodyPr wrap="square" rtlCol="0">
            <a:spAutoFit/>
          </a:bodyPr>
          <a:lstStyle/>
          <a:p>
            <a:r>
              <a:rPr lang="en-GB" sz="2000" dirty="0"/>
              <a:t>Cultural beliefs can also influence how symptoms are recognised, treated and whether individuals seek support. </a:t>
            </a:r>
          </a:p>
        </p:txBody>
      </p:sp>
      <p:pic>
        <p:nvPicPr>
          <p:cNvPr id="13" name="Picture 12">
            <a:extLst>
              <a:ext uri="{FF2B5EF4-FFF2-40B4-BE49-F238E27FC236}">
                <a16:creationId xmlns:a16="http://schemas.microsoft.com/office/drawing/2014/main" id="{65FF9D2B-D748-CB6D-D6C8-36A190B87FD7}"/>
              </a:ext>
            </a:extLst>
          </p:cNvPr>
          <p:cNvPicPr>
            <a:picLocks noChangeAspect="1"/>
          </p:cNvPicPr>
          <p:nvPr/>
        </p:nvPicPr>
        <p:blipFill>
          <a:blip r:embed="rId2"/>
          <a:srcRect l="636" t="2473"/>
          <a:stretch>
            <a:fillRect/>
          </a:stretch>
        </p:blipFill>
        <p:spPr>
          <a:xfrm>
            <a:off x="4020455" y="2502708"/>
            <a:ext cx="3609706" cy="2366411"/>
          </a:xfrm>
          <a:prstGeom prst="rect">
            <a:avLst/>
          </a:prstGeom>
        </p:spPr>
      </p:pic>
      <p:sp>
        <p:nvSpPr>
          <p:cNvPr id="17" name="TextBox 16">
            <a:extLst>
              <a:ext uri="{FF2B5EF4-FFF2-40B4-BE49-F238E27FC236}">
                <a16:creationId xmlns:a16="http://schemas.microsoft.com/office/drawing/2014/main" id="{02C8F03F-1B93-B0C3-F801-D58109EEBD67}"/>
              </a:ext>
            </a:extLst>
          </p:cNvPr>
          <p:cNvSpPr txBox="1"/>
          <p:nvPr/>
        </p:nvSpPr>
        <p:spPr>
          <a:xfrm>
            <a:off x="4020455" y="4928660"/>
            <a:ext cx="5704117" cy="307777"/>
          </a:xfrm>
          <a:prstGeom prst="rect">
            <a:avLst/>
          </a:prstGeom>
          <a:noFill/>
        </p:spPr>
        <p:txBody>
          <a:bodyPr wrap="square" rtlCol="0">
            <a:spAutoFit/>
          </a:bodyPr>
          <a:lstStyle/>
          <a:p>
            <a:r>
              <a:rPr lang="en-GB" sz="1400" dirty="0"/>
              <a:t>(</a:t>
            </a:r>
            <a:r>
              <a:rPr lang="en-GB" sz="1400" dirty="0" err="1"/>
              <a:t>Cuncic</a:t>
            </a:r>
            <a:r>
              <a:rPr lang="en-GB" sz="1400" dirty="0"/>
              <a:t>, 2026)</a:t>
            </a:r>
          </a:p>
        </p:txBody>
      </p:sp>
      <p:sp>
        <p:nvSpPr>
          <p:cNvPr id="6" name="Rectangle 5">
            <a:extLst>
              <a:ext uri="{FF2B5EF4-FFF2-40B4-BE49-F238E27FC236}">
                <a16:creationId xmlns:a16="http://schemas.microsoft.com/office/drawing/2014/main" id="{FF7A64A8-0175-1254-F23C-37220C55D8D0}"/>
              </a:ext>
            </a:extLst>
          </p:cNvPr>
          <p:cNvSpPr/>
          <p:nvPr/>
        </p:nvSpPr>
        <p:spPr>
          <a:xfrm>
            <a:off x="0" y="0"/>
            <a:ext cx="12192000" cy="6858000"/>
          </a:xfrm>
          <a:prstGeom prst="rect">
            <a:avLst/>
          </a:prstGeom>
          <a:noFill/>
          <a:ln w="762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2832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632495E-FD5F-022E-FBEA-B486EC2D0F1A}"/>
              </a:ext>
            </a:extLst>
          </p:cNvPr>
          <p:cNvSpPr txBox="1"/>
          <p:nvPr/>
        </p:nvSpPr>
        <p:spPr>
          <a:xfrm>
            <a:off x="0" y="75475"/>
            <a:ext cx="6096000" cy="400110"/>
          </a:xfrm>
          <a:prstGeom prst="rect">
            <a:avLst/>
          </a:prstGeom>
          <a:noFill/>
        </p:spPr>
        <p:txBody>
          <a:bodyPr wrap="square" rtlCol="0">
            <a:spAutoFit/>
          </a:bodyPr>
          <a:lstStyle/>
          <a:p>
            <a:pPr algn="ctr"/>
            <a:r>
              <a:rPr lang="en-GB" sz="2000" u="sng" dirty="0">
                <a:latin typeface="Congenial Light" panose="02000503040000020004" pitchFamily="2" charset="0"/>
              </a:rPr>
              <a:t>Historical Treatment and Provision of Care of SAD</a:t>
            </a:r>
          </a:p>
        </p:txBody>
      </p:sp>
      <p:sp>
        <p:nvSpPr>
          <p:cNvPr id="10" name="TextBox 9">
            <a:extLst>
              <a:ext uri="{FF2B5EF4-FFF2-40B4-BE49-F238E27FC236}">
                <a16:creationId xmlns:a16="http://schemas.microsoft.com/office/drawing/2014/main" id="{E7DE48EF-AF38-01C0-BD38-0561206EE844}"/>
              </a:ext>
            </a:extLst>
          </p:cNvPr>
          <p:cNvSpPr txBox="1"/>
          <p:nvPr/>
        </p:nvSpPr>
        <p:spPr>
          <a:xfrm>
            <a:off x="5879024" y="75475"/>
            <a:ext cx="6191056" cy="707886"/>
          </a:xfrm>
          <a:prstGeom prst="rect">
            <a:avLst/>
          </a:prstGeom>
          <a:noFill/>
        </p:spPr>
        <p:txBody>
          <a:bodyPr wrap="square" rtlCol="0">
            <a:spAutoFit/>
          </a:bodyPr>
          <a:lstStyle/>
          <a:p>
            <a:pPr algn="ctr"/>
            <a:r>
              <a:rPr lang="en-GB" sz="2000" u="sng" dirty="0">
                <a:latin typeface="Congenial Light" panose="02000503040000020004" pitchFamily="2" charset="0"/>
              </a:rPr>
              <a:t>Contemporary Treatment and Provision of Care of SAD</a:t>
            </a:r>
          </a:p>
        </p:txBody>
      </p:sp>
      <p:sp>
        <p:nvSpPr>
          <p:cNvPr id="2" name="TextBox 1">
            <a:extLst>
              <a:ext uri="{FF2B5EF4-FFF2-40B4-BE49-F238E27FC236}">
                <a16:creationId xmlns:a16="http://schemas.microsoft.com/office/drawing/2014/main" id="{7B22F20A-DA79-4E15-D667-46D59F6829CE}"/>
              </a:ext>
            </a:extLst>
          </p:cNvPr>
          <p:cNvSpPr txBox="1"/>
          <p:nvPr/>
        </p:nvSpPr>
        <p:spPr>
          <a:xfrm>
            <a:off x="169448" y="475585"/>
            <a:ext cx="5757104" cy="1938992"/>
          </a:xfrm>
          <a:prstGeom prst="rect">
            <a:avLst/>
          </a:prstGeom>
          <a:noFill/>
        </p:spPr>
        <p:txBody>
          <a:bodyPr wrap="square" rtlCol="0">
            <a:spAutoFit/>
          </a:bodyPr>
          <a:lstStyle/>
          <a:p>
            <a:r>
              <a:rPr lang="en-GB" sz="2000" dirty="0"/>
              <a:t>-</a:t>
            </a:r>
            <a:r>
              <a:rPr lang="en-GB" sz="2000" b="1" dirty="0"/>
              <a:t>106 BC</a:t>
            </a:r>
            <a:r>
              <a:rPr lang="en-GB" sz="2000" dirty="0"/>
              <a:t>: Latin philosopher Cicero wrote that anxiety (</a:t>
            </a:r>
            <a:r>
              <a:rPr lang="en-GB" sz="2000" i="1" dirty="0" err="1"/>
              <a:t>angor</a:t>
            </a:r>
            <a:r>
              <a:rPr lang="en-GB" sz="2000" dirty="0"/>
              <a:t>) and its disorders were based on an analogy between a troubled mind and diseased body (</a:t>
            </a:r>
            <a:r>
              <a:rPr lang="en-GB" sz="2000" i="1" dirty="0"/>
              <a:t>Crocq</a:t>
            </a:r>
            <a:r>
              <a:rPr lang="en-GB" sz="2000" dirty="0"/>
              <a:t>, 2015). Treatment: Balance of bodily fluids, exercise and herbal remedies (</a:t>
            </a:r>
            <a:r>
              <a:rPr lang="en-GB" sz="2000" i="1" dirty="0"/>
              <a:t>Shorter</a:t>
            </a:r>
            <a:r>
              <a:rPr lang="en-GB" sz="2000" dirty="0"/>
              <a:t>, 1997). </a:t>
            </a:r>
            <a:endParaRPr lang="en-GB" sz="2000" dirty="0">
              <a:solidFill>
                <a:srgbClr val="FF0000"/>
              </a:solidFill>
            </a:endParaRPr>
          </a:p>
        </p:txBody>
      </p:sp>
      <p:sp>
        <p:nvSpPr>
          <p:cNvPr id="4" name="TextBox 3">
            <a:extLst>
              <a:ext uri="{FF2B5EF4-FFF2-40B4-BE49-F238E27FC236}">
                <a16:creationId xmlns:a16="http://schemas.microsoft.com/office/drawing/2014/main" id="{B603ED93-6A90-9189-3BF0-451810733026}"/>
              </a:ext>
            </a:extLst>
          </p:cNvPr>
          <p:cNvSpPr txBox="1"/>
          <p:nvPr/>
        </p:nvSpPr>
        <p:spPr>
          <a:xfrm>
            <a:off x="121920" y="2414577"/>
            <a:ext cx="5757104" cy="1938992"/>
          </a:xfrm>
          <a:prstGeom prst="rect">
            <a:avLst/>
          </a:prstGeom>
          <a:noFill/>
        </p:spPr>
        <p:txBody>
          <a:bodyPr wrap="square" rtlCol="0">
            <a:spAutoFit/>
          </a:bodyPr>
          <a:lstStyle/>
          <a:p>
            <a:r>
              <a:rPr lang="en-GB" sz="2000" dirty="0"/>
              <a:t>-</a:t>
            </a:r>
            <a:r>
              <a:rPr lang="en-GB" sz="2000" b="1" dirty="0"/>
              <a:t>500 CE- 1500 CE</a:t>
            </a:r>
            <a:r>
              <a:rPr lang="en-GB" sz="2000" dirty="0"/>
              <a:t>: Society was heavily influenced by religion, so there was the popular belief that religious cleansing and exorcisms would heal and treat those with mental disorders. Social anxiety was not recognised as a distinct condition. (</a:t>
            </a:r>
            <a:r>
              <a:rPr lang="en-GB" sz="2000" i="1" dirty="0"/>
              <a:t>Tiwary</a:t>
            </a:r>
            <a:r>
              <a:rPr lang="en-GB" sz="2000" dirty="0"/>
              <a:t>, 2022)</a:t>
            </a:r>
            <a:endParaRPr lang="en-GB" sz="2000" dirty="0">
              <a:solidFill>
                <a:srgbClr val="FF0000"/>
              </a:solidFill>
            </a:endParaRPr>
          </a:p>
        </p:txBody>
      </p:sp>
      <p:sp>
        <p:nvSpPr>
          <p:cNvPr id="6" name="TextBox 5">
            <a:extLst>
              <a:ext uri="{FF2B5EF4-FFF2-40B4-BE49-F238E27FC236}">
                <a16:creationId xmlns:a16="http://schemas.microsoft.com/office/drawing/2014/main" id="{DECDF197-7D42-157E-2A70-901D10D9879C}"/>
              </a:ext>
            </a:extLst>
          </p:cNvPr>
          <p:cNvSpPr txBox="1"/>
          <p:nvPr/>
        </p:nvSpPr>
        <p:spPr>
          <a:xfrm>
            <a:off x="121920" y="4443424"/>
            <a:ext cx="5757104" cy="1631216"/>
          </a:xfrm>
          <a:prstGeom prst="rect">
            <a:avLst/>
          </a:prstGeom>
          <a:noFill/>
        </p:spPr>
        <p:txBody>
          <a:bodyPr wrap="square" rtlCol="0">
            <a:spAutoFit/>
          </a:bodyPr>
          <a:lstStyle/>
          <a:p>
            <a:r>
              <a:rPr lang="en-GB" sz="2000" dirty="0"/>
              <a:t>-</a:t>
            </a:r>
            <a:r>
              <a:rPr lang="en-GB" sz="2000" b="1" dirty="0"/>
              <a:t>1800-1900s</a:t>
            </a:r>
            <a:r>
              <a:rPr lang="en-GB" sz="2000" dirty="0"/>
              <a:t>: Victorians viewed extreme shyness as nervousness or weakness and still did not consider it as a symptom of SAD. The treatment of being anxious or extremely fearful was being institutionalised or being sedated (Shorter, 2013). </a:t>
            </a:r>
            <a:endParaRPr lang="en-GB" sz="2000" dirty="0">
              <a:solidFill>
                <a:srgbClr val="FF0000"/>
              </a:solidFill>
            </a:endParaRPr>
          </a:p>
        </p:txBody>
      </p:sp>
      <p:sp>
        <p:nvSpPr>
          <p:cNvPr id="9" name="TextBox 8">
            <a:extLst>
              <a:ext uri="{FF2B5EF4-FFF2-40B4-BE49-F238E27FC236}">
                <a16:creationId xmlns:a16="http://schemas.microsoft.com/office/drawing/2014/main" id="{B86974F2-4FD1-2A13-C519-51AAA4F6D8C9}"/>
              </a:ext>
            </a:extLst>
          </p:cNvPr>
          <p:cNvSpPr txBox="1"/>
          <p:nvPr/>
        </p:nvSpPr>
        <p:spPr>
          <a:xfrm>
            <a:off x="6119764" y="629473"/>
            <a:ext cx="5757104" cy="1938992"/>
          </a:xfrm>
          <a:prstGeom prst="rect">
            <a:avLst/>
          </a:prstGeom>
          <a:noFill/>
        </p:spPr>
        <p:txBody>
          <a:bodyPr wrap="square" rtlCol="0">
            <a:spAutoFit/>
          </a:bodyPr>
          <a:lstStyle/>
          <a:p>
            <a:r>
              <a:rPr lang="en-GB" sz="2000" dirty="0"/>
              <a:t>-</a:t>
            </a:r>
            <a:r>
              <a:rPr lang="en-GB" sz="2000" b="1" dirty="0"/>
              <a:t>1950-1980s</a:t>
            </a:r>
            <a:r>
              <a:rPr lang="en-GB" sz="2000" dirty="0"/>
              <a:t>: Sigmund Freud introduced the psychoanalytical theory. He suggested that social anxiety came from the unconscious mind and internal conflict. During this era, social anxiety was established as a separate disorder and was being treated using talking therapies and psychoanalysis. </a:t>
            </a:r>
            <a:endParaRPr lang="en-GB" sz="2000" dirty="0">
              <a:solidFill>
                <a:srgbClr val="FF0000"/>
              </a:solidFill>
            </a:endParaRPr>
          </a:p>
        </p:txBody>
      </p:sp>
      <p:sp>
        <p:nvSpPr>
          <p:cNvPr id="12" name="TextBox 11">
            <a:extLst>
              <a:ext uri="{FF2B5EF4-FFF2-40B4-BE49-F238E27FC236}">
                <a16:creationId xmlns:a16="http://schemas.microsoft.com/office/drawing/2014/main" id="{2056C41B-86FD-2E22-AAD6-54F03636ECE1}"/>
              </a:ext>
            </a:extLst>
          </p:cNvPr>
          <p:cNvSpPr txBox="1"/>
          <p:nvPr/>
        </p:nvSpPr>
        <p:spPr>
          <a:xfrm>
            <a:off x="6096000" y="2568465"/>
            <a:ext cx="5757104" cy="2246769"/>
          </a:xfrm>
          <a:prstGeom prst="rect">
            <a:avLst/>
          </a:prstGeom>
          <a:noFill/>
        </p:spPr>
        <p:txBody>
          <a:bodyPr wrap="square" rtlCol="0">
            <a:spAutoFit/>
          </a:bodyPr>
          <a:lstStyle/>
          <a:p>
            <a:r>
              <a:rPr lang="en-GB" sz="2000" dirty="0"/>
              <a:t>-</a:t>
            </a:r>
            <a:r>
              <a:rPr lang="en-GB" sz="2000" b="1" dirty="0"/>
              <a:t>1950-1980s</a:t>
            </a:r>
            <a:r>
              <a:rPr lang="en-GB" sz="2000" dirty="0"/>
              <a:t>: Sigmund Freud introduced the psychoanalytical theory. He suggested that social anxiety came from the unconscious mind and internal conflict. During this era, social anxiety was established as a separate disorder and was being treated using talking therapies and psychoanalysis (</a:t>
            </a:r>
            <a:r>
              <a:rPr lang="en-GB" sz="2000" i="1" dirty="0"/>
              <a:t>Ally and Aloka</a:t>
            </a:r>
            <a:r>
              <a:rPr lang="en-GB" sz="2000" dirty="0"/>
              <a:t>, 2024).</a:t>
            </a:r>
            <a:endParaRPr lang="en-GB" sz="2000" dirty="0">
              <a:solidFill>
                <a:srgbClr val="FF0000"/>
              </a:solidFill>
            </a:endParaRPr>
          </a:p>
        </p:txBody>
      </p:sp>
      <p:sp>
        <p:nvSpPr>
          <p:cNvPr id="14" name="TextBox 13">
            <a:extLst>
              <a:ext uri="{FF2B5EF4-FFF2-40B4-BE49-F238E27FC236}">
                <a16:creationId xmlns:a16="http://schemas.microsoft.com/office/drawing/2014/main" id="{833E62A8-D78E-B145-9F7E-3FFAB314BC4C}"/>
              </a:ext>
            </a:extLst>
          </p:cNvPr>
          <p:cNvSpPr txBox="1"/>
          <p:nvPr/>
        </p:nvSpPr>
        <p:spPr>
          <a:xfrm>
            <a:off x="6096000" y="4815234"/>
            <a:ext cx="5757104" cy="1323439"/>
          </a:xfrm>
          <a:prstGeom prst="rect">
            <a:avLst/>
          </a:prstGeom>
          <a:noFill/>
        </p:spPr>
        <p:txBody>
          <a:bodyPr wrap="square" rtlCol="0">
            <a:spAutoFit/>
          </a:bodyPr>
          <a:lstStyle/>
          <a:p>
            <a:r>
              <a:rPr lang="en-GB" sz="2000" b="1" dirty="0"/>
              <a:t>- 2000s- Present: </a:t>
            </a:r>
            <a:r>
              <a:rPr lang="en-GB" sz="2000" dirty="0"/>
              <a:t>Social Anxiety is now a well established and accepted mental illness. Main options of treatment including medication (SSRIs) and Cognitive Behavioural Therapy (</a:t>
            </a:r>
            <a:r>
              <a:rPr lang="en-GB" sz="2000" i="1" dirty="0"/>
              <a:t>NICE</a:t>
            </a:r>
            <a:r>
              <a:rPr lang="en-GB" sz="2000" dirty="0"/>
              <a:t>, 2013). </a:t>
            </a:r>
            <a:endParaRPr lang="en-GB" sz="2000" dirty="0">
              <a:solidFill>
                <a:srgbClr val="FF0000"/>
              </a:solidFill>
            </a:endParaRPr>
          </a:p>
        </p:txBody>
      </p:sp>
      <p:sp>
        <p:nvSpPr>
          <p:cNvPr id="15" name="Rectangle 14">
            <a:extLst>
              <a:ext uri="{FF2B5EF4-FFF2-40B4-BE49-F238E27FC236}">
                <a16:creationId xmlns:a16="http://schemas.microsoft.com/office/drawing/2014/main" id="{DC4AF146-463A-54DE-6D22-BB3970CE16B8}"/>
              </a:ext>
            </a:extLst>
          </p:cNvPr>
          <p:cNvSpPr/>
          <p:nvPr/>
        </p:nvSpPr>
        <p:spPr>
          <a:xfrm>
            <a:off x="0" y="0"/>
            <a:ext cx="12192000" cy="6858000"/>
          </a:xfrm>
          <a:prstGeom prst="rect">
            <a:avLst/>
          </a:prstGeom>
          <a:noFill/>
          <a:ln w="762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73239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7EFFF2D-1F15-B27B-9528-FB33CEF5FCC5}"/>
              </a:ext>
            </a:extLst>
          </p:cNvPr>
          <p:cNvSpPr txBox="1"/>
          <p:nvPr/>
        </p:nvSpPr>
        <p:spPr>
          <a:xfrm>
            <a:off x="1451428" y="0"/>
            <a:ext cx="9289143" cy="553998"/>
          </a:xfrm>
          <a:prstGeom prst="rect">
            <a:avLst/>
          </a:prstGeom>
          <a:noFill/>
        </p:spPr>
        <p:txBody>
          <a:bodyPr wrap="square" rtlCol="0">
            <a:spAutoFit/>
          </a:bodyPr>
          <a:lstStyle/>
          <a:p>
            <a:pPr algn="ctr"/>
            <a:r>
              <a:rPr lang="en-GB" sz="2500" dirty="0">
                <a:latin typeface="Congenial Light" panose="02000503040000020004" pitchFamily="2" charset="0"/>
              </a:rPr>
              <a:t>References</a:t>
            </a:r>
            <a:r>
              <a:rPr lang="en-GB" sz="3000" dirty="0">
                <a:latin typeface="Congenial Light" panose="02000503040000020004" pitchFamily="2" charset="0"/>
              </a:rPr>
              <a:t> </a:t>
            </a:r>
          </a:p>
        </p:txBody>
      </p:sp>
      <p:sp>
        <p:nvSpPr>
          <p:cNvPr id="6" name="TextBox 5">
            <a:extLst>
              <a:ext uri="{FF2B5EF4-FFF2-40B4-BE49-F238E27FC236}">
                <a16:creationId xmlns:a16="http://schemas.microsoft.com/office/drawing/2014/main" id="{2BD884D8-4D9F-BA1F-42F7-A18543400B8D}"/>
              </a:ext>
            </a:extLst>
          </p:cNvPr>
          <p:cNvSpPr txBox="1"/>
          <p:nvPr/>
        </p:nvSpPr>
        <p:spPr>
          <a:xfrm>
            <a:off x="94342" y="363915"/>
            <a:ext cx="12003314" cy="5909310"/>
          </a:xfrm>
          <a:prstGeom prst="rect">
            <a:avLst/>
          </a:prstGeom>
          <a:noFill/>
        </p:spPr>
        <p:txBody>
          <a:bodyPr wrap="square" rtlCol="0">
            <a:spAutoFit/>
          </a:bodyPr>
          <a:lstStyle/>
          <a:p>
            <a:r>
              <a:rPr lang="en-GB" dirty="0"/>
              <a:t>Ally, A. and Aloka, O.J.P. (2024) 'Sigmund Freud's Understanding of Anxiety: A Conceptual Review', </a:t>
            </a:r>
            <a:r>
              <a:rPr lang="en-GB" i="1" dirty="0"/>
              <a:t>Social Sciences and Education Research Review</a:t>
            </a:r>
            <a:r>
              <a:rPr lang="en-GB" dirty="0"/>
              <a:t>, 11(1), pp. 35-48 Available at: </a:t>
            </a:r>
            <a:r>
              <a:rPr lang="en-GB" dirty="0">
                <a:hlinkClick r:id="rId2"/>
              </a:rPr>
              <a:t>(PDF) Sigmund Freud's Understandings of Anxiety: A Conceptual Review</a:t>
            </a:r>
            <a:endParaRPr lang="en-GB" dirty="0"/>
          </a:p>
          <a:p>
            <a:r>
              <a:rPr lang="en-GB" dirty="0" err="1"/>
              <a:t>Bhanani</a:t>
            </a:r>
            <a:r>
              <a:rPr lang="en-GB" dirty="0"/>
              <a:t>, M.P.S. (2024) 'Understanding Anxiety in Students: Causes, Effects and Remedies', </a:t>
            </a:r>
            <a:r>
              <a:rPr lang="en-GB" i="1" dirty="0"/>
              <a:t>International Journal of Social Impact </a:t>
            </a:r>
            <a:r>
              <a:rPr lang="en-GB" dirty="0"/>
              <a:t>, 9(1). Available at: 10.25215/2455/0901027</a:t>
            </a:r>
          </a:p>
          <a:p>
            <a:r>
              <a:rPr lang="en-GB" dirty="0"/>
              <a:t>Crocq, A.M. (2015) 'A history of anxiety: from Hippocrates to DSM', </a:t>
            </a:r>
            <a:r>
              <a:rPr lang="en-GB" i="1" dirty="0"/>
              <a:t>Dialogues in Clinical Neuroscience</a:t>
            </a:r>
            <a:r>
              <a:rPr lang="en-GB" dirty="0"/>
              <a:t>, 17(3), pp. 319-325 Available at: https://doi.org/10.31887/DCNS.2015.17.3/macrocq</a:t>
            </a:r>
          </a:p>
          <a:p>
            <a:r>
              <a:rPr lang="en-GB" dirty="0" err="1"/>
              <a:t>Cuncic</a:t>
            </a:r>
            <a:r>
              <a:rPr lang="en-GB" dirty="0"/>
              <a:t>, A. (2026) 'What causes Social Anxiety Disorder?', </a:t>
            </a:r>
            <a:r>
              <a:rPr lang="en-GB" i="1" dirty="0" err="1"/>
              <a:t>verywell</a:t>
            </a:r>
            <a:r>
              <a:rPr lang="en-GB" i="1" dirty="0"/>
              <a:t> mind,</a:t>
            </a:r>
            <a:r>
              <a:rPr lang="en-GB" dirty="0"/>
              <a:t> 17 March, Social Anxiety Disorder section. Available at: </a:t>
            </a:r>
            <a:r>
              <a:rPr lang="en-GB" dirty="0">
                <a:hlinkClick r:id="rId3"/>
              </a:rPr>
              <a:t>What Causes Social Anxiety?</a:t>
            </a:r>
            <a:r>
              <a:rPr lang="en-GB" dirty="0"/>
              <a:t> (Accessed: 18 June 2026).</a:t>
            </a:r>
            <a:endParaRPr lang="en-GB" b="1" dirty="0"/>
          </a:p>
          <a:p>
            <a:r>
              <a:rPr lang="en-GB" dirty="0"/>
              <a:t>Hooda, M. and Saini, A. (2017) 'Academic Anxiety: An Overview', </a:t>
            </a:r>
            <a:r>
              <a:rPr lang="en-GB" i="1" dirty="0"/>
              <a:t>Educational Quest: An International Journal of Education and Applied Social Science</a:t>
            </a:r>
            <a:r>
              <a:rPr lang="en-GB" dirty="0"/>
              <a:t>, 8(3), pp. 807-810 Available at: https://doi.org/10.5958/2230-7311.2017.00139.8</a:t>
            </a:r>
          </a:p>
          <a:p>
            <a:r>
              <a:rPr lang="en-GB" dirty="0"/>
              <a:t>NHS (2023) </a:t>
            </a:r>
            <a:r>
              <a:rPr lang="en-GB" i="1" dirty="0"/>
              <a:t>Social anxiety (social phobia)</a:t>
            </a:r>
            <a:r>
              <a:rPr lang="en-GB" dirty="0"/>
              <a:t>. Available at: </a:t>
            </a:r>
            <a:r>
              <a:rPr lang="en-GB" dirty="0">
                <a:hlinkClick r:id="rId4"/>
              </a:rPr>
              <a:t>Social anxiety (social phobia) - NHS</a:t>
            </a:r>
            <a:r>
              <a:rPr lang="en-GB" dirty="0"/>
              <a:t> (Accessed: 18 June 2026).</a:t>
            </a:r>
          </a:p>
          <a:p>
            <a:r>
              <a:rPr lang="en-GB" dirty="0"/>
              <a:t>NICE (2013) </a:t>
            </a:r>
            <a:r>
              <a:rPr lang="en-GB" i="1" dirty="0"/>
              <a:t>Social anxiety disorder: recognition, assessment and treatment</a:t>
            </a:r>
            <a:r>
              <a:rPr lang="en-GB" dirty="0"/>
              <a:t>. Available at: </a:t>
            </a:r>
            <a:r>
              <a:rPr lang="en-GB" dirty="0">
                <a:hlinkClick r:id="rId5"/>
              </a:rPr>
              <a:t>Recommendations | Social anxiety disorder: recognition, assessment and treatment | Guidance | NICE</a:t>
            </a:r>
            <a:r>
              <a:rPr lang="en-GB" dirty="0"/>
              <a:t> (Accessed: 19 June 2026).</a:t>
            </a:r>
          </a:p>
          <a:p>
            <a:r>
              <a:rPr lang="en-GB" dirty="0"/>
              <a:t>Shorter, E. (2013) 'History of Psychiatry', </a:t>
            </a:r>
            <a:r>
              <a:rPr lang="en-GB" i="1" dirty="0"/>
              <a:t>Current Opinion in Psychiatry</a:t>
            </a:r>
            <a:r>
              <a:rPr lang="en-GB" dirty="0"/>
              <a:t>, 21(6), pp. 593-597 Available at: </a:t>
            </a:r>
            <a:r>
              <a:rPr lang="en-GB" dirty="0">
                <a:hlinkClick r:id="rId6"/>
              </a:rPr>
              <a:t>History of psychiatry - PMC</a:t>
            </a:r>
            <a:r>
              <a:rPr lang="en-GB" dirty="0"/>
              <a:t>.</a:t>
            </a:r>
          </a:p>
          <a:p>
            <a:r>
              <a:rPr lang="en-GB" dirty="0"/>
              <a:t>Shorter, E. (1997) </a:t>
            </a:r>
            <a:r>
              <a:rPr lang="en-GB" i="1" dirty="0"/>
              <a:t>A History of Psychiatry: From the Era of the Asylum to the Age of Prozac</a:t>
            </a:r>
            <a:r>
              <a:rPr lang="en-GB" dirty="0"/>
              <a:t>. New York: John Wiley &amp; Sons.</a:t>
            </a:r>
          </a:p>
          <a:p>
            <a:r>
              <a:rPr lang="en-GB" dirty="0"/>
              <a:t>Tiwary, D.T. (2022) 'How Anxiety Evolved Through the Middle Ages and Early Modern Europe', </a:t>
            </a:r>
            <a:r>
              <a:rPr lang="en-GB" i="1" dirty="0"/>
              <a:t>LITHUB</a:t>
            </a:r>
            <a:r>
              <a:rPr lang="en-GB" dirty="0"/>
              <a:t>, 18 May. Available at: </a:t>
            </a:r>
            <a:r>
              <a:rPr lang="en-GB" dirty="0">
                <a:hlinkClick r:id="rId7"/>
              </a:rPr>
              <a:t>Literary Hub » How Anxiety Evolved Through the Middle Ages and Early Modern Europe</a:t>
            </a:r>
            <a:r>
              <a:rPr lang="en-GB" dirty="0"/>
              <a:t> (Accessed: 19 June 2026).</a:t>
            </a:r>
          </a:p>
          <a:p>
            <a:r>
              <a:rPr lang="en-GB" dirty="0"/>
              <a:t>World Health Organisation (2024) </a:t>
            </a:r>
            <a:r>
              <a:rPr lang="en-GB" i="1" dirty="0"/>
              <a:t>ICD-11 for Mortality and Morbidity Statistics: Social Anxiety Disorder (6B04)</a:t>
            </a:r>
            <a:r>
              <a:rPr lang="en-GB" dirty="0"/>
              <a:t>. Available at: </a:t>
            </a:r>
            <a:r>
              <a:rPr lang="en-GB" dirty="0">
                <a:hlinkClick r:id="rId8"/>
              </a:rPr>
              <a:t>ICD-11 for Mortality and Morbidity Statistics</a:t>
            </a:r>
            <a:r>
              <a:rPr lang="en-GB" dirty="0"/>
              <a:t> (Accessed: 18 June 2026).</a:t>
            </a:r>
          </a:p>
        </p:txBody>
      </p:sp>
      <p:sp>
        <p:nvSpPr>
          <p:cNvPr id="4" name="Rectangle 3">
            <a:extLst>
              <a:ext uri="{FF2B5EF4-FFF2-40B4-BE49-F238E27FC236}">
                <a16:creationId xmlns:a16="http://schemas.microsoft.com/office/drawing/2014/main" id="{6190E793-9058-25C1-9AAD-093705A14F82}"/>
              </a:ext>
            </a:extLst>
          </p:cNvPr>
          <p:cNvSpPr/>
          <p:nvPr/>
        </p:nvSpPr>
        <p:spPr>
          <a:xfrm>
            <a:off x="0" y="0"/>
            <a:ext cx="12192000" cy="6858000"/>
          </a:xfrm>
          <a:prstGeom prst="rect">
            <a:avLst/>
          </a:prstGeom>
          <a:noFill/>
          <a:ln w="762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912345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751</TotalTime>
  <Words>925</Words>
  <Application>Microsoft Office PowerPoint</Application>
  <PresentationFormat>Widescreen</PresentationFormat>
  <Paragraphs>40</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Aptos Display</vt:lpstr>
      <vt:lpstr>Arial</vt:lpstr>
      <vt:lpstr>Congenial Light</vt:lpstr>
      <vt:lpstr>Office Theme</vt:lpstr>
      <vt:lpstr>Social Anxiety Disorder: Historical and Contemporary Classification, Treatment and Provision of Care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Mahwish Faraz (2333633)</dc:creator>
  <cp:lastModifiedBy>Mahwish Faraz (2333633)</cp:lastModifiedBy>
  <cp:revision>1</cp:revision>
  <dcterms:created xsi:type="dcterms:W3CDTF">2026-07-05T15:14:13Z</dcterms:created>
  <dcterms:modified xsi:type="dcterms:W3CDTF">2026-07-06T12:20:41Z</dcterms:modified>
</cp:coreProperties>
</file>