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modernComment_101_0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notesMasterIdLst>
    <p:notesMasterId r:id="rId17"/>
  </p:notesMasterIdLst>
  <p:sldIdLst>
    <p:sldId id="256" r:id="rId2"/>
    <p:sldId id="257" r:id="rId3"/>
    <p:sldId id="258" r:id="rId4"/>
    <p:sldId id="27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6E02673-6267-2E3D-7825-E99263F80A84}" name="saleha sufi" initials="ss" userId="c1b489c67951bc4b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C9847-BEFB-475F-8494-A11278E39E74}" v="162" dt="2026-03-23T10:51:24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201" autoAdjust="0"/>
    <p:restoredTop sz="77493" autoAdjust="0"/>
  </p:normalViewPr>
  <p:slideViewPr>
    <p:cSldViewPr snapToGrid="0" snapToObjects="1">
      <p:cViewPr varScale="1">
        <p:scale>
          <a:sx n="49" d="100"/>
          <a:sy n="49" d="100"/>
        </p:scale>
        <p:origin x="636" y="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sufi" userId="c1b489c67951bc4b" providerId="LiveId" clId="{6C357FBE-2967-4398-AA32-67087923C19D}"/>
    <pc:docChg chg="undo redo custSel modSld">
      <pc:chgData name="saleha sufi" userId="c1b489c67951bc4b" providerId="LiveId" clId="{6C357FBE-2967-4398-AA32-67087923C19D}" dt="2026-03-23T11:07:47.539" v="770" actId="20577"/>
      <pc:docMkLst>
        <pc:docMk/>
      </pc:docMkLst>
      <pc:sldChg chg="addSp delSp modSp mod modTransition delAnim modAnim">
        <pc:chgData name="saleha sufi" userId="c1b489c67951bc4b" providerId="LiveId" clId="{6C357FBE-2967-4398-AA32-67087923C19D}" dt="2026-03-23T10:51:24.166" v="698"/>
        <pc:sldMkLst>
          <pc:docMk/>
          <pc:sldMk cId="0" sldId="256"/>
        </pc:sldMkLst>
        <pc:spChg chg="mod">
          <ac:chgData name="saleha sufi" userId="c1b489c67951bc4b" providerId="LiveId" clId="{6C357FBE-2967-4398-AA32-67087923C19D}" dt="2026-03-23T09:49:22.672" v="423" actId="2763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saleha sufi" userId="c1b489c67951bc4b" providerId="LiveId" clId="{6C357FBE-2967-4398-AA32-67087923C19D}" dt="2026-03-23T09:49:39.800" v="424" actId="1076"/>
          <ac:picMkLst>
            <pc:docMk/>
            <pc:sldMk cId="0" sldId="256"/>
            <ac:picMk id="4" creationId="{3BEFE3E1-F44F-D653-E0EA-5999254D653F}"/>
          </ac:picMkLst>
        </pc:picChg>
        <pc:picChg chg="add del mod">
          <ac:chgData name="saleha sufi" userId="c1b489c67951bc4b" providerId="LiveId" clId="{6C357FBE-2967-4398-AA32-67087923C19D}" dt="2026-03-23T02:28:03.976" v="127" actId="34307"/>
          <ac:picMkLst>
            <pc:docMk/>
            <pc:sldMk cId="0" sldId="256"/>
            <ac:picMk id="5" creationId="{4894D162-DFDC-B1DB-9E4E-318FF5759BFB}"/>
          </ac:picMkLst>
        </pc:picChg>
        <pc:picChg chg="add del mod">
          <ac:chgData name="saleha sufi" userId="c1b489c67951bc4b" providerId="LiveId" clId="{6C357FBE-2967-4398-AA32-67087923C19D}" dt="2026-03-23T09:38:13.691" v="239" actId="21"/>
          <ac:picMkLst>
            <pc:docMk/>
            <pc:sldMk cId="0" sldId="256"/>
            <ac:picMk id="10" creationId="{3A2579F1-0981-3F23-72FB-A583CDB1B17F}"/>
          </ac:picMkLst>
        </pc:picChg>
        <pc:picChg chg="del">
          <ac:chgData name="saleha sufi" userId="c1b489c67951bc4b" providerId="LiveId" clId="{6C357FBE-2967-4398-AA32-67087923C19D}" dt="2026-03-23T10:47:58.252" v="691" actId="21"/>
          <ac:picMkLst>
            <pc:docMk/>
            <pc:sldMk cId="0" sldId="256"/>
            <ac:picMk id="17" creationId="{2E861071-2339-EDB5-F010-A8BCB79E628A}"/>
          </ac:picMkLst>
        </pc:picChg>
        <pc:picChg chg="del">
          <ac:chgData name="saleha sufi" userId="c1b489c67951bc4b" providerId="LiveId" clId="{6C357FBE-2967-4398-AA32-67087923C19D}" dt="2026-03-23T10:49:08.011" v="692" actId="21"/>
          <ac:picMkLst>
            <pc:docMk/>
            <pc:sldMk cId="0" sldId="256"/>
            <ac:picMk id="18" creationId="{ACADA774-FA3D-83A3-BF82-533C778B1946}"/>
          </ac:picMkLst>
        </pc:picChg>
        <pc:picChg chg="add del mod">
          <ac:chgData name="saleha sufi" userId="c1b489c67951bc4b" providerId="LiveId" clId="{6C357FBE-2967-4398-AA32-67087923C19D}" dt="2026-03-23T10:49:41.199" v="695"/>
          <ac:picMkLst>
            <pc:docMk/>
            <pc:sldMk cId="0" sldId="256"/>
            <ac:picMk id="20" creationId="{2A8A3F06-00B4-CA94-515B-6364859B26A5}"/>
          </ac:picMkLst>
        </pc:picChg>
        <pc:picChg chg="add del mod">
          <ac:chgData name="saleha sufi" userId="c1b489c67951bc4b" providerId="LiveId" clId="{6C357FBE-2967-4398-AA32-67087923C19D}" dt="2026-03-23T10:50:31.510" v="697"/>
          <ac:picMkLst>
            <pc:docMk/>
            <pc:sldMk cId="0" sldId="256"/>
            <ac:picMk id="21" creationId="{AF48AFF4-A1E8-3FBF-EC82-7825ED6C16E1}"/>
          </ac:picMkLst>
        </pc:picChg>
        <pc:picChg chg="add del mod ord">
          <ac:chgData name="saleha sufi" userId="c1b489c67951bc4b" providerId="LiveId" clId="{6C357FBE-2967-4398-AA32-67087923C19D}" dt="2026-03-23T10:51:24.166" v="698"/>
          <ac:picMkLst>
            <pc:docMk/>
            <pc:sldMk cId="0" sldId="256"/>
            <ac:picMk id="26" creationId="{302505C0-22C3-FC88-14D3-6E1224B73D4B}"/>
          </ac:picMkLst>
        </pc:picChg>
        <pc:picChg chg="add mod">
          <ac:chgData name="saleha sufi" userId="c1b489c67951bc4b" providerId="LiveId" clId="{6C357FBE-2967-4398-AA32-67087923C19D}" dt="2026-03-23T10:51:24.166" v="698"/>
          <ac:picMkLst>
            <pc:docMk/>
            <pc:sldMk cId="0" sldId="256"/>
            <ac:picMk id="27" creationId="{3E0A5448-3F81-E093-D48D-26490DD48FCB}"/>
          </ac:picMkLst>
        </pc:picChg>
      </pc:sldChg>
      <pc:sldChg chg="addSp delSp modSp mod modTransition">
        <pc:chgData name="saleha sufi" userId="c1b489c67951bc4b" providerId="LiveId" clId="{6C357FBE-2967-4398-AA32-67087923C19D}" dt="2026-03-23T11:06:12.063" v="700" actId="478"/>
        <pc:sldMkLst>
          <pc:docMk/>
          <pc:sldMk cId="0" sldId="257"/>
        </pc:sldMkLst>
        <pc:spChg chg="add del mod">
          <ac:chgData name="saleha sufi" userId="c1b489c67951bc4b" providerId="LiveId" clId="{6C357FBE-2967-4398-AA32-67087923C19D}" dt="2026-03-23T01:59:05.414" v="7"/>
          <ac:spMkLst>
            <pc:docMk/>
            <pc:sldMk cId="0" sldId="257"/>
            <ac:spMk id="3" creationId="{77B4F97F-47DE-5489-E15B-07663C649090}"/>
          </ac:spMkLst>
        </pc:spChg>
        <pc:spChg chg="add mod">
          <ac:chgData name="saleha sufi" userId="c1b489c67951bc4b" providerId="LiveId" clId="{6C357FBE-2967-4398-AA32-67087923C19D}" dt="2026-03-23T02:34:42.354" v="168" actId="20577"/>
          <ac:spMkLst>
            <pc:docMk/>
            <pc:sldMk cId="0" sldId="257"/>
            <ac:spMk id="4" creationId="{6180C01A-3F82-BF64-20C8-A75028E348FD}"/>
          </ac:spMkLst>
        </pc:spChg>
        <pc:spChg chg="add mod">
          <ac:chgData name="saleha sufi" userId="c1b489c67951bc4b" providerId="LiveId" clId="{6C357FBE-2967-4398-AA32-67087923C19D}" dt="2026-03-23T02:20:45.406" v="85" actId="20577"/>
          <ac:spMkLst>
            <pc:docMk/>
            <pc:sldMk cId="0" sldId="257"/>
            <ac:spMk id="5" creationId="{A346418C-2B43-7880-77BB-294D7370CAA2}"/>
          </ac:spMkLst>
        </pc:spChg>
        <pc:spChg chg="del mod">
          <ac:chgData name="saleha sufi" userId="c1b489c67951bc4b" providerId="LiveId" clId="{6C357FBE-2967-4398-AA32-67087923C19D}" dt="2026-03-23T11:06:12.063" v="700" actId="478"/>
          <ac:spMkLst>
            <pc:docMk/>
            <pc:sldMk cId="0" sldId="257"/>
            <ac:spMk id="7" creationId="{DA718256-F81D-3702-FF74-66A8399E4A75}"/>
          </ac:spMkLst>
        </pc:spChg>
        <pc:spChg chg="del mod">
          <ac:chgData name="saleha sufi" userId="c1b489c67951bc4b" providerId="LiveId" clId="{6C357FBE-2967-4398-AA32-67087923C19D}" dt="2026-03-23T11:06:06.368" v="699" actId="478"/>
          <ac:spMkLst>
            <pc:docMk/>
            <pc:sldMk cId="0" sldId="257"/>
            <ac:spMk id="9" creationId="{C5824748-B455-D0EB-25D0-8D6580DEA874}"/>
          </ac:spMkLst>
        </pc:spChg>
        <pc:spChg chg="add mod">
          <ac:chgData name="saleha sufi" userId="c1b489c67951bc4b" providerId="LiveId" clId="{6C357FBE-2967-4398-AA32-67087923C19D}" dt="2026-03-23T10:09:46.681" v="599" actId="20577"/>
          <ac:spMkLst>
            <pc:docMk/>
            <pc:sldMk cId="0" sldId="257"/>
            <ac:spMk id="13" creationId="{7424211E-E0AD-E7C3-41E6-A7B6AC142DA9}"/>
          </ac:spMkLst>
        </pc:spChg>
        <pc:graphicFrameChg chg="mod modGraphic">
          <ac:chgData name="saleha sufi" userId="c1b489c67951bc4b" providerId="LiveId" clId="{6C357FBE-2967-4398-AA32-67087923C19D}" dt="2026-03-23T10:21:54.924" v="662" actId="113"/>
          <ac:graphicFrameMkLst>
            <pc:docMk/>
            <pc:sldMk cId="0" sldId="257"/>
            <ac:graphicFrameMk id="28" creationId="{613C56F9-8B10-95E8-6A46-14C601E053E6}"/>
          </ac:graphicFrameMkLst>
        </pc:graphicFrameChg>
        <pc:picChg chg="mod">
          <ac:chgData name="saleha sufi" userId="c1b489c67951bc4b" providerId="LiveId" clId="{6C357FBE-2967-4398-AA32-67087923C19D}" dt="2026-03-23T01:46:17.140" v="0" actId="1076"/>
          <ac:picMkLst>
            <pc:docMk/>
            <pc:sldMk cId="0" sldId="257"/>
            <ac:picMk id="6" creationId="{FA1FC772-5753-C633-09E0-C50E47777588}"/>
          </ac:picMkLst>
        </pc:picChg>
      </pc:sldChg>
      <pc:sldChg chg="addSp modSp mod modTransition">
        <pc:chgData name="saleha sufi" userId="c1b489c67951bc4b" providerId="LiveId" clId="{6C357FBE-2967-4398-AA32-67087923C19D}" dt="2026-03-23T02:44:21.649" v="226"/>
        <pc:sldMkLst>
          <pc:docMk/>
          <pc:sldMk cId="0" sldId="258"/>
        </pc:sldMkLst>
        <pc:spChg chg="add mod">
          <ac:chgData name="saleha sufi" userId="c1b489c67951bc4b" providerId="LiveId" clId="{6C357FBE-2967-4398-AA32-67087923C19D}" dt="2026-03-23T02:21:04.698" v="87" actId="20577"/>
          <ac:spMkLst>
            <pc:docMk/>
            <pc:sldMk cId="0" sldId="258"/>
            <ac:spMk id="3" creationId="{B5C15993-C800-0011-37E4-BE164BDEBAF7}"/>
          </ac:spMkLst>
        </pc:spChg>
        <pc:graphicFrameChg chg="mod">
          <ac:chgData name="saleha sufi" userId="c1b489c67951bc4b" providerId="LiveId" clId="{6C357FBE-2967-4398-AA32-67087923C19D}" dt="2026-03-23T02:10:20.665" v="51" actId="14100"/>
          <ac:graphicFrameMkLst>
            <pc:docMk/>
            <pc:sldMk cId="0" sldId="258"/>
            <ac:graphicFrameMk id="5" creationId="{C1F8E581-9D2A-41DA-1E0D-A29DB77AED35}"/>
          </ac:graphicFrameMkLst>
        </pc:graphicFrameChg>
        <pc:picChg chg="add mod">
          <ac:chgData name="saleha sufi" userId="c1b489c67951bc4b" providerId="LiveId" clId="{6C357FBE-2967-4398-AA32-67087923C19D}" dt="2026-03-23T02:09:30.692" v="49" actId="931"/>
          <ac:picMkLst>
            <pc:docMk/>
            <pc:sldMk cId="0" sldId="258"/>
            <ac:picMk id="6" creationId="{4B770197-F188-7EC0-13B7-A7347F1D86DC}"/>
          </ac:picMkLst>
        </pc:picChg>
        <pc:picChg chg="mod">
          <ac:chgData name="saleha sufi" userId="c1b489c67951bc4b" providerId="LiveId" clId="{6C357FBE-2967-4398-AA32-67087923C19D}" dt="2026-03-23T02:08:22.090" v="45" actId="1076"/>
          <ac:picMkLst>
            <pc:docMk/>
            <pc:sldMk cId="0" sldId="258"/>
            <ac:picMk id="20" creationId="{967F85D7-738D-12AD-4522-74A528924A61}"/>
          </ac:picMkLst>
        </pc:picChg>
      </pc:sldChg>
      <pc:sldChg chg="delSp modSp mod modTransition">
        <pc:chgData name="saleha sufi" userId="c1b489c67951bc4b" providerId="LiveId" clId="{6C357FBE-2967-4398-AA32-67087923C19D}" dt="2026-03-23T11:06:37.329" v="704" actId="478"/>
        <pc:sldMkLst>
          <pc:docMk/>
          <pc:sldMk cId="0" sldId="260"/>
        </pc:sldMkLst>
        <pc:spChg chg="del mod">
          <ac:chgData name="saleha sufi" userId="c1b489c67951bc4b" providerId="LiveId" clId="{6C357FBE-2967-4398-AA32-67087923C19D}" dt="2026-03-23T11:06:34.270" v="703" actId="478"/>
          <ac:spMkLst>
            <pc:docMk/>
            <pc:sldMk cId="0" sldId="260"/>
            <ac:spMk id="5" creationId="{CF2C2C2C-AC1C-E43E-1CDF-468873F4BCBA}"/>
          </ac:spMkLst>
        </pc:spChg>
        <pc:spChg chg="del mod">
          <ac:chgData name="saleha sufi" userId="c1b489c67951bc4b" providerId="LiveId" clId="{6C357FBE-2967-4398-AA32-67087923C19D}" dt="2026-03-23T11:06:37.329" v="704" actId="478"/>
          <ac:spMkLst>
            <pc:docMk/>
            <pc:sldMk cId="0" sldId="260"/>
            <ac:spMk id="12" creationId="{DF6E8D67-5F76-17DF-56EF-6010A835E7BA}"/>
          </ac:spMkLst>
        </pc:spChg>
      </pc:sldChg>
      <pc:sldChg chg="modTransition">
        <pc:chgData name="saleha sufi" userId="c1b489c67951bc4b" providerId="LiveId" clId="{6C357FBE-2967-4398-AA32-67087923C19D}" dt="2026-03-23T02:36:15.835" v="178"/>
        <pc:sldMkLst>
          <pc:docMk/>
          <pc:sldMk cId="0" sldId="261"/>
        </pc:sldMkLst>
      </pc:sldChg>
      <pc:sldChg chg="addSp modSp mod modTransition">
        <pc:chgData name="saleha sufi" userId="c1b489c67951bc4b" providerId="LiveId" clId="{6C357FBE-2967-4398-AA32-67087923C19D}" dt="2026-03-23T10:25:56.824" v="668" actId="20577"/>
        <pc:sldMkLst>
          <pc:docMk/>
          <pc:sldMk cId="0" sldId="262"/>
        </pc:sldMkLst>
        <pc:spChg chg="add mod">
          <ac:chgData name="saleha sufi" userId="c1b489c67951bc4b" providerId="LiveId" clId="{6C357FBE-2967-4398-AA32-67087923C19D}" dt="2026-03-23T02:34:22.473" v="163" actId="20577"/>
          <ac:spMkLst>
            <pc:docMk/>
            <pc:sldMk cId="0" sldId="262"/>
            <ac:spMk id="3" creationId="{EFD679F0-D8DE-C406-7E7E-0BB4637D8866}"/>
          </ac:spMkLst>
        </pc:spChg>
        <pc:graphicFrameChg chg="modGraphic">
          <ac:chgData name="saleha sufi" userId="c1b489c67951bc4b" providerId="LiveId" clId="{6C357FBE-2967-4398-AA32-67087923C19D}" dt="2026-03-23T10:25:56.824" v="668" actId="20577"/>
          <ac:graphicFrameMkLst>
            <pc:docMk/>
            <pc:sldMk cId="0" sldId="262"/>
            <ac:graphicFrameMk id="20" creationId="{916F27EE-7A10-7D83-2185-98D486840D67}"/>
          </ac:graphicFrameMkLst>
        </pc:graphicFrameChg>
      </pc:sldChg>
      <pc:sldChg chg="delSp modSp mod modTransition">
        <pc:chgData name="saleha sufi" userId="c1b489c67951bc4b" providerId="LiveId" clId="{6C357FBE-2967-4398-AA32-67087923C19D}" dt="2026-03-23T11:07:16.514" v="737" actId="20577"/>
        <pc:sldMkLst>
          <pc:docMk/>
          <pc:sldMk cId="0" sldId="263"/>
        </pc:sldMkLst>
        <pc:spChg chg="del">
          <ac:chgData name="saleha sufi" userId="c1b489c67951bc4b" providerId="LiveId" clId="{6C357FBE-2967-4398-AA32-67087923C19D}" dt="2026-03-23T11:06:50.219" v="705" actId="478"/>
          <ac:spMkLst>
            <pc:docMk/>
            <pc:sldMk cId="0" sldId="263"/>
            <ac:spMk id="6" creationId="{B2974BB0-5E38-6520-12E7-4CB5B5721D54}"/>
          </ac:spMkLst>
        </pc:spChg>
        <pc:spChg chg="mod">
          <ac:chgData name="saleha sufi" userId="c1b489c67951bc4b" providerId="LiveId" clId="{6C357FBE-2967-4398-AA32-67087923C19D}" dt="2026-03-23T11:07:16.514" v="737" actId="20577"/>
          <ac:spMkLst>
            <pc:docMk/>
            <pc:sldMk cId="0" sldId="263"/>
            <ac:spMk id="9" creationId="{384974FA-A73F-0A13-D155-4E8C77EB16C1}"/>
          </ac:spMkLst>
        </pc:spChg>
      </pc:sldChg>
      <pc:sldChg chg="modSp mod modTransition">
        <pc:chgData name="saleha sufi" userId="c1b489c67951bc4b" providerId="LiveId" clId="{6C357FBE-2967-4398-AA32-67087923C19D}" dt="2026-03-23T02:40:08.284" v="205"/>
        <pc:sldMkLst>
          <pc:docMk/>
          <pc:sldMk cId="0" sldId="264"/>
        </pc:sldMkLst>
        <pc:spChg chg="mod">
          <ac:chgData name="saleha sufi" userId="c1b489c67951bc4b" providerId="LiveId" clId="{6C357FBE-2967-4398-AA32-67087923C19D}" dt="2026-03-23T02:15:46.323" v="70" actId="207"/>
          <ac:spMkLst>
            <pc:docMk/>
            <pc:sldMk cId="0" sldId="264"/>
            <ac:spMk id="8" creationId="{CBC263A6-8D50-9DC6-828C-50FF2AF56319}"/>
          </ac:spMkLst>
        </pc:spChg>
      </pc:sldChg>
      <pc:sldChg chg="delSp modSp mod modTransition">
        <pc:chgData name="saleha sufi" userId="c1b489c67951bc4b" providerId="LiveId" clId="{6C357FBE-2967-4398-AA32-67087923C19D}" dt="2026-03-23T11:07:47.539" v="770" actId="20577"/>
        <pc:sldMkLst>
          <pc:docMk/>
          <pc:sldMk cId="0" sldId="265"/>
        </pc:sldMkLst>
        <pc:spChg chg="del mod">
          <ac:chgData name="saleha sufi" userId="c1b489c67951bc4b" providerId="LiveId" clId="{6C357FBE-2967-4398-AA32-67087923C19D}" dt="2026-03-23T11:07:26.589" v="738" actId="478"/>
          <ac:spMkLst>
            <pc:docMk/>
            <pc:sldMk cId="0" sldId="265"/>
            <ac:spMk id="8" creationId="{E9B75EBC-976A-0E60-0873-337E422E5035}"/>
          </ac:spMkLst>
        </pc:spChg>
        <pc:spChg chg="mod">
          <ac:chgData name="saleha sufi" userId="c1b489c67951bc4b" providerId="LiveId" clId="{6C357FBE-2967-4398-AA32-67087923C19D}" dt="2026-03-23T11:07:47.539" v="770" actId="20577"/>
          <ac:spMkLst>
            <pc:docMk/>
            <pc:sldMk cId="0" sldId="265"/>
            <ac:spMk id="45" creationId="{7845DA0F-A0EA-0FEA-14D2-CA054983966B}"/>
          </ac:spMkLst>
        </pc:spChg>
      </pc:sldChg>
      <pc:sldChg chg="modTransition">
        <pc:chgData name="saleha sufi" userId="c1b489c67951bc4b" providerId="LiveId" clId="{6C357FBE-2967-4398-AA32-67087923C19D}" dt="2026-03-23T02:40:21.340" v="207"/>
        <pc:sldMkLst>
          <pc:docMk/>
          <pc:sldMk cId="0" sldId="266"/>
        </pc:sldMkLst>
      </pc:sldChg>
      <pc:sldChg chg="modTransition">
        <pc:chgData name="saleha sufi" userId="c1b489c67951bc4b" providerId="LiveId" clId="{6C357FBE-2967-4398-AA32-67087923C19D}" dt="2026-03-23T02:40:41.727" v="209"/>
        <pc:sldMkLst>
          <pc:docMk/>
          <pc:sldMk cId="0" sldId="267"/>
        </pc:sldMkLst>
      </pc:sldChg>
      <pc:sldChg chg="modTransition">
        <pc:chgData name="saleha sufi" userId="c1b489c67951bc4b" providerId="LiveId" clId="{6C357FBE-2967-4398-AA32-67087923C19D}" dt="2026-03-23T02:48:08.315" v="237"/>
        <pc:sldMkLst>
          <pc:docMk/>
          <pc:sldMk cId="0" sldId="268"/>
        </pc:sldMkLst>
      </pc:sldChg>
      <pc:sldChg chg="modTransition">
        <pc:chgData name="saleha sufi" userId="c1b489c67951bc4b" providerId="LiveId" clId="{6C357FBE-2967-4398-AA32-67087923C19D}" dt="2026-03-23T02:37:56.947" v="191"/>
        <pc:sldMkLst>
          <pc:docMk/>
          <pc:sldMk cId="0" sldId="269"/>
        </pc:sldMkLst>
      </pc:sldChg>
      <pc:sldChg chg="addSp delSp modSp mod modTransition">
        <pc:chgData name="saleha sufi" userId="c1b489c67951bc4b" providerId="LiveId" clId="{6C357FBE-2967-4398-AA32-67087923C19D}" dt="2026-03-23T10:30:07.014" v="690" actId="20577"/>
        <pc:sldMkLst>
          <pc:docMk/>
          <pc:sldMk cId="0" sldId="270"/>
        </pc:sldMkLst>
        <pc:spChg chg="mod">
          <ac:chgData name="saleha sufi" userId="c1b489c67951bc4b" providerId="LiveId" clId="{6C357FBE-2967-4398-AA32-67087923C19D}" dt="2026-03-23T02:26:25.168" v="120" actId="14100"/>
          <ac:spMkLst>
            <pc:docMk/>
            <pc:sldMk cId="0" sldId="270"/>
            <ac:spMk id="2" creationId="{00000000-0000-0000-0000-000000000000}"/>
          </ac:spMkLst>
        </pc:spChg>
        <pc:spChg chg="add del mod">
          <ac:chgData name="saleha sufi" userId="c1b489c67951bc4b" providerId="LiveId" clId="{6C357FBE-2967-4398-AA32-67087923C19D}" dt="2026-03-23T02:26:10.021" v="117"/>
          <ac:spMkLst>
            <pc:docMk/>
            <pc:sldMk cId="0" sldId="270"/>
            <ac:spMk id="3" creationId="{509F7F9B-E7AC-D85B-759D-C177941A29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27" creationId="{4BC99CB9-DDAD-44A2-8A1C-E3AF4E72DF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29" creationId="{64053CBF-3932-45FF-8285-EE5146085F3A}"/>
          </ac:spMkLst>
        </pc:spChg>
        <pc:spChg chg="add del">
          <ac:chgData name="saleha sufi" userId="c1b489c67951bc4b" providerId="LiveId" clId="{6C357FBE-2967-4398-AA32-67087923C19D}" dt="2026-03-23T02:25:44.654" v="107" actId="26606"/>
          <ac:spMkLst>
            <pc:docMk/>
            <pc:sldMk cId="0" sldId="270"/>
            <ac:spMk id="52" creationId="{E2BA2BD9-7B54-4190-8F06-3EF3658A0020}"/>
          </ac:spMkLst>
        </pc:spChg>
        <pc:spChg chg="add del">
          <ac:chgData name="saleha sufi" userId="c1b489c67951bc4b" providerId="LiveId" clId="{6C357FBE-2967-4398-AA32-67087923C19D}" dt="2026-03-23T02:25:52.607" v="111" actId="26606"/>
          <ac:spMkLst>
            <pc:docMk/>
            <pc:sldMk cId="0" sldId="270"/>
            <ac:spMk id="53" creationId="{D93394DA-E684-47C2-9020-13225823F40A}"/>
          </ac:spMkLst>
        </pc:spChg>
        <pc:spChg chg="add del">
          <ac:chgData name="saleha sufi" userId="c1b489c67951bc4b" providerId="LiveId" clId="{6C357FBE-2967-4398-AA32-67087923C19D}" dt="2026-03-23T02:25:51.605" v="109" actId="26606"/>
          <ac:spMkLst>
            <pc:docMk/>
            <pc:sldMk cId="0" sldId="270"/>
            <ac:spMk id="54" creationId="{975D1CFA-2CDB-4B64-BD9F-85744E8DA12F}"/>
          </ac:spMkLst>
        </pc:spChg>
        <pc:spChg chg="add del">
          <ac:chgData name="saleha sufi" userId="c1b489c67951bc4b" providerId="LiveId" clId="{6C357FBE-2967-4398-AA32-67087923C19D}" dt="2026-03-23T02:25:51.605" v="109" actId="26606"/>
          <ac:spMkLst>
            <pc:docMk/>
            <pc:sldMk cId="0" sldId="270"/>
            <ac:spMk id="55" creationId="{EDDBB197-D710-4A4F-A9CA-FD2177498BE8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57" creationId="{4BC99CB9-DDAD-44A2-8A1C-E3AF4E72DF5C}"/>
          </ac:spMkLst>
        </pc:spChg>
        <pc:spChg chg="add del">
          <ac:chgData name="saleha sufi" userId="c1b489c67951bc4b" providerId="LiveId" clId="{6C357FBE-2967-4398-AA32-67087923C19D}" dt="2026-03-23T02:26:07.488" v="115" actId="26606"/>
          <ac:spMkLst>
            <pc:docMk/>
            <pc:sldMk cId="0" sldId="270"/>
            <ac:spMk id="58" creationId="{64053CBF-3932-45FF-8285-EE5146085F3A}"/>
          </ac:spMkLst>
        </pc:s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31" creationId="{2E751C04-BEA6-446B-A678-9C74819EBD4C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37" creationId="{B63ACBA3-DEFD-4C6D-BBA0-64468FA99C2D}"/>
          </ac:grpSpMkLst>
        </pc:grpChg>
        <pc:grpChg chg="add del">
          <ac:chgData name="saleha sufi" userId="c1b489c67951bc4b" providerId="LiveId" clId="{6C357FBE-2967-4398-AA32-67087923C19D}" dt="2026-03-23T02:25:51.605" v="109" actId="26606"/>
          <ac:grpSpMkLst>
            <pc:docMk/>
            <pc:sldMk cId="0" sldId="270"/>
            <ac:grpSpMk id="56" creationId="{25EE5136-01F1-466C-962D-BA9B4C6757AA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59" creationId="{2E751C04-BEA6-446B-A678-9C74819EBD4C}"/>
          </ac:grpSpMkLst>
        </pc:grpChg>
        <pc:grpChg chg="add del">
          <ac:chgData name="saleha sufi" userId="c1b489c67951bc4b" providerId="LiveId" clId="{6C357FBE-2967-4398-AA32-67087923C19D}" dt="2026-03-23T02:26:07.488" v="115" actId="26606"/>
          <ac:grpSpMkLst>
            <pc:docMk/>
            <pc:sldMk cId="0" sldId="270"/>
            <ac:grpSpMk id="64" creationId="{B63ACBA3-DEFD-4C6D-BBA0-64468FA99C2D}"/>
          </ac:grpSpMkLst>
        </pc:grpChg>
        <pc:graphicFrameChg chg="mod modGraphic">
          <ac:chgData name="saleha sufi" userId="c1b489c67951bc4b" providerId="LiveId" clId="{6C357FBE-2967-4398-AA32-67087923C19D}" dt="2026-03-23T10:30:07.014" v="690" actId="20577"/>
          <ac:graphicFrameMkLst>
            <pc:docMk/>
            <pc:sldMk cId="0" sldId="270"/>
            <ac:graphicFrameMk id="47" creationId="{DDB3452B-9163-05F8-266E-434F129592B9}"/>
          </ac:graphicFrameMkLst>
        </pc:graphicFrameChg>
        <pc:picChg chg="add del">
          <ac:chgData name="saleha sufi" userId="c1b489c67951bc4b" providerId="LiveId" clId="{6C357FBE-2967-4398-AA32-67087923C19D}" dt="2026-03-23T02:25:52.607" v="111" actId="26606"/>
          <ac:picMkLst>
            <pc:docMk/>
            <pc:sldMk cId="0" sldId="270"/>
            <ac:picMk id="49" creationId="{D75A82FF-876D-CEF5-E92D-E8FB125776C4}"/>
          </ac:picMkLst>
        </pc:picChg>
      </pc:sldChg>
      <pc:sldChg chg="addSp modSp mod modTransition">
        <pc:chgData name="saleha sufi" userId="c1b489c67951bc4b" providerId="LiveId" clId="{6C357FBE-2967-4398-AA32-67087923C19D}" dt="2026-03-23T02:44:38.145" v="228"/>
        <pc:sldMkLst>
          <pc:docMk/>
          <pc:sldMk cId="1973652364" sldId="271"/>
        </pc:sldMkLst>
        <pc:spChg chg="add mod">
          <ac:chgData name="saleha sufi" userId="c1b489c67951bc4b" providerId="LiveId" clId="{6C357FBE-2967-4398-AA32-67087923C19D}" dt="2026-03-23T02:21:14.942" v="89" actId="20577"/>
          <ac:spMkLst>
            <pc:docMk/>
            <pc:sldMk cId="1973652364" sldId="271"/>
            <ac:spMk id="2" creationId="{EEF87973-B128-1BDB-1D17-2E6102F2F5B2}"/>
          </ac:spMkLst>
        </pc:spChg>
        <pc:spChg chg="mod">
          <ac:chgData name="saleha sufi" userId="c1b489c67951bc4b" providerId="LiveId" clId="{6C357FBE-2967-4398-AA32-67087923C19D}" dt="2026-03-23T02:12:53.691" v="56" actId="1076"/>
          <ac:spMkLst>
            <pc:docMk/>
            <pc:sldMk cId="1973652364" sldId="271"/>
            <ac:spMk id="10" creationId="{E584435F-A3F4-A47C-D7F8-F6904DF0EC9D}"/>
          </ac:spMkLst>
        </pc:spChg>
      </pc:sldChg>
    </pc:docChg>
  </pc:docChgLst>
</pc:chgInfo>
</file>

<file path=ppt/comments/modernComment_101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2D9F81F-1786-4134-9D29-B63678A23FE9}" authorId="{36E02673-6267-2E3D-7825-E99263F80A84}" created="2026-03-23T01:48:45.966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57"/>
      <ac:spMk id="9" creationId="{C5824748-B455-D0EB-25D0-8D6580DEA874}"/>
    </ac:deMkLst>
    <p188:replyLst>
      <p188:reply id="{E9116258-8A39-4211-A0B1-CB0DB7DBBD69}" authorId="{36E02673-6267-2E3D-7825-E99263F80A84}" created="2026-03-23T01:49:37.123">
        <p188:txBody>
          <a:bodyPr/>
          <a:lstStyle/>
          <a:p>
            <a:r>
              <a:rPr lang="en-GB"/>
              <a:t>https://www.flickr.com/photos/surroundsound5000/4603946826/</a:t>
            </a:r>
          </a:p>
        </p188:txBody>
      </p188:reply>
    </p188:replyLst>
    <p188:txBody>
      <a:bodyPr/>
      <a:lstStyle/>
      <a:p>
        <a:r>
          <a:rPr lang="en-GB"/>
          <a:t>https://humanbiology.pressbooks.tru.ca/chapter/15-2-structure-and-function-of-the-respiratory-system/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biology.pressbooks.tru.ca/chapter/15-2-structure-and-function-of-the-respiratory-system/" TargetMode="External"/><Relationship Id="rId7" Type="http://schemas.openxmlformats.org/officeDocument/2006/relationships/hyperlink" Target="https://www.gov.uk/" TargetMode="External"/><Relationship Id="rId2" Type="http://schemas.openxmlformats.org/officeDocument/2006/relationships/hyperlink" Target="https://ginasthma.org/" TargetMode="External"/><Relationship Id="rId1" Type="http://schemas.openxmlformats.org/officeDocument/2006/relationships/hyperlink" Target="https://www.asthma.org.uk/" TargetMode="External"/><Relationship Id="rId6" Type="http://schemas.openxmlformats.org/officeDocument/2006/relationships/hyperlink" Target="https://www.nurse24.it/studenti/patologia/asma-cosa-come-si-tratta.html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nhs.uk/conditions/asthma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6.png"/><Relationship Id="rId7" Type="http://schemas.openxmlformats.org/officeDocument/2006/relationships/image" Target="../media/image38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41.svg"/><Relationship Id="rId4" Type="http://schemas.openxmlformats.org/officeDocument/2006/relationships/image" Target="../media/image37.svg"/><Relationship Id="rId9" Type="http://schemas.openxmlformats.org/officeDocument/2006/relationships/image" Target="../media/image40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4.svg"/><Relationship Id="rId4" Type="http://schemas.openxmlformats.org/officeDocument/2006/relationships/image" Target="../media/image48.svg"/><Relationship Id="rId9" Type="http://schemas.openxmlformats.org/officeDocument/2006/relationships/image" Target="../media/image53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4" Type="http://schemas.openxmlformats.org/officeDocument/2006/relationships/image" Target="../media/image66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hyperlink" Target="https://humanbiology.pressbooks.tru.ca/chapter/15-2-structure-and-function-of-the-respiratory-system/" TargetMode="External"/><Relationship Id="rId7" Type="http://schemas.openxmlformats.org/officeDocument/2006/relationships/hyperlink" Target="https://www.gov.uk/" TargetMode="External"/><Relationship Id="rId2" Type="http://schemas.openxmlformats.org/officeDocument/2006/relationships/hyperlink" Target="https://ginasthma.org/" TargetMode="External"/><Relationship Id="rId1" Type="http://schemas.openxmlformats.org/officeDocument/2006/relationships/hyperlink" Target="https://www.asthma.org.uk/" TargetMode="External"/><Relationship Id="rId6" Type="http://schemas.openxmlformats.org/officeDocument/2006/relationships/hyperlink" Target="https://www.nurse24.it/studenti/patologia/asma-cosa-come-si-tratta.html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nhs.uk/conditions/asthma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0A4353-CCAF-435E-875B-D8652E89F7F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A1B2D6-2DE6-446F-B8CE-DA3F2F773AEA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Chronic respiratory diseases are a major health issue in the UK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2CEF80-1AC1-4381-835B-F55C823C080A}" type="parTrans" cxnId="{E4B93F73-0FCE-4CE8-95CC-9357033828FD}">
      <dgm:prSet/>
      <dgm:spPr/>
      <dgm:t>
        <a:bodyPr/>
        <a:lstStyle/>
        <a:p>
          <a:endParaRPr lang="en-US"/>
        </a:p>
      </dgm:t>
    </dgm:pt>
    <dgm:pt modelId="{352EBA37-3C98-40E4-A711-026BAD3211EC}" type="sibTrans" cxnId="{E4B93F73-0FCE-4CE8-95CC-9357033828FD}">
      <dgm:prSet/>
      <dgm:spPr/>
      <dgm:t>
        <a:bodyPr/>
        <a:lstStyle/>
        <a:p>
          <a:endParaRPr lang="en-US"/>
        </a:p>
      </dgm:t>
    </dgm:pt>
    <dgm:pt modelId="{E7771CDE-1E62-46FB-933A-A4D493E6C8EA}">
      <dgm:prSet custT="1"/>
      <dgm:spPr/>
      <dgm:t>
        <a:bodyPr/>
        <a:lstStyle/>
        <a:p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Asthma is a long</a:t>
          </a:r>
        </a:p>
        <a:p>
          <a:r>
            <a:rPr lang="en-US" sz="2300" dirty="0">
              <a:latin typeface="Arial" panose="020B0604020202020204" pitchFamily="34" charset="0"/>
              <a:cs typeface="Arial" panose="020B0604020202020204" pitchFamily="34" charset="0"/>
            </a:rPr>
            <a:t>-</a:t>
          </a:r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term lung  dieses</a:t>
          </a:r>
        </a:p>
      </dgm:t>
    </dgm:pt>
    <dgm:pt modelId="{EBBF7F24-EE75-43E6-A829-CAA048BF72B3}" type="parTrans" cxnId="{3FC62D1E-C3D7-4B8C-80A9-2BE672D487E3}">
      <dgm:prSet/>
      <dgm:spPr/>
      <dgm:t>
        <a:bodyPr/>
        <a:lstStyle/>
        <a:p>
          <a:endParaRPr lang="en-US"/>
        </a:p>
      </dgm:t>
    </dgm:pt>
    <dgm:pt modelId="{CCC919CE-1192-4B3F-BB33-962B14ECD7BE}" type="sibTrans" cxnId="{3FC62D1E-C3D7-4B8C-80A9-2BE672D487E3}">
      <dgm:prSet/>
      <dgm:spPr/>
      <dgm:t>
        <a:bodyPr/>
        <a:lstStyle/>
        <a:p>
          <a:endParaRPr lang="en-US"/>
        </a:p>
      </dgm:t>
    </dgm:pt>
    <dgm:pt modelId="{99472752-F0D5-4412-A569-BDC27682F095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People may wheeze, coughing and feel short of breath</a:t>
          </a:r>
        </a:p>
      </dgm:t>
    </dgm:pt>
    <dgm:pt modelId="{0356C9B5-915D-4F77-885B-4A3E3647AC22}" type="parTrans" cxnId="{48509699-F033-4E59-86E1-A4E987BD9FD5}">
      <dgm:prSet/>
      <dgm:spPr/>
      <dgm:t>
        <a:bodyPr/>
        <a:lstStyle/>
        <a:p>
          <a:endParaRPr lang="en-US"/>
        </a:p>
      </dgm:t>
    </dgm:pt>
    <dgm:pt modelId="{F30D67CF-B63B-4C8E-8453-F1F41D4722FE}" type="sibTrans" cxnId="{48509699-F033-4E59-86E1-A4E987BD9FD5}">
      <dgm:prSet/>
      <dgm:spPr/>
      <dgm:t>
        <a:bodyPr/>
        <a:lstStyle/>
        <a:p>
          <a:endParaRPr lang="en-US"/>
        </a:p>
      </dgm:t>
    </dgm:pt>
    <dgm:pt modelId="{EAC3434E-BE79-4965-9095-1941D0E09D3F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It’s controlled through medication and support</a:t>
          </a:r>
        </a:p>
      </dgm:t>
    </dgm:pt>
    <dgm:pt modelId="{CBF67F08-C71B-4585-8344-30D9D244DEA5}" type="parTrans" cxnId="{C7AB2ABC-3644-49BB-A317-5BA03D0BA511}">
      <dgm:prSet/>
      <dgm:spPr/>
      <dgm:t>
        <a:bodyPr/>
        <a:lstStyle/>
        <a:p>
          <a:endParaRPr lang="en-US"/>
        </a:p>
      </dgm:t>
    </dgm:pt>
    <dgm:pt modelId="{7952B2E5-41A7-4EC9-814C-53A1F16960E9}" type="sibTrans" cxnId="{C7AB2ABC-3644-49BB-A317-5BA03D0BA511}">
      <dgm:prSet/>
      <dgm:spPr/>
      <dgm:t>
        <a:bodyPr/>
        <a:lstStyle/>
        <a:p>
          <a:endParaRPr lang="en-US"/>
        </a:p>
      </dgm:t>
    </dgm:pt>
    <dgm:pt modelId="{EB3EB212-69FF-4F22-BFA0-DC6F9C15353F}" type="pres">
      <dgm:prSet presAssocID="{4F0A4353-CCAF-435E-875B-D8652E89F7FA}" presName="linear" presStyleCnt="0">
        <dgm:presLayoutVars>
          <dgm:animLvl val="lvl"/>
          <dgm:resizeHandles val="exact"/>
        </dgm:presLayoutVars>
      </dgm:prSet>
      <dgm:spPr/>
    </dgm:pt>
    <dgm:pt modelId="{0EFA353A-D3EB-4C4B-96E3-BB37EA851A99}" type="pres">
      <dgm:prSet presAssocID="{14A1B2D6-2DE6-446F-B8CE-DA3F2F773A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804B1A-0298-4BA8-BA30-B5E87F0CC59A}" type="pres">
      <dgm:prSet presAssocID="{352EBA37-3C98-40E4-A711-026BAD3211EC}" presName="spacer" presStyleCnt="0"/>
      <dgm:spPr/>
    </dgm:pt>
    <dgm:pt modelId="{96135C77-84BA-430C-9233-EF08A2774B8B}" type="pres">
      <dgm:prSet presAssocID="{E7771CDE-1E62-46FB-933A-A4D493E6C8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356A37-A466-48DB-B461-832DBB227FDD}" type="pres">
      <dgm:prSet presAssocID="{CCC919CE-1192-4B3F-BB33-962B14ECD7BE}" presName="spacer" presStyleCnt="0"/>
      <dgm:spPr/>
    </dgm:pt>
    <dgm:pt modelId="{EAFB08C4-3F9E-43AE-8C9D-7A4F1D2AAB06}" type="pres">
      <dgm:prSet presAssocID="{99472752-F0D5-4412-A569-BDC27682F09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64B4253-05B0-4D13-8B16-0540936B9404}" type="pres">
      <dgm:prSet presAssocID="{F30D67CF-B63B-4C8E-8453-F1F41D4722FE}" presName="spacer" presStyleCnt="0"/>
      <dgm:spPr/>
    </dgm:pt>
    <dgm:pt modelId="{880A9DA2-5D52-49CF-8549-E71BDB84A7C6}" type="pres">
      <dgm:prSet presAssocID="{EAC3434E-BE79-4965-9095-1941D0E09D3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4506E10-D482-4313-93E2-20102E7740D0}" type="presOf" srcId="{14A1B2D6-2DE6-446F-B8CE-DA3F2F773AEA}" destId="{0EFA353A-D3EB-4C4B-96E3-BB37EA851A99}" srcOrd="0" destOrd="0" presId="urn:microsoft.com/office/officeart/2005/8/layout/vList2"/>
    <dgm:cxn modelId="{3FC62D1E-C3D7-4B8C-80A9-2BE672D487E3}" srcId="{4F0A4353-CCAF-435E-875B-D8652E89F7FA}" destId="{E7771CDE-1E62-46FB-933A-A4D493E6C8EA}" srcOrd="1" destOrd="0" parTransId="{EBBF7F24-EE75-43E6-A829-CAA048BF72B3}" sibTransId="{CCC919CE-1192-4B3F-BB33-962B14ECD7BE}"/>
    <dgm:cxn modelId="{7E919A3A-AE13-4432-A392-667572037A6E}" type="presOf" srcId="{4F0A4353-CCAF-435E-875B-D8652E89F7FA}" destId="{EB3EB212-69FF-4F22-BFA0-DC6F9C15353F}" srcOrd="0" destOrd="0" presId="urn:microsoft.com/office/officeart/2005/8/layout/vList2"/>
    <dgm:cxn modelId="{E4B93F73-0FCE-4CE8-95CC-9357033828FD}" srcId="{4F0A4353-CCAF-435E-875B-D8652E89F7FA}" destId="{14A1B2D6-2DE6-446F-B8CE-DA3F2F773AEA}" srcOrd="0" destOrd="0" parTransId="{F92CEF80-1AC1-4381-835B-F55C823C080A}" sibTransId="{352EBA37-3C98-40E4-A711-026BAD3211EC}"/>
    <dgm:cxn modelId="{77491157-BCC8-40DE-95A3-D42F3F7314CE}" type="presOf" srcId="{E7771CDE-1E62-46FB-933A-A4D493E6C8EA}" destId="{96135C77-84BA-430C-9233-EF08A2774B8B}" srcOrd="0" destOrd="0" presId="urn:microsoft.com/office/officeart/2005/8/layout/vList2"/>
    <dgm:cxn modelId="{48509699-F033-4E59-86E1-A4E987BD9FD5}" srcId="{4F0A4353-CCAF-435E-875B-D8652E89F7FA}" destId="{99472752-F0D5-4412-A569-BDC27682F095}" srcOrd="2" destOrd="0" parTransId="{0356C9B5-915D-4F77-885B-4A3E3647AC22}" sibTransId="{F30D67CF-B63B-4C8E-8453-F1F41D4722FE}"/>
    <dgm:cxn modelId="{C7AB2ABC-3644-49BB-A317-5BA03D0BA511}" srcId="{4F0A4353-CCAF-435E-875B-D8652E89F7FA}" destId="{EAC3434E-BE79-4965-9095-1941D0E09D3F}" srcOrd="3" destOrd="0" parTransId="{CBF67F08-C71B-4585-8344-30D9D244DEA5}" sibTransId="{7952B2E5-41A7-4EC9-814C-53A1F16960E9}"/>
    <dgm:cxn modelId="{5887A2CC-75CB-4B11-900F-7B02B8E8DB61}" type="presOf" srcId="{99472752-F0D5-4412-A569-BDC27682F095}" destId="{EAFB08C4-3F9E-43AE-8C9D-7A4F1D2AAB06}" srcOrd="0" destOrd="0" presId="urn:microsoft.com/office/officeart/2005/8/layout/vList2"/>
    <dgm:cxn modelId="{D6E192F3-BE03-40A4-A180-7C2A0AECC412}" type="presOf" srcId="{EAC3434E-BE79-4965-9095-1941D0E09D3F}" destId="{880A9DA2-5D52-49CF-8549-E71BDB84A7C6}" srcOrd="0" destOrd="0" presId="urn:microsoft.com/office/officeart/2005/8/layout/vList2"/>
    <dgm:cxn modelId="{A679DCD1-BA36-4B1E-AEC3-252482E00CF0}" type="presParOf" srcId="{EB3EB212-69FF-4F22-BFA0-DC6F9C15353F}" destId="{0EFA353A-D3EB-4C4B-96E3-BB37EA851A99}" srcOrd="0" destOrd="0" presId="urn:microsoft.com/office/officeart/2005/8/layout/vList2"/>
    <dgm:cxn modelId="{ABBEF5F7-45B8-4577-9B37-69562AE2D615}" type="presParOf" srcId="{EB3EB212-69FF-4F22-BFA0-DC6F9C15353F}" destId="{B7804B1A-0298-4BA8-BA30-B5E87F0CC59A}" srcOrd="1" destOrd="0" presId="urn:microsoft.com/office/officeart/2005/8/layout/vList2"/>
    <dgm:cxn modelId="{000E92B7-E32B-4420-8AE4-066F0F707285}" type="presParOf" srcId="{EB3EB212-69FF-4F22-BFA0-DC6F9C15353F}" destId="{96135C77-84BA-430C-9233-EF08A2774B8B}" srcOrd="2" destOrd="0" presId="urn:microsoft.com/office/officeart/2005/8/layout/vList2"/>
    <dgm:cxn modelId="{92315C72-B619-409C-A203-3F45C5F1EE58}" type="presParOf" srcId="{EB3EB212-69FF-4F22-BFA0-DC6F9C15353F}" destId="{C7356A37-A466-48DB-B461-832DBB227FDD}" srcOrd="3" destOrd="0" presId="urn:microsoft.com/office/officeart/2005/8/layout/vList2"/>
    <dgm:cxn modelId="{EB2B7269-0441-460F-AB12-D80D1FBC32E1}" type="presParOf" srcId="{EB3EB212-69FF-4F22-BFA0-DC6F9C15353F}" destId="{EAFB08C4-3F9E-43AE-8C9D-7A4F1D2AAB06}" srcOrd="4" destOrd="0" presId="urn:microsoft.com/office/officeart/2005/8/layout/vList2"/>
    <dgm:cxn modelId="{93D398F5-9C7A-4EC6-82A5-F370168EC6CB}" type="presParOf" srcId="{EB3EB212-69FF-4F22-BFA0-DC6F9C15353F}" destId="{E64B4253-05B0-4D13-8B16-0540936B9404}" srcOrd="5" destOrd="0" presId="urn:microsoft.com/office/officeart/2005/8/layout/vList2"/>
    <dgm:cxn modelId="{1030B434-30A9-4B4A-B63B-36327AF5420E}" type="presParOf" srcId="{EB3EB212-69FF-4F22-BFA0-DC6F9C15353F}" destId="{880A9DA2-5D52-49CF-8549-E71BDB84A7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5C8807-5EF5-4C8B-9040-64673DB670B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B6D39542-FD16-4808-BC11-37857235A8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Chronic inflammatory disease of the airways</a:t>
          </a:r>
        </a:p>
      </dgm:t>
    </dgm:pt>
    <dgm:pt modelId="{0A1DE3FC-E85E-4398-9AEA-87E881C227B8}" type="parTrans" cxnId="{68069EFF-7962-431A-94B0-6A5BC518164E}">
      <dgm:prSet/>
      <dgm:spPr/>
      <dgm:t>
        <a:bodyPr/>
        <a:lstStyle/>
        <a:p>
          <a:endParaRPr lang="en-US"/>
        </a:p>
      </dgm:t>
    </dgm:pt>
    <dgm:pt modelId="{A70E9F3D-ACD6-4EA1-B79C-A4D86EA7F968}" type="sibTrans" cxnId="{68069EFF-7962-431A-94B0-6A5BC518164E}">
      <dgm:prSet/>
      <dgm:spPr/>
      <dgm:t>
        <a:bodyPr/>
        <a:lstStyle/>
        <a:p>
          <a:endParaRPr lang="en-US"/>
        </a:p>
      </dgm:t>
    </dgm:pt>
    <dgm:pt modelId="{3629595F-17E7-443F-ADF3-BAE791B489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Causes airway narrowing and mucus production</a:t>
          </a:r>
        </a:p>
      </dgm:t>
    </dgm:pt>
    <dgm:pt modelId="{45062AF0-DA41-4127-AF0F-2DA158B6A275}" type="parTrans" cxnId="{3CD07FE5-C24C-49C3-805F-56F08052BFED}">
      <dgm:prSet/>
      <dgm:spPr/>
      <dgm:t>
        <a:bodyPr/>
        <a:lstStyle/>
        <a:p>
          <a:endParaRPr lang="en-US"/>
        </a:p>
      </dgm:t>
    </dgm:pt>
    <dgm:pt modelId="{71D53949-D0AE-4132-B2DC-D5DF23016F3C}" type="sibTrans" cxnId="{3CD07FE5-C24C-49C3-805F-56F08052BFED}">
      <dgm:prSet/>
      <dgm:spPr/>
      <dgm:t>
        <a:bodyPr/>
        <a:lstStyle/>
        <a:p>
          <a:endParaRPr lang="en-US"/>
        </a:p>
      </dgm:t>
    </dgm:pt>
    <dgm:pt modelId="{E9BE29F8-7706-49F0-989D-CAB48590861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Symptoms: wheezing, breathlessness, coughing</a:t>
          </a:r>
        </a:p>
      </dgm:t>
    </dgm:pt>
    <dgm:pt modelId="{3DD9DE7E-39CD-4849-9C1D-AC524F2EACAB}" type="parTrans" cxnId="{E242801D-F3C3-4359-BE06-9BE5D8842052}">
      <dgm:prSet/>
      <dgm:spPr/>
      <dgm:t>
        <a:bodyPr/>
        <a:lstStyle/>
        <a:p>
          <a:endParaRPr lang="en-US"/>
        </a:p>
      </dgm:t>
    </dgm:pt>
    <dgm:pt modelId="{6A2277F6-BBC3-4B14-9FCB-E7E50BC7137C}" type="sibTrans" cxnId="{E242801D-F3C3-4359-BE06-9BE5D8842052}">
      <dgm:prSet/>
      <dgm:spPr/>
      <dgm:t>
        <a:bodyPr/>
        <a:lstStyle/>
        <a:p>
          <a:endParaRPr lang="en-US"/>
        </a:p>
      </dgm:t>
    </dgm:pt>
    <dgm:pt modelId="{0F6EB4A8-1515-4A12-B2D7-F2FFFB9A4CF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Triggers include allergens, pollution and exercise</a:t>
          </a:r>
        </a:p>
      </dgm:t>
    </dgm:pt>
    <dgm:pt modelId="{93877A48-81F7-4763-94BC-28FC9F124FFF}" type="parTrans" cxnId="{615AC1F7-B609-42A4-8DE7-B9DBCC41B9C1}">
      <dgm:prSet/>
      <dgm:spPr/>
      <dgm:t>
        <a:bodyPr/>
        <a:lstStyle/>
        <a:p>
          <a:endParaRPr lang="en-US"/>
        </a:p>
      </dgm:t>
    </dgm:pt>
    <dgm:pt modelId="{DFA07F9D-3FCE-4E71-B3B1-34A12B66B85C}" type="sibTrans" cxnId="{615AC1F7-B609-42A4-8DE7-B9DBCC41B9C1}">
      <dgm:prSet/>
      <dgm:spPr/>
      <dgm:t>
        <a:bodyPr/>
        <a:lstStyle/>
        <a:p>
          <a:endParaRPr lang="en-US"/>
        </a:p>
      </dgm:t>
    </dgm:pt>
    <dgm:pt modelId="{BD2A669A-0424-4C35-B29E-486897AAB0E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(NHS, 2023; GINA, 2023)</a:t>
          </a:r>
        </a:p>
      </dgm:t>
    </dgm:pt>
    <dgm:pt modelId="{5E71960E-52A4-424D-B98A-312C1F89F3FB}" type="parTrans" cxnId="{03BB45C8-BFE1-4549-A745-4E8F2279D72B}">
      <dgm:prSet/>
      <dgm:spPr/>
      <dgm:t>
        <a:bodyPr/>
        <a:lstStyle/>
        <a:p>
          <a:endParaRPr lang="en-US"/>
        </a:p>
      </dgm:t>
    </dgm:pt>
    <dgm:pt modelId="{84441BC5-516A-49F2-A1D2-4DE4F983B7BD}" type="sibTrans" cxnId="{03BB45C8-BFE1-4549-A745-4E8F2279D72B}">
      <dgm:prSet/>
      <dgm:spPr/>
      <dgm:t>
        <a:bodyPr/>
        <a:lstStyle/>
        <a:p>
          <a:endParaRPr lang="en-US"/>
        </a:p>
      </dgm:t>
    </dgm:pt>
    <dgm:pt modelId="{EBE2676E-360F-4E1B-B637-4BBAB6543029}" type="pres">
      <dgm:prSet presAssocID="{875C8807-5EF5-4C8B-9040-64673DB670B9}" presName="root" presStyleCnt="0">
        <dgm:presLayoutVars>
          <dgm:dir/>
          <dgm:resizeHandles val="exact"/>
        </dgm:presLayoutVars>
      </dgm:prSet>
      <dgm:spPr/>
    </dgm:pt>
    <dgm:pt modelId="{1689DF79-1A0F-4FED-AAF7-073A29823FF2}" type="pres">
      <dgm:prSet presAssocID="{B6D39542-FD16-4808-BC11-37857235A813}" presName="compNode" presStyleCnt="0"/>
      <dgm:spPr/>
    </dgm:pt>
    <dgm:pt modelId="{5B3881E2-5D9D-4687-8325-9C09250F5316}" type="pres">
      <dgm:prSet presAssocID="{B6D39542-FD16-4808-BC11-37857235A8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C20768A-AC1B-4984-BE42-39EFD23E8E42}" type="pres">
      <dgm:prSet presAssocID="{B6D39542-FD16-4808-BC11-37857235A813}" presName="spaceRect" presStyleCnt="0"/>
      <dgm:spPr/>
    </dgm:pt>
    <dgm:pt modelId="{DAD3F2A7-9996-40F8-AC09-16E1F2262D91}" type="pres">
      <dgm:prSet presAssocID="{B6D39542-FD16-4808-BC11-37857235A813}" presName="textRect" presStyleLbl="revTx" presStyleIdx="0" presStyleCnt="5">
        <dgm:presLayoutVars>
          <dgm:chMax val="1"/>
          <dgm:chPref val="1"/>
        </dgm:presLayoutVars>
      </dgm:prSet>
      <dgm:spPr/>
    </dgm:pt>
    <dgm:pt modelId="{64E54C4D-4183-4E4C-AFAB-E1E53D8F63E5}" type="pres">
      <dgm:prSet presAssocID="{A70E9F3D-ACD6-4EA1-B79C-A4D86EA7F968}" presName="sibTrans" presStyleCnt="0"/>
      <dgm:spPr/>
    </dgm:pt>
    <dgm:pt modelId="{49604E8E-CCB5-4C88-8FFB-E9BE6821312F}" type="pres">
      <dgm:prSet presAssocID="{3629595F-17E7-443F-ADF3-BAE791B4891E}" presName="compNode" presStyleCnt="0"/>
      <dgm:spPr/>
    </dgm:pt>
    <dgm:pt modelId="{E04E7F4E-22D5-41A4-9838-C4CB7DBED268}" type="pres">
      <dgm:prSet presAssocID="{3629595F-17E7-443F-ADF3-BAE791B4891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14EF5B1-42D5-4DAD-B012-57164CAEC72E}" type="pres">
      <dgm:prSet presAssocID="{3629595F-17E7-443F-ADF3-BAE791B4891E}" presName="spaceRect" presStyleCnt="0"/>
      <dgm:spPr/>
    </dgm:pt>
    <dgm:pt modelId="{D7D41B1C-9CC3-468D-879B-FD624023A957}" type="pres">
      <dgm:prSet presAssocID="{3629595F-17E7-443F-ADF3-BAE791B4891E}" presName="textRect" presStyleLbl="revTx" presStyleIdx="1" presStyleCnt="5">
        <dgm:presLayoutVars>
          <dgm:chMax val="1"/>
          <dgm:chPref val="1"/>
        </dgm:presLayoutVars>
      </dgm:prSet>
      <dgm:spPr/>
    </dgm:pt>
    <dgm:pt modelId="{80BEC5E1-0659-4AF8-9DA8-A5A7ED60CFDA}" type="pres">
      <dgm:prSet presAssocID="{71D53949-D0AE-4132-B2DC-D5DF23016F3C}" presName="sibTrans" presStyleCnt="0"/>
      <dgm:spPr/>
    </dgm:pt>
    <dgm:pt modelId="{0BC406B7-5BB2-4B1F-AC5A-AB12FAD58CDD}" type="pres">
      <dgm:prSet presAssocID="{E9BE29F8-7706-49F0-989D-CAB48590861A}" presName="compNode" presStyleCnt="0"/>
      <dgm:spPr/>
    </dgm:pt>
    <dgm:pt modelId="{812B6022-2481-4496-933B-9A74C2C85A9A}" type="pres">
      <dgm:prSet presAssocID="{E9BE29F8-7706-49F0-989D-CAB48590861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4DF42C48-CB67-4380-8246-7C4C1D7F16E2}" type="pres">
      <dgm:prSet presAssocID="{E9BE29F8-7706-49F0-989D-CAB48590861A}" presName="spaceRect" presStyleCnt="0"/>
      <dgm:spPr/>
    </dgm:pt>
    <dgm:pt modelId="{BB71B754-2662-403A-86C4-C49805B9BDB9}" type="pres">
      <dgm:prSet presAssocID="{E9BE29F8-7706-49F0-989D-CAB48590861A}" presName="textRect" presStyleLbl="revTx" presStyleIdx="2" presStyleCnt="5">
        <dgm:presLayoutVars>
          <dgm:chMax val="1"/>
          <dgm:chPref val="1"/>
        </dgm:presLayoutVars>
      </dgm:prSet>
      <dgm:spPr/>
    </dgm:pt>
    <dgm:pt modelId="{353D822B-1CCF-4486-806D-5B7B8047655D}" type="pres">
      <dgm:prSet presAssocID="{6A2277F6-BBC3-4B14-9FCB-E7E50BC7137C}" presName="sibTrans" presStyleCnt="0"/>
      <dgm:spPr/>
    </dgm:pt>
    <dgm:pt modelId="{8BA4664F-4C4F-4D1E-8C8F-FFF7BEE5A3F3}" type="pres">
      <dgm:prSet presAssocID="{0F6EB4A8-1515-4A12-B2D7-F2FFFB9A4CFF}" presName="compNode" presStyleCnt="0"/>
      <dgm:spPr/>
    </dgm:pt>
    <dgm:pt modelId="{42F97E64-9E1A-4A3C-91B7-784A638C6678}" type="pres">
      <dgm:prSet presAssocID="{0F6EB4A8-1515-4A12-B2D7-F2FFFB9A4CF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572FBCF8-717B-4CCE-9211-5C06CBDAC948}" type="pres">
      <dgm:prSet presAssocID="{0F6EB4A8-1515-4A12-B2D7-F2FFFB9A4CFF}" presName="spaceRect" presStyleCnt="0"/>
      <dgm:spPr/>
    </dgm:pt>
    <dgm:pt modelId="{3D816242-8F2B-465A-9B82-2FCFF7449DA4}" type="pres">
      <dgm:prSet presAssocID="{0F6EB4A8-1515-4A12-B2D7-F2FFFB9A4CFF}" presName="textRect" presStyleLbl="revTx" presStyleIdx="3" presStyleCnt="5">
        <dgm:presLayoutVars>
          <dgm:chMax val="1"/>
          <dgm:chPref val="1"/>
        </dgm:presLayoutVars>
      </dgm:prSet>
      <dgm:spPr/>
    </dgm:pt>
    <dgm:pt modelId="{9163CEEA-7834-493C-8C3F-6EDB1DD9499E}" type="pres">
      <dgm:prSet presAssocID="{DFA07F9D-3FCE-4E71-B3B1-34A12B66B85C}" presName="sibTrans" presStyleCnt="0"/>
      <dgm:spPr/>
    </dgm:pt>
    <dgm:pt modelId="{9FD5AFA4-02E7-4CFD-A554-5B349A48AF84}" type="pres">
      <dgm:prSet presAssocID="{BD2A669A-0424-4C35-B29E-486897AAB0E3}" presName="compNode" presStyleCnt="0"/>
      <dgm:spPr/>
    </dgm:pt>
    <dgm:pt modelId="{DB84DBC9-A857-4700-8650-A9FBE45D2195}" type="pres">
      <dgm:prSet presAssocID="{BD2A669A-0424-4C35-B29E-486897AAB0E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936AD40E-9522-4714-B9E5-269C508816EA}" type="pres">
      <dgm:prSet presAssocID="{BD2A669A-0424-4C35-B29E-486897AAB0E3}" presName="spaceRect" presStyleCnt="0"/>
      <dgm:spPr/>
    </dgm:pt>
    <dgm:pt modelId="{8D7BA4BA-EF64-42FD-9E64-151442B4E0BE}" type="pres">
      <dgm:prSet presAssocID="{BD2A669A-0424-4C35-B29E-486897AAB0E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242801D-F3C3-4359-BE06-9BE5D8842052}" srcId="{875C8807-5EF5-4C8B-9040-64673DB670B9}" destId="{E9BE29F8-7706-49F0-989D-CAB48590861A}" srcOrd="2" destOrd="0" parTransId="{3DD9DE7E-39CD-4849-9C1D-AC524F2EACAB}" sibTransId="{6A2277F6-BBC3-4B14-9FCB-E7E50BC7137C}"/>
    <dgm:cxn modelId="{AF21511F-57DB-4501-95FB-F13A14A3D59C}" type="presOf" srcId="{3629595F-17E7-443F-ADF3-BAE791B4891E}" destId="{D7D41B1C-9CC3-468D-879B-FD624023A957}" srcOrd="0" destOrd="0" presId="urn:microsoft.com/office/officeart/2018/2/layout/IconLabelList"/>
    <dgm:cxn modelId="{8FF3AC30-9E25-4C3B-A192-41D03CA96ADC}" type="presOf" srcId="{B6D39542-FD16-4808-BC11-37857235A813}" destId="{DAD3F2A7-9996-40F8-AC09-16E1F2262D91}" srcOrd="0" destOrd="0" presId="urn:microsoft.com/office/officeart/2018/2/layout/IconLabelList"/>
    <dgm:cxn modelId="{6AD86B66-510A-4BC6-86AF-E2BD4AAA2B6D}" type="presOf" srcId="{0F6EB4A8-1515-4A12-B2D7-F2FFFB9A4CFF}" destId="{3D816242-8F2B-465A-9B82-2FCFF7449DA4}" srcOrd="0" destOrd="0" presId="urn:microsoft.com/office/officeart/2018/2/layout/IconLabelList"/>
    <dgm:cxn modelId="{7A04E473-4A46-4B02-AE69-D17EBFC5E9D2}" type="presOf" srcId="{875C8807-5EF5-4C8B-9040-64673DB670B9}" destId="{EBE2676E-360F-4E1B-B637-4BBAB6543029}" srcOrd="0" destOrd="0" presId="urn:microsoft.com/office/officeart/2018/2/layout/IconLabelList"/>
    <dgm:cxn modelId="{403ECDBA-57C8-492D-AA70-69F56D6403D4}" type="presOf" srcId="{BD2A669A-0424-4C35-B29E-486897AAB0E3}" destId="{8D7BA4BA-EF64-42FD-9E64-151442B4E0BE}" srcOrd="0" destOrd="0" presId="urn:microsoft.com/office/officeart/2018/2/layout/IconLabelList"/>
    <dgm:cxn modelId="{03BB45C8-BFE1-4549-A745-4E8F2279D72B}" srcId="{875C8807-5EF5-4C8B-9040-64673DB670B9}" destId="{BD2A669A-0424-4C35-B29E-486897AAB0E3}" srcOrd="4" destOrd="0" parTransId="{5E71960E-52A4-424D-B98A-312C1F89F3FB}" sibTransId="{84441BC5-516A-49F2-A1D2-4DE4F983B7BD}"/>
    <dgm:cxn modelId="{3CD07FE5-C24C-49C3-805F-56F08052BFED}" srcId="{875C8807-5EF5-4C8B-9040-64673DB670B9}" destId="{3629595F-17E7-443F-ADF3-BAE791B4891E}" srcOrd="1" destOrd="0" parTransId="{45062AF0-DA41-4127-AF0F-2DA158B6A275}" sibTransId="{71D53949-D0AE-4132-B2DC-D5DF23016F3C}"/>
    <dgm:cxn modelId="{156870E9-D6E0-4654-A5C9-0692B53899E2}" type="presOf" srcId="{E9BE29F8-7706-49F0-989D-CAB48590861A}" destId="{BB71B754-2662-403A-86C4-C49805B9BDB9}" srcOrd="0" destOrd="0" presId="urn:microsoft.com/office/officeart/2018/2/layout/IconLabelList"/>
    <dgm:cxn modelId="{615AC1F7-B609-42A4-8DE7-B9DBCC41B9C1}" srcId="{875C8807-5EF5-4C8B-9040-64673DB670B9}" destId="{0F6EB4A8-1515-4A12-B2D7-F2FFFB9A4CFF}" srcOrd="3" destOrd="0" parTransId="{93877A48-81F7-4763-94BC-28FC9F124FFF}" sibTransId="{DFA07F9D-3FCE-4E71-B3B1-34A12B66B85C}"/>
    <dgm:cxn modelId="{68069EFF-7962-431A-94B0-6A5BC518164E}" srcId="{875C8807-5EF5-4C8B-9040-64673DB670B9}" destId="{B6D39542-FD16-4808-BC11-37857235A813}" srcOrd="0" destOrd="0" parTransId="{0A1DE3FC-E85E-4398-9AEA-87E881C227B8}" sibTransId="{A70E9F3D-ACD6-4EA1-B79C-A4D86EA7F968}"/>
    <dgm:cxn modelId="{6A9683A8-9753-431A-8382-402CCDA63EE3}" type="presParOf" srcId="{EBE2676E-360F-4E1B-B637-4BBAB6543029}" destId="{1689DF79-1A0F-4FED-AAF7-073A29823FF2}" srcOrd="0" destOrd="0" presId="urn:microsoft.com/office/officeart/2018/2/layout/IconLabelList"/>
    <dgm:cxn modelId="{C9FEE669-259E-40D4-8085-96AF9C137EEE}" type="presParOf" srcId="{1689DF79-1A0F-4FED-AAF7-073A29823FF2}" destId="{5B3881E2-5D9D-4687-8325-9C09250F5316}" srcOrd="0" destOrd="0" presId="urn:microsoft.com/office/officeart/2018/2/layout/IconLabelList"/>
    <dgm:cxn modelId="{12FACE3A-C98F-400E-869F-51A7B2E62FBE}" type="presParOf" srcId="{1689DF79-1A0F-4FED-AAF7-073A29823FF2}" destId="{5C20768A-AC1B-4984-BE42-39EFD23E8E42}" srcOrd="1" destOrd="0" presId="urn:microsoft.com/office/officeart/2018/2/layout/IconLabelList"/>
    <dgm:cxn modelId="{C28F4585-69C9-4C97-99F4-235875A95ACE}" type="presParOf" srcId="{1689DF79-1A0F-4FED-AAF7-073A29823FF2}" destId="{DAD3F2A7-9996-40F8-AC09-16E1F2262D91}" srcOrd="2" destOrd="0" presId="urn:microsoft.com/office/officeart/2018/2/layout/IconLabelList"/>
    <dgm:cxn modelId="{01FF5CB0-730D-4AE9-9F59-4FD517F53B19}" type="presParOf" srcId="{EBE2676E-360F-4E1B-B637-4BBAB6543029}" destId="{64E54C4D-4183-4E4C-AFAB-E1E53D8F63E5}" srcOrd="1" destOrd="0" presId="urn:microsoft.com/office/officeart/2018/2/layout/IconLabelList"/>
    <dgm:cxn modelId="{9CE1F181-2F59-4BC6-8FEE-8CE1B47C6085}" type="presParOf" srcId="{EBE2676E-360F-4E1B-B637-4BBAB6543029}" destId="{49604E8E-CCB5-4C88-8FFB-E9BE6821312F}" srcOrd="2" destOrd="0" presId="urn:microsoft.com/office/officeart/2018/2/layout/IconLabelList"/>
    <dgm:cxn modelId="{A898C4CF-7798-4C87-8295-777602741B60}" type="presParOf" srcId="{49604E8E-CCB5-4C88-8FFB-E9BE6821312F}" destId="{E04E7F4E-22D5-41A4-9838-C4CB7DBED268}" srcOrd="0" destOrd="0" presId="urn:microsoft.com/office/officeart/2018/2/layout/IconLabelList"/>
    <dgm:cxn modelId="{EB6219E1-6837-43F8-8B75-D10E9F0D6DB4}" type="presParOf" srcId="{49604E8E-CCB5-4C88-8FFB-E9BE6821312F}" destId="{814EF5B1-42D5-4DAD-B012-57164CAEC72E}" srcOrd="1" destOrd="0" presId="urn:microsoft.com/office/officeart/2018/2/layout/IconLabelList"/>
    <dgm:cxn modelId="{4CEC3233-4F4E-4ECF-B6A8-273008B7537E}" type="presParOf" srcId="{49604E8E-CCB5-4C88-8FFB-E9BE6821312F}" destId="{D7D41B1C-9CC3-468D-879B-FD624023A957}" srcOrd="2" destOrd="0" presId="urn:microsoft.com/office/officeart/2018/2/layout/IconLabelList"/>
    <dgm:cxn modelId="{A8CB34BC-4A9E-4551-92F6-5AEDA63619DB}" type="presParOf" srcId="{EBE2676E-360F-4E1B-B637-4BBAB6543029}" destId="{80BEC5E1-0659-4AF8-9DA8-A5A7ED60CFDA}" srcOrd="3" destOrd="0" presId="urn:microsoft.com/office/officeart/2018/2/layout/IconLabelList"/>
    <dgm:cxn modelId="{A5EFC177-98D2-4CDA-8937-24E729508F81}" type="presParOf" srcId="{EBE2676E-360F-4E1B-B637-4BBAB6543029}" destId="{0BC406B7-5BB2-4B1F-AC5A-AB12FAD58CDD}" srcOrd="4" destOrd="0" presId="urn:microsoft.com/office/officeart/2018/2/layout/IconLabelList"/>
    <dgm:cxn modelId="{70E63495-DF76-4691-9CBF-732E29CF8085}" type="presParOf" srcId="{0BC406B7-5BB2-4B1F-AC5A-AB12FAD58CDD}" destId="{812B6022-2481-4496-933B-9A74C2C85A9A}" srcOrd="0" destOrd="0" presId="urn:microsoft.com/office/officeart/2018/2/layout/IconLabelList"/>
    <dgm:cxn modelId="{E851CC9A-49F9-49EC-BB70-EBEF42A845BA}" type="presParOf" srcId="{0BC406B7-5BB2-4B1F-AC5A-AB12FAD58CDD}" destId="{4DF42C48-CB67-4380-8246-7C4C1D7F16E2}" srcOrd="1" destOrd="0" presId="urn:microsoft.com/office/officeart/2018/2/layout/IconLabelList"/>
    <dgm:cxn modelId="{2E246F93-793F-4B28-B908-4E3EC8B7D8E8}" type="presParOf" srcId="{0BC406B7-5BB2-4B1F-AC5A-AB12FAD58CDD}" destId="{BB71B754-2662-403A-86C4-C49805B9BDB9}" srcOrd="2" destOrd="0" presId="urn:microsoft.com/office/officeart/2018/2/layout/IconLabelList"/>
    <dgm:cxn modelId="{EB3BF454-BD77-4C0A-9C24-8B2BF14A975B}" type="presParOf" srcId="{EBE2676E-360F-4E1B-B637-4BBAB6543029}" destId="{353D822B-1CCF-4486-806D-5B7B8047655D}" srcOrd="5" destOrd="0" presId="urn:microsoft.com/office/officeart/2018/2/layout/IconLabelList"/>
    <dgm:cxn modelId="{BB3B7110-2D85-4A13-8589-0E805893D9AA}" type="presParOf" srcId="{EBE2676E-360F-4E1B-B637-4BBAB6543029}" destId="{8BA4664F-4C4F-4D1E-8C8F-FFF7BEE5A3F3}" srcOrd="6" destOrd="0" presId="urn:microsoft.com/office/officeart/2018/2/layout/IconLabelList"/>
    <dgm:cxn modelId="{97B46505-5168-4332-B895-E2FB5C5A7E91}" type="presParOf" srcId="{8BA4664F-4C4F-4D1E-8C8F-FFF7BEE5A3F3}" destId="{42F97E64-9E1A-4A3C-91B7-784A638C6678}" srcOrd="0" destOrd="0" presId="urn:microsoft.com/office/officeart/2018/2/layout/IconLabelList"/>
    <dgm:cxn modelId="{2C98E3EB-F61E-47C2-A75F-CCE3A0EDFF15}" type="presParOf" srcId="{8BA4664F-4C4F-4D1E-8C8F-FFF7BEE5A3F3}" destId="{572FBCF8-717B-4CCE-9211-5C06CBDAC948}" srcOrd="1" destOrd="0" presId="urn:microsoft.com/office/officeart/2018/2/layout/IconLabelList"/>
    <dgm:cxn modelId="{BDFD72A1-1ACB-46D6-B08A-9F66B40EB38E}" type="presParOf" srcId="{8BA4664F-4C4F-4D1E-8C8F-FFF7BEE5A3F3}" destId="{3D816242-8F2B-465A-9B82-2FCFF7449DA4}" srcOrd="2" destOrd="0" presId="urn:microsoft.com/office/officeart/2018/2/layout/IconLabelList"/>
    <dgm:cxn modelId="{2DF1A2B2-B960-41B6-B5EF-66DCDE199917}" type="presParOf" srcId="{EBE2676E-360F-4E1B-B637-4BBAB6543029}" destId="{9163CEEA-7834-493C-8C3F-6EDB1DD9499E}" srcOrd="7" destOrd="0" presId="urn:microsoft.com/office/officeart/2018/2/layout/IconLabelList"/>
    <dgm:cxn modelId="{E26B1BFB-7168-45FF-A5EF-84FFE4C1B8DE}" type="presParOf" srcId="{EBE2676E-360F-4E1B-B637-4BBAB6543029}" destId="{9FD5AFA4-02E7-4CFD-A554-5B349A48AF84}" srcOrd="8" destOrd="0" presId="urn:microsoft.com/office/officeart/2018/2/layout/IconLabelList"/>
    <dgm:cxn modelId="{F31BE302-4A58-44BE-A5B2-F94264A4F749}" type="presParOf" srcId="{9FD5AFA4-02E7-4CFD-A554-5B349A48AF84}" destId="{DB84DBC9-A857-4700-8650-A9FBE45D2195}" srcOrd="0" destOrd="0" presId="urn:microsoft.com/office/officeart/2018/2/layout/IconLabelList"/>
    <dgm:cxn modelId="{B85625C8-978C-49E8-B79B-B304BC4CC5CE}" type="presParOf" srcId="{9FD5AFA4-02E7-4CFD-A554-5B349A48AF84}" destId="{936AD40E-9522-4714-B9E5-269C508816EA}" srcOrd="1" destOrd="0" presId="urn:microsoft.com/office/officeart/2018/2/layout/IconLabelList"/>
    <dgm:cxn modelId="{3F1ECBE4-368A-47CD-BBA5-9376D7C13DE6}" type="presParOf" srcId="{9FD5AFA4-02E7-4CFD-A554-5B349A48AF84}" destId="{8D7BA4BA-EF64-42FD-9E64-151442B4E0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E3B106-C0D7-4DFC-BAF8-9E9E5902BE8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C610A2D-190B-41AE-A8A0-54E4F3558449}">
      <dgm:prSet/>
      <dgm:spPr/>
      <dgm:t>
        <a:bodyPr/>
        <a:lstStyle/>
        <a:p>
          <a:r>
            <a:rPr lang="en-US"/>
            <a:t>Nose filters and warms air</a:t>
          </a:r>
        </a:p>
      </dgm:t>
    </dgm:pt>
    <dgm:pt modelId="{61555BC0-E1E0-4551-9DBF-58DFBA6F2184}" type="parTrans" cxnId="{6DCD7895-7BCE-4A72-B194-95F4F97D4322}">
      <dgm:prSet/>
      <dgm:spPr/>
      <dgm:t>
        <a:bodyPr/>
        <a:lstStyle/>
        <a:p>
          <a:endParaRPr lang="en-US"/>
        </a:p>
      </dgm:t>
    </dgm:pt>
    <dgm:pt modelId="{33BD55A8-B370-4DFA-AD8E-26242355067E}" type="sibTrans" cxnId="{6DCD7895-7BCE-4A72-B194-95F4F97D4322}">
      <dgm:prSet/>
      <dgm:spPr/>
      <dgm:t>
        <a:bodyPr/>
        <a:lstStyle/>
        <a:p>
          <a:endParaRPr lang="en-US"/>
        </a:p>
      </dgm:t>
    </dgm:pt>
    <dgm:pt modelId="{16434584-CCBE-48D1-AE7D-E1DD0544E1AB}">
      <dgm:prSet/>
      <dgm:spPr/>
      <dgm:t>
        <a:bodyPr/>
        <a:lstStyle/>
        <a:p>
          <a:r>
            <a:rPr lang="en-US"/>
            <a:t>Trachea carries air to lungs</a:t>
          </a:r>
        </a:p>
      </dgm:t>
    </dgm:pt>
    <dgm:pt modelId="{FA3CDC0A-D72E-47F7-96DC-A8AB48C83553}" type="parTrans" cxnId="{715BE5C1-B7AB-4312-BC6A-469523C4C623}">
      <dgm:prSet/>
      <dgm:spPr/>
      <dgm:t>
        <a:bodyPr/>
        <a:lstStyle/>
        <a:p>
          <a:endParaRPr lang="en-US"/>
        </a:p>
      </dgm:t>
    </dgm:pt>
    <dgm:pt modelId="{61420E4A-6768-4D1C-B353-417FFE13E2E3}" type="sibTrans" cxnId="{715BE5C1-B7AB-4312-BC6A-469523C4C623}">
      <dgm:prSet/>
      <dgm:spPr/>
      <dgm:t>
        <a:bodyPr/>
        <a:lstStyle/>
        <a:p>
          <a:endParaRPr lang="en-US"/>
        </a:p>
      </dgm:t>
    </dgm:pt>
    <dgm:pt modelId="{DE6A6028-E8F4-483C-A5E7-E79286FDBEA3}">
      <dgm:prSet/>
      <dgm:spPr/>
      <dgm:t>
        <a:bodyPr/>
        <a:lstStyle/>
        <a:p>
          <a:r>
            <a:rPr lang="en-US"/>
            <a:t>Bronchi and bronchioles distribute air</a:t>
          </a:r>
        </a:p>
      </dgm:t>
    </dgm:pt>
    <dgm:pt modelId="{79A334B8-9339-4AB9-B672-7BF20DEA7214}" type="parTrans" cxnId="{2E695E75-0370-41E5-AF1C-E14FBF83EA14}">
      <dgm:prSet/>
      <dgm:spPr/>
      <dgm:t>
        <a:bodyPr/>
        <a:lstStyle/>
        <a:p>
          <a:endParaRPr lang="en-US"/>
        </a:p>
      </dgm:t>
    </dgm:pt>
    <dgm:pt modelId="{8DA818BB-4156-4537-AD71-20CF617AEA67}" type="sibTrans" cxnId="{2E695E75-0370-41E5-AF1C-E14FBF83EA14}">
      <dgm:prSet/>
      <dgm:spPr/>
      <dgm:t>
        <a:bodyPr/>
        <a:lstStyle/>
        <a:p>
          <a:endParaRPr lang="en-US"/>
        </a:p>
      </dgm:t>
    </dgm:pt>
    <dgm:pt modelId="{0708FD95-A1AC-472C-ADF6-04C5559F1B4D}">
      <dgm:prSet/>
      <dgm:spPr/>
      <dgm:t>
        <a:bodyPr/>
        <a:lstStyle/>
        <a:p>
          <a:r>
            <a:rPr lang="en-US"/>
            <a:t>Alveoli enable gas exchange</a:t>
          </a:r>
        </a:p>
      </dgm:t>
    </dgm:pt>
    <dgm:pt modelId="{03E5B861-6E47-48DB-A0D3-1EA0C44917D5}" type="parTrans" cxnId="{359DD45C-900F-4738-B937-DCD5B0F1E25C}">
      <dgm:prSet/>
      <dgm:spPr/>
      <dgm:t>
        <a:bodyPr/>
        <a:lstStyle/>
        <a:p>
          <a:endParaRPr lang="en-US"/>
        </a:p>
      </dgm:t>
    </dgm:pt>
    <dgm:pt modelId="{36A862D7-74AE-49EE-B5B5-16AD5CC09866}" type="sibTrans" cxnId="{359DD45C-900F-4738-B937-DCD5B0F1E25C}">
      <dgm:prSet/>
      <dgm:spPr/>
      <dgm:t>
        <a:bodyPr/>
        <a:lstStyle/>
        <a:p>
          <a:endParaRPr lang="en-US"/>
        </a:p>
      </dgm:t>
    </dgm:pt>
    <dgm:pt modelId="{73810F18-E4AA-49CA-8EF8-83C7E9B4462B}">
      <dgm:prSet/>
      <dgm:spPr/>
      <dgm:t>
        <a:bodyPr/>
        <a:lstStyle/>
        <a:p>
          <a:r>
            <a:rPr lang="en-US"/>
            <a:t>(Tortora &amp; Derrickson, 2021)</a:t>
          </a:r>
        </a:p>
      </dgm:t>
    </dgm:pt>
    <dgm:pt modelId="{F67A6621-4BA7-4AD6-9681-68A5B4915AF9}" type="parTrans" cxnId="{F504B2D2-A240-45E9-8041-994E0663B449}">
      <dgm:prSet/>
      <dgm:spPr/>
      <dgm:t>
        <a:bodyPr/>
        <a:lstStyle/>
        <a:p>
          <a:endParaRPr lang="en-US"/>
        </a:p>
      </dgm:t>
    </dgm:pt>
    <dgm:pt modelId="{AEF518E3-9FBE-4CA5-B8D2-3A9AF7E0535F}" type="sibTrans" cxnId="{F504B2D2-A240-45E9-8041-994E0663B449}">
      <dgm:prSet/>
      <dgm:spPr/>
      <dgm:t>
        <a:bodyPr/>
        <a:lstStyle/>
        <a:p>
          <a:endParaRPr lang="en-US"/>
        </a:p>
      </dgm:t>
    </dgm:pt>
    <dgm:pt modelId="{EB8E805C-0A68-4955-A142-C0F3A8751FFA}" type="pres">
      <dgm:prSet presAssocID="{FCE3B106-C0D7-4DFC-BAF8-9E9E5902BE8E}" presName="vert0" presStyleCnt="0">
        <dgm:presLayoutVars>
          <dgm:dir/>
          <dgm:animOne val="branch"/>
          <dgm:animLvl val="lvl"/>
        </dgm:presLayoutVars>
      </dgm:prSet>
      <dgm:spPr/>
    </dgm:pt>
    <dgm:pt modelId="{13FF5600-2BD2-47B7-8E8D-FCDB70DBA6AA}" type="pres">
      <dgm:prSet presAssocID="{FC610A2D-190B-41AE-A8A0-54E4F3558449}" presName="thickLine" presStyleLbl="alignNode1" presStyleIdx="0" presStyleCnt="5"/>
      <dgm:spPr/>
    </dgm:pt>
    <dgm:pt modelId="{BFC157A0-7FDA-494F-B23F-189A7981CE59}" type="pres">
      <dgm:prSet presAssocID="{FC610A2D-190B-41AE-A8A0-54E4F3558449}" presName="horz1" presStyleCnt="0"/>
      <dgm:spPr/>
    </dgm:pt>
    <dgm:pt modelId="{353A234D-6046-43DE-AABA-03D2C89764FA}" type="pres">
      <dgm:prSet presAssocID="{FC610A2D-190B-41AE-A8A0-54E4F3558449}" presName="tx1" presStyleLbl="revTx" presStyleIdx="0" presStyleCnt="5"/>
      <dgm:spPr/>
    </dgm:pt>
    <dgm:pt modelId="{3B705803-7449-4769-8174-E103329B0213}" type="pres">
      <dgm:prSet presAssocID="{FC610A2D-190B-41AE-A8A0-54E4F3558449}" presName="vert1" presStyleCnt="0"/>
      <dgm:spPr/>
    </dgm:pt>
    <dgm:pt modelId="{97CADA22-6734-45F6-BA80-DC398054FFB5}" type="pres">
      <dgm:prSet presAssocID="{16434584-CCBE-48D1-AE7D-E1DD0544E1AB}" presName="thickLine" presStyleLbl="alignNode1" presStyleIdx="1" presStyleCnt="5"/>
      <dgm:spPr/>
    </dgm:pt>
    <dgm:pt modelId="{286C0DEC-8D24-41A6-997B-3387B15E47E2}" type="pres">
      <dgm:prSet presAssocID="{16434584-CCBE-48D1-AE7D-E1DD0544E1AB}" presName="horz1" presStyleCnt="0"/>
      <dgm:spPr/>
    </dgm:pt>
    <dgm:pt modelId="{ADDF8ABA-FFAD-4722-9E93-9DDC4C92AC9A}" type="pres">
      <dgm:prSet presAssocID="{16434584-CCBE-48D1-AE7D-E1DD0544E1AB}" presName="tx1" presStyleLbl="revTx" presStyleIdx="1" presStyleCnt="5"/>
      <dgm:spPr/>
    </dgm:pt>
    <dgm:pt modelId="{B1C00359-7A4B-4600-98F5-4D81B684BE73}" type="pres">
      <dgm:prSet presAssocID="{16434584-CCBE-48D1-AE7D-E1DD0544E1AB}" presName="vert1" presStyleCnt="0"/>
      <dgm:spPr/>
    </dgm:pt>
    <dgm:pt modelId="{9A3AF18C-9498-443E-94F9-2018928B52EA}" type="pres">
      <dgm:prSet presAssocID="{DE6A6028-E8F4-483C-A5E7-E79286FDBEA3}" presName="thickLine" presStyleLbl="alignNode1" presStyleIdx="2" presStyleCnt="5"/>
      <dgm:spPr/>
    </dgm:pt>
    <dgm:pt modelId="{B0958782-AEE6-40A6-B03E-24F171B4205A}" type="pres">
      <dgm:prSet presAssocID="{DE6A6028-E8F4-483C-A5E7-E79286FDBEA3}" presName="horz1" presStyleCnt="0"/>
      <dgm:spPr/>
    </dgm:pt>
    <dgm:pt modelId="{1B69C23E-57E5-49DE-A54B-DB3BA5F005B3}" type="pres">
      <dgm:prSet presAssocID="{DE6A6028-E8F4-483C-A5E7-E79286FDBEA3}" presName="tx1" presStyleLbl="revTx" presStyleIdx="2" presStyleCnt="5"/>
      <dgm:spPr/>
    </dgm:pt>
    <dgm:pt modelId="{35A683CE-8ABD-47CB-B29D-23EDF2ECC233}" type="pres">
      <dgm:prSet presAssocID="{DE6A6028-E8F4-483C-A5E7-E79286FDBEA3}" presName="vert1" presStyleCnt="0"/>
      <dgm:spPr/>
    </dgm:pt>
    <dgm:pt modelId="{9590F0A5-643B-4DBD-A958-D7E68256A851}" type="pres">
      <dgm:prSet presAssocID="{0708FD95-A1AC-472C-ADF6-04C5559F1B4D}" presName="thickLine" presStyleLbl="alignNode1" presStyleIdx="3" presStyleCnt="5"/>
      <dgm:spPr/>
    </dgm:pt>
    <dgm:pt modelId="{5E5BEFC3-5298-434C-8130-DFEEE4751FF0}" type="pres">
      <dgm:prSet presAssocID="{0708FD95-A1AC-472C-ADF6-04C5559F1B4D}" presName="horz1" presStyleCnt="0"/>
      <dgm:spPr/>
    </dgm:pt>
    <dgm:pt modelId="{DA4B1AC7-5C02-438E-8BBA-AF3CA4BC12FE}" type="pres">
      <dgm:prSet presAssocID="{0708FD95-A1AC-472C-ADF6-04C5559F1B4D}" presName="tx1" presStyleLbl="revTx" presStyleIdx="3" presStyleCnt="5"/>
      <dgm:spPr/>
    </dgm:pt>
    <dgm:pt modelId="{8AB68709-6D76-4B37-B27D-CDC6DE9775B3}" type="pres">
      <dgm:prSet presAssocID="{0708FD95-A1AC-472C-ADF6-04C5559F1B4D}" presName="vert1" presStyleCnt="0"/>
      <dgm:spPr/>
    </dgm:pt>
    <dgm:pt modelId="{0D32361E-7A85-4F01-A94A-E68A28F3AA0F}" type="pres">
      <dgm:prSet presAssocID="{73810F18-E4AA-49CA-8EF8-83C7E9B4462B}" presName="thickLine" presStyleLbl="alignNode1" presStyleIdx="4" presStyleCnt="5"/>
      <dgm:spPr/>
    </dgm:pt>
    <dgm:pt modelId="{3588FE69-BFD8-4527-B697-67A0F3E60F81}" type="pres">
      <dgm:prSet presAssocID="{73810F18-E4AA-49CA-8EF8-83C7E9B4462B}" presName="horz1" presStyleCnt="0"/>
      <dgm:spPr/>
    </dgm:pt>
    <dgm:pt modelId="{F8800008-D35E-4634-ABBA-F6C4EF9DDFAB}" type="pres">
      <dgm:prSet presAssocID="{73810F18-E4AA-49CA-8EF8-83C7E9B4462B}" presName="tx1" presStyleLbl="revTx" presStyleIdx="4" presStyleCnt="5"/>
      <dgm:spPr/>
    </dgm:pt>
    <dgm:pt modelId="{EEC6EEE7-EE88-4EF4-A786-39911E252E63}" type="pres">
      <dgm:prSet presAssocID="{73810F18-E4AA-49CA-8EF8-83C7E9B4462B}" presName="vert1" presStyleCnt="0"/>
      <dgm:spPr/>
    </dgm:pt>
  </dgm:ptLst>
  <dgm:cxnLst>
    <dgm:cxn modelId="{859CDC0A-E41C-442D-A94F-3249198FF694}" type="presOf" srcId="{FCE3B106-C0D7-4DFC-BAF8-9E9E5902BE8E}" destId="{EB8E805C-0A68-4955-A142-C0F3A8751FFA}" srcOrd="0" destOrd="0" presId="urn:microsoft.com/office/officeart/2008/layout/LinedList"/>
    <dgm:cxn modelId="{359DD45C-900F-4738-B937-DCD5B0F1E25C}" srcId="{FCE3B106-C0D7-4DFC-BAF8-9E9E5902BE8E}" destId="{0708FD95-A1AC-472C-ADF6-04C5559F1B4D}" srcOrd="3" destOrd="0" parTransId="{03E5B861-6E47-48DB-A0D3-1EA0C44917D5}" sibTransId="{36A862D7-74AE-49EE-B5B5-16AD5CC09866}"/>
    <dgm:cxn modelId="{C4AB6444-3B4A-4219-B0A1-54B7C7D6FB02}" type="presOf" srcId="{FC610A2D-190B-41AE-A8A0-54E4F3558449}" destId="{353A234D-6046-43DE-AABA-03D2C89764FA}" srcOrd="0" destOrd="0" presId="urn:microsoft.com/office/officeart/2008/layout/LinedList"/>
    <dgm:cxn modelId="{2E695E75-0370-41E5-AF1C-E14FBF83EA14}" srcId="{FCE3B106-C0D7-4DFC-BAF8-9E9E5902BE8E}" destId="{DE6A6028-E8F4-483C-A5E7-E79286FDBEA3}" srcOrd="2" destOrd="0" parTransId="{79A334B8-9339-4AB9-B672-7BF20DEA7214}" sibTransId="{8DA818BB-4156-4537-AD71-20CF617AEA67}"/>
    <dgm:cxn modelId="{E6BCE058-E657-49F5-81C6-C1FD699F8F78}" type="presOf" srcId="{73810F18-E4AA-49CA-8EF8-83C7E9B4462B}" destId="{F8800008-D35E-4634-ABBA-F6C4EF9DDFAB}" srcOrd="0" destOrd="0" presId="urn:microsoft.com/office/officeart/2008/layout/LinedList"/>
    <dgm:cxn modelId="{FF710859-8656-4979-B1C5-E8C2EF08A660}" type="presOf" srcId="{DE6A6028-E8F4-483C-A5E7-E79286FDBEA3}" destId="{1B69C23E-57E5-49DE-A54B-DB3BA5F005B3}" srcOrd="0" destOrd="0" presId="urn:microsoft.com/office/officeart/2008/layout/LinedList"/>
    <dgm:cxn modelId="{C530C890-D8E0-45C3-BDDD-D4B79EDDCF32}" type="presOf" srcId="{16434584-CCBE-48D1-AE7D-E1DD0544E1AB}" destId="{ADDF8ABA-FFAD-4722-9E93-9DDC4C92AC9A}" srcOrd="0" destOrd="0" presId="urn:microsoft.com/office/officeart/2008/layout/LinedList"/>
    <dgm:cxn modelId="{6DCD7895-7BCE-4A72-B194-95F4F97D4322}" srcId="{FCE3B106-C0D7-4DFC-BAF8-9E9E5902BE8E}" destId="{FC610A2D-190B-41AE-A8A0-54E4F3558449}" srcOrd="0" destOrd="0" parTransId="{61555BC0-E1E0-4551-9DBF-58DFBA6F2184}" sibTransId="{33BD55A8-B370-4DFA-AD8E-26242355067E}"/>
    <dgm:cxn modelId="{D9F7FDA7-77AB-4FF7-B978-7800B05A529C}" type="presOf" srcId="{0708FD95-A1AC-472C-ADF6-04C5559F1B4D}" destId="{DA4B1AC7-5C02-438E-8BBA-AF3CA4BC12FE}" srcOrd="0" destOrd="0" presId="urn:microsoft.com/office/officeart/2008/layout/LinedList"/>
    <dgm:cxn modelId="{715BE5C1-B7AB-4312-BC6A-469523C4C623}" srcId="{FCE3B106-C0D7-4DFC-BAF8-9E9E5902BE8E}" destId="{16434584-CCBE-48D1-AE7D-E1DD0544E1AB}" srcOrd="1" destOrd="0" parTransId="{FA3CDC0A-D72E-47F7-96DC-A8AB48C83553}" sibTransId="{61420E4A-6768-4D1C-B353-417FFE13E2E3}"/>
    <dgm:cxn modelId="{F504B2D2-A240-45E9-8041-994E0663B449}" srcId="{FCE3B106-C0D7-4DFC-BAF8-9E9E5902BE8E}" destId="{73810F18-E4AA-49CA-8EF8-83C7E9B4462B}" srcOrd="4" destOrd="0" parTransId="{F67A6621-4BA7-4AD6-9681-68A5B4915AF9}" sibTransId="{AEF518E3-9FBE-4CA5-B8D2-3A9AF7E0535F}"/>
    <dgm:cxn modelId="{757C86E1-1AC3-48A2-A67B-F3D5D9E2F998}" type="presParOf" srcId="{EB8E805C-0A68-4955-A142-C0F3A8751FFA}" destId="{13FF5600-2BD2-47B7-8E8D-FCDB70DBA6AA}" srcOrd="0" destOrd="0" presId="urn:microsoft.com/office/officeart/2008/layout/LinedList"/>
    <dgm:cxn modelId="{662F3DFC-7557-48DC-B10F-F24E9910871B}" type="presParOf" srcId="{EB8E805C-0A68-4955-A142-C0F3A8751FFA}" destId="{BFC157A0-7FDA-494F-B23F-189A7981CE59}" srcOrd="1" destOrd="0" presId="urn:microsoft.com/office/officeart/2008/layout/LinedList"/>
    <dgm:cxn modelId="{DB6AEF80-EB66-40AA-BDCD-A5F519A79561}" type="presParOf" srcId="{BFC157A0-7FDA-494F-B23F-189A7981CE59}" destId="{353A234D-6046-43DE-AABA-03D2C89764FA}" srcOrd="0" destOrd="0" presId="urn:microsoft.com/office/officeart/2008/layout/LinedList"/>
    <dgm:cxn modelId="{47E0064B-ABC1-4048-8154-9587C2258ADF}" type="presParOf" srcId="{BFC157A0-7FDA-494F-B23F-189A7981CE59}" destId="{3B705803-7449-4769-8174-E103329B0213}" srcOrd="1" destOrd="0" presId="urn:microsoft.com/office/officeart/2008/layout/LinedList"/>
    <dgm:cxn modelId="{619F7B57-A7F4-4798-AE0D-16AB670F2CCE}" type="presParOf" srcId="{EB8E805C-0A68-4955-A142-C0F3A8751FFA}" destId="{97CADA22-6734-45F6-BA80-DC398054FFB5}" srcOrd="2" destOrd="0" presId="urn:microsoft.com/office/officeart/2008/layout/LinedList"/>
    <dgm:cxn modelId="{4AB34B6E-3F48-4C2C-A77B-C93E5B2D7C26}" type="presParOf" srcId="{EB8E805C-0A68-4955-A142-C0F3A8751FFA}" destId="{286C0DEC-8D24-41A6-997B-3387B15E47E2}" srcOrd="3" destOrd="0" presId="urn:microsoft.com/office/officeart/2008/layout/LinedList"/>
    <dgm:cxn modelId="{0B2D9CBC-BCAD-4058-B0FD-F846A4A3318D}" type="presParOf" srcId="{286C0DEC-8D24-41A6-997B-3387B15E47E2}" destId="{ADDF8ABA-FFAD-4722-9E93-9DDC4C92AC9A}" srcOrd="0" destOrd="0" presId="urn:microsoft.com/office/officeart/2008/layout/LinedList"/>
    <dgm:cxn modelId="{0D00244F-2DDB-4578-BCBC-BE72F5E8EC24}" type="presParOf" srcId="{286C0DEC-8D24-41A6-997B-3387B15E47E2}" destId="{B1C00359-7A4B-4600-98F5-4D81B684BE73}" srcOrd="1" destOrd="0" presId="urn:microsoft.com/office/officeart/2008/layout/LinedList"/>
    <dgm:cxn modelId="{2F46477C-3A54-44EE-AF5B-1F2AC3AB19FD}" type="presParOf" srcId="{EB8E805C-0A68-4955-A142-C0F3A8751FFA}" destId="{9A3AF18C-9498-443E-94F9-2018928B52EA}" srcOrd="4" destOrd="0" presId="urn:microsoft.com/office/officeart/2008/layout/LinedList"/>
    <dgm:cxn modelId="{9516CDB6-854E-43E8-A33B-88DF6540DF79}" type="presParOf" srcId="{EB8E805C-0A68-4955-A142-C0F3A8751FFA}" destId="{B0958782-AEE6-40A6-B03E-24F171B4205A}" srcOrd="5" destOrd="0" presId="urn:microsoft.com/office/officeart/2008/layout/LinedList"/>
    <dgm:cxn modelId="{9278F4FC-39DE-4FED-8268-0D1D7D2C6FBD}" type="presParOf" srcId="{B0958782-AEE6-40A6-B03E-24F171B4205A}" destId="{1B69C23E-57E5-49DE-A54B-DB3BA5F005B3}" srcOrd="0" destOrd="0" presId="urn:microsoft.com/office/officeart/2008/layout/LinedList"/>
    <dgm:cxn modelId="{2F758488-14E9-4966-87F8-67ACFA4B2EA0}" type="presParOf" srcId="{B0958782-AEE6-40A6-B03E-24F171B4205A}" destId="{35A683CE-8ABD-47CB-B29D-23EDF2ECC233}" srcOrd="1" destOrd="0" presId="urn:microsoft.com/office/officeart/2008/layout/LinedList"/>
    <dgm:cxn modelId="{B154BAC4-78E3-4CC7-A5D7-2344C92BBB1D}" type="presParOf" srcId="{EB8E805C-0A68-4955-A142-C0F3A8751FFA}" destId="{9590F0A5-643B-4DBD-A958-D7E68256A851}" srcOrd="6" destOrd="0" presId="urn:microsoft.com/office/officeart/2008/layout/LinedList"/>
    <dgm:cxn modelId="{87DBD2E2-028D-4FCB-9250-98C426DC2F71}" type="presParOf" srcId="{EB8E805C-0A68-4955-A142-C0F3A8751FFA}" destId="{5E5BEFC3-5298-434C-8130-DFEEE4751FF0}" srcOrd="7" destOrd="0" presId="urn:microsoft.com/office/officeart/2008/layout/LinedList"/>
    <dgm:cxn modelId="{5E983126-075E-49CB-9EDD-EAA8EF5B3138}" type="presParOf" srcId="{5E5BEFC3-5298-434C-8130-DFEEE4751FF0}" destId="{DA4B1AC7-5C02-438E-8BBA-AF3CA4BC12FE}" srcOrd="0" destOrd="0" presId="urn:microsoft.com/office/officeart/2008/layout/LinedList"/>
    <dgm:cxn modelId="{CB0BD611-4026-4914-9602-B174ABE41105}" type="presParOf" srcId="{5E5BEFC3-5298-434C-8130-DFEEE4751FF0}" destId="{8AB68709-6D76-4B37-B27D-CDC6DE9775B3}" srcOrd="1" destOrd="0" presId="urn:microsoft.com/office/officeart/2008/layout/LinedList"/>
    <dgm:cxn modelId="{4F699E0B-3140-4F48-A339-A4DB4F5F7160}" type="presParOf" srcId="{EB8E805C-0A68-4955-A142-C0F3A8751FFA}" destId="{0D32361E-7A85-4F01-A94A-E68A28F3AA0F}" srcOrd="8" destOrd="0" presId="urn:microsoft.com/office/officeart/2008/layout/LinedList"/>
    <dgm:cxn modelId="{4D8AD2FB-DE32-47B5-A304-A987331C133B}" type="presParOf" srcId="{EB8E805C-0A68-4955-A142-C0F3A8751FFA}" destId="{3588FE69-BFD8-4527-B697-67A0F3E60F81}" srcOrd="9" destOrd="0" presId="urn:microsoft.com/office/officeart/2008/layout/LinedList"/>
    <dgm:cxn modelId="{4D33E714-8A47-4C1E-B9F6-746E3B3A4E3C}" type="presParOf" srcId="{3588FE69-BFD8-4527-B697-67A0F3E60F81}" destId="{F8800008-D35E-4634-ABBA-F6C4EF9DDFAB}" srcOrd="0" destOrd="0" presId="urn:microsoft.com/office/officeart/2008/layout/LinedList"/>
    <dgm:cxn modelId="{85CEFFD3-A1FE-4F1B-9D7C-922C5C2B73A3}" type="presParOf" srcId="{3588FE69-BFD8-4527-B697-67A0F3E60F81}" destId="{EEC6EEE7-EE88-4EF4-A786-39911E252E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8B9C7C-8082-4035-AEB2-8C92E87A2C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0AF40A-C900-48F1-A0B5-0901111C1F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Inhalation draws oxygen into lungs</a:t>
          </a:r>
          <a:endParaRPr lang="en-US"/>
        </a:p>
      </dgm:t>
    </dgm:pt>
    <dgm:pt modelId="{F5C6623D-28EF-4597-917F-0032328BAA5B}" type="parTrans" cxnId="{E81D511E-30EB-4255-ACA6-FB8E9C7B4FDA}">
      <dgm:prSet/>
      <dgm:spPr/>
      <dgm:t>
        <a:bodyPr/>
        <a:lstStyle/>
        <a:p>
          <a:endParaRPr lang="en-US"/>
        </a:p>
      </dgm:t>
    </dgm:pt>
    <dgm:pt modelId="{8D171C16-E726-445B-86F6-C2F1696BE363}" type="sibTrans" cxnId="{E81D511E-30EB-4255-ACA6-FB8E9C7B4FDA}">
      <dgm:prSet/>
      <dgm:spPr/>
      <dgm:t>
        <a:bodyPr/>
        <a:lstStyle/>
        <a:p>
          <a:endParaRPr lang="en-US"/>
        </a:p>
      </dgm:t>
    </dgm:pt>
    <dgm:pt modelId="{8C31931D-C607-4362-90CD-83E504C9BA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Oxygen diffuses into blood at alveoli</a:t>
          </a:r>
          <a:endParaRPr lang="en-US"/>
        </a:p>
      </dgm:t>
    </dgm:pt>
    <dgm:pt modelId="{6D232C1E-97C3-4430-80B6-7409FFE64197}" type="parTrans" cxnId="{8C132568-DC57-4C9A-AC1C-027D32AB80F6}">
      <dgm:prSet/>
      <dgm:spPr/>
      <dgm:t>
        <a:bodyPr/>
        <a:lstStyle/>
        <a:p>
          <a:endParaRPr lang="en-US"/>
        </a:p>
      </dgm:t>
    </dgm:pt>
    <dgm:pt modelId="{46DA3021-167F-4A35-8D54-0A632AB8D07A}" type="sibTrans" cxnId="{8C132568-DC57-4C9A-AC1C-027D32AB80F6}">
      <dgm:prSet/>
      <dgm:spPr/>
      <dgm:t>
        <a:bodyPr/>
        <a:lstStyle/>
        <a:p>
          <a:endParaRPr lang="en-US"/>
        </a:p>
      </dgm:t>
    </dgm:pt>
    <dgm:pt modelId="{369B036C-100B-4E2A-81B9-E33B1DCF32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Carbon dioxide removed during exhalation</a:t>
          </a:r>
          <a:endParaRPr lang="en-US"/>
        </a:p>
      </dgm:t>
    </dgm:pt>
    <dgm:pt modelId="{31B2002F-F8DD-4FEC-B5CC-73C1B904AD86}" type="parTrans" cxnId="{D1F782C8-F9E6-4CC4-A745-E0EC5BCD3412}">
      <dgm:prSet/>
      <dgm:spPr/>
      <dgm:t>
        <a:bodyPr/>
        <a:lstStyle/>
        <a:p>
          <a:endParaRPr lang="en-US"/>
        </a:p>
      </dgm:t>
    </dgm:pt>
    <dgm:pt modelId="{EB7EACC0-CCE9-4D55-94AB-8DBDF18CA368}" type="sibTrans" cxnId="{D1F782C8-F9E6-4CC4-A745-E0EC5BCD3412}">
      <dgm:prSet/>
      <dgm:spPr/>
      <dgm:t>
        <a:bodyPr/>
        <a:lstStyle/>
        <a:p>
          <a:endParaRPr lang="en-US"/>
        </a:p>
      </dgm:t>
    </dgm:pt>
    <dgm:pt modelId="{61ECF959-ABC6-4795-BF6E-CCCBBE2E81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airways allow efficient breathing</a:t>
          </a:r>
          <a:endParaRPr lang="en-US"/>
        </a:p>
      </dgm:t>
    </dgm:pt>
    <dgm:pt modelId="{D9AC730B-EE38-457D-B2B3-83196CCC28F5}" type="parTrans" cxnId="{492397E0-50E3-4D59-A007-11C8CCF412BD}">
      <dgm:prSet/>
      <dgm:spPr/>
      <dgm:t>
        <a:bodyPr/>
        <a:lstStyle/>
        <a:p>
          <a:endParaRPr lang="en-US"/>
        </a:p>
      </dgm:t>
    </dgm:pt>
    <dgm:pt modelId="{FA441DEE-8798-4A80-9722-B0CFC27FA696}" type="sibTrans" cxnId="{492397E0-50E3-4D59-A007-11C8CCF412BD}">
      <dgm:prSet/>
      <dgm:spPr/>
      <dgm:t>
        <a:bodyPr/>
        <a:lstStyle/>
        <a:p>
          <a:endParaRPr lang="en-US"/>
        </a:p>
      </dgm:t>
    </dgm:pt>
    <dgm:pt modelId="{192F3525-0284-4512-8609-8C6D1CF893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(Waugh &amp; Grant, 2022)</a:t>
          </a:r>
          <a:endParaRPr lang="en-US"/>
        </a:p>
      </dgm:t>
    </dgm:pt>
    <dgm:pt modelId="{624E1AE3-4455-498F-9841-A01A8C11D451}" type="parTrans" cxnId="{4EF338DB-0B6C-47AB-9F55-20C2B66D3EA8}">
      <dgm:prSet/>
      <dgm:spPr/>
      <dgm:t>
        <a:bodyPr/>
        <a:lstStyle/>
        <a:p>
          <a:endParaRPr lang="en-US"/>
        </a:p>
      </dgm:t>
    </dgm:pt>
    <dgm:pt modelId="{C8FCE567-F04E-486A-A60D-5D008E85CDA6}" type="sibTrans" cxnId="{4EF338DB-0B6C-47AB-9F55-20C2B66D3EA8}">
      <dgm:prSet/>
      <dgm:spPr/>
      <dgm:t>
        <a:bodyPr/>
        <a:lstStyle/>
        <a:p>
          <a:endParaRPr lang="en-US"/>
        </a:p>
      </dgm:t>
    </dgm:pt>
    <dgm:pt modelId="{BBD56B6F-4023-415F-871E-6385A8F8C657}" type="pres">
      <dgm:prSet presAssocID="{028B9C7C-8082-4035-AEB2-8C92E87A2C02}" presName="root" presStyleCnt="0">
        <dgm:presLayoutVars>
          <dgm:dir/>
          <dgm:resizeHandles val="exact"/>
        </dgm:presLayoutVars>
      </dgm:prSet>
      <dgm:spPr/>
    </dgm:pt>
    <dgm:pt modelId="{BCEEDDD1-C186-4DA6-8FE4-2AA9B859B9D2}" type="pres">
      <dgm:prSet presAssocID="{730AF40A-C900-48F1-A0B5-0901111C1FD7}" presName="compNode" presStyleCnt="0"/>
      <dgm:spPr/>
    </dgm:pt>
    <dgm:pt modelId="{41612D15-E739-454E-8638-3BC3197FCD7B}" type="pres">
      <dgm:prSet presAssocID="{730AF40A-C900-48F1-A0B5-0901111C1FD7}" presName="bgRect" presStyleLbl="bgShp" presStyleIdx="0" presStyleCnt="5"/>
      <dgm:spPr/>
    </dgm:pt>
    <dgm:pt modelId="{2A7DF348-C2E4-414E-B321-7F1244887591}" type="pres">
      <dgm:prSet presAssocID="{730AF40A-C900-48F1-A0B5-0901111C1FD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306917E2-9312-4F74-AA73-B0051DE55419}" type="pres">
      <dgm:prSet presAssocID="{730AF40A-C900-48F1-A0B5-0901111C1FD7}" presName="spaceRect" presStyleCnt="0"/>
      <dgm:spPr/>
    </dgm:pt>
    <dgm:pt modelId="{F9876E9C-2C35-40D6-8959-7F38F9A5346B}" type="pres">
      <dgm:prSet presAssocID="{730AF40A-C900-48F1-A0B5-0901111C1FD7}" presName="parTx" presStyleLbl="revTx" presStyleIdx="0" presStyleCnt="5">
        <dgm:presLayoutVars>
          <dgm:chMax val="0"/>
          <dgm:chPref val="0"/>
        </dgm:presLayoutVars>
      </dgm:prSet>
      <dgm:spPr/>
    </dgm:pt>
    <dgm:pt modelId="{1545A0FB-89B9-4433-B482-64E59456DA70}" type="pres">
      <dgm:prSet presAssocID="{8D171C16-E726-445B-86F6-C2F1696BE363}" presName="sibTrans" presStyleCnt="0"/>
      <dgm:spPr/>
    </dgm:pt>
    <dgm:pt modelId="{0CC97FF9-E636-48EC-8D07-C500421F7857}" type="pres">
      <dgm:prSet presAssocID="{8C31931D-C607-4362-90CD-83E504C9BA37}" presName="compNode" presStyleCnt="0"/>
      <dgm:spPr/>
    </dgm:pt>
    <dgm:pt modelId="{D0C8D911-A9CB-4231-9786-6E4169F82C58}" type="pres">
      <dgm:prSet presAssocID="{8C31931D-C607-4362-90CD-83E504C9BA37}" presName="bgRect" presStyleLbl="bgShp" presStyleIdx="1" presStyleCnt="5"/>
      <dgm:spPr/>
    </dgm:pt>
    <dgm:pt modelId="{C6753E2B-EB19-4A48-A226-8C82D3371DB8}" type="pres">
      <dgm:prSet presAssocID="{8C31931D-C607-4362-90CD-83E504C9BA3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: Slight curve"/>
        </a:ext>
      </dgm:extLst>
    </dgm:pt>
    <dgm:pt modelId="{C1C0838C-FC1C-4384-84AC-36DB757E5EE8}" type="pres">
      <dgm:prSet presAssocID="{8C31931D-C607-4362-90CD-83E504C9BA37}" presName="spaceRect" presStyleCnt="0"/>
      <dgm:spPr/>
    </dgm:pt>
    <dgm:pt modelId="{E2435A97-86C6-49D2-92A1-952AD75C0643}" type="pres">
      <dgm:prSet presAssocID="{8C31931D-C607-4362-90CD-83E504C9BA37}" presName="parTx" presStyleLbl="revTx" presStyleIdx="1" presStyleCnt="5">
        <dgm:presLayoutVars>
          <dgm:chMax val="0"/>
          <dgm:chPref val="0"/>
        </dgm:presLayoutVars>
      </dgm:prSet>
      <dgm:spPr/>
    </dgm:pt>
    <dgm:pt modelId="{715E0928-2E35-4435-A8D3-53B1CE2248C1}" type="pres">
      <dgm:prSet presAssocID="{46DA3021-167F-4A35-8D54-0A632AB8D07A}" presName="sibTrans" presStyleCnt="0"/>
      <dgm:spPr/>
    </dgm:pt>
    <dgm:pt modelId="{6479A064-5AEB-481E-B60F-4DAF6BA07C38}" type="pres">
      <dgm:prSet presAssocID="{369B036C-100B-4E2A-81B9-E33B1DCF3244}" presName="compNode" presStyleCnt="0"/>
      <dgm:spPr/>
    </dgm:pt>
    <dgm:pt modelId="{8075EBC0-C731-417B-9540-6186E786FDF6}" type="pres">
      <dgm:prSet presAssocID="{369B036C-100B-4E2A-81B9-E33B1DCF3244}" presName="bgRect" presStyleLbl="bgShp" presStyleIdx="2" presStyleCnt="5"/>
      <dgm:spPr/>
    </dgm:pt>
    <dgm:pt modelId="{731F7641-A8C8-4A54-A93A-48D6EDD683C8}" type="pres">
      <dgm:prSet presAssocID="{369B036C-100B-4E2A-81B9-E33B1DCF324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CB66ABAB-F9D7-4063-9850-523D43618602}" type="pres">
      <dgm:prSet presAssocID="{369B036C-100B-4E2A-81B9-E33B1DCF3244}" presName="spaceRect" presStyleCnt="0"/>
      <dgm:spPr/>
    </dgm:pt>
    <dgm:pt modelId="{E898D56B-D104-4E76-B3F5-F3EFF7595DEC}" type="pres">
      <dgm:prSet presAssocID="{369B036C-100B-4E2A-81B9-E33B1DCF3244}" presName="parTx" presStyleLbl="revTx" presStyleIdx="2" presStyleCnt="5">
        <dgm:presLayoutVars>
          <dgm:chMax val="0"/>
          <dgm:chPref val="0"/>
        </dgm:presLayoutVars>
      </dgm:prSet>
      <dgm:spPr/>
    </dgm:pt>
    <dgm:pt modelId="{877A7F06-1BC8-442E-BE7E-1E5EAC6C564A}" type="pres">
      <dgm:prSet presAssocID="{EB7EACC0-CCE9-4D55-94AB-8DBDF18CA368}" presName="sibTrans" presStyleCnt="0"/>
      <dgm:spPr/>
    </dgm:pt>
    <dgm:pt modelId="{FB71A6A6-C8DA-473B-8F4E-5C04418DD19B}" type="pres">
      <dgm:prSet presAssocID="{61ECF959-ABC6-4795-BF6E-CCCBBE2E819F}" presName="compNode" presStyleCnt="0"/>
      <dgm:spPr/>
    </dgm:pt>
    <dgm:pt modelId="{816400BC-6F23-4A1C-AEAD-356C20268874}" type="pres">
      <dgm:prSet presAssocID="{61ECF959-ABC6-4795-BF6E-CCCBBE2E819F}" presName="bgRect" presStyleLbl="bgShp" presStyleIdx="3" presStyleCnt="5"/>
      <dgm:spPr/>
    </dgm:pt>
    <dgm:pt modelId="{D732909A-4B97-4C29-9035-99AD927F081F}" type="pres">
      <dgm:prSet presAssocID="{61ECF959-ABC6-4795-BF6E-CCCBBE2E819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B21A0E-80DB-49FB-A27C-C72B89C5CB90}" type="pres">
      <dgm:prSet presAssocID="{61ECF959-ABC6-4795-BF6E-CCCBBE2E819F}" presName="spaceRect" presStyleCnt="0"/>
      <dgm:spPr/>
    </dgm:pt>
    <dgm:pt modelId="{F3C0A6B4-B5DD-421C-956C-1BA5638C535D}" type="pres">
      <dgm:prSet presAssocID="{61ECF959-ABC6-4795-BF6E-CCCBBE2E819F}" presName="parTx" presStyleLbl="revTx" presStyleIdx="3" presStyleCnt="5">
        <dgm:presLayoutVars>
          <dgm:chMax val="0"/>
          <dgm:chPref val="0"/>
        </dgm:presLayoutVars>
      </dgm:prSet>
      <dgm:spPr/>
    </dgm:pt>
    <dgm:pt modelId="{3874CE47-F68C-47DF-9DC1-B34E55AC76BE}" type="pres">
      <dgm:prSet presAssocID="{FA441DEE-8798-4A80-9722-B0CFC27FA696}" presName="sibTrans" presStyleCnt="0"/>
      <dgm:spPr/>
    </dgm:pt>
    <dgm:pt modelId="{46F5A032-D517-4F7B-9841-DD5306AB653A}" type="pres">
      <dgm:prSet presAssocID="{192F3525-0284-4512-8609-8C6D1CF893DC}" presName="compNode" presStyleCnt="0"/>
      <dgm:spPr/>
    </dgm:pt>
    <dgm:pt modelId="{79080187-9D85-4BF1-861E-2E5F62B1F02B}" type="pres">
      <dgm:prSet presAssocID="{192F3525-0284-4512-8609-8C6D1CF893DC}" presName="bgRect" presStyleLbl="bgShp" presStyleIdx="4" presStyleCnt="5"/>
      <dgm:spPr/>
    </dgm:pt>
    <dgm:pt modelId="{3975B112-9D45-40DD-935F-3DBC019B0895}" type="pres">
      <dgm:prSet presAssocID="{192F3525-0284-4512-8609-8C6D1CF893D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A9B2A865-E09A-4AC7-815B-9863705AB72B}" type="pres">
      <dgm:prSet presAssocID="{192F3525-0284-4512-8609-8C6D1CF893DC}" presName="spaceRect" presStyleCnt="0"/>
      <dgm:spPr/>
    </dgm:pt>
    <dgm:pt modelId="{A9898D9F-63DF-4B46-AD5A-DB13EB7328BB}" type="pres">
      <dgm:prSet presAssocID="{192F3525-0284-4512-8609-8C6D1CF893D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212E312-A618-4818-AFFD-2AE2B5618A23}" type="presOf" srcId="{61ECF959-ABC6-4795-BF6E-CCCBBE2E819F}" destId="{F3C0A6B4-B5DD-421C-956C-1BA5638C535D}" srcOrd="0" destOrd="0" presId="urn:microsoft.com/office/officeart/2018/2/layout/IconVerticalSolidList"/>
    <dgm:cxn modelId="{E81D511E-30EB-4255-ACA6-FB8E9C7B4FDA}" srcId="{028B9C7C-8082-4035-AEB2-8C92E87A2C02}" destId="{730AF40A-C900-48F1-A0B5-0901111C1FD7}" srcOrd="0" destOrd="0" parTransId="{F5C6623D-28EF-4597-917F-0032328BAA5B}" sibTransId="{8D171C16-E726-445B-86F6-C2F1696BE363}"/>
    <dgm:cxn modelId="{357CA72B-6E24-4A4F-ABC3-E166C7DBD839}" type="presOf" srcId="{369B036C-100B-4E2A-81B9-E33B1DCF3244}" destId="{E898D56B-D104-4E76-B3F5-F3EFF7595DEC}" srcOrd="0" destOrd="0" presId="urn:microsoft.com/office/officeart/2018/2/layout/IconVerticalSolidList"/>
    <dgm:cxn modelId="{7AF23637-0D8A-4B77-8B73-FB6132B4AE93}" type="presOf" srcId="{192F3525-0284-4512-8609-8C6D1CF893DC}" destId="{A9898D9F-63DF-4B46-AD5A-DB13EB7328BB}" srcOrd="0" destOrd="0" presId="urn:microsoft.com/office/officeart/2018/2/layout/IconVerticalSolidList"/>
    <dgm:cxn modelId="{80AB4D47-FC62-49D1-B842-67DB19628DE0}" type="presOf" srcId="{730AF40A-C900-48F1-A0B5-0901111C1FD7}" destId="{F9876E9C-2C35-40D6-8959-7F38F9A5346B}" srcOrd="0" destOrd="0" presId="urn:microsoft.com/office/officeart/2018/2/layout/IconVerticalSolidList"/>
    <dgm:cxn modelId="{8C132568-DC57-4C9A-AC1C-027D32AB80F6}" srcId="{028B9C7C-8082-4035-AEB2-8C92E87A2C02}" destId="{8C31931D-C607-4362-90CD-83E504C9BA37}" srcOrd="1" destOrd="0" parTransId="{6D232C1E-97C3-4430-80B6-7409FFE64197}" sibTransId="{46DA3021-167F-4A35-8D54-0A632AB8D07A}"/>
    <dgm:cxn modelId="{475F78C2-36FC-4C26-B1DA-125D28DD2A3B}" type="presOf" srcId="{028B9C7C-8082-4035-AEB2-8C92E87A2C02}" destId="{BBD56B6F-4023-415F-871E-6385A8F8C657}" srcOrd="0" destOrd="0" presId="urn:microsoft.com/office/officeart/2018/2/layout/IconVerticalSolidList"/>
    <dgm:cxn modelId="{D1F782C8-F9E6-4CC4-A745-E0EC5BCD3412}" srcId="{028B9C7C-8082-4035-AEB2-8C92E87A2C02}" destId="{369B036C-100B-4E2A-81B9-E33B1DCF3244}" srcOrd="2" destOrd="0" parTransId="{31B2002F-F8DD-4FEC-B5CC-73C1B904AD86}" sibTransId="{EB7EACC0-CCE9-4D55-94AB-8DBDF18CA368}"/>
    <dgm:cxn modelId="{4EF338DB-0B6C-47AB-9F55-20C2B66D3EA8}" srcId="{028B9C7C-8082-4035-AEB2-8C92E87A2C02}" destId="{192F3525-0284-4512-8609-8C6D1CF893DC}" srcOrd="4" destOrd="0" parTransId="{624E1AE3-4455-498F-9841-A01A8C11D451}" sibTransId="{C8FCE567-F04E-486A-A60D-5D008E85CDA6}"/>
    <dgm:cxn modelId="{492397E0-50E3-4D59-A007-11C8CCF412BD}" srcId="{028B9C7C-8082-4035-AEB2-8C92E87A2C02}" destId="{61ECF959-ABC6-4795-BF6E-CCCBBE2E819F}" srcOrd="3" destOrd="0" parTransId="{D9AC730B-EE38-457D-B2B3-83196CCC28F5}" sibTransId="{FA441DEE-8798-4A80-9722-B0CFC27FA696}"/>
    <dgm:cxn modelId="{D9795DEB-2CFC-408E-A35A-8B91052C057F}" type="presOf" srcId="{8C31931D-C607-4362-90CD-83E504C9BA37}" destId="{E2435A97-86C6-49D2-92A1-952AD75C0643}" srcOrd="0" destOrd="0" presId="urn:microsoft.com/office/officeart/2018/2/layout/IconVerticalSolidList"/>
    <dgm:cxn modelId="{D1E9B10A-2742-482D-95A0-9BD4ED024D72}" type="presParOf" srcId="{BBD56B6F-4023-415F-871E-6385A8F8C657}" destId="{BCEEDDD1-C186-4DA6-8FE4-2AA9B859B9D2}" srcOrd="0" destOrd="0" presId="urn:microsoft.com/office/officeart/2018/2/layout/IconVerticalSolidList"/>
    <dgm:cxn modelId="{1078A191-EB58-4D45-BA62-02C0341A61E6}" type="presParOf" srcId="{BCEEDDD1-C186-4DA6-8FE4-2AA9B859B9D2}" destId="{41612D15-E739-454E-8638-3BC3197FCD7B}" srcOrd="0" destOrd="0" presId="urn:microsoft.com/office/officeart/2018/2/layout/IconVerticalSolidList"/>
    <dgm:cxn modelId="{E43CC80A-C9CA-4708-A3FF-B27BE3C4C03F}" type="presParOf" srcId="{BCEEDDD1-C186-4DA6-8FE4-2AA9B859B9D2}" destId="{2A7DF348-C2E4-414E-B321-7F1244887591}" srcOrd="1" destOrd="0" presId="urn:microsoft.com/office/officeart/2018/2/layout/IconVerticalSolidList"/>
    <dgm:cxn modelId="{95787F09-C342-44C7-9BC4-E056806AE4BD}" type="presParOf" srcId="{BCEEDDD1-C186-4DA6-8FE4-2AA9B859B9D2}" destId="{306917E2-9312-4F74-AA73-B0051DE55419}" srcOrd="2" destOrd="0" presId="urn:microsoft.com/office/officeart/2018/2/layout/IconVerticalSolidList"/>
    <dgm:cxn modelId="{D028E6A6-894E-43F0-9511-D908631CF73C}" type="presParOf" srcId="{BCEEDDD1-C186-4DA6-8FE4-2AA9B859B9D2}" destId="{F9876E9C-2C35-40D6-8959-7F38F9A5346B}" srcOrd="3" destOrd="0" presId="urn:microsoft.com/office/officeart/2018/2/layout/IconVerticalSolidList"/>
    <dgm:cxn modelId="{F581AB5F-179B-4DE2-BCF1-45F5C4907714}" type="presParOf" srcId="{BBD56B6F-4023-415F-871E-6385A8F8C657}" destId="{1545A0FB-89B9-4433-B482-64E59456DA70}" srcOrd="1" destOrd="0" presId="urn:microsoft.com/office/officeart/2018/2/layout/IconVerticalSolidList"/>
    <dgm:cxn modelId="{683AF635-01CF-4694-849C-16E8B87CA64A}" type="presParOf" srcId="{BBD56B6F-4023-415F-871E-6385A8F8C657}" destId="{0CC97FF9-E636-48EC-8D07-C500421F7857}" srcOrd="2" destOrd="0" presId="urn:microsoft.com/office/officeart/2018/2/layout/IconVerticalSolidList"/>
    <dgm:cxn modelId="{A1E30249-685E-4D58-99F9-1D054DC4323F}" type="presParOf" srcId="{0CC97FF9-E636-48EC-8D07-C500421F7857}" destId="{D0C8D911-A9CB-4231-9786-6E4169F82C58}" srcOrd="0" destOrd="0" presId="urn:microsoft.com/office/officeart/2018/2/layout/IconVerticalSolidList"/>
    <dgm:cxn modelId="{5508EE29-FA13-403C-8422-22DFB5A72205}" type="presParOf" srcId="{0CC97FF9-E636-48EC-8D07-C500421F7857}" destId="{C6753E2B-EB19-4A48-A226-8C82D3371DB8}" srcOrd="1" destOrd="0" presId="urn:microsoft.com/office/officeart/2018/2/layout/IconVerticalSolidList"/>
    <dgm:cxn modelId="{B4E41610-885C-4DA5-8156-51F5D0E44734}" type="presParOf" srcId="{0CC97FF9-E636-48EC-8D07-C500421F7857}" destId="{C1C0838C-FC1C-4384-84AC-36DB757E5EE8}" srcOrd="2" destOrd="0" presId="urn:microsoft.com/office/officeart/2018/2/layout/IconVerticalSolidList"/>
    <dgm:cxn modelId="{EA998D6C-8590-4CAA-9EE6-468ECF6E3D06}" type="presParOf" srcId="{0CC97FF9-E636-48EC-8D07-C500421F7857}" destId="{E2435A97-86C6-49D2-92A1-952AD75C0643}" srcOrd="3" destOrd="0" presId="urn:microsoft.com/office/officeart/2018/2/layout/IconVerticalSolidList"/>
    <dgm:cxn modelId="{D75575B5-2BB8-450C-ACF7-3AB1CD4AC7ED}" type="presParOf" srcId="{BBD56B6F-4023-415F-871E-6385A8F8C657}" destId="{715E0928-2E35-4435-A8D3-53B1CE2248C1}" srcOrd="3" destOrd="0" presId="urn:microsoft.com/office/officeart/2018/2/layout/IconVerticalSolidList"/>
    <dgm:cxn modelId="{0E644E86-73BF-4C77-A4E5-472EC8B1778C}" type="presParOf" srcId="{BBD56B6F-4023-415F-871E-6385A8F8C657}" destId="{6479A064-5AEB-481E-B60F-4DAF6BA07C38}" srcOrd="4" destOrd="0" presId="urn:microsoft.com/office/officeart/2018/2/layout/IconVerticalSolidList"/>
    <dgm:cxn modelId="{5C13BD97-E430-432F-B88C-4D9EE0202950}" type="presParOf" srcId="{6479A064-5AEB-481E-B60F-4DAF6BA07C38}" destId="{8075EBC0-C731-417B-9540-6186E786FDF6}" srcOrd="0" destOrd="0" presId="urn:microsoft.com/office/officeart/2018/2/layout/IconVerticalSolidList"/>
    <dgm:cxn modelId="{1E1F3664-1BB6-4FE7-BD3C-AB331077CEA6}" type="presParOf" srcId="{6479A064-5AEB-481E-B60F-4DAF6BA07C38}" destId="{731F7641-A8C8-4A54-A93A-48D6EDD683C8}" srcOrd="1" destOrd="0" presId="urn:microsoft.com/office/officeart/2018/2/layout/IconVerticalSolidList"/>
    <dgm:cxn modelId="{2B1D9210-AC5C-4D33-ACFB-C9A76FAAD396}" type="presParOf" srcId="{6479A064-5AEB-481E-B60F-4DAF6BA07C38}" destId="{CB66ABAB-F9D7-4063-9850-523D43618602}" srcOrd="2" destOrd="0" presId="urn:microsoft.com/office/officeart/2018/2/layout/IconVerticalSolidList"/>
    <dgm:cxn modelId="{D12D8F0B-9B6D-4A1D-AE63-418921999ABB}" type="presParOf" srcId="{6479A064-5AEB-481E-B60F-4DAF6BA07C38}" destId="{E898D56B-D104-4E76-B3F5-F3EFF7595DEC}" srcOrd="3" destOrd="0" presId="urn:microsoft.com/office/officeart/2018/2/layout/IconVerticalSolidList"/>
    <dgm:cxn modelId="{86341317-C79F-436A-BA53-56DC6F7B8489}" type="presParOf" srcId="{BBD56B6F-4023-415F-871E-6385A8F8C657}" destId="{877A7F06-1BC8-442E-BE7E-1E5EAC6C564A}" srcOrd="5" destOrd="0" presId="urn:microsoft.com/office/officeart/2018/2/layout/IconVerticalSolidList"/>
    <dgm:cxn modelId="{15A3410E-F08B-44A8-BB9B-360F7081708B}" type="presParOf" srcId="{BBD56B6F-4023-415F-871E-6385A8F8C657}" destId="{FB71A6A6-C8DA-473B-8F4E-5C04418DD19B}" srcOrd="6" destOrd="0" presId="urn:microsoft.com/office/officeart/2018/2/layout/IconVerticalSolidList"/>
    <dgm:cxn modelId="{F64E41B6-17B8-40BD-B9D5-F00ABCFC31BB}" type="presParOf" srcId="{FB71A6A6-C8DA-473B-8F4E-5C04418DD19B}" destId="{816400BC-6F23-4A1C-AEAD-356C20268874}" srcOrd="0" destOrd="0" presId="urn:microsoft.com/office/officeart/2018/2/layout/IconVerticalSolidList"/>
    <dgm:cxn modelId="{45806BB2-DE40-4C8C-8579-5971044E12AC}" type="presParOf" srcId="{FB71A6A6-C8DA-473B-8F4E-5C04418DD19B}" destId="{D732909A-4B97-4C29-9035-99AD927F081F}" srcOrd="1" destOrd="0" presId="urn:microsoft.com/office/officeart/2018/2/layout/IconVerticalSolidList"/>
    <dgm:cxn modelId="{1E8C2CC2-AB92-4898-884E-2E758D2A2C8A}" type="presParOf" srcId="{FB71A6A6-C8DA-473B-8F4E-5C04418DD19B}" destId="{FDB21A0E-80DB-49FB-A27C-C72B89C5CB90}" srcOrd="2" destOrd="0" presId="urn:microsoft.com/office/officeart/2018/2/layout/IconVerticalSolidList"/>
    <dgm:cxn modelId="{263F2E1D-D08C-4097-94E2-E047C91FFF78}" type="presParOf" srcId="{FB71A6A6-C8DA-473B-8F4E-5C04418DD19B}" destId="{F3C0A6B4-B5DD-421C-956C-1BA5638C535D}" srcOrd="3" destOrd="0" presId="urn:microsoft.com/office/officeart/2018/2/layout/IconVerticalSolidList"/>
    <dgm:cxn modelId="{73C8F210-8398-4C03-817A-6F8069CA6199}" type="presParOf" srcId="{BBD56B6F-4023-415F-871E-6385A8F8C657}" destId="{3874CE47-F68C-47DF-9DC1-B34E55AC76BE}" srcOrd="7" destOrd="0" presId="urn:microsoft.com/office/officeart/2018/2/layout/IconVerticalSolidList"/>
    <dgm:cxn modelId="{A67DC1D9-5D14-469B-B14E-0465E8F2A456}" type="presParOf" srcId="{BBD56B6F-4023-415F-871E-6385A8F8C657}" destId="{46F5A032-D517-4F7B-9841-DD5306AB653A}" srcOrd="8" destOrd="0" presId="urn:microsoft.com/office/officeart/2018/2/layout/IconVerticalSolidList"/>
    <dgm:cxn modelId="{E31E8EB4-9916-4CD3-8140-701265FBB7BA}" type="presParOf" srcId="{46F5A032-D517-4F7B-9841-DD5306AB653A}" destId="{79080187-9D85-4BF1-861E-2E5F62B1F02B}" srcOrd="0" destOrd="0" presId="urn:microsoft.com/office/officeart/2018/2/layout/IconVerticalSolidList"/>
    <dgm:cxn modelId="{02A618EC-58E2-4DEB-BC22-4A282A7B6075}" type="presParOf" srcId="{46F5A032-D517-4F7B-9841-DD5306AB653A}" destId="{3975B112-9D45-40DD-935F-3DBC019B0895}" srcOrd="1" destOrd="0" presId="urn:microsoft.com/office/officeart/2018/2/layout/IconVerticalSolidList"/>
    <dgm:cxn modelId="{9D7FC8D0-478C-4F3A-B2A4-BC425986C5C8}" type="presParOf" srcId="{46F5A032-D517-4F7B-9841-DD5306AB653A}" destId="{A9B2A865-E09A-4AC7-815B-9863705AB72B}" srcOrd="2" destOrd="0" presId="urn:microsoft.com/office/officeart/2018/2/layout/IconVerticalSolidList"/>
    <dgm:cxn modelId="{75C70DE7-A0DC-4B79-A69D-05827ACC1839}" type="presParOf" srcId="{46F5A032-D517-4F7B-9841-DD5306AB653A}" destId="{A9898D9F-63DF-4B46-AD5A-DB13EB7328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3EFF79B-5AA4-46B7-AC24-118688F318C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CD9872-15E8-4A3C-99ED-33307150E23B}">
      <dgm:prSet/>
      <dgm:spPr/>
      <dgm:t>
        <a:bodyPr/>
        <a:lstStyle/>
        <a:p>
          <a:r>
            <a:rPr lang="en-US"/>
            <a:t>Airway inflammation</a:t>
          </a:r>
        </a:p>
      </dgm:t>
    </dgm:pt>
    <dgm:pt modelId="{2773CB59-9000-4BD5-B15D-9E6CFEF008D3}" type="parTrans" cxnId="{C67496E2-4BBC-4C9F-B585-33B9E6BFCC16}">
      <dgm:prSet/>
      <dgm:spPr/>
      <dgm:t>
        <a:bodyPr/>
        <a:lstStyle/>
        <a:p>
          <a:endParaRPr lang="en-US"/>
        </a:p>
      </dgm:t>
    </dgm:pt>
    <dgm:pt modelId="{18563FD5-4DAE-4289-8F1C-18F3F8F91F39}" type="sibTrans" cxnId="{C67496E2-4BBC-4C9F-B585-33B9E6BFCC16}">
      <dgm:prSet/>
      <dgm:spPr/>
      <dgm:t>
        <a:bodyPr/>
        <a:lstStyle/>
        <a:p>
          <a:endParaRPr lang="en-US"/>
        </a:p>
      </dgm:t>
    </dgm:pt>
    <dgm:pt modelId="{EB1346E5-05AC-4D6B-B0FB-0F324EED3DF5}">
      <dgm:prSet/>
      <dgm:spPr/>
      <dgm:t>
        <a:bodyPr/>
        <a:lstStyle/>
        <a:p>
          <a:r>
            <a:rPr lang="en-US" dirty="0"/>
            <a:t>Bronchoconstriction</a:t>
          </a:r>
        </a:p>
      </dgm:t>
    </dgm:pt>
    <dgm:pt modelId="{64CD11F0-9B6F-4340-8FFB-6E0E5D83F7A2}" type="parTrans" cxnId="{4A26D719-20FC-45DC-886E-B72DC72E010B}">
      <dgm:prSet/>
      <dgm:spPr/>
      <dgm:t>
        <a:bodyPr/>
        <a:lstStyle/>
        <a:p>
          <a:endParaRPr lang="en-US"/>
        </a:p>
      </dgm:t>
    </dgm:pt>
    <dgm:pt modelId="{0933A3ED-7A8F-475C-A88C-6880BCCEF99D}" type="sibTrans" cxnId="{4A26D719-20FC-45DC-886E-B72DC72E010B}">
      <dgm:prSet/>
      <dgm:spPr/>
      <dgm:t>
        <a:bodyPr/>
        <a:lstStyle/>
        <a:p>
          <a:endParaRPr lang="en-US"/>
        </a:p>
      </dgm:t>
    </dgm:pt>
    <dgm:pt modelId="{B7263D33-4210-43C8-8C99-2689A07CA38D}">
      <dgm:prSet/>
      <dgm:spPr/>
      <dgm:t>
        <a:bodyPr/>
        <a:lstStyle/>
        <a:p>
          <a:r>
            <a:rPr lang="en-US"/>
            <a:t>Excess mucus production</a:t>
          </a:r>
        </a:p>
      </dgm:t>
    </dgm:pt>
    <dgm:pt modelId="{DBF0D29C-9C42-4C04-AB18-6125C6085A93}" type="parTrans" cxnId="{908FB4A5-E299-4CD2-B0EB-B683671BFDC4}">
      <dgm:prSet/>
      <dgm:spPr/>
      <dgm:t>
        <a:bodyPr/>
        <a:lstStyle/>
        <a:p>
          <a:endParaRPr lang="en-US"/>
        </a:p>
      </dgm:t>
    </dgm:pt>
    <dgm:pt modelId="{F468AC8A-5444-4AD6-BB0A-65C53E59E6D7}" type="sibTrans" cxnId="{908FB4A5-E299-4CD2-B0EB-B683671BFDC4}">
      <dgm:prSet/>
      <dgm:spPr/>
      <dgm:t>
        <a:bodyPr/>
        <a:lstStyle/>
        <a:p>
          <a:endParaRPr lang="en-US"/>
        </a:p>
      </dgm:t>
    </dgm:pt>
    <dgm:pt modelId="{F12FF683-A490-4D46-B02E-8D40419C3852}">
      <dgm:prSet/>
      <dgm:spPr/>
      <dgm:t>
        <a:bodyPr/>
        <a:lstStyle/>
        <a:p>
          <a:r>
            <a:rPr lang="en-US"/>
            <a:t>Narrowed airways restrict airflow</a:t>
          </a:r>
        </a:p>
      </dgm:t>
    </dgm:pt>
    <dgm:pt modelId="{0DA390A1-2CAB-481C-9DDD-AF9D9CCAB2C0}" type="parTrans" cxnId="{FFB7D506-52F6-49D1-9F38-FBE269E1A2DB}">
      <dgm:prSet/>
      <dgm:spPr/>
      <dgm:t>
        <a:bodyPr/>
        <a:lstStyle/>
        <a:p>
          <a:endParaRPr lang="en-US"/>
        </a:p>
      </dgm:t>
    </dgm:pt>
    <dgm:pt modelId="{635BF0E8-BB48-4182-B1C6-0C818E2972EA}" type="sibTrans" cxnId="{FFB7D506-52F6-49D1-9F38-FBE269E1A2DB}">
      <dgm:prSet/>
      <dgm:spPr/>
      <dgm:t>
        <a:bodyPr/>
        <a:lstStyle/>
        <a:p>
          <a:endParaRPr lang="en-US"/>
        </a:p>
      </dgm:t>
    </dgm:pt>
    <dgm:pt modelId="{D79C032C-F0C0-469B-B4EC-EBFE784A5408}">
      <dgm:prSet/>
      <dgm:spPr/>
      <dgm:t>
        <a:bodyPr/>
        <a:lstStyle/>
        <a:p>
          <a:r>
            <a:rPr lang="en-US"/>
            <a:t>(NICE, 2023)</a:t>
          </a:r>
        </a:p>
      </dgm:t>
    </dgm:pt>
    <dgm:pt modelId="{916407BD-E014-4F0D-B65F-2549ADA01384}" type="parTrans" cxnId="{0E19F79B-2354-4DBA-A55D-D8C81BD78194}">
      <dgm:prSet/>
      <dgm:spPr/>
      <dgm:t>
        <a:bodyPr/>
        <a:lstStyle/>
        <a:p>
          <a:endParaRPr lang="en-US"/>
        </a:p>
      </dgm:t>
    </dgm:pt>
    <dgm:pt modelId="{B7D9833C-5A82-4722-9E8D-4B32480F90FC}" type="sibTrans" cxnId="{0E19F79B-2354-4DBA-A55D-D8C81BD78194}">
      <dgm:prSet/>
      <dgm:spPr/>
      <dgm:t>
        <a:bodyPr/>
        <a:lstStyle/>
        <a:p>
          <a:endParaRPr lang="en-US"/>
        </a:p>
      </dgm:t>
    </dgm:pt>
    <dgm:pt modelId="{96006628-B7AE-4C6B-82E1-0471F3104D5D}" type="pres">
      <dgm:prSet presAssocID="{D3EFF79B-5AA4-46B7-AC24-118688F318C1}" presName="linear" presStyleCnt="0">
        <dgm:presLayoutVars>
          <dgm:animLvl val="lvl"/>
          <dgm:resizeHandles val="exact"/>
        </dgm:presLayoutVars>
      </dgm:prSet>
      <dgm:spPr/>
    </dgm:pt>
    <dgm:pt modelId="{9359CE7E-6F26-4998-BFDE-F4228CC56468}" type="pres">
      <dgm:prSet presAssocID="{48CD9872-15E8-4A3C-99ED-33307150E23B}" presName="parentText" presStyleLbl="node1" presStyleIdx="0" presStyleCnt="5" custLinFactNeighborY="16299">
        <dgm:presLayoutVars>
          <dgm:chMax val="0"/>
          <dgm:bulletEnabled val="1"/>
        </dgm:presLayoutVars>
      </dgm:prSet>
      <dgm:spPr/>
    </dgm:pt>
    <dgm:pt modelId="{F907F371-1A50-46BA-966B-C420D2EEFCBA}" type="pres">
      <dgm:prSet presAssocID="{18563FD5-4DAE-4289-8F1C-18F3F8F91F39}" presName="spacer" presStyleCnt="0"/>
      <dgm:spPr/>
    </dgm:pt>
    <dgm:pt modelId="{4FA92927-2379-42B6-808C-0A73F14FB936}" type="pres">
      <dgm:prSet presAssocID="{EB1346E5-05AC-4D6B-B0FB-0F324EED3DF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6C72511-2578-4750-8A0B-87B142FF09FD}" type="pres">
      <dgm:prSet presAssocID="{0933A3ED-7A8F-475C-A88C-6880BCCEF99D}" presName="spacer" presStyleCnt="0"/>
      <dgm:spPr/>
    </dgm:pt>
    <dgm:pt modelId="{02299499-F297-48B4-AFEF-0B73577C441B}" type="pres">
      <dgm:prSet presAssocID="{B7263D33-4210-43C8-8C99-2689A07CA38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5CFC7-45FA-4FEB-B3BE-7CF8B74304D0}" type="pres">
      <dgm:prSet presAssocID="{F468AC8A-5444-4AD6-BB0A-65C53E59E6D7}" presName="spacer" presStyleCnt="0"/>
      <dgm:spPr/>
    </dgm:pt>
    <dgm:pt modelId="{C916F9B6-1EA2-4B38-BC9A-4C8BBF79018A}" type="pres">
      <dgm:prSet presAssocID="{F12FF683-A490-4D46-B02E-8D40419C385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49878D-2619-4747-9DE0-60EACE245D53}" type="pres">
      <dgm:prSet presAssocID="{635BF0E8-BB48-4182-B1C6-0C818E2972EA}" presName="spacer" presStyleCnt="0"/>
      <dgm:spPr/>
    </dgm:pt>
    <dgm:pt modelId="{0FC30DD8-E998-4353-B8B1-96416AECA127}" type="pres">
      <dgm:prSet presAssocID="{D79C032C-F0C0-469B-B4EC-EBFE784A540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0389C05-4539-4263-B547-E87E28A7831C}" type="presOf" srcId="{48CD9872-15E8-4A3C-99ED-33307150E23B}" destId="{9359CE7E-6F26-4998-BFDE-F4228CC56468}" srcOrd="0" destOrd="0" presId="urn:microsoft.com/office/officeart/2005/8/layout/vList2"/>
    <dgm:cxn modelId="{FFB7D506-52F6-49D1-9F38-FBE269E1A2DB}" srcId="{D3EFF79B-5AA4-46B7-AC24-118688F318C1}" destId="{F12FF683-A490-4D46-B02E-8D40419C3852}" srcOrd="3" destOrd="0" parTransId="{0DA390A1-2CAB-481C-9DDD-AF9D9CCAB2C0}" sibTransId="{635BF0E8-BB48-4182-B1C6-0C818E2972EA}"/>
    <dgm:cxn modelId="{4A26D719-20FC-45DC-886E-B72DC72E010B}" srcId="{D3EFF79B-5AA4-46B7-AC24-118688F318C1}" destId="{EB1346E5-05AC-4D6B-B0FB-0F324EED3DF5}" srcOrd="1" destOrd="0" parTransId="{64CD11F0-9B6F-4340-8FFB-6E0E5D83F7A2}" sibTransId="{0933A3ED-7A8F-475C-A88C-6880BCCEF99D}"/>
    <dgm:cxn modelId="{0E38A770-601B-4D82-ACD0-762A365B2208}" type="presOf" srcId="{B7263D33-4210-43C8-8C99-2689A07CA38D}" destId="{02299499-F297-48B4-AFEF-0B73577C441B}" srcOrd="0" destOrd="0" presId="urn:microsoft.com/office/officeart/2005/8/layout/vList2"/>
    <dgm:cxn modelId="{995C9572-7353-4FBC-B5E0-6A2E99550826}" type="presOf" srcId="{EB1346E5-05AC-4D6B-B0FB-0F324EED3DF5}" destId="{4FA92927-2379-42B6-808C-0A73F14FB936}" srcOrd="0" destOrd="0" presId="urn:microsoft.com/office/officeart/2005/8/layout/vList2"/>
    <dgm:cxn modelId="{B134178B-7981-4FB4-A26C-3C59F9C79B8D}" type="presOf" srcId="{D3EFF79B-5AA4-46B7-AC24-118688F318C1}" destId="{96006628-B7AE-4C6B-82E1-0471F3104D5D}" srcOrd="0" destOrd="0" presId="urn:microsoft.com/office/officeart/2005/8/layout/vList2"/>
    <dgm:cxn modelId="{B0AC9291-8124-4B1E-82D1-28F08036F86C}" type="presOf" srcId="{F12FF683-A490-4D46-B02E-8D40419C3852}" destId="{C916F9B6-1EA2-4B38-BC9A-4C8BBF79018A}" srcOrd="0" destOrd="0" presId="urn:microsoft.com/office/officeart/2005/8/layout/vList2"/>
    <dgm:cxn modelId="{0E19F79B-2354-4DBA-A55D-D8C81BD78194}" srcId="{D3EFF79B-5AA4-46B7-AC24-118688F318C1}" destId="{D79C032C-F0C0-469B-B4EC-EBFE784A5408}" srcOrd="4" destOrd="0" parTransId="{916407BD-E014-4F0D-B65F-2549ADA01384}" sibTransId="{B7D9833C-5A82-4722-9E8D-4B32480F90FC}"/>
    <dgm:cxn modelId="{908FB4A5-E299-4CD2-B0EB-B683671BFDC4}" srcId="{D3EFF79B-5AA4-46B7-AC24-118688F318C1}" destId="{B7263D33-4210-43C8-8C99-2689A07CA38D}" srcOrd="2" destOrd="0" parTransId="{DBF0D29C-9C42-4C04-AB18-6125C6085A93}" sibTransId="{F468AC8A-5444-4AD6-BB0A-65C53E59E6D7}"/>
    <dgm:cxn modelId="{08C74DAA-441F-4915-BA5C-FC7CA6A156BB}" type="presOf" srcId="{D79C032C-F0C0-469B-B4EC-EBFE784A5408}" destId="{0FC30DD8-E998-4353-B8B1-96416AECA127}" srcOrd="0" destOrd="0" presId="urn:microsoft.com/office/officeart/2005/8/layout/vList2"/>
    <dgm:cxn modelId="{C67496E2-4BBC-4C9F-B585-33B9E6BFCC16}" srcId="{D3EFF79B-5AA4-46B7-AC24-118688F318C1}" destId="{48CD9872-15E8-4A3C-99ED-33307150E23B}" srcOrd="0" destOrd="0" parTransId="{2773CB59-9000-4BD5-B15D-9E6CFEF008D3}" sibTransId="{18563FD5-4DAE-4289-8F1C-18F3F8F91F39}"/>
    <dgm:cxn modelId="{0344A986-349A-45CA-99D2-2B2FA842C164}" type="presParOf" srcId="{96006628-B7AE-4C6B-82E1-0471F3104D5D}" destId="{9359CE7E-6F26-4998-BFDE-F4228CC56468}" srcOrd="0" destOrd="0" presId="urn:microsoft.com/office/officeart/2005/8/layout/vList2"/>
    <dgm:cxn modelId="{6E1AB556-7E58-4B1E-A85B-74DCB7831C0E}" type="presParOf" srcId="{96006628-B7AE-4C6B-82E1-0471F3104D5D}" destId="{F907F371-1A50-46BA-966B-C420D2EEFCBA}" srcOrd="1" destOrd="0" presId="urn:microsoft.com/office/officeart/2005/8/layout/vList2"/>
    <dgm:cxn modelId="{19BAB425-E151-4939-B9B5-83C1EBABC1D3}" type="presParOf" srcId="{96006628-B7AE-4C6B-82E1-0471F3104D5D}" destId="{4FA92927-2379-42B6-808C-0A73F14FB936}" srcOrd="2" destOrd="0" presId="urn:microsoft.com/office/officeart/2005/8/layout/vList2"/>
    <dgm:cxn modelId="{1FC12A52-933A-4353-825F-4E1F686FFDDD}" type="presParOf" srcId="{96006628-B7AE-4C6B-82E1-0471F3104D5D}" destId="{26C72511-2578-4750-8A0B-87B142FF09FD}" srcOrd="3" destOrd="0" presId="urn:microsoft.com/office/officeart/2005/8/layout/vList2"/>
    <dgm:cxn modelId="{38268A8A-60D3-492E-93F7-08526B82F68C}" type="presParOf" srcId="{96006628-B7AE-4C6B-82E1-0471F3104D5D}" destId="{02299499-F297-48B4-AFEF-0B73577C441B}" srcOrd="4" destOrd="0" presId="urn:microsoft.com/office/officeart/2005/8/layout/vList2"/>
    <dgm:cxn modelId="{D5C2112E-8086-4858-9B8B-31F645610314}" type="presParOf" srcId="{96006628-B7AE-4C6B-82E1-0471F3104D5D}" destId="{5E45CFC7-45FA-4FEB-B3BE-7CF8B74304D0}" srcOrd="5" destOrd="0" presId="urn:microsoft.com/office/officeart/2005/8/layout/vList2"/>
    <dgm:cxn modelId="{C0E968B5-D3C2-41A4-858E-5F8930893F16}" type="presParOf" srcId="{96006628-B7AE-4C6B-82E1-0471F3104D5D}" destId="{C916F9B6-1EA2-4B38-BC9A-4C8BBF79018A}" srcOrd="6" destOrd="0" presId="urn:microsoft.com/office/officeart/2005/8/layout/vList2"/>
    <dgm:cxn modelId="{741608AE-BBD1-43A5-A76E-85C85E513B5F}" type="presParOf" srcId="{96006628-B7AE-4C6B-82E1-0471F3104D5D}" destId="{1849878D-2619-4747-9DE0-60EACE245D53}" srcOrd="7" destOrd="0" presId="urn:microsoft.com/office/officeart/2005/8/layout/vList2"/>
    <dgm:cxn modelId="{AEE98D21-63EA-40F3-B33E-C0E8D239DE9F}" type="presParOf" srcId="{96006628-B7AE-4C6B-82E1-0471F3104D5D}" destId="{0FC30DD8-E998-4353-B8B1-96416AECA12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4E7B37-9FD4-42B6-B43D-C9FCBBA743D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DC4282-7937-40BF-9A87-CB508550DC22}">
      <dgm:prSet/>
      <dgm:spPr/>
      <dgm:t>
        <a:bodyPr/>
        <a:lstStyle/>
        <a:p>
          <a:r>
            <a:rPr lang="en-US" dirty="0"/>
            <a:t>Patient: A. C. </a:t>
          </a:r>
        </a:p>
      </dgm:t>
    </dgm:pt>
    <dgm:pt modelId="{E500D3C3-2C7B-4819-82B0-54C88AFEFE99}" type="parTrans" cxnId="{8AB8CEA4-595D-43D5-8AC6-6A05951281D1}">
      <dgm:prSet/>
      <dgm:spPr/>
      <dgm:t>
        <a:bodyPr/>
        <a:lstStyle/>
        <a:p>
          <a:endParaRPr lang="en-US"/>
        </a:p>
      </dgm:t>
    </dgm:pt>
    <dgm:pt modelId="{B8D5DCD3-0999-4A30-B729-1F6DFA207A77}" type="sibTrans" cxnId="{8AB8CEA4-595D-43D5-8AC6-6A05951281D1}">
      <dgm:prSet/>
      <dgm:spPr/>
      <dgm:t>
        <a:bodyPr/>
        <a:lstStyle/>
        <a:p>
          <a:endParaRPr lang="en-US"/>
        </a:p>
      </dgm:t>
    </dgm:pt>
    <dgm:pt modelId="{3916E95A-00A6-4E87-A43E-56384A186AFE}">
      <dgm:prSet/>
      <dgm:spPr/>
      <dgm:t>
        <a:bodyPr/>
        <a:lstStyle/>
        <a:p>
          <a:r>
            <a:rPr lang="en-US"/>
            <a:t>Age: 17</a:t>
          </a:r>
        </a:p>
      </dgm:t>
    </dgm:pt>
    <dgm:pt modelId="{5869C92A-C868-4FCD-B9F2-2A2F328CBB3C}" type="parTrans" cxnId="{6812353B-8BFE-4BF6-92D0-123D90FD7DDD}">
      <dgm:prSet/>
      <dgm:spPr/>
      <dgm:t>
        <a:bodyPr/>
        <a:lstStyle/>
        <a:p>
          <a:endParaRPr lang="en-US"/>
        </a:p>
      </dgm:t>
    </dgm:pt>
    <dgm:pt modelId="{532ADF63-08D4-4618-B758-9BAB98EBC385}" type="sibTrans" cxnId="{6812353B-8BFE-4BF6-92D0-123D90FD7DDD}">
      <dgm:prSet/>
      <dgm:spPr/>
      <dgm:t>
        <a:bodyPr/>
        <a:lstStyle/>
        <a:p>
          <a:endParaRPr lang="en-US"/>
        </a:p>
      </dgm:t>
    </dgm:pt>
    <dgm:pt modelId="{DC038307-B84B-4EC3-9247-3E8235E52C0A}">
      <dgm:prSet/>
      <dgm:spPr/>
      <dgm:t>
        <a:bodyPr/>
        <a:lstStyle/>
        <a:p>
          <a:r>
            <a:rPr lang="en-US"/>
            <a:t>Female</a:t>
          </a:r>
        </a:p>
      </dgm:t>
    </dgm:pt>
    <dgm:pt modelId="{CB17F9CB-75B4-42A3-80A8-FB32B2233BD8}" type="parTrans" cxnId="{BA21F3A2-B69B-4AE5-A6A1-58561158A1CA}">
      <dgm:prSet/>
      <dgm:spPr/>
      <dgm:t>
        <a:bodyPr/>
        <a:lstStyle/>
        <a:p>
          <a:endParaRPr lang="en-US"/>
        </a:p>
      </dgm:t>
    </dgm:pt>
    <dgm:pt modelId="{3E6AE8A6-ED05-4533-B746-018AC7FC5878}" type="sibTrans" cxnId="{BA21F3A2-B69B-4AE5-A6A1-58561158A1CA}">
      <dgm:prSet/>
      <dgm:spPr/>
      <dgm:t>
        <a:bodyPr/>
        <a:lstStyle/>
        <a:p>
          <a:endParaRPr lang="en-US"/>
        </a:p>
      </dgm:t>
    </dgm:pt>
    <dgm:pt modelId="{35952C7C-CB6E-4F60-BB59-D5DB6A765DE0}">
      <dgm:prSet/>
      <dgm:spPr/>
      <dgm:t>
        <a:bodyPr/>
        <a:lstStyle/>
        <a:p>
          <a:r>
            <a:rPr lang="en-US"/>
            <a:t>Lives in London</a:t>
          </a:r>
        </a:p>
      </dgm:t>
    </dgm:pt>
    <dgm:pt modelId="{86FBBFC3-79EC-4E56-B30E-D965F421BED4}" type="parTrans" cxnId="{1FCFD5FC-99F9-4264-A290-71F9756606AC}">
      <dgm:prSet/>
      <dgm:spPr/>
      <dgm:t>
        <a:bodyPr/>
        <a:lstStyle/>
        <a:p>
          <a:endParaRPr lang="en-US"/>
        </a:p>
      </dgm:t>
    </dgm:pt>
    <dgm:pt modelId="{2C3353DC-0B3F-4F36-8F51-2D06B52B4F28}" type="sibTrans" cxnId="{1FCFD5FC-99F9-4264-A290-71F9756606AC}">
      <dgm:prSet/>
      <dgm:spPr/>
      <dgm:t>
        <a:bodyPr/>
        <a:lstStyle/>
        <a:p>
          <a:endParaRPr lang="en-US"/>
        </a:p>
      </dgm:t>
    </dgm:pt>
    <dgm:pt modelId="{50112614-36D6-4A6D-B815-4B6984FAF62F}">
      <dgm:prSet/>
      <dgm:spPr/>
      <dgm:t>
        <a:bodyPr/>
        <a:lstStyle/>
        <a:p>
          <a:r>
            <a:rPr lang="en-US"/>
            <a:t>Moderate persistent asthma</a:t>
          </a:r>
        </a:p>
      </dgm:t>
    </dgm:pt>
    <dgm:pt modelId="{D92E8F3D-2E3F-4B34-A7DB-98236B59914F}" type="parTrans" cxnId="{105FEEC9-675F-4A0E-B4D3-1D92241D5F01}">
      <dgm:prSet/>
      <dgm:spPr/>
      <dgm:t>
        <a:bodyPr/>
        <a:lstStyle/>
        <a:p>
          <a:endParaRPr lang="en-US"/>
        </a:p>
      </dgm:t>
    </dgm:pt>
    <dgm:pt modelId="{203CE826-07BD-4626-BB87-7B0BF9B19D3E}" type="sibTrans" cxnId="{105FEEC9-675F-4A0E-B4D3-1D92241D5F01}">
      <dgm:prSet/>
      <dgm:spPr/>
      <dgm:t>
        <a:bodyPr/>
        <a:lstStyle/>
        <a:p>
          <a:endParaRPr lang="en-US"/>
        </a:p>
      </dgm:t>
    </dgm:pt>
    <dgm:pt modelId="{02E899D7-3191-4C26-BD73-F75232797C28}" type="pres">
      <dgm:prSet presAssocID="{4A4E7B37-9FD4-42B6-B43D-C9FCBBA743D4}" presName="vert0" presStyleCnt="0">
        <dgm:presLayoutVars>
          <dgm:dir/>
          <dgm:animOne val="branch"/>
          <dgm:animLvl val="lvl"/>
        </dgm:presLayoutVars>
      </dgm:prSet>
      <dgm:spPr/>
    </dgm:pt>
    <dgm:pt modelId="{FF5618FB-ADC6-4022-9CF4-D16ACFB2845B}" type="pres">
      <dgm:prSet presAssocID="{C0DC4282-7937-40BF-9A87-CB508550DC22}" presName="thickLine" presStyleLbl="alignNode1" presStyleIdx="0" presStyleCnt="5"/>
      <dgm:spPr/>
    </dgm:pt>
    <dgm:pt modelId="{AB7E2AC1-830D-42F1-AA25-E4169EE8FAB1}" type="pres">
      <dgm:prSet presAssocID="{C0DC4282-7937-40BF-9A87-CB508550DC22}" presName="horz1" presStyleCnt="0"/>
      <dgm:spPr/>
    </dgm:pt>
    <dgm:pt modelId="{49B23CB5-67BA-4630-802B-BC54C5C0D0F7}" type="pres">
      <dgm:prSet presAssocID="{C0DC4282-7937-40BF-9A87-CB508550DC22}" presName="tx1" presStyleLbl="revTx" presStyleIdx="0" presStyleCnt="5"/>
      <dgm:spPr/>
    </dgm:pt>
    <dgm:pt modelId="{4685467A-BB0F-4BB5-9CAC-B1AC2DF69A45}" type="pres">
      <dgm:prSet presAssocID="{C0DC4282-7937-40BF-9A87-CB508550DC22}" presName="vert1" presStyleCnt="0"/>
      <dgm:spPr/>
    </dgm:pt>
    <dgm:pt modelId="{5AACEB21-FEDB-4979-9797-4D7418010882}" type="pres">
      <dgm:prSet presAssocID="{3916E95A-00A6-4E87-A43E-56384A186AFE}" presName="thickLine" presStyleLbl="alignNode1" presStyleIdx="1" presStyleCnt="5"/>
      <dgm:spPr/>
    </dgm:pt>
    <dgm:pt modelId="{6E13AE86-CD70-4A6A-80D2-F9D349B9C025}" type="pres">
      <dgm:prSet presAssocID="{3916E95A-00A6-4E87-A43E-56384A186AFE}" presName="horz1" presStyleCnt="0"/>
      <dgm:spPr/>
    </dgm:pt>
    <dgm:pt modelId="{B75FFF9C-E20F-4703-81D0-F2B4C4467AE2}" type="pres">
      <dgm:prSet presAssocID="{3916E95A-00A6-4E87-A43E-56384A186AFE}" presName="tx1" presStyleLbl="revTx" presStyleIdx="1" presStyleCnt="5"/>
      <dgm:spPr/>
    </dgm:pt>
    <dgm:pt modelId="{1617FDB3-7610-465E-82FD-E1EAAAF5FB41}" type="pres">
      <dgm:prSet presAssocID="{3916E95A-00A6-4E87-A43E-56384A186AFE}" presName="vert1" presStyleCnt="0"/>
      <dgm:spPr/>
    </dgm:pt>
    <dgm:pt modelId="{81055127-87DA-4EFC-AD17-BB139BC98997}" type="pres">
      <dgm:prSet presAssocID="{DC038307-B84B-4EC3-9247-3E8235E52C0A}" presName="thickLine" presStyleLbl="alignNode1" presStyleIdx="2" presStyleCnt="5"/>
      <dgm:spPr/>
    </dgm:pt>
    <dgm:pt modelId="{CF709866-ECFF-407D-9D7A-139E6F9C96D9}" type="pres">
      <dgm:prSet presAssocID="{DC038307-B84B-4EC3-9247-3E8235E52C0A}" presName="horz1" presStyleCnt="0"/>
      <dgm:spPr/>
    </dgm:pt>
    <dgm:pt modelId="{0A11E1D9-097E-4835-AB86-FD398571E3B8}" type="pres">
      <dgm:prSet presAssocID="{DC038307-B84B-4EC3-9247-3E8235E52C0A}" presName="tx1" presStyleLbl="revTx" presStyleIdx="2" presStyleCnt="5"/>
      <dgm:spPr/>
    </dgm:pt>
    <dgm:pt modelId="{FD642856-0973-495F-A2CF-303444AFCEE2}" type="pres">
      <dgm:prSet presAssocID="{DC038307-B84B-4EC3-9247-3E8235E52C0A}" presName="vert1" presStyleCnt="0"/>
      <dgm:spPr/>
    </dgm:pt>
    <dgm:pt modelId="{CFAFA7D3-3103-4EB5-BA09-E292CFECB8E4}" type="pres">
      <dgm:prSet presAssocID="{35952C7C-CB6E-4F60-BB59-D5DB6A765DE0}" presName="thickLine" presStyleLbl="alignNode1" presStyleIdx="3" presStyleCnt="5"/>
      <dgm:spPr/>
    </dgm:pt>
    <dgm:pt modelId="{6F9C41F3-B3AB-43CE-9D6D-D1900453EAE0}" type="pres">
      <dgm:prSet presAssocID="{35952C7C-CB6E-4F60-BB59-D5DB6A765DE0}" presName="horz1" presStyleCnt="0"/>
      <dgm:spPr/>
    </dgm:pt>
    <dgm:pt modelId="{5FE304E1-E3E9-46BB-AE21-A4C141FA4396}" type="pres">
      <dgm:prSet presAssocID="{35952C7C-CB6E-4F60-BB59-D5DB6A765DE0}" presName="tx1" presStyleLbl="revTx" presStyleIdx="3" presStyleCnt="5"/>
      <dgm:spPr/>
    </dgm:pt>
    <dgm:pt modelId="{24E1D609-2ABC-422D-8C38-3E23B580098E}" type="pres">
      <dgm:prSet presAssocID="{35952C7C-CB6E-4F60-BB59-D5DB6A765DE0}" presName="vert1" presStyleCnt="0"/>
      <dgm:spPr/>
    </dgm:pt>
    <dgm:pt modelId="{8644C940-46F0-48C9-9840-B930ADC3FED7}" type="pres">
      <dgm:prSet presAssocID="{50112614-36D6-4A6D-B815-4B6984FAF62F}" presName="thickLine" presStyleLbl="alignNode1" presStyleIdx="4" presStyleCnt="5"/>
      <dgm:spPr/>
    </dgm:pt>
    <dgm:pt modelId="{AA1534A8-661D-4190-BF76-279593B5EE5E}" type="pres">
      <dgm:prSet presAssocID="{50112614-36D6-4A6D-B815-4B6984FAF62F}" presName="horz1" presStyleCnt="0"/>
      <dgm:spPr/>
    </dgm:pt>
    <dgm:pt modelId="{D421A140-8264-4936-943D-2166A8FA0E51}" type="pres">
      <dgm:prSet presAssocID="{50112614-36D6-4A6D-B815-4B6984FAF62F}" presName="tx1" presStyleLbl="revTx" presStyleIdx="4" presStyleCnt="5"/>
      <dgm:spPr/>
    </dgm:pt>
    <dgm:pt modelId="{C37D0F1F-A3E6-4116-8229-DF79572428B7}" type="pres">
      <dgm:prSet presAssocID="{50112614-36D6-4A6D-B815-4B6984FAF62F}" presName="vert1" presStyleCnt="0"/>
      <dgm:spPr/>
    </dgm:pt>
  </dgm:ptLst>
  <dgm:cxnLst>
    <dgm:cxn modelId="{E72DAE0A-1511-4DBE-BD47-FE9CB670D897}" type="presOf" srcId="{C0DC4282-7937-40BF-9A87-CB508550DC22}" destId="{49B23CB5-67BA-4630-802B-BC54C5C0D0F7}" srcOrd="0" destOrd="0" presId="urn:microsoft.com/office/officeart/2008/layout/LinedList"/>
    <dgm:cxn modelId="{6C2C3313-2FEE-499B-B169-52A6B131FABF}" type="presOf" srcId="{35952C7C-CB6E-4F60-BB59-D5DB6A765DE0}" destId="{5FE304E1-E3E9-46BB-AE21-A4C141FA4396}" srcOrd="0" destOrd="0" presId="urn:microsoft.com/office/officeart/2008/layout/LinedList"/>
    <dgm:cxn modelId="{5BE85726-A3FF-4415-BC88-3213ED6EB960}" type="presOf" srcId="{50112614-36D6-4A6D-B815-4B6984FAF62F}" destId="{D421A140-8264-4936-943D-2166A8FA0E51}" srcOrd="0" destOrd="0" presId="urn:microsoft.com/office/officeart/2008/layout/LinedList"/>
    <dgm:cxn modelId="{6812353B-8BFE-4BF6-92D0-123D90FD7DDD}" srcId="{4A4E7B37-9FD4-42B6-B43D-C9FCBBA743D4}" destId="{3916E95A-00A6-4E87-A43E-56384A186AFE}" srcOrd="1" destOrd="0" parTransId="{5869C92A-C868-4FCD-B9F2-2A2F328CBB3C}" sibTransId="{532ADF63-08D4-4618-B758-9BAB98EBC385}"/>
    <dgm:cxn modelId="{68483762-B514-42C7-AB99-21C01C2F48B8}" type="presOf" srcId="{3916E95A-00A6-4E87-A43E-56384A186AFE}" destId="{B75FFF9C-E20F-4703-81D0-F2B4C4467AE2}" srcOrd="0" destOrd="0" presId="urn:microsoft.com/office/officeart/2008/layout/LinedList"/>
    <dgm:cxn modelId="{7CF1E388-F252-47C5-A366-58A0F22EC57A}" type="presOf" srcId="{4A4E7B37-9FD4-42B6-B43D-C9FCBBA743D4}" destId="{02E899D7-3191-4C26-BD73-F75232797C28}" srcOrd="0" destOrd="0" presId="urn:microsoft.com/office/officeart/2008/layout/LinedList"/>
    <dgm:cxn modelId="{BA21F3A2-B69B-4AE5-A6A1-58561158A1CA}" srcId="{4A4E7B37-9FD4-42B6-B43D-C9FCBBA743D4}" destId="{DC038307-B84B-4EC3-9247-3E8235E52C0A}" srcOrd="2" destOrd="0" parTransId="{CB17F9CB-75B4-42A3-80A8-FB32B2233BD8}" sibTransId="{3E6AE8A6-ED05-4533-B746-018AC7FC5878}"/>
    <dgm:cxn modelId="{8AB8CEA4-595D-43D5-8AC6-6A05951281D1}" srcId="{4A4E7B37-9FD4-42B6-B43D-C9FCBBA743D4}" destId="{C0DC4282-7937-40BF-9A87-CB508550DC22}" srcOrd="0" destOrd="0" parTransId="{E500D3C3-2C7B-4819-82B0-54C88AFEFE99}" sibTransId="{B8D5DCD3-0999-4A30-B729-1F6DFA207A77}"/>
    <dgm:cxn modelId="{3E04F5AC-1250-418E-A2E7-F870B79FDD7D}" type="presOf" srcId="{DC038307-B84B-4EC3-9247-3E8235E52C0A}" destId="{0A11E1D9-097E-4835-AB86-FD398571E3B8}" srcOrd="0" destOrd="0" presId="urn:microsoft.com/office/officeart/2008/layout/LinedList"/>
    <dgm:cxn modelId="{105FEEC9-675F-4A0E-B4D3-1D92241D5F01}" srcId="{4A4E7B37-9FD4-42B6-B43D-C9FCBBA743D4}" destId="{50112614-36D6-4A6D-B815-4B6984FAF62F}" srcOrd="4" destOrd="0" parTransId="{D92E8F3D-2E3F-4B34-A7DB-98236B59914F}" sibTransId="{203CE826-07BD-4626-BB87-7B0BF9B19D3E}"/>
    <dgm:cxn modelId="{1FCFD5FC-99F9-4264-A290-71F9756606AC}" srcId="{4A4E7B37-9FD4-42B6-B43D-C9FCBBA743D4}" destId="{35952C7C-CB6E-4F60-BB59-D5DB6A765DE0}" srcOrd="3" destOrd="0" parTransId="{86FBBFC3-79EC-4E56-B30E-D965F421BED4}" sibTransId="{2C3353DC-0B3F-4F36-8F51-2D06B52B4F28}"/>
    <dgm:cxn modelId="{40CE51D1-BD4F-4929-B2CD-9FD4498C618E}" type="presParOf" srcId="{02E899D7-3191-4C26-BD73-F75232797C28}" destId="{FF5618FB-ADC6-4022-9CF4-D16ACFB2845B}" srcOrd="0" destOrd="0" presId="urn:microsoft.com/office/officeart/2008/layout/LinedList"/>
    <dgm:cxn modelId="{27530DB9-E553-4AAE-9C6D-0809A649F6ED}" type="presParOf" srcId="{02E899D7-3191-4C26-BD73-F75232797C28}" destId="{AB7E2AC1-830D-42F1-AA25-E4169EE8FAB1}" srcOrd="1" destOrd="0" presId="urn:microsoft.com/office/officeart/2008/layout/LinedList"/>
    <dgm:cxn modelId="{8724C4A1-B09E-4D56-BD3E-74CFD53D8B8B}" type="presParOf" srcId="{AB7E2AC1-830D-42F1-AA25-E4169EE8FAB1}" destId="{49B23CB5-67BA-4630-802B-BC54C5C0D0F7}" srcOrd="0" destOrd="0" presId="urn:microsoft.com/office/officeart/2008/layout/LinedList"/>
    <dgm:cxn modelId="{3A85CBD1-C86F-49A0-89E2-6F39C19CCA85}" type="presParOf" srcId="{AB7E2AC1-830D-42F1-AA25-E4169EE8FAB1}" destId="{4685467A-BB0F-4BB5-9CAC-B1AC2DF69A45}" srcOrd="1" destOrd="0" presId="urn:microsoft.com/office/officeart/2008/layout/LinedList"/>
    <dgm:cxn modelId="{33FAE86C-5F47-4E11-8A75-D416B365E5C8}" type="presParOf" srcId="{02E899D7-3191-4C26-BD73-F75232797C28}" destId="{5AACEB21-FEDB-4979-9797-4D7418010882}" srcOrd="2" destOrd="0" presId="urn:microsoft.com/office/officeart/2008/layout/LinedList"/>
    <dgm:cxn modelId="{FC1920F3-7D24-4310-8571-B2F5D43BD3A4}" type="presParOf" srcId="{02E899D7-3191-4C26-BD73-F75232797C28}" destId="{6E13AE86-CD70-4A6A-80D2-F9D349B9C025}" srcOrd="3" destOrd="0" presId="urn:microsoft.com/office/officeart/2008/layout/LinedList"/>
    <dgm:cxn modelId="{0ECDD5FB-2EED-48A6-A4B5-67B5232E54CB}" type="presParOf" srcId="{6E13AE86-CD70-4A6A-80D2-F9D349B9C025}" destId="{B75FFF9C-E20F-4703-81D0-F2B4C4467AE2}" srcOrd="0" destOrd="0" presId="urn:microsoft.com/office/officeart/2008/layout/LinedList"/>
    <dgm:cxn modelId="{DC974FB5-D2B7-44BA-999C-419E0DDC7E0E}" type="presParOf" srcId="{6E13AE86-CD70-4A6A-80D2-F9D349B9C025}" destId="{1617FDB3-7610-465E-82FD-E1EAAAF5FB41}" srcOrd="1" destOrd="0" presId="urn:microsoft.com/office/officeart/2008/layout/LinedList"/>
    <dgm:cxn modelId="{204FF9CD-A8CB-49FA-A4E7-AC87F471BDC6}" type="presParOf" srcId="{02E899D7-3191-4C26-BD73-F75232797C28}" destId="{81055127-87DA-4EFC-AD17-BB139BC98997}" srcOrd="4" destOrd="0" presId="urn:microsoft.com/office/officeart/2008/layout/LinedList"/>
    <dgm:cxn modelId="{81461DA7-5C27-44E8-9157-6BB5A74F9F48}" type="presParOf" srcId="{02E899D7-3191-4C26-BD73-F75232797C28}" destId="{CF709866-ECFF-407D-9D7A-139E6F9C96D9}" srcOrd="5" destOrd="0" presId="urn:microsoft.com/office/officeart/2008/layout/LinedList"/>
    <dgm:cxn modelId="{B9F028A4-63CE-4603-8B26-E056763D55A5}" type="presParOf" srcId="{CF709866-ECFF-407D-9D7A-139E6F9C96D9}" destId="{0A11E1D9-097E-4835-AB86-FD398571E3B8}" srcOrd="0" destOrd="0" presId="urn:microsoft.com/office/officeart/2008/layout/LinedList"/>
    <dgm:cxn modelId="{70975A16-5DA5-4F25-A5A4-E2FCD101F47B}" type="presParOf" srcId="{CF709866-ECFF-407D-9D7A-139E6F9C96D9}" destId="{FD642856-0973-495F-A2CF-303444AFCEE2}" srcOrd="1" destOrd="0" presId="urn:microsoft.com/office/officeart/2008/layout/LinedList"/>
    <dgm:cxn modelId="{EA9FF3BE-2ED7-49B3-8562-D29DD691F513}" type="presParOf" srcId="{02E899D7-3191-4C26-BD73-F75232797C28}" destId="{CFAFA7D3-3103-4EB5-BA09-E292CFECB8E4}" srcOrd="6" destOrd="0" presId="urn:microsoft.com/office/officeart/2008/layout/LinedList"/>
    <dgm:cxn modelId="{6CAF1C5A-0874-4B36-BD06-B8631BDA9794}" type="presParOf" srcId="{02E899D7-3191-4C26-BD73-F75232797C28}" destId="{6F9C41F3-B3AB-43CE-9D6D-D1900453EAE0}" srcOrd="7" destOrd="0" presId="urn:microsoft.com/office/officeart/2008/layout/LinedList"/>
    <dgm:cxn modelId="{6154E3EF-3CB1-4ADF-A384-2ABCFE47D38E}" type="presParOf" srcId="{6F9C41F3-B3AB-43CE-9D6D-D1900453EAE0}" destId="{5FE304E1-E3E9-46BB-AE21-A4C141FA4396}" srcOrd="0" destOrd="0" presId="urn:microsoft.com/office/officeart/2008/layout/LinedList"/>
    <dgm:cxn modelId="{7B813535-0C82-4C11-A5EF-67B44ECF284A}" type="presParOf" srcId="{6F9C41F3-B3AB-43CE-9D6D-D1900453EAE0}" destId="{24E1D609-2ABC-422D-8C38-3E23B580098E}" srcOrd="1" destOrd="0" presId="urn:microsoft.com/office/officeart/2008/layout/LinedList"/>
    <dgm:cxn modelId="{B7BC5287-7C92-48AF-991E-22CEE26B15B6}" type="presParOf" srcId="{02E899D7-3191-4C26-BD73-F75232797C28}" destId="{8644C940-46F0-48C9-9840-B930ADC3FED7}" srcOrd="8" destOrd="0" presId="urn:microsoft.com/office/officeart/2008/layout/LinedList"/>
    <dgm:cxn modelId="{32C768B3-176E-4689-853B-0D25566BE648}" type="presParOf" srcId="{02E899D7-3191-4C26-BD73-F75232797C28}" destId="{AA1534A8-661D-4190-BF76-279593B5EE5E}" srcOrd="9" destOrd="0" presId="urn:microsoft.com/office/officeart/2008/layout/LinedList"/>
    <dgm:cxn modelId="{3ED9D3A2-9CEF-4551-B484-2108E45FC2F8}" type="presParOf" srcId="{AA1534A8-661D-4190-BF76-279593B5EE5E}" destId="{D421A140-8264-4936-943D-2166A8FA0E51}" srcOrd="0" destOrd="0" presId="urn:microsoft.com/office/officeart/2008/layout/LinedList"/>
    <dgm:cxn modelId="{C342C7CD-F76F-4806-A4E7-C4B34DC8E6B1}" type="presParOf" srcId="{AA1534A8-661D-4190-BF76-279593B5EE5E}" destId="{C37D0F1F-A3E6-4116-8229-DF79572428B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531834-4518-4993-8637-E1F37486421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E1D835-680B-4516-AD81-F99D90FBC0FD}">
      <dgm:prSet/>
      <dgm:spPr/>
      <dgm:t>
        <a:bodyPr/>
        <a:lstStyle/>
        <a:p>
          <a:r>
            <a:rPr lang="en-US"/>
            <a:t>Urban air pollution exposure</a:t>
          </a:r>
        </a:p>
      </dgm:t>
    </dgm:pt>
    <dgm:pt modelId="{29C8B075-D08B-4A69-A256-96AD48B3421A}" type="parTrans" cxnId="{81831F5B-0C38-473B-A3E0-E660E7ADD619}">
      <dgm:prSet/>
      <dgm:spPr/>
      <dgm:t>
        <a:bodyPr/>
        <a:lstStyle/>
        <a:p>
          <a:endParaRPr lang="en-US"/>
        </a:p>
      </dgm:t>
    </dgm:pt>
    <dgm:pt modelId="{DB3EDEF8-70B5-4780-9151-27F474E89879}" type="sibTrans" cxnId="{81831F5B-0C38-473B-A3E0-E660E7ADD619}">
      <dgm:prSet/>
      <dgm:spPr/>
      <dgm:t>
        <a:bodyPr/>
        <a:lstStyle/>
        <a:p>
          <a:endParaRPr lang="en-US"/>
        </a:p>
      </dgm:t>
    </dgm:pt>
    <dgm:pt modelId="{8E28D8FC-EFFD-4012-B413-F8139ABE5719}">
      <dgm:prSet/>
      <dgm:spPr/>
      <dgm:t>
        <a:bodyPr/>
        <a:lstStyle/>
        <a:p>
          <a:r>
            <a:rPr lang="en-US"/>
            <a:t>Family history of asthma</a:t>
          </a:r>
        </a:p>
      </dgm:t>
    </dgm:pt>
    <dgm:pt modelId="{FF3B2EAD-A6E2-48D7-AD45-CBE666AEC57C}" type="parTrans" cxnId="{11B1B50A-9D91-4F61-A38C-9A08F6C933E1}">
      <dgm:prSet/>
      <dgm:spPr/>
      <dgm:t>
        <a:bodyPr/>
        <a:lstStyle/>
        <a:p>
          <a:endParaRPr lang="en-US"/>
        </a:p>
      </dgm:t>
    </dgm:pt>
    <dgm:pt modelId="{409D48CE-2662-447B-8522-06A71D4B6153}" type="sibTrans" cxnId="{11B1B50A-9D91-4F61-A38C-9A08F6C933E1}">
      <dgm:prSet/>
      <dgm:spPr/>
      <dgm:t>
        <a:bodyPr/>
        <a:lstStyle/>
        <a:p>
          <a:endParaRPr lang="en-US"/>
        </a:p>
      </dgm:t>
    </dgm:pt>
    <dgm:pt modelId="{25C801B3-8E06-4A21-8DB8-54E7090C9206}">
      <dgm:prSet/>
      <dgm:spPr/>
      <dgm:t>
        <a:bodyPr/>
        <a:lstStyle/>
        <a:p>
          <a:r>
            <a:rPr lang="en-US"/>
            <a:t>Allergens such as pollen and dust</a:t>
          </a:r>
        </a:p>
      </dgm:t>
    </dgm:pt>
    <dgm:pt modelId="{E8974ACD-52EB-435C-978E-918761EF3EEC}" type="parTrans" cxnId="{EB815890-4C45-4D75-8077-0B46CDBB7F6D}">
      <dgm:prSet/>
      <dgm:spPr/>
      <dgm:t>
        <a:bodyPr/>
        <a:lstStyle/>
        <a:p>
          <a:endParaRPr lang="en-US"/>
        </a:p>
      </dgm:t>
    </dgm:pt>
    <dgm:pt modelId="{67F5F447-6C8F-42AE-95B1-2C1D1F736881}" type="sibTrans" cxnId="{EB815890-4C45-4D75-8077-0B46CDBB7F6D}">
      <dgm:prSet/>
      <dgm:spPr/>
      <dgm:t>
        <a:bodyPr/>
        <a:lstStyle/>
        <a:p>
          <a:endParaRPr lang="en-US"/>
        </a:p>
      </dgm:t>
    </dgm:pt>
    <dgm:pt modelId="{4918949A-5ED5-4AF1-96B6-FF75F988D7F0}">
      <dgm:prSet/>
      <dgm:spPr/>
      <dgm:t>
        <a:bodyPr/>
        <a:lstStyle/>
        <a:p>
          <a:r>
            <a:rPr lang="en-US"/>
            <a:t>Stress and trigger exposure</a:t>
          </a:r>
        </a:p>
      </dgm:t>
    </dgm:pt>
    <dgm:pt modelId="{79671160-5C3A-4809-84E3-F542400ABEC8}" type="parTrans" cxnId="{A4E08C1D-C05A-4A04-935C-114A40C68CF9}">
      <dgm:prSet/>
      <dgm:spPr/>
      <dgm:t>
        <a:bodyPr/>
        <a:lstStyle/>
        <a:p>
          <a:endParaRPr lang="en-US"/>
        </a:p>
      </dgm:t>
    </dgm:pt>
    <dgm:pt modelId="{8B820D63-BA19-459E-83C2-A3AA23DDE511}" type="sibTrans" cxnId="{A4E08C1D-C05A-4A04-935C-114A40C68CF9}">
      <dgm:prSet/>
      <dgm:spPr/>
      <dgm:t>
        <a:bodyPr/>
        <a:lstStyle/>
        <a:p>
          <a:endParaRPr lang="en-US"/>
        </a:p>
      </dgm:t>
    </dgm:pt>
    <dgm:pt modelId="{BA5153F9-A4A8-4F45-99F3-ECBEB4C37371}">
      <dgm:prSet/>
      <dgm:spPr/>
      <dgm:t>
        <a:bodyPr/>
        <a:lstStyle/>
        <a:p>
          <a:r>
            <a:rPr lang="en-US"/>
            <a:t>(PHE, 2021; Asthma UK, 2023)</a:t>
          </a:r>
        </a:p>
      </dgm:t>
    </dgm:pt>
    <dgm:pt modelId="{814F4594-F0A3-44A2-8830-197269E26BE3}" type="parTrans" cxnId="{9CD90B6B-338D-45AE-B1F2-7188C26C7E12}">
      <dgm:prSet/>
      <dgm:spPr/>
      <dgm:t>
        <a:bodyPr/>
        <a:lstStyle/>
        <a:p>
          <a:endParaRPr lang="en-US"/>
        </a:p>
      </dgm:t>
    </dgm:pt>
    <dgm:pt modelId="{9BBDA4F1-84F7-48E5-9CDA-35535A9554BD}" type="sibTrans" cxnId="{9CD90B6B-338D-45AE-B1F2-7188C26C7E12}">
      <dgm:prSet/>
      <dgm:spPr/>
      <dgm:t>
        <a:bodyPr/>
        <a:lstStyle/>
        <a:p>
          <a:endParaRPr lang="en-US"/>
        </a:p>
      </dgm:t>
    </dgm:pt>
    <dgm:pt modelId="{0DBD9000-B333-42A8-9D23-163DC62ADAB3}" type="pres">
      <dgm:prSet presAssocID="{37531834-4518-4993-8637-E1F374864211}" presName="linear" presStyleCnt="0">
        <dgm:presLayoutVars>
          <dgm:animLvl val="lvl"/>
          <dgm:resizeHandles val="exact"/>
        </dgm:presLayoutVars>
      </dgm:prSet>
      <dgm:spPr/>
    </dgm:pt>
    <dgm:pt modelId="{32731299-BEB4-4C08-A78D-C7AE0CDFFC57}" type="pres">
      <dgm:prSet presAssocID="{29E1D835-680B-4516-AD81-F99D90FBC0F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F2A841-75B1-470F-9186-FBB99CEB794A}" type="pres">
      <dgm:prSet presAssocID="{DB3EDEF8-70B5-4780-9151-27F474E89879}" presName="spacer" presStyleCnt="0"/>
      <dgm:spPr/>
    </dgm:pt>
    <dgm:pt modelId="{A6040DF1-2BFF-4ED5-AA15-54FA940C928F}" type="pres">
      <dgm:prSet presAssocID="{8E28D8FC-EFFD-4012-B413-F8139ABE57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1DDDF18-5BAB-44F4-9814-439CBC5DE80D}" type="pres">
      <dgm:prSet presAssocID="{409D48CE-2662-447B-8522-06A71D4B6153}" presName="spacer" presStyleCnt="0"/>
      <dgm:spPr/>
    </dgm:pt>
    <dgm:pt modelId="{AB4C22C9-BC97-42A5-867B-2180CD42A913}" type="pres">
      <dgm:prSet presAssocID="{25C801B3-8E06-4A21-8DB8-54E7090C920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3061A05-6137-474F-8A29-8BC058D1729C}" type="pres">
      <dgm:prSet presAssocID="{67F5F447-6C8F-42AE-95B1-2C1D1F736881}" presName="spacer" presStyleCnt="0"/>
      <dgm:spPr/>
    </dgm:pt>
    <dgm:pt modelId="{EA5CFBBD-4996-4E50-A546-52E460833B60}" type="pres">
      <dgm:prSet presAssocID="{4918949A-5ED5-4AF1-96B6-FF75F988D7F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380D962-2BA7-4895-B317-CAD5CB2C36D6}" type="pres">
      <dgm:prSet presAssocID="{8B820D63-BA19-459E-83C2-A3AA23DDE511}" presName="spacer" presStyleCnt="0"/>
      <dgm:spPr/>
    </dgm:pt>
    <dgm:pt modelId="{DB6BF1B2-AAE1-45AB-B02A-AD632E497BC6}" type="pres">
      <dgm:prSet presAssocID="{BA5153F9-A4A8-4F45-99F3-ECBEB4C3737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3E24606-2998-462E-9608-1DF81606FC44}" type="presOf" srcId="{4918949A-5ED5-4AF1-96B6-FF75F988D7F0}" destId="{EA5CFBBD-4996-4E50-A546-52E460833B60}" srcOrd="0" destOrd="0" presId="urn:microsoft.com/office/officeart/2005/8/layout/vList2"/>
    <dgm:cxn modelId="{11B1B50A-9D91-4F61-A38C-9A08F6C933E1}" srcId="{37531834-4518-4993-8637-E1F374864211}" destId="{8E28D8FC-EFFD-4012-B413-F8139ABE5719}" srcOrd="1" destOrd="0" parTransId="{FF3B2EAD-A6E2-48D7-AD45-CBE666AEC57C}" sibTransId="{409D48CE-2662-447B-8522-06A71D4B6153}"/>
    <dgm:cxn modelId="{CDD5170C-7C23-4BBA-9AE5-F481229DB9DE}" type="presOf" srcId="{8E28D8FC-EFFD-4012-B413-F8139ABE5719}" destId="{A6040DF1-2BFF-4ED5-AA15-54FA940C928F}" srcOrd="0" destOrd="0" presId="urn:microsoft.com/office/officeart/2005/8/layout/vList2"/>
    <dgm:cxn modelId="{A4E08C1D-C05A-4A04-935C-114A40C68CF9}" srcId="{37531834-4518-4993-8637-E1F374864211}" destId="{4918949A-5ED5-4AF1-96B6-FF75F988D7F0}" srcOrd="3" destOrd="0" parTransId="{79671160-5C3A-4809-84E3-F542400ABEC8}" sibTransId="{8B820D63-BA19-459E-83C2-A3AA23DDE511}"/>
    <dgm:cxn modelId="{A3D6F726-2C0F-48B4-9D9A-FBB504D70545}" type="presOf" srcId="{29E1D835-680B-4516-AD81-F99D90FBC0FD}" destId="{32731299-BEB4-4C08-A78D-C7AE0CDFFC57}" srcOrd="0" destOrd="0" presId="urn:microsoft.com/office/officeart/2005/8/layout/vList2"/>
    <dgm:cxn modelId="{81831F5B-0C38-473B-A3E0-E660E7ADD619}" srcId="{37531834-4518-4993-8637-E1F374864211}" destId="{29E1D835-680B-4516-AD81-F99D90FBC0FD}" srcOrd="0" destOrd="0" parTransId="{29C8B075-D08B-4A69-A256-96AD48B3421A}" sibTransId="{DB3EDEF8-70B5-4780-9151-27F474E89879}"/>
    <dgm:cxn modelId="{9CD90B6B-338D-45AE-B1F2-7188C26C7E12}" srcId="{37531834-4518-4993-8637-E1F374864211}" destId="{BA5153F9-A4A8-4F45-99F3-ECBEB4C37371}" srcOrd="4" destOrd="0" parTransId="{814F4594-F0A3-44A2-8830-197269E26BE3}" sibTransId="{9BBDA4F1-84F7-48E5-9CDA-35535A9554BD}"/>
    <dgm:cxn modelId="{60776F53-1AF1-4972-B649-A420615BB2D9}" type="presOf" srcId="{25C801B3-8E06-4A21-8DB8-54E7090C9206}" destId="{AB4C22C9-BC97-42A5-867B-2180CD42A913}" srcOrd="0" destOrd="0" presId="urn:microsoft.com/office/officeart/2005/8/layout/vList2"/>
    <dgm:cxn modelId="{49A3B98F-8E4E-4DE9-A193-0387D4499236}" type="presOf" srcId="{37531834-4518-4993-8637-E1F374864211}" destId="{0DBD9000-B333-42A8-9D23-163DC62ADAB3}" srcOrd="0" destOrd="0" presId="urn:microsoft.com/office/officeart/2005/8/layout/vList2"/>
    <dgm:cxn modelId="{EB815890-4C45-4D75-8077-0B46CDBB7F6D}" srcId="{37531834-4518-4993-8637-E1F374864211}" destId="{25C801B3-8E06-4A21-8DB8-54E7090C9206}" srcOrd="2" destOrd="0" parTransId="{E8974ACD-52EB-435C-978E-918761EF3EEC}" sibTransId="{67F5F447-6C8F-42AE-95B1-2C1D1F736881}"/>
    <dgm:cxn modelId="{23EAC1CA-0ABB-4FE6-8A0B-004D40EDFF3D}" type="presOf" srcId="{BA5153F9-A4A8-4F45-99F3-ECBEB4C37371}" destId="{DB6BF1B2-AAE1-45AB-B02A-AD632E497BC6}" srcOrd="0" destOrd="0" presId="urn:microsoft.com/office/officeart/2005/8/layout/vList2"/>
    <dgm:cxn modelId="{2AD77B59-2048-4587-B37C-F3E67AE17725}" type="presParOf" srcId="{0DBD9000-B333-42A8-9D23-163DC62ADAB3}" destId="{32731299-BEB4-4C08-A78D-C7AE0CDFFC57}" srcOrd="0" destOrd="0" presId="urn:microsoft.com/office/officeart/2005/8/layout/vList2"/>
    <dgm:cxn modelId="{27580F92-D31F-495B-8779-574C438197EA}" type="presParOf" srcId="{0DBD9000-B333-42A8-9D23-163DC62ADAB3}" destId="{DDF2A841-75B1-470F-9186-FBB99CEB794A}" srcOrd="1" destOrd="0" presId="urn:microsoft.com/office/officeart/2005/8/layout/vList2"/>
    <dgm:cxn modelId="{40601892-1A36-47F7-B5DB-7A6226C089C8}" type="presParOf" srcId="{0DBD9000-B333-42A8-9D23-163DC62ADAB3}" destId="{A6040DF1-2BFF-4ED5-AA15-54FA940C928F}" srcOrd="2" destOrd="0" presId="urn:microsoft.com/office/officeart/2005/8/layout/vList2"/>
    <dgm:cxn modelId="{3E9B02C0-ACDB-479B-8839-C22A9F4D0836}" type="presParOf" srcId="{0DBD9000-B333-42A8-9D23-163DC62ADAB3}" destId="{51DDDF18-5BAB-44F4-9814-439CBC5DE80D}" srcOrd="3" destOrd="0" presId="urn:microsoft.com/office/officeart/2005/8/layout/vList2"/>
    <dgm:cxn modelId="{B1E53D7C-ECD1-4770-8AC0-D36BF7E2C014}" type="presParOf" srcId="{0DBD9000-B333-42A8-9D23-163DC62ADAB3}" destId="{AB4C22C9-BC97-42A5-867B-2180CD42A913}" srcOrd="4" destOrd="0" presId="urn:microsoft.com/office/officeart/2005/8/layout/vList2"/>
    <dgm:cxn modelId="{E4CB9926-C678-4FF2-B3AC-9A0A85354875}" type="presParOf" srcId="{0DBD9000-B333-42A8-9D23-163DC62ADAB3}" destId="{93061A05-6137-474F-8A29-8BC058D1729C}" srcOrd="5" destOrd="0" presId="urn:microsoft.com/office/officeart/2005/8/layout/vList2"/>
    <dgm:cxn modelId="{2147143C-7C24-42DC-9ED0-371470C5895B}" type="presParOf" srcId="{0DBD9000-B333-42A8-9D23-163DC62ADAB3}" destId="{EA5CFBBD-4996-4E50-A546-52E460833B60}" srcOrd="6" destOrd="0" presId="urn:microsoft.com/office/officeart/2005/8/layout/vList2"/>
    <dgm:cxn modelId="{943BDB55-6B8A-4FC7-B23E-F42D9DEBA71E}" type="presParOf" srcId="{0DBD9000-B333-42A8-9D23-163DC62ADAB3}" destId="{3380D962-2BA7-4895-B317-CAD5CB2C36D6}" srcOrd="7" destOrd="0" presId="urn:microsoft.com/office/officeart/2005/8/layout/vList2"/>
    <dgm:cxn modelId="{E0F0B555-EB78-4007-A1CD-669ACD38AAE3}" type="presParOf" srcId="{0DBD9000-B333-42A8-9D23-163DC62ADAB3}" destId="{DB6BF1B2-AAE1-45AB-B02A-AD632E497B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D3DD036-F76D-4C43-86E0-62107A8882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B0D6E18-F5ED-4C05-89FF-86928465DE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Peak flow monitoring</a:t>
          </a:r>
        </a:p>
      </dgm:t>
    </dgm:pt>
    <dgm:pt modelId="{D6A7F21E-F12B-4F14-8F6B-7D8D751C494A}" type="parTrans" cxnId="{F538E000-1919-489C-BD3D-24873F70E6F7}">
      <dgm:prSet/>
      <dgm:spPr/>
      <dgm:t>
        <a:bodyPr/>
        <a:lstStyle/>
        <a:p>
          <a:endParaRPr lang="en-US"/>
        </a:p>
      </dgm:t>
    </dgm:pt>
    <dgm:pt modelId="{FC771E64-010E-4E6C-A702-C6A9D8DCDFA9}" type="sibTrans" cxnId="{F538E000-1919-489C-BD3D-24873F70E6F7}">
      <dgm:prSet/>
      <dgm:spPr/>
      <dgm:t>
        <a:bodyPr/>
        <a:lstStyle/>
        <a:p>
          <a:endParaRPr lang="en-US"/>
        </a:p>
      </dgm:t>
    </dgm:pt>
    <dgm:pt modelId="{DC1847D2-0CBE-4AF9-AF9E-BDBB7F7CC2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Symptom diary</a:t>
          </a:r>
        </a:p>
      </dgm:t>
    </dgm:pt>
    <dgm:pt modelId="{891321B2-7A94-4E91-9647-E9320BC19A7F}" type="parTrans" cxnId="{59EA6DEF-A29A-48E7-B839-6F746FAAF4DD}">
      <dgm:prSet/>
      <dgm:spPr/>
      <dgm:t>
        <a:bodyPr/>
        <a:lstStyle/>
        <a:p>
          <a:endParaRPr lang="en-US"/>
        </a:p>
      </dgm:t>
    </dgm:pt>
    <dgm:pt modelId="{9E8D6234-B7DD-4A69-838C-A5D0E03D7379}" type="sibTrans" cxnId="{59EA6DEF-A29A-48E7-B839-6F746FAAF4DD}">
      <dgm:prSet/>
      <dgm:spPr/>
      <dgm:t>
        <a:bodyPr/>
        <a:lstStyle/>
        <a:p>
          <a:endParaRPr lang="en-US"/>
        </a:p>
      </dgm:t>
    </dgm:pt>
    <dgm:pt modelId="{907B1771-EE34-4B2B-8D8B-53CCE30129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GP and asthma nurse reviews</a:t>
          </a:r>
        </a:p>
      </dgm:t>
    </dgm:pt>
    <dgm:pt modelId="{FAB35786-E815-4E86-A7BB-FD22CB95AFEF}" type="parTrans" cxnId="{8E3EDA9B-5A5F-435F-B163-8D057F6469F9}">
      <dgm:prSet/>
      <dgm:spPr/>
      <dgm:t>
        <a:bodyPr/>
        <a:lstStyle/>
        <a:p>
          <a:endParaRPr lang="en-US"/>
        </a:p>
      </dgm:t>
    </dgm:pt>
    <dgm:pt modelId="{5F83C178-63A2-43FE-A6C1-42E84826588F}" type="sibTrans" cxnId="{8E3EDA9B-5A5F-435F-B163-8D057F6469F9}">
      <dgm:prSet/>
      <dgm:spPr/>
      <dgm:t>
        <a:bodyPr/>
        <a:lstStyle/>
        <a:p>
          <a:endParaRPr lang="en-US"/>
        </a:p>
      </dgm:t>
    </dgm:pt>
    <dgm:pt modelId="{08D16EBF-B359-449C-BF26-8D9379F807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Inhaler technique assessment</a:t>
          </a:r>
        </a:p>
      </dgm:t>
    </dgm:pt>
    <dgm:pt modelId="{4016B799-312B-4091-82EC-86D47415E1E2}" type="parTrans" cxnId="{0F4B310A-3813-4AA8-AA16-772C0E2519FC}">
      <dgm:prSet/>
      <dgm:spPr/>
      <dgm:t>
        <a:bodyPr/>
        <a:lstStyle/>
        <a:p>
          <a:endParaRPr lang="en-US"/>
        </a:p>
      </dgm:t>
    </dgm:pt>
    <dgm:pt modelId="{B8405C72-DFFD-46A7-83F6-C2840AD98C2B}" type="sibTrans" cxnId="{0F4B310A-3813-4AA8-AA16-772C0E2519FC}">
      <dgm:prSet/>
      <dgm:spPr/>
      <dgm:t>
        <a:bodyPr/>
        <a:lstStyle/>
        <a:p>
          <a:endParaRPr lang="en-US"/>
        </a:p>
      </dgm:t>
    </dgm:pt>
    <dgm:pt modelId="{4448E019-4DC0-485B-B05B-3BDE4E9A15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(NICE, 2023)</a:t>
          </a:r>
        </a:p>
      </dgm:t>
    </dgm:pt>
    <dgm:pt modelId="{07D66CC1-6EA0-46B3-B243-C81CA26EC500}" type="parTrans" cxnId="{9F03D76C-BC62-4D0C-9F68-62CA30285EFD}">
      <dgm:prSet/>
      <dgm:spPr/>
      <dgm:t>
        <a:bodyPr/>
        <a:lstStyle/>
        <a:p>
          <a:endParaRPr lang="en-US"/>
        </a:p>
      </dgm:t>
    </dgm:pt>
    <dgm:pt modelId="{043F8B28-1B17-419E-BF30-1CE60C09ADFC}" type="sibTrans" cxnId="{9F03D76C-BC62-4D0C-9F68-62CA30285EFD}">
      <dgm:prSet/>
      <dgm:spPr/>
      <dgm:t>
        <a:bodyPr/>
        <a:lstStyle/>
        <a:p>
          <a:endParaRPr lang="en-US"/>
        </a:p>
      </dgm:t>
    </dgm:pt>
    <dgm:pt modelId="{632B5F8D-440B-4F1C-AA8E-FD077D5A49A2}" type="pres">
      <dgm:prSet presAssocID="{3D3DD036-F76D-4C43-86E0-62107A888249}" presName="root" presStyleCnt="0">
        <dgm:presLayoutVars>
          <dgm:dir/>
          <dgm:resizeHandles val="exact"/>
        </dgm:presLayoutVars>
      </dgm:prSet>
      <dgm:spPr/>
    </dgm:pt>
    <dgm:pt modelId="{FB0E633C-79A0-42A8-A3F5-60ED37F26A22}" type="pres">
      <dgm:prSet presAssocID="{AB0D6E18-F5ED-4C05-89FF-86928465DE08}" presName="compNode" presStyleCnt="0"/>
      <dgm:spPr/>
    </dgm:pt>
    <dgm:pt modelId="{175E42ED-458A-49EB-8C84-7E7873A61B7B}" type="pres">
      <dgm:prSet presAssocID="{AB0D6E18-F5ED-4C05-89FF-86928465DE08}" presName="bgRect" presStyleLbl="bgShp" presStyleIdx="0" presStyleCnt="5"/>
      <dgm:spPr/>
    </dgm:pt>
    <dgm:pt modelId="{F58EA19A-EA83-4542-8FC0-243D884F4AB8}" type="pres">
      <dgm:prSet presAssocID="{AB0D6E18-F5ED-4C05-89FF-86928465DE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408DCB95-1165-4E6C-AA08-D0E01AED3E57}" type="pres">
      <dgm:prSet presAssocID="{AB0D6E18-F5ED-4C05-89FF-86928465DE08}" presName="spaceRect" presStyleCnt="0"/>
      <dgm:spPr/>
    </dgm:pt>
    <dgm:pt modelId="{55CA77B1-88F3-4329-AC6B-958A0F60E9A8}" type="pres">
      <dgm:prSet presAssocID="{AB0D6E18-F5ED-4C05-89FF-86928465DE08}" presName="parTx" presStyleLbl="revTx" presStyleIdx="0" presStyleCnt="5">
        <dgm:presLayoutVars>
          <dgm:chMax val="0"/>
          <dgm:chPref val="0"/>
        </dgm:presLayoutVars>
      </dgm:prSet>
      <dgm:spPr/>
    </dgm:pt>
    <dgm:pt modelId="{86C60B5F-C315-4E65-9FD8-048F3FBF1D76}" type="pres">
      <dgm:prSet presAssocID="{FC771E64-010E-4E6C-A702-C6A9D8DCDFA9}" presName="sibTrans" presStyleCnt="0"/>
      <dgm:spPr/>
    </dgm:pt>
    <dgm:pt modelId="{4CFB50F2-45C9-4EC9-9929-C1A44A0A2045}" type="pres">
      <dgm:prSet presAssocID="{DC1847D2-0CBE-4AF9-AF9E-BDBB7F7CC2D4}" presName="compNode" presStyleCnt="0"/>
      <dgm:spPr/>
    </dgm:pt>
    <dgm:pt modelId="{F97D734C-8D97-468F-A6E3-71CBD4E073EC}" type="pres">
      <dgm:prSet presAssocID="{DC1847D2-0CBE-4AF9-AF9E-BDBB7F7CC2D4}" presName="bgRect" presStyleLbl="bgShp" presStyleIdx="1" presStyleCnt="5"/>
      <dgm:spPr/>
    </dgm:pt>
    <dgm:pt modelId="{E78885BC-ECAA-4A09-9DE0-2F30F39244FD}" type="pres">
      <dgm:prSet presAssocID="{DC1847D2-0CBE-4AF9-AF9E-BDBB7F7CC2D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11CAD7B-6CF9-4E54-A779-45709105E7F5}" type="pres">
      <dgm:prSet presAssocID="{DC1847D2-0CBE-4AF9-AF9E-BDBB7F7CC2D4}" presName="spaceRect" presStyleCnt="0"/>
      <dgm:spPr/>
    </dgm:pt>
    <dgm:pt modelId="{FF21F5FA-093E-455C-9812-6E5EF1851B17}" type="pres">
      <dgm:prSet presAssocID="{DC1847D2-0CBE-4AF9-AF9E-BDBB7F7CC2D4}" presName="parTx" presStyleLbl="revTx" presStyleIdx="1" presStyleCnt="5">
        <dgm:presLayoutVars>
          <dgm:chMax val="0"/>
          <dgm:chPref val="0"/>
        </dgm:presLayoutVars>
      </dgm:prSet>
      <dgm:spPr/>
    </dgm:pt>
    <dgm:pt modelId="{B9559006-0343-4022-B314-ADEF31BE3B96}" type="pres">
      <dgm:prSet presAssocID="{9E8D6234-B7DD-4A69-838C-A5D0E03D7379}" presName="sibTrans" presStyleCnt="0"/>
      <dgm:spPr/>
    </dgm:pt>
    <dgm:pt modelId="{9AD9ACC4-0690-4494-867D-758E7A466D52}" type="pres">
      <dgm:prSet presAssocID="{907B1771-EE34-4B2B-8D8B-53CCE301291D}" presName="compNode" presStyleCnt="0"/>
      <dgm:spPr/>
    </dgm:pt>
    <dgm:pt modelId="{62392EDD-7E38-4D84-9007-CDF96E7353B1}" type="pres">
      <dgm:prSet presAssocID="{907B1771-EE34-4B2B-8D8B-53CCE301291D}" presName="bgRect" presStyleLbl="bgShp" presStyleIdx="2" presStyleCnt="5"/>
      <dgm:spPr/>
    </dgm:pt>
    <dgm:pt modelId="{8B673C9B-E144-488A-8D32-2C6CB66FFE91}" type="pres">
      <dgm:prSet presAssocID="{907B1771-EE34-4B2B-8D8B-53CCE301291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0221005-7846-48F3-89F9-15C013DD62F2}" type="pres">
      <dgm:prSet presAssocID="{907B1771-EE34-4B2B-8D8B-53CCE301291D}" presName="spaceRect" presStyleCnt="0"/>
      <dgm:spPr/>
    </dgm:pt>
    <dgm:pt modelId="{16E62A5D-406E-4863-98D4-13149853BB39}" type="pres">
      <dgm:prSet presAssocID="{907B1771-EE34-4B2B-8D8B-53CCE301291D}" presName="parTx" presStyleLbl="revTx" presStyleIdx="2" presStyleCnt="5">
        <dgm:presLayoutVars>
          <dgm:chMax val="0"/>
          <dgm:chPref val="0"/>
        </dgm:presLayoutVars>
      </dgm:prSet>
      <dgm:spPr/>
    </dgm:pt>
    <dgm:pt modelId="{76131F1E-366F-406E-AA02-8E8137B55031}" type="pres">
      <dgm:prSet presAssocID="{5F83C178-63A2-43FE-A6C1-42E84826588F}" presName="sibTrans" presStyleCnt="0"/>
      <dgm:spPr/>
    </dgm:pt>
    <dgm:pt modelId="{A9E684B8-8AB1-4E55-88E2-BE6D521FB077}" type="pres">
      <dgm:prSet presAssocID="{08D16EBF-B359-449C-BF26-8D9379F8073F}" presName="compNode" presStyleCnt="0"/>
      <dgm:spPr/>
    </dgm:pt>
    <dgm:pt modelId="{0F9E4BBC-B110-42F6-8E4E-97EE13ACE926}" type="pres">
      <dgm:prSet presAssocID="{08D16EBF-B359-449C-BF26-8D9379F8073F}" presName="bgRect" presStyleLbl="bgShp" presStyleIdx="3" presStyleCnt="5"/>
      <dgm:spPr/>
    </dgm:pt>
    <dgm:pt modelId="{0B1EB653-D800-4D56-A9BA-32CC341DD295}" type="pres">
      <dgm:prSet presAssocID="{08D16EBF-B359-449C-BF26-8D9379F8073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E64C822-D5DE-48A7-810B-951669C4F108}" type="pres">
      <dgm:prSet presAssocID="{08D16EBF-B359-449C-BF26-8D9379F8073F}" presName="spaceRect" presStyleCnt="0"/>
      <dgm:spPr/>
    </dgm:pt>
    <dgm:pt modelId="{9E8A4229-E46C-49E0-AC92-5363C27369CE}" type="pres">
      <dgm:prSet presAssocID="{08D16EBF-B359-449C-BF26-8D9379F8073F}" presName="parTx" presStyleLbl="revTx" presStyleIdx="3" presStyleCnt="5">
        <dgm:presLayoutVars>
          <dgm:chMax val="0"/>
          <dgm:chPref val="0"/>
        </dgm:presLayoutVars>
      </dgm:prSet>
      <dgm:spPr/>
    </dgm:pt>
    <dgm:pt modelId="{220C5CC3-6FBC-46FC-ABB5-830C31EB36EE}" type="pres">
      <dgm:prSet presAssocID="{B8405C72-DFFD-46A7-83F6-C2840AD98C2B}" presName="sibTrans" presStyleCnt="0"/>
      <dgm:spPr/>
    </dgm:pt>
    <dgm:pt modelId="{856B8966-887F-45E9-AFDE-FFAEFEF22A15}" type="pres">
      <dgm:prSet presAssocID="{4448E019-4DC0-485B-B05B-3BDE4E9A15C4}" presName="compNode" presStyleCnt="0"/>
      <dgm:spPr/>
    </dgm:pt>
    <dgm:pt modelId="{9B64392A-EE1D-4B6F-ADBE-DD1D3021F254}" type="pres">
      <dgm:prSet presAssocID="{4448E019-4DC0-485B-B05B-3BDE4E9A15C4}" presName="bgRect" presStyleLbl="bgShp" presStyleIdx="4" presStyleCnt="5"/>
      <dgm:spPr/>
    </dgm:pt>
    <dgm:pt modelId="{EC00DA88-0757-4B1A-A10C-B1DD6D478C64}" type="pres">
      <dgm:prSet presAssocID="{4448E019-4DC0-485B-B05B-3BDE4E9A15C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nda"/>
        </a:ext>
      </dgm:extLst>
    </dgm:pt>
    <dgm:pt modelId="{89C0EBF7-DF3B-474E-BFA5-26755F4B3B0E}" type="pres">
      <dgm:prSet presAssocID="{4448E019-4DC0-485B-B05B-3BDE4E9A15C4}" presName="spaceRect" presStyleCnt="0"/>
      <dgm:spPr/>
    </dgm:pt>
    <dgm:pt modelId="{0BC0CD3A-92F4-45B0-AB95-30F72E6682F5}" type="pres">
      <dgm:prSet presAssocID="{4448E019-4DC0-485B-B05B-3BDE4E9A15C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38E000-1919-489C-BD3D-24873F70E6F7}" srcId="{3D3DD036-F76D-4C43-86E0-62107A888249}" destId="{AB0D6E18-F5ED-4C05-89FF-86928465DE08}" srcOrd="0" destOrd="0" parTransId="{D6A7F21E-F12B-4F14-8F6B-7D8D751C494A}" sibTransId="{FC771E64-010E-4E6C-A702-C6A9D8DCDFA9}"/>
    <dgm:cxn modelId="{0F4B310A-3813-4AA8-AA16-772C0E2519FC}" srcId="{3D3DD036-F76D-4C43-86E0-62107A888249}" destId="{08D16EBF-B359-449C-BF26-8D9379F8073F}" srcOrd="3" destOrd="0" parTransId="{4016B799-312B-4091-82EC-86D47415E1E2}" sibTransId="{B8405C72-DFFD-46A7-83F6-C2840AD98C2B}"/>
    <dgm:cxn modelId="{CE3F0F60-C40F-44F5-B6BC-A6511E7A90E8}" type="presOf" srcId="{AB0D6E18-F5ED-4C05-89FF-86928465DE08}" destId="{55CA77B1-88F3-4329-AC6B-958A0F60E9A8}" srcOrd="0" destOrd="0" presId="urn:microsoft.com/office/officeart/2018/2/layout/IconVerticalSolidList"/>
    <dgm:cxn modelId="{9F03D76C-BC62-4D0C-9F68-62CA30285EFD}" srcId="{3D3DD036-F76D-4C43-86E0-62107A888249}" destId="{4448E019-4DC0-485B-B05B-3BDE4E9A15C4}" srcOrd="4" destOrd="0" parTransId="{07D66CC1-6EA0-46B3-B243-C81CA26EC500}" sibTransId="{043F8B28-1B17-419E-BF30-1CE60C09ADFC}"/>
    <dgm:cxn modelId="{02799086-1AFC-45F4-96B3-12C039838C8F}" type="presOf" srcId="{3D3DD036-F76D-4C43-86E0-62107A888249}" destId="{632B5F8D-440B-4F1C-AA8E-FD077D5A49A2}" srcOrd="0" destOrd="0" presId="urn:microsoft.com/office/officeart/2018/2/layout/IconVerticalSolidList"/>
    <dgm:cxn modelId="{8E3EDA9B-5A5F-435F-B163-8D057F6469F9}" srcId="{3D3DD036-F76D-4C43-86E0-62107A888249}" destId="{907B1771-EE34-4B2B-8D8B-53CCE301291D}" srcOrd="2" destOrd="0" parTransId="{FAB35786-E815-4E86-A7BB-FD22CB95AFEF}" sibTransId="{5F83C178-63A2-43FE-A6C1-42E84826588F}"/>
    <dgm:cxn modelId="{D43E2FAE-4C84-4851-8D25-C813D7A434B3}" type="presOf" srcId="{4448E019-4DC0-485B-B05B-3BDE4E9A15C4}" destId="{0BC0CD3A-92F4-45B0-AB95-30F72E6682F5}" srcOrd="0" destOrd="0" presId="urn:microsoft.com/office/officeart/2018/2/layout/IconVerticalSolidList"/>
    <dgm:cxn modelId="{9A6CC1BC-EAEA-4DB3-B0FE-89DCF2EF83BB}" type="presOf" srcId="{DC1847D2-0CBE-4AF9-AF9E-BDBB7F7CC2D4}" destId="{FF21F5FA-093E-455C-9812-6E5EF1851B17}" srcOrd="0" destOrd="0" presId="urn:microsoft.com/office/officeart/2018/2/layout/IconVerticalSolidList"/>
    <dgm:cxn modelId="{8A1005C3-7D6A-4970-B247-B01CED936999}" type="presOf" srcId="{08D16EBF-B359-449C-BF26-8D9379F8073F}" destId="{9E8A4229-E46C-49E0-AC92-5363C27369CE}" srcOrd="0" destOrd="0" presId="urn:microsoft.com/office/officeart/2018/2/layout/IconVerticalSolidList"/>
    <dgm:cxn modelId="{59EA6DEF-A29A-48E7-B839-6F746FAAF4DD}" srcId="{3D3DD036-F76D-4C43-86E0-62107A888249}" destId="{DC1847D2-0CBE-4AF9-AF9E-BDBB7F7CC2D4}" srcOrd="1" destOrd="0" parTransId="{891321B2-7A94-4E91-9647-E9320BC19A7F}" sibTransId="{9E8D6234-B7DD-4A69-838C-A5D0E03D7379}"/>
    <dgm:cxn modelId="{E85BF4FC-AB42-4056-BD6B-6E5664237598}" type="presOf" srcId="{907B1771-EE34-4B2B-8D8B-53CCE301291D}" destId="{16E62A5D-406E-4863-98D4-13149853BB39}" srcOrd="0" destOrd="0" presId="urn:microsoft.com/office/officeart/2018/2/layout/IconVerticalSolidList"/>
    <dgm:cxn modelId="{4818E215-BCA7-4734-B722-154B67E3D8B1}" type="presParOf" srcId="{632B5F8D-440B-4F1C-AA8E-FD077D5A49A2}" destId="{FB0E633C-79A0-42A8-A3F5-60ED37F26A22}" srcOrd="0" destOrd="0" presId="urn:microsoft.com/office/officeart/2018/2/layout/IconVerticalSolidList"/>
    <dgm:cxn modelId="{BD9D8323-8A15-4419-9861-2AD9F2C960F4}" type="presParOf" srcId="{FB0E633C-79A0-42A8-A3F5-60ED37F26A22}" destId="{175E42ED-458A-49EB-8C84-7E7873A61B7B}" srcOrd="0" destOrd="0" presId="urn:microsoft.com/office/officeart/2018/2/layout/IconVerticalSolidList"/>
    <dgm:cxn modelId="{50D13DEA-4A77-43C9-AE94-9D7715487A76}" type="presParOf" srcId="{FB0E633C-79A0-42A8-A3F5-60ED37F26A22}" destId="{F58EA19A-EA83-4542-8FC0-243D884F4AB8}" srcOrd="1" destOrd="0" presId="urn:microsoft.com/office/officeart/2018/2/layout/IconVerticalSolidList"/>
    <dgm:cxn modelId="{3999FBE5-73F1-447A-B552-7889C05C2D5F}" type="presParOf" srcId="{FB0E633C-79A0-42A8-A3F5-60ED37F26A22}" destId="{408DCB95-1165-4E6C-AA08-D0E01AED3E57}" srcOrd="2" destOrd="0" presId="urn:microsoft.com/office/officeart/2018/2/layout/IconVerticalSolidList"/>
    <dgm:cxn modelId="{D16222EC-0A0D-481C-98F9-52795B136039}" type="presParOf" srcId="{FB0E633C-79A0-42A8-A3F5-60ED37F26A22}" destId="{55CA77B1-88F3-4329-AC6B-958A0F60E9A8}" srcOrd="3" destOrd="0" presId="urn:microsoft.com/office/officeart/2018/2/layout/IconVerticalSolidList"/>
    <dgm:cxn modelId="{D7E24467-3BA2-42DE-9026-CF306A4FEE45}" type="presParOf" srcId="{632B5F8D-440B-4F1C-AA8E-FD077D5A49A2}" destId="{86C60B5F-C315-4E65-9FD8-048F3FBF1D76}" srcOrd="1" destOrd="0" presId="urn:microsoft.com/office/officeart/2018/2/layout/IconVerticalSolidList"/>
    <dgm:cxn modelId="{98C80440-E437-4C33-9E63-5B68E61E0A84}" type="presParOf" srcId="{632B5F8D-440B-4F1C-AA8E-FD077D5A49A2}" destId="{4CFB50F2-45C9-4EC9-9929-C1A44A0A2045}" srcOrd="2" destOrd="0" presId="urn:microsoft.com/office/officeart/2018/2/layout/IconVerticalSolidList"/>
    <dgm:cxn modelId="{0A0B4057-9D61-4D5E-86FB-CEAA210B5902}" type="presParOf" srcId="{4CFB50F2-45C9-4EC9-9929-C1A44A0A2045}" destId="{F97D734C-8D97-468F-A6E3-71CBD4E073EC}" srcOrd="0" destOrd="0" presId="urn:microsoft.com/office/officeart/2018/2/layout/IconVerticalSolidList"/>
    <dgm:cxn modelId="{7BF7C53A-EF6B-492C-BE59-0AE727DCCF64}" type="presParOf" srcId="{4CFB50F2-45C9-4EC9-9929-C1A44A0A2045}" destId="{E78885BC-ECAA-4A09-9DE0-2F30F39244FD}" srcOrd="1" destOrd="0" presId="urn:microsoft.com/office/officeart/2018/2/layout/IconVerticalSolidList"/>
    <dgm:cxn modelId="{961FBD61-A513-440B-B3DE-835BD513C2F4}" type="presParOf" srcId="{4CFB50F2-45C9-4EC9-9929-C1A44A0A2045}" destId="{411CAD7B-6CF9-4E54-A779-45709105E7F5}" srcOrd="2" destOrd="0" presId="urn:microsoft.com/office/officeart/2018/2/layout/IconVerticalSolidList"/>
    <dgm:cxn modelId="{8C894A66-D394-4491-8A91-E5E74954C253}" type="presParOf" srcId="{4CFB50F2-45C9-4EC9-9929-C1A44A0A2045}" destId="{FF21F5FA-093E-455C-9812-6E5EF1851B17}" srcOrd="3" destOrd="0" presId="urn:microsoft.com/office/officeart/2018/2/layout/IconVerticalSolidList"/>
    <dgm:cxn modelId="{F07E8118-8C6E-404F-9F7D-07581649DFF5}" type="presParOf" srcId="{632B5F8D-440B-4F1C-AA8E-FD077D5A49A2}" destId="{B9559006-0343-4022-B314-ADEF31BE3B96}" srcOrd="3" destOrd="0" presId="urn:microsoft.com/office/officeart/2018/2/layout/IconVerticalSolidList"/>
    <dgm:cxn modelId="{59D605AA-851C-4656-9F3D-4D3D6298B500}" type="presParOf" srcId="{632B5F8D-440B-4F1C-AA8E-FD077D5A49A2}" destId="{9AD9ACC4-0690-4494-867D-758E7A466D52}" srcOrd="4" destOrd="0" presId="urn:microsoft.com/office/officeart/2018/2/layout/IconVerticalSolidList"/>
    <dgm:cxn modelId="{F8013FD2-1574-4C15-9780-73E84093F00D}" type="presParOf" srcId="{9AD9ACC4-0690-4494-867D-758E7A466D52}" destId="{62392EDD-7E38-4D84-9007-CDF96E7353B1}" srcOrd="0" destOrd="0" presId="urn:microsoft.com/office/officeart/2018/2/layout/IconVerticalSolidList"/>
    <dgm:cxn modelId="{AB1B0046-F957-4AE6-94D7-B9335300EC73}" type="presParOf" srcId="{9AD9ACC4-0690-4494-867D-758E7A466D52}" destId="{8B673C9B-E144-488A-8D32-2C6CB66FFE91}" srcOrd="1" destOrd="0" presId="urn:microsoft.com/office/officeart/2018/2/layout/IconVerticalSolidList"/>
    <dgm:cxn modelId="{07C5F1C0-F0D3-428A-A541-DDB02D8B6EED}" type="presParOf" srcId="{9AD9ACC4-0690-4494-867D-758E7A466D52}" destId="{C0221005-7846-48F3-89F9-15C013DD62F2}" srcOrd="2" destOrd="0" presId="urn:microsoft.com/office/officeart/2018/2/layout/IconVerticalSolidList"/>
    <dgm:cxn modelId="{88C7B966-2229-4E94-9865-0968A23066CF}" type="presParOf" srcId="{9AD9ACC4-0690-4494-867D-758E7A466D52}" destId="{16E62A5D-406E-4863-98D4-13149853BB39}" srcOrd="3" destOrd="0" presId="urn:microsoft.com/office/officeart/2018/2/layout/IconVerticalSolidList"/>
    <dgm:cxn modelId="{7E191356-E022-4DF6-A6F8-118EBF9933B2}" type="presParOf" srcId="{632B5F8D-440B-4F1C-AA8E-FD077D5A49A2}" destId="{76131F1E-366F-406E-AA02-8E8137B55031}" srcOrd="5" destOrd="0" presId="urn:microsoft.com/office/officeart/2018/2/layout/IconVerticalSolidList"/>
    <dgm:cxn modelId="{94F0BA47-927E-4AD9-82C8-B41E22AD3F08}" type="presParOf" srcId="{632B5F8D-440B-4F1C-AA8E-FD077D5A49A2}" destId="{A9E684B8-8AB1-4E55-88E2-BE6D521FB077}" srcOrd="6" destOrd="0" presId="urn:microsoft.com/office/officeart/2018/2/layout/IconVerticalSolidList"/>
    <dgm:cxn modelId="{FA57A72F-7D20-4B62-814B-0B3A07029F04}" type="presParOf" srcId="{A9E684B8-8AB1-4E55-88E2-BE6D521FB077}" destId="{0F9E4BBC-B110-42F6-8E4E-97EE13ACE926}" srcOrd="0" destOrd="0" presId="urn:microsoft.com/office/officeart/2018/2/layout/IconVerticalSolidList"/>
    <dgm:cxn modelId="{66B63E9F-2A72-476C-BC8A-35B5E9DCEE23}" type="presParOf" srcId="{A9E684B8-8AB1-4E55-88E2-BE6D521FB077}" destId="{0B1EB653-D800-4D56-A9BA-32CC341DD295}" srcOrd="1" destOrd="0" presId="urn:microsoft.com/office/officeart/2018/2/layout/IconVerticalSolidList"/>
    <dgm:cxn modelId="{49FA5FB2-5FFD-4ABB-9106-AC3802A87860}" type="presParOf" srcId="{A9E684B8-8AB1-4E55-88E2-BE6D521FB077}" destId="{EE64C822-D5DE-48A7-810B-951669C4F108}" srcOrd="2" destOrd="0" presId="urn:microsoft.com/office/officeart/2018/2/layout/IconVerticalSolidList"/>
    <dgm:cxn modelId="{A69C0476-301E-483E-8179-3A08660888C2}" type="presParOf" srcId="{A9E684B8-8AB1-4E55-88E2-BE6D521FB077}" destId="{9E8A4229-E46C-49E0-AC92-5363C27369CE}" srcOrd="3" destOrd="0" presId="urn:microsoft.com/office/officeart/2018/2/layout/IconVerticalSolidList"/>
    <dgm:cxn modelId="{93D2DCF3-6440-45EA-9C70-DAE6DE4DA7EC}" type="presParOf" srcId="{632B5F8D-440B-4F1C-AA8E-FD077D5A49A2}" destId="{220C5CC3-6FBC-46FC-ABB5-830C31EB36EE}" srcOrd="7" destOrd="0" presId="urn:microsoft.com/office/officeart/2018/2/layout/IconVerticalSolidList"/>
    <dgm:cxn modelId="{175AC245-388C-4E04-AEF0-DF6C02A3DFC0}" type="presParOf" srcId="{632B5F8D-440B-4F1C-AA8E-FD077D5A49A2}" destId="{856B8966-887F-45E9-AFDE-FFAEFEF22A15}" srcOrd="8" destOrd="0" presId="urn:microsoft.com/office/officeart/2018/2/layout/IconVerticalSolidList"/>
    <dgm:cxn modelId="{FCE1ECF6-D915-4BA5-82D9-0A0460F14C4E}" type="presParOf" srcId="{856B8966-887F-45E9-AFDE-FFAEFEF22A15}" destId="{9B64392A-EE1D-4B6F-ADBE-DD1D3021F254}" srcOrd="0" destOrd="0" presId="urn:microsoft.com/office/officeart/2018/2/layout/IconVerticalSolidList"/>
    <dgm:cxn modelId="{02A64CC8-D3A0-4EE8-8487-13F8998F235B}" type="presParOf" srcId="{856B8966-887F-45E9-AFDE-FFAEFEF22A15}" destId="{EC00DA88-0757-4B1A-A10C-B1DD6D478C64}" srcOrd="1" destOrd="0" presId="urn:microsoft.com/office/officeart/2018/2/layout/IconVerticalSolidList"/>
    <dgm:cxn modelId="{9E766CCE-A967-4D42-9EAA-E0558F1EDBEC}" type="presParOf" srcId="{856B8966-887F-45E9-AFDE-FFAEFEF22A15}" destId="{89C0EBF7-DF3B-474E-BFA5-26755F4B3B0E}" srcOrd="2" destOrd="0" presId="urn:microsoft.com/office/officeart/2018/2/layout/IconVerticalSolidList"/>
    <dgm:cxn modelId="{4E71C3FB-D857-46DC-9C61-4D1AA55BF129}" type="presParOf" srcId="{856B8966-887F-45E9-AFDE-FFAEFEF22A15}" destId="{0BC0CD3A-92F4-45B0-AB95-30F72E6682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BB3E21-951B-4201-BB36-D998572C4D7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A24374-5165-49A5-93CD-36ED1CF0AA1C}">
      <dgm:prSet/>
      <dgm:spPr/>
      <dgm:t>
        <a:bodyPr/>
        <a:lstStyle/>
        <a:p>
          <a:r>
            <a:rPr lang="en-GB"/>
            <a:t>Preventer inhaler (corticosteroid)</a:t>
          </a:r>
          <a:endParaRPr lang="en-US"/>
        </a:p>
      </dgm:t>
    </dgm:pt>
    <dgm:pt modelId="{91D2DBD7-0A69-4A58-8200-DECA5AD81ADC}" type="parTrans" cxnId="{D53A801E-BBF0-45E7-B92D-7C77B34F4BF3}">
      <dgm:prSet/>
      <dgm:spPr/>
      <dgm:t>
        <a:bodyPr/>
        <a:lstStyle/>
        <a:p>
          <a:endParaRPr lang="en-US"/>
        </a:p>
      </dgm:t>
    </dgm:pt>
    <dgm:pt modelId="{C39B71D2-E115-4445-B743-FF53E9998873}" type="sibTrans" cxnId="{D53A801E-BBF0-45E7-B92D-7C77B34F4BF3}">
      <dgm:prSet/>
      <dgm:spPr/>
      <dgm:t>
        <a:bodyPr/>
        <a:lstStyle/>
        <a:p>
          <a:endParaRPr lang="en-US"/>
        </a:p>
      </dgm:t>
    </dgm:pt>
    <dgm:pt modelId="{12B20DF7-E646-4FDC-B03E-FC29A48A88FB}">
      <dgm:prSet/>
      <dgm:spPr/>
      <dgm:t>
        <a:bodyPr/>
        <a:lstStyle/>
        <a:p>
          <a:r>
            <a:rPr lang="en-GB"/>
            <a:t>Reliever inhaler</a:t>
          </a:r>
          <a:endParaRPr lang="en-US"/>
        </a:p>
      </dgm:t>
    </dgm:pt>
    <dgm:pt modelId="{25A47FFE-E58A-46FE-9749-80910B5F5010}" type="parTrans" cxnId="{AF58FE86-0783-4247-82BE-F4BF98A97F08}">
      <dgm:prSet/>
      <dgm:spPr/>
      <dgm:t>
        <a:bodyPr/>
        <a:lstStyle/>
        <a:p>
          <a:endParaRPr lang="en-US"/>
        </a:p>
      </dgm:t>
    </dgm:pt>
    <dgm:pt modelId="{1AE97BEB-8915-4EE5-BC87-C059F1199E80}" type="sibTrans" cxnId="{AF58FE86-0783-4247-82BE-F4BF98A97F08}">
      <dgm:prSet/>
      <dgm:spPr/>
      <dgm:t>
        <a:bodyPr/>
        <a:lstStyle/>
        <a:p>
          <a:endParaRPr lang="en-US"/>
        </a:p>
      </dgm:t>
    </dgm:pt>
    <dgm:pt modelId="{88A5E056-0653-4F3B-84ED-A0F4CB0C03FE}">
      <dgm:prSet/>
      <dgm:spPr/>
      <dgm:t>
        <a:bodyPr/>
        <a:lstStyle/>
        <a:p>
          <a:r>
            <a:rPr lang="en-GB" dirty="0"/>
            <a:t>Personal asthma action plan</a:t>
          </a:r>
          <a:endParaRPr lang="en-US" dirty="0"/>
        </a:p>
      </dgm:t>
    </dgm:pt>
    <dgm:pt modelId="{81590B82-0709-43C6-B66D-E310CC289C29}" type="parTrans" cxnId="{0D8AD35A-DBB6-43C5-BA8C-C333491C331C}">
      <dgm:prSet/>
      <dgm:spPr/>
      <dgm:t>
        <a:bodyPr/>
        <a:lstStyle/>
        <a:p>
          <a:endParaRPr lang="en-US"/>
        </a:p>
      </dgm:t>
    </dgm:pt>
    <dgm:pt modelId="{DF45D527-8662-43A9-A808-B69C65E2F4DE}" type="sibTrans" cxnId="{0D8AD35A-DBB6-43C5-BA8C-C333491C331C}">
      <dgm:prSet/>
      <dgm:spPr/>
      <dgm:t>
        <a:bodyPr/>
        <a:lstStyle/>
        <a:p>
          <a:endParaRPr lang="en-US"/>
        </a:p>
      </dgm:t>
    </dgm:pt>
    <dgm:pt modelId="{9AB46A54-D1FF-4F04-B9F9-ACC3D49A760D}">
      <dgm:prSet/>
      <dgm:spPr/>
      <dgm:t>
        <a:bodyPr/>
        <a:lstStyle/>
        <a:p>
          <a:r>
            <a:rPr lang="en-GB"/>
            <a:t>Medication review</a:t>
          </a:r>
          <a:endParaRPr lang="en-US"/>
        </a:p>
      </dgm:t>
    </dgm:pt>
    <dgm:pt modelId="{8B32B37F-016A-424B-A196-FA0A37DB38A1}" type="parTrans" cxnId="{3DB4AEFF-8B8E-495A-AD54-2000984487C0}">
      <dgm:prSet/>
      <dgm:spPr/>
      <dgm:t>
        <a:bodyPr/>
        <a:lstStyle/>
        <a:p>
          <a:endParaRPr lang="en-US"/>
        </a:p>
      </dgm:t>
    </dgm:pt>
    <dgm:pt modelId="{7571CF45-3B4F-41AD-82DE-3136A7A1CB9A}" type="sibTrans" cxnId="{3DB4AEFF-8B8E-495A-AD54-2000984487C0}">
      <dgm:prSet/>
      <dgm:spPr/>
      <dgm:t>
        <a:bodyPr/>
        <a:lstStyle/>
        <a:p>
          <a:endParaRPr lang="en-US"/>
        </a:p>
      </dgm:t>
    </dgm:pt>
    <dgm:pt modelId="{F0BA6D00-4A33-48B7-93BB-0326A8E2EDA8}">
      <dgm:prSet/>
      <dgm:spPr/>
      <dgm:t>
        <a:bodyPr/>
        <a:lstStyle/>
        <a:p>
          <a:r>
            <a:rPr lang="en-GB"/>
            <a:t>(NICE, 2023)</a:t>
          </a:r>
          <a:endParaRPr lang="en-US"/>
        </a:p>
      </dgm:t>
    </dgm:pt>
    <dgm:pt modelId="{2195CFDF-D397-4DE1-8856-ADAEEAD788E2}" type="parTrans" cxnId="{E60C6CC5-DB9D-4B5C-BF35-AEFB1C7AF242}">
      <dgm:prSet/>
      <dgm:spPr/>
      <dgm:t>
        <a:bodyPr/>
        <a:lstStyle/>
        <a:p>
          <a:endParaRPr lang="en-US"/>
        </a:p>
      </dgm:t>
    </dgm:pt>
    <dgm:pt modelId="{A8C3DC9A-501A-4E0B-B80A-86A5D0FD9584}" type="sibTrans" cxnId="{E60C6CC5-DB9D-4B5C-BF35-AEFB1C7AF242}">
      <dgm:prSet/>
      <dgm:spPr/>
      <dgm:t>
        <a:bodyPr/>
        <a:lstStyle/>
        <a:p>
          <a:endParaRPr lang="en-US"/>
        </a:p>
      </dgm:t>
    </dgm:pt>
    <dgm:pt modelId="{ED399661-42FD-429A-A862-572F3C91424B}" type="pres">
      <dgm:prSet presAssocID="{61BB3E21-951B-4201-BB36-D998572C4D7C}" presName="vert0" presStyleCnt="0">
        <dgm:presLayoutVars>
          <dgm:dir/>
          <dgm:animOne val="branch"/>
          <dgm:animLvl val="lvl"/>
        </dgm:presLayoutVars>
      </dgm:prSet>
      <dgm:spPr/>
    </dgm:pt>
    <dgm:pt modelId="{BDF85A28-304B-45BF-86D8-6CAC2A6C9D59}" type="pres">
      <dgm:prSet presAssocID="{E2A24374-5165-49A5-93CD-36ED1CF0AA1C}" presName="thickLine" presStyleLbl="alignNode1" presStyleIdx="0" presStyleCnt="5"/>
      <dgm:spPr/>
    </dgm:pt>
    <dgm:pt modelId="{20672FCC-CDCB-4DC7-BCA7-39BA607C1983}" type="pres">
      <dgm:prSet presAssocID="{E2A24374-5165-49A5-93CD-36ED1CF0AA1C}" presName="horz1" presStyleCnt="0"/>
      <dgm:spPr/>
    </dgm:pt>
    <dgm:pt modelId="{7783C304-4F7D-4A00-87C0-E61E237F23BD}" type="pres">
      <dgm:prSet presAssocID="{E2A24374-5165-49A5-93CD-36ED1CF0AA1C}" presName="tx1" presStyleLbl="revTx" presStyleIdx="0" presStyleCnt="5"/>
      <dgm:spPr/>
    </dgm:pt>
    <dgm:pt modelId="{5D2EE38A-F2C2-441E-8D73-CB6E5C9198DD}" type="pres">
      <dgm:prSet presAssocID="{E2A24374-5165-49A5-93CD-36ED1CF0AA1C}" presName="vert1" presStyleCnt="0"/>
      <dgm:spPr/>
    </dgm:pt>
    <dgm:pt modelId="{A8F4398E-2496-45B8-B24B-0092ED9C2CDE}" type="pres">
      <dgm:prSet presAssocID="{12B20DF7-E646-4FDC-B03E-FC29A48A88FB}" presName="thickLine" presStyleLbl="alignNode1" presStyleIdx="1" presStyleCnt="5"/>
      <dgm:spPr/>
    </dgm:pt>
    <dgm:pt modelId="{4D8C7E51-FE12-4C2D-983E-3C964516795D}" type="pres">
      <dgm:prSet presAssocID="{12B20DF7-E646-4FDC-B03E-FC29A48A88FB}" presName="horz1" presStyleCnt="0"/>
      <dgm:spPr/>
    </dgm:pt>
    <dgm:pt modelId="{09468927-79EF-4047-B279-066EB48BE598}" type="pres">
      <dgm:prSet presAssocID="{12B20DF7-E646-4FDC-B03E-FC29A48A88FB}" presName="tx1" presStyleLbl="revTx" presStyleIdx="1" presStyleCnt="5"/>
      <dgm:spPr/>
    </dgm:pt>
    <dgm:pt modelId="{457A6D0E-232D-4B95-86A2-2493CCC2CD27}" type="pres">
      <dgm:prSet presAssocID="{12B20DF7-E646-4FDC-B03E-FC29A48A88FB}" presName="vert1" presStyleCnt="0"/>
      <dgm:spPr/>
    </dgm:pt>
    <dgm:pt modelId="{E976710B-4F15-4EEA-A486-FDEA7D66AAF5}" type="pres">
      <dgm:prSet presAssocID="{88A5E056-0653-4F3B-84ED-A0F4CB0C03FE}" presName="thickLine" presStyleLbl="alignNode1" presStyleIdx="2" presStyleCnt="5"/>
      <dgm:spPr/>
    </dgm:pt>
    <dgm:pt modelId="{E9901ECD-8A7D-4B07-8522-0E05A444BB00}" type="pres">
      <dgm:prSet presAssocID="{88A5E056-0653-4F3B-84ED-A0F4CB0C03FE}" presName="horz1" presStyleCnt="0"/>
      <dgm:spPr/>
    </dgm:pt>
    <dgm:pt modelId="{7DB48413-0545-4FB1-B265-1AA93A2588E9}" type="pres">
      <dgm:prSet presAssocID="{88A5E056-0653-4F3B-84ED-A0F4CB0C03FE}" presName="tx1" presStyleLbl="revTx" presStyleIdx="2" presStyleCnt="5"/>
      <dgm:spPr/>
    </dgm:pt>
    <dgm:pt modelId="{EBAEBF05-F21D-454B-B19A-BDA8EB26AFF3}" type="pres">
      <dgm:prSet presAssocID="{88A5E056-0653-4F3B-84ED-A0F4CB0C03FE}" presName="vert1" presStyleCnt="0"/>
      <dgm:spPr/>
    </dgm:pt>
    <dgm:pt modelId="{668EE4C5-0F15-4B8D-9E4A-645853C764B4}" type="pres">
      <dgm:prSet presAssocID="{9AB46A54-D1FF-4F04-B9F9-ACC3D49A760D}" presName="thickLine" presStyleLbl="alignNode1" presStyleIdx="3" presStyleCnt="5"/>
      <dgm:spPr/>
    </dgm:pt>
    <dgm:pt modelId="{CC971472-C692-4810-85A7-FECE06B452FE}" type="pres">
      <dgm:prSet presAssocID="{9AB46A54-D1FF-4F04-B9F9-ACC3D49A760D}" presName="horz1" presStyleCnt="0"/>
      <dgm:spPr/>
    </dgm:pt>
    <dgm:pt modelId="{F482F340-807B-4394-8C12-6B2599BD7CAA}" type="pres">
      <dgm:prSet presAssocID="{9AB46A54-D1FF-4F04-B9F9-ACC3D49A760D}" presName="tx1" presStyleLbl="revTx" presStyleIdx="3" presStyleCnt="5"/>
      <dgm:spPr/>
    </dgm:pt>
    <dgm:pt modelId="{04F15A08-7B53-4308-BC53-3F9D8591F506}" type="pres">
      <dgm:prSet presAssocID="{9AB46A54-D1FF-4F04-B9F9-ACC3D49A760D}" presName="vert1" presStyleCnt="0"/>
      <dgm:spPr/>
    </dgm:pt>
    <dgm:pt modelId="{EDF22860-177A-429A-965D-FB8E1A86B324}" type="pres">
      <dgm:prSet presAssocID="{F0BA6D00-4A33-48B7-93BB-0326A8E2EDA8}" presName="thickLine" presStyleLbl="alignNode1" presStyleIdx="4" presStyleCnt="5"/>
      <dgm:spPr/>
    </dgm:pt>
    <dgm:pt modelId="{F52E805E-CE02-4FA8-B39F-F89FCE7E9981}" type="pres">
      <dgm:prSet presAssocID="{F0BA6D00-4A33-48B7-93BB-0326A8E2EDA8}" presName="horz1" presStyleCnt="0"/>
      <dgm:spPr/>
    </dgm:pt>
    <dgm:pt modelId="{1BAF4338-1A42-4355-8F44-FA2E478455EC}" type="pres">
      <dgm:prSet presAssocID="{F0BA6D00-4A33-48B7-93BB-0326A8E2EDA8}" presName="tx1" presStyleLbl="revTx" presStyleIdx="4" presStyleCnt="5"/>
      <dgm:spPr/>
    </dgm:pt>
    <dgm:pt modelId="{7EB5ED94-2A9C-48CC-A061-8FF1C8DA6A71}" type="pres">
      <dgm:prSet presAssocID="{F0BA6D00-4A33-48B7-93BB-0326A8E2EDA8}" presName="vert1" presStyleCnt="0"/>
      <dgm:spPr/>
    </dgm:pt>
  </dgm:ptLst>
  <dgm:cxnLst>
    <dgm:cxn modelId="{3CFFF417-8396-4123-95ED-792F87EAF2DB}" type="presOf" srcId="{9AB46A54-D1FF-4F04-B9F9-ACC3D49A760D}" destId="{F482F340-807B-4394-8C12-6B2599BD7CAA}" srcOrd="0" destOrd="0" presId="urn:microsoft.com/office/officeart/2008/layout/LinedList"/>
    <dgm:cxn modelId="{D53A801E-BBF0-45E7-B92D-7C77B34F4BF3}" srcId="{61BB3E21-951B-4201-BB36-D998572C4D7C}" destId="{E2A24374-5165-49A5-93CD-36ED1CF0AA1C}" srcOrd="0" destOrd="0" parTransId="{91D2DBD7-0A69-4A58-8200-DECA5AD81ADC}" sibTransId="{C39B71D2-E115-4445-B743-FF53E9998873}"/>
    <dgm:cxn modelId="{43A3E423-6D0A-4BBB-984F-D381C9E76724}" type="presOf" srcId="{61BB3E21-951B-4201-BB36-D998572C4D7C}" destId="{ED399661-42FD-429A-A862-572F3C91424B}" srcOrd="0" destOrd="0" presId="urn:microsoft.com/office/officeart/2008/layout/LinedList"/>
    <dgm:cxn modelId="{4CAFDF2F-5E9C-4EAC-8943-499947BF5A1C}" type="presOf" srcId="{12B20DF7-E646-4FDC-B03E-FC29A48A88FB}" destId="{09468927-79EF-4047-B279-066EB48BE598}" srcOrd="0" destOrd="0" presId="urn:microsoft.com/office/officeart/2008/layout/LinedList"/>
    <dgm:cxn modelId="{44137A3A-366F-4B60-A178-9482BF249518}" type="presOf" srcId="{88A5E056-0653-4F3B-84ED-A0F4CB0C03FE}" destId="{7DB48413-0545-4FB1-B265-1AA93A2588E9}" srcOrd="0" destOrd="0" presId="urn:microsoft.com/office/officeart/2008/layout/LinedList"/>
    <dgm:cxn modelId="{F48DCE5D-4B64-44D7-8DCD-6B1CD5F838F4}" type="presOf" srcId="{F0BA6D00-4A33-48B7-93BB-0326A8E2EDA8}" destId="{1BAF4338-1A42-4355-8F44-FA2E478455EC}" srcOrd="0" destOrd="0" presId="urn:microsoft.com/office/officeart/2008/layout/LinedList"/>
    <dgm:cxn modelId="{CEB1C866-8735-4A51-9AB7-4A9AE52A3F14}" type="presOf" srcId="{E2A24374-5165-49A5-93CD-36ED1CF0AA1C}" destId="{7783C304-4F7D-4A00-87C0-E61E237F23BD}" srcOrd="0" destOrd="0" presId="urn:microsoft.com/office/officeart/2008/layout/LinedList"/>
    <dgm:cxn modelId="{0D8AD35A-DBB6-43C5-BA8C-C333491C331C}" srcId="{61BB3E21-951B-4201-BB36-D998572C4D7C}" destId="{88A5E056-0653-4F3B-84ED-A0F4CB0C03FE}" srcOrd="2" destOrd="0" parTransId="{81590B82-0709-43C6-B66D-E310CC289C29}" sibTransId="{DF45D527-8662-43A9-A808-B69C65E2F4DE}"/>
    <dgm:cxn modelId="{AF58FE86-0783-4247-82BE-F4BF98A97F08}" srcId="{61BB3E21-951B-4201-BB36-D998572C4D7C}" destId="{12B20DF7-E646-4FDC-B03E-FC29A48A88FB}" srcOrd="1" destOrd="0" parTransId="{25A47FFE-E58A-46FE-9749-80910B5F5010}" sibTransId="{1AE97BEB-8915-4EE5-BC87-C059F1199E80}"/>
    <dgm:cxn modelId="{E60C6CC5-DB9D-4B5C-BF35-AEFB1C7AF242}" srcId="{61BB3E21-951B-4201-BB36-D998572C4D7C}" destId="{F0BA6D00-4A33-48B7-93BB-0326A8E2EDA8}" srcOrd="4" destOrd="0" parTransId="{2195CFDF-D397-4DE1-8856-ADAEEAD788E2}" sibTransId="{A8C3DC9A-501A-4E0B-B80A-86A5D0FD9584}"/>
    <dgm:cxn modelId="{3DB4AEFF-8B8E-495A-AD54-2000984487C0}" srcId="{61BB3E21-951B-4201-BB36-D998572C4D7C}" destId="{9AB46A54-D1FF-4F04-B9F9-ACC3D49A760D}" srcOrd="3" destOrd="0" parTransId="{8B32B37F-016A-424B-A196-FA0A37DB38A1}" sibTransId="{7571CF45-3B4F-41AD-82DE-3136A7A1CB9A}"/>
    <dgm:cxn modelId="{E1E487F6-4693-419D-ADC6-6E8423B3F4F8}" type="presParOf" srcId="{ED399661-42FD-429A-A862-572F3C91424B}" destId="{BDF85A28-304B-45BF-86D8-6CAC2A6C9D59}" srcOrd="0" destOrd="0" presId="urn:microsoft.com/office/officeart/2008/layout/LinedList"/>
    <dgm:cxn modelId="{BD30F96D-67C5-4436-A292-07A352423EBE}" type="presParOf" srcId="{ED399661-42FD-429A-A862-572F3C91424B}" destId="{20672FCC-CDCB-4DC7-BCA7-39BA607C1983}" srcOrd="1" destOrd="0" presId="urn:microsoft.com/office/officeart/2008/layout/LinedList"/>
    <dgm:cxn modelId="{17520830-A8BE-4995-9F0C-1C4FE856D919}" type="presParOf" srcId="{20672FCC-CDCB-4DC7-BCA7-39BA607C1983}" destId="{7783C304-4F7D-4A00-87C0-E61E237F23BD}" srcOrd="0" destOrd="0" presId="urn:microsoft.com/office/officeart/2008/layout/LinedList"/>
    <dgm:cxn modelId="{E59A78A0-844F-4DDE-912C-7EA230C33643}" type="presParOf" srcId="{20672FCC-CDCB-4DC7-BCA7-39BA607C1983}" destId="{5D2EE38A-F2C2-441E-8D73-CB6E5C9198DD}" srcOrd="1" destOrd="0" presId="urn:microsoft.com/office/officeart/2008/layout/LinedList"/>
    <dgm:cxn modelId="{3CC5C7E5-A635-430D-908E-2652E1F55992}" type="presParOf" srcId="{ED399661-42FD-429A-A862-572F3C91424B}" destId="{A8F4398E-2496-45B8-B24B-0092ED9C2CDE}" srcOrd="2" destOrd="0" presId="urn:microsoft.com/office/officeart/2008/layout/LinedList"/>
    <dgm:cxn modelId="{F2BD3B40-065F-417E-877B-2AB509DE6330}" type="presParOf" srcId="{ED399661-42FD-429A-A862-572F3C91424B}" destId="{4D8C7E51-FE12-4C2D-983E-3C964516795D}" srcOrd="3" destOrd="0" presId="urn:microsoft.com/office/officeart/2008/layout/LinedList"/>
    <dgm:cxn modelId="{46A82C96-5743-44C2-8A03-04AF3CC9AE65}" type="presParOf" srcId="{4D8C7E51-FE12-4C2D-983E-3C964516795D}" destId="{09468927-79EF-4047-B279-066EB48BE598}" srcOrd="0" destOrd="0" presId="urn:microsoft.com/office/officeart/2008/layout/LinedList"/>
    <dgm:cxn modelId="{38D5B7D1-AEA4-4D38-9298-780E43347CC3}" type="presParOf" srcId="{4D8C7E51-FE12-4C2D-983E-3C964516795D}" destId="{457A6D0E-232D-4B95-86A2-2493CCC2CD27}" srcOrd="1" destOrd="0" presId="urn:microsoft.com/office/officeart/2008/layout/LinedList"/>
    <dgm:cxn modelId="{198F6C34-D1EE-4194-94C8-5B4C26A195FB}" type="presParOf" srcId="{ED399661-42FD-429A-A862-572F3C91424B}" destId="{E976710B-4F15-4EEA-A486-FDEA7D66AAF5}" srcOrd="4" destOrd="0" presId="urn:microsoft.com/office/officeart/2008/layout/LinedList"/>
    <dgm:cxn modelId="{19E58284-8F4C-4E4A-9418-CA29E611834C}" type="presParOf" srcId="{ED399661-42FD-429A-A862-572F3C91424B}" destId="{E9901ECD-8A7D-4B07-8522-0E05A444BB00}" srcOrd="5" destOrd="0" presId="urn:microsoft.com/office/officeart/2008/layout/LinedList"/>
    <dgm:cxn modelId="{B25F3B3F-15C5-46D0-94A6-D161E9E71956}" type="presParOf" srcId="{E9901ECD-8A7D-4B07-8522-0E05A444BB00}" destId="{7DB48413-0545-4FB1-B265-1AA93A2588E9}" srcOrd="0" destOrd="0" presId="urn:microsoft.com/office/officeart/2008/layout/LinedList"/>
    <dgm:cxn modelId="{65B67C03-BFAB-4B1B-8801-2B5021DD67DE}" type="presParOf" srcId="{E9901ECD-8A7D-4B07-8522-0E05A444BB00}" destId="{EBAEBF05-F21D-454B-B19A-BDA8EB26AFF3}" srcOrd="1" destOrd="0" presId="urn:microsoft.com/office/officeart/2008/layout/LinedList"/>
    <dgm:cxn modelId="{581BF68A-355B-4AE1-AA16-71FE3C05CFE3}" type="presParOf" srcId="{ED399661-42FD-429A-A862-572F3C91424B}" destId="{668EE4C5-0F15-4B8D-9E4A-645853C764B4}" srcOrd="6" destOrd="0" presId="urn:microsoft.com/office/officeart/2008/layout/LinedList"/>
    <dgm:cxn modelId="{B39E2B63-7BCC-4944-87BB-37AFABBAC51E}" type="presParOf" srcId="{ED399661-42FD-429A-A862-572F3C91424B}" destId="{CC971472-C692-4810-85A7-FECE06B452FE}" srcOrd="7" destOrd="0" presId="urn:microsoft.com/office/officeart/2008/layout/LinedList"/>
    <dgm:cxn modelId="{CA9FEB33-0D62-467C-8DDD-F4C00B870F01}" type="presParOf" srcId="{CC971472-C692-4810-85A7-FECE06B452FE}" destId="{F482F340-807B-4394-8C12-6B2599BD7CAA}" srcOrd="0" destOrd="0" presId="urn:microsoft.com/office/officeart/2008/layout/LinedList"/>
    <dgm:cxn modelId="{9F656C48-D9A0-47CC-ACAD-7B18400CA6DA}" type="presParOf" srcId="{CC971472-C692-4810-85A7-FECE06B452FE}" destId="{04F15A08-7B53-4308-BC53-3F9D8591F506}" srcOrd="1" destOrd="0" presId="urn:microsoft.com/office/officeart/2008/layout/LinedList"/>
    <dgm:cxn modelId="{209025FA-E616-4B1A-B10A-25D7F9432D46}" type="presParOf" srcId="{ED399661-42FD-429A-A862-572F3C91424B}" destId="{EDF22860-177A-429A-965D-FB8E1A86B324}" srcOrd="8" destOrd="0" presId="urn:microsoft.com/office/officeart/2008/layout/LinedList"/>
    <dgm:cxn modelId="{071D4A4F-8F19-4765-894B-FBE77359CB8E}" type="presParOf" srcId="{ED399661-42FD-429A-A862-572F3C91424B}" destId="{F52E805E-CE02-4FA8-B39F-F89FCE7E9981}" srcOrd="9" destOrd="0" presId="urn:microsoft.com/office/officeart/2008/layout/LinedList"/>
    <dgm:cxn modelId="{745F14B6-BCC0-4DC7-8406-8ED24311F8E7}" type="presParOf" srcId="{F52E805E-CE02-4FA8-B39F-F89FCE7E9981}" destId="{1BAF4338-1A42-4355-8F44-FA2E478455EC}" srcOrd="0" destOrd="0" presId="urn:microsoft.com/office/officeart/2008/layout/LinedList"/>
    <dgm:cxn modelId="{22CC9ED8-4BF6-49EE-A12A-9589EADC23FC}" type="presParOf" srcId="{F52E805E-CE02-4FA8-B39F-F89FCE7E9981}" destId="{7EB5ED94-2A9C-48CC-A061-8FF1C8DA6A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1667850-C352-41FF-9C2B-3015D91A68B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D388B59F-F10C-4F97-B98D-811FCBA1C5F5}">
      <dgm:prSet/>
      <dgm:spPr/>
      <dgm:t>
        <a:bodyPr/>
        <a:lstStyle/>
        <a:p>
          <a:r>
            <a:rPr lang="en-US"/>
            <a:t>Identify and avoid triggers</a:t>
          </a:r>
        </a:p>
      </dgm:t>
    </dgm:pt>
    <dgm:pt modelId="{99C1128F-F7C7-4D63-91D1-16A1252371C7}" type="parTrans" cxnId="{677D669B-43FB-4300-BB03-117DB20AF9EC}">
      <dgm:prSet/>
      <dgm:spPr/>
      <dgm:t>
        <a:bodyPr/>
        <a:lstStyle/>
        <a:p>
          <a:endParaRPr lang="en-US"/>
        </a:p>
      </dgm:t>
    </dgm:pt>
    <dgm:pt modelId="{F7B6D130-2141-42F7-BDD3-3F5141CE0357}" type="sibTrans" cxnId="{677D669B-43FB-4300-BB03-117DB20AF9EC}">
      <dgm:prSet/>
      <dgm:spPr/>
      <dgm:t>
        <a:bodyPr/>
        <a:lstStyle/>
        <a:p>
          <a:endParaRPr lang="en-US"/>
        </a:p>
      </dgm:t>
    </dgm:pt>
    <dgm:pt modelId="{A6521780-CEC3-40C4-B131-59538F07DBDE}">
      <dgm:prSet/>
      <dgm:spPr/>
      <dgm:t>
        <a:bodyPr/>
        <a:lstStyle/>
        <a:p>
          <a:r>
            <a:rPr lang="en-US"/>
            <a:t>Maintain physical activity</a:t>
          </a:r>
        </a:p>
      </dgm:t>
    </dgm:pt>
    <dgm:pt modelId="{208D319B-EDC6-47F4-9EDD-5A103BC1929F}" type="parTrans" cxnId="{B25F4A9D-7B83-4A66-94C7-1295785B0A56}">
      <dgm:prSet/>
      <dgm:spPr/>
      <dgm:t>
        <a:bodyPr/>
        <a:lstStyle/>
        <a:p>
          <a:endParaRPr lang="en-US"/>
        </a:p>
      </dgm:t>
    </dgm:pt>
    <dgm:pt modelId="{9918273A-CBB9-458B-9BDD-D12E2DF66658}" type="sibTrans" cxnId="{B25F4A9D-7B83-4A66-94C7-1295785B0A56}">
      <dgm:prSet/>
      <dgm:spPr/>
      <dgm:t>
        <a:bodyPr/>
        <a:lstStyle/>
        <a:p>
          <a:endParaRPr lang="en-US"/>
        </a:p>
      </dgm:t>
    </dgm:pt>
    <dgm:pt modelId="{11DC2D40-060C-4D4C-96D4-0382FAB9AE47}">
      <dgm:prSet/>
      <dgm:spPr/>
      <dgm:t>
        <a:bodyPr/>
        <a:lstStyle/>
        <a:p>
          <a:r>
            <a:rPr lang="en-US"/>
            <a:t>Improve indoor air quality</a:t>
          </a:r>
        </a:p>
      </dgm:t>
    </dgm:pt>
    <dgm:pt modelId="{C0CA6591-3983-44AE-9DAF-CB6C7CF50BAA}" type="parTrans" cxnId="{683DED45-07A9-40D9-860A-8BFC8F6CDD67}">
      <dgm:prSet/>
      <dgm:spPr/>
      <dgm:t>
        <a:bodyPr/>
        <a:lstStyle/>
        <a:p>
          <a:endParaRPr lang="en-US"/>
        </a:p>
      </dgm:t>
    </dgm:pt>
    <dgm:pt modelId="{74BD4F9D-171B-441E-90A1-97C1E81EB6B6}" type="sibTrans" cxnId="{683DED45-07A9-40D9-860A-8BFC8F6CDD67}">
      <dgm:prSet/>
      <dgm:spPr/>
      <dgm:t>
        <a:bodyPr/>
        <a:lstStyle/>
        <a:p>
          <a:endParaRPr lang="en-US"/>
        </a:p>
      </dgm:t>
    </dgm:pt>
    <dgm:pt modelId="{58ACBFC4-178F-46F4-B8F1-B4012DA295BE}">
      <dgm:prSet/>
      <dgm:spPr/>
      <dgm:t>
        <a:bodyPr/>
        <a:lstStyle/>
        <a:p>
          <a:r>
            <a:rPr lang="en-US"/>
            <a:t>Education on self‑management</a:t>
          </a:r>
        </a:p>
      </dgm:t>
    </dgm:pt>
    <dgm:pt modelId="{F21485BD-42E0-43AF-8DDD-115BF8CF6A56}" type="parTrans" cxnId="{7F976043-B377-4F98-BCD4-B2BD6C27918F}">
      <dgm:prSet/>
      <dgm:spPr/>
      <dgm:t>
        <a:bodyPr/>
        <a:lstStyle/>
        <a:p>
          <a:endParaRPr lang="en-US"/>
        </a:p>
      </dgm:t>
    </dgm:pt>
    <dgm:pt modelId="{B48398F5-78C1-468E-AEDC-191B4683D84E}" type="sibTrans" cxnId="{7F976043-B377-4F98-BCD4-B2BD6C27918F}">
      <dgm:prSet/>
      <dgm:spPr/>
      <dgm:t>
        <a:bodyPr/>
        <a:lstStyle/>
        <a:p>
          <a:endParaRPr lang="en-US"/>
        </a:p>
      </dgm:t>
    </dgm:pt>
    <dgm:pt modelId="{0D6BF95E-13CD-418F-AF9D-9A756B58E46F}">
      <dgm:prSet/>
      <dgm:spPr/>
      <dgm:t>
        <a:bodyPr/>
        <a:lstStyle/>
        <a:p>
          <a:r>
            <a:rPr lang="en-US"/>
            <a:t>(NHS, 2023)</a:t>
          </a:r>
        </a:p>
      </dgm:t>
    </dgm:pt>
    <dgm:pt modelId="{954BDF79-5580-4DD5-BBCD-F7B6650B3626}" type="parTrans" cxnId="{8AC39ED6-AD48-4934-B442-6BBB3B0DA96E}">
      <dgm:prSet/>
      <dgm:spPr/>
      <dgm:t>
        <a:bodyPr/>
        <a:lstStyle/>
        <a:p>
          <a:endParaRPr lang="en-US"/>
        </a:p>
      </dgm:t>
    </dgm:pt>
    <dgm:pt modelId="{A0238036-8509-4731-99C6-802D216309BC}" type="sibTrans" cxnId="{8AC39ED6-AD48-4934-B442-6BBB3B0DA96E}">
      <dgm:prSet/>
      <dgm:spPr/>
      <dgm:t>
        <a:bodyPr/>
        <a:lstStyle/>
        <a:p>
          <a:endParaRPr lang="en-US"/>
        </a:p>
      </dgm:t>
    </dgm:pt>
    <dgm:pt modelId="{5B46F96E-B3B7-4278-AA94-F2993C35C3C9}" type="pres">
      <dgm:prSet presAssocID="{F1667850-C352-41FF-9C2B-3015D91A68B6}" presName="root" presStyleCnt="0">
        <dgm:presLayoutVars>
          <dgm:dir/>
          <dgm:resizeHandles val="exact"/>
        </dgm:presLayoutVars>
      </dgm:prSet>
      <dgm:spPr/>
    </dgm:pt>
    <dgm:pt modelId="{4247B157-3A91-41AC-9F2D-F748B1C0C9D5}" type="pres">
      <dgm:prSet presAssocID="{F1667850-C352-41FF-9C2B-3015D91A68B6}" presName="container" presStyleCnt="0">
        <dgm:presLayoutVars>
          <dgm:dir/>
          <dgm:resizeHandles val="exact"/>
        </dgm:presLayoutVars>
      </dgm:prSet>
      <dgm:spPr/>
    </dgm:pt>
    <dgm:pt modelId="{15C7513B-C718-4BA0-8DD7-0ED859519D71}" type="pres">
      <dgm:prSet presAssocID="{D388B59F-F10C-4F97-B98D-811FCBA1C5F5}" presName="compNode" presStyleCnt="0"/>
      <dgm:spPr/>
    </dgm:pt>
    <dgm:pt modelId="{8BAFB763-58DB-4111-80F3-196CA77E2B2A}" type="pres">
      <dgm:prSet presAssocID="{D388B59F-F10C-4F97-B98D-811FCBA1C5F5}" presName="iconBgRect" presStyleLbl="bgShp" presStyleIdx="0" presStyleCnt="5"/>
      <dgm:spPr/>
    </dgm:pt>
    <dgm:pt modelId="{115B50F7-CC06-4C59-B37A-B7BFFF66A94B}" type="pres">
      <dgm:prSet presAssocID="{D388B59F-F10C-4F97-B98D-811FCBA1C5F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A2B3E6-D7E5-4993-94DC-4B29EDC96FDC}" type="pres">
      <dgm:prSet presAssocID="{D388B59F-F10C-4F97-B98D-811FCBA1C5F5}" presName="spaceRect" presStyleCnt="0"/>
      <dgm:spPr/>
    </dgm:pt>
    <dgm:pt modelId="{7ABA68EC-039B-40AD-A7CE-1D25A12E50D7}" type="pres">
      <dgm:prSet presAssocID="{D388B59F-F10C-4F97-B98D-811FCBA1C5F5}" presName="textRect" presStyleLbl="revTx" presStyleIdx="0" presStyleCnt="5">
        <dgm:presLayoutVars>
          <dgm:chMax val="1"/>
          <dgm:chPref val="1"/>
        </dgm:presLayoutVars>
      </dgm:prSet>
      <dgm:spPr/>
    </dgm:pt>
    <dgm:pt modelId="{808413B0-B967-4F5D-A531-AD792EAFAE4A}" type="pres">
      <dgm:prSet presAssocID="{F7B6D130-2141-42F7-BDD3-3F5141CE0357}" presName="sibTrans" presStyleLbl="sibTrans2D1" presStyleIdx="0" presStyleCnt="0"/>
      <dgm:spPr/>
    </dgm:pt>
    <dgm:pt modelId="{42261C0A-5686-4C17-B3AB-6F66AEBDA52E}" type="pres">
      <dgm:prSet presAssocID="{A6521780-CEC3-40C4-B131-59538F07DBDE}" presName="compNode" presStyleCnt="0"/>
      <dgm:spPr/>
    </dgm:pt>
    <dgm:pt modelId="{AFA47A0D-EC80-4CF6-9F57-47E0882C5CA2}" type="pres">
      <dgm:prSet presAssocID="{A6521780-CEC3-40C4-B131-59538F07DBDE}" presName="iconBgRect" presStyleLbl="bgShp" presStyleIdx="1" presStyleCnt="5"/>
      <dgm:spPr/>
    </dgm:pt>
    <dgm:pt modelId="{BB713822-7BC1-43C9-93C4-CD2DC7EDD2D1}" type="pres">
      <dgm:prSet presAssocID="{A6521780-CEC3-40C4-B131-59538F07DBD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9C2FAB3-EE3E-41C1-B04D-913F97445127}" type="pres">
      <dgm:prSet presAssocID="{A6521780-CEC3-40C4-B131-59538F07DBDE}" presName="spaceRect" presStyleCnt="0"/>
      <dgm:spPr/>
    </dgm:pt>
    <dgm:pt modelId="{09F5A05C-1076-4A15-9DDB-E43768D0346D}" type="pres">
      <dgm:prSet presAssocID="{A6521780-CEC3-40C4-B131-59538F07DBDE}" presName="textRect" presStyleLbl="revTx" presStyleIdx="1" presStyleCnt="5">
        <dgm:presLayoutVars>
          <dgm:chMax val="1"/>
          <dgm:chPref val="1"/>
        </dgm:presLayoutVars>
      </dgm:prSet>
      <dgm:spPr/>
    </dgm:pt>
    <dgm:pt modelId="{0E27C96F-E2B8-48D0-90AC-469CAA69CF17}" type="pres">
      <dgm:prSet presAssocID="{9918273A-CBB9-458B-9BDD-D12E2DF66658}" presName="sibTrans" presStyleLbl="sibTrans2D1" presStyleIdx="0" presStyleCnt="0"/>
      <dgm:spPr/>
    </dgm:pt>
    <dgm:pt modelId="{0359F0A0-C7EB-43AC-89F6-5A570E8C96E1}" type="pres">
      <dgm:prSet presAssocID="{11DC2D40-060C-4D4C-96D4-0382FAB9AE47}" presName="compNode" presStyleCnt="0"/>
      <dgm:spPr/>
    </dgm:pt>
    <dgm:pt modelId="{6091CDCD-8780-4AC3-B69C-BB807DD31EB9}" type="pres">
      <dgm:prSet presAssocID="{11DC2D40-060C-4D4C-96D4-0382FAB9AE47}" presName="iconBgRect" presStyleLbl="bgShp" presStyleIdx="2" presStyleCnt="5"/>
      <dgm:spPr/>
    </dgm:pt>
    <dgm:pt modelId="{A96CE5AE-D084-4817-B0B4-1AC0F1A4B804}" type="pres">
      <dgm:prSet presAssocID="{11DC2D40-060C-4D4C-96D4-0382FAB9AE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BF20260D-766E-4795-BFE0-6E19BA6E3966}" type="pres">
      <dgm:prSet presAssocID="{11DC2D40-060C-4D4C-96D4-0382FAB9AE47}" presName="spaceRect" presStyleCnt="0"/>
      <dgm:spPr/>
    </dgm:pt>
    <dgm:pt modelId="{62E664D2-000D-4F25-9182-AF47A46D8F1F}" type="pres">
      <dgm:prSet presAssocID="{11DC2D40-060C-4D4C-96D4-0382FAB9AE47}" presName="textRect" presStyleLbl="revTx" presStyleIdx="2" presStyleCnt="5">
        <dgm:presLayoutVars>
          <dgm:chMax val="1"/>
          <dgm:chPref val="1"/>
        </dgm:presLayoutVars>
      </dgm:prSet>
      <dgm:spPr/>
    </dgm:pt>
    <dgm:pt modelId="{9CB446F9-6893-41DE-A247-3ABEB71A58A8}" type="pres">
      <dgm:prSet presAssocID="{74BD4F9D-171B-441E-90A1-97C1E81EB6B6}" presName="sibTrans" presStyleLbl="sibTrans2D1" presStyleIdx="0" presStyleCnt="0"/>
      <dgm:spPr/>
    </dgm:pt>
    <dgm:pt modelId="{988F404A-6A41-47A6-ACA6-F432705338FE}" type="pres">
      <dgm:prSet presAssocID="{58ACBFC4-178F-46F4-B8F1-B4012DA295BE}" presName="compNode" presStyleCnt="0"/>
      <dgm:spPr/>
    </dgm:pt>
    <dgm:pt modelId="{E591E972-57CB-4B95-B5AC-3CC6896E0BD9}" type="pres">
      <dgm:prSet presAssocID="{58ACBFC4-178F-46F4-B8F1-B4012DA295BE}" presName="iconBgRect" presStyleLbl="bgShp" presStyleIdx="3" presStyleCnt="5"/>
      <dgm:spPr/>
    </dgm:pt>
    <dgm:pt modelId="{C0E6D23A-26DE-435A-85AE-4214DBE431E6}" type="pres">
      <dgm:prSet presAssocID="{58ACBFC4-178F-46F4-B8F1-B4012DA295B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587F1C9-3575-4D11-8589-826FA98B37E2}" type="pres">
      <dgm:prSet presAssocID="{58ACBFC4-178F-46F4-B8F1-B4012DA295BE}" presName="spaceRect" presStyleCnt="0"/>
      <dgm:spPr/>
    </dgm:pt>
    <dgm:pt modelId="{92CA26B8-F7DC-42F3-A1FB-999DD98D61B2}" type="pres">
      <dgm:prSet presAssocID="{58ACBFC4-178F-46F4-B8F1-B4012DA295BE}" presName="textRect" presStyleLbl="revTx" presStyleIdx="3" presStyleCnt="5">
        <dgm:presLayoutVars>
          <dgm:chMax val="1"/>
          <dgm:chPref val="1"/>
        </dgm:presLayoutVars>
      </dgm:prSet>
      <dgm:spPr/>
    </dgm:pt>
    <dgm:pt modelId="{D7BF51CE-4D87-466B-AD49-C6E72648310C}" type="pres">
      <dgm:prSet presAssocID="{B48398F5-78C1-468E-AEDC-191B4683D84E}" presName="sibTrans" presStyleLbl="sibTrans2D1" presStyleIdx="0" presStyleCnt="0"/>
      <dgm:spPr/>
    </dgm:pt>
    <dgm:pt modelId="{62D0D3F0-1983-4941-8DB5-47E11BD991DD}" type="pres">
      <dgm:prSet presAssocID="{0D6BF95E-13CD-418F-AF9D-9A756B58E46F}" presName="compNode" presStyleCnt="0"/>
      <dgm:spPr/>
    </dgm:pt>
    <dgm:pt modelId="{1B496D2A-7BD7-47C2-9928-7BEA630AED62}" type="pres">
      <dgm:prSet presAssocID="{0D6BF95E-13CD-418F-AF9D-9A756B58E46F}" presName="iconBgRect" presStyleLbl="bgShp" presStyleIdx="4" presStyleCnt="5"/>
      <dgm:spPr/>
    </dgm:pt>
    <dgm:pt modelId="{847B0457-4AF1-4A8E-8101-93005E65569D}" type="pres">
      <dgm:prSet presAssocID="{0D6BF95E-13CD-418F-AF9D-9A756B58E4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968AE7A7-6410-44F1-94E7-3EE3B82661A2}" type="pres">
      <dgm:prSet presAssocID="{0D6BF95E-13CD-418F-AF9D-9A756B58E46F}" presName="spaceRect" presStyleCnt="0"/>
      <dgm:spPr/>
    </dgm:pt>
    <dgm:pt modelId="{1446D0E7-B6D2-4EB0-9DBF-65A5A718EFFA}" type="pres">
      <dgm:prSet presAssocID="{0D6BF95E-13CD-418F-AF9D-9A756B58E46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214FA00-68A7-4875-B75A-D36FF0D5A41E}" type="presOf" srcId="{D388B59F-F10C-4F97-B98D-811FCBA1C5F5}" destId="{7ABA68EC-039B-40AD-A7CE-1D25A12E50D7}" srcOrd="0" destOrd="0" presId="urn:microsoft.com/office/officeart/2018/2/layout/IconCircleList"/>
    <dgm:cxn modelId="{A638EE0A-8F61-4815-94E9-116C880B1FB3}" type="presOf" srcId="{F1667850-C352-41FF-9C2B-3015D91A68B6}" destId="{5B46F96E-B3B7-4278-AA94-F2993C35C3C9}" srcOrd="0" destOrd="0" presId="urn:microsoft.com/office/officeart/2018/2/layout/IconCircleList"/>
    <dgm:cxn modelId="{7F976043-B377-4F98-BCD4-B2BD6C27918F}" srcId="{F1667850-C352-41FF-9C2B-3015D91A68B6}" destId="{58ACBFC4-178F-46F4-B8F1-B4012DA295BE}" srcOrd="3" destOrd="0" parTransId="{F21485BD-42E0-43AF-8DDD-115BF8CF6A56}" sibTransId="{B48398F5-78C1-468E-AEDC-191B4683D84E}"/>
    <dgm:cxn modelId="{683DED45-07A9-40D9-860A-8BFC8F6CDD67}" srcId="{F1667850-C352-41FF-9C2B-3015D91A68B6}" destId="{11DC2D40-060C-4D4C-96D4-0382FAB9AE47}" srcOrd="2" destOrd="0" parTransId="{C0CA6591-3983-44AE-9DAF-CB6C7CF50BAA}" sibTransId="{74BD4F9D-171B-441E-90A1-97C1E81EB6B6}"/>
    <dgm:cxn modelId="{0D547A6C-BEA9-41DE-9FE5-5F9CA735676F}" type="presOf" srcId="{B48398F5-78C1-468E-AEDC-191B4683D84E}" destId="{D7BF51CE-4D87-466B-AD49-C6E72648310C}" srcOrd="0" destOrd="0" presId="urn:microsoft.com/office/officeart/2018/2/layout/IconCircleList"/>
    <dgm:cxn modelId="{BA819B73-38D6-4573-8583-5D8C7B0D657A}" type="presOf" srcId="{58ACBFC4-178F-46F4-B8F1-B4012DA295BE}" destId="{92CA26B8-F7DC-42F3-A1FB-999DD98D61B2}" srcOrd="0" destOrd="0" presId="urn:microsoft.com/office/officeart/2018/2/layout/IconCircleList"/>
    <dgm:cxn modelId="{677D669B-43FB-4300-BB03-117DB20AF9EC}" srcId="{F1667850-C352-41FF-9C2B-3015D91A68B6}" destId="{D388B59F-F10C-4F97-B98D-811FCBA1C5F5}" srcOrd="0" destOrd="0" parTransId="{99C1128F-F7C7-4D63-91D1-16A1252371C7}" sibTransId="{F7B6D130-2141-42F7-BDD3-3F5141CE0357}"/>
    <dgm:cxn modelId="{B25F4A9D-7B83-4A66-94C7-1295785B0A56}" srcId="{F1667850-C352-41FF-9C2B-3015D91A68B6}" destId="{A6521780-CEC3-40C4-B131-59538F07DBDE}" srcOrd="1" destOrd="0" parTransId="{208D319B-EDC6-47F4-9EDD-5A103BC1929F}" sibTransId="{9918273A-CBB9-458B-9BDD-D12E2DF66658}"/>
    <dgm:cxn modelId="{79A637A8-4F5D-463E-9DFA-AE1A394D85B2}" type="presOf" srcId="{F7B6D130-2141-42F7-BDD3-3F5141CE0357}" destId="{808413B0-B967-4F5D-A531-AD792EAFAE4A}" srcOrd="0" destOrd="0" presId="urn:microsoft.com/office/officeart/2018/2/layout/IconCircleList"/>
    <dgm:cxn modelId="{277D1DAE-6E4F-41A5-87E8-54B5A067BE2D}" type="presOf" srcId="{11DC2D40-060C-4D4C-96D4-0382FAB9AE47}" destId="{62E664D2-000D-4F25-9182-AF47A46D8F1F}" srcOrd="0" destOrd="0" presId="urn:microsoft.com/office/officeart/2018/2/layout/IconCircleList"/>
    <dgm:cxn modelId="{8AC39ED6-AD48-4934-B442-6BBB3B0DA96E}" srcId="{F1667850-C352-41FF-9C2B-3015D91A68B6}" destId="{0D6BF95E-13CD-418F-AF9D-9A756B58E46F}" srcOrd="4" destOrd="0" parTransId="{954BDF79-5580-4DD5-BBCD-F7B6650B3626}" sibTransId="{A0238036-8509-4731-99C6-802D216309BC}"/>
    <dgm:cxn modelId="{A127CFD6-B7D9-4DE2-B48C-4FF5362CE432}" type="presOf" srcId="{9918273A-CBB9-458B-9BDD-D12E2DF66658}" destId="{0E27C96F-E2B8-48D0-90AC-469CAA69CF17}" srcOrd="0" destOrd="0" presId="urn:microsoft.com/office/officeart/2018/2/layout/IconCircleList"/>
    <dgm:cxn modelId="{489567DA-084F-4ACF-9FD1-902A2B4F0E1E}" type="presOf" srcId="{0D6BF95E-13CD-418F-AF9D-9A756B58E46F}" destId="{1446D0E7-B6D2-4EB0-9DBF-65A5A718EFFA}" srcOrd="0" destOrd="0" presId="urn:microsoft.com/office/officeart/2018/2/layout/IconCircleList"/>
    <dgm:cxn modelId="{428D7EDB-51FB-4930-8287-46415DBEE865}" type="presOf" srcId="{A6521780-CEC3-40C4-B131-59538F07DBDE}" destId="{09F5A05C-1076-4A15-9DDB-E43768D0346D}" srcOrd="0" destOrd="0" presId="urn:microsoft.com/office/officeart/2018/2/layout/IconCircleList"/>
    <dgm:cxn modelId="{89ED4DF4-6568-409B-8DF3-A6B2B0AA3D72}" type="presOf" srcId="{74BD4F9D-171B-441E-90A1-97C1E81EB6B6}" destId="{9CB446F9-6893-41DE-A247-3ABEB71A58A8}" srcOrd="0" destOrd="0" presId="urn:microsoft.com/office/officeart/2018/2/layout/IconCircleList"/>
    <dgm:cxn modelId="{6CAF7A28-BCB0-409D-908C-9F34A3AF70C0}" type="presParOf" srcId="{5B46F96E-B3B7-4278-AA94-F2993C35C3C9}" destId="{4247B157-3A91-41AC-9F2D-F748B1C0C9D5}" srcOrd="0" destOrd="0" presId="urn:microsoft.com/office/officeart/2018/2/layout/IconCircleList"/>
    <dgm:cxn modelId="{37E1BB79-55BB-40AA-BAB5-AD70DBB52EBE}" type="presParOf" srcId="{4247B157-3A91-41AC-9F2D-F748B1C0C9D5}" destId="{15C7513B-C718-4BA0-8DD7-0ED859519D71}" srcOrd="0" destOrd="0" presId="urn:microsoft.com/office/officeart/2018/2/layout/IconCircleList"/>
    <dgm:cxn modelId="{3C0E2EDC-E6F1-4CC6-9CC3-F0070BFC8592}" type="presParOf" srcId="{15C7513B-C718-4BA0-8DD7-0ED859519D71}" destId="{8BAFB763-58DB-4111-80F3-196CA77E2B2A}" srcOrd="0" destOrd="0" presId="urn:microsoft.com/office/officeart/2018/2/layout/IconCircleList"/>
    <dgm:cxn modelId="{2EED439A-571B-414B-9FBA-7E63C89D1E49}" type="presParOf" srcId="{15C7513B-C718-4BA0-8DD7-0ED859519D71}" destId="{115B50F7-CC06-4C59-B37A-B7BFFF66A94B}" srcOrd="1" destOrd="0" presId="urn:microsoft.com/office/officeart/2018/2/layout/IconCircleList"/>
    <dgm:cxn modelId="{9A2E622B-5E31-4271-9CA4-647E7F4D6EBA}" type="presParOf" srcId="{15C7513B-C718-4BA0-8DD7-0ED859519D71}" destId="{BAA2B3E6-D7E5-4993-94DC-4B29EDC96FDC}" srcOrd="2" destOrd="0" presId="urn:microsoft.com/office/officeart/2018/2/layout/IconCircleList"/>
    <dgm:cxn modelId="{DF4DE16F-198A-46FE-BA42-4608CF93EA57}" type="presParOf" srcId="{15C7513B-C718-4BA0-8DD7-0ED859519D71}" destId="{7ABA68EC-039B-40AD-A7CE-1D25A12E50D7}" srcOrd="3" destOrd="0" presId="urn:microsoft.com/office/officeart/2018/2/layout/IconCircleList"/>
    <dgm:cxn modelId="{E4E7C3C4-50AE-4A71-B0D2-4B389367E61F}" type="presParOf" srcId="{4247B157-3A91-41AC-9F2D-F748B1C0C9D5}" destId="{808413B0-B967-4F5D-A531-AD792EAFAE4A}" srcOrd="1" destOrd="0" presId="urn:microsoft.com/office/officeart/2018/2/layout/IconCircleList"/>
    <dgm:cxn modelId="{21384CB0-6DA7-4D99-9070-8C1C6066996E}" type="presParOf" srcId="{4247B157-3A91-41AC-9F2D-F748B1C0C9D5}" destId="{42261C0A-5686-4C17-B3AB-6F66AEBDA52E}" srcOrd="2" destOrd="0" presId="urn:microsoft.com/office/officeart/2018/2/layout/IconCircleList"/>
    <dgm:cxn modelId="{15F9A076-74E2-4B5B-AEF1-2AE44A86B5EE}" type="presParOf" srcId="{42261C0A-5686-4C17-B3AB-6F66AEBDA52E}" destId="{AFA47A0D-EC80-4CF6-9F57-47E0882C5CA2}" srcOrd="0" destOrd="0" presId="urn:microsoft.com/office/officeart/2018/2/layout/IconCircleList"/>
    <dgm:cxn modelId="{5F377B41-7AB3-4B9D-A08F-94CDB7C1D1B7}" type="presParOf" srcId="{42261C0A-5686-4C17-B3AB-6F66AEBDA52E}" destId="{BB713822-7BC1-43C9-93C4-CD2DC7EDD2D1}" srcOrd="1" destOrd="0" presId="urn:microsoft.com/office/officeart/2018/2/layout/IconCircleList"/>
    <dgm:cxn modelId="{ABD4E010-CD73-4306-943F-CC5D9E939D7F}" type="presParOf" srcId="{42261C0A-5686-4C17-B3AB-6F66AEBDA52E}" destId="{79C2FAB3-EE3E-41C1-B04D-913F97445127}" srcOrd="2" destOrd="0" presId="urn:microsoft.com/office/officeart/2018/2/layout/IconCircleList"/>
    <dgm:cxn modelId="{32F16F98-B734-4E3E-921E-CC646DC32F26}" type="presParOf" srcId="{42261C0A-5686-4C17-B3AB-6F66AEBDA52E}" destId="{09F5A05C-1076-4A15-9DDB-E43768D0346D}" srcOrd="3" destOrd="0" presId="urn:microsoft.com/office/officeart/2018/2/layout/IconCircleList"/>
    <dgm:cxn modelId="{FDB7816C-B4D6-435B-9456-DB7127EACEF6}" type="presParOf" srcId="{4247B157-3A91-41AC-9F2D-F748B1C0C9D5}" destId="{0E27C96F-E2B8-48D0-90AC-469CAA69CF17}" srcOrd="3" destOrd="0" presId="urn:microsoft.com/office/officeart/2018/2/layout/IconCircleList"/>
    <dgm:cxn modelId="{F52E7790-BA88-488F-B8EA-78A1A9C4F839}" type="presParOf" srcId="{4247B157-3A91-41AC-9F2D-F748B1C0C9D5}" destId="{0359F0A0-C7EB-43AC-89F6-5A570E8C96E1}" srcOrd="4" destOrd="0" presId="urn:microsoft.com/office/officeart/2018/2/layout/IconCircleList"/>
    <dgm:cxn modelId="{B4901257-CA05-47FF-B00F-69B2D7945C1C}" type="presParOf" srcId="{0359F0A0-C7EB-43AC-89F6-5A570E8C96E1}" destId="{6091CDCD-8780-4AC3-B69C-BB807DD31EB9}" srcOrd="0" destOrd="0" presId="urn:microsoft.com/office/officeart/2018/2/layout/IconCircleList"/>
    <dgm:cxn modelId="{3BEBF08C-0079-429F-9188-72B58B15EB21}" type="presParOf" srcId="{0359F0A0-C7EB-43AC-89F6-5A570E8C96E1}" destId="{A96CE5AE-D084-4817-B0B4-1AC0F1A4B804}" srcOrd="1" destOrd="0" presId="urn:microsoft.com/office/officeart/2018/2/layout/IconCircleList"/>
    <dgm:cxn modelId="{687A005B-A846-4098-BC2C-EFAFA763A7DA}" type="presParOf" srcId="{0359F0A0-C7EB-43AC-89F6-5A570E8C96E1}" destId="{BF20260D-766E-4795-BFE0-6E19BA6E3966}" srcOrd="2" destOrd="0" presId="urn:microsoft.com/office/officeart/2018/2/layout/IconCircleList"/>
    <dgm:cxn modelId="{B6EA91B6-D57B-4BB5-B3F5-1ED27405CD22}" type="presParOf" srcId="{0359F0A0-C7EB-43AC-89F6-5A570E8C96E1}" destId="{62E664D2-000D-4F25-9182-AF47A46D8F1F}" srcOrd="3" destOrd="0" presId="urn:microsoft.com/office/officeart/2018/2/layout/IconCircleList"/>
    <dgm:cxn modelId="{6115DC62-A81B-4EDF-A426-A61C6047333E}" type="presParOf" srcId="{4247B157-3A91-41AC-9F2D-F748B1C0C9D5}" destId="{9CB446F9-6893-41DE-A247-3ABEB71A58A8}" srcOrd="5" destOrd="0" presId="urn:microsoft.com/office/officeart/2018/2/layout/IconCircleList"/>
    <dgm:cxn modelId="{959F895C-CFFE-4809-8E55-EA180E669791}" type="presParOf" srcId="{4247B157-3A91-41AC-9F2D-F748B1C0C9D5}" destId="{988F404A-6A41-47A6-ACA6-F432705338FE}" srcOrd="6" destOrd="0" presId="urn:microsoft.com/office/officeart/2018/2/layout/IconCircleList"/>
    <dgm:cxn modelId="{A60A46B1-B76B-4179-BD25-FB7E536C75F9}" type="presParOf" srcId="{988F404A-6A41-47A6-ACA6-F432705338FE}" destId="{E591E972-57CB-4B95-B5AC-3CC6896E0BD9}" srcOrd="0" destOrd="0" presId="urn:microsoft.com/office/officeart/2018/2/layout/IconCircleList"/>
    <dgm:cxn modelId="{7A96AB6C-CB95-4B0B-A5E1-213345A7D264}" type="presParOf" srcId="{988F404A-6A41-47A6-ACA6-F432705338FE}" destId="{C0E6D23A-26DE-435A-85AE-4214DBE431E6}" srcOrd="1" destOrd="0" presId="urn:microsoft.com/office/officeart/2018/2/layout/IconCircleList"/>
    <dgm:cxn modelId="{A79479A6-82D9-48AE-96D0-CBFD0A12A213}" type="presParOf" srcId="{988F404A-6A41-47A6-ACA6-F432705338FE}" destId="{9587F1C9-3575-4D11-8589-826FA98B37E2}" srcOrd="2" destOrd="0" presId="urn:microsoft.com/office/officeart/2018/2/layout/IconCircleList"/>
    <dgm:cxn modelId="{A0724DE4-2353-4F55-A55A-66FC033C1336}" type="presParOf" srcId="{988F404A-6A41-47A6-ACA6-F432705338FE}" destId="{92CA26B8-F7DC-42F3-A1FB-999DD98D61B2}" srcOrd="3" destOrd="0" presId="urn:microsoft.com/office/officeart/2018/2/layout/IconCircleList"/>
    <dgm:cxn modelId="{98E25C5E-783B-4D13-8B81-39B69C8432BA}" type="presParOf" srcId="{4247B157-3A91-41AC-9F2D-F748B1C0C9D5}" destId="{D7BF51CE-4D87-466B-AD49-C6E72648310C}" srcOrd="7" destOrd="0" presId="urn:microsoft.com/office/officeart/2018/2/layout/IconCircleList"/>
    <dgm:cxn modelId="{7AAD4FBA-90F2-4CF8-806C-FDB18B368DD2}" type="presParOf" srcId="{4247B157-3A91-41AC-9F2D-F748B1C0C9D5}" destId="{62D0D3F0-1983-4941-8DB5-47E11BD991DD}" srcOrd="8" destOrd="0" presId="urn:microsoft.com/office/officeart/2018/2/layout/IconCircleList"/>
    <dgm:cxn modelId="{6A951B1E-B8B3-47E0-80F9-9D959B36AE61}" type="presParOf" srcId="{62D0D3F0-1983-4941-8DB5-47E11BD991DD}" destId="{1B496D2A-7BD7-47C2-9928-7BEA630AED62}" srcOrd="0" destOrd="0" presId="urn:microsoft.com/office/officeart/2018/2/layout/IconCircleList"/>
    <dgm:cxn modelId="{9DEDFEB5-28B2-4685-9808-9AC0FFFF9206}" type="presParOf" srcId="{62D0D3F0-1983-4941-8DB5-47E11BD991DD}" destId="{847B0457-4AF1-4A8E-8101-93005E65569D}" srcOrd="1" destOrd="0" presId="urn:microsoft.com/office/officeart/2018/2/layout/IconCircleList"/>
    <dgm:cxn modelId="{5635F3D5-A7BE-4BF5-946D-C9CDAC1E8927}" type="presParOf" srcId="{62D0D3F0-1983-4941-8DB5-47E11BD991DD}" destId="{968AE7A7-6410-44F1-94E7-3EE3B82661A2}" srcOrd="2" destOrd="0" presId="urn:microsoft.com/office/officeart/2018/2/layout/IconCircleList"/>
    <dgm:cxn modelId="{189CA9EC-8C62-4814-AA36-8932BF5CBA67}" type="presParOf" srcId="{62D0D3F0-1983-4941-8DB5-47E11BD991DD}" destId="{1446D0E7-B6D2-4EB0-9DBF-65A5A718EFF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6FC92F0-752B-4F88-926A-514701E7155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733584-E7CD-4B85-BC43-59DD4C9BE4E7}">
      <dgm:prSet/>
      <dgm:spPr/>
      <dgm:t>
        <a:bodyPr/>
        <a:lstStyle/>
        <a:p>
          <a:pPr>
            <a:defRPr cap="all"/>
          </a:pPr>
          <a:r>
            <a:rPr lang="en-US" dirty="0"/>
            <a:t>Person‑</a:t>
          </a:r>
          <a:r>
            <a:rPr lang="en-US" dirty="0" err="1"/>
            <a:t>centred</a:t>
          </a:r>
          <a:r>
            <a:rPr lang="en-US" dirty="0"/>
            <a:t> communication</a:t>
          </a:r>
        </a:p>
      </dgm:t>
    </dgm:pt>
    <dgm:pt modelId="{AC12A391-5771-4A0C-9C71-5B60C90D0086}" type="parTrans" cxnId="{B2C61079-C4C1-42C7-8166-DC3C300E2AA3}">
      <dgm:prSet/>
      <dgm:spPr/>
      <dgm:t>
        <a:bodyPr/>
        <a:lstStyle/>
        <a:p>
          <a:endParaRPr lang="en-US"/>
        </a:p>
      </dgm:t>
    </dgm:pt>
    <dgm:pt modelId="{F3754DA4-5D1B-4433-99B5-D923244214DC}" type="sibTrans" cxnId="{B2C61079-C4C1-42C7-8166-DC3C300E2AA3}">
      <dgm:prSet/>
      <dgm:spPr/>
      <dgm:t>
        <a:bodyPr/>
        <a:lstStyle/>
        <a:p>
          <a:endParaRPr lang="en-US"/>
        </a:p>
      </dgm:t>
    </dgm:pt>
    <dgm:pt modelId="{CB4F7724-EF93-46F0-BFE5-A772831B056A}">
      <dgm:prSet/>
      <dgm:spPr/>
      <dgm:t>
        <a:bodyPr/>
        <a:lstStyle/>
        <a:p>
          <a:pPr>
            <a:defRPr cap="all"/>
          </a:pPr>
          <a:r>
            <a:rPr lang="en-US" dirty="0"/>
            <a:t>Shared decision making</a:t>
          </a:r>
        </a:p>
      </dgm:t>
    </dgm:pt>
    <dgm:pt modelId="{721D0DBF-D069-40A8-BF45-6B1EBDD5F49A}" type="parTrans" cxnId="{CF2ACDFF-2F6F-4044-A721-497AD1DB30D2}">
      <dgm:prSet/>
      <dgm:spPr/>
      <dgm:t>
        <a:bodyPr/>
        <a:lstStyle/>
        <a:p>
          <a:endParaRPr lang="en-US"/>
        </a:p>
      </dgm:t>
    </dgm:pt>
    <dgm:pt modelId="{3ACE1A24-82BC-453E-A6FB-C258B0B42546}" type="sibTrans" cxnId="{CF2ACDFF-2F6F-4044-A721-497AD1DB30D2}">
      <dgm:prSet/>
      <dgm:spPr/>
      <dgm:t>
        <a:bodyPr/>
        <a:lstStyle/>
        <a:p>
          <a:endParaRPr lang="en-US"/>
        </a:p>
      </dgm:t>
    </dgm:pt>
    <dgm:pt modelId="{2B342F22-D677-4473-A758-11D0AB15D024}">
      <dgm:prSet/>
      <dgm:spPr/>
      <dgm:t>
        <a:bodyPr/>
        <a:lstStyle/>
        <a:p>
          <a:pPr>
            <a:defRPr cap="all"/>
          </a:pPr>
          <a:r>
            <a:rPr lang="en-US" dirty="0"/>
            <a:t>Support from GP and asthma nurse</a:t>
          </a:r>
        </a:p>
      </dgm:t>
    </dgm:pt>
    <dgm:pt modelId="{4D5BF131-2646-403D-81E2-EFF4BDE250E7}" type="parTrans" cxnId="{65F757BC-3787-43BB-86E2-5543153CE001}">
      <dgm:prSet/>
      <dgm:spPr/>
      <dgm:t>
        <a:bodyPr/>
        <a:lstStyle/>
        <a:p>
          <a:endParaRPr lang="en-US"/>
        </a:p>
      </dgm:t>
    </dgm:pt>
    <dgm:pt modelId="{13683F68-3A2C-4CBA-AF3B-0A3BBD49CD56}" type="sibTrans" cxnId="{65F757BC-3787-43BB-86E2-5543153CE001}">
      <dgm:prSet/>
      <dgm:spPr/>
      <dgm:t>
        <a:bodyPr/>
        <a:lstStyle/>
        <a:p>
          <a:endParaRPr lang="en-US"/>
        </a:p>
      </dgm:t>
    </dgm:pt>
    <dgm:pt modelId="{1565CE88-E201-40EA-B997-8DC1864D187F}">
      <dgm:prSet/>
      <dgm:spPr/>
      <dgm:t>
        <a:bodyPr/>
        <a:lstStyle/>
        <a:p>
          <a:pPr>
            <a:defRPr cap="all"/>
          </a:pPr>
          <a:r>
            <a:rPr lang="en-US" dirty="0"/>
            <a:t>Education on inhaler technique</a:t>
          </a:r>
        </a:p>
      </dgm:t>
    </dgm:pt>
    <dgm:pt modelId="{51BB8597-A1D8-4719-8C63-F7FAFE816E6C}" type="parTrans" cxnId="{D6460B0F-29CD-4F82-915F-3A4DAE1E78CE}">
      <dgm:prSet/>
      <dgm:spPr/>
      <dgm:t>
        <a:bodyPr/>
        <a:lstStyle/>
        <a:p>
          <a:endParaRPr lang="en-US"/>
        </a:p>
      </dgm:t>
    </dgm:pt>
    <dgm:pt modelId="{E2FA6BA3-E7A0-43E0-B7BB-2B0649D3D56C}" type="sibTrans" cxnId="{D6460B0F-29CD-4F82-915F-3A4DAE1E78CE}">
      <dgm:prSet/>
      <dgm:spPr/>
      <dgm:t>
        <a:bodyPr/>
        <a:lstStyle/>
        <a:p>
          <a:endParaRPr lang="en-US"/>
        </a:p>
      </dgm:t>
    </dgm:pt>
    <dgm:pt modelId="{C74B72BF-4483-478F-9223-470C2D081D02}" type="pres">
      <dgm:prSet presAssocID="{36FC92F0-752B-4F88-926A-514701E71550}" presName="root" presStyleCnt="0">
        <dgm:presLayoutVars>
          <dgm:dir/>
          <dgm:resizeHandles val="exact"/>
        </dgm:presLayoutVars>
      </dgm:prSet>
      <dgm:spPr/>
    </dgm:pt>
    <dgm:pt modelId="{3FC904CB-23C4-4DBC-B0E3-B1A1E04DC1A6}" type="pres">
      <dgm:prSet presAssocID="{57733584-E7CD-4B85-BC43-59DD4C9BE4E7}" presName="compNode" presStyleCnt="0"/>
      <dgm:spPr/>
    </dgm:pt>
    <dgm:pt modelId="{61A45B01-D473-49F0-9B7A-F134044A8E71}" type="pres">
      <dgm:prSet presAssocID="{57733584-E7CD-4B85-BC43-59DD4C9BE4E7}" presName="iconBgRect" presStyleLbl="bgShp" presStyleIdx="0" presStyleCnt="4"/>
      <dgm:spPr/>
    </dgm:pt>
    <dgm:pt modelId="{162475C4-1220-4931-82ED-4F2AA0013EDF}" type="pres">
      <dgm:prSet presAssocID="{57733584-E7CD-4B85-BC43-59DD4C9BE4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5CFB549-516F-4C99-902F-2F15DCD90FBE}" type="pres">
      <dgm:prSet presAssocID="{57733584-E7CD-4B85-BC43-59DD4C9BE4E7}" presName="spaceRect" presStyleCnt="0"/>
      <dgm:spPr/>
    </dgm:pt>
    <dgm:pt modelId="{F44FB57F-4029-4335-BF44-BFA6103E61DE}" type="pres">
      <dgm:prSet presAssocID="{57733584-E7CD-4B85-BC43-59DD4C9BE4E7}" presName="textRect" presStyleLbl="revTx" presStyleIdx="0" presStyleCnt="4">
        <dgm:presLayoutVars>
          <dgm:chMax val="1"/>
          <dgm:chPref val="1"/>
        </dgm:presLayoutVars>
      </dgm:prSet>
      <dgm:spPr/>
    </dgm:pt>
    <dgm:pt modelId="{C4DDAF9B-B11B-4E31-86DA-282E4EF23B04}" type="pres">
      <dgm:prSet presAssocID="{F3754DA4-5D1B-4433-99B5-D923244214DC}" presName="sibTrans" presStyleCnt="0"/>
      <dgm:spPr/>
    </dgm:pt>
    <dgm:pt modelId="{D432B579-A1AA-45AC-8721-CFE7BA0A7E16}" type="pres">
      <dgm:prSet presAssocID="{CB4F7724-EF93-46F0-BFE5-A772831B056A}" presName="compNode" presStyleCnt="0"/>
      <dgm:spPr/>
    </dgm:pt>
    <dgm:pt modelId="{B9B9D022-EBC5-4A64-A65D-8EB9194D9FE9}" type="pres">
      <dgm:prSet presAssocID="{CB4F7724-EF93-46F0-BFE5-A772831B056A}" presName="iconBgRect" presStyleLbl="bgShp" presStyleIdx="1" presStyleCnt="4"/>
      <dgm:spPr/>
    </dgm:pt>
    <dgm:pt modelId="{C2B7779E-5FDF-4487-BD6F-DF614AECB54C}" type="pres">
      <dgm:prSet presAssocID="{CB4F7724-EF93-46F0-BFE5-A772831B056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62B86CB5-0E2D-4CF6-9F32-C3F14DC7891E}" type="pres">
      <dgm:prSet presAssocID="{CB4F7724-EF93-46F0-BFE5-A772831B056A}" presName="spaceRect" presStyleCnt="0"/>
      <dgm:spPr/>
    </dgm:pt>
    <dgm:pt modelId="{871023D5-2BC7-43AF-A122-D1289C313B4E}" type="pres">
      <dgm:prSet presAssocID="{CB4F7724-EF93-46F0-BFE5-A772831B056A}" presName="textRect" presStyleLbl="revTx" presStyleIdx="1" presStyleCnt="4">
        <dgm:presLayoutVars>
          <dgm:chMax val="1"/>
          <dgm:chPref val="1"/>
        </dgm:presLayoutVars>
      </dgm:prSet>
      <dgm:spPr/>
    </dgm:pt>
    <dgm:pt modelId="{1B8C930B-6BBE-4411-8EEF-4A116000CC9A}" type="pres">
      <dgm:prSet presAssocID="{3ACE1A24-82BC-453E-A6FB-C258B0B42546}" presName="sibTrans" presStyleCnt="0"/>
      <dgm:spPr/>
    </dgm:pt>
    <dgm:pt modelId="{E1B45847-758C-4CBA-8B30-121427B3F6FA}" type="pres">
      <dgm:prSet presAssocID="{2B342F22-D677-4473-A758-11D0AB15D024}" presName="compNode" presStyleCnt="0"/>
      <dgm:spPr/>
    </dgm:pt>
    <dgm:pt modelId="{F31DF0BE-9F8E-4BCB-AC9F-5FB6462033BE}" type="pres">
      <dgm:prSet presAssocID="{2B342F22-D677-4473-A758-11D0AB15D024}" presName="iconBgRect" presStyleLbl="bgShp" presStyleIdx="2" presStyleCnt="4"/>
      <dgm:spPr/>
    </dgm:pt>
    <dgm:pt modelId="{4819264C-D19E-4768-BB5B-E37EDC699811}" type="pres">
      <dgm:prSet presAssocID="{2B342F22-D677-4473-A758-11D0AB15D0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C53884F-25EF-4F0D-B686-73BB9425CA97}" type="pres">
      <dgm:prSet presAssocID="{2B342F22-D677-4473-A758-11D0AB15D024}" presName="spaceRect" presStyleCnt="0"/>
      <dgm:spPr/>
    </dgm:pt>
    <dgm:pt modelId="{C2AA5772-5C8A-4346-929D-914C7ED5B0E2}" type="pres">
      <dgm:prSet presAssocID="{2B342F22-D677-4473-A758-11D0AB15D024}" presName="textRect" presStyleLbl="revTx" presStyleIdx="2" presStyleCnt="4">
        <dgm:presLayoutVars>
          <dgm:chMax val="1"/>
          <dgm:chPref val="1"/>
        </dgm:presLayoutVars>
      </dgm:prSet>
      <dgm:spPr/>
    </dgm:pt>
    <dgm:pt modelId="{319E63F8-B5DD-4289-8537-5023000BC89F}" type="pres">
      <dgm:prSet presAssocID="{13683F68-3A2C-4CBA-AF3B-0A3BBD49CD56}" presName="sibTrans" presStyleCnt="0"/>
      <dgm:spPr/>
    </dgm:pt>
    <dgm:pt modelId="{557471B1-1A4A-4065-ABEE-69F533E1DEDB}" type="pres">
      <dgm:prSet presAssocID="{1565CE88-E201-40EA-B997-8DC1864D187F}" presName="compNode" presStyleCnt="0"/>
      <dgm:spPr/>
    </dgm:pt>
    <dgm:pt modelId="{A5A5E1F5-AD70-426B-BD2D-6C92A6F965D1}" type="pres">
      <dgm:prSet presAssocID="{1565CE88-E201-40EA-B997-8DC1864D187F}" presName="iconBgRect" presStyleLbl="bgShp" presStyleIdx="3" presStyleCnt="4"/>
      <dgm:spPr/>
    </dgm:pt>
    <dgm:pt modelId="{FFDDA9DC-02F7-41C7-BEC2-FC9A28F961D5}" type="pres">
      <dgm:prSet presAssocID="{1565CE88-E201-40EA-B997-8DC1864D187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FFC8013-8B4C-4F83-84E3-8257117CF704}" type="pres">
      <dgm:prSet presAssocID="{1565CE88-E201-40EA-B997-8DC1864D187F}" presName="spaceRect" presStyleCnt="0"/>
      <dgm:spPr/>
    </dgm:pt>
    <dgm:pt modelId="{F66464F8-3095-4706-8076-C831AAE3C7DF}" type="pres">
      <dgm:prSet presAssocID="{1565CE88-E201-40EA-B997-8DC1864D187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6460B0F-29CD-4F82-915F-3A4DAE1E78CE}" srcId="{36FC92F0-752B-4F88-926A-514701E71550}" destId="{1565CE88-E201-40EA-B997-8DC1864D187F}" srcOrd="3" destOrd="0" parTransId="{51BB8597-A1D8-4719-8C63-F7FAFE816E6C}" sibTransId="{E2FA6BA3-E7A0-43E0-B7BB-2B0649D3D56C}"/>
    <dgm:cxn modelId="{30610D3F-6646-49DB-BF62-EDF8FFA19373}" type="presOf" srcId="{57733584-E7CD-4B85-BC43-59DD4C9BE4E7}" destId="{F44FB57F-4029-4335-BF44-BFA6103E61DE}" srcOrd="0" destOrd="0" presId="urn:microsoft.com/office/officeart/2018/5/layout/IconCircleLabelList"/>
    <dgm:cxn modelId="{6A9A8F48-4D97-4191-AEC1-F08FCCDABD76}" type="presOf" srcId="{CB4F7724-EF93-46F0-BFE5-A772831B056A}" destId="{871023D5-2BC7-43AF-A122-D1289C313B4E}" srcOrd="0" destOrd="0" presId="urn:microsoft.com/office/officeart/2018/5/layout/IconCircleLabelList"/>
    <dgm:cxn modelId="{C2E8B074-75BF-4AD6-8469-1AFB378345CC}" type="presOf" srcId="{36FC92F0-752B-4F88-926A-514701E71550}" destId="{C74B72BF-4483-478F-9223-470C2D081D02}" srcOrd="0" destOrd="0" presId="urn:microsoft.com/office/officeart/2018/5/layout/IconCircleLabelList"/>
    <dgm:cxn modelId="{B2C61079-C4C1-42C7-8166-DC3C300E2AA3}" srcId="{36FC92F0-752B-4F88-926A-514701E71550}" destId="{57733584-E7CD-4B85-BC43-59DD4C9BE4E7}" srcOrd="0" destOrd="0" parTransId="{AC12A391-5771-4A0C-9C71-5B60C90D0086}" sibTransId="{F3754DA4-5D1B-4433-99B5-D923244214DC}"/>
    <dgm:cxn modelId="{65F757BC-3787-43BB-86E2-5543153CE001}" srcId="{36FC92F0-752B-4F88-926A-514701E71550}" destId="{2B342F22-D677-4473-A758-11D0AB15D024}" srcOrd="2" destOrd="0" parTransId="{4D5BF131-2646-403D-81E2-EFF4BDE250E7}" sibTransId="{13683F68-3A2C-4CBA-AF3B-0A3BBD49CD56}"/>
    <dgm:cxn modelId="{82C9C2CB-13DD-41A3-998F-A8EC6D8615D6}" type="presOf" srcId="{2B342F22-D677-4473-A758-11D0AB15D024}" destId="{C2AA5772-5C8A-4346-929D-914C7ED5B0E2}" srcOrd="0" destOrd="0" presId="urn:microsoft.com/office/officeart/2018/5/layout/IconCircleLabelList"/>
    <dgm:cxn modelId="{651E1EDA-C87E-4D0B-AEBD-D4B80AC31366}" type="presOf" srcId="{1565CE88-E201-40EA-B997-8DC1864D187F}" destId="{F66464F8-3095-4706-8076-C831AAE3C7DF}" srcOrd="0" destOrd="0" presId="urn:microsoft.com/office/officeart/2018/5/layout/IconCircleLabelList"/>
    <dgm:cxn modelId="{CF2ACDFF-2F6F-4044-A721-497AD1DB30D2}" srcId="{36FC92F0-752B-4F88-926A-514701E71550}" destId="{CB4F7724-EF93-46F0-BFE5-A772831B056A}" srcOrd="1" destOrd="0" parTransId="{721D0DBF-D069-40A8-BF45-6B1EBDD5F49A}" sibTransId="{3ACE1A24-82BC-453E-A6FB-C258B0B42546}"/>
    <dgm:cxn modelId="{3693BE83-1E40-4995-A8A7-55DD7EBAEB80}" type="presParOf" srcId="{C74B72BF-4483-478F-9223-470C2D081D02}" destId="{3FC904CB-23C4-4DBC-B0E3-B1A1E04DC1A6}" srcOrd="0" destOrd="0" presId="urn:microsoft.com/office/officeart/2018/5/layout/IconCircleLabelList"/>
    <dgm:cxn modelId="{E4813575-1622-452E-A45C-76DF70A60EF6}" type="presParOf" srcId="{3FC904CB-23C4-4DBC-B0E3-B1A1E04DC1A6}" destId="{61A45B01-D473-49F0-9B7A-F134044A8E71}" srcOrd="0" destOrd="0" presId="urn:microsoft.com/office/officeart/2018/5/layout/IconCircleLabelList"/>
    <dgm:cxn modelId="{C2FEE8E8-91A3-4E00-8CBD-A9C88B7A6F03}" type="presParOf" srcId="{3FC904CB-23C4-4DBC-B0E3-B1A1E04DC1A6}" destId="{162475C4-1220-4931-82ED-4F2AA0013EDF}" srcOrd="1" destOrd="0" presId="urn:microsoft.com/office/officeart/2018/5/layout/IconCircleLabelList"/>
    <dgm:cxn modelId="{BD9FD1C7-9872-4F0B-AEC0-7CCF9B85ACDD}" type="presParOf" srcId="{3FC904CB-23C4-4DBC-B0E3-B1A1E04DC1A6}" destId="{65CFB549-516F-4C99-902F-2F15DCD90FBE}" srcOrd="2" destOrd="0" presId="urn:microsoft.com/office/officeart/2018/5/layout/IconCircleLabelList"/>
    <dgm:cxn modelId="{A515EEB8-0DE7-4F11-8198-A63020407EB3}" type="presParOf" srcId="{3FC904CB-23C4-4DBC-B0E3-B1A1E04DC1A6}" destId="{F44FB57F-4029-4335-BF44-BFA6103E61DE}" srcOrd="3" destOrd="0" presId="urn:microsoft.com/office/officeart/2018/5/layout/IconCircleLabelList"/>
    <dgm:cxn modelId="{CF232000-27F8-4027-97A5-F3D4C72354D3}" type="presParOf" srcId="{C74B72BF-4483-478F-9223-470C2D081D02}" destId="{C4DDAF9B-B11B-4E31-86DA-282E4EF23B04}" srcOrd="1" destOrd="0" presId="urn:microsoft.com/office/officeart/2018/5/layout/IconCircleLabelList"/>
    <dgm:cxn modelId="{0F8E674E-639E-49E8-95B8-4974430EA0E4}" type="presParOf" srcId="{C74B72BF-4483-478F-9223-470C2D081D02}" destId="{D432B579-A1AA-45AC-8721-CFE7BA0A7E16}" srcOrd="2" destOrd="0" presId="urn:microsoft.com/office/officeart/2018/5/layout/IconCircleLabelList"/>
    <dgm:cxn modelId="{9CB48F23-DB15-43CB-B1E0-4C788E692AA0}" type="presParOf" srcId="{D432B579-A1AA-45AC-8721-CFE7BA0A7E16}" destId="{B9B9D022-EBC5-4A64-A65D-8EB9194D9FE9}" srcOrd="0" destOrd="0" presId="urn:microsoft.com/office/officeart/2018/5/layout/IconCircleLabelList"/>
    <dgm:cxn modelId="{7E6BD4F3-F3AF-4CE4-BBDC-2646B10AAAEA}" type="presParOf" srcId="{D432B579-A1AA-45AC-8721-CFE7BA0A7E16}" destId="{C2B7779E-5FDF-4487-BD6F-DF614AECB54C}" srcOrd="1" destOrd="0" presId="urn:microsoft.com/office/officeart/2018/5/layout/IconCircleLabelList"/>
    <dgm:cxn modelId="{1A0A49E4-06BA-4F5B-B4DA-ED9BB544E60F}" type="presParOf" srcId="{D432B579-A1AA-45AC-8721-CFE7BA0A7E16}" destId="{62B86CB5-0E2D-4CF6-9F32-C3F14DC7891E}" srcOrd="2" destOrd="0" presId="urn:microsoft.com/office/officeart/2018/5/layout/IconCircleLabelList"/>
    <dgm:cxn modelId="{51180A62-CE80-4DAA-B060-5D631C34F4FB}" type="presParOf" srcId="{D432B579-A1AA-45AC-8721-CFE7BA0A7E16}" destId="{871023D5-2BC7-43AF-A122-D1289C313B4E}" srcOrd="3" destOrd="0" presId="urn:microsoft.com/office/officeart/2018/5/layout/IconCircleLabelList"/>
    <dgm:cxn modelId="{D87F6522-1903-4317-975C-9CFD3C625D50}" type="presParOf" srcId="{C74B72BF-4483-478F-9223-470C2D081D02}" destId="{1B8C930B-6BBE-4411-8EEF-4A116000CC9A}" srcOrd="3" destOrd="0" presId="urn:microsoft.com/office/officeart/2018/5/layout/IconCircleLabelList"/>
    <dgm:cxn modelId="{BD8C92F0-A56A-4B8F-8AD8-E57D041042D8}" type="presParOf" srcId="{C74B72BF-4483-478F-9223-470C2D081D02}" destId="{E1B45847-758C-4CBA-8B30-121427B3F6FA}" srcOrd="4" destOrd="0" presId="urn:microsoft.com/office/officeart/2018/5/layout/IconCircleLabelList"/>
    <dgm:cxn modelId="{29297EEB-B688-4A1D-B368-3D307A6FFE4A}" type="presParOf" srcId="{E1B45847-758C-4CBA-8B30-121427B3F6FA}" destId="{F31DF0BE-9F8E-4BCB-AC9F-5FB6462033BE}" srcOrd="0" destOrd="0" presId="urn:microsoft.com/office/officeart/2018/5/layout/IconCircleLabelList"/>
    <dgm:cxn modelId="{BEDC2BFE-2211-4F9E-BF6C-4C6731B207AC}" type="presParOf" srcId="{E1B45847-758C-4CBA-8B30-121427B3F6FA}" destId="{4819264C-D19E-4768-BB5B-E37EDC699811}" srcOrd="1" destOrd="0" presId="urn:microsoft.com/office/officeart/2018/5/layout/IconCircleLabelList"/>
    <dgm:cxn modelId="{0427AA4E-9ADF-4060-8D70-D5C45FEFF116}" type="presParOf" srcId="{E1B45847-758C-4CBA-8B30-121427B3F6FA}" destId="{4C53884F-25EF-4F0D-B686-73BB9425CA97}" srcOrd="2" destOrd="0" presId="urn:microsoft.com/office/officeart/2018/5/layout/IconCircleLabelList"/>
    <dgm:cxn modelId="{F9E71361-6C1B-4FF8-81C6-6A6D432D51F9}" type="presParOf" srcId="{E1B45847-758C-4CBA-8B30-121427B3F6FA}" destId="{C2AA5772-5C8A-4346-929D-914C7ED5B0E2}" srcOrd="3" destOrd="0" presId="urn:microsoft.com/office/officeart/2018/5/layout/IconCircleLabelList"/>
    <dgm:cxn modelId="{00591D7A-F694-4BB1-B1F9-13DE207042F0}" type="presParOf" srcId="{C74B72BF-4483-478F-9223-470C2D081D02}" destId="{319E63F8-B5DD-4289-8537-5023000BC89F}" srcOrd="5" destOrd="0" presId="urn:microsoft.com/office/officeart/2018/5/layout/IconCircleLabelList"/>
    <dgm:cxn modelId="{3C067C09-BC00-448A-BC67-B674CA279030}" type="presParOf" srcId="{C74B72BF-4483-478F-9223-470C2D081D02}" destId="{557471B1-1A4A-4065-ABEE-69F533E1DEDB}" srcOrd="6" destOrd="0" presId="urn:microsoft.com/office/officeart/2018/5/layout/IconCircleLabelList"/>
    <dgm:cxn modelId="{F22B3680-C389-43D1-8D1A-211DAF6016F7}" type="presParOf" srcId="{557471B1-1A4A-4065-ABEE-69F533E1DEDB}" destId="{A5A5E1F5-AD70-426B-BD2D-6C92A6F965D1}" srcOrd="0" destOrd="0" presId="urn:microsoft.com/office/officeart/2018/5/layout/IconCircleLabelList"/>
    <dgm:cxn modelId="{F46A86BD-A5B5-4B84-94B0-48BD0CA66126}" type="presParOf" srcId="{557471B1-1A4A-4065-ABEE-69F533E1DEDB}" destId="{FFDDA9DC-02F7-41C7-BEC2-FC9A28F961D5}" srcOrd="1" destOrd="0" presId="urn:microsoft.com/office/officeart/2018/5/layout/IconCircleLabelList"/>
    <dgm:cxn modelId="{D4D616D5-1AC1-4C9D-B037-71A7A3BF65BB}" type="presParOf" srcId="{557471B1-1A4A-4065-ABEE-69F533E1DEDB}" destId="{2FFC8013-8B4C-4F83-84E3-8257117CF704}" srcOrd="2" destOrd="0" presId="urn:microsoft.com/office/officeart/2018/5/layout/IconCircleLabelList"/>
    <dgm:cxn modelId="{815A6610-A567-40A1-8565-66CE00BBB86E}" type="presParOf" srcId="{557471B1-1A4A-4065-ABEE-69F533E1DEDB}" destId="{F66464F8-3095-4706-8076-C831AAE3C7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696DF1B-8023-4F3C-8C49-ACEB69C935A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E776B0-0D87-4C31-B4DA-6B1F993A50D3}">
      <dgm:prSet/>
      <dgm:spPr/>
      <dgm:t>
        <a:bodyPr/>
        <a:lstStyle/>
        <a:p>
          <a:r>
            <a:rPr lang="en-US"/>
            <a:t>Respect for autonomy</a:t>
          </a:r>
        </a:p>
      </dgm:t>
    </dgm:pt>
    <dgm:pt modelId="{31763301-4D1D-4991-9CE1-CF0F53021BD1}" type="parTrans" cxnId="{364F335E-A704-48A6-BD2F-A135C44972DA}">
      <dgm:prSet/>
      <dgm:spPr/>
      <dgm:t>
        <a:bodyPr/>
        <a:lstStyle/>
        <a:p>
          <a:endParaRPr lang="en-US"/>
        </a:p>
      </dgm:t>
    </dgm:pt>
    <dgm:pt modelId="{0D00D4D7-23EA-4E86-84EF-E7EDFDE16002}" type="sibTrans" cxnId="{364F335E-A704-48A6-BD2F-A135C44972DA}">
      <dgm:prSet/>
      <dgm:spPr/>
      <dgm:t>
        <a:bodyPr/>
        <a:lstStyle/>
        <a:p>
          <a:endParaRPr lang="en-US"/>
        </a:p>
      </dgm:t>
    </dgm:pt>
    <dgm:pt modelId="{B710DAB2-1529-4E74-9D42-A84A228EDA9B}">
      <dgm:prSet/>
      <dgm:spPr/>
      <dgm:t>
        <a:bodyPr/>
        <a:lstStyle/>
        <a:p>
          <a:r>
            <a:rPr lang="en-US"/>
            <a:t>Confidentiality</a:t>
          </a:r>
        </a:p>
      </dgm:t>
    </dgm:pt>
    <dgm:pt modelId="{AFED11ED-736B-4A3B-B744-1F8E5222F995}" type="parTrans" cxnId="{92E36345-CB84-4427-8920-FF11800F64ED}">
      <dgm:prSet/>
      <dgm:spPr/>
      <dgm:t>
        <a:bodyPr/>
        <a:lstStyle/>
        <a:p>
          <a:endParaRPr lang="en-US"/>
        </a:p>
      </dgm:t>
    </dgm:pt>
    <dgm:pt modelId="{18A0AC25-33F5-49FA-8D98-DEA53FE29F1F}" type="sibTrans" cxnId="{92E36345-CB84-4427-8920-FF11800F64ED}">
      <dgm:prSet/>
      <dgm:spPr/>
      <dgm:t>
        <a:bodyPr/>
        <a:lstStyle/>
        <a:p>
          <a:endParaRPr lang="en-US"/>
        </a:p>
      </dgm:t>
    </dgm:pt>
    <dgm:pt modelId="{58AC3F28-36CA-4B39-9545-076A8DB3862D}">
      <dgm:prSet/>
      <dgm:spPr/>
      <dgm:t>
        <a:bodyPr/>
        <a:lstStyle/>
        <a:p>
          <a:r>
            <a:rPr lang="en-US"/>
            <a:t>Beneficence and non‑maleficence</a:t>
          </a:r>
        </a:p>
      </dgm:t>
    </dgm:pt>
    <dgm:pt modelId="{72FC21FB-2BDA-4112-B769-220687DD714F}" type="parTrans" cxnId="{08E3D18C-4590-4500-80E4-EB6C22C91BB8}">
      <dgm:prSet/>
      <dgm:spPr/>
      <dgm:t>
        <a:bodyPr/>
        <a:lstStyle/>
        <a:p>
          <a:endParaRPr lang="en-US"/>
        </a:p>
      </dgm:t>
    </dgm:pt>
    <dgm:pt modelId="{518154A1-63BE-4051-922C-0264445970F7}" type="sibTrans" cxnId="{08E3D18C-4590-4500-80E4-EB6C22C91BB8}">
      <dgm:prSet/>
      <dgm:spPr/>
      <dgm:t>
        <a:bodyPr/>
        <a:lstStyle/>
        <a:p>
          <a:endParaRPr lang="en-US"/>
        </a:p>
      </dgm:t>
    </dgm:pt>
    <dgm:pt modelId="{64F055FD-3896-4880-B00D-50AAC8B765D6}">
      <dgm:prSet/>
      <dgm:spPr/>
      <dgm:t>
        <a:bodyPr/>
        <a:lstStyle/>
        <a:p>
          <a:r>
            <a:rPr lang="en-US"/>
            <a:t>Equal access to care</a:t>
          </a:r>
        </a:p>
      </dgm:t>
    </dgm:pt>
    <dgm:pt modelId="{611C3A13-67DC-49FA-B2D3-10ED492B1646}" type="parTrans" cxnId="{883C0DB1-3FDD-4265-B52E-FB6025EB4454}">
      <dgm:prSet/>
      <dgm:spPr/>
      <dgm:t>
        <a:bodyPr/>
        <a:lstStyle/>
        <a:p>
          <a:endParaRPr lang="en-US"/>
        </a:p>
      </dgm:t>
    </dgm:pt>
    <dgm:pt modelId="{26311527-CFE7-4EE4-ADD4-8D30C817F362}" type="sibTrans" cxnId="{883C0DB1-3FDD-4265-B52E-FB6025EB4454}">
      <dgm:prSet/>
      <dgm:spPr/>
      <dgm:t>
        <a:bodyPr/>
        <a:lstStyle/>
        <a:p>
          <a:endParaRPr lang="en-US"/>
        </a:p>
      </dgm:t>
    </dgm:pt>
    <dgm:pt modelId="{2504D126-164A-447B-86D0-CD299000391E}">
      <dgm:prSet/>
      <dgm:spPr/>
      <dgm:t>
        <a:bodyPr/>
        <a:lstStyle/>
        <a:p>
          <a:r>
            <a:rPr lang="en-US"/>
            <a:t>(Beauchamp &amp; Childress, 2019)</a:t>
          </a:r>
        </a:p>
      </dgm:t>
    </dgm:pt>
    <dgm:pt modelId="{230A3BAE-1C9C-46CC-84CB-BE23D710BD80}" type="parTrans" cxnId="{8AE4B9A2-DCD3-444E-A4FC-5C709DAF4247}">
      <dgm:prSet/>
      <dgm:spPr/>
      <dgm:t>
        <a:bodyPr/>
        <a:lstStyle/>
        <a:p>
          <a:endParaRPr lang="en-US"/>
        </a:p>
      </dgm:t>
    </dgm:pt>
    <dgm:pt modelId="{83504487-F614-4E76-AFA0-DE23B9CB27C5}" type="sibTrans" cxnId="{8AE4B9A2-DCD3-444E-A4FC-5C709DAF4247}">
      <dgm:prSet/>
      <dgm:spPr/>
      <dgm:t>
        <a:bodyPr/>
        <a:lstStyle/>
        <a:p>
          <a:endParaRPr lang="en-US"/>
        </a:p>
      </dgm:t>
    </dgm:pt>
    <dgm:pt modelId="{F1C3D185-1B53-45B2-A8B9-DD129165DBDD}" type="pres">
      <dgm:prSet presAssocID="{9696DF1B-8023-4F3C-8C49-ACEB69C935AB}" presName="vert0" presStyleCnt="0">
        <dgm:presLayoutVars>
          <dgm:dir/>
          <dgm:animOne val="branch"/>
          <dgm:animLvl val="lvl"/>
        </dgm:presLayoutVars>
      </dgm:prSet>
      <dgm:spPr/>
    </dgm:pt>
    <dgm:pt modelId="{C3F5640B-D955-47FA-BECC-5829430EC574}" type="pres">
      <dgm:prSet presAssocID="{57E776B0-0D87-4C31-B4DA-6B1F993A50D3}" presName="thickLine" presStyleLbl="alignNode1" presStyleIdx="0" presStyleCnt="5"/>
      <dgm:spPr/>
    </dgm:pt>
    <dgm:pt modelId="{094408B9-294B-485F-A879-67F1110136F5}" type="pres">
      <dgm:prSet presAssocID="{57E776B0-0D87-4C31-B4DA-6B1F993A50D3}" presName="horz1" presStyleCnt="0"/>
      <dgm:spPr/>
    </dgm:pt>
    <dgm:pt modelId="{8E11BC27-C816-4B54-B031-5181BDAE1A44}" type="pres">
      <dgm:prSet presAssocID="{57E776B0-0D87-4C31-B4DA-6B1F993A50D3}" presName="tx1" presStyleLbl="revTx" presStyleIdx="0" presStyleCnt="5"/>
      <dgm:spPr/>
    </dgm:pt>
    <dgm:pt modelId="{BDE89149-F609-4DE3-B1F4-421B52BDDA0E}" type="pres">
      <dgm:prSet presAssocID="{57E776B0-0D87-4C31-B4DA-6B1F993A50D3}" presName="vert1" presStyleCnt="0"/>
      <dgm:spPr/>
    </dgm:pt>
    <dgm:pt modelId="{21E55996-360B-4A1B-86D5-EC81ECD0BDFE}" type="pres">
      <dgm:prSet presAssocID="{B710DAB2-1529-4E74-9D42-A84A228EDA9B}" presName="thickLine" presStyleLbl="alignNode1" presStyleIdx="1" presStyleCnt="5"/>
      <dgm:spPr/>
    </dgm:pt>
    <dgm:pt modelId="{7A41D01A-B6A2-45B5-8CE4-1EFE40071107}" type="pres">
      <dgm:prSet presAssocID="{B710DAB2-1529-4E74-9D42-A84A228EDA9B}" presName="horz1" presStyleCnt="0"/>
      <dgm:spPr/>
    </dgm:pt>
    <dgm:pt modelId="{3AAC46BD-1A67-4B12-8C7F-18FBF1DF258B}" type="pres">
      <dgm:prSet presAssocID="{B710DAB2-1529-4E74-9D42-A84A228EDA9B}" presName="tx1" presStyleLbl="revTx" presStyleIdx="1" presStyleCnt="5"/>
      <dgm:spPr/>
    </dgm:pt>
    <dgm:pt modelId="{48001A04-4CFB-4780-933F-C764B2CB2FB4}" type="pres">
      <dgm:prSet presAssocID="{B710DAB2-1529-4E74-9D42-A84A228EDA9B}" presName="vert1" presStyleCnt="0"/>
      <dgm:spPr/>
    </dgm:pt>
    <dgm:pt modelId="{BB79C6DC-D4FA-4616-8223-211CF47712A9}" type="pres">
      <dgm:prSet presAssocID="{58AC3F28-36CA-4B39-9545-076A8DB3862D}" presName="thickLine" presStyleLbl="alignNode1" presStyleIdx="2" presStyleCnt="5"/>
      <dgm:spPr/>
    </dgm:pt>
    <dgm:pt modelId="{A10791CC-F889-4C23-B1B1-117D15E05A80}" type="pres">
      <dgm:prSet presAssocID="{58AC3F28-36CA-4B39-9545-076A8DB3862D}" presName="horz1" presStyleCnt="0"/>
      <dgm:spPr/>
    </dgm:pt>
    <dgm:pt modelId="{D2A85015-6E31-4B2C-8697-07C4D163452D}" type="pres">
      <dgm:prSet presAssocID="{58AC3F28-36CA-4B39-9545-076A8DB3862D}" presName="tx1" presStyleLbl="revTx" presStyleIdx="2" presStyleCnt="5"/>
      <dgm:spPr/>
    </dgm:pt>
    <dgm:pt modelId="{E69DA608-2317-4F45-8A66-E08C290BED84}" type="pres">
      <dgm:prSet presAssocID="{58AC3F28-36CA-4B39-9545-076A8DB3862D}" presName="vert1" presStyleCnt="0"/>
      <dgm:spPr/>
    </dgm:pt>
    <dgm:pt modelId="{6A96500A-642C-45E2-8CFB-FA6A655978D1}" type="pres">
      <dgm:prSet presAssocID="{64F055FD-3896-4880-B00D-50AAC8B765D6}" presName="thickLine" presStyleLbl="alignNode1" presStyleIdx="3" presStyleCnt="5"/>
      <dgm:spPr/>
    </dgm:pt>
    <dgm:pt modelId="{6BC0BF17-1AE3-4056-9AE5-7D479A381834}" type="pres">
      <dgm:prSet presAssocID="{64F055FD-3896-4880-B00D-50AAC8B765D6}" presName="horz1" presStyleCnt="0"/>
      <dgm:spPr/>
    </dgm:pt>
    <dgm:pt modelId="{28E322D7-CD64-4AEA-BEF4-E94AAD3D4A88}" type="pres">
      <dgm:prSet presAssocID="{64F055FD-3896-4880-B00D-50AAC8B765D6}" presName="tx1" presStyleLbl="revTx" presStyleIdx="3" presStyleCnt="5"/>
      <dgm:spPr/>
    </dgm:pt>
    <dgm:pt modelId="{D7FC3C38-0145-418C-BCDF-A72382FC182A}" type="pres">
      <dgm:prSet presAssocID="{64F055FD-3896-4880-B00D-50AAC8B765D6}" presName="vert1" presStyleCnt="0"/>
      <dgm:spPr/>
    </dgm:pt>
    <dgm:pt modelId="{7AEE7E9C-9B29-4BB5-87E7-F2E9599E3806}" type="pres">
      <dgm:prSet presAssocID="{2504D126-164A-447B-86D0-CD299000391E}" presName="thickLine" presStyleLbl="alignNode1" presStyleIdx="4" presStyleCnt="5"/>
      <dgm:spPr/>
    </dgm:pt>
    <dgm:pt modelId="{2259AB60-8747-4BE4-A850-8F4D2BD3B0C8}" type="pres">
      <dgm:prSet presAssocID="{2504D126-164A-447B-86D0-CD299000391E}" presName="horz1" presStyleCnt="0"/>
      <dgm:spPr/>
    </dgm:pt>
    <dgm:pt modelId="{EDEC91AC-A7FF-48BF-8E34-E9D740A9A41F}" type="pres">
      <dgm:prSet presAssocID="{2504D126-164A-447B-86D0-CD299000391E}" presName="tx1" presStyleLbl="revTx" presStyleIdx="4" presStyleCnt="5"/>
      <dgm:spPr/>
    </dgm:pt>
    <dgm:pt modelId="{A36C0B98-C0BB-4AB3-9033-13181C0A1470}" type="pres">
      <dgm:prSet presAssocID="{2504D126-164A-447B-86D0-CD299000391E}" presName="vert1" presStyleCnt="0"/>
      <dgm:spPr/>
    </dgm:pt>
  </dgm:ptLst>
  <dgm:cxnLst>
    <dgm:cxn modelId="{4DFDF801-45B0-49C6-8887-A837147953AD}" type="presOf" srcId="{64F055FD-3896-4880-B00D-50AAC8B765D6}" destId="{28E322D7-CD64-4AEA-BEF4-E94AAD3D4A88}" srcOrd="0" destOrd="0" presId="urn:microsoft.com/office/officeart/2008/layout/LinedList"/>
    <dgm:cxn modelId="{EB2D3F3C-FC78-4C8B-8C6E-CC1F34115EF4}" type="presOf" srcId="{57E776B0-0D87-4C31-B4DA-6B1F993A50D3}" destId="{8E11BC27-C816-4B54-B031-5181BDAE1A44}" srcOrd="0" destOrd="0" presId="urn:microsoft.com/office/officeart/2008/layout/LinedList"/>
    <dgm:cxn modelId="{364F335E-A704-48A6-BD2F-A135C44972DA}" srcId="{9696DF1B-8023-4F3C-8C49-ACEB69C935AB}" destId="{57E776B0-0D87-4C31-B4DA-6B1F993A50D3}" srcOrd="0" destOrd="0" parTransId="{31763301-4D1D-4991-9CE1-CF0F53021BD1}" sibTransId="{0D00D4D7-23EA-4E86-84EF-E7EDFDE16002}"/>
    <dgm:cxn modelId="{8D8F9862-DF96-48CE-9201-A759F6A96DC5}" type="presOf" srcId="{2504D126-164A-447B-86D0-CD299000391E}" destId="{EDEC91AC-A7FF-48BF-8E34-E9D740A9A41F}" srcOrd="0" destOrd="0" presId="urn:microsoft.com/office/officeart/2008/layout/LinedList"/>
    <dgm:cxn modelId="{92E36345-CB84-4427-8920-FF11800F64ED}" srcId="{9696DF1B-8023-4F3C-8C49-ACEB69C935AB}" destId="{B710DAB2-1529-4E74-9D42-A84A228EDA9B}" srcOrd="1" destOrd="0" parTransId="{AFED11ED-736B-4A3B-B744-1F8E5222F995}" sibTransId="{18A0AC25-33F5-49FA-8D98-DEA53FE29F1F}"/>
    <dgm:cxn modelId="{AA906348-C1FB-4297-AE96-74CAE8D1B2F7}" type="presOf" srcId="{58AC3F28-36CA-4B39-9545-076A8DB3862D}" destId="{D2A85015-6E31-4B2C-8697-07C4D163452D}" srcOrd="0" destOrd="0" presId="urn:microsoft.com/office/officeart/2008/layout/LinedList"/>
    <dgm:cxn modelId="{56A3BF80-0D0E-4E44-9821-CA8A6537616D}" type="presOf" srcId="{B710DAB2-1529-4E74-9D42-A84A228EDA9B}" destId="{3AAC46BD-1A67-4B12-8C7F-18FBF1DF258B}" srcOrd="0" destOrd="0" presId="urn:microsoft.com/office/officeart/2008/layout/LinedList"/>
    <dgm:cxn modelId="{08E3D18C-4590-4500-80E4-EB6C22C91BB8}" srcId="{9696DF1B-8023-4F3C-8C49-ACEB69C935AB}" destId="{58AC3F28-36CA-4B39-9545-076A8DB3862D}" srcOrd="2" destOrd="0" parTransId="{72FC21FB-2BDA-4112-B769-220687DD714F}" sibTransId="{518154A1-63BE-4051-922C-0264445970F7}"/>
    <dgm:cxn modelId="{8AE4B9A2-DCD3-444E-A4FC-5C709DAF4247}" srcId="{9696DF1B-8023-4F3C-8C49-ACEB69C935AB}" destId="{2504D126-164A-447B-86D0-CD299000391E}" srcOrd="4" destOrd="0" parTransId="{230A3BAE-1C9C-46CC-84CB-BE23D710BD80}" sibTransId="{83504487-F614-4E76-AFA0-DE23B9CB27C5}"/>
    <dgm:cxn modelId="{883C0DB1-3FDD-4265-B52E-FB6025EB4454}" srcId="{9696DF1B-8023-4F3C-8C49-ACEB69C935AB}" destId="{64F055FD-3896-4880-B00D-50AAC8B765D6}" srcOrd="3" destOrd="0" parTransId="{611C3A13-67DC-49FA-B2D3-10ED492B1646}" sibTransId="{26311527-CFE7-4EE4-ADD4-8D30C817F362}"/>
    <dgm:cxn modelId="{FFCE28B1-7F7B-4730-8E25-29D9EADBDAAB}" type="presOf" srcId="{9696DF1B-8023-4F3C-8C49-ACEB69C935AB}" destId="{F1C3D185-1B53-45B2-A8B9-DD129165DBDD}" srcOrd="0" destOrd="0" presId="urn:microsoft.com/office/officeart/2008/layout/LinedList"/>
    <dgm:cxn modelId="{F93DD387-4C50-403B-8EA2-336E6A9D880D}" type="presParOf" srcId="{F1C3D185-1B53-45B2-A8B9-DD129165DBDD}" destId="{C3F5640B-D955-47FA-BECC-5829430EC574}" srcOrd="0" destOrd="0" presId="urn:microsoft.com/office/officeart/2008/layout/LinedList"/>
    <dgm:cxn modelId="{2BD927D7-F214-47FB-8463-AA4CB006074F}" type="presParOf" srcId="{F1C3D185-1B53-45B2-A8B9-DD129165DBDD}" destId="{094408B9-294B-485F-A879-67F1110136F5}" srcOrd="1" destOrd="0" presId="urn:microsoft.com/office/officeart/2008/layout/LinedList"/>
    <dgm:cxn modelId="{3BAC6590-1604-4E86-8517-9AEA5EEB30BC}" type="presParOf" srcId="{094408B9-294B-485F-A879-67F1110136F5}" destId="{8E11BC27-C816-4B54-B031-5181BDAE1A44}" srcOrd="0" destOrd="0" presId="urn:microsoft.com/office/officeart/2008/layout/LinedList"/>
    <dgm:cxn modelId="{1289EF91-B091-4A3A-A95B-EA8DF56F1C4D}" type="presParOf" srcId="{094408B9-294B-485F-A879-67F1110136F5}" destId="{BDE89149-F609-4DE3-B1F4-421B52BDDA0E}" srcOrd="1" destOrd="0" presId="urn:microsoft.com/office/officeart/2008/layout/LinedList"/>
    <dgm:cxn modelId="{DAB678C4-9704-43F2-B866-2BBF261E420A}" type="presParOf" srcId="{F1C3D185-1B53-45B2-A8B9-DD129165DBDD}" destId="{21E55996-360B-4A1B-86D5-EC81ECD0BDFE}" srcOrd="2" destOrd="0" presId="urn:microsoft.com/office/officeart/2008/layout/LinedList"/>
    <dgm:cxn modelId="{1E3EB60D-8AED-4C90-B0F4-EA1ABC6AFE7A}" type="presParOf" srcId="{F1C3D185-1B53-45B2-A8B9-DD129165DBDD}" destId="{7A41D01A-B6A2-45B5-8CE4-1EFE40071107}" srcOrd="3" destOrd="0" presId="urn:microsoft.com/office/officeart/2008/layout/LinedList"/>
    <dgm:cxn modelId="{A04F86FB-1A4F-4E77-AF4F-445E5F87CB02}" type="presParOf" srcId="{7A41D01A-B6A2-45B5-8CE4-1EFE40071107}" destId="{3AAC46BD-1A67-4B12-8C7F-18FBF1DF258B}" srcOrd="0" destOrd="0" presId="urn:microsoft.com/office/officeart/2008/layout/LinedList"/>
    <dgm:cxn modelId="{322CDEBF-70CD-4EFE-AE40-80CB6E5C9790}" type="presParOf" srcId="{7A41D01A-B6A2-45B5-8CE4-1EFE40071107}" destId="{48001A04-4CFB-4780-933F-C764B2CB2FB4}" srcOrd="1" destOrd="0" presId="urn:microsoft.com/office/officeart/2008/layout/LinedList"/>
    <dgm:cxn modelId="{CFCE9836-5710-4B1D-8573-E144FF63810D}" type="presParOf" srcId="{F1C3D185-1B53-45B2-A8B9-DD129165DBDD}" destId="{BB79C6DC-D4FA-4616-8223-211CF47712A9}" srcOrd="4" destOrd="0" presId="urn:microsoft.com/office/officeart/2008/layout/LinedList"/>
    <dgm:cxn modelId="{F4180248-1B3B-4684-8813-6D347C66EA0F}" type="presParOf" srcId="{F1C3D185-1B53-45B2-A8B9-DD129165DBDD}" destId="{A10791CC-F889-4C23-B1B1-117D15E05A80}" srcOrd="5" destOrd="0" presId="urn:microsoft.com/office/officeart/2008/layout/LinedList"/>
    <dgm:cxn modelId="{4B407730-38B3-4452-A921-6014BBFD8670}" type="presParOf" srcId="{A10791CC-F889-4C23-B1B1-117D15E05A80}" destId="{D2A85015-6E31-4B2C-8697-07C4D163452D}" srcOrd="0" destOrd="0" presId="urn:microsoft.com/office/officeart/2008/layout/LinedList"/>
    <dgm:cxn modelId="{079042AD-70BD-4A8F-8B91-844E7968F814}" type="presParOf" srcId="{A10791CC-F889-4C23-B1B1-117D15E05A80}" destId="{E69DA608-2317-4F45-8A66-E08C290BED84}" srcOrd="1" destOrd="0" presId="urn:microsoft.com/office/officeart/2008/layout/LinedList"/>
    <dgm:cxn modelId="{AE3323A9-753F-4F79-918D-FA6ABDF272A2}" type="presParOf" srcId="{F1C3D185-1B53-45B2-A8B9-DD129165DBDD}" destId="{6A96500A-642C-45E2-8CFB-FA6A655978D1}" srcOrd="6" destOrd="0" presId="urn:microsoft.com/office/officeart/2008/layout/LinedList"/>
    <dgm:cxn modelId="{DC641E72-D776-4B6A-9217-CF7D019F4653}" type="presParOf" srcId="{F1C3D185-1B53-45B2-A8B9-DD129165DBDD}" destId="{6BC0BF17-1AE3-4056-9AE5-7D479A381834}" srcOrd="7" destOrd="0" presId="urn:microsoft.com/office/officeart/2008/layout/LinedList"/>
    <dgm:cxn modelId="{4C36DFEC-EF6D-43BE-9C77-902EB0A3C9A6}" type="presParOf" srcId="{6BC0BF17-1AE3-4056-9AE5-7D479A381834}" destId="{28E322D7-CD64-4AEA-BEF4-E94AAD3D4A88}" srcOrd="0" destOrd="0" presId="urn:microsoft.com/office/officeart/2008/layout/LinedList"/>
    <dgm:cxn modelId="{5FCDE1F3-8633-4B96-AD30-02E21CE6F079}" type="presParOf" srcId="{6BC0BF17-1AE3-4056-9AE5-7D479A381834}" destId="{D7FC3C38-0145-418C-BCDF-A72382FC182A}" srcOrd="1" destOrd="0" presId="urn:microsoft.com/office/officeart/2008/layout/LinedList"/>
    <dgm:cxn modelId="{993AF19A-ED69-4D02-98AA-2FC50C65B4F6}" type="presParOf" srcId="{F1C3D185-1B53-45B2-A8B9-DD129165DBDD}" destId="{7AEE7E9C-9B29-4BB5-87E7-F2E9599E3806}" srcOrd="8" destOrd="0" presId="urn:microsoft.com/office/officeart/2008/layout/LinedList"/>
    <dgm:cxn modelId="{8B6FF3CA-5BF5-4D84-BF75-A61EAB2DDDDB}" type="presParOf" srcId="{F1C3D185-1B53-45B2-A8B9-DD129165DBDD}" destId="{2259AB60-8747-4BE4-A850-8F4D2BD3B0C8}" srcOrd="9" destOrd="0" presId="urn:microsoft.com/office/officeart/2008/layout/LinedList"/>
    <dgm:cxn modelId="{61C4C17F-874D-48BB-B42A-D1A3C7A21328}" type="presParOf" srcId="{2259AB60-8747-4BE4-A850-8F4D2BD3B0C8}" destId="{EDEC91AC-A7FF-48BF-8E34-E9D740A9A41F}" srcOrd="0" destOrd="0" presId="urn:microsoft.com/office/officeart/2008/layout/LinedList"/>
    <dgm:cxn modelId="{F36F32AC-DB1F-4DA9-9875-0F49ED23349C}" type="presParOf" srcId="{2259AB60-8747-4BE4-A850-8F4D2BD3B0C8}" destId="{A36C0B98-C0BB-4AB3-9033-13181C0A14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FF102DB-F502-4A4C-9D43-9613BCDAD48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3B2962C-7263-4619-9578-38B52F4B5376}">
      <dgm:prSet/>
      <dgm:spPr/>
      <dgm:t>
        <a:bodyPr/>
        <a:lstStyle/>
        <a:p>
          <a:r>
            <a:rPr lang="en-US"/>
            <a:t>Asthma affects airway function</a:t>
          </a:r>
        </a:p>
      </dgm:t>
    </dgm:pt>
    <dgm:pt modelId="{3FBA0DAE-1822-4555-B4E4-2C8A998B30F3}" type="parTrans" cxnId="{32C09758-D829-4D61-B49C-5981EE971667}">
      <dgm:prSet/>
      <dgm:spPr/>
      <dgm:t>
        <a:bodyPr/>
        <a:lstStyle/>
        <a:p>
          <a:endParaRPr lang="en-US"/>
        </a:p>
      </dgm:t>
    </dgm:pt>
    <dgm:pt modelId="{3CF15869-4494-40B5-A7A9-ED4EA72DE361}" type="sibTrans" cxnId="{32C09758-D829-4D61-B49C-5981EE971667}">
      <dgm:prSet/>
      <dgm:spPr/>
      <dgm:t>
        <a:bodyPr/>
        <a:lstStyle/>
        <a:p>
          <a:endParaRPr lang="en-US"/>
        </a:p>
      </dgm:t>
    </dgm:pt>
    <dgm:pt modelId="{033E0A61-8DC2-4699-BC6C-E57178E6587A}">
      <dgm:prSet/>
      <dgm:spPr/>
      <dgm:t>
        <a:bodyPr/>
        <a:lstStyle/>
        <a:p>
          <a:r>
            <a:rPr lang="en-US"/>
            <a:t>Monitoring and medication improve control</a:t>
          </a:r>
        </a:p>
      </dgm:t>
    </dgm:pt>
    <dgm:pt modelId="{4E0A0A22-2948-4B3D-91A7-59A588001B9D}" type="parTrans" cxnId="{6886BA9E-BCDB-4915-8BA8-21985EBA571E}">
      <dgm:prSet/>
      <dgm:spPr/>
      <dgm:t>
        <a:bodyPr/>
        <a:lstStyle/>
        <a:p>
          <a:endParaRPr lang="en-US"/>
        </a:p>
      </dgm:t>
    </dgm:pt>
    <dgm:pt modelId="{1D79B358-F633-422C-AAE3-D23A859EDAC7}" type="sibTrans" cxnId="{6886BA9E-BCDB-4915-8BA8-21985EBA571E}">
      <dgm:prSet/>
      <dgm:spPr/>
      <dgm:t>
        <a:bodyPr/>
        <a:lstStyle/>
        <a:p>
          <a:endParaRPr lang="en-US"/>
        </a:p>
      </dgm:t>
    </dgm:pt>
    <dgm:pt modelId="{BBEE2DB9-CD6A-4082-A0D2-EF383E16E7E2}">
      <dgm:prSet/>
      <dgm:spPr/>
      <dgm:t>
        <a:bodyPr/>
        <a:lstStyle/>
        <a:p>
          <a:r>
            <a:rPr lang="en-US"/>
            <a:t>Lifestyle support and education are important</a:t>
          </a:r>
        </a:p>
      </dgm:t>
    </dgm:pt>
    <dgm:pt modelId="{E7AE2697-5649-47FF-A091-DB99524E7BA7}" type="parTrans" cxnId="{2B274BDD-4E09-483F-9DC6-49081B88796C}">
      <dgm:prSet/>
      <dgm:spPr/>
      <dgm:t>
        <a:bodyPr/>
        <a:lstStyle/>
        <a:p>
          <a:endParaRPr lang="en-US"/>
        </a:p>
      </dgm:t>
    </dgm:pt>
    <dgm:pt modelId="{292F24B0-BE6B-4A4E-B8CC-AF14D456BEBE}" type="sibTrans" cxnId="{2B274BDD-4E09-483F-9DC6-49081B88796C}">
      <dgm:prSet/>
      <dgm:spPr/>
      <dgm:t>
        <a:bodyPr/>
        <a:lstStyle/>
        <a:p>
          <a:endParaRPr lang="en-US"/>
        </a:p>
      </dgm:t>
    </dgm:pt>
    <dgm:pt modelId="{0182DC29-7372-4368-A909-CEC08DE547EC}">
      <dgm:prSet/>
      <dgm:spPr/>
      <dgm:t>
        <a:bodyPr/>
        <a:lstStyle/>
        <a:p>
          <a:r>
            <a:rPr lang="en-US"/>
            <a:t>Person‑centred care improves outcomes</a:t>
          </a:r>
        </a:p>
      </dgm:t>
    </dgm:pt>
    <dgm:pt modelId="{E34BCC57-305C-421A-8F93-F66D88482C66}" type="parTrans" cxnId="{9F2BEBF4-B60A-495A-B14C-E31560C540D0}">
      <dgm:prSet/>
      <dgm:spPr/>
      <dgm:t>
        <a:bodyPr/>
        <a:lstStyle/>
        <a:p>
          <a:endParaRPr lang="en-US"/>
        </a:p>
      </dgm:t>
    </dgm:pt>
    <dgm:pt modelId="{2BC92DC6-B476-4B7F-B1FC-759BD515263E}" type="sibTrans" cxnId="{9F2BEBF4-B60A-495A-B14C-E31560C540D0}">
      <dgm:prSet/>
      <dgm:spPr/>
      <dgm:t>
        <a:bodyPr/>
        <a:lstStyle/>
        <a:p>
          <a:endParaRPr lang="en-US"/>
        </a:p>
      </dgm:t>
    </dgm:pt>
    <dgm:pt modelId="{EBAE3980-AD04-4A29-A74B-F818FDC39AAC}" type="pres">
      <dgm:prSet presAssocID="{0FF102DB-F502-4A4C-9D43-9613BCDAD48E}" presName="root" presStyleCnt="0">
        <dgm:presLayoutVars>
          <dgm:dir/>
          <dgm:resizeHandles val="exact"/>
        </dgm:presLayoutVars>
      </dgm:prSet>
      <dgm:spPr/>
    </dgm:pt>
    <dgm:pt modelId="{3239AF47-AEF1-4BDC-837F-90ECEA8BB0DC}" type="pres">
      <dgm:prSet presAssocID="{53B2962C-7263-4619-9578-38B52F4B5376}" presName="compNode" presStyleCnt="0"/>
      <dgm:spPr/>
    </dgm:pt>
    <dgm:pt modelId="{97C89D49-72E5-421B-AF81-BCD44A18F0DF}" type="pres">
      <dgm:prSet presAssocID="{53B2962C-7263-4619-9578-38B52F4B53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AA758AC-F464-47CD-8468-7A27B4EFCD76}" type="pres">
      <dgm:prSet presAssocID="{53B2962C-7263-4619-9578-38B52F4B5376}" presName="spaceRect" presStyleCnt="0"/>
      <dgm:spPr/>
    </dgm:pt>
    <dgm:pt modelId="{B9B28FEC-CE63-45D2-AF91-374D5FD9BDB0}" type="pres">
      <dgm:prSet presAssocID="{53B2962C-7263-4619-9578-38B52F4B5376}" presName="textRect" presStyleLbl="revTx" presStyleIdx="0" presStyleCnt="4">
        <dgm:presLayoutVars>
          <dgm:chMax val="1"/>
          <dgm:chPref val="1"/>
        </dgm:presLayoutVars>
      </dgm:prSet>
      <dgm:spPr/>
    </dgm:pt>
    <dgm:pt modelId="{AEF5BE12-F4A7-4D10-864E-9A8E32432967}" type="pres">
      <dgm:prSet presAssocID="{3CF15869-4494-40B5-A7A9-ED4EA72DE361}" presName="sibTrans" presStyleCnt="0"/>
      <dgm:spPr/>
    </dgm:pt>
    <dgm:pt modelId="{D7AD92F1-65D2-4C3B-AF28-D4FC8DEBBFC6}" type="pres">
      <dgm:prSet presAssocID="{033E0A61-8DC2-4699-BC6C-E57178E6587A}" presName="compNode" presStyleCnt="0"/>
      <dgm:spPr/>
    </dgm:pt>
    <dgm:pt modelId="{89FD79D4-94BA-4C97-857A-08016F20648A}" type="pres">
      <dgm:prSet presAssocID="{033E0A61-8DC2-4699-BC6C-E57178E658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54F4B8A-4F7C-4E2A-9FE7-CC1B72327AD1}" type="pres">
      <dgm:prSet presAssocID="{033E0A61-8DC2-4699-BC6C-E57178E6587A}" presName="spaceRect" presStyleCnt="0"/>
      <dgm:spPr/>
    </dgm:pt>
    <dgm:pt modelId="{3A84609C-3335-43CE-8A77-43A8785C6553}" type="pres">
      <dgm:prSet presAssocID="{033E0A61-8DC2-4699-BC6C-E57178E6587A}" presName="textRect" presStyleLbl="revTx" presStyleIdx="1" presStyleCnt="4">
        <dgm:presLayoutVars>
          <dgm:chMax val="1"/>
          <dgm:chPref val="1"/>
        </dgm:presLayoutVars>
      </dgm:prSet>
      <dgm:spPr/>
    </dgm:pt>
    <dgm:pt modelId="{1CD8C194-1A21-4EEC-A0DD-D7444F85A2E0}" type="pres">
      <dgm:prSet presAssocID="{1D79B358-F633-422C-AAE3-D23A859EDAC7}" presName="sibTrans" presStyleCnt="0"/>
      <dgm:spPr/>
    </dgm:pt>
    <dgm:pt modelId="{75B7433D-6EE9-45AA-8895-6E9A230BB941}" type="pres">
      <dgm:prSet presAssocID="{BBEE2DB9-CD6A-4082-A0D2-EF383E16E7E2}" presName="compNode" presStyleCnt="0"/>
      <dgm:spPr/>
    </dgm:pt>
    <dgm:pt modelId="{5A6DD4A4-1831-42A2-9AA7-5EA8B93FEB44}" type="pres">
      <dgm:prSet presAssocID="{BBEE2DB9-CD6A-4082-A0D2-EF383E16E7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5C5AE4-2210-4546-9E6B-9590C8FA91E0}" type="pres">
      <dgm:prSet presAssocID="{BBEE2DB9-CD6A-4082-A0D2-EF383E16E7E2}" presName="spaceRect" presStyleCnt="0"/>
      <dgm:spPr/>
    </dgm:pt>
    <dgm:pt modelId="{A243B040-86BD-4D68-9CBA-C970D381FA03}" type="pres">
      <dgm:prSet presAssocID="{BBEE2DB9-CD6A-4082-A0D2-EF383E16E7E2}" presName="textRect" presStyleLbl="revTx" presStyleIdx="2" presStyleCnt="4">
        <dgm:presLayoutVars>
          <dgm:chMax val="1"/>
          <dgm:chPref val="1"/>
        </dgm:presLayoutVars>
      </dgm:prSet>
      <dgm:spPr/>
    </dgm:pt>
    <dgm:pt modelId="{839F045C-7B61-4713-8A8E-504823E3C19B}" type="pres">
      <dgm:prSet presAssocID="{292F24B0-BE6B-4A4E-B8CC-AF14D456BEBE}" presName="sibTrans" presStyleCnt="0"/>
      <dgm:spPr/>
    </dgm:pt>
    <dgm:pt modelId="{3DBC33FE-5606-48FE-9ECD-3CE1943E7C9D}" type="pres">
      <dgm:prSet presAssocID="{0182DC29-7372-4368-A909-CEC08DE547EC}" presName="compNode" presStyleCnt="0"/>
      <dgm:spPr/>
    </dgm:pt>
    <dgm:pt modelId="{61684EC3-ECB3-4538-A72C-4DA462A5F84D}" type="pres">
      <dgm:prSet presAssocID="{0182DC29-7372-4368-A909-CEC08DE547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F10FF12-EEBF-48A5-99B9-2A047533A6A1}" type="pres">
      <dgm:prSet presAssocID="{0182DC29-7372-4368-A909-CEC08DE547EC}" presName="spaceRect" presStyleCnt="0"/>
      <dgm:spPr/>
    </dgm:pt>
    <dgm:pt modelId="{4B9F5E41-1AAE-469E-9761-EA28B93C161B}" type="pres">
      <dgm:prSet presAssocID="{0182DC29-7372-4368-A909-CEC08DE547E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793BE2D-2619-4DEE-9221-0113DB12112A}" type="presOf" srcId="{0FF102DB-F502-4A4C-9D43-9613BCDAD48E}" destId="{EBAE3980-AD04-4A29-A74B-F818FDC39AAC}" srcOrd="0" destOrd="0" presId="urn:microsoft.com/office/officeart/2018/2/layout/IconLabelList"/>
    <dgm:cxn modelId="{EE936C69-9748-48DA-85F7-6A7E889AFC3B}" type="presOf" srcId="{53B2962C-7263-4619-9578-38B52F4B5376}" destId="{B9B28FEC-CE63-45D2-AF91-374D5FD9BDB0}" srcOrd="0" destOrd="0" presId="urn:microsoft.com/office/officeart/2018/2/layout/IconLabelList"/>
    <dgm:cxn modelId="{32C09758-D829-4D61-B49C-5981EE971667}" srcId="{0FF102DB-F502-4A4C-9D43-9613BCDAD48E}" destId="{53B2962C-7263-4619-9578-38B52F4B5376}" srcOrd="0" destOrd="0" parTransId="{3FBA0DAE-1822-4555-B4E4-2C8A998B30F3}" sibTransId="{3CF15869-4494-40B5-A7A9-ED4EA72DE361}"/>
    <dgm:cxn modelId="{D2ECCB59-4B7F-4713-A7B8-F2EE8D9B510D}" type="presOf" srcId="{BBEE2DB9-CD6A-4082-A0D2-EF383E16E7E2}" destId="{A243B040-86BD-4D68-9CBA-C970D381FA03}" srcOrd="0" destOrd="0" presId="urn:microsoft.com/office/officeart/2018/2/layout/IconLabelList"/>
    <dgm:cxn modelId="{500E2E9B-DA9C-43A5-90F5-D20F58EC749B}" type="presOf" srcId="{033E0A61-8DC2-4699-BC6C-E57178E6587A}" destId="{3A84609C-3335-43CE-8A77-43A8785C6553}" srcOrd="0" destOrd="0" presId="urn:microsoft.com/office/officeart/2018/2/layout/IconLabelList"/>
    <dgm:cxn modelId="{6886BA9E-BCDB-4915-8BA8-21985EBA571E}" srcId="{0FF102DB-F502-4A4C-9D43-9613BCDAD48E}" destId="{033E0A61-8DC2-4699-BC6C-E57178E6587A}" srcOrd="1" destOrd="0" parTransId="{4E0A0A22-2948-4B3D-91A7-59A588001B9D}" sibTransId="{1D79B358-F633-422C-AAE3-D23A859EDAC7}"/>
    <dgm:cxn modelId="{7E29229F-6B14-45F3-B2E9-711C9221F284}" type="presOf" srcId="{0182DC29-7372-4368-A909-CEC08DE547EC}" destId="{4B9F5E41-1AAE-469E-9761-EA28B93C161B}" srcOrd="0" destOrd="0" presId="urn:microsoft.com/office/officeart/2018/2/layout/IconLabelList"/>
    <dgm:cxn modelId="{2B274BDD-4E09-483F-9DC6-49081B88796C}" srcId="{0FF102DB-F502-4A4C-9D43-9613BCDAD48E}" destId="{BBEE2DB9-CD6A-4082-A0D2-EF383E16E7E2}" srcOrd="2" destOrd="0" parTransId="{E7AE2697-5649-47FF-A091-DB99524E7BA7}" sibTransId="{292F24B0-BE6B-4A4E-B8CC-AF14D456BEBE}"/>
    <dgm:cxn modelId="{9F2BEBF4-B60A-495A-B14C-E31560C540D0}" srcId="{0FF102DB-F502-4A4C-9D43-9613BCDAD48E}" destId="{0182DC29-7372-4368-A909-CEC08DE547EC}" srcOrd="3" destOrd="0" parTransId="{E34BCC57-305C-421A-8F93-F66D88482C66}" sibTransId="{2BC92DC6-B476-4B7F-B1FC-759BD515263E}"/>
    <dgm:cxn modelId="{5C40A78E-52B3-463C-B819-819685863862}" type="presParOf" srcId="{EBAE3980-AD04-4A29-A74B-F818FDC39AAC}" destId="{3239AF47-AEF1-4BDC-837F-90ECEA8BB0DC}" srcOrd="0" destOrd="0" presId="urn:microsoft.com/office/officeart/2018/2/layout/IconLabelList"/>
    <dgm:cxn modelId="{43C58B3D-41F5-4B57-99D2-6AE3A224DB9A}" type="presParOf" srcId="{3239AF47-AEF1-4BDC-837F-90ECEA8BB0DC}" destId="{97C89D49-72E5-421B-AF81-BCD44A18F0DF}" srcOrd="0" destOrd="0" presId="urn:microsoft.com/office/officeart/2018/2/layout/IconLabelList"/>
    <dgm:cxn modelId="{8BE85658-4537-4432-BC89-0748A4974E99}" type="presParOf" srcId="{3239AF47-AEF1-4BDC-837F-90ECEA8BB0DC}" destId="{3AA758AC-F464-47CD-8468-7A27B4EFCD76}" srcOrd="1" destOrd="0" presId="urn:microsoft.com/office/officeart/2018/2/layout/IconLabelList"/>
    <dgm:cxn modelId="{33038783-2CA6-4281-ADB3-C1A8A0ED1CD0}" type="presParOf" srcId="{3239AF47-AEF1-4BDC-837F-90ECEA8BB0DC}" destId="{B9B28FEC-CE63-45D2-AF91-374D5FD9BDB0}" srcOrd="2" destOrd="0" presId="urn:microsoft.com/office/officeart/2018/2/layout/IconLabelList"/>
    <dgm:cxn modelId="{95E7253C-3169-4528-B808-C01B020F0080}" type="presParOf" srcId="{EBAE3980-AD04-4A29-A74B-F818FDC39AAC}" destId="{AEF5BE12-F4A7-4D10-864E-9A8E32432967}" srcOrd="1" destOrd="0" presId="urn:microsoft.com/office/officeart/2018/2/layout/IconLabelList"/>
    <dgm:cxn modelId="{EFBDE0BB-0179-47C3-A4EA-8893A229266B}" type="presParOf" srcId="{EBAE3980-AD04-4A29-A74B-F818FDC39AAC}" destId="{D7AD92F1-65D2-4C3B-AF28-D4FC8DEBBFC6}" srcOrd="2" destOrd="0" presId="urn:microsoft.com/office/officeart/2018/2/layout/IconLabelList"/>
    <dgm:cxn modelId="{61F7FB6A-A999-4B0D-AB30-85C18DB63311}" type="presParOf" srcId="{D7AD92F1-65D2-4C3B-AF28-D4FC8DEBBFC6}" destId="{89FD79D4-94BA-4C97-857A-08016F20648A}" srcOrd="0" destOrd="0" presId="urn:microsoft.com/office/officeart/2018/2/layout/IconLabelList"/>
    <dgm:cxn modelId="{12AF7E05-1037-47BB-8932-43F919CDCD56}" type="presParOf" srcId="{D7AD92F1-65D2-4C3B-AF28-D4FC8DEBBFC6}" destId="{C54F4B8A-4F7C-4E2A-9FE7-CC1B72327AD1}" srcOrd="1" destOrd="0" presId="urn:microsoft.com/office/officeart/2018/2/layout/IconLabelList"/>
    <dgm:cxn modelId="{D3DAABFC-C6CC-470B-A882-0EDCB386129F}" type="presParOf" srcId="{D7AD92F1-65D2-4C3B-AF28-D4FC8DEBBFC6}" destId="{3A84609C-3335-43CE-8A77-43A8785C6553}" srcOrd="2" destOrd="0" presId="urn:microsoft.com/office/officeart/2018/2/layout/IconLabelList"/>
    <dgm:cxn modelId="{24E95256-B4CA-4271-B16C-FCDB5CB11681}" type="presParOf" srcId="{EBAE3980-AD04-4A29-A74B-F818FDC39AAC}" destId="{1CD8C194-1A21-4EEC-A0DD-D7444F85A2E0}" srcOrd="3" destOrd="0" presId="urn:microsoft.com/office/officeart/2018/2/layout/IconLabelList"/>
    <dgm:cxn modelId="{CA756EB3-B023-4A3C-9FD4-C3D281ED2C5A}" type="presParOf" srcId="{EBAE3980-AD04-4A29-A74B-F818FDC39AAC}" destId="{75B7433D-6EE9-45AA-8895-6E9A230BB941}" srcOrd="4" destOrd="0" presId="urn:microsoft.com/office/officeart/2018/2/layout/IconLabelList"/>
    <dgm:cxn modelId="{CEC284C0-969E-4BF6-8E7D-CC9FC7CEB806}" type="presParOf" srcId="{75B7433D-6EE9-45AA-8895-6E9A230BB941}" destId="{5A6DD4A4-1831-42A2-9AA7-5EA8B93FEB44}" srcOrd="0" destOrd="0" presId="urn:microsoft.com/office/officeart/2018/2/layout/IconLabelList"/>
    <dgm:cxn modelId="{725DA283-4F02-413D-9FE5-C42743B71EDD}" type="presParOf" srcId="{75B7433D-6EE9-45AA-8895-6E9A230BB941}" destId="{865C5AE4-2210-4546-9E6B-9590C8FA91E0}" srcOrd="1" destOrd="0" presId="urn:microsoft.com/office/officeart/2018/2/layout/IconLabelList"/>
    <dgm:cxn modelId="{29EE9CAA-F2C5-45C1-8739-2736CEF19953}" type="presParOf" srcId="{75B7433D-6EE9-45AA-8895-6E9A230BB941}" destId="{A243B040-86BD-4D68-9CBA-C970D381FA03}" srcOrd="2" destOrd="0" presId="urn:microsoft.com/office/officeart/2018/2/layout/IconLabelList"/>
    <dgm:cxn modelId="{A7D1D341-54A5-4944-86F1-0F5CA470D4E2}" type="presParOf" srcId="{EBAE3980-AD04-4A29-A74B-F818FDC39AAC}" destId="{839F045C-7B61-4713-8A8E-504823E3C19B}" srcOrd="5" destOrd="0" presId="urn:microsoft.com/office/officeart/2018/2/layout/IconLabelList"/>
    <dgm:cxn modelId="{C4F2440E-2165-4182-8FAA-C5F31A2C5AD9}" type="presParOf" srcId="{EBAE3980-AD04-4A29-A74B-F818FDC39AAC}" destId="{3DBC33FE-5606-48FE-9ECD-3CE1943E7C9D}" srcOrd="6" destOrd="0" presId="urn:microsoft.com/office/officeart/2018/2/layout/IconLabelList"/>
    <dgm:cxn modelId="{035A1688-19E1-488A-AFA2-4108A6E9EB01}" type="presParOf" srcId="{3DBC33FE-5606-48FE-9ECD-3CE1943E7C9D}" destId="{61684EC3-ECB3-4538-A72C-4DA462A5F84D}" srcOrd="0" destOrd="0" presId="urn:microsoft.com/office/officeart/2018/2/layout/IconLabelList"/>
    <dgm:cxn modelId="{26A0CE2A-1CC4-436F-9782-26DD96E9F54F}" type="presParOf" srcId="{3DBC33FE-5606-48FE-9ECD-3CE1943E7C9D}" destId="{0F10FF12-EEBF-48A5-99B9-2A047533A6A1}" srcOrd="1" destOrd="0" presId="urn:microsoft.com/office/officeart/2018/2/layout/IconLabelList"/>
    <dgm:cxn modelId="{B412396E-3B3A-4C33-9070-2DEF6656A57A}" type="presParOf" srcId="{3DBC33FE-5606-48FE-9ECD-3CE1943E7C9D}" destId="{4B9F5E41-1AAE-469E-9761-EA28B93C161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6ED658D-4E69-430B-A6C9-0D869CFEB22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592AEF-820F-4930-84D4-284480DA4557}">
      <dgm:prSet custT="1"/>
      <dgm:spPr/>
      <dgm:t>
        <a:bodyPr/>
        <a:lstStyle/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Asthma UK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 facts and statistics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https://www.asthma.org.uk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15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Beauchamp, T.L. and Childress, J.F. (2019)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Principles of biomedical ethics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8th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Oxford: Oxford University Press.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Global Initiative for Asthma (GINA)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Global strategy for asthma management and prevention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https://ginasthma.org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16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Miller, C. (2020)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https://humanbiology.pressbooks.tru.ca/chapter/15-2-structure-and-function-of-the-respiratory-system/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18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https://www.nhs.uk/conditions/asthma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19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Asthma: diagnosis, monitoring and chronic asthma management (NG80)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https://www.nice.org.uk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20 March 2026).</a:t>
          </a:r>
        </a:p>
        <a:p>
          <a:pPr>
            <a:buNone/>
          </a:pPr>
          <a:r>
            <a:rPr lang="it-IT" sz="1800" b="1" dirty="0">
              <a:latin typeface="Arial" panose="020B0604020202020204" pitchFamily="34" charset="0"/>
              <a:cs typeface="Arial" panose="020B0604020202020204" pitchFamily="34" charset="0"/>
            </a:rPr>
            <a:t>Nurse24 (2021)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i="1" dirty="0">
              <a:latin typeface="Arial" panose="020B0604020202020204" pitchFamily="34" charset="0"/>
              <a:cs typeface="Arial" panose="020B0604020202020204" pitchFamily="34" charset="0"/>
            </a:rPr>
            <a:t>Asma: cosa è e come si tratta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https://www.nurse24.it/studenti/patologia/asma-cosa-come-si-tratta.html</a:t>
          </a:r>
          <a:r>
            <a:rPr lang="it-IT" sz="1800" dirty="0">
              <a:latin typeface="Arial" panose="020B0604020202020204" pitchFamily="34" charset="0"/>
              <a:cs typeface="Arial" panose="020B0604020202020204" pitchFamily="34" charset="0"/>
            </a:rPr>
            <a:t> (Accessed: 21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Public Health England (2021)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Respiratory disease profile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https://www.gov.uk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(Accessed: 23 March 2026).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Tortora, G.J. and Derrickson, B.H. (2021)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16th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Hoboken: Wiley.</a:t>
          </a:r>
        </a:p>
        <a:p>
          <a:pPr>
            <a:buNone/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Waugh, A. and Grant, A. (2022)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dirty="0">
              <a:latin typeface="Arial" panose="020B0604020202020204" pitchFamily="34" charset="0"/>
              <a:cs typeface="Arial" panose="020B0604020202020204" pitchFamily="34" charset="0"/>
            </a:rPr>
            <a:t>Ross and Wilson anatomy and physiology in health and illness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14th 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. Edinburgh: Elsevier.</a:t>
          </a:r>
        </a:p>
      </dgm:t>
    </dgm:pt>
    <dgm:pt modelId="{A5B6D4B5-2F4E-427B-B80D-09DDA4679949}" type="parTrans" cxnId="{F7BD125D-7DCF-4D8B-8A89-425EF03A70C2}">
      <dgm:prSet/>
      <dgm:spPr/>
      <dgm:t>
        <a:bodyPr/>
        <a:lstStyle/>
        <a:p>
          <a:endParaRPr lang="en-US"/>
        </a:p>
      </dgm:t>
    </dgm:pt>
    <dgm:pt modelId="{212EEDCB-AE41-4695-8E37-62D008F08A4B}" type="sibTrans" cxnId="{F7BD125D-7DCF-4D8B-8A89-425EF03A70C2}">
      <dgm:prSet/>
      <dgm:spPr/>
      <dgm:t>
        <a:bodyPr/>
        <a:lstStyle/>
        <a:p>
          <a:endParaRPr lang="en-US"/>
        </a:p>
      </dgm:t>
    </dgm:pt>
    <dgm:pt modelId="{5ABF4304-9C0A-4A32-A8F6-BF6E21E31AF7}" type="pres">
      <dgm:prSet presAssocID="{16ED658D-4E69-430B-A6C9-0D869CFEB224}" presName="vert0" presStyleCnt="0">
        <dgm:presLayoutVars>
          <dgm:dir/>
          <dgm:animOne val="branch"/>
          <dgm:animLvl val="lvl"/>
        </dgm:presLayoutVars>
      </dgm:prSet>
      <dgm:spPr/>
    </dgm:pt>
    <dgm:pt modelId="{5AD05144-5F8A-4696-82E8-539198A17E16}" type="pres">
      <dgm:prSet presAssocID="{14592AEF-820F-4930-84D4-284480DA4557}" presName="thickLine" presStyleLbl="alignNode1" presStyleIdx="0" presStyleCnt="1"/>
      <dgm:spPr/>
    </dgm:pt>
    <dgm:pt modelId="{63965579-2A5E-4533-A557-EA2747B073C2}" type="pres">
      <dgm:prSet presAssocID="{14592AEF-820F-4930-84D4-284480DA4557}" presName="horz1" presStyleCnt="0"/>
      <dgm:spPr/>
    </dgm:pt>
    <dgm:pt modelId="{DED4A35E-B2C9-4330-9649-7DCF605DE51C}" type="pres">
      <dgm:prSet presAssocID="{14592AEF-820F-4930-84D4-284480DA4557}" presName="tx1" presStyleLbl="revTx" presStyleIdx="0" presStyleCnt="1"/>
      <dgm:spPr/>
    </dgm:pt>
    <dgm:pt modelId="{21B9935D-BC71-4381-9CEA-51C61BAB6DEC}" type="pres">
      <dgm:prSet presAssocID="{14592AEF-820F-4930-84D4-284480DA4557}" presName="vert1" presStyleCnt="0"/>
      <dgm:spPr/>
    </dgm:pt>
  </dgm:ptLst>
  <dgm:cxnLst>
    <dgm:cxn modelId="{00FCE107-FEA2-4D19-8AC0-B6125971DC73}" type="presOf" srcId="{14592AEF-820F-4930-84D4-284480DA4557}" destId="{DED4A35E-B2C9-4330-9649-7DCF605DE51C}" srcOrd="0" destOrd="0" presId="urn:microsoft.com/office/officeart/2008/layout/LinedList"/>
    <dgm:cxn modelId="{F7BD125D-7DCF-4D8B-8A89-425EF03A70C2}" srcId="{16ED658D-4E69-430B-A6C9-0D869CFEB224}" destId="{14592AEF-820F-4930-84D4-284480DA4557}" srcOrd="0" destOrd="0" parTransId="{A5B6D4B5-2F4E-427B-B80D-09DDA4679949}" sibTransId="{212EEDCB-AE41-4695-8E37-62D008F08A4B}"/>
    <dgm:cxn modelId="{A1E72461-BE60-4ABD-B458-A4901A1A0054}" type="presOf" srcId="{16ED658D-4E69-430B-A6C9-0D869CFEB224}" destId="{5ABF4304-9C0A-4A32-A8F6-BF6E21E31AF7}" srcOrd="0" destOrd="0" presId="urn:microsoft.com/office/officeart/2008/layout/LinedList"/>
    <dgm:cxn modelId="{0AC53C02-2D55-41D9-8F47-DC0866204C59}" type="presParOf" srcId="{5ABF4304-9C0A-4A32-A8F6-BF6E21E31AF7}" destId="{5AD05144-5F8A-4696-82E8-539198A17E16}" srcOrd="0" destOrd="0" presId="urn:microsoft.com/office/officeart/2008/layout/LinedList"/>
    <dgm:cxn modelId="{E295A9DC-F0D9-408E-B95D-9877B62C0247}" type="presParOf" srcId="{5ABF4304-9C0A-4A32-A8F6-BF6E21E31AF7}" destId="{63965579-2A5E-4533-A557-EA2747B073C2}" srcOrd="1" destOrd="0" presId="urn:microsoft.com/office/officeart/2008/layout/LinedList"/>
    <dgm:cxn modelId="{D060CEF1-C5E6-4CE7-9E7E-7416B7FD42D0}" type="presParOf" srcId="{63965579-2A5E-4533-A557-EA2747B073C2}" destId="{DED4A35E-B2C9-4330-9649-7DCF605DE51C}" srcOrd="0" destOrd="0" presId="urn:microsoft.com/office/officeart/2008/layout/LinedList"/>
    <dgm:cxn modelId="{1CAF860F-41E7-4DFF-907D-D9C558175AD5}" type="presParOf" srcId="{63965579-2A5E-4533-A557-EA2747B073C2}" destId="{21B9935D-BC71-4381-9CEA-51C61BAB6D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A353A-D3EB-4C4B-96E3-BB37EA851A99}">
      <dsp:nvSpPr>
        <dsp:cNvPr id="0" name=""/>
        <dsp:cNvSpPr/>
      </dsp:nvSpPr>
      <dsp:spPr>
        <a:xfrm>
          <a:off x="0" y="10597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Chronic respiratory diseases are a major health issue in the UK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684" y="167654"/>
        <a:ext cx="3673845" cy="1140231"/>
      </dsp:txXfrm>
    </dsp:sp>
    <dsp:sp modelId="{96135C77-84BA-430C-9233-EF08A2774B8B}">
      <dsp:nvSpPr>
        <dsp:cNvPr id="0" name=""/>
        <dsp:cNvSpPr/>
      </dsp:nvSpPr>
      <dsp:spPr>
        <a:xfrm>
          <a:off x="0" y="143869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Asthma is a long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 panose="020B0604020202020204" pitchFamily="34" charset="0"/>
              <a:cs typeface="Arial" panose="020B0604020202020204" pitchFamily="34" charset="0"/>
            </a:rPr>
            <a:t>-</a:t>
          </a: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term lung  dieses</a:t>
          </a:r>
        </a:p>
      </dsp:txBody>
      <dsp:txXfrm>
        <a:off x="61684" y="1500374"/>
        <a:ext cx="3673845" cy="1140231"/>
      </dsp:txXfrm>
    </dsp:sp>
    <dsp:sp modelId="{EAFB08C4-3F9E-43AE-8C9D-7A4F1D2AAB06}">
      <dsp:nvSpPr>
        <dsp:cNvPr id="0" name=""/>
        <dsp:cNvSpPr/>
      </dsp:nvSpPr>
      <dsp:spPr>
        <a:xfrm>
          <a:off x="0" y="277141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People may wheeze, coughing and feel short of breath</a:t>
          </a:r>
        </a:p>
      </dsp:txBody>
      <dsp:txXfrm>
        <a:off x="61684" y="2833094"/>
        <a:ext cx="3673845" cy="1140231"/>
      </dsp:txXfrm>
    </dsp:sp>
    <dsp:sp modelId="{880A9DA2-5D52-49CF-8549-E71BDB84A7C6}">
      <dsp:nvSpPr>
        <dsp:cNvPr id="0" name=""/>
        <dsp:cNvSpPr/>
      </dsp:nvSpPr>
      <dsp:spPr>
        <a:xfrm>
          <a:off x="0" y="4104130"/>
          <a:ext cx="3797213" cy="1263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It’s controlled through medication and support</a:t>
          </a:r>
        </a:p>
      </dsp:txBody>
      <dsp:txXfrm>
        <a:off x="61684" y="4165814"/>
        <a:ext cx="3673845" cy="11402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881E2-5D9D-4687-8325-9C09250F5316}">
      <dsp:nvSpPr>
        <dsp:cNvPr id="0" name=""/>
        <dsp:cNvSpPr/>
      </dsp:nvSpPr>
      <dsp:spPr>
        <a:xfrm>
          <a:off x="389033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3F2A7-9996-40F8-AC09-16E1F2262D91}">
      <dsp:nvSpPr>
        <dsp:cNvPr id="0" name=""/>
        <dsp:cNvSpPr/>
      </dsp:nvSpPr>
      <dsp:spPr>
        <a:xfrm>
          <a:off x="2314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Chronic inflammatory disease of the airways</a:t>
          </a:r>
        </a:p>
      </dsp:txBody>
      <dsp:txXfrm>
        <a:off x="2314" y="1633641"/>
        <a:ext cx="1406250" cy="562500"/>
      </dsp:txXfrm>
    </dsp:sp>
    <dsp:sp modelId="{E04E7F4E-22D5-41A4-9838-C4CB7DBED268}">
      <dsp:nvSpPr>
        <dsp:cNvPr id="0" name=""/>
        <dsp:cNvSpPr/>
      </dsp:nvSpPr>
      <dsp:spPr>
        <a:xfrm>
          <a:off x="2041376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41B1C-9CC3-468D-879B-FD624023A957}">
      <dsp:nvSpPr>
        <dsp:cNvPr id="0" name=""/>
        <dsp:cNvSpPr/>
      </dsp:nvSpPr>
      <dsp:spPr>
        <a:xfrm>
          <a:off x="1654658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Causes airway narrowing and mucus production</a:t>
          </a:r>
        </a:p>
      </dsp:txBody>
      <dsp:txXfrm>
        <a:off x="1654658" y="1633641"/>
        <a:ext cx="1406250" cy="562500"/>
      </dsp:txXfrm>
    </dsp:sp>
    <dsp:sp modelId="{812B6022-2481-4496-933B-9A74C2C85A9A}">
      <dsp:nvSpPr>
        <dsp:cNvPr id="0" name=""/>
        <dsp:cNvSpPr/>
      </dsp:nvSpPr>
      <dsp:spPr>
        <a:xfrm>
          <a:off x="3693720" y="762736"/>
          <a:ext cx="632812" cy="63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1B754-2662-403A-86C4-C49805B9BDB9}">
      <dsp:nvSpPr>
        <dsp:cNvPr id="0" name=""/>
        <dsp:cNvSpPr/>
      </dsp:nvSpPr>
      <dsp:spPr>
        <a:xfrm>
          <a:off x="3307001" y="1633641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Symptoms: wheezing, breathlessness, coughing</a:t>
          </a:r>
        </a:p>
      </dsp:txBody>
      <dsp:txXfrm>
        <a:off x="3307001" y="1633641"/>
        <a:ext cx="1406250" cy="562500"/>
      </dsp:txXfrm>
    </dsp:sp>
    <dsp:sp modelId="{42F97E64-9E1A-4A3C-91B7-784A638C6678}">
      <dsp:nvSpPr>
        <dsp:cNvPr id="0" name=""/>
        <dsp:cNvSpPr/>
      </dsp:nvSpPr>
      <dsp:spPr>
        <a:xfrm>
          <a:off x="1215204" y="2547703"/>
          <a:ext cx="632812" cy="632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16242-8F2B-465A-9B82-2FCFF7449DA4}">
      <dsp:nvSpPr>
        <dsp:cNvPr id="0" name=""/>
        <dsp:cNvSpPr/>
      </dsp:nvSpPr>
      <dsp:spPr>
        <a:xfrm>
          <a:off x="828486" y="3418608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Triggers include allergens, pollution and exercise</a:t>
          </a:r>
        </a:p>
      </dsp:txBody>
      <dsp:txXfrm>
        <a:off x="828486" y="3418608"/>
        <a:ext cx="1406250" cy="562500"/>
      </dsp:txXfrm>
    </dsp:sp>
    <dsp:sp modelId="{DB84DBC9-A857-4700-8650-A9FBE45D2195}">
      <dsp:nvSpPr>
        <dsp:cNvPr id="0" name=""/>
        <dsp:cNvSpPr/>
      </dsp:nvSpPr>
      <dsp:spPr>
        <a:xfrm>
          <a:off x="2867548" y="2547703"/>
          <a:ext cx="632812" cy="6328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BA4BA-EF64-42FD-9E64-151442B4E0BE}">
      <dsp:nvSpPr>
        <dsp:cNvPr id="0" name=""/>
        <dsp:cNvSpPr/>
      </dsp:nvSpPr>
      <dsp:spPr>
        <a:xfrm>
          <a:off x="2480829" y="3418608"/>
          <a:ext cx="1406250" cy="5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(NHS, 2023; GINA, 2023)</a:t>
          </a:r>
        </a:p>
      </dsp:txBody>
      <dsp:txXfrm>
        <a:off x="2480829" y="3418608"/>
        <a:ext cx="1406250" cy="56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F5600-2BD2-47B7-8E8D-FCDB70DBA6AA}">
      <dsp:nvSpPr>
        <dsp:cNvPr id="0" name=""/>
        <dsp:cNvSpPr/>
      </dsp:nvSpPr>
      <dsp:spPr>
        <a:xfrm>
          <a:off x="0" y="595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3A234D-6046-43DE-AABA-03D2C89764FA}">
      <dsp:nvSpPr>
        <dsp:cNvPr id="0" name=""/>
        <dsp:cNvSpPr/>
      </dsp:nvSpPr>
      <dsp:spPr>
        <a:xfrm>
          <a:off x="0" y="595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Nose filters and warms air</a:t>
          </a:r>
        </a:p>
      </dsp:txBody>
      <dsp:txXfrm>
        <a:off x="0" y="595"/>
        <a:ext cx="5090520" cy="976009"/>
      </dsp:txXfrm>
    </dsp:sp>
    <dsp:sp modelId="{97CADA22-6734-45F6-BA80-DC398054FFB5}">
      <dsp:nvSpPr>
        <dsp:cNvPr id="0" name=""/>
        <dsp:cNvSpPr/>
      </dsp:nvSpPr>
      <dsp:spPr>
        <a:xfrm>
          <a:off x="0" y="976605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DF8ABA-FFAD-4722-9E93-9DDC4C92AC9A}">
      <dsp:nvSpPr>
        <dsp:cNvPr id="0" name=""/>
        <dsp:cNvSpPr/>
      </dsp:nvSpPr>
      <dsp:spPr>
        <a:xfrm>
          <a:off x="0" y="976605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Trachea carries air to lungs</a:t>
          </a:r>
        </a:p>
      </dsp:txBody>
      <dsp:txXfrm>
        <a:off x="0" y="976605"/>
        <a:ext cx="5090520" cy="976009"/>
      </dsp:txXfrm>
    </dsp:sp>
    <dsp:sp modelId="{9A3AF18C-9498-443E-94F9-2018928B52EA}">
      <dsp:nvSpPr>
        <dsp:cNvPr id="0" name=""/>
        <dsp:cNvSpPr/>
      </dsp:nvSpPr>
      <dsp:spPr>
        <a:xfrm>
          <a:off x="0" y="1952614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9C23E-57E5-49DE-A54B-DB3BA5F005B3}">
      <dsp:nvSpPr>
        <dsp:cNvPr id="0" name=""/>
        <dsp:cNvSpPr/>
      </dsp:nvSpPr>
      <dsp:spPr>
        <a:xfrm>
          <a:off x="0" y="1952614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Bronchi and bronchioles distribute air</a:t>
          </a:r>
        </a:p>
      </dsp:txBody>
      <dsp:txXfrm>
        <a:off x="0" y="1952614"/>
        <a:ext cx="5090520" cy="976009"/>
      </dsp:txXfrm>
    </dsp:sp>
    <dsp:sp modelId="{9590F0A5-643B-4DBD-A958-D7E68256A851}">
      <dsp:nvSpPr>
        <dsp:cNvPr id="0" name=""/>
        <dsp:cNvSpPr/>
      </dsp:nvSpPr>
      <dsp:spPr>
        <a:xfrm>
          <a:off x="0" y="2928623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B1AC7-5C02-438E-8BBA-AF3CA4BC12FE}">
      <dsp:nvSpPr>
        <dsp:cNvPr id="0" name=""/>
        <dsp:cNvSpPr/>
      </dsp:nvSpPr>
      <dsp:spPr>
        <a:xfrm>
          <a:off x="0" y="2928623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Alveoli enable gas exchange</a:t>
          </a:r>
        </a:p>
      </dsp:txBody>
      <dsp:txXfrm>
        <a:off x="0" y="2928623"/>
        <a:ext cx="5090520" cy="976009"/>
      </dsp:txXfrm>
    </dsp:sp>
    <dsp:sp modelId="{0D32361E-7A85-4F01-A94A-E68A28F3AA0F}">
      <dsp:nvSpPr>
        <dsp:cNvPr id="0" name=""/>
        <dsp:cNvSpPr/>
      </dsp:nvSpPr>
      <dsp:spPr>
        <a:xfrm>
          <a:off x="0" y="3904632"/>
          <a:ext cx="50905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00008-D35E-4634-ABBA-F6C4EF9DDFAB}">
      <dsp:nvSpPr>
        <dsp:cNvPr id="0" name=""/>
        <dsp:cNvSpPr/>
      </dsp:nvSpPr>
      <dsp:spPr>
        <a:xfrm>
          <a:off x="0" y="3904632"/>
          <a:ext cx="5090520" cy="976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(Tortora &amp; Derrickson, 2021)</a:t>
          </a:r>
        </a:p>
      </dsp:txBody>
      <dsp:txXfrm>
        <a:off x="0" y="3904632"/>
        <a:ext cx="5090520" cy="9760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12D15-E739-454E-8638-3BC3197FCD7B}">
      <dsp:nvSpPr>
        <dsp:cNvPr id="0" name=""/>
        <dsp:cNvSpPr/>
      </dsp:nvSpPr>
      <dsp:spPr>
        <a:xfrm>
          <a:off x="0" y="3724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DF348-C2E4-414E-B321-7F1244887591}">
      <dsp:nvSpPr>
        <dsp:cNvPr id="0" name=""/>
        <dsp:cNvSpPr/>
      </dsp:nvSpPr>
      <dsp:spPr>
        <a:xfrm>
          <a:off x="240008" y="182243"/>
          <a:ext cx="436378" cy="4363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876E9C-2C35-40D6-8959-7F38F9A5346B}">
      <dsp:nvSpPr>
        <dsp:cNvPr id="0" name=""/>
        <dsp:cNvSpPr/>
      </dsp:nvSpPr>
      <dsp:spPr>
        <a:xfrm>
          <a:off x="916394" y="3724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Inhalation draws oxygen into lungs</a:t>
          </a:r>
          <a:endParaRPr lang="en-US" sz="1900" kern="1200"/>
        </a:p>
      </dsp:txBody>
      <dsp:txXfrm>
        <a:off x="916394" y="3724"/>
        <a:ext cx="2871748" cy="793415"/>
      </dsp:txXfrm>
    </dsp:sp>
    <dsp:sp modelId="{D0C8D911-A9CB-4231-9786-6E4169F82C58}">
      <dsp:nvSpPr>
        <dsp:cNvPr id="0" name=""/>
        <dsp:cNvSpPr/>
      </dsp:nvSpPr>
      <dsp:spPr>
        <a:xfrm>
          <a:off x="0" y="995494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53E2B-EB19-4A48-A226-8C82D3371DB8}">
      <dsp:nvSpPr>
        <dsp:cNvPr id="0" name=""/>
        <dsp:cNvSpPr/>
      </dsp:nvSpPr>
      <dsp:spPr>
        <a:xfrm>
          <a:off x="240008" y="1174012"/>
          <a:ext cx="436378" cy="4363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35A97-86C6-49D2-92A1-952AD75C0643}">
      <dsp:nvSpPr>
        <dsp:cNvPr id="0" name=""/>
        <dsp:cNvSpPr/>
      </dsp:nvSpPr>
      <dsp:spPr>
        <a:xfrm>
          <a:off x="916394" y="995494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Oxygen diffuses into blood at alveoli</a:t>
          </a:r>
          <a:endParaRPr lang="en-US" sz="1900" kern="1200"/>
        </a:p>
      </dsp:txBody>
      <dsp:txXfrm>
        <a:off x="916394" y="995494"/>
        <a:ext cx="2871748" cy="793415"/>
      </dsp:txXfrm>
    </dsp:sp>
    <dsp:sp modelId="{8075EBC0-C731-417B-9540-6186E786FDF6}">
      <dsp:nvSpPr>
        <dsp:cNvPr id="0" name=""/>
        <dsp:cNvSpPr/>
      </dsp:nvSpPr>
      <dsp:spPr>
        <a:xfrm>
          <a:off x="0" y="1987263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F7641-A8C8-4A54-A93A-48D6EDD683C8}">
      <dsp:nvSpPr>
        <dsp:cNvPr id="0" name=""/>
        <dsp:cNvSpPr/>
      </dsp:nvSpPr>
      <dsp:spPr>
        <a:xfrm>
          <a:off x="240008" y="2165782"/>
          <a:ext cx="436378" cy="4363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98D56B-D104-4E76-B3F5-F3EFF7595DEC}">
      <dsp:nvSpPr>
        <dsp:cNvPr id="0" name=""/>
        <dsp:cNvSpPr/>
      </dsp:nvSpPr>
      <dsp:spPr>
        <a:xfrm>
          <a:off x="916394" y="1987263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Carbon dioxide removed during exhalation</a:t>
          </a:r>
          <a:endParaRPr lang="en-US" sz="1900" kern="1200"/>
        </a:p>
      </dsp:txBody>
      <dsp:txXfrm>
        <a:off x="916394" y="1987263"/>
        <a:ext cx="2871748" cy="793415"/>
      </dsp:txXfrm>
    </dsp:sp>
    <dsp:sp modelId="{816400BC-6F23-4A1C-AEAD-356C20268874}">
      <dsp:nvSpPr>
        <dsp:cNvPr id="0" name=""/>
        <dsp:cNvSpPr/>
      </dsp:nvSpPr>
      <dsp:spPr>
        <a:xfrm>
          <a:off x="0" y="2979033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2909A-4B97-4C29-9035-99AD927F081F}">
      <dsp:nvSpPr>
        <dsp:cNvPr id="0" name=""/>
        <dsp:cNvSpPr/>
      </dsp:nvSpPr>
      <dsp:spPr>
        <a:xfrm>
          <a:off x="240008" y="3157551"/>
          <a:ext cx="436378" cy="4363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0A6B4-B5DD-421C-956C-1BA5638C535D}">
      <dsp:nvSpPr>
        <dsp:cNvPr id="0" name=""/>
        <dsp:cNvSpPr/>
      </dsp:nvSpPr>
      <dsp:spPr>
        <a:xfrm>
          <a:off x="916394" y="2979033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 airways allow efficient breathing</a:t>
          </a:r>
          <a:endParaRPr lang="en-US" sz="1900" kern="1200"/>
        </a:p>
      </dsp:txBody>
      <dsp:txXfrm>
        <a:off x="916394" y="2979033"/>
        <a:ext cx="2871748" cy="793415"/>
      </dsp:txXfrm>
    </dsp:sp>
    <dsp:sp modelId="{79080187-9D85-4BF1-861E-2E5F62B1F02B}">
      <dsp:nvSpPr>
        <dsp:cNvPr id="0" name=""/>
        <dsp:cNvSpPr/>
      </dsp:nvSpPr>
      <dsp:spPr>
        <a:xfrm>
          <a:off x="0" y="3970802"/>
          <a:ext cx="3788143" cy="79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5B112-9D45-40DD-935F-3DBC019B0895}">
      <dsp:nvSpPr>
        <dsp:cNvPr id="0" name=""/>
        <dsp:cNvSpPr/>
      </dsp:nvSpPr>
      <dsp:spPr>
        <a:xfrm>
          <a:off x="240008" y="4149321"/>
          <a:ext cx="436378" cy="4363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98D9F-63DF-4B46-AD5A-DB13EB7328BB}">
      <dsp:nvSpPr>
        <dsp:cNvPr id="0" name=""/>
        <dsp:cNvSpPr/>
      </dsp:nvSpPr>
      <dsp:spPr>
        <a:xfrm>
          <a:off x="916394" y="3970802"/>
          <a:ext cx="2871748" cy="79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970" tIns="83970" rIns="83970" bIns="83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(Waugh &amp; Grant, 2022)</a:t>
          </a:r>
          <a:endParaRPr lang="en-US" sz="1900" kern="1200"/>
        </a:p>
      </dsp:txBody>
      <dsp:txXfrm>
        <a:off x="916394" y="3970802"/>
        <a:ext cx="2871748" cy="7934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9CE7E-6F26-4998-BFDE-F4228CC56468}">
      <dsp:nvSpPr>
        <dsp:cNvPr id="0" name=""/>
        <dsp:cNvSpPr/>
      </dsp:nvSpPr>
      <dsp:spPr>
        <a:xfrm>
          <a:off x="0" y="19827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Airway inflammation</a:t>
          </a:r>
        </a:p>
      </dsp:txBody>
      <dsp:txXfrm>
        <a:off x="46777" y="66604"/>
        <a:ext cx="4132602" cy="864675"/>
      </dsp:txXfrm>
    </dsp:sp>
    <dsp:sp modelId="{4FA92927-2379-42B6-808C-0A73F14FB936}">
      <dsp:nvSpPr>
        <dsp:cNvPr id="0" name=""/>
        <dsp:cNvSpPr/>
      </dsp:nvSpPr>
      <dsp:spPr>
        <a:xfrm>
          <a:off x="0" y="103591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Bronchoconstriction</a:t>
          </a:r>
        </a:p>
      </dsp:txBody>
      <dsp:txXfrm>
        <a:off x="46777" y="1082688"/>
        <a:ext cx="4132602" cy="864675"/>
      </dsp:txXfrm>
    </dsp:sp>
    <dsp:sp modelId="{02299499-F297-48B4-AFEF-0B73577C441B}">
      <dsp:nvSpPr>
        <dsp:cNvPr id="0" name=""/>
        <dsp:cNvSpPr/>
      </dsp:nvSpPr>
      <dsp:spPr>
        <a:xfrm>
          <a:off x="0" y="206326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Excess mucus production</a:t>
          </a:r>
        </a:p>
      </dsp:txBody>
      <dsp:txXfrm>
        <a:off x="46777" y="2110038"/>
        <a:ext cx="4132602" cy="864675"/>
      </dsp:txXfrm>
    </dsp:sp>
    <dsp:sp modelId="{C916F9B6-1EA2-4B38-BC9A-4C8BBF79018A}">
      <dsp:nvSpPr>
        <dsp:cNvPr id="0" name=""/>
        <dsp:cNvSpPr/>
      </dsp:nvSpPr>
      <dsp:spPr>
        <a:xfrm>
          <a:off x="0" y="309061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Narrowed airways restrict airflow</a:t>
          </a:r>
        </a:p>
      </dsp:txBody>
      <dsp:txXfrm>
        <a:off x="46777" y="3137388"/>
        <a:ext cx="4132602" cy="864675"/>
      </dsp:txXfrm>
    </dsp:sp>
    <dsp:sp modelId="{0FC30DD8-E998-4353-B8B1-96416AECA127}">
      <dsp:nvSpPr>
        <dsp:cNvPr id="0" name=""/>
        <dsp:cNvSpPr/>
      </dsp:nvSpPr>
      <dsp:spPr>
        <a:xfrm>
          <a:off x="0" y="4117961"/>
          <a:ext cx="4226156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(NICE, 2023)</a:t>
          </a:r>
        </a:p>
      </dsp:txBody>
      <dsp:txXfrm>
        <a:off x="46777" y="4164738"/>
        <a:ext cx="4132602" cy="864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5618FB-ADC6-4022-9CF4-D16ACFB2845B}">
      <dsp:nvSpPr>
        <dsp:cNvPr id="0" name=""/>
        <dsp:cNvSpPr/>
      </dsp:nvSpPr>
      <dsp:spPr>
        <a:xfrm>
          <a:off x="0" y="541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23CB5-67BA-4630-802B-BC54C5C0D0F7}">
      <dsp:nvSpPr>
        <dsp:cNvPr id="0" name=""/>
        <dsp:cNvSpPr/>
      </dsp:nvSpPr>
      <dsp:spPr>
        <a:xfrm>
          <a:off x="0" y="541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Patient: A. C. </a:t>
          </a:r>
        </a:p>
      </dsp:txBody>
      <dsp:txXfrm>
        <a:off x="0" y="541"/>
        <a:ext cx="4571772" cy="887046"/>
      </dsp:txXfrm>
    </dsp:sp>
    <dsp:sp modelId="{5AACEB21-FEDB-4979-9797-4D7418010882}">
      <dsp:nvSpPr>
        <dsp:cNvPr id="0" name=""/>
        <dsp:cNvSpPr/>
      </dsp:nvSpPr>
      <dsp:spPr>
        <a:xfrm>
          <a:off x="0" y="887588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5FFF9C-E20F-4703-81D0-F2B4C4467AE2}">
      <dsp:nvSpPr>
        <dsp:cNvPr id="0" name=""/>
        <dsp:cNvSpPr/>
      </dsp:nvSpPr>
      <dsp:spPr>
        <a:xfrm>
          <a:off x="0" y="887588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Age: 17</a:t>
          </a:r>
        </a:p>
      </dsp:txBody>
      <dsp:txXfrm>
        <a:off x="0" y="887588"/>
        <a:ext cx="4571772" cy="887046"/>
      </dsp:txXfrm>
    </dsp:sp>
    <dsp:sp modelId="{81055127-87DA-4EFC-AD17-BB139BC98997}">
      <dsp:nvSpPr>
        <dsp:cNvPr id="0" name=""/>
        <dsp:cNvSpPr/>
      </dsp:nvSpPr>
      <dsp:spPr>
        <a:xfrm>
          <a:off x="0" y="1774635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1E1D9-097E-4835-AB86-FD398571E3B8}">
      <dsp:nvSpPr>
        <dsp:cNvPr id="0" name=""/>
        <dsp:cNvSpPr/>
      </dsp:nvSpPr>
      <dsp:spPr>
        <a:xfrm>
          <a:off x="0" y="1774635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Female</a:t>
          </a:r>
        </a:p>
      </dsp:txBody>
      <dsp:txXfrm>
        <a:off x="0" y="1774635"/>
        <a:ext cx="4571772" cy="887046"/>
      </dsp:txXfrm>
    </dsp:sp>
    <dsp:sp modelId="{CFAFA7D3-3103-4EB5-BA09-E292CFECB8E4}">
      <dsp:nvSpPr>
        <dsp:cNvPr id="0" name=""/>
        <dsp:cNvSpPr/>
      </dsp:nvSpPr>
      <dsp:spPr>
        <a:xfrm>
          <a:off x="0" y="2661681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304E1-E3E9-46BB-AE21-A4C141FA4396}">
      <dsp:nvSpPr>
        <dsp:cNvPr id="0" name=""/>
        <dsp:cNvSpPr/>
      </dsp:nvSpPr>
      <dsp:spPr>
        <a:xfrm>
          <a:off x="0" y="2661681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Lives in London</a:t>
          </a:r>
        </a:p>
      </dsp:txBody>
      <dsp:txXfrm>
        <a:off x="0" y="2661681"/>
        <a:ext cx="4571772" cy="887046"/>
      </dsp:txXfrm>
    </dsp:sp>
    <dsp:sp modelId="{8644C940-46F0-48C9-9840-B930ADC3FED7}">
      <dsp:nvSpPr>
        <dsp:cNvPr id="0" name=""/>
        <dsp:cNvSpPr/>
      </dsp:nvSpPr>
      <dsp:spPr>
        <a:xfrm>
          <a:off x="0" y="3548728"/>
          <a:ext cx="45717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1A140-8264-4936-943D-2166A8FA0E51}">
      <dsp:nvSpPr>
        <dsp:cNvPr id="0" name=""/>
        <dsp:cNvSpPr/>
      </dsp:nvSpPr>
      <dsp:spPr>
        <a:xfrm>
          <a:off x="0" y="3548728"/>
          <a:ext cx="4571772" cy="887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Moderate persistent asthma</a:t>
          </a:r>
        </a:p>
      </dsp:txBody>
      <dsp:txXfrm>
        <a:off x="0" y="3548728"/>
        <a:ext cx="4571772" cy="8870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31299-BEB4-4C08-A78D-C7AE0CDFFC57}">
      <dsp:nvSpPr>
        <dsp:cNvPr id="0" name=""/>
        <dsp:cNvSpPr/>
      </dsp:nvSpPr>
      <dsp:spPr>
        <a:xfrm>
          <a:off x="0" y="67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Urban air pollution exposure</a:t>
          </a:r>
        </a:p>
      </dsp:txBody>
      <dsp:txXfrm>
        <a:off x="46777" y="53501"/>
        <a:ext cx="4427967" cy="864675"/>
      </dsp:txXfrm>
    </dsp:sp>
    <dsp:sp modelId="{A6040DF1-2BFF-4ED5-AA15-54FA940C928F}">
      <dsp:nvSpPr>
        <dsp:cNvPr id="0" name=""/>
        <dsp:cNvSpPr/>
      </dsp:nvSpPr>
      <dsp:spPr>
        <a:xfrm>
          <a:off x="0" y="103407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Family history of asthma</a:t>
          </a:r>
        </a:p>
      </dsp:txBody>
      <dsp:txXfrm>
        <a:off x="46777" y="1080851"/>
        <a:ext cx="4427967" cy="864675"/>
      </dsp:txXfrm>
    </dsp:sp>
    <dsp:sp modelId="{AB4C22C9-BC97-42A5-867B-2180CD42A913}">
      <dsp:nvSpPr>
        <dsp:cNvPr id="0" name=""/>
        <dsp:cNvSpPr/>
      </dsp:nvSpPr>
      <dsp:spPr>
        <a:xfrm>
          <a:off x="0" y="20614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Allergens such as pollen and dust</a:t>
          </a:r>
        </a:p>
      </dsp:txBody>
      <dsp:txXfrm>
        <a:off x="46777" y="2108201"/>
        <a:ext cx="4427967" cy="864675"/>
      </dsp:txXfrm>
    </dsp:sp>
    <dsp:sp modelId="{EA5CFBBD-4996-4E50-A546-52E460833B60}">
      <dsp:nvSpPr>
        <dsp:cNvPr id="0" name=""/>
        <dsp:cNvSpPr/>
      </dsp:nvSpPr>
      <dsp:spPr>
        <a:xfrm>
          <a:off x="0" y="308877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Stress and trigger exposure</a:t>
          </a:r>
        </a:p>
      </dsp:txBody>
      <dsp:txXfrm>
        <a:off x="46777" y="3135551"/>
        <a:ext cx="4427967" cy="864675"/>
      </dsp:txXfrm>
    </dsp:sp>
    <dsp:sp modelId="{DB6BF1B2-AAE1-45AB-B02A-AD632E497BC6}">
      <dsp:nvSpPr>
        <dsp:cNvPr id="0" name=""/>
        <dsp:cNvSpPr/>
      </dsp:nvSpPr>
      <dsp:spPr>
        <a:xfrm>
          <a:off x="0" y="4116124"/>
          <a:ext cx="4521521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(PHE, 2021; Asthma UK, 2023)</a:t>
          </a:r>
        </a:p>
      </dsp:txBody>
      <dsp:txXfrm>
        <a:off x="46777" y="4162901"/>
        <a:ext cx="4427967" cy="8646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E42ED-458A-49EB-8C84-7E7873A61B7B}">
      <dsp:nvSpPr>
        <dsp:cNvPr id="0" name=""/>
        <dsp:cNvSpPr/>
      </dsp:nvSpPr>
      <dsp:spPr>
        <a:xfrm>
          <a:off x="0" y="6877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8EA19A-EA83-4542-8FC0-243D884F4AB8}">
      <dsp:nvSpPr>
        <dsp:cNvPr id="0" name=""/>
        <dsp:cNvSpPr/>
      </dsp:nvSpPr>
      <dsp:spPr>
        <a:xfrm>
          <a:off x="256563" y="197709"/>
          <a:ext cx="466934" cy="4664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A77B1-88F3-4329-AC6B-958A0F60E9A8}">
      <dsp:nvSpPr>
        <dsp:cNvPr id="0" name=""/>
        <dsp:cNvSpPr/>
      </dsp:nvSpPr>
      <dsp:spPr>
        <a:xfrm>
          <a:off x="980060" y="6877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Peak flow monitoring</a:t>
          </a:r>
        </a:p>
      </dsp:txBody>
      <dsp:txXfrm>
        <a:off x="980060" y="6877"/>
        <a:ext cx="3261984" cy="901151"/>
      </dsp:txXfrm>
    </dsp:sp>
    <dsp:sp modelId="{F97D734C-8D97-468F-A6E3-71CBD4E073EC}">
      <dsp:nvSpPr>
        <dsp:cNvPr id="0" name=""/>
        <dsp:cNvSpPr/>
      </dsp:nvSpPr>
      <dsp:spPr>
        <a:xfrm>
          <a:off x="0" y="1133316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885BC-ECAA-4A09-9DE0-2F30F39244FD}">
      <dsp:nvSpPr>
        <dsp:cNvPr id="0" name=""/>
        <dsp:cNvSpPr/>
      </dsp:nvSpPr>
      <dsp:spPr>
        <a:xfrm>
          <a:off x="256563" y="1324148"/>
          <a:ext cx="466934" cy="4664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1F5FA-093E-455C-9812-6E5EF1851B17}">
      <dsp:nvSpPr>
        <dsp:cNvPr id="0" name=""/>
        <dsp:cNvSpPr/>
      </dsp:nvSpPr>
      <dsp:spPr>
        <a:xfrm>
          <a:off x="980060" y="1133316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Symptom diary</a:t>
          </a:r>
        </a:p>
      </dsp:txBody>
      <dsp:txXfrm>
        <a:off x="980060" y="1133316"/>
        <a:ext cx="3261984" cy="901151"/>
      </dsp:txXfrm>
    </dsp:sp>
    <dsp:sp modelId="{62392EDD-7E38-4D84-9007-CDF96E7353B1}">
      <dsp:nvSpPr>
        <dsp:cNvPr id="0" name=""/>
        <dsp:cNvSpPr/>
      </dsp:nvSpPr>
      <dsp:spPr>
        <a:xfrm>
          <a:off x="0" y="2259755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73C9B-E144-488A-8D32-2C6CB66FFE91}">
      <dsp:nvSpPr>
        <dsp:cNvPr id="0" name=""/>
        <dsp:cNvSpPr/>
      </dsp:nvSpPr>
      <dsp:spPr>
        <a:xfrm>
          <a:off x="256563" y="2450587"/>
          <a:ext cx="466934" cy="4664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62A5D-406E-4863-98D4-13149853BB39}">
      <dsp:nvSpPr>
        <dsp:cNvPr id="0" name=""/>
        <dsp:cNvSpPr/>
      </dsp:nvSpPr>
      <dsp:spPr>
        <a:xfrm>
          <a:off x="980060" y="2259755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GP and asthma nurse reviews</a:t>
          </a:r>
        </a:p>
      </dsp:txBody>
      <dsp:txXfrm>
        <a:off x="980060" y="2259755"/>
        <a:ext cx="3261984" cy="901151"/>
      </dsp:txXfrm>
    </dsp:sp>
    <dsp:sp modelId="{0F9E4BBC-B110-42F6-8E4E-97EE13ACE926}">
      <dsp:nvSpPr>
        <dsp:cNvPr id="0" name=""/>
        <dsp:cNvSpPr/>
      </dsp:nvSpPr>
      <dsp:spPr>
        <a:xfrm>
          <a:off x="0" y="3386194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EB653-D800-4D56-A9BA-32CC341DD295}">
      <dsp:nvSpPr>
        <dsp:cNvPr id="0" name=""/>
        <dsp:cNvSpPr/>
      </dsp:nvSpPr>
      <dsp:spPr>
        <a:xfrm>
          <a:off x="256563" y="3577027"/>
          <a:ext cx="466934" cy="4664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A4229-E46C-49E0-AC92-5363C27369CE}">
      <dsp:nvSpPr>
        <dsp:cNvPr id="0" name=""/>
        <dsp:cNvSpPr/>
      </dsp:nvSpPr>
      <dsp:spPr>
        <a:xfrm>
          <a:off x="980060" y="3386194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Inhaler technique assessment</a:t>
          </a:r>
        </a:p>
      </dsp:txBody>
      <dsp:txXfrm>
        <a:off x="980060" y="3386194"/>
        <a:ext cx="3261984" cy="901151"/>
      </dsp:txXfrm>
    </dsp:sp>
    <dsp:sp modelId="{9B64392A-EE1D-4B6F-ADBE-DD1D3021F254}">
      <dsp:nvSpPr>
        <dsp:cNvPr id="0" name=""/>
        <dsp:cNvSpPr/>
      </dsp:nvSpPr>
      <dsp:spPr>
        <a:xfrm>
          <a:off x="0" y="4512634"/>
          <a:ext cx="4271730" cy="84814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00DA88-0757-4B1A-A10C-B1DD6D478C64}">
      <dsp:nvSpPr>
        <dsp:cNvPr id="0" name=""/>
        <dsp:cNvSpPr/>
      </dsp:nvSpPr>
      <dsp:spPr>
        <a:xfrm>
          <a:off x="256563" y="4703466"/>
          <a:ext cx="466934" cy="4664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0CD3A-92F4-45B0-AB95-30F72E6682F5}">
      <dsp:nvSpPr>
        <dsp:cNvPr id="0" name=""/>
        <dsp:cNvSpPr/>
      </dsp:nvSpPr>
      <dsp:spPr>
        <a:xfrm>
          <a:off x="980060" y="4512634"/>
          <a:ext cx="3261984" cy="901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2" tIns="95372" rIns="95372" bIns="9537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(NICE, 2023)</a:t>
          </a:r>
        </a:p>
      </dsp:txBody>
      <dsp:txXfrm>
        <a:off x="980060" y="4512634"/>
        <a:ext cx="3261984" cy="90115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85A28-304B-45BF-86D8-6CAC2A6C9D59}">
      <dsp:nvSpPr>
        <dsp:cNvPr id="0" name=""/>
        <dsp:cNvSpPr/>
      </dsp:nvSpPr>
      <dsp:spPr>
        <a:xfrm>
          <a:off x="0" y="498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3C304-4F7D-4A00-87C0-E61E237F23BD}">
      <dsp:nvSpPr>
        <dsp:cNvPr id="0" name=""/>
        <dsp:cNvSpPr/>
      </dsp:nvSpPr>
      <dsp:spPr>
        <a:xfrm>
          <a:off x="0" y="498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Preventer inhaler (corticosteroid)</a:t>
          </a:r>
          <a:endParaRPr lang="en-US" sz="2200" kern="1200"/>
        </a:p>
      </dsp:txBody>
      <dsp:txXfrm>
        <a:off x="0" y="498"/>
        <a:ext cx="3415431" cy="816802"/>
      </dsp:txXfrm>
    </dsp:sp>
    <dsp:sp modelId="{A8F4398E-2496-45B8-B24B-0092ED9C2CDE}">
      <dsp:nvSpPr>
        <dsp:cNvPr id="0" name=""/>
        <dsp:cNvSpPr/>
      </dsp:nvSpPr>
      <dsp:spPr>
        <a:xfrm>
          <a:off x="0" y="817300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68927-79EF-4047-B279-066EB48BE598}">
      <dsp:nvSpPr>
        <dsp:cNvPr id="0" name=""/>
        <dsp:cNvSpPr/>
      </dsp:nvSpPr>
      <dsp:spPr>
        <a:xfrm>
          <a:off x="0" y="817300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Reliever inhaler</a:t>
          </a:r>
          <a:endParaRPr lang="en-US" sz="2200" kern="1200"/>
        </a:p>
      </dsp:txBody>
      <dsp:txXfrm>
        <a:off x="0" y="817300"/>
        <a:ext cx="3415431" cy="816802"/>
      </dsp:txXfrm>
    </dsp:sp>
    <dsp:sp modelId="{E976710B-4F15-4EEA-A486-FDEA7D66AAF5}">
      <dsp:nvSpPr>
        <dsp:cNvPr id="0" name=""/>
        <dsp:cNvSpPr/>
      </dsp:nvSpPr>
      <dsp:spPr>
        <a:xfrm>
          <a:off x="0" y="1634102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48413-0545-4FB1-B265-1AA93A2588E9}">
      <dsp:nvSpPr>
        <dsp:cNvPr id="0" name=""/>
        <dsp:cNvSpPr/>
      </dsp:nvSpPr>
      <dsp:spPr>
        <a:xfrm>
          <a:off x="0" y="1634102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Personal asthma action plan</a:t>
          </a:r>
          <a:endParaRPr lang="en-US" sz="2200" kern="1200" dirty="0"/>
        </a:p>
      </dsp:txBody>
      <dsp:txXfrm>
        <a:off x="0" y="1634102"/>
        <a:ext cx="3415431" cy="816802"/>
      </dsp:txXfrm>
    </dsp:sp>
    <dsp:sp modelId="{668EE4C5-0F15-4B8D-9E4A-645853C764B4}">
      <dsp:nvSpPr>
        <dsp:cNvPr id="0" name=""/>
        <dsp:cNvSpPr/>
      </dsp:nvSpPr>
      <dsp:spPr>
        <a:xfrm>
          <a:off x="0" y="2450905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2F340-807B-4394-8C12-6B2599BD7CAA}">
      <dsp:nvSpPr>
        <dsp:cNvPr id="0" name=""/>
        <dsp:cNvSpPr/>
      </dsp:nvSpPr>
      <dsp:spPr>
        <a:xfrm>
          <a:off x="0" y="2450905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Medication review</a:t>
          </a:r>
          <a:endParaRPr lang="en-US" sz="2200" kern="1200"/>
        </a:p>
      </dsp:txBody>
      <dsp:txXfrm>
        <a:off x="0" y="2450905"/>
        <a:ext cx="3415431" cy="816802"/>
      </dsp:txXfrm>
    </dsp:sp>
    <dsp:sp modelId="{EDF22860-177A-429A-965D-FB8E1A86B324}">
      <dsp:nvSpPr>
        <dsp:cNvPr id="0" name=""/>
        <dsp:cNvSpPr/>
      </dsp:nvSpPr>
      <dsp:spPr>
        <a:xfrm>
          <a:off x="0" y="3267707"/>
          <a:ext cx="34154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F4338-1A42-4355-8F44-FA2E478455EC}">
      <dsp:nvSpPr>
        <dsp:cNvPr id="0" name=""/>
        <dsp:cNvSpPr/>
      </dsp:nvSpPr>
      <dsp:spPr>
        <a:xfrm>
          <a:off x="0" y="3267707"/>
          <a:ext cx="3415431" cy="81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(NICE, 2023)</a:t>
          </a:r>
          <a:endParaRPr lang="en-US" sz="2200" kern="1200"/>
        </a:p>
      </dsp:txBody>
      <dsp:txXfrm>
        <a:off x="0" y="3267707"/>
        <a:ext cx="3415431" cy="8168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AFB763-58DB-4111-80F3-196CA77E2B2A}">
      <dsp:nvSpPr>
        <dsp:cNvPr id="0" name=""/>
        <dsp:cNvSpPr/>
      </dsp:nvSpPr>
      <dsp:spPr>
        <a:xfrm>
          <a:off x="1141611" y="58459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B50F7-CC06-4C59-B37A-B7BFFF66A94B}">
      <dsp:nvSpPr>
        <dsp:cNvPr id="0" name=""/>
        <dsp:cNvSpPr/>
      </dsp:nvSpPr>
      <dsp:spPr>
        <a:xfrm>
          <a:off x="1315495" y="232344"/>
          <a:ext cx="480252" cy="48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A68EC-039B-40AD-A7CE-1D25A12E50D7}">
      <dsp:nvSpPr>
        <dsp:cNvPr id="0" name=""/>
        <dsp:cNvSpPr/>
      </dsp:nvSpPr>
      <dsp:spPr>
        <a:xfrm>
          <a:off x="2147065" y="58459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Identify and avoid triggers</a:t>
          </a:r>
        </a:p>
      </dsp:txBody>
      <dsp:txXfrm>
        <a:off x="2147065" y="58459"/>
        <a:ext cx="1951763" cy="828020"/>
      </dsp:txXfrm>
    </dsp:sp>
    <dsp:sp modelId="{AFA47A0D-EC80-4CF6-9F57-47E0882C5CA2}">
      <dsp:nvSpPr>
        <dsp:cNvPr id="0" name=""/>
        <dsp:cNvSpPr/>
      </dsp:nvSpPr>
      <dsp:spPr>
        <a:xfrm>
          <a:off x="4438908" y="58459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13822-7BC1-43C9-93C4-CD2DC7EDD2D1}">
      <dsp:nvSpPr>
        <dsp:cNvPr id="0" name=""/>
        <dsp:cNvSpPr/>
      </dsp:nvSpPr>
      <dsp:spPr>
        <a:xfrm>
          <a:off x="4612792" y="232344"/>
          <a:ext cx="480252" cy="48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5A05C-1076-4A15-9DDB-E43768D0346D}">
      <dsp:nvSpPr>
        <dsp:cNvPr id="0" name=""/>
        <dsp:cNvSpPr/>
      </dsp:nvSpPr>
      <dsp:spPr>
        <a:xfrm>
          <a:off x="5444362" y="58459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Maintain physical activity</a:t>
          </a:r>
        </a:p>
      </dsp:txBody>
      <dsp:txXfrm>
        <a:off x="5444362" y="58459"/>
        <a:ext cx="1951763" cy="828020"/>
      </dsp:txXfrm>
    </dsp:sp>
    <dsp:sp modelId="{6091CDCD-8780-4AC3-B69C-BB807DD31EB9}">
      <dsp:nvSpPr>
        <dsp:cNvPr id="0" name=""/>
        <dsp:cNvSpPr/>
      </dsp:nvSpPr>
      <dsp:spPr>
        <a:xfrm>
          <a:off x="1141611" y="1556430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6CE5AE-D084-4817-B0B4-1AC0F1A4B804}">
      <dsp:nvSpPr>
        <dsp:cNvPr id="0" name=""/>
        <dsp:cNvSpPr/>
      </dsp:nvSpPr>
      <dsp:spPr>
        <a:xfrm>
          <a:off x="1315495" y="1730314"/>
          <a:ext cx="480252" cy="48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664D2-000D-4F25-9182-AF47A46D8F1F}">
      <dsp:nvSpPr>
        <dsp:cNvPr id="0" name=""/>
        <dsp:cNvSpPr/>
      </dsp:nvSpPr>
      <dsp:spPr>
        <a:xfrm>
          <a:off x="2147065" y="1556430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Improve indoor air quality</a:t>
          </a:r>
        </a:p>
      </dsp:txBody>
      <dsp:txXfrm>
        <a:off x="2147065" y="1556430"/>
        <a:ext cx="1951763" cy="828020"/>
      </dsp:txXfrm>
    </dsp:sp>
    <dsp:sp modelId="{E591E972-57CB-4B95-B5AC-3CC6896E0BD9}">
      <dsp:nvSpPr>
        <dsp:cNvPr id="0" name=""/>
        <dsp:cNvSpPr/>
      </dsp:nvSpPr>
      <dsp:spPr>
        <a:xfrm>
          <a:off x="4438908" y="1556430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6D23A-26DE-435A-85AE-4214DBE431E6}">
      <dsp:nvSpPr>
        <dsp:cNvPr id="0" name=""/>
        <dsp:cNvSpPr/>
      </dsp:nvSpPr>
      <dsp:spPr>
        <a:xfrm>
          <a:off x="4612792" y="1730314"/>
          <a:ext cx="480252" cy="4802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A26B8-F7DC-42F3-A1FB-999DD98D61B2}">
      <dsp:nvSpPr>
        <dsp:cNvPr id="0" name=""/>
        <dsp:cNvSpPr/>
      </dsp:nvSpPr>
      <dsp:spPr>
        <a:xfrm>
          <a:off x="5444362" y="1556430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Education on self‑management</a:t>
          </a:r>
        </a:p>
      </dsp:txBody>
      <dsp:txXfrm>
        <a:off x="5444362" y="1556430"/>
        <a:ext cx="1951763" cy="828020"/>
      </dsp:txXfrm>
    </dsp:sp>
    <dsp:sp modelId="{1B496D2A-7BD7-47C2-9928-7BEA630AED62}">
      <dsp:nvSpPr>
        <dsp:cNvPr id="0" name=""/>
        <dsp:cNvSpPr/>
      </dsp:nvSpPr>
      <dsp:spPr>
        <a:xfrm>
          <a:off x="1141611" y="3054401"/>
          <a:ext cx="828020" cy="82802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B0457-4AF1-4A8E-8101-93005E65569D}">
      <dsp:nvSpPr>
        <dsp:cNvPr id="0" name=""/>
        <dsp:cNvSpPr/>
      </dsp:nvSpPr>
      <dsp:spPr>
        <a:xfrm>
          <a:off x="1315495" y="3228285"/>
          <a:ext cx="480252" cy="4802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46D0E7-B6D2-4EB0-9DBF-65A5A718EFFA}">
      <dsp:nvSpPr>
        <dsp:cNvPr id="0" name=""/>
        <dsp:cNvSpPr/>
      </dsp:nvSpPr>
      <dsp:spPr>
        <a:xfrm>
          <a:off x="2147065" y="3054401"/>
          <a:ext cx="1951763" cy="828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(NHS, 2023)</a:t>
          </a:r>
        </a:p>
      </dsp:txBody>
      <dsp:txXfrm>
        <a:off x="2147065" y="3054401"/>
        <a:ext cx="1951763" cy="8280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A45B01-D473-49F0-9B7A-F134044A8E71}">
      <dsp:nvSpPr>
        <dsp:cNvPr id="0" name=""/>
        <dsp:cNvSpPr/>
      </dsp:nvSpPr>
      <dsp:spPr>
        <a:xfrm>
          <a:off x="853230" y="712640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475C4-1220-4931-82ED-4F2AA0013EDF}">
      <dsp:nvSpPr>
        <dsp:cNvPr id="0" name=""/>
        <dsp:cNvSpPr/>
      </dsp:nvSpPr>
      <dsp:spPr>
        <a:xfrm>
          <a:off x="1087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FB57F-4029-4335-BF44-BFA6103E61DE}">
      <dsp:nvSpPr>
        <dsp:cNvPr id="0" name=""/>
        <dsp:cNvSpPr/>
      </dsp:nvSpPr>
      <dsp:spPr>
        <a:xfrm>
          <a:off x="502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Person‑</a:t>
          </a:r>
          <a:r>
            <a:rPr lang="en-US" sz="1600" kern="1200" dirty="0" err="1"/>
            <a:t>centred</a:t>
          </a:r>
          <a:r>
            <a:rPr lang="en-US" sz="1600" kern="1200" dirty="0"/>
            <a:t> communication</a:t>
          </a:r>
        </a:p>
      </dsp:txBody>
      <dsp:txXfrm>
        <a:off x="502230" y="2152641"/>
        <a:ext cx="1800000" cy="720000"/>
      </dsp:txXfrm>
    </dsp:sp>
    <dsp:sp modelId="{B9B9D022-EBC5-4A64-A65D-8EB9194D9FE9}">
      <dsp:nvSpPr>
        <dsp:cNvPr id="0" name=""/>
        <dsp:cNvSpPr/>
      </dsp:nvSpPr>
      <dsp:spPr>
        <a:xfrm>
          <a:off x="2968230" y="712640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7779E-5FDF-4487-BD6F-DF614AECB54C}">
      <dsp:nvSpPr>
        <dsp:cNvPr id="0" name=""/>
        <dsp:cNvSpPr/>
      </dsp:nvSpPr>
      <dsp:spPr>
        <a:xfrm>
          <a:off x="3202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023D5-2BC7-43AF-A122-D1289C313B4E}">
      <dsp:nvSpPr>
        <dsp:cNvPr id="0" name=""/>
        <dsp:cNvSpPr/>
      </dsp:nvSpPr>
      <dsp:spPr>
        <a:xfrm>
          <a:off x="2617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Shared decision making</a:t>
          </a:r>
        </a:p>
      </dsp:txBody>
      <dsp:txXfrm>
        <a:off x="2617230" y="2152641"/>
        <a:ext cx="1800000" cy="720000"/>
      </dsp:txXfrm>
    </dsp:sp>
    <dsp:sp modelId="{F31DF0BE-9F8E-4BCB-AC9F-5FB6462033BE}">
      <dsp:nvSpPr>
        <dsp:cNvPr id="0" name=""/>
        <dsp:cNvSpPr/>
      </dsp:nvSpPr>
      <dsp:spPr>
        <a:xfrm>
          <a:off x="5083230" y="712640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9264C-D19E-4768-BB5B-E37EDC699811}">
      <dsp:nvSpPr>
        <dsp:cNvPr id="0" name=""/>
        <dsp:cNvSpPr/>
      </dsp:nvSpPr>
      <dsp:spPr>
        <a:xfrm>
          <a:off x="5317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A5772-5C8A-4346-929D-914C7ED5B0E2}">
      <dsp:nvSpPr>
        <dsp:cNvPr id="0" name=""/>
        <dsp:cNvSpPr/>
      </dsp:nvSpPr>
      <dsp:spPr>
        <a:xfrm>
          <a:off x="4732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Support from GP and asthma nurse</a:t>
          </a:r>
        </a:p>
      </dsp:txBody>
      <dsp:txXfrm>
        <a:off x="4732230" y="2152641"/>
        <a:ext cx="1800000" cy="720000"/>
      </dsp:txXfrm>
    </dsp:sp>
    <dsp:sp modelId="{A5A5E1F5-AD70-426B-BD2D-6C92A6F965D1}">
      <dsp:nvSpPr>
        <dsp:cNvPr id="0" name=""/>
        <dsp:cNvSpPr/>
      </dsp:nvSpPr>
      <dsp:spPr>
        <a:xfrm>
          <a:off x="7198230" y="712640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DA9DC-02F7-41C7-BEC2-FC9A28F961D5}">
      <dsp:nvSpPr>
        <dsp:cNvPr id="0" name=""/>
        <dsp:cNvSpPr/>
      </dsp:nvSpPr>
      <dsp:spPr>
        <a:xfrm>
          <a:off x="7432230" y="94664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464F8-3095-4706-8076-C831AAE3C7DF}">
      <dsp:nvSpPr>
        <dsp:cNvPr id="0" name=""/>
        <dsp:cNvSpPr/>
      </dsp:nvSpPr>
      <dsp:spPr>
        <a:xfrm>
          <a:off x="6847230" y="215264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Education on inhaler technique</a:t>
          </a:r>
        </a:p>
      </dsp:txBody>
      <dsp:txXfrm>
        <a:off x="6847230" y="2152641"/>
        <a:ext cx="18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5640B-D955-47FA-BECC-5829430EC574}">
      <dsp:nvSpPr>
        <dsp:cNvPr id="0" name=""/>
        <dsp:cNvSpPr/>
      </dsp:nvSpPr>
      <dsp:spPr>
        <a:xfrm>
          <a:off x="0" y="638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1BC27-C816-4B54-B031-5181BDAE1A44}">
      <dsp:nvSpPr>
        <dsp:cNvPr id="0" name=""/>
        <dsp:cNvSpPr/>
      </dsp:nvSpPr>
      <dsp:spPr>
        <a:xfrm>
          <a:off x="0" y="638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Respect for autonomy</a:t>
          </a:r>
        </a:p>
      </dsp:txBody>
      <dsp:txXfrm>
        <a:off x="0" y="638"/>
        <a:ext cx="3915918" cy="1045818"/>
      </dsp:txXfrm>
    </dsp:sp>
    <dsp:sp modelId="{21E55996-360B-4A1B-86D5-EC81ECD0BDFE}">
      <dsp:nvSpPr>
        <dsp:cNvPr id="0" name=""/>
        <dsp:cNvSpPr/>
      </dsp:nvSpPr>
      <dsp:spPr>
        <a:xfrm>
          <a:off x="0" y="1046456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AC46BD-1A67-4B12-8C7F-18FBF1DF258B}">
      <dsp:nvSpPr>
        <dsp:cNvPr id="0" name=""/>
        <dsp:cNvSpPr/>
      </dsp:nvSpPr>
      <dsp:spPr>
        <a:xfrm>
          <a:off x="0" y="1046456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Confidentiality</a:t>
          </a:r>
        </a:p>
      </dsp:txBody>
      <dsp:txXfrm>
        <a:off x="0" y="1046456"/>
        <a:ext cx="3915918" cy="1045818"/>
      </dsp:txXfrm>
    </dsp:sp>
    <dsp:sp modelId="{BB79C6DC-D4FA-4616-8223-211CF47712A9}">
      <dsp:nvSpPr>
        <dsp:cNvPr id="0" name=""/>
        <dsp:cNvSpPr/>
      </dsp:nvSpPr>
      <dsp:spPr>
        <a:xfrm>
          <a:off x="0" y="2092274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5015-6E31-4B2C-8697-07C4D163452D}">
      <dsp:nvSpPr>
        <dsp:cNvPr id="0" name=""/>
        <dsp:cNvSpPr/>
      </dsp:nvSpPr>
      <dsp:spPr>
        <a:xfrm>
          <a:off x="0" y="2092274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Beneficence and non‑maleficence</a:t>
          </a:r>
        </a:p>
      </dsp:txBody>
      <dsp:txXfrm>
        <a:off x="0" y="2092274"/>
        <a:ext cx="3915918" cy="1045818"/>
      </dsp:txXfrm>
    </dsp:sp>
    <dsp:sp modelId="{6A96500A-642C-45E2-8CFB-FA6A655978D1}">
      <dsp:nvSpPr>
        <dsp:cNvPr id="0" name=""/>
        <dsp:cNvSpPr/>
      </dsp:nvSpPr>
      <dsp:spPr>
        <a:xfrm>
          <a:off x="0" y="3138093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E322D7-CD64-4AEA-BEF4-E94AAD3D4A88}">
      <dsp:nvSpPr>
        <dsp:cNvPr id="0" name=""/>
        <dsp:cNvSpPr/>
      </dsp:nvSpPr>
      <dsp:spPr>
        <a:xfrm>
          <a:off x="0" y="3138093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Equal access to care</a:t>
          </a:r>
        </a:p>
      </dsp:txBody>
      <dsp:txXfrm>
        <a:off x="0" y="3138093"/>
        <a:ext cx="3915918" cy="1045818"/>
      </dsp:txXfrm>
    </dsp:sp>
    <dsp:sp modelId="{7AEE7E9C-9B29-4BB5-87E7-F2E9599E3806}">
      <dsp:nvSpPr>
        <dsp:cNvPr id="0" name=""/>
        <dsp:cNvSpPr/>
      </dsp:nvSpPr>
      <dsp:spPr>
        <a:xfrm>
          <a:off x="0" y="4183911"/>
          <a:ext cx="391591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EC91AC-A7FF-48BF-8E34-E9D740A9A41F}">
      <dsp:nvSpPr>
        <dsp:cNvPr id="0" name=""/>
        <dsp:cNvSpPr/>
      </dsp:nvSpPr>
      <dsp:spPr>
        <a:xfrm>
          <a:off x="0" y="4183911"/>
          <a:ext cx="3915918" cy="10458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(Beauchamp &amp; Childress, 2019)</a:t>
          </a:r>
        </a:p>
      </dsp:txBody>
      <dsp:txXfrm>
        <a:off x="0" y="4183911"/>
        <a:ext cx="3915918" cy="104581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89D49-72E5-421B-AF81-BCD44A18F0DF}">
      <dsp:nvSpPr>
        <dsp:cNvPr id="0" name=""/>
        <dsp:cNvSpPr/>
      </dsp:nvSpPr>
      <dsp:spPr>
        <a:xfrm>
          <a:off x="754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28FEC-CE63-45D2-AF91-374D5FD9BDB0}">
      <dsp:nvSpPr>
        <dsp:cNvPr id="0" name=""/>
        <dsp:cNvSpPr/>
      </dsp:nvSpPr>
      <dsp:spPr>
        <a:xfrm>
          <a:off x="259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Asthma affects airway function</a:t>
          </a:r>
        </a:p>
      </dsp:txBody>
      <dsp:txXfrm>
        <a:off x="259981" y="2217197"/>
        <a:ext cx="1800000" cy="720000"/>
      </dsp:txXfrm>
    </dsp:sp>
    <dsp:sp modelId="{89FD79D4-94BA-4C97-857A-08016F20648A}">
      <dsp:nvSpPr>
        <dsp:cNvPr id="0" name=""/>
        <dsp:cNvSpPr/>
      </dsp:nvSpPr>
      <dsp:spPr>
        <a:xfrm>
          <a:off x="2869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4609C-3335-43CE-8A77-43A8785C6553}">
      <dsp:nvSpPr>
        <dsp:cNvPr id="0" name=""/>
        <dsp:cNvSpPr/>
      </dsp:nvSpPr>
      <dsp:spPr>
        <a:xfrm>
          <a:off x="2374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Monitoring and medication improve control</a:t>
          </a:r>
        </a:p>
      </dsp:txBody>
      <dsp:txXfrm>
        <a:off x="2374981" y="2217197"/>
        <a:ext cx="1800000" cy="720000"/>
      </dsp:txXfrm>
    </dsp:sp>
    <dsp:sp modelId="{5A6DD4A4-1831-42A2-9AA7-5EA8B93FEB44}">
      <dsp:nvSpPr>
        <dsp:cNvPr id="0" name=""/>
        <dsp:cNvSpPr/>
      </dsp:nvSpPr>
      <dsp:spPr>
        <a:xfrm>
          <a:off x="4984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3B040-86BD-4D68-9CBA-C970D381FA03}">
      <dsp:nvSpPr>
        <dsp:cNvPr id="0" name=""/>
        <dsp:cNvSpPr/>
      </dsp:nvSpPr>
      <dsp:spPr>
        <a:xfrm>
          <a:off x="4489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Lifestyle support and education are important</a:t>
          </a:r>
        </a:p>
      </dsp:txBody>
      <dsp:txXfrm>
        <a:off x="4489981" y="2217197"/>
        <a:ext cx="1800000" cy="720000"/>
      </dsp:txXfrm>
    </dsp:sp>
    <dsp:sp modelId="{61684EC3-ECB3-4538-A72C-4DA462A5F84D}">
      <dsp:nvSpPr>
        <dsp:cNvPr id="0" name=""/>
        <dsp:cNvSpPr/>
      </dsp:nvSpPr>
      <dsp:spPr>
        <a:xfrm>
          <a:off x="7099981" y="1136966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F5E41-1AAE-469E-9761-EA28B93C161B}">
      <dsp:nvSpPr>
        <dsp:cNvPr id="0" name=""/>
        <dsp:cNvSpPr/>
      </dsp:nvSpPr>
      <dsp:spPr>
        <a:xfrm>
          <a:off x="6604981" y="221719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Person‑centred care improves outcomes</a:t>
          </a:r>
        </a:p>
      </dsp:txBody>
      <dsp:txXfrm>
        <a:off x="6604981" y="2217197"/>
        <a:ext cx="1800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05144-5F8A-4696-82E8-539198A17E16}">
      <dsp:nvSpPr>
        <dsp:cNvPr id="0" name=""/>
        <dsp:cNvSpPr/>
      </dsp:nvSpPr>
      <dsp:spPr>
        <a:xfrm>
          <a:off x="0" y="2978"/>
          <a:ext cx="91576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4A35E-B2C9-4330-9649-7DCF605DE51C}">
      <dsp:nvSpPr>
        <dsp:cNvPr id="0" name=""/>
        <dsp:cNvSpPr/>
      </dsp:nvSpPr>
      <dsp:spPr>
        <a:xfrm>
          <a:off x="0" y="2978"/>
          <a:ext cx="9157672" cy="6094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Asthma UK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 facts and statistics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https://www.asthma.org.uk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15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Beauchamp, T.L. and Childress, J.F. (2019)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Principles of biomedical ethics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8th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Oxford: Oxford University Press.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Global Initiative for Asthma (GINA)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Global strategy for asthma management and prevention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https://ginasthma.org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16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Miller, C. (2020)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Human biology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https://humanbiology.pressbooks.tru.ca/chapter/15-2-structure-and-function-of-the-respiratory-system/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18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https://www.nhs.uk/conditions/asthma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19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Asthma: diagnosis, monitoring and chronic asthma management (NG80)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https://www.nice.org.uk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20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1" kern="1200" dirty="0">
              <a:latin typeface="Arial" panose="020B0604020202020204" pitchFamily="34" charset="0"/>
              <a:cs typeface="Arial" panose="020B0604020202020204" pitchFamily="34" charset="0"/>
            </a:rPr>
            <a:t>Nurse24 (2021)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it-IT" sz="1800" i="1" kern="1200" dirty="0">
              <a:latin typeface="Arial" panose="020B0604020202020204" pitchFamily="34" charset="0"/>
              <a:cs typeface="Arial" panose="020B0604020202020204" pitchFamily="34" charset="0"/>
            </a:rPr>
            <a:t>Asma: cosa è e come si tratta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https://www.nurse24.it/studenti/patologia/asma-cosa-come-si-tratta.html</a:t>
          </a:r>
          <a:r>
            <a:rPr lang="it-IT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21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Public Health England (2021)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Respiratory disease profile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https://www.gov.uk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(Accessed: 23 March 2026).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Tortora, G.J. and Derrickson, B.H. (2021)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16th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Hoboken: Wiley.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Waugh, A. and Grant, A. (2022)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i="1" kern="1200" dirty="0">
              <a:latin typeface="Arial" panose="020B0604020202020204" pitchFamily="34" charset="0"/>
              <a:cs typeface="Arial" panose="020B0604020202020204" pitchFamily="34" charset="0"/>
            </a:rPr>
            <a:t>Ross and Wilson anatomy and physiology in health and illness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14th 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edn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. Edinburgh: Elsevier.</a:t>
          </a:r>
        </a:p>
      </dsp:txBody>
      <dsp:txXfrm>
        <a:off x="0" y="2978"/>
        <a:ext cx="9157672" cy="60943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06.47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02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43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22T20:21:16.61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0808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Hello, my name is </a:t>
            </a:r>
            <a:r>
              <a:rPr lang="en-US" b="1" dirty="0"/>
              <a:t>Saleha Sufi</a:t>
            </a:r>
            <a:r>
              <a:rPr lang="en-US" dirty="0"/>
              <a:t>, and in this presentation I’m going to talk about a care plan for a fictional patient with asthma, which is a chronic respiratory condition.</a:t>
            </a:r>
          </a:p>
          <a:p>
            <a:r>
              <a:rPr lang="en-US" dirty="0"/>
              <a:t>I’ll be covering how the respiratory system works, how asthma affects it, and then I’ll go on to explain a care plan based on NHS and NICE guidelines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chronic respiratory diseases are a big health issue in the UK, and asthma is one of the most common ones.</a:t>
            </a:r>
          </a:p>
          <a:p>
            <a:r>
              <a:rPr lang="en-US" dirty="0"/>
              <a:t>It affects over 5 million people, and if it’s not managed properly, it can really impact someone’s daily life.</a:t>
            </a:r>
          </a:p>
          <a:p>
            <a:r>
              <a:rPr lang="en-US" dirty="0"/>
              <a:t>In this presentation, I’ll be focusing on a fictional patient and using that to show how we can apply knowledge of the body and care planning in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Asthma </a:t>
            </a:r>
            <a:r>
              <a:rPr lang="en-US" dirty="0"/>
              <a:t>is a long-term condition that affects the airways.</a:t>
            </a:r>
          </a:p>
          <a:p>
            <a:r>
              <a:rPr lang="en-US" dirty="0"/>
              <a:t>What happens is the airways become inflamed, they narrow, and sometimes fill with mucus.</a:t>
            </a:r>
          </a:p>
          <a:p>
            <a:r>
              <a:rPr lang="en-US" dirty="0"/>
              <a:t>This makes it harder to breathe, which is why people experience symptoms like wheezing, coughing, and shortness of breath.</a:t>
            </a:r>
          </a:p>
          <a:p>
            <a:r>
              <a:rPr lang="en-US" dirty="0"/>
              <a:t>These symptoms can also be triggered by things like dust, pollen, exercise, or pollution.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To understand asthma properly, it’s important to look at the structure of the respiratory system.</a:t>
            </a:r>
          </a:p>
          <a:p>
            <a:r>
              <a:rPr lang="en-US" dirty="0"/>
              <a:t>Air enters through the nose or mouth, then travels down the trachea.</a:t>
            </a:r>
          </a:p>
          <a:p>
            <a:r>
              <a:rPr lang="en-US" dirty="0"/>
              <a:t>From there, it goes into the bronchi, which branch into smaller tubes called bronchioles inside the lungs.</a:t>
            </a:r>
          </a:p>
          <a:p>
            <a:r>
              <a:rPr lang="en-US" dirty="0"/>
              <a:t>At the end of these are the alveoli, and this is where oxygen enters the blood and carbon dioxide leaves the body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0878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in terms of how breathing works, when we inhale, the diaphragm contracts and the lungs expand, allowing air to come in.</a:t>
            </a:r>
          </a:p>
          <a:p>
            <a:r>
              <a:rPr lang="en-US" dirty="0"/>
              <a:t>Oxygen then moves into the bloodstream through the alveoli.</a:t>
            </a:r>
          </a:p>
          <a:p>
            <a:r>
              <a:rPr lang="en-US" dirty="0"/>
              <a:t>At the same time, carbon dioxide moves out of the blood and is breathed out when we exhale.</a:t>
            </a:r>
          </a:p>
          <a:p>
            <a:r>
              <a:rPr lang="en-US" dirty="0"/>
              <a:t>For this process to work properly, the airways need to stay open and clear.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In asthma, this normal process is disrupted.</a:t>
            </a:r>
          </a:p>
          <a:p>
            <a:r>
              <a:rPr lang="en-US" dirty="0"/>
              <a:t>The airways become inflamed and swollen, and the muscles around them tighten — which is called bronchoconstriction.</a:t>
            </a:r>
          </a:p>
          <a:p>
            <a:r>
              <a:rPr lang="en-US" dirty="0"/>
              <a:t>On top of that, extra mucus is produced, which further blocks the airways.</a:t>
            </a:r>
          </a:p>
          <a:p>
            <a:r>
              <a:rPr lang="en-US" dirty="0"/>
              <a:t>So overall, airflow is reduced, making it much harder for the person to breathe.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 fictional patient I’ve chosen is a 17-year-old female living in urban London.</a:t>
            </a:r>
          </a:p>
          <a:p>
            <a:r>
              <a:rPr lang="en-US" dirty="0"/>
              <a:t>She has moderate persistent asthma and experiences symptoms during exercise and when exposed to pollution or allergens.</a:t>
            </a:r>
          </a:p>
          <a:p>
            <a:r>
              <a:rPr lang="en-US" dirty="0"/>
              <a:t>She’s generally active, but her asthma can sometimes affect her daily activities.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There are several risk factors that could be affecting her asthma.</a:t>
            </a:r>
          </a:p>
          <a:p>
            <a:r>
              <a:rPr lang="en-US" dirty="0"/>
              <a:t>Living in a city means she’s exposed to more air pollution, which can irritate the airways.</a:t>
            </a:r>
          </a:p>
          <a:p>
            <a:r>
              <a:rPr lang="en-US" dirty="0"/>
              <a:t>She also has a family history of asthma, which increases her risk.</a:t>
            </a:r>
          </a:p>
          <a:p>
            <a:r>
              <a:rPr lang="en-US" dirty="0"/>
              <a:t>On top of that, things like dust, pollen, and stress could also trigger her symptoms.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monitoring is really important in managing asthma.</a:t>
            </a:r>
          </a:p>
          <a:p>
            <a:r>
              <a:rPr lang="en-US" dirty="0"/>
              <a:t>The patient would use a peak flow meter regularly to check how well her lungs are working.</a:t>
            </a:r>
          </a:p>
          <a:p>
            <a:r>
              <a:rPr lang="en-US" dirty="0"/>
              <a:t>If her peak flow drops below around 80% of her normal level, that could indicate worsening asthma.</a:t>
            </a:r>
          </a:p>
          <a:p>
            <a:r>
              <a:rPr lang="en-US" dirty="0"/>
              <a:t>She would also keep track of symptoms and attend regular reviews with her GP or asthma nurse.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In terms of treatment, the patient would use a preventer inhaler every day, which helps reduce inflammation in the airways.</a:t>
            </a:r>
          </a:p>
          <a:p>
            <a:r>
              <a:rPr lang="en-US" dirty="0"/>
              <a:t>She would also have a reliever inhaler to use when symptoms occur, as it quickly opens up the airways.</a:t>
            </a:r>
          </a:p>
          <a:p>
            <a:r>
              <a:rPr lang="en-US" dirty="0"/>
              <a:t>This approach follows NICE guidelines, and she would also have a </a:t>
            </a:r>
            <a:r>
              <a:rPr lang="en-US" dirty="0" err="1"/>
              <a:t>personalised</a:t>
            </a:r>
            <a:r>
              <a:rPr lang="en-US" dirty="0"/>
              <a:t> asthma action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Lifestyle changes can also improve asthma control.</a:t>
            </a:r>
          </a:p>
          <a:p>
            <a:r>
              <a:rPr lang="en-US" dirty="0"/>
              <a:t>The patient should learn to </a:t>
            </a:r>
            <a:r>
              <a:rPr lang="en-US" b="0" dirty="0"/>
              <a:t>identify and avoid triggers, such as allergens and pollution.</a:t>
            </a:r>
          </a:p>
          <a:p>
            <a:r>
              <a:rPr lang="en-US" b="0" dirty="0"/>
              <a:t>Maintaining regular physical activity </a:t>
            </a:r>
            <a:r>
              <a:rPr lang="en-US" dirty="0"/>
              <a:t>can improve lung function and overall health.</a:t>
            </a:r>
          </a:p>
          <a:p>
            <a:r>
              <a:rPr lang="en-US" dirty="0"/>
              <a:t>Improving indoor air quality and ensuring smoke-free environments can also reduce symptoms.</a:t>
            </a:r>
          </a:p>
          <a:p>
            <a:r>
              <a:rPr lang="en-US" dirty="0"/>
              <a:t>Education and self-management strategies empower the patient to take control of their condition.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care is really important here.</a:t>
            </a:r>
          </a:p>
          <a:p>
            <a:r>
              <a:rPr lang="en-US" dirty="0"/>
              <a:t>The patient should be involved in decisions about her treatment, so she feels more in control.</a:t>
            </a:r>
          </a:p>
          <a:p>
            <a:r>
              <a:rPr lang="en-US" dirty="0"/>
              <a:t>Healthcare professionals like GPs and asthma nurses should work together to support her.</a:t>
            </a:r>
          </a:p>
          <a:p>
            <a:r>
              <a:rPr lang="en-US" dirty="0"/>
              <a:t>Clear communication, especially about how to use inhalers properly, is essential.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Ethical considerations also play a role in care.</a:t>
            </a:r>
          </a:p>
          <a:p>
            <a:r>
              <a:rPr lang="en-US" dirty="0"/>
              <a:t>The patient’s autonomy should be respected, meaning she has the right to make informed decisions.</a:t>
            </a:r>
          </a:p>
          <a:p>
            <a:r>
              <a:rPr lang="en-US" dirty="0"/>
              <a:t>Confidentiality is also important, so her personal information is protected.</a:t>
            </a:r>
          </a:p>
          <a:p>
            <a:r>
              <a:rPr lang="en-US" dirty="0"/>
              <a:t>Healthcare professionals must act in her best interests and provide fair access to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So, to conclude, asthma affects the respiratory system by narrowing and inflaming the airways, which makes breathing difficult.</a:t>
            </a:r>
          </a:p>
          <a:p>
            <a:r>
              <a:rPr lang="en-US" dirty="0"/>
              <a:t>However, with proper monitoring, medication, and lifestyle support, it can be managed effectively.</a:t>
            </a:r>
          </a:p>
          <a:p>
            <a:r>
              <a:rPr lang="en-US" dirty="0"/>
              <a:t>This care plan shows how understanding the body’s physiology helps guide safe and person-</a:t>
            </a:r>
            <a:r>
              <a:rPr lang="en-US" dirty="0" err="1"/>
              <a:t>centred</a:t>
            </a:r>
            <a:r>
              <a:rPr lang="en-US" dirty="0"/>
              <a:t> care. its success depends on the patient following the treatment plan and managing their triggers 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These references include evidence-based guidance from NICE and the NHS, as well as academic literature, which has been used to support the care plan and understanding of asthma throughout this presentation.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8A760-8920-F079-C973-EAAB01C3B7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F1FEA-F348-CE12-50D9-0F0A91A995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A2A66-A49B-18E5-2827-19F1CA545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D6976-E144-59A7-CE68-0FA862C3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F81ADB-739F-5E53-3D28-A78327EF5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904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A4F73-B2FC-0220-D4E1-7C0F0A500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07A05-6130-3AB1-0820-B02684564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C5B7C-065B-3860-3E22-F317356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44D56-736B-76A9-541A-109CB3712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175B4-DE5D-3DAE-AE80-18B85A866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EBCCF-514B-E8E3-2392-AD96E965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A5581-4799-3872-6338-0940B0B17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1ED17-96B4-CD19-FC11-B843E19D8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864394-BC66-9BBC-6A0B-BC476D94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08B6A-D0DA-724F-5ACC-727F2BFBB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971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3C8EA-45ED-41C9-1340-A851D442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58BFE-C6C6-E5B7-1288-FE171FE28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6F908B-8E08-348E-9272-52194056E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6865E-C81E-9A17-E387-E2823D0E7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BB4BA6-154E-1687-3499-A67F6AEF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32A1F-08E4-4EAF-473A-6624305BD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045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58ED8-0F64-3EAB-5D38-1CC217B7A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805F-C023-31A1-C86D-A0E5EF33ED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7F696-E7F8-26EF-23B5-E3EFA5FCAB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ED4EC6-EDD8-B5C7-CA88-D124D3EDDC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502A61-EC5A-685E-B8F6-75BCC0A360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1746B-66B6-F0E2-5180-E1B9613BA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90E695-DE97-DEAD-25F2-092854742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745C87-3CFE-7770-2AEC-BD3722C95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7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CCD88-AAF1-8A6B-6AD9-B5A5FDCA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CFBF1-BE17-B2F5-F25F-CE57FE643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49A35-0316-0C2B-E1A9-6312297EE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D41226-AC31-A642-3AFC-4942C96412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86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40785B-A770-BAEB-49C1-4AB32BEC2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9384E7-2BCF-146B-EC70-6285EA36B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B6929F-E0F3-40B2-19B4-17D2DB21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880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2670B-2FD3-7EB2-7280-687C0CDCA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69D0D-E018-8305-684C-3FF184CE5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59FC30-E7D0-6D90-03F5-694D49D0CD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D258D-1F67-2AF5-96D5-7D657FD79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81941-80A5-BB6B-D44D-8EDED475E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CF6B98-C129-DEC5-502D-69FB44410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82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8427A-0CE6-8A2D-B93B-EEA361C08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F19528-0894-B8CB-C0A4-0E9209B5F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9823D-0C77-36D1-6D01-182B6FF4B4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C6C53D-CC02-A9EE-7B52-56A3B1A7E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2549-A2F6-3201-49F9-CEE39531E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A125D-B9FF-3C33-6449-C3F0B75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55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63B9F-46C0-06F8-3633-A80D2A519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7F223C-3A82-202C-EAE6-436DDCE9F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17AA5-867D-BE1D-18AE-4B695150E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2172A-5460-2AB6-076A-AB7677953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4D4D1-C977-9311-6116-A82CABA6B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986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64E82F-D45E-47EB-1B76-72F2FBB4B0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13563D-3317-A46D-E3EA-326A848295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9BB89-9781-2E20-A06F-2E6638DB4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4CF7B-C197-AF1A-C565-9F52398F0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E1137-9E70-4E24-A71C-AB4F3818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809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BBE7C1-1F38-2CFF-E018-00105372D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A35C1A-F881-CC6A-DF70-47A10193F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7C3F2-DBA1-F37F-824F-CF8672C33E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02796-2BD2-ED9E-5B7B-BD82CC7A2D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14F08-6819-DD54-4CAB-634E6E1945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909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18/10/relationships/comments" Target="../comments/modernComment_101_0.xml"/><Relationship Id="rId7" Type="http://schemas.openxmlformats.org/officeDocument/2006/relationships/diagramLayout" Target="../diagrams/layout1.xml"/><Relationship Id="rId12" Type="http://schemas.openxmlformats.org/officeDocument/2006/relationships/hyperlink" Target="https://humanbiology.pressbooks.tru.ca/chapter/15-2-structure-and-function-of-the-respiratory-syste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openxmlformats.org/officeDocument/2006/relationships/hyperlink" Target="https://www.flickr.com/photos/surroundsound5000/4603946826/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www.publicdomainpictures.net/en/view-image.php?image=228294&amp;picture=asthma-inhaler" TargetMode="Externa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17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customXml" Target="../ink/ink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customXml" Target="../ink/ink3.xml"/><Relationship Id="rId5" Type="http://schemas.openxmlformats.org/officeDocument/2006/relationships/diagramQuickStyle" Target="../diagrams/quickStyle3.xml"/><Relationship Id="rId15" Type="http://schemas.openxmlformats.org/officeDocument/2006/relationships/hyperlink" Target="https://creativecommons.org/licenses/by-nc-nd/3.0/" TargetMode="External"/><Relationship Id="rId10" Type="http://schemas.openxmlformats.org/officeDocument/2006/relationships/customXml" Target="../ink/ink2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6.png"/><Relationship Id="rId14" Type="http://schemas.openxmlformats.org/officeDocument/2006/relationships/hyperlink" Target="https://www.nurse24.it/studenti/patologia/asma-cosa-come-si-tratta.html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8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11" Type="http://schemas.openxmlformats.org/officeDocument/2006/relationships/hyperlink" Target="https://en.wikipedia.org/wiki/Bronchiole" TargetMode="External"/><Relationship Id="rId5" Type="http://schemas.openxmlformats.org/officeDocument/2006/relationships/diagramData" Target="../diagrams/data4.xml"/><Relationship Id="rId10" Type="http://schemas.openxmlformats.org/officeDocument/2006/relationships/image" Target="../media/image29.png"/><Relationship Id="rId4" Type="http://schemas.openxmlformats.org/officeDocument/2006/relationships/hyperlink" Target="http://www.ventilab.it/2021/03/spazio-morto-ventilazione-minuto.html" TargetMode="Externa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hyperlink" Target="https://www.frontiersin.org/articles/10.3389/fimmu.2020.608666/full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openxmlformats.org/officeDocument/2006/relationships/hyperlink" Target="https://www.publicdomainpictures.net/en/view-image.php?image=228294&amp;picture=asthma-inhaler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hyperlink" Target="https://internationaljournalofresearch.com/2020/06/28/sources-and-causes-of-air-pollution-by-nikhil-kumar/" TargetMode="External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33.png"/><Relationship Id="rId4" Type="http://schemas.openxmlformats.org/officeDocument/2006/relationships/diagramLayout" Target="../diagrams/layout7.xml"/><Relationship Id="rId9" Type="http://schemas.openxmlformats.org/officeDocument/2006/relationships/hyperlink" Target="http://intlpollution.commons.gc.cuny.edu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diagramLayout" Target="../diagrams/layout8.xml"/><Relationship Id="rId9" Type="http://schemas.openxmlformats.org/officeDocument/2006/relationships/hyperlink" Target="https://www.wikidoc.org/index.php/Peak_flow_meter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openxmlformats.org/officeDocument/2006/relationships/hyperlink" Target="https://www.picpedia.org/medical/a/asthma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microsoft.com/office/2007/relationships/hdphoto" Target="../media/hdphoto2.wdp"/><Relationship Id="rId5" Type="http://schemas.openxmlformats.org/officeDocument/2006/relationships/diagramQuickStyle" Target="../diagrams/quickStyle9.xml"/><Relationship Id="rId10" Type="http://schemas.openxmlformats.org/officeDocument/2006/relationships/image" Target="../media/image44.png"/><Relationship Id="rId4" Type="http://schemas.openxmlformats.org/officeDocument/2006/relationships/diagramLayout" Target="../diagrams/layout9.xml"/><Relationship Id="rId9" Type="http://schemas.openxmlformats.org/officeDocument/2006/relationships/hyperlink" Target="https://pruebasypracticas.blogspot.com/2015/01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3771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20647" y="1045661"/>
            <a:ext cx="4521522" cy="2274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0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for a Patient with Asthma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20647" y="3111927"/>
            <a:ext cx="4523123" cy="3568273"/>
          </a:xfr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Saleha Sufi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Number:2427750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Code:BMHP5023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 Introduction to Physiology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Parese Ahmed</a:t>
            </a: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Title : Presentation (Power Point voice over)</a:t>
            </a:r>
            <a:endParaRPr lang="en-US" sz="5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niversity of Wales Trinity Saint David launches ‘One Planet ...">
            <a:extLst>
              <a:ext uri="{FF2B5EF4-FFF2-40B4-BE49-F238E27FC236}">
                <a16:creationId xmlns:a16="http://schemas.microsoft.com/office/drawing/2014/main" id="{3BEFE3E1-F44F-D653-E0EA-5999254D653F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-25000"/>
                    </a14:imgEffect>
                    <a14:imgEffect>
                      <a14:colorTemperature colorTemp="5600"/>
                    </a14:imgEffect>
                  </a14:imgLayer>
                </a14:imgProps>
              </a:ext>
            </a:extLst>
          </a:blip>
          <a:srcRect b="297"/>
          <a:stretch>
            <a:fillRect/>
          </a:stretch>
        </p:blipFill>
        <p:spPr>
          <a:xfrm>
            <a:off x="-105503" y="2373085"/>
            <a:ext cx="4091198" cy="2993571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  <a:blipFill dpi="0" rotWithShape="1">
            <a:blip r:embed="rId7"/>
            <a:srcRect/>
            <a:tile tx="0" ty="0" sx="100000" sy="100000" flip="none" algn="tl"/>
          </a:blipFill>
          <a:effectLst>
            <a:softEdge rad="127000"/>
          </a:effec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89" y="-5977"/>
            <a:ext cx="467900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3E0A5448-3F81-E093-D48D-26490DD48F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 advTm="22154">
        <p15:prstTrans prst="curtains"/>
      </p:transition>
    </mc:Choice>
    <mc:Fallback>
      <p:transition spd="slow" advTm="221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9" name="Freeform: Shape 18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2" y="321783"/>
            <a:ext cx="4373372" cy="949645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5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C9CFDC-7445-9CD9-E7FC-D23F80066B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540" r="2005" b="1"/>
          <a:stretch>
            <a:fillRect/>
          </a:stretch>
        </p:blipFill>
        <p:spPr>
          <a:xfrm>
            <a:off x="4223866" y="-12699"/>
            <a:ext cx="2882553" cy="2075190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13C56F9-8B10-95E8-6A46-14C601E053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7782527"/>
              </p:ext>
            </p:extLst>
          </p:nvPr>
        </p:nvGraphicFramePr>
        <p:xfrm>
          <a:off x="88900" y="1397000"/>
          <a:ext cx="3797213" cy="5473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A1FC772-5753-C633-09E0-C50E4777758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9303" r="12803" b="1"/>
          <a:stretch>
            <a:fillRect/>
          </a:stretch>
        </p:blipFill>
        <p:spPr>
          <a:xfrm>
            <a:off x="6676782" y="3257838"/>
            <a:ext cx="2454288" cy="3352027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80C01A-3F82-BF64-20C8-A75028E348FD}"/>
              </a:ext>
            </a:extLst>
          </p:cNvPr>
          <p:cNvSpPr txBox="1"/>
          <p:nvPr/>
        </p:nvSpPr>
        <p:spPr>
          <a:xfrm>
            <a:off x="5107577" y="1645920"/>
            <a:ext cx="1321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i="1" dirty="0">
                <a:latin typeface="Arial" panose="020B0604020202020204" pitchFamily="34" charset="0"/>
                <a:cs typeface="Arial" panose="020B0604020202020204" pitchFamily="34" charset="0"/>
              </a:rPr>
              <a:t>Figure 1: Stethoscope used in clinical assessment (Author unknown)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46418C-2B43-7880-77BB-294D7370CAA2}"/>
              </a:ext>
            </a:extLst>
          </p:cNvPr>
          <p:cNvSpPr txBox="1"/>
          <p:nvPr/>
        </p:nvSpPr>
        <p:spPr>
          <a:xfrm>
            <a:off x="7347200" y="6126480"/>
            <a:ext cx="12350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2: Structure of the human respiratory system (Miller, 2020).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24211E-E0AD-E7C3-41E6-A7B6AC142DA9}"/>
              </a:ext>
            </a:extLst>
          </p:cNvPr>
          <p:cNvSpPr txBox="1"/>
          <p:nvPr/>
        </p:nvSpPr>
        <p:spPr>
          <a:xfrm>
            <a:off x="4223866" y="5628477"/>
            <a:ext cx="1380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NHS, 2023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496871"/>
            <a:ext cx="5295671" cy="176013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Asthma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77422" y="0"/>
            <a:ext cx="4366578" cy="6685267"/>
            <a:chOff x="6357228" y="0"/>
            <a:chExt cx="5822103" cy="6685267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Picture 19">
            <a:extLst>
              <a:ext uri="{FF2B5EF4-FFF2-40B4-BE49-F238E27FC236}">
                <a16:creationId xmlns:a16="http://schemas.microsoft.com/office/drawing/2014/main" id="{967F85D7-738D-12AD-4522-74A528924A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317" r="-2" b="-2"/>
          <a:stretch>
            <a:fillRect/>
          </a:stretch>
        </p:blipFill>
        <p:spPr>
          <a:xfrm>
            <a:off x="5562600" y="1426029"/>
            <a:ext cx="3617227" cy="3483428"/>
          </a:xfrm>
          <a:prstGeom prst="rect">
            <a:avLst/>
          </a:prstGeom>
          <a:effectLst>
            <a:softEdge rad="317500"/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F8E581-9D2A-41DA-1E0D-A29DB77AE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837251"/>
              </p:ext>
            </p:extLst>
          </p:nvPr>
        </p:nvGraphicFramePr>
        <p:xfrm>
          <a:off x="137205" y="1894114"/>
          <a:ext cx="4715566" cy="4743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5C15993-C800-0011-37E4-BE164BDEBAF7}"/>
              </a:ext>
            </a:extLst>
          </p:cNvPr>
          <p:cNvSpPr txBox="1"/>
          <p:nvPr/>
        </p:nvSpPr>
        <p:spPr>
          <a:xfrm>
            <a:off x="6753497" y="4738454"/>
            <a:ext cx="105809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3: Asthma inhalers used for treatment (Author unknown, n.d.).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83699A37-2768-8AAD-7537-37FE7570DF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64868"/>
              </p:ext>
            </p:extLst>
          </p:nvPr>
        </p:nvGraphicFramePr>
        <p:xfrm>
          <a:off x="4053251" y="1867260"/>
          <a:ext cx="5090520" cy="4881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D69024A-4D3E-E681-6E39-A7E3CF0F88B2}"/>
                  </a:ext>
                </a:extLst>
              </p14:cNvPr>
              <p14:cNvContentPartPr/>
              <p14:nvPr/>
            </p14:nvContentPartPr>
            <p14:xfrm>
              <a:off x="2754326" y="1610726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D69024A-4D3E-E681-6E39-A7E3CF0F88B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748206" y="1604606"/>
                <a:ext cx="12600" cy="12600"/>
              </a:xfrm>
              <a:prstGeom prst="rect">
                <a:avLst/>
              </a:prstGeom>
            </p:spPr>
          </p:pic>
        </mc:Fallback>
      </mc:AlternateContent>
      <p:grpSp>
        <p:nvGrpSpPr>
          <p:cNvPr id="8" name="Group 7">
            <a:extLst>
              <a:ext uri="{FF2B5EF4-FFF2-40B4-BE49-F238E27FC236}">
                <a16:creationId xmlns:a16="http://schemas.microsoft.com/office/drawing/2014/main" id="{C94DE988-8C78-0B5A-6E12-DB02BB5E8513}"/>
              </a:ext>
            </a:extLst>
          </p:cNvPr>
          <p:cNvGrpSpPr/>
          <p:nvPr/>
        </p:nvGrpSpPr>
        <p:grpSpPr>
          <a:xfrm>
            <a:off x="8490566" y="1045166"/>
            <a:ext cx="360" cy="360"/>
            <a:chOff x="8490566" y="104516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471EE239-3060-022E-A830-4855F42F1920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471EE239-3060-022E-A830-4855F42F192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707B44AE-F876-7CF1-8A09-2E7EB4B197DE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707B44AE-F876-7CF1-8A09-2E7EB4B197D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258D3160-0FB5-9E0C-3CE4-8D2D962384A4}"/>
                    </a:ext>
                  </a:extLst>
                </p14:cNvPr>
                <p14:cNvContentPartPr/>
                <p14:nvPr/>
              </p14:nvContentPartPr>
              <p14:xfrm>
                <a:off x="8490566" y="1045166"/>
                <a:ext cx="360" cy="3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258D3160-0FB5-9E0C-3CE4-8D2D962384A4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8484446" y="103904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71D23164-1FAC-10A4-EBB1-82851B5E881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-39466" y="2119923"/>
            <a:ext cx="3225064" cy="312663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584435F-A3F4-A47C-D7F8-F6904DF0EC9D}"/>
              </a:ext>
            </a:extLst>
          </p:cNvPr>
          <p:cNvSpPr txBox="1"/>
          <p:nvPr/>
        </p:nvSpPr>
        <p:spPr>
          <a:xfrm>
            <a:off x="2323593" y="6232049"/>
            <a:ext cx="144881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4" tooltip="https://www.nurse24.it/studenti/patologia/asma-cosa-come-si-tratta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5" tooltip="https://creativecommons.org/licenses/by-nc-nd/3.0/"/>
              </a:rPr>
              <a:t>CC BY-NC-ND</a:t>
            </a:r>
            <a:endParaRPr lang="en-GB" sz="9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2BED2BF-E1FD-3FD0-00A5-F8AE8FCCEFB7}"/>
              </a:ext>
            </a:extLst>
          </p:cNvPr>
          <p:cNvSpPr txBox="1"/>
          <p:nvPr/>
        </p:nvSpPr>
        <p:spPr>
          <a:xfrm>
            <a:off x="3048000" y="252164"/>
            <a:ext cx="58543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Respiratory System Anatomy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F87973-B128-1BDB-1D17-2E6102F2F5B2}"/>
              </a:ext>
            </a:extLst>
          </p:cNvPr>
          <p:cNvSpPr txBox="1"/>
          <p:nvPr/>
        </p:nvSpPr>
        <p:spPr>
          <a:xfrm>
            <a:off x="418011" y="5146766"/>
            <a:ext cx="168510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4: Comparison of normal airway and asthmatic airway (Nurse24, 2021).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65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6" name="Freeform: Shape 35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4" name="Freeform: Shape 43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0796"/>
            <a:ext cx="4331643" cy="159323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Respiratory Physiology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6AF648-FD63-9C4E-A000-597B754D0B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8363" b="-3"/>
          <a:stretch>
            <a:fillRect/>
          </a:stretch>
        </p:blipFill>
        <p:spPr>
          <a:xfrm>
            <a:off x="6716486" y="3940628"/>
            <a:ext cx="2442567" cy="2656115"/>
          </a:xfrm>
          <a:prstGeom prst="rect">
            <a:avLst/>
          </a:prstGeom>
          <a:effectLst>
            <a:softEdge rad="63500"/>
          </a:effectLst>
        </p:spPr>
      </p:pic>
      <p:graphicFrame>
        <p:nvGraphicFramePr>
          <p:cNvPr id="55" name="Content Placeholder 2">
            <a:extLst>
              <a:ext uri="{FF2B5EF4-FFF2-40B4-BE49-F238E27FC236}">
                <a16:creationId xmlns:a16="http://schemas.microsoft.com/office/drawing/2014/main" id="{1FB0B5AD-58A5-3665-27D7-62B3A39FA7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529604"/>
              </p:ext>
            </p:extLst>
          </p:nvPr>
        </p:nvGraphicFramePr>
        <p:xfrm>
          <a:off x="165099" y="1828800"/>
          <a:ext cx="3788143" cy="4767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9CCB22F-BE35-3E6B-A653-3F9AAE45A88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571999" y="243557"/>
            <a:ext cx="2144487" cy="1864146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-33427"/>
            <a:ext cx="5714772" cy="169712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Asthma Affects the Respiratory System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B7B65081-1026-BF20-9B99-EC19B44879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727868"/>
              </p:ext>
            </p:extLst>
          </p:nvPr>
        </p:nvGraphicFramePr>
        <p:xfrm>
          <a:off x="41045" y="1789960"/>
          <a:ext cx="4226156" cy="5084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AF051EFF-8DB9-3439-873D-3B747855180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339401" y="2153175"/>
            <a:ext cx="3722914" cy="3142121"/>
          </a:xfrm>
          <a:prstGeom prst="rect">
            <a:avLst/>
          </a:prstGeom>
          <a:effectLst>
            <a:softEdge rad="127000"/>
          </a:effec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483816"/>
            <a:ext cx="4978172" cy="14540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16F27EE-7A10-7D83-2185-98D486840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717445"/>
              </p:ext>
            </p:extLst>
          </p:nvPr>
        </p:nvGraphicFramePr>
        <p:xfrm>
          <a:off x="228" y="2421682"/>
          <a:ext cx="4571772" cy="4436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" name="Group 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CD63F9C-85A8-3542-BD4C-6713860679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312229" y="1619994"/>
            <a:ext cx="4017200" cy="4155165"/>
          </a:xfrm>
          <a:prstGeom prst="rect">
            <a:avLst/>
          </a:prstGeom>
          <a:solidFill>
            <a:srgbClr val="FFFFFF">
              <a:shade val="85000"/>
            </a:srgbClr>
          </a:solidFill>
          <a:effectLst>
            <a:softEdge rad="635000"/>
          </a:effectLst>
          <a:scene3d>
            <a:camera prst="orthographicFront"/>
            <a:lightRig rig="twoPt" dir="t">
              <a:rot lat="0" lon="0" rev="7200000"/>
            </a:lightRig>
          </a:scene3d>
          <a:sp3d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D679F0-D8DE-C406-7E7E-0BB4637D8866}"/>
              </a:ext>
            </a:extLst>
          </p:cNvPr>
          <p:cNvSpPr txBox="1"/>
          <p:nvPr/>
        </p:nvSpPr>
        <p:spPr>
          <a:xfrm>
            <a:off x="6466113" y="5682343"/>
            <a:ext cx="163285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Figure 8: Use of an inhaler for asthma treatment (Author unknown, n.d.).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BA40F49-6490-49E1-AB89-4B5946083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322" y="1"/>
            <a:ext cx="9143770" cy="684745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0152" y="151424"/>
            <a:ext cx="4553447" cy="135318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and Lifestyle:</a:t>
            </a:r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E61D4AE3-819C-FDDC-EEF4-B20910DEF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672428"/>
              </p:ext>
            </p:extLst>
          </p:nvPr>
        </p:nvGraphicFramePr>
        <p:xfrm>
          <a:off x="116628" y="1701122"/>
          <a:ext cx="4521521" cy="508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D75F59C4-B55A-D080-D819-5E23E25B23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25525"/>
          <a:stretch>
            <a:fillRect/>
          </a:stretch>
        </p:blipFill>
        <p:spPr>
          <a:xfrm>
            <a:off x="4636308" y="136525"/>
            <a:ext cx="4507551" cy="3359093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FC2C44-56E9-1B39-3A6D-743A2B435D0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8469" r="17394" b="3"/>
          <a:stretch>
            <a:fillRect/>
          </a:stretch>
        </p:blipFill>
        <p:spPr>
          <a:xfrm>
            <a:off x="4636308" y="3495618"/>
            <a:ext cx="4507551" cy="3359093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DC406F5B-6AB1-4F59-BBBB-3488A390D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26570" y="15796"/>
            <a:ext cx="4817288" cy="6838915"/>
            <a:chOff x="5742280" y="15796"/>
            <a:chExt cx="6423053" cy="6838915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3E373B8-6DB0-44E7-9D9A-501B6FDFC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57719" y="75800"/>
              <a:ext cx="6007612" cy="6778911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2B7F0B0-E102-4757-9055-800A572A4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9360" y="75800"/>
              <a:ext cx="6025971" cy="6778911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AB4BAB0-028A-4315-907B-73C93EC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6634" y="56513"/>
              <a:ext cx="6028697" cy="679819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40" name="Freeform: Shape 39">
              <a:extLst>
                <a:ext uri="{FF2B5EF4-FFF2-40B4-BE49-F238E27FC236}">
                  <a16:creationId xmlns:a16="http://schemas.microsoft.com/office/drawing/2014/main" id="{D9C0146C-E4E0-4055-8429-E93F25CA6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0215" y="15796"/>
              <a:ext cx="6165116" cy="6838915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4D7E2836-120A-433B-84C1-FA3AC0D65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42280" y="15796"/>
              <a:ext cx="6423053" cy="6838915"/>
            </a:xfrm>
            <a:custGeom>
              <a:avLst/>
              <a:gdLst>
                <a:gd name="connsiteX0" fmla="*/ 5953481 w 6423053"/>
                <a:gd name="connsiteY0" fmla="*/ 0 h 6858000"/>
                <a:gd name="connsiteX1" fmla="*/ 6423053 w 6423053"/>
                <a:gd name="connsiteY1" fmla="*/ 0 h 6858000"/>
                <a:gd name="connsiteX2" fmla="*/ 6423053 w 6423053"/>
                <a:gd name="connsiteY2" fmla="*/ 198945 h 6858000"/>
                <a:gd name="connsiteX3" fmla="*/ 6376812 w 6423053"/>
                <a:gd name="connsiteY3" fmla="*/ 175262 h 6858000"/>
                <a:gd name="connsiteX4" fmla="*/ 5997696 w 6423053"/>
                <a:gd name="connsiteY4" fmla="*/ 14961 h 6858000"/>
                <a:gd name="connsiteX5" fmla="*/ 0 w 6423053"/>
                <a:gd name="connsiteY5" fmla="*/ 0 h 6858000"/>
                <a:gd name="connsiteX6" fmla="*/ 3135749 w 6423053"/>
                <a:gd name="connsiteY6" fmla="*/ 0 h 6858000"/>
                <a:gd name="connsiteX7" fmla="*/ 3091534 w 6423053"/>
                <a:gd name="connsiteY7" fmla="*/ 14961 h 6858000"/>
                <a:gd name="connsiteX8" fmla="*/ 318496 w 6423053"/>
                <a:gd name="connsiteY8" fmla="*/ 3984640 h 6858000"/>
                <a:gd name="connsiteX9" fmla="*/ 1283537 w 6423053"/>
                <a:gd name="connsiteY9" fmla="*/ 6672844 h 6858000"/>
                <a:gd name="connsiteX10" fmla="*/ 1451818 w 6423053"/>
                <a:gd name="connsiteY10" fmla="*/ 6858000 h 6858000"/>
                <a:gd name="connsiteX11" fmla="*/ 0 w 6423053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53" h="6858000">
                  <a:moveTo>
                    <a:pt x="5953481" y="0"/>
                  </a:moveTo>
                  <a:lnTo>
                    <a:pt x="6423053" y="0"/>
                  </a:lnTo>
                  <a:lnTo>
                    <a:pt x="6423053" y="198945"/>
                  </a:lnTo>
                  <a:lnTo>
                    <a:pt x="6376812" y="175262"/>
                  </a:lnTo>
                  <a:cubicBezTo>
                    <a:pt x="6253642" y="115913"/>
                    <a:pt x="6127152" y="62361"/>
                    <a:pt x="5997696" y="14961"/>
                  </a:cubicBezTo>
                  <a:close/>
                  <a:moveTo>
                    <a:pt x="0" y="0"/>
                  </a:moveTo>
                  <a:lnTo>
                    <a:pt x="3135749" y="0"/>
                  </a:lnTo>
                  <a:lnTo>
                    <a:pt x="3091534" y="14961"/>
                  </a:lnTo>
                  <a:cubicBezTo>
                    <a:pt x="1473341" y="607461"/>
                    <a:pt x="318496" y="2161186"/>
                    <a:pt x="318496" y="3984640"/>
                  </a:cubicBezTo>
                  <a:cubicBezTo>
                    <a:pt x="318496" y="5005774"/>
                    <a:pt x="680656" y="5942322"/>
                    <a:pt x="1283537" y="6672844"/>
                  </a:cubicBezTo>
                  <a:lnTo>
                    <a:pt x="1451818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384974FA-A73F-0A13-D155-4E8C77EB16C1}"/>
              </a:ext>
            </a:extLst>
          </p:cNvPr>
          <p:cNvSpPr txBox="1"/>
          <p:nvPr/>
        </p:nvSpPr>
        <p:spPr>
          <a:xfrm>
            <a:off x="7768161" y="3295563"/>
            <a:ext cx="13756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</a:rPr>
              <a:t> licensed under </a:t>
            </a:r>
            <a:r>
              <a:rPr lang="en-GB" sz="700" dirty="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000" y="0"/>
            <a:ext cx="4610100" cy="14540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and Monitoring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7A02473-AE1A-1453-07EC-A77C4CDFDC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797730"/>
              </p:ext>
            </p:extLst>
          </p:nvPr>
        </p:nvGraphicFramePr>
        <p:xfrm>
          <a:off x="127000" y="1454051"/>
          <a:ext cx="4271730" cy="5420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948CA15E-6B21-C38C-F9BA-382C53813AE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243557" y="2547256"/>
            <a:ext cx="3900215" cy="2928257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C263A6-8D50-9DC6-828C-50FF2AF56319}"/>
              </a:ext>
            </a:extLst>
          </p:cNvPr>
          <p:cNvSpPr txBox="1"/>
          <p:nvPr/>
        </p:nvSpPr>
        <p:spPr>
          <a:xfrm>
            <a:off x="5828874" y="5549289"/>
            <a:ext cx="2432077" cy="200055"/>
          </a:xfrm>
          <a:prstGeom prst="rect">
            <a:avLst/>
          </a:prstGeom>
          <a:solidFill>
            <a:srgbClr val="000000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hlinkClick r:id="rId9" tooltip="https://www.wikidoc.org/index.php/Peak_flow_met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/>
              <a:t> by Unknown Author is licensed under </a:t>
            </a:r>
            <a:r>
              <a:rPr lang="en-GB" sz="700" dirty="0">
                <a:hlinkClick r:id="rId10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91644" y="2227167"/>
            <a:ext cx="3252126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8" name="Freeform: Shape 27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834244" y="0"/>
            <a:ext cx="3512956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2699"/>
            <a:ext cx="4462272" cy="1933307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Management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9EFA2E62-0695-AA72-B6BE-18BB86B4D6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410156"/>
              </p:ext>
            </p:extLst>
          </p:nvPr>
        </p:nvGraphicFramePr>
        <p:xfrm>
          <a:off x="460109" y="2346800"/>
          <a:ext cx="3415431" cy="4085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7D3BB7E1-C340-9D3B-08D1-2D044C6F82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653912" y="4025900"/>
            <a:ext cx="2490087" cy="233135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A1089A1-E028-F807-E853-94CAF764899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5000"/>
                    </a14:imgEffect>
                    <a14:imgEffect>
                      <a14:colorTemperature colorTemp="6600"/>
                    </a14:imgEffect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572000" y="205415"/>
            <a:ext cx="2120899" cy="1892351"/>
          </a:xfrm>
          <a:prstGeom prst="rect">
            <a:avLst/>
          </a:prstGeom>
          <a:noFill/>
          <a:effectLst>
            <a:softEdge rad="63500"/>
          </a:effec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7845DA0F-A0EA-0FEA-14D2-CA054983966B}"/>
              </a:ext>
            </a:extLst>
          </p:cNvPr>
          <p:cNvSpPr txBox="1"/>
          <p:nvPr/>
        </p:nvSpPr>
        <p:spPr>
          <a:xfrm>
            <a:off x="2964749" y="4902536"/>
            <a:ext cx="325212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 licensed under </a:t>
            </a:r>
            <a:r>
              <a:rPr lang="en-GB" sz="900" dirty="0">
                <a:hlinkClick r:id="rId13" tooltip="https://creativecommons.org/licenses/by-sa/3.0/"/>
              </a:rPr>
              <a:t>CC BY-SA</a:t>
            </a:r>
            <a:endParaRPr lang="en-GB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238071"/>
            <a:ext cx="7043320" cy="167504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and Self‑Management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49" y="-5116"/>
            <a:ext cx="2488985" cy="2490264"/>
            <a:chOff x="-305" y="-1"/>
            <a:chExt cx="3832880" cy="2876136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B5537B9-790F-54EE-DB6D-C922CAB0A4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2081955"/>
              </p:ext>
            </p:extLst>
          </p:nvPr>
        </p:nvGraphicFramePr>
        <p:xfrm>
          <a:off x="352263" y="2015418"/>
          <a:ext cx="8537737" cy="39408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573" y="590734"/>
            <a:ext cx="6660080" cy="201384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Multidisciplinary Care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60949" y="-5116"/>
            <a:ext cx="2488985" cy="2490264"/>
            <a:chOff x="-305" y="-1"/>
            <a:chExt cx="3832880" cy="2876136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1954321" cy="2252847"/>
            <a:chOff x="-305" y="-4155"/>
            <a:chExt cx="2514948" cy="2174333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A0E85A98-17B1-B8E4-99E4-EDA4FB12C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131631"/>
              </p:ext>
            </p:extLst>
          </p:nvPr>
        </p:nvGraphicFramePr>
        <p:xfrm>
          <a:off x="473" y="2015419"/>
          <a:ext cx="9149461" cy="3585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" y="1243013"/>
            <a:ext cx="3504972" cy="437197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91344A3F-C994-4770-8A2A-71F42795BB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29150" y="804672"/>
          <a:ext cx="3915918" cy="523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532" y="1035649"/>
            <a:ext cx="7934706" cy="1188720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553998" y="473861"/>
            <a:ext cx="3142400" cy="2037604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1809166" cy="1810094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72126D4-577F-FE9C-33F9-065DBF3B44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185883"/>
              </p:ext>
            </p:extLst>
          </p:nvPr>
        </p:nvGraphicFramePr>
        <p:xfrm>
          <a:off x="250371" y="2035630"/>
          <a:ext cx="8664963" cy="4074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6613" y="61776"/>
            <a:ext cx="6383200" cy="69595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DDB3452B-9163-05F8-266E-434F12959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137873"/>
              </p:ext>
            </p:extLst>
          </p:nvPr>
        </p:nvGraphicFramePr>
        <p:xfrm>
          <a:off x="-13672" y="757730"/>
          <a:ext cx="9157672" cy="6100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Extreme Shadow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w="25400" h="1905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764</TotalTime>
  <Words>1724</Words>
  <Application>Microsoft Office PowerPoint</Application>
  <PresentationFormat>On-screen Show (4:3)</PresentationFormat>
  <Paragraphs>156</Paragraphs>
  <Slides>15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Care Plan for a Patient with Asthma</vt:lpstr>
      <vt:lpstr>Introduction</vt:lpstr>
      <vt:lpstr>Overview of Asthma</vt:lpstr>
      <vt:lpstr>PowerPoint Presentation</vt:lpstr>
      <vt:lpstr>Respiratory Physiology</vt:lpstr>
      <vt:lpstr>How Asthma Affects the Respiratory System</vt:lpstr>
      <vt:lpstr>Fictional Patient Profile</vt:lpstr>
      <vt:lpstr>Risk Factors and Lifestyle:</vt:lpstr>
      <vt:lpstr>Assessment and Monitoring</vt:lpstr>
      <vt:lpstr>Medication Management</vt:lpstr>
      <vt:lpstr>Lifestyle and Self‑Management</vt:lpstr>
      <vt:lpstr>Communication and Multidisciplinary Care</vt:lpstr>
      <vt:lpstr>Ethical Considerations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saleha sufi</cp:lastModifiedBy>
  <cp:revision>4</cp:revision>
  <dcterms:created xsi:type="dcterms:W3CDTF">2013-01-27T09:14:16Z</dcterms:created>
  <dcterms:modified xsi:type="dcterms:W3CDTF">2026-03-23T11:07:50Z</dcterms:modified>
  <cp:category/>
</cp:coreProperties>
</file>