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8" r:id="rId6"/>
    <p:sldId id="259" r:id="rId7"/>
    <p:sldId id="260" r:id="rId8"/>
    <p:sldId id="261"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66E901-B4E7-503E-D464-6826072FEA22}" v="448" dt="2022-04-11T16:56:13.940"/>
    <p1510:client id="{885CDD7A-1821-4244-914A-6615306C4228}" v="1263" dt="2022-04-11T19:43:57.693"/>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avia Luana" userId="706381a3-0728-47bb-9985-b1f8436aea4f" providerId="ADAL" clId="{885CDD7A-1821-4244-914A-6615306C4228}"/>
    <pc:docChg chg="undo custSel addSld delSld modSld sldOrd">
      <pc:chgData name="Flavia Luana" userId="706381a3-0728-47bb-9985-b1f8436aea4f" providerId="ADAL" clId="{885CDD7A-1821-4244-914A-6615306C4228}" dt="2022-04-11T19:43:57.693" v="1382" actId="113"/>
      <pc:docMkLst>
        <pc:docMk/>
      </pc:docMkLst>
      <pc:sldChg chg="modSp mod ord">
        <pc:chgData name="Flavia Luana" userId="706381a3-0728-47bb-9985-b1f8436aea4f" providerId="ADAL" clId="{885CDD7A-1821-4244-914A-6615306C4228}" dt="2022-04-07T01:40:15.215" v="53" actId="120"/>
        <pc:sldMkLst>
          <pc:docMk/>
          <pc:sldMk cId="3419177885" sldId="256"/>
        </pc:sldMkLst>
        <pc:spChg chg="mod">
          <ac:chgData name="Flavia Luana" userId="706381a3-0728-47bb-9985-b1f8436aea4f" providerId="ADAL" clId="{885CDD7A-1821-4244-914A-6615306C4228}" dt="2022-04-06T20:39:19.383" v="29" actId="20577"/>
          <ac:spMkLst>
            <pc:docMk/>
            <pc:sldMk cId="3419177885" sldId="256"/>
            <ac:spMk id="2" creationId="{90709A25-A9D0-4944-B7CD-F15B0F8ECAA8}"/>
          </ac:spMkLst>
        </pc:spChg>
        <pc:spChg chg="mod">
          <ac:chgData name="Flavia Luana" userId="706381a3-0728-47bb-9985-b1f8436aea4f" providerId="ADAL" clId="{885CDD7A-1821-4244-914A-6615306C4228}" dt="2022-04-07T01:40:15.215" v="53" actId="120"/>
          <ac:spMkLst>
            <pc:docMk/>
            <pc:sldMk cId="3419177885" sldId="256"/>
            <ac:spMk id="5" creationId="{DEC724AE-5195-E635-89DA-F1A25660B476}"/>
          </ac:spMkLst>
        </pc:spChg>
      </pc:sldChg>
      <pc:sldChg chg="addSp delSp modSp mod">
        <pc:chgData name="Flavia Luana" userId="706381a3-0728-47bb-9985-b1f8436aea4f" providerId="ADAL" clId="{885CDD7A-1821-4244-914A-6615306C4228}" dt="2022-04-11T19:34:25.805" v="1371" actId="1076"/>
        <pc:sldMkLst>
          <pc:docMk/>
          <pc:sldMk cId="3788336002" sldId="261"/>
        </pc:sldMkLst>
        <pc:spChg chg="mod">
          <ac:chgData name="Flavia Luana" userId="706381a3-0728-47bb-9985-b1f8436aea4f" providerId="ADAL" clId="{885CDD7A-1821-4244-914A-6615306C4228}" dt="2022-04-11T17:38:24.119" v="420" actId="1076"/>
          <ac:spMkLst>
            <pc:docMk/>
            <pc:sldMk cId="3788336002" sldId="261"/>
            <ac:spMk id="2" creationId="{592817B2-5D0F-CCB8-03F4-C8061F5309C5}"/>
          </ac:spMkLst>
        </pc:spChg>
        <pc:spChg chg="add mod">
          <ac:chgData name="Flavia Luana" userId="706381a3-0728-47bb-9985-b1f8436aea4f" providerId="ADAL" clId="{885CDD7A-1821-4244-914A-6615306C4228}" dt="2022-04-11T19:32:25.437" v="1355" actId="1076"/>
          <ac:spMkLst>
            <pc:docMk/>
            <pc:sldMk cId="3788336002" sldId="261"/>
            <ac:spMk id="6" creationId="{E7F82014-A419-4B21-B090-FB61E94F34BE}"/>
          </ac:spMkLst>
        </pc:spChg>
        <pc:spChg chg="mod">
          <ac:chgData name="Flavia Luana" userId="706381a3-0728-47bb-9985-b1f8436aea4f" providerId="ADAL" clId="{885CDD7A-1821-4244-914A-6615306C4228}" dt="2022-04-11T17:34:29.261" v="361" actId="20577"/>
          <ac:spMkLst>
            <pc:docMk/>
            <pc:sldMk cId="3788336002" sldId="261"/>
            <ac:spMk id="42" creationId="{1F6705C0-E27A-63A3-EF8D-BBFFB5264CC9}"/>
          </ac:spMkLst>
        </pc:spChg>
        <pc:spChg chg="add del mod">
          <ac:chgData name="Flavia Luana" userId="706381a3-0728-47bb-9985-b1f8436aea4f" providerId="ADAL" clId="{885CDD7A-1821-4244-914A-6615306C4228}" dt="2022-04-11T19:34:25.805" v="1371" actId="1076"/>
          <ac:spMkLst>
            <pc:docMk/>
            <pc:sldMk cId="3788336002" sldId="261"/>
            <ac:spMk id="45" creationId="{23C58D54-1AD5-25A0-B63D-C684CCD98678}"/>
          </ac:spMkLst>
        </pc:spChg>
        <pc:graphicFrameChg chg="add del mod">
          <ac:chgData name="Flavia Luana" userId="706381a3-0728-47bb-9985-b1f8436aea4f" providerId="ADAL" clId="{885CDD7A-1821-4244-914A-6615306C4228}" dt="2022-04-11T16:59:52.215" v="58" actId="1957"/>
          <ac:graphicFrameMkLst>
            <pc:docMk/>
            <pc:sldMk cId="3788336002" sldId="261"/>
            <ac:graphicFrameMk id="5" creationId="{C433BD02-75F2-4CD1-89A8-949C0FFF202C}"/>
          </ac:graphicFrameMkLst>
        </pc:graphicFrameChg>
        <pc:picChg chg="mod modCrop">
          <ac:chgData name="Flavia Luana" userId="706381a3-0728-47bb-9985-b1f8436aea4f" providerId="ADAL" clId="{885CDD7A-1821-4244-914A-6615306C4228}" dt="2022-04-11T17:39:29.852" v="421" actId="732"/>
          <ac:picMkLst>
            <pc:docMk/>
            <pc:sldMk cId="3788336002" sldId="261"/>
            <ac:picMk id="43" creationId="{AD3A5937-64A4-F32B-917E-A1DABA1F499C}"/>
          </ac:picMkLst>
        </pc:picChg>
      </pc:sldChg>
      <pc:sldChg chg="addSp delSp modSp mod">
        <pc:chgData name="Flavia Luana" userId="706381a3-0728-47bb-9985-b1f8436aea4f" providerId="ADAL" clId="{885CDD7A-1821-4244-914A-6615306C4228}" dt="2022-04-11T19:34:06.019" v="1369" actId="1076"/>
        <pc:sldMkLst>
          <pc:docMk/>
          <pc:sldMk cId="1870361874" sldId="262"/>
        </pc:sldMkLst>
        <pc:spChg chg="mod">
          <ac:chgData name="Flavia Luana" userId="706381a3-0728-47bb-9985-b1f8436aea4f" providerId="ADAL" clId="{885CDD7A-1821-4244-914A-6615306C4228}" dt="2022-04-11T18:07:35.524" v="1043" actId="1076"/>
          <ac:spMkLst>
            <pc:docMk/>
            <pc:sldMk cId="1870361874" sldId="262"/>
            <ac:spMk id="2" creationId="{983FF7D1-3CB9-F228-0C40-7764CB8D1636}"/>
          </ac:spMkLst>
        </pc:spChg>
        <pc:spChg chg="add del mod">
          <ac:chgData name="Flavia Luana" userId="706381a3-0728-47bb-9985-b1f8436aea4f" providerId="ADAL" clId="{885CDD7A-1821-4244-914A-6615306C4228}" dt="2022-04-11T17:46:27.841" v="505" actId="47"/>
          <ac:spMkLst>
            <pc:docMk/>
            <pc:sldMk cId="1870361874" sldId="262"/>
            <ac:spMk id="3" creationId="{82EDF18C-5883-4C66-A86C-7FF4F5878554}"/>
          </ac:spMkLst>
        </pc:spChg>
        <pc:spChg chg="add mod">
          <ac:chgData name="Flavia Luana" userId="706381a3-0728-47bb-9985-b1f8436aea4f" providerId="ADAL" clId="{885CDD7A-1821-4244-914A-6615306C4228}" dt="2022-04-11T18:07:23.725" v="1041" actId="20577"/>
          <ac:spMkLst>
            <pc:docMk/>
            <pc:sldMk cId="1870361874" sldId="262"/>
            <ac:spMk id="6" creationId="{820C4633-7D19-45E0-B6D3-2E8E780CC30B}"/>
          </ac:spMkLst>
        </pc:spChg>
        <pc:spChg chg="add del mod">
          <ac:chgData name="Flavia Luana" userId="706381a3-0728-47bb-9985-b1f8436aea4f" providerId="ADAL" clId="{885CDD7A-1821-4244-914A-6615306C4228}" dt="2022-04-11T19:17:14.478" v="1333" actId="20577"/>
          <ac:spMkLst>
            <pc:docMk/>
            <pc:sldMk cId="1870361874" sldId="262"/>
            <ac:spMk id="7" creationId="{7079C3D7-D851-45A2-ABD7-C8D4F1574E05}"/>
          </ac:spMkLst>
        </pc:spChg>
        <pc:spChg chg="add mod">
          <ac:chgData name="Flavia Luana" userId="706381a3-0728-47bb-9985-b1f8436aea4f" providerId="ADAL" clId="{885CDD7A-1821-4244-914A-6615306C4228}" dt="2022-04-11T19:34:06.019" v="1369" actId="1076"/>
          <ac:spMkLst>
            <pc:docMk/>
            <pc:sldMk cId="1870361874" sldId="262"/>
            <ac:spMk id="9" creationId="{62723D60-8EEB-451F-80AB-2DBA986660FF}"/>
          </ac:spMkLst>
        </pc:spChg>
        <pc:picChg chg="mod modCrop">
          <ac:chgData name="Flavia Luana" userId="706381a3-0728-47bb-9985-b1f8436aea4f" providerId="ADAL" clId="{885CDD7A-1821-4244-914A-6615306C4228}" dt="2022-04-11T18:08:28.152" v="1046" actId="732"/>
          <ac:picMkLst>
            <pc:docMk/>
            <pc:sldMk cId="1870361874" sldId="262"/>
            <ac:picMk id="4" creationId="{991E146B-E35A-DB1E-34E3-84A8EABF165C}"/>
          </ac:picMkLst>
        </pc:picChg>
        <pc:picChg chg="mod modCrop">
          <ac:chgData name="Flavia Luana" userId="706381a3-0728-47bb-9985-b1f8436aea4f" providerId="ADAL" clId="{885CDD7A-1821-4244-914A-6615306C4228}" dt="2022-04-11T18:15:44.612" v="1047" actId="1076"/>
          <ac:picMkLst>
            <pc:docMk/>
            <pc:sldMk cId="1870361874" sldId="262"/>
            <ac:picMk id="5" creationId="{3E1D3BF5-AA1B-BB23-3BC6-D720AA523575}"/>
          </ac:picMkLst>
        </pc:picChg>
      </pc:sldChg>
      <pc:sldChg chg="modSp del mod">
        <pc:chgData name="Flavia Luana" userId="706381a3-0728-47bb-9985-b1f8436aea4f" providerId="ADAL" clId="{885CDD7A-1821-4244-914A-6615306C4228}" dt="2022-04-07T01:37:34.024" v="34" actId="2696"/>
        <pc:sldMkLst>
          <pc:docMk/>
          <pc:sldMk cId="2516316221" sldId="263"/>
        </pc:sldMkLst>
        <pc:spChg chg="mod">
          <ac:chgData name="Flavia Luana" userId="706381a3-0728-47bb-9985-b1f8436aea4f" providerId="ADAL" clId="{885CDD7A-1821-4244-914A-6615306C4228}" dt="2022-04-07T01:36:23.342" v="31" actId="20577"/>
          <ac:spMkLst>
            <pc:docMk/>
            <pc:sldMk cId="2516316221" sldId="263"/>
            <ac:spMk id="3" creationId="{0268BEC6-69F7-5CEE-5C3F-CDF7AD17623B}"/>
          </ac:spMkLst>
        </pc:spChg>
      </pc:sldChg>
      <pc:sldChg chg="modSp new mod">
        <pc:chgData name="Flavia Luana" userId="706381a3-0728-47bb-9985-b1f8436aea4f" providerId="ADAL" clId="{885CDD7A-1821-4244-914A-6615306C4228}" dt="2022-04-11T19:43:57.693" v="1382" actId="113"/>
        <pc:sldMkLst>
          <pc:docMk/>
          <pc:sldMk cId="3634531729" sldId="263"/>
        </pc:sldMkLst>
        <pc:spChg chg="mod">
          <ac:chgData name="Flavia Luana" userId="706381a3-0728-47bb-9985-b1f8436aea4f" providerId="ADAL" clId="{885CDD7A-1821-4244-914A-6615306C4228}" dt="2022-04-11T19:43:57.693" v="1382" actId="113"/>
          <ac:spMkLst>
            <pc:docMk/>
            <pc:sldMk cId="3634531729" sldId="263"/>
            <ac:spMk id="2" creationId="{060AB5EE-37DE-417D-9AC1-7D43953F752A}"/>
          </ac:spMkLst>
        </pc:spChg>
        <pc:spChg chg="mod">
          <ac:chgData name="Flavia Luana" userId="706381a3-0728-47bb-9985-b1f8436aea4f" providerId="ADAL" clId="{885CDD7A-1821-4244-914A-6615306C4228}" dt="2022-04-11T19:41:40.497" v="1381" actId="20577"/>
          <ac:spMkLst>
            <pc:docMk/>
            <pc:sldMk cId="3634531729" sldId="263"/>
            <ac:spMk id="3" creationId="{3E04577F-A299-48CC-9DA4-C6756FDD6987}"/>
          </ac:spMkLst>
        </pc:spChg>
      </pc:sldChg>
    </pc:docChg>
  </pc:docChgLst>
  <pc:docChgLst>
    <pc:chgData name="Flavia Luana Alves De Oliveira (2119072)" userId="S::2119072@student.uwtsd.ac.uk::706381a3-0728-47bb-9985-b1f8436aea4f" providerId="AD" clId="Web-{C862E554-44F6-07C5-80A4-411DC34B4D13}"/>
    <pc:docChg chg="addSld delSld modSld">
      <pc:chgData name="Flavia Luana Alves De Oliveira (2119072)" userId="S::2119072@student.uwtsd.ac.uk::706381a3-0728-47bb-9985-b1f8436aea4f" providerId="AD" clId="Web-{C862E554-44F6-07C5-80A4-411DC34B4D13}" dt="2022-04-06T22:52:00.693" v="342"/>
      <pc:docMkLst>
        <pc:docMk/>
      </pc:docMkLst>
      <pc:sldChg chg="addSp modSp">
        <pc:chgData name="Flavia Luana Alves De Oliveira (2119072)" userId="S::2119072@student.uwtsd.ac.uk::706381a3-0728-47bb-9985-b1f8436aea4f" providerId="AD" clId="Web-{C862E554-44F6-07C5-80A4-411DC34B4D13}" dt="2022-04-06T22:44:18.478" v="295" actId="20577"/>
        <pc:sldMkLst>
          <pc:docMk/>
          <pc:sldMk cId="3419177885" sldId="256"/>
        </pc:sldMkLst>
        <pc:spChg chg="mod">
          <ac:chgData name="Flavia Luana Alves De Oliveira (2119072)" userId="S::2119072@student.uwtsd.ac.uk::706381a3-0728-47bb-9985-b1f8436aea4f" providerId="AD" clId="Web-{C862E554-44F6-07C5-80A4-411DC34B4D13}" dt="2022-04-06T22:34:52.933" v="254" actId="20577"/>
          <ac:spMkLst>
            <pc:docMk/>
            <pc:sldMk cId="3419177885" sldId="256"/>
            <ac:spMk id="2" creationId="{90709A25-A9D0-4944-B7CD-F15B0F8ECAA8}"/>
          </ac:spMkLst>
        </pc:spChg>
        <pc:spChg chg="mod">
          <ac:chgData name="Flavia Luana Alves De Oliveira (2119072)" userId="S::2119072@student.uwtsd.ac.uk::706381a3-0728-47bb-9985-b1f8436aea4f" providerId="AD" clId="Web-{C862E554-44F6-07C5-80A4-411DC34B4D13}" dt="2022-04-06T22:09:38.179" v="151" actId="20577"/>
          <ac:spMkLst>
            <pc:docMk/>
            <pc:sldMk cId="3419177885" sldId="256"/>
            <ac:spMk id="3" creationId="{50296465-A6DC-4147-B902-385A282BD5FA}"/>
          </ac:spMkLst>
        </pc:spChg>
        <pc:spChg chg="add mod">
          <ac:chgData name="Flavia Luana Alves De Oliveira (2119072)" userId="S::2119072@student.uwtsd.ac.uk::706381a3-0728-47bb-9985-b1f8436aea4f" providerId="AD" clId="Web-{C862E554-44F6-07C5-80A4-411DC34B4D13}" dt="2022-04-06T22:44:18.478" v="295" actId="20577"/>
          <ac:spMkLst>
            <pc:docMk/>
            <pc:sldMk cId="3419177885" sldId="256"/>
            <ac:spMk id="5" creationId="{DEC724AE-5195-E635-89DA-F1A25660B476}"/>
          </ac:spMkLst>
        </pc:spChg>
        <pc:picChg chg="add mod">
          <ac:chgData name="Flavia Luana Alves De Oliveira (2119072)" userId="S::2119072@student.uwtsd.ac.uk::706381a3-0728-47bb-9985-b1f8436aea4f" providerId="AD" clId="Web-{C862E554-44F6-07C5-80A4-411DC34B4D13}" dt="2022-04-06T22:04:41.715" v="61" actId="1076"/>
          <ac:picMkLst>
            <pc:docMk/>
            <pc:sldMk cId="3419177885" sldId="256"/>
            <ac:picMk id="4" creationId="{5C50DAA1-4301-EEA9-6990-8F55CAD2D997}"/>
          </ac:picMkLst>
        </pc:picChg>
      </pc:sldChg>
      <pc:sldChg chg="addSp modSp new del">
        <pc:chgData name="Flavia Luana Alves De Oliveira (2119072)" userId="S::2119072@student.uwtsd.ac.uk::706381a3-0728-47bb-9985-b1f8436aea4f" providerId="AD" clId="Web-{C862E554-44F6-07C5-80A4-411DC34B4D13}" dt="2022-04-06T22:35:55.138" v="262"/>
        <pc:sldMkLst>
          <pc:docMk/>
          <pc:sldMk cId="2203130073" sldId="257"/>
        </pc:sldMkLst>
        <pc:spChg chg="mod">
          <ac:chgData name="Flavia Luana Alves De Oliveira (2119072)" userId="S::2119072@student.uwtsd.ac.uk::706381a3-0728-47bb-9985-b1f8436aea4f" providerId="AD" clId="Web-{C862E554-44F6-07C5-80A4-411DC34B4D13}" dt="2022-04-06T22:06:53.608" v="112" actId="20577"/>
          <ac:spMkLst>
            <pc:docMk/>
            <pc:sldMk cId="2203130073" sldId="257"/>
            <ac:spMk id="2" creationId="{ED4640DA-53AE-B5C9-AD0D-B4634ADCC6F2}"/>
          </ac:spMkLst>
        </pc:spChg>
        <pc:spChg chg="mod">
          <ac:chgData name="Flavia Luana Alves De Oliveira (2119072)" userId="S::2119072@student.uwtsd.ac.uk::706381a3-0728-47bb-9985-b1f8436aea4f" providerId="AD" clId="Web-{C862E554-44F6-07C5-80A4-411DC34B4D13}" dt="2022-04-06T22:08:53.599" v="147" actId="20577"/>
          <ac:spMkLst>
            <pc:docMk/>
            <pc:sldMk cId="2203130073" sldId="257"/>
            <ac:spMk id="3" creationId="{DDA138A3-B9A6-D6C0-3B5A-2736BDBAE25C}"/>
          </ac:spMkLst>
        </pc:spChg>
        <pc:picChg chg="add mod">
          <ac:chgData name="Flavia Luana Alves De Oliveira (2119072)" userId="S::2119072@student.uwtsd.ac.uk::706381a3-0728-47bb-9985-b1f8436aea4f" providerId="AD" clId="Web-{C862E554-44F6-07C5-80A4-411DC34B4D13}" dt="2022-04-06T22:08:05.485" v="141" actId="1076"/>
          <ac:picMkLst>
            <pc:docMk/>
            <pc:sldMk cId="2203130073" sldId="257"/>
            <ac:picMk id="4" creationId="{9D280474-119D-52B1-99D2-A8B66ADA31B8}"/>
          </ac:picMkLst>
        </pc:picChg>
      </pc:sldChg>
      <pc:sldChg chg="addSp modSp new">
        <pc:chgData name="Flavia Luana Alves De Oliveira (2119072)" userId="S::2119072@student.uwtsd.ac.uk::706381a3-0728-47bb-9985-b1f8436aea4f" providerId="AD" clId="Web-{C862E554-44F6-07C5-80A4-411DC34B4D13}" dt="2022-04-06T22:39:40.237" v="276" actId="14100"/>
        <pc:sldMkLst>
          <pc:docMk/>
          <pc:sldMk cId="1400191142" sldId="258"/>
        </pc:sldMkLst>
        <pc:spChg chg="mod">
          <ac:chgData name="Flavia Luana Alves De Oliveira (2119072)" userId="S::2119072@student.uwtsd.ac.uk::706381a3-0728-47bb-9985-b1f8436aea4f" providerId="AD" clId="Web-{C862E554-44F6-07C5-80A4-411DC34B4D13}" dt="2022-04-06T22:39:22.252" v="275" actId="1076"/>
          <ac:spMkLst>
            <pc:docMk/>
            <pc:sldMk cId="1400191142" sldId="258"/>
            <ac:spMk id="2" creationId="{CA362613-C5BF-1B7C-DA56-D54BD474FBC5}"/>
          </ac:spMkLst>
        </pc:spChg>
        <pc:spChg chg="mod">
          <ac:chgData name="Flavia Luana Alves De Oliveira (2119072)" userId="S::2119072@student.uwtsd.ac.uk::706381a3-0728-47bb-9985-b1f8436aea4f" providerId="AD" clId="Web-{C862E554-44F6-07C5-80A4-411DC34B4D13}" dt="2022-04-06T22:37:27.687" v="267" actId="20577"/>
          <ac:spMkLst>
            <pc:docMk/>
            <pc:sldMk cId="1400191142" sldId="258"/>
            <ac:spMk id="3" creationId="{E2D845A7-B557-24D0-95AF-CAB762954049}"/>
          </ac:spMkLst>
        </pc:spChg>
        <pc:picChg chg="add mod">
          <ac:chgData name="Flavia Luana Alves De Oliveira (2119072)" userId="S::2119072@student.uwtsd.ac.uk::706381a3-0728-47bb-9985-b1f8436aea4f" providerId="AD" clId="Web-{C862E554-44F6-07C5-80A4-411DC34B4D13}" dt="2022-04-06T22:39:40.237" v="276" actId="14100"/>
          <ac:picMkLst>
            <pc:docMk/>
            <pc:sldMk cId="1400191142" sldId="258"/>
            <ac:picMk id="5" creationId="{A1FA33EA-9E09-99E4-45F7-B838658B0646}"/>
          </ac:picMkLst>
        </pc:picChg>
      </pc:sldChg>
      <pc:sldChg chg="addSp delSp modSp new mod setBg">
        <pc:chgData name="Flavia Luana Alves De Oliveira (2119072)" userId="S::2119072@student.uwtsd.ac.uk::706381a3-0728-47bb-9985-b1f8436aea4f" providerId="AD" clId="Web-{C862E554-44F6-07C5-80A4-411DC34B4D13}" dt="2022-04-06T22:52:00.693" v="342"/>
        <pc:sldMkLst>
          <pc:docMk/>
          <pc:sldMk cId="108631085" sldId="259"/>
        </pc:sldMkLst>
        <pc:spChg chg="mod">
          <ac:chgData name="Flavia Luana Alves De Oliveira (2119072)" userId="S::2119072@student.uwtsd.ac.uk::706381a3-0728-47bb-9985-b1f8436aea4f" providerId="AD" clId="Web-{C862E554-44F6-07C5-80A4-411DC34B4D13}" dt="2022-04-06T22:52:00.693" v="342"/>
          <ac:spMkLst>
            <pc:docMk/>
            <pc:sldMk cId="108631085" sldId="259"/>
            <ac:spMk id="2" creationId="{14DD423A-EC26-6F34-FF45-217C15E55A0D}"/>
          </ac:spMkLst>
        </pc:spChg>
        <pc:spChg chg="del">
          <ac:chgData name="Flavia Luana Alves De Oliveira (2119072)" userId="S::2119072@student.uwtsd.ac.uk::706381a3-0728-47bb-9985-b1f8436aea4f" providerId="AD" clId="Web-{C862E554-44F6-07C5-80A4-411DC34B4D13}" dt="2022-04-06T22:50:44.129" v="339"/>
          <ac:spMkLst>
            <pc:docMk/>
            <pc:sldMk cId="108631085" sldId="259"/>
            <ac:spMk id="3" creationId="{D5D7B7FD-94B0-38D6-7128-7CD6E871962C}"/>
          </ac:spMkLst>
        </pc:spChg>
        <pc:spChg chg="add del">
          <ac:chgData name="Flavia Luana Alves De Oliveira (2119072)" userId="S::2119072@student.uwtsd.ac.uk::706381a3-0728-47bb-9985-b1f8436aea4f" providerId="AD" clId="Web-{C862E554-44F6-07C5-80A4-411DC34B4D13}" dt="2022-04-06T22:52:00.693" v="341"/>
          <ac:spMkLst>
            <pc:docMk/>
            <pc:sldMk cId="108631085" sldId="259"/>
            <ac:spMk id="8" creationId="{4E1EFC17-803C-2BC6-1B28-8FAC47C660ED}"/>
          </ac:spMkLst>
        </pc:spChg>
        <pc:spChg chg="add">
          <ac:chgData name="Flavia Luana Alves De Oliveira (2119072)" userId="S::2119072@student.uwtsd.ac.uk::706381a3-0728-47bb-9985-b1f8436aea4f" providerId="AD" clId="Web-{C862E554-44F6-07C5-80A4-411DC34B4D13}" dt="2022-04-06T22:52:00.693" v="342"/>
          <ac:spMkLst>
            <pc:docMk/>
            <pc:sldMk cId="108631085" sldId="259"/>
            <ac:spMk id="10" creationId="{3F6EC692-79B6-9F9F-7A1D-EA579B5A3A30}"/>
          </ac:spMkLst>
        </pc:spChg>
        <pc:picChg chg="add mod ord">
          <ac:chgData name="Flavia Luana Alves De Oliveira (2119072)" userId="S::2119072@student.uwtsd.ac.uk::706381a3-0728-47bb-9985-b1f8436aea4f" providerId="AD" clId="Web-{C862E554-44F6-07C5-80A4-411DC34B4D13}" dt="2022-04-06T22:52:00.693" v="342"/>
          <ac:picMkLst>
            <pc:docMk/>
            <pc:sldMk cId="108631085" sldId="259"/>
            <ac:picMk id="4" creationId="{06AEA028-6A60-2A1D-AC21-1E57D672ACF5}"/>
          </ac:picMkLst>
        </pc:picChg>
      </pc:sldChg>
    </pc:docChg>
  </pc:docChgLst>
  <pc:docChgLst>
    <pc:chgData name="Flavia Luana Alves De Oliveira (2119072)" userId="S::2119072@student.uwtsd.ac.uk::706381a3-0728-47bb-9985-b1f8436aea4f" providerId="AD" clId="Web-{2066E901-B4E7-503E-D464-6826072FEA22}"/>
    <pc:docChg chg="modSld">
      <pc:chgData name="Flavia Luana Alves De Oliveira (2119072)" userId="S::2119072@student.uwtsd.ac.uk::706381a3-0728-47bb-9985-b1f8436aea4f" providerId="AD" clId="Web-{2066E901-B4E7-503E-D464-6826072FEA22}" dt="2022-04-11T16:56:09.018" v="248" actId="20577"/>
      <pc:docMkLst>
        <pc:docMk/>
      </pc:docMkLst>
      <pc:sldChg chg="modSp">
        <pc:chgData name="Flavia Luana Alves De Oliveira (2119072)" userId="S::2119072@student.uwtsd.ac.uk::706381a3-0728-47bb-9985-b1f8436aea4f" providerId="AD" clId="Web-{2066E901-B4E7-503E-D464-6826072FEA22}" dt="2022-04-11T16:47:40.511" v="203" actId="20577"/>
        <pc:sldMkLst>
          <pc:docMk/>
          <pc:sldMk cId="3485626695" sldId="260"/>
        </pc:sldMkLst>
        <pc:spChg chg="mod">
          <ac:chgData name="Flavia Luana Alves De Oliveira (2119072)" userId="S::2119072@student.uwtsd.ac.uk::706381a3-0728-47bb-9985-b1f8436aea4f" providerId="AD" clId="Web-{2066E901-B4E7-503E-D464-6826072FEA22}" dt="2022-04-11T16:47:40.511" v="203" actId="20577"/>
          <ac:spMkLst>
            <pc:docMk/>
            <pc:sldMk cId="3485626695" sldId="260"/>
            <ac:spMk id="9" creationId="{72AA2200-8C46-EB8A-1E74-87EF3D8B7A9D}"/>
          </ac:spMkLst>
        </pc:spChg>
      </pc:sldChg>
      <pc:sldChg chg="modSp">
        <pc:chgData name="Flavia Luana Alves De Oliveira (2119072)" userId="S::2119072@student.uwtsd.ac.uk::706381a3-0728-47bb-9985-b1f8436aea4f" providerId="AD" clId="Web-{2066E901-B4E7-503E-D464-6826072FEA22}" dt="2022-04-11T16:56:09.018" v="248" actId="20577"/>
        <pc:sldMkLst>
          <pc:docMk/>
          <pc:sldMk cId="3788336002" sldId="261"/>
        </pc:sldMkLst>
        <pc:spChg chg="mod">
          <ac:chgData name="Flavia Luana Alves De Oliveira (2119072)" userId="S::2119072@student.uwtsd.ac.uk::706381a3-0728-47bb-9985-b1f8436aea4f" providerId="AD" clId="Web-{2066E901-B4E7-503E-D464-6826072FEA22}" dt="2022-04-11T16:39:38.366" v="74" actId="1076"/>
          <ac:spMkLst>
            <pc:docMk/>
            <pc:sldMk cId="3788336002" sldId="261"/>
            <ac:spMk id="2" creationId="{592817B2-5D0F-CCB8-03F4-C8061F5309C5}"/>
          </ac:spMkLst>
        </pc:spChg>
        <pc:spChg chg="mod">
          <ac:chgData name="Flavia Luana Alves De Oliveira (2119072)" userId="S::2119072@student.uwtsd.ac.uk::706381a3-0728-47bb-9985-b1f8436aea4f" providerId="AD" clId="Web-{2066E901-B4E7-503E-D464-6826072FEA22}" dt="2022-04-11T16:56:09.018" v="248" actId="20577"/>
          <ac:spMkLst>
            <pc:docMk/>
            <pc:sldMk cId="3788336002" sldId="261"/>
            <ac:spMk id="42" creationId="{1F6705C0-E27A-63A3-EF8D-BBFFB5264CC9}"/>
          </ac:spMkLst>
        </pc:spChg>
      </pc:sldChg>
    </pc:docChg>
  </pc:docChgLst>
  <pc:docChgLst>
    <pc:chgData name="Flavia Luana Alves De Oliveira (2119072)" userId="S::2119072@student.uwtsd.ac.uk::706381a3-0728-47bb-9985-b1f8436aea4f" providerId="AD" clId="Web-{7E509C58-49B4-A411-9176-5087FE065042}"/>
    <pc:docChg chg="addSld modSld">
      <pc:chgData name="Flavia Luana Alves De Oliveira (2119072)" userId="S::2119072@student.uwtsd.ac.uk::706381a3-0728-47bb-9985-b1f8436aea4f" providerId="AD" clId="Web-{7E509C58-49B4-A411-9176-5087FE065042}" dt="2022-04-07T01:34:39.308" v="855" actId="20577"/>
      <pc:docMkLst>
        <pc:docMk/>
      </pc:docMkLst>
      <pc:sldChg chg="addSp delSp modSp">
        <pc:chgData name="Flavia Luana Alves De Oliveira (2119072)" userId="S::2119072@student.uwtsd.ac.uk::706381a3-0728-47bb-9985-b1f8436aea4f" providerId="AD" clId="Web-{7E509C58-49B4-A411-9176-5087FE065042}" dt="2022-04-07T01:27:34.796" v="847" actId="1076"/>
        <pc:sldMkLst>
          <pc:docMk/>
          <pc:sldMk cId="108631085" sldId="259"/>
        </pc:sldMkLst>
        <pc:spChg chg="mod">
          <ac:chgData name="Flavia Luana Alves De Oliveira (2119072)" userId="S::2119072@student.uwtsd.ac.uk::706381a3-0728-47bb-9985-b1f8436aea4f" providerId="AD" clId="Web-{7E509C58-49B4-A411-9176-5087FE065042}" dt="2022-04-06T23:59:18.285" v="316" actId="1076"/>
          <ac:spMkLst>
            <pc:docMk/>
            <pc:sldMk cId="108631085" sldId="259"/>
            <ac:spMk id="2" creationId="{14DD423A-EC26-6F34-FF45-217C15E55A0D}"/>
          </ac:spMkLst>
        </pc:spChg>
        <pc:spChg chg="add del mod">
          <ac:chgData name="Flavia Luana Alves De Oliveira (2119072)" userId="S::2119072@student.uwtsd.ac.uk::706381a3-0728-47bb-9985-b1f8436aea4f" providerId="AD" clId="Web-{7E509C58-49B4-A411-9176-5087FE065042}" dt="2022-04-07T01:27:12.436" v="845"/>
          <ac:spMkLst>
            <pc:docMk/>
            <pc:sldMk cId="108631085" sldId="259"/>
            <ac:spMk id="3" creationId="{AC990F72-20A9-0B34-17BE-EF8CE858E127}"/>
          </ac:spMkLst>
        </pc:spChg>
        <pc:spChg chg="add del mod">
          <ac:chgData name="Flavia Luana Alves De Oliveira (2119072)" userId="S::2119072@student.uwtsd.ac.uk::706381a3-0728-47bb-9985-b1f8436aea4f" providerId="AD" clId="Web-{7E509C58-49B4-A411-9176-5087FE065042}" dt="2022-04-06T23:31:38.536" v="283"/>
          <ac:spMkLst>
            <pc:docMk/>
            <pc:sldMk cId="108631085" sldId="259"/>
            <ac:spMk id="5" creationId="{93715D6A-90CB-D975-2AB3-1FF7158580EE}"/>
          </ac:spMkLst>
        </pc:spChg>
        <pc:spChg chg="mod">
          <ac:chgData name="Flavia Luana Alves De Oliveira (2119072)" userId="S::2119072@student.uwtsd.ac.uk::706381a3-0728-47bb-9985-b1f8436aea4f" providerId="AD" clId="Web-{7E509C58-49B4-A411-9176-5087FE065042}" dt="2022-04-07T00:00:37.528" v="328" actId="20577"/>
          <ac:spMkLst>
            <pc:docMk/>
            <pc:sldMk cId="108631085" sldId="259"/>
            <ac:spMk id="10" creationId="{3F6EC692-79B6-9F9F-7A1D-EA579B5A3A30}"/>
          </ac:spMkLst>
        </pc:spChg>
        <pc:spChg chg="add del">
          <ac:chgData name="Flavia Luana Alves De Oliveira (2119072)" userId="S::2119072@student.uwtsd.ac.uk::706381a3-0728-47bb-9985-b1f8436aea4f" providerId="AD" clId="Web-{7E509C58-49B4-A411-9176-5087FE065042}" dt="2022-04-06T23:20:53.731" v="215"/>
          <ac:spMkLst>
            <pc:docMk/>
            <pc:sldMk cId="108631085" sldId="259"/>
            <ac:spMk id="15" creationId="{3BCB5F6A-9EB0-40B0-9D13-3023E9A20508}"/>
          </ac:spMkLst>
        </pc:spChg>
        <pc:spChg chg="add mod">
          <ac:chgData name="Flavia Luana Alves De Oliveira (2119072)" userId="S::2119072@student.uwtsd.ac.uk::706381a3-0728-47bb-9985-b1f8436aea4f" providerId="AD" clId="Web-{7E509C58-49B4-A411-9176-5087FE065042}" dt="2022-04-07T01:27:34.796" v="847" actId="1076"/>
          <ac:spMkLst>
            <pc:docMk/>
            <pc:sldMk cId="108631085" sldId="259"/>
            <ac:spMk id="15" creationId="{A8A20966-03EE-F0D8-EB78-4AF5C7A22C09}"/>
          </ac:spMkLst>
        </pc:spChg>
        <pc:spChg chg="add">
          <ac:chgData name="Flavia Luana Alves De Oliveira (2119072)" userId="S::2119072@student.uwtsd.ac.uk::706381a3-0728-47bb-9985-b1f8436aea4f" providerId="AD" clId="Web-{7E509C58-49B4-A411-9176-5087FE065042}" dt="2022-04-06T23:58:17.940" v="312"/>
          <ac:spMkLst>
            <pc:docMk/>
            <pc:sldMk cId="108631085" sldId="259"/>
            <ac:spMk id="19" creationId="{3F088236-D655-4F88-B238-E16762358025}"/>
          </ac:spMkLst>
        </pc:spChg>
        <pc:spChg chg="add">
          <ac:chgData name="Flavia Luana Alves De Oliveira (2119072)" userId="S::2119072@student.uwtsd.ac.uk::706381a3-0728-47bb-9985-b1f8436aea4f" providerId="AD" clId="Web-{7E509C58-49B4-A411-9176-5087FE065042}" dt="2022-04-06T23:58:17.940" v="312"/>
          <ac:spMkLst>
            <pc:docMk/>
            <pc:sldMk cId="108631085" sldId="259"/>
            <ac:spMk id="21" creationId="{3DAC0C92-199E-475C-9390-119A9B027276}"/>
          </ac:spMkLst>
        </pc:spChg>
        <pc:spChg chg="add">
          <ac:chgData name="Flavia Luana Alves De Oliveira (2119072)" userId="S::2119072@student.uwtsd.ac.uk::706381a3-0728-47bb-9985-b1f8436aea4f" providerId="AD" clId="Web-{7E509C58-49B4-A411-9176-5087FE065042}" dt="2022-04-06T23:58:17.940" v="312"/>
          <ac:spMkLst>
            <pc:docMk/>
            <pc:sldMk cId="108631085" sldId="259"/>
            <ac:spMk id="23" creationId="{C4CFB339-0ED8-4FE2-9EF1-6D1375B8499B}"/>
          </ac:spMkLst>
        </pc:spChg>
        <pc:spChg chg="add">
          <ac:chgData name="Flavia Luana Alves De Oliveira (2119072)" userId="S::2119072@student.uwtsd.ac.uk::706381a3-0728-47bb-9985-b1f8436aea4f" providerId="AD" clId="Web-{7E509C58-49B4-A411-9176-5087FE065042}" dt="2022-04-06T23:58:17.940" v="312"/>
          <ac:spMkLst>
            <pc:docMk/>
            <pc:sldMk cId="108631085" sldId="259"/>
            <ac:spMk id="25" creationId="{31896C80-2069-4431-9C19-83B913734490}"/>
          </ac:spMkLst>
        </pc:spChg>
        <pc:spChg chg="add">
          <ac:chgData name="Flavia Luana Alves De Oliveira (2119072)" userId="S::2119072@student.uwtsd.ac.uk::706381a3-0728-47bb-9985-b1f8436aea4f" providerId="AD" clId="Web-{7E509C58-49B4-A411-9176-5087FE065042}" dt="2022-04-06T23:58:17.940" v="312"/>
          <ac:spMkLst>
            <pc:docMk/>
            <pc:sldMk cId="108631085" sldId="259"/>
            <ac:spMk id="27" creationId="{BF120A21-0841-4823-B0C4-28AEBCEF9B78}"/>
          </ac:spMkLst>
        </pc:spChg>
        <pc:spChg chg="add">
          <ac:chgData name="Flavia Luana Alves De Oliveira (2119072)" userId="S::2119072@student.uwtsd.ac.uk::706381a3-0728-47bb-9985-b1f8436aea4f" providerId="AD" clId="Web-{7E509C58-49B4-A411-9176-5087FE065042}" dt="2022-04-06T23:58:17.940" v="312"/>
          <ac:spMkLst>
            <pc:docMk/>
            <pc:sldMk cId="108631085" sldId="259"/>
            <ac:spMk id="29" creationId="{DBB05BAE-BBD3-4289-899F-A6851503C6B0}"/>
          </ac:spMkLst>
        </pc:spChg>
        <pc:spChg chg="add">
          <ac:chgData name="Flavia Luana Alves De Oliveira (2119072)" userId="S::2119072@student.uwtsd.ac.uk::706381a3-0728-47bb-9985-b1f8436aea4f" providerId="AD" clId="Web-{7E509C58-49B4-A411-9176-5087FE065042}" dt="2022-04-06T23:58:17.940" v="312"/>
          <ac:spMkLst>
            <pc:docMk/>
            <pc:sldMk cId="108631085" sldId="259"/>
            <ac:spMk id="31" creationId="{9874D11C-36F5-4BBE-A490-019A54E953B0}"/>
          </ac:spMkLst>
        </pc:spChg>
        <pc:picChg chg="mod ord">
          <ac:chgData name="Flavia Luana Alves De Oliveira (2119072)" userId="S::2119072@student.uwtsd.ac.uk::706381a3-0728-47bb-9985-b1f8436aea4f" providerId="AD" clId="Web-{7E509C58-49B4-A411-9176-5087FE065042}" dt="2022-04-06T23:58:37.081" v="313" actId="1076"/>
          <ac:picMkLst>
            <pc:docMk/>
            <pc:sldMk cId="108631085" sldId="259"/>
            <ac:picMk id="4" creationId="{06AEA028-6A60-2A1D-AC21-1E57D672ACF5}"/>
          </ac:picMkLst>
        </pc:picChg>
        <pc:cxnChg chg="add">
          <ac:chgData name="Flavia Luana Alves De Oliveira (2119072)" userId="S::2119072@student.uwtsd.ac.uk::706381a3-0728-47bb-9985-b1f8436aea4f" providerId="AD" clId="Web-{7E509C58-49B4-A411-9176-5087FE065042}" dt="2022-04-06T23:58:17.940" v="312"/>
          <ac:cxnSpMkLst>
            <pc:docMk/>
            <pc:sldMk cId="108631085" sldId="259"/>
            <ac:cxnSpMk id="12" creationId="{64FA5DFF-7FE6-4855-84E6-DFA78EE978BD}"/>
          </ac:cxnSpMkLst>
        </pc:cxnChg>
        <pc:cxnChg chg="add">
          <ac:chgData name="Flavia Luana Alves De Oliveira (2119072)" userId="S::2119072@student.uwtsd.ac.uk::706381a3-0728-47bb-9985-b1f8436aea4f" providerId="AD" clId="Web-{7E509C58-49B4-A411-9176-5087FE065042}" dt="2022-04-06T23:58:17.940" v="312"/>
          <ac:cxnSpMkLst>
            <pc:docMk/>
            <pc:sldMk cId="108631085" sldId="259"/>
            <ac:cxnSpMk id="17" creationId="{2AFD8CBA-54A3-4363-991B-B9C631BBFA74}"/>
          </ac:cxnSpMkLst>
        </pc:cxnChg>
      </pc:sldChg>
      <pc:sldChg chg="addSp delSp modSp new mod setBg">
        <pc:chgData name="Flavia Luana Alves De Oliveira (2119072)" userId="S::2119072@student.uwtsd.ac.uk::706381a3-0728-47bb-9985-b1f8436aea4f" providerId="AD" clId="Web-{7E509C58-49B4-A411-9176-5087FE065042}" dt="2022-04-07T00:34:29.732" v="553" actId="1076"/>
        <pc:sldMkLst>
          <pc:docMk/>
          <pc:sldMk cId="3485626695" sldId="260"/>
        </pc:sldMkLst>
        <pc:spChg chg="mod">
          <ac:chgData name="Flavia Luana Alves De Oliveira (2119072)" userId="S::2119072@student.uwtsd.ac.uk::706381a3-0728-47bb-9985-b1f8436aea4f" providerId="AD" clId="Web-{7E509C58-49B4-A411-9176-5087FE065042}" dt="2022-04-07T00:14:43.923" v="406" actId="1076"/>
          <ac:spMkLst>
            <pc:docMk/>
            <pc:sldMk cId="3485626695" sldId="260"/>
            <ac:spMk id="2" creationId="{C503668F-BB9E-57E7-1BCB-84EDBE9EB160}"/>
          </ac:spMkLst>
        </pc:spChg>
        <pc:spChg chg="del">
          <ac:chgData name="Flavia Luana Alves De Oliveira (2119072)" userId="S::2119072@student.uwtsd.ac.uk::706381a3-0728-47bb-9985-b1f8436aea4f" providerId="AD" clId="Web-{7E509C58-49B4-A411-9176-5087FE065042}" dt="2022-04-07T00:12:11.075" v="376"/>
          <ac:spMkLst>
            <pc:docMk/>
            <pc:sldMk cId="3485626695" sldId="260"/>
            <ac:spMk id="3" creationId="{49B9740C-4E88-B557-0B40-09FA089DC8BE}"/>
          </ac:spMkLst>
        </pc:spChg>
        <pc:spChg chg="add del mod">
          <ac:chgData name="Flavia Luana Alves De Oliveira (2119072)" userId="S::2119072@student.uwtsd.ac.uk::706381a3-0728-47bb-9985-b1f8436aea4f" providerId="AD" clId="Web-{7E509C58-49B4-A411-9176-5087FE065042}" dt="2022-04-07T00:12:48.904" v="381"/>
          <ac:spMkLst>
            <pc:docMk/>
            <pc:sldMk cId="3485626695" sldId="260"/>
            <ac:spMk id="6" creationId="{278BD2E2-6490-307A-C13C-CEFA09394D6D}"/>
          </ac:spMkLst>
        </pc:spChg>
        <pc:spChg chg="add mod">
          <ac:chgData name="Flavia Luana Alves De Oliveira (2119072)" userId="S::2119072@student.uwtsd.ac.uk::706381a3-0728-47bb-9985-b1f8436aea4f" providerId="AD" clId="Web-{7E509C58-49B4-A411-9176-5087FE065042}" dt="2022-04-07T00:34:11.591" v="551" actId="20577"/>
          <ac:spMkLst>
            <pc:docMk/>
            <pc:sldMk cId="3485626695" sldId="260"/>
            <ac:spMk id="9" creationId="{72AA2200-8C46-EB8A-1E74-87EF3D8B7A9D}"/>
          </ac:spMkLst>
        </pc:spChg>
        <pc:spChg chg="add del">
          <ac:chgData name="Flavia Luana Alves De Oliveira (2119072)" userId="S::2119072@student.uwtsd.ac.uk::706381a3-0728-47bb-9985-b1f8436aea4f" providerId="AD" clId="Web-{7E509C58-49B4-A411-9176-5087FE065042}" dt="2022-04-07T00:13:34.733" v="384"/>
          <ac:spMkLst>
            <pc:docMk/>
            <pc:sldMk cId="3485626695" sldId="260"/>
            <ac:spMk id="15" creationId="{3BCB5F6A-9EB0-40B0-9D13-3023E9A20508}"/>
          </ac:spMkLst>
        </pc:spChg>
        <pc:spChg chg="add del">
          <ac:chgData name="Flavia Luana Alves De Oliveira (2119072)" userId="S::2119072@student.uwtsd.ac.uk::706381a3-0728-47bb-9985-b1f8436aea4f" providerId="AD" clId="Web-{7E509C58-49B4-A411-9176-5087FE065042}" dt="2022-04-07T00:13:37.858" v="386"/>
          <ac:spMkLst>
            <pc:docMk/>
            <pc:sldMk cId="3485626695" sldId="260"/>
            <ac:spMk id="19" creationId="{3F088236-D655-4F88-B238-E16762358025}"/>
          </ac:spMkLst>
        </pc:spChg>
        <pc:spChg chg="add del">
          <ac:chgData name="Flavia Luana Alves De Oliveira (2119072)" userId="S::2119072@student.uwtsd.ac.uk::706381a3-0728-47bb-9985-b1f8436aea4f" providerId="AD" clId="Web-{7E509C58-49B4-A411-9176-5087FE065042}" dt="2022-04-07T00:13:37.858" v="386"/>
          <ac:spMkLst>
            <pc:docMk/>
            <pc:sldMk cId="3485626695" sldId="260"/>
            <ac:spMk id="21" creationId="{3DAC0C92-199E-475C-9390-119A9B027276}"/>
          </ac:spMkLst>
        </pc:spChg>
        <pc:spChg chg="add del">
          <ac:chgData name="Flavia Luana Alves De Oliveira (2119072)" userId="S::2119072@student.uwtsd.ac.uk::706381a3-0728-47bb-9985-b1f8436aea4f" providerId="AD" clId="Web-{7E509C58-49B4-A411-9176-5087FE065042}" dt="2022-04-07T00:13:37.858" v="386"/>
          <ac:spMkLst>
            <pc:docMk/>
            <pc:sldMk cId="3485626695" sldId="260"/>
            <ac:spMk id="23" creationId="{C4CFB339-0ED8-4FE2-9EF1-6D1375B8499B}"/>
          </ac:spMkLst>
        </pc:spChg>
        <pc:spChg chg="add del">
          <ac:chgData name="Flavia Luana Alves De Oliveira (2119072)" userId="S::2119072@student.uwtsd.ac.uk::706381a3-0728-47bb-9985-b1f8436aea4f" providerId="AD" clId="Web-{7E509C58-49B4-A411-9176-5087FE065042}" dt="2022-04-07T00:13:37.858" v="386"/>
          <ac:spMkLst>
            <pc:docMk/>
            <pc:sldMk cId="3485626695" sldId="260"/>
            <ac:spMk id="25" creationId="{31896C80-2069-4431-9C19-83B913734490}"/>
          </ac:spMkLst>
        </pc:spChg>
        <pc:spChg chg="add del">
          <ac:chgData name="Flavia Luana Alves De Oliveira (2119072)" userId="S::2119072@student.uwtsd.ac.uk::706381a3-0728-47bb-9985-b1f8436aea4f" providerId="AD" clId="Web-{7E509C58-49B4-A411-9176-5087FE065042}" dt="2022-04-07T00:13:37.858" v="386"/>
          <ac:spMkLst>
            <pc:docMk/>
            <pc:sldMk cId="3485626695" sldId="260"/>
            <ac:spMk id="27" creationId="{BF120A21-0841-4823-B0C4-28AEBCEF9B78}"/>
          </ac:spMkLst>
        </pc:spChg>
        <pc:spChg chg="add del">
          <ac:chgData name="Flavia Luana Alves De Oliveira (2119072)" userId="S::2119072@student.uwtsd.ac.uk::706381a3-0728-47bb-9985-b1f8436aea4f" providerId="AD" clId="Web-{7E509C58-49B4-A411-9176-5087FE065042}" dt="2022-04-07T00:13:37.858" v="386"/>
          <ac:spMkLst>
            <pc:docMk/>
            <pc:sldMk cId="3485626695" sldId="260"/>
            <ac:spMk id="29" creationId="{DBB05BAE-BBD3-4289-899F-A6851503C6B0}"/>
          </ac:spMkLst>
        </pc:spChg>
        <pc:spChg chg="add del">
          <ac:chgData name="Flavia Luana Alves De Oliveira (2119072)" userId="S::2119072@student.uwtsd.ac.uk::706381a3-0728-47bb-9985-b1f8436aea4f" providerId="AD" clId="Web-{7E509C58-49B4-A411-9176-5087FE065042}" dt="2022-04-07T00:13:37.858" v="386"/>
          <ac:spMkLst>
            <pc:docMk/>
            <pc:sldMk cId="3485626695" sldId="260"/>
            <ac:spMk id="31" creationId="{9874D11C-36F5-4BBE-A490-019A54E953B0}"/>
          </ac:spMkLst>
        </pc:spChg>
        <pc:spChg chg="add">
          <ac:chgData name="Flavia Luana Alves De Oliveira (2119072)" userId="S::2119072@student.uwtsd.ac.uk::706381a3-0728-47bb-9985-b1f8436aea4f" providerId="AD" clId="Web-{7E509C58-49B4-A411-9176-5087FE065042}" dt="2022-04-07T00:13:37.874" v="387"/>
          <ac:spMkLst>
            <pc:docMk/>
            <pc:sldMk cId="3485626695" sldId="260"/>
            <ac:spMk id="34" creationId="{3BCB5F6A-9EB0-40B0-9D13-3023E9A20508}"/>
          </ac:spMkLst>
        </pc:spChg>
        <pc:picChg chg="add del mod ord">
          <ac:chgData name="Flavia Luana Alves De Oliveira (2119072)" userId="S::2119072@student.uwtsd.ac.uk::706381a3-0728-47bb-9985-b1f8436aea4f" providerId="AD" clId="Web-{7E509C58-49B4-A411-9176-5087FE065042}" dt="2022-04-07T00:12:45.247" v="380"/>
          <ac:picMkLst>
            <pc:docMk/>
            <pc:sldMk cId="3485626695" sldId="260"/>
            <ac:picMk id="4" creationId="{3A785E30-A40C-C66D-5D57-7F5A9B80AF06}"/>
          </ac:picMkLst>
        </pc:picChg>
        <pc:picChg chg="add del mod ord">
          <ac:chgData name="Flavia Luana Alves De Oliveira (2119072)" userId="S::2119072@student.uwtsd.ac.uk::706381a3-0728-47bb-9985-b1f8436aea4f" providerId="AD" clId="Web-{7E509C58-49B4-A411-9176-5087FE065042}" dt="2022-04-07T00:12:52.466" v="382"/>
          <ac:picMkLst>
            <pc:docMk/>
            <pc:sldMk cId="3485626695" sldId="260"/>
            <ac:picMk id="7" creationId="{6ED6A9A6-970A-F8BC-F2BE-26F53E4D5042}"/>
          </ac:picMkLst>
        </pc:picChg>
        <pc:picChg chg="add mod">
          <ac:chgData name="Flavia Luana Alves De Oliveira (2119072)" userId="S::2119072@student.uwtsd.ac.uk::706381a3-0728-47bb-9985-b1f8436aea4f" providerId="AD" clId="Web-{7E509C58-49B4-A411-9176-5087FE065042}" dt="2022-04-07T00:33:48.699" v="544" actId="1076"/>
          <ac:picMkLst>
            <pc:docMk/>
            <pc:sldMk cId="3485626695" sldId="260"/>
            <ac:picMk id="10" creationId="{102C5D10-90AD-5DD7-6449-16F66F1575C0}"/>
          </ac:picMkLst>
        </pc:picChg>
        <pc:picChg chg="add del">
          <ac:chgData name="Flavia Luana Alves De Oliveira (2119072)" userId="S::2119072@student.uwtsd.ac.uk::706381a3-0728-47bb-9985-b1f8436aea4f" providerId="AD" clId="Web-{7E509C58-49B4-A411-9176-5087FE065042}" dt="2022-04-07T00:13:34.733" v="384"/>
          <ac:picMkLst>
            <pc:docMk/>
            <pc:sldMk cId="3485626695" sldId="260"/>
            <ac:picMk id="11" creationId="{AFD25792-E527-571F-B133-705B491A475C}"/>
          </ac:picMkLst>
        </pc:picChg>
        <pc:picChg chg="add mod">
          <ac:chgData name="Flavia Luana Alves De Oliveira (2119072)" userId="S::2119072@student.uwtsd.ac.uk::706381a3-0728-47bb-9985-b1f8436aea4f" providerId="AD" clId="Web-{7E509C58-49B4-A411-9176-5087FE065042}" dt="2022-04-07T00:34:21.747" v="552" actId="1076"/>
          <ac:picMkLst>
            <pc:docMk/>
            <pc:sldMk cId="3485626695" sldId="260"/>
            <ac:picMk id="12" creationId="{3CD0BBFA-5A49-CA5A-757C-70CD439839D9}"/>
          </ac:picMkLst>
        </pc:picChg>
        <pc:picChg chg="add mod">
          <ac:chgData name="Flavia Luana Alves De Oliveira (2119072)" userId="S::2119072@student.uwtsd.ac.uk::706381a3-0728-47bb-9985-b1f8436aea4f" providerId="AD" clId="Web-{7E509C58-49B4-A411-9176-5087FE065042}" dt="2022-04-07T00:34:29.732" v="553" actId="1076"/>
          <ac:picMkLst>
            <pc:docMk/>
            <pc:sldMk cId="3485626695" sldId="260"/>
            <ac:picMk id="13" creationId="{D3EBBBFA-FAFB-B9ED-DAD4-13070A4E6AA2}"/>
          </ac:picMkLst>
        </pc:picChg>
        <pc:picChg chg="add mod">
          <ac:chgData name="Flavia Luana Alves De Oliveira (2119072)" userId="S::2119072@student.uwtsd.ac.uk::706381a3-0728-47bb-9985-b1f8436aea4f" providerId="AD" clId="Web-{7E509C58-49B4-A411-9176-5087FE065042}" dt="2022-04-07T00:33:34.105" v="542" actId="1076"/>
          <ac:picMkLst>
            <pc:docMk/>
            <pc:sldMk cId="3485626695" sldId="260"/>
            <ac:picMk id="14" creationId="{CE83A6A6-AB91-542A-B979-EB165A1CC7AF}"/>
          </ac:picMkLst>
        </pc:picChg>
        <pc:picChg chg="add del">
          <ac:chgData name="Flavia Luana Alves De Oliveira (2119072)" userId="S::2119072@student.uwtsd.ac.uk::706381a3-0728-47bb-9985-b1f8436aea4f" providerId="AD" clId="Web-{7E509C58-49B4-A411-9176-5087FE065042}" dt="2022-04-07T00:13:37.858" v="386"/>
          <ac:picMkLst>
            <pc:docMk/>
            <pc:sldMk cId="3485626695" sldId="260"/>
            <ac:picMk id="18" creationId="{F9B9C760-6926-493E-7E38-C38C3E9AB75B}"/>
          </ac:picMkLst>
        </pc:picChg>
        <pc:picChg chg="add">
          <ac:chgData name="Flavia Luana Alves De Oliveira (2119072)" userId="S::2119072@student.uwtsd.ac.uk::706381a3-0728-47bb-9985-b1f8436aea4f" providerId="AD" clId="Web-{7E509C58-49B4-A411-9176-5087FE065042}" dt="2022-04-07T00:13:37.874" v="387"/>
          <ac:picMkLst>
            <pc:docMk/>
            <pc:sldMk cId="3485626695" sldId="260"/>
            <ac:picMk id="33" creationId="{AFD25792-E527-571F-B133-705B491A475C}"/>
          </ac:picMkLst>
        </pc:picChg>
        <pc:cxnChg chg="add del">
          <ac:chgData name="Flavia Luana Alves De Oliveira (2119072)" userId="S::2119072@student.uwtsd.ac.uk::706381a3-0728-47bb-9985-b1f8436aea4f" providerId="AD" clId="Web-{7E509C58-49B4-A411-9176-5087FE065042}" dt="2022-04-07T00:13:37.858" v="386"/>
          <ac:cxnSpMkLst>
            <pc:docMk/>
            <pc:sldMk cId="3485626695" sldId="260"/>
            <ac:cxnSpMk id="17" creationId="{2AFD8CBA-54A3-4363-991B-B9C631BBFA74}"/>
          </ac:cxnSpMkLst>
        </pc:cxnChg>
        <pc:cxnChg chg="add del">
          <ac:chgData name="Flavia Luana Alves De Oliveira (2119072)" userId="S::2119072@student.uwtsd.ac.uk::706381a3-0728-47bb-9985-b1f8436aea4f" providerId="AD" clId="Web-{7E509C58-49B4-A411-9176-5087FE065042}" dt="2022-04-07T00:13:37.858" v="386"/>
          <ac:cxnSpMkLst>
            <pc:docMk/>
            <pc:sldMk cId="3485626695" sldId="260"/>
            <ac:cxnSpMk id="20" creationId="{64FA5DFF-7FE6-4855-84E6-DFA78EE978BD}"/>
          </ac:cxnSpMkLst>
        </pc:cxnChg>
      </pc:sldChg>
      <pc:sldChg chg="addSp delSp modSp new mod setBg">
        <pc:chgData name="Flavia Luana Alves De Oliveira (2119072)" userId="S::2119072@student.uwtsd.ac.uk::706381a3-0728-47bb-9985-b1f8436aea4f" providerId="AD" clId="Web-{7E509C58-49B4-A411-9176-5087FE065042}" dt="2022-04-07T01:18:08.039" v="818" actId="1076"/>
        <pc:sldMkLst>
          <pc:docMk/>
          <pc:sldMk cId="3788336002" sldId="261"/>
        </pc:sldMkLst>
        <pc:spChg chg="mod">
          <ac:chgData name="Flavia Luana Alves De Oliveira (2119072)" userId="S::2119072@student.uwtsd.ac.uk::706381a3-0728-47bb-9985-b1f8436aea4f" providerId="AD" clId="Web-{7E509C58-49B4-A411-9176-5087FE065042}" dt="2022-04-07T01:16:10.051" v="802" actId="20577"/>
          <ac:spMkLst>
            <pc:docMk/>
            <pc:sldMk cId="3788336002" sldId="261"/>
            <ac:spMk id="2" creationId="{592817B2-5D0F-CCB8-03F4-C8061F5309C5}"/>
          </ac:spMkLst>
        </pc:spChg>
        <pc:spChg chg="add del">
          <ac:chgData name="Flavia Luana Alves De Oliveira (2119072)" userId="S::2119072@student.uwtsd.ac.uk::706381a3-0728-47bb-9985-b1f8436aea4f" providerId="AD" clId="Web-{7E509C58-49B4-A411-9176-5087FE065042}" dt="2022-04-07T00:51:05.612" v="580"/>
          <ac:spMkLst>
            <pc:docMk/>
            <pc:sldMk cId="3788336002" sldId="261"/>
            <ac:spMk id="3" creationId="{563C64AA-5E40-89B2-6BF7-CF34A7FAF20B}"/>
          </ac:spMkLst>
        </pc:spChg>
        <pc:spChg chg="add del mod">
          <ac:chgData name="Flavia Luana Alves De Oliveira (2119072)" userId="S::2119072@student.uwtsd.ac.uk::706381a3-0728-47bb-9985-b1f8436aea4f" providerId="AD" clId="Web-{7E509C58-49B4-A411-9176-5087FE065042}" dt="2022-04-07T01:08:01.240" v="761"/>
          <ac:spMkLst>
            <pc:docMk/>
            <pc:sldMk cId="3788336002" sldId="261"/>
            <ac:spMk id="40" creationId="{E57C3E99-4195-C2A9-D893-0F71401B4228}"/>
          </ac:spMkLst>
        </pc:spChg>
        <pc:spChg chg="add mod">
          <ac:chgData name="Flavia Luana Alves De Oliveira (2119072)" userId="S::2119072@student.uwtsd.ac.uk::706381a3-0728-47bb-9985-b1f8436aea4f" providerId="AD" clId="Web-{7E509C58-49B4-A411-9176-5087FE065042}" dt="2022-04-07T01:18:08.039" v="818" actId="1076"/>
          <ac:spMkLst>
            <pc:docMk/>
            <pc:sldMk cId="3788336002" sldId="261"/>
            <ac:spMk id="42" creationId="{1F6705C0-E27A-63A3-EF8D-BBFFB5264CC9}"/>
          </ac:spMkLst>
        </pc:spChg>
        <pc:spChg chg="add del mod">
          <ac:chgData name="Flavia Luana Alves De Oliveira (2119072)" userId="S::2119072@student.uwtsd.ac.uk::706381a3-0728-47bb-9985-b1f8436aea4f" providerId="AD" clId="Web-{7E509C58-49B4-A411-9176-5087FE065042}" dt="2022-04-07T01:13:05.655" v="787"/>
          <ac:spMkLst>
            <pc:docMk/>
            <pc:sldMk cId="3788336002" sldId="261"/>
            <ac:spMk id="44" creationId="{EEC47C86-6EE2-DC8D-D0A2-D286DE8B632C}"/>
          </ac:spMkLst>
        </pc:spChg>
        <pc:spChg chg="add mod">
          <ac:chgData name="Flavia Luana Alves De Oliveira (2119072)" userId="S::2119072@student.uwtsd.ac.uk::706381a3-0728-47bb-9985-b1f8436aea4f" providerId="AD" clId="Web-{7E509C58-49B4-A411-9176-5087FE065042}" dt="2022-04-07T01:18:01.570" v="816" actId="1076"/>
          <ac:spMkLst>
            <pc:docMk/>
            <pc:sldMk cId="3788336002" sldId="261"/>
            <ac:spMk id="45" creationId="{23C58D54-1AD5-25A0-B63D-C684CCD98678}"/>
          </ac:spMkLst>
        </pc:spChg>
        <pc:grpChg chg="add">
          <ac:chgData name="Flavia Luana Alves De Oliveira (2119072)" userId="S::2119072@student.uwtsd.ac.uk::706381a3-0728-47bb-9985-b1f8436aea4f" providerId="AD" clId="Web-{7E509C58-49B4-A411-9176-5087FE065042}" dt="2022-04-07T01:02:54.555" v="752"/>
          <ac:grpSpMkLst>
            <pc:docMk/>
            <pc:sldMk cId="3788336002" sldId="261"/>
            <ac:grpSpMk id="11" creationId="{B4DE830A-B531-4A3B-96F6-0ECE88B08555}"/>
          </ac:grpSpMkLst>
        </pc:grpChg>
        <pc:graphicFrameChg chg="add del mod ord modGraphic">
          <ac:chgData name="Flavia Luana Alves De Oliveira (2119072)" userId="S::2119072@student.uwtsd.ac.uk::706381a3-0728-47bb-9985-b1f8436aea4f" providerId="AD" clId="Web-{7E509C58-49B4-A411-9176-5087FE065042}" dt="2022-04-07T00:50:10.954" v="577"/>
          <ac:graphicFrameMkLst>
            <pc:docMk/>
            <pc:sldMk cId="3788336002" sldId="261"/>
            <ac:graphicFrameMk id="4" creationId="{319BFA26-4622-B7AB-C45D-3DA8FE91703D}"/>
          </ac:graphicFrameMkLst>
        </pc:graphicFrameChg>
        <pc:graphicFrameChg chg="add del mod ord modGraphic">
          <ac:chgData name="Flavia Luana Alves De Oliveira (2119072)" userId="S::2119072@student.uwtsd.ac.uk::706381a3-0728-47bb-9985-b1f8436aea4f" providerId="AD" clId="Web-{7E509C58-49B4-A411-9176-5087FE065042}" dt="2022-04-07T00:50:38.314" v="579"/>
          <ac:graphicFrameMkLst>
            <pc:docMk/>
            <pc:sldMk cId="3788336002" sldId="261"/>
            <ac:graphicFrameMk id="5" creationId="{66EA34B7-F48A-31FC-E02A-B4D382B9CBF3}"/>
          </ac:graphicFrameMkLst>
        </pc:graphicFrameChg>
        <pc:graphicFrameChg chg="add del mod ord modGraphic">
          <ac:chgData name="Flavia Luana Alves De Oliveira (2119072)" userId="S::2119072@student.uwtsd.ac.uk::706381a3-0728-47bb-9985-b1f8436aea4f" providerId="AD" clId="Web-{7E509C58-49B4-A411-9176-5087FE065042}" dt="2022-04-07T01:04:48.796" v="760"/>
          <ac:graphicFrameMkLst>
            <pc:docMk/>
            <pc:sldMk cId="3788336002" sldId="261"/>
            <ac:graphicFrameMk id="6" creationId="{04E93711-27EB-50CE-E6E8-E6446F647571}"/>
          </ac:graphicFrameMkLst>
        </pc:graphicFrameChg>
        <pc:graphicFrameChg chg="add del mod modGraphic">
          <ac:chgData name="Flavia Luana Alves De Oliveira (2119072)" userId="S::2119072@student.uwtsd.ac.uk::706381a3-0728-47bb-9985-b1f8436aea4f" providerId="AD" clId="Web-{7E509C58-49B4-A411-9176-5087FE065042}" dt="2022-04-07T01:02:50.305" v="751"/>
          <ac:graphicFrameMkLst>
            <pc:docMk/>
            <pc:sldMk cId="3788336002" sldId="261"/>
            <ac:graphicFrameMk id="7" creationId="{385003C5-73B1-271D-F2A8-8E71C841CA7A}"/>
          </ac:graphicFrameMkLst>
        </pc:graphicFrameChg>
        <pc:picChg chg="add mod ord">
          <ac:chgData name="Flavia Luana Alves De Oliveira (2119072)" userId="S::2119072@student.uwtsd.ac.uk::706381a3-0728-47bb-9985-b1f8436aea4f" providerId="AD" clId="Web-{7E509C58-49B4-A411-9176-5087FE065042}" dt="2022-04-07T01:18:04.617" v="817" actId="1076"/>
          <ac:picMkLst>
            <pc:docMk/>
            <pc:sldMk cId="3788336002" sldId="261"/>
            <ac:picMk id="41" creationId="{BC0EB197-2BBA-171F-5EEC-48D2F1FC3EBC}"/>
          </ac:picMkLst>
        </pc:picChg>
        <pc:picChg chg="add mod">
          <ac:chgData name="Flavia Luana Alves De Oliveira (2119072)" userId="S::2119072@student.uwtsd.ac.uk::706381a3-0728-47bb-9985-b1f8436aea4f" providerId="AD" clId="Web-{7E509C58-49B4-A411-9176-5087FE065042}" dt="2022-04-07T01:17:56.335" v="815" actId="1076"/>
          <ac:picMkLst>
            <pc:docMk/>
            <pc:sldMk cId="3788336002" sldId="261"/>
            <ac:picMk id="43" creationId="{AD3A5937-64A4-F32B-917E-A1DABA1F499C}"/>
          </ac:picMkLst>
        </pc:picChg>
        <pc:picChg chg="add del mod">
          <ac:chgData name="Flavia Luana Alves De Oliveira (2119072)" userId="S::2119072@student.uwtsd.ac.uk::706381a3-0728-47bb-9985-b1f8436aea4f" providerId="AD" clId="Web-{7E509C58-49B4-A411-9176-5087FE065042}" dt="2022-04-07T01:16:58.271" v="806"/>
          <ac:picMkLst>
            <pc:docMk/>
            <pc:sldMk cId="3788336002" sldId="261"/>
            <ac:picMk id="46" creationId="{4BF75A31-673E-79F1-48F8-0A3C4F8DDA10}"/>
          </ac:picMkLst>
        </pc:picChg>
      </pc:sldChg>
      <pc:sldChg chg="addSp delSp modSp new">
        <pc:chgData name="Flavia Luana Alves De Oliveira (2119072)" userId="S::2119072@student.uwtsd.ac.uk::706381a3-0728-47bb-9985-b1f8436aea4f" providerId="AD" clId="Web-{7E509C58-49B4-A411-9176-5087FE065042}" dt="2022-04-07T01:23:27.755" v="841" actId="14100"/>
        <pc:sldMkLst>
          <pc:docMk/>
          <pc:sldMk cId="1870361874" sldId="262"/>
        </pc:sldMkLst>
        <pc:spChg chg="mod">
          <ac:chgData name="Flavia Luana Alves De Oliveira (2119072)" userId="S::2119072@student.uwtsd.ac.uk::706381a3-0728-47bb-9985-b1f8436aea4f" providerId="AD" clId="Web-{7E509C58-49B4-A411-9176-5087FE065042}" dt="2022-04-07T01:21:52.314" v="830" actId="1076"/>
          <ac:spMkLst>
            <pc:docMk/>
            <pc:sldMk cId="1870361874" sldId="262"/>
            <ac:spMk id="2" creationId="{983FF7D1-3CB9-F228-0C40-7764CB8D1636}"/>
          </ac:spMkLst>
        </pc:spChg>
        <pc:spChg chg="del">
          <ac:chgData name="Flavia Luana Alves De Oliveira (2119072)" userId="S::2119072@student.uwtsd.ac.uk::706381a3-0728-47bb-9985-b1f8436aea4f" providerId="AD" clId="Web-{7E509C58-49B4-A411-9176-5087FE065042}" dt="2022-04-07T01:17:10.147" v="808"/>
          <ac:spMkLst>
            <pc:docMk/>
            <pc:sldMk cId="1870361874" sldId="262"/>
            <ac:spMk id="3" creationId="{927909EF-7749-D2A7-A51C-ED20938F7A3C}"/>
          </ac:spMkLst>
        </pc:spChg>
        <pc:picChg chg="add mod ord">
          <ac:chgData name="Flavia Luana Alves De Oliveira (2119072)" userId="S::2119072@student.uwtsd.ac.uk::706381a3-0728-47bb-9985-b1f8436aea4f" providerId="AD" clId="Web-{7E509C58-49B4-A411-9176-5087FE065042}" dt="2022-04-07T01:22:29.799" v="834" actId="14100"/>
          <ac:picMkLst>
            <pc:docMk/>
            <pc:sldMk cId="1870361874" sldId="262"/>
            <ac:picMk id="4" creationId="{991E146B-E35A-DB1E-34E3-84A8EABF165C}"/>
          </ac:picMkLst>
        </pc:picChg>
        <pc:picChg chg="add mod">
          <ac:chgData name="Flavia Luana Alves De Oliveira (2119072)" userId="S::2119072@student.uwtsd.ac.uk::706381a3-0728-47bb-9985-b1f8436aea4f" providerId="AD" clId="Web-{7E509C58-49B4-A411-9176-5087FE065042}" dt="2022-04-07T01:23:27.755" v="841" actId="14100"/>
          <ac:picMkLst>
            <pc:docMk/>
            <pc:sldMk cId="1870361874" sldId="262"/>
            <ac:picMk id="5" creationId="{3E1D3BF5-AA1B-BB23-3BC6-D720AA523575}"/>
          </ac:picMkLst>
        </pc:picChg>
      </pc:sldChg>
      <pc:sldChg chg="modSp new">
        <pc:chgData name="Flavia Luana Alves De Oliveira (2119072)" userId="S::2119072@student.uwtsd.ac.uk::706381a3-0728-47bb-9985-b1f8436aea4f" providerId="AD" clId="Web-{7E509C58-49B4-A411-9176-5087FE065042}" dt="2022-04-07T01:34:39.308" v="855" actId="20577"/>
        <pc:sldMkLst>
          <pc:docMk/>
          <pc:sldMk cId="2516316221" sldId="263"/>
        </pc:sldMkLst>
        <pc:spChg chg="mod">
          <ac:chgData name="Flavia Luana Alves De Oliveira (2119072)" userId="S::2119072@student.uwtsd.ac.uk::706381a3-0728-47bb-9985-b1f8436aea4f" providerId="AD" clId="Web-{7E509C58-49B4-A411-9176-5087FE065042}" dt="2022-04-07T01:34:39.308" v="855" actId="20577"/>
          <ac:spMkLst>
            <pc:docMk/>
            <pc:sldMk cId="2516316221" sldId="263"/>
            <ac:spMk id="3" creationId="{0268BEC6-69F7-5CEE-5C3F-CDF7AD17623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2AD0A78-EF93-4045-A1A3-422D2DF0891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4208885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AD0A78-EF93-4045-A1A3-422D2DF0891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565061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AD0A78-EF93-4045-A1A3-422D2DF0891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4212786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2AD0A78-EF93-4045-A1A3-422D2DF08915}"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3154490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2AD0A78-EF93-4045-A1A3-422D2DF08915}" type="datetimeFigureOut">
              <a:rPr lang="en-GB" smtClean="0"/>
              <a:t>11/04/2022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1809271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2AD0A78-EF93-4045-A1A3-422D2DF08915}" type="datetimeFigureOut">
              <a:rPr lang="en-GB" smtClean="0"/>
              <a:t>11/04/2022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3412795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AD0A78-EF93-4045-A1A3-422D2DF08915}" type="datetimeFigureOut">
              <a:rPr lang="en-GB" smtClean="0"/>
              <a:t>11/04/2022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4171721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AD0A78-EF93-4045-A1A3-422D2DF08915}"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1640384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2AD0A78-EF93-4045-A1A3-422D2DF08915}"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241706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AD0A78-EF93-4045-A1A3-422D2DF0891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656828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AD0A78-EF93-4045-A1A3-422D2DF0891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AFEF19-3BF7-4B6D-A45A-20B7B7DB116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6097802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AD0A78-EF93-4045-A1A3-422D2DF0891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11704389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AD0A78-EF93-4045-A1A3-422D2DF0891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AFEF19-3BF7-4B6D-A45A-20B7B7DB116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003829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AD0A78-EF93-4045-A1A3-422D2DF0891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28320380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AD0A78-EF93-4045-A1A3-422D2DF0891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27409225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AD0A78-EF93-4045-A1A3-422D2DF0891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AFEF19-3BF7-4B6D-A45A-20B7B7DB1164}" type="slidenum">
              <a:rPr lang="en-GB" smtClean="0"/>
              <a:t>‹#›</a:t>
            </a:fld>
            <a:endParaRPr lang="en-GB"/>
          </a:p>
        </p:txBody>
      </p:sp>
    </p:spTree>
    <p:extLst>
      <p:ext uri="{BB962C8B-B14F-4D97-AF65-F5344CB8AC3E}">
        <p14:creationId xmlns:p14="http://schemas.microsoft.com/office/powerpoint/2010/main" val="1378728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2AD0A78-EF93-4045-A1A3-422D2DF08915}" type="datetimeFigureOut">
              <a:rPr lang="en-GB" smtClean="0"/>
              <a:t>11/04/2022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FAFEF19-3BF7-4B6D-A45A-20B7B7DB1164}" type="slidenum">
              <a:rPr lang="en-GB" smtClean="0"/>
              <a:t>‹#›</a:t>
            </a:fld>
            <a:endParaRPr lang="en-GB"/>
          </a:p>
        </p:txBody>
      </p:sp>
    </p:spTree>
    <p:extLst>
      <p:ext uri="{BB962C8B-B14F-4D97-AF65-F5344CB8AC3E}">
        <p14:creationId xmlns:p14="http://schemas.microsoft.com/office/powerpoint/2010/main" val="14708456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url?sa=i&amp;url=https%3A%2F%2Fwww.cambridgehealth.edu%2Fblog%2Fwhats-the-difference-between-a-radiologist-and-a-sonographer%2F&amp;psig=AOvVaw2fj09UQkApNfFi4WhGwanL&amp;ust=1649371781652000&amp;source=images&amp;cd=vfe&amp;ved=0CAoQjRxqFwoTCMD1gfPCgPcCFQAAAAAdAAAAABAk"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09A25-A9D0-4944-B7CD-F15B0F8ECAA8}"/>
              </a:ext>
            </a:extLst>
          </p:cNvPr>
          <p:cNvSpPr>
            <a:spLocks noGrp="1"/>
          </p:cNvSpPr>
          <p:nvPr>
            <p:ph type="ctrTitle"/>
          </p:nvPr>
        </p:nvSpPr>
        <p:spPr>
          <a:xfrm>
            <a:off x="1095829" y="832154"/>
            <a:ext cx="8371698" cy="1646302"/>
          </a:xfrm>
        </p:spPr>
        <p:txBody>
          <a:bodyPr/>
          <a:lstStyle/>
          <a:p>
            <a:pPr algn="ctr"/>
            <a:r>
              <a:rPr lang="en-GB"/>
              <a:t>Academic and Employability Skills -BMSW4001</a:t>
            </a:r>
            <a:endParaRPr lang="en-US"/>
          </a:p>
        </p:txBody>
      </p:sp>
      <p:sp>
        <p:nvSpPr>
          <p:cNvPr id="3" name="Subtitle 2">
            <a:extLst>
              <a:ext uri="{FF2B5EF4-FFF2-40B4-BE49-F238E27FC236}">
                <a16:creationId xmlns:a16="http://schemas.microsoft.com/office/drawing/2014/main" id="{50296465-A6DC-4147-B902-385A282BD5FA}"/>
              </a:ext>
            </a:extLst>
          </p:cNvPr>
          <p:cNvSpPr>
            <a:spLocks noGrp="1"/>
          </p:cNvSpPr>
          <p:nvPr>
            <p:ph type="subTitle" idx="1"/>
          </p:nvPr>
        </p:nvSpPr>
        <p:spPr>
          <a:xfrm>
            <a:off x="297543" y="5611119"/>
            <a:ext cx="7766936" cy="1096899"/>
          </a:xfrm>
        </p:spPr>
        <p:txBody>
          <a:bodyPr/>
          <a:lstStyle/>
          <a:p>
            <a:pPr algn="l"/>
            <a:r>
              <a:rPr lang="en-GB" sz="2400">
                <a:cs typeface="Arial"/>
              </a:rPr>
              <a:t>Lecturer: </a:t>
            </a:r>
            <a:r>
              <a:rPr lang="en-GB" sz="2400" err="1">
                <a:cs typeface="Arial"/>
              </a:rPr>
              <a:t>Lizeta</a:t>
            </a:r>
            <a:r>
              <a:rPr lang="en-GB" sz="2400">
                <a:cs typeface="Arial"/>
              </a:rPr>
              <a:t> Demetriou</a:t>
            </a:r>
            <a:endParaRPr lang="en-US"/>
          </a:p>
          <a:p>
            <a:pPr algn="l"/>
            <a:r>
              <a:rPr lang="en-GB" sz="2400">
                <a:cs typeface="Arial"/>
              </a:rPr>
              <a:t>Student Name: Flávia Oliveira (2119072)</a:t>
            </a:r>
          </a:p>
        </p:txBody>
      </p:sp>
      <p:pic>
        <p:nvPicPr>
          <p:cNvPr id="4" name="Picture 4" descr="Text&#10;&#10;Description automatically generated">
            <a:extLst>
              <a:ext uri="{FF2B5EF4-FFF2-40B4-BE49-F238E27FC236}">
                <a16:creationId xmlns:a16="http://schemas.microsoft.com/office/drawing/2014/main" id="{5C50DAA1-4301-EEA9-6990-8F55CAD2D997}"/>
              </a:ext>
            </a:extLst>
          </p:cNvPr>
          <p:cNvPicPr>
            <a:picLocks noChangeAspect="1"/>
          </p:cNvPicPr>
          <p:nvPr/>
        </p:nvPicPr>
        <p:blipFill>
          <a:blip r:embed="rId2"/>
          <a:stretch>
            <a:fillRect/>
          </a:stretch>
        </p:blipFill>
        <p:spPr>
          <a:xfrm>
            <a:off x="936550" y="60099"/>
            <a:ext cx="1876425" cy="714375"/>
          </a:xfrm>
          <a:prstGeom prst="rect">
            <a:avLst/>
          </a:prstGeom>
        </p:spPr>
      </p:pic>
      <p:sp>
        <p:nvSpPr>
          <p:cNvPr id="5" name="TextBox 4">
            <a:extLst>
              <a:ext uri="{FF2B5EF4-FFF2-40B4-BE49-F238E27FC236}">
                <a16:creationId xmlns:a16="http://schemas.microsoft.com/office/drawing/2014/main" id="{DEC724AE-5195-E635-89DA-F1A25660B476}"/>
              </a:ext>
            </a:extLst>
          </p:cNvPr>
          <p:cNvSpPr txBox="1"/>
          <p:nvPr/>
        </p:nvSpPr>
        <p:spPr>
          <a:xfrm>
            <a:off x="1555448" y="2764972"/>
            <a:ext cx="7919961"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solidFill>
                  <a:schemeClr val="accent1">
                    <a:lumMod val="75000"/>
                  </a:schemeClr>
                </a:solidFill>
                <a:latin typeface="Times New Roman"/>
                <a:ea typeface="+mn-lt"/>
                <a:cs typeface="+mn-lt"/>
              </a:rPr>
              <a:t>T</a:t>
            </a:r>
            <a:r>
              <a:rPr lang="en-GB" sz="4000">
                <a:solidFill>
                  <a:schemeClr val="accent1">
                    <a:lumMod val="75000"/>
                  </a:schemeClr>
                </a:solidFill>
                <a:latin typeface="Times New Roman"/>
                <a:ea typeface="+mn-lt"/>
                <a:cs typeface="+mn-lt"/>
              </a:rPr>
              <a:t>he importance of Employability Skills in my Career Development </a:t>
            </a:r>
            <a:endParaRPr lang="en-US">
              <a:solidFill>
                <a:schemeClr val="accent1">
                  <a:lumMod val="75000"/>
                </a:schemeClr>
              </a:solidFill>
              <a:cs typeface="Arial" panose="020B0604020202020204"/>
            </a:endParaRPr>
          </a:p>
          <a:p>
            <a:r>
              <a:rPr lang="en-GB" sz="2000" b="1">
                <a:solidFill>
                  <a:schemeClr val="accent1">
                    <a:lumMod val="60000"/>
                    <a:lumOff val="40000"/>
                  </a:schemeClr>
                </a:solidFill>
                <a:latin typeface="Times New Roman"/>
                <a:cs typeface="Arial"/>
              </a:rPr>
              <a:t>SWOT analysis</a:t>
            </a:r>
            <a:endParaRPr lang="en-GB" sz="4000" b="1">
              <a:solidFill>
                <a:schemeClr val="accent1">
                  <a:lumMod val="60000"/>
                  <a:lumOff val="40000"/>
                </a:schemeClr>
              </a:solidFill>
              <a:latin typeface="Times New Roman"/>
              <a:cs typeface="Arial"/>
            </a:endParaRPr>
          </a:p>
        </p:txBody>
      </p:sp>
    </p:spTree>
    <p:extLst>
      <p:ext uri="{BB962C8B-B14F-4D97-AF65-F5344CB8AC3E}">
        <p14:creationId xmlns:p14="http://schemas.microsoft.com/office/powerpoint/2010/main" val="3419177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62613-C5BF-1B7C-DA56-D54BD474FBC5}"/>
              </a:ext>
            </a:extLst>
          </p:cNvPr>
          <p:cNvSpPr>
            <a:spLocks noGrp="1"/>
          </p:cNvSpPr>
          <p:nvPr>
            <p:ph type="title"/>
          </p:nvPr>
        </p:nvSpPr>
        <p:spPr>
          <a:xfrm>
            <a:off x="314477" y="706362"/>
            <a:ext cx="8596668" cy="1320800"/>
          </a:xfrm>
        </p:spPr>
        <p:txBody>
          <a:bodyPr>
            <a:normAutofit/>
          </a:bodyPr>
          <a:lstStyle/>
          <a:p>
            <a:r>
              <a:rPr lang="en-GB" sz="4400" b="1">
                <a:cs typeface="Times New Roman"/>
              </a:rPr>
              <a:t>What are Employability Skills?</a:t>
            </a:r>
          </a:p>
        </p:txBody>
      </p:sp>
      <p:sp>
        <p:nvSpPr>
          <p:cNvPr id="3" name="Content Placeholder 2">
            <a:extLst>
              <a:ext uri="{FF2B5EF4-FFF2-40B4-BE49-F238E27FC236}">
                <a16:creationId xmlns:a16="http://schemas.microsoft.com/office/drawing/2014/main" id="{E2D845A7-B557-24D0-95AF-CAB762954049}"/>
              </a:ext>
            </a:extLst>
          </p:cNvPr>
          <p:cNvSpPr>
            <a:spLocks noGrp="1"/>
          </p:cNvSpPr>
          <p:nvPr>
            <p:ph idx="1"/>
          </p:nvPr>
        </p:nvSpPr>
        <p:spPr/>
        <p:txBody>
          <a:bodyPr vert="horz" lIns="91440" tIns="45720" rIns="91440" bIns="45720" rtlCol="0" anchor="t">
            <a:normAutofit/>
          </a:bodyPr>
          <a:lstStyle/>
          <a:p>
            <a:pPr marL="0" indent="0">
              <a:buNone/>
            </a:pPr>
            <a:r>
              <a:rPr lang="en-GB" sz="3200" i="1">
                <a:ea typeface="+mn-lt"/>
                <a:cs typeface="+mn-lt"/>
              </a:rPr>
              <a:t>"Employability skills are transferable core skill groups that represent essential functional and enabling knowledge, skills, and attitudes required by the 21st century workplace. They are necessary for career success at all levels of employment and for all levels of education"</a:t>
            </a:r>
          </a:p>
          <a:p>
            <a:pPr marL="0" indent="0">
              <a:buNone/>
            </a:pPr>
            <a:r>
              <a:rPr lang="en-GB" sz="2400">
                <a:solidFill>
                  <a:schemeClr val="tx1">
                    <a:lumMod val="50000"/>
                    <a:lumOff val="50000"/>
                  </a:schemeClr>
                </a:solidFill>
                <a:ea typeface="+mn-lt"/>
                <a:cs typeface="+mn-lt"/>
              </a:rPr>
              <a:t>(</a:t>
            </a:r>
            <a:r>
              <a:rPr lang="en-GB" sz="2400" err="1">
                <a:solidFill>
                  <a:schemeClr val="tx1">
                    <a:lumMod val="50000"/>
                    <a:lumOff val="50000"/>
                  </a:schemeClr>
                </a:solidFill>
                <a:ea typeface="+mn-lt"/>
                <a:cs typeface="+mn-lt"/>
              </a:rPr>
              <a:t>Overtoom</a:t>
            </a:r>
            <a:r>
              <a:rPr lang="en-GB" sz="2400">
                <a:solidFill>
                  <a:schemeClr val="tx1">
                    <a:lumMod val="50000"/>
                    <a:lumOff val="50000"/>
                  </a:schemeClr>
                </a:solidFill>
                <a:ea typeface="+mn-lt"/>
                <a:cs typeface="+mn-lt"/>
              </a:rPr>
              <a:t>, 2000)</a:t>
            </a:r>
            <a:endParaRPr lang="en-GB" sz="2400">
              <a:solidFill>
                <a:schemeClr val="tx1">
                  <a:lumMod val="50000"/>
                  <a:lumOff val="50000"/>
                </a:schemeClr>
              </a:solidFill>
              <a:cs typeface="Arial"/>
            </a:endParaRPr>
          </a:p>
        </p:txBody>
      </p:sp>
      <p:pic>
        <p:nvPicPr>
          <p:cNvPr id="5" name="Picture 4" descr="Text&#10;&#10;Description automatically generated">
            <a:extLst>
              <a:ext uri="{FF2B5EF4-FFF2-40B4-BE49-F238E27FC236}">
                <a16:creationId xmlns:a16="http://schemas.microsoft.com/office/drawing/2014/main" id="{A1FA33EA-9E09-99E4-45F7-B838658B0646}"/>
              </a:ext>
            </a:extLst>
          </p:cNvPr>
          <p:cNvPicPr>
            <a:picLocks noChangeAspect="1"/>
          </p:cNvPicPr>
          <p:nvPr/>
        </p:nvPicPr>
        <p:blipFill>
          <a:blip r:embed="rId2"/>
          <a:stretch>
            <a:fillRect/>
          </a:stretch>
        </p:blipFill>
        <p:spPr>
          <a:xfrm>
            <a:off x="7709883" y="-377"/>
            <a:ext cx="1646616" cy="653899"/>
          </a:xfrm>
          <a:prstGeom prst="rect">
            <a:avLst/>
          </a:prstGeom>
        </p:spPr>
      </p:pic>
    </p:spTree>
    <p:extLst>
      <p:ext uri="{BB962C8B-B14F-4D97-AF65-F5344CB8AC3E}">
        <p14:creationId xmlns:p14="http://schemas.microsoft.com/office/powerpoint/2010/main" val="1400191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06AEA028-6A60-2A1D-AC21-1E57D672ACF5}"/>
              </a:ext>
            </a:extLst>
          </p:cNvPr>
          <p:cNvPicPr>
            <a:picLocks noChangeAspect="1"/>
          </p:cNvPicPr>
          <p:nvPr/>
        </p:nvPicPr>
        <p:blipFill rotWithShape="1">
          <a:blip r:embed="rId2"/>
          <a:srcRect l="19046" r="23773" b="-1"/>
          <a:stretch/>
        </p:blipFill>
        <p:spPr>
          <a:xfrm>
            <a:off x="3253854" y="-12096"/>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scene3d>
            <a:camera prst="orthographicFront"/>
            <a:lightRig rig="contrasting" dir="t">
              <a:rot lat="0" lon="0" rev="4200000"/>
            </a:lightRig>
          </a:scene3d>
          <a:sp3d prstMaterial="plastic">
            <a:bevelT w="381000" h="114300" prst="relaxedInset"/>
            <a:contourClr>
              <a:srgbClr val="969696"/>
            </a:contourClr>
          </a:sp3d>
        </p:spPr>
      </p:pic>
      <p:sp>
        <p:nvSpPr>
          <p:cNvPr id="2" name="Title 1">
            <a:extLst>
              <a:ext uri="{FF2B5EF4-FFF2-40B4-BE49-F238E27FC236}">
                <a16:creationId xmlns:a16="http://schemas.microsoft.com/office/drawing/2014/main" id="{14DD423A-EC26-6F34-FF45-217C15E55A0D}"/>
              </a:ext>
            </a:extLst>
          </p:cNvPr>
          <p:cNvSpPr>
            <a:spLocks noGrp="1"/>
          </p:cNvSpPr>
          <p:nvPr>
            <p:ph type="title"/>
          </p:nvPr>
        </p:nvSpPr>
        <p:spPr>
          <a:xfrm>
            <a:off x="169333" y="101600"/>
            <a:ext cx="3851123" cy="1320800"/>
          </a:xfrm>
        </p:spPr>
        <p:txBody>
          <a:bodyPr vert="horz" lIns="91440" tIns="45720" rIns="91440" bIns="45720" rtlCol="0">
            <a:noAutofit/>
          </a:bodyPr>
          <a:lstStyle/>
          <a:p>
            <a:pPr>
              <a:lnSpc>
                <a:spcPct val="90000"/>
              </a:lnSpc>
            </a:pPr>
            <a:r>
              <a:rPr lang="en-GB" b="1">
                <a:cs typeface="Times New Roman"/>
              </a:rPr>
              <a:t>Which are the main responsibilities in my  future career?</a:t>
            </a:r>
          </a:p>
        </p:txBody>
      </p:sp>
      <p:sp>
        <p:nvSpPr>
          <p:cNvPr id="10" name="Content Placeholder 7">
            <a:extLst>
              <a:ext uri="{FF2B5EF4-FFF2-40B4-BE49-F238E27FC236}">
                <a16:creationId xmlns:a16="http://schemas.microsoft.com/office/drawing/2014/main" id="{3F6EC692-79B6-9F9F-7A1D-EA579B5A3A30}"/>
              </a:ext>
            </a:extLst>
          </p:cNvPr>
          <p:cNvSpPr>
            <a:spLocks noGrp="1"/>
          </p:cNvSpPr>
          <p:nvPr>
            <p:ph idx="1"/>
          </p:nvPr>
        </p:nvSpPr>
        <p:spPr>
          <a:xfrm>
            <a:off x="483810" y="2402494"/>
            <a:ext cx="3996264" cy="4267820"/>
          </a:xfrm>
        </p:spPr>
        <p:txBody>
          <a:bodyPr vert="horz" lIns="91440" tIns="45720" rIns="91440" bIns="45720" rtlCol="0" anchor="t">
            <a:normAutofit/>
          </a:bodyPr>
          <a:lstStyle/>
          <a:p>
            <a:r>
              <a:rPr lang="en-US" sz="2000" b="1">
                <a:latin typeface="Times New Roman"/>
                <a:ea typeface="+mn-lt"/>
                <a:cs typeface="+mn-lt"/>
              </a:rPr>
              <a:t>As a diagnostic radiographer</a:t>
            </a:r>
            <a:r>
              <a:rPr lang="en-US" sz="2000">
                <a:latin typeface="Times New Roman"/>
                <a:ea typeface="+mn-lt"/>
                <a:cs typeface="+mn-lt"/>
              </a:rPr>
              <a:t>, I'll utilize most</a:t>
            </a:r>
            <a:r>
              <a:rPr lang="en-US" sz="2000">
                <a:ea typeface="+mn-lt"/>
                <a:cs typeface="+mn-lt"/>
              </a:rPr>
              <a:t> </a:t>
            </a:r>
            <a:r>
              <a:rPr lang="en-US" sz="2000">
                <a:latin typeface="Times New Roman"/>
                <a:ea typeface="+mn-lt"/>
                <a:cs typeface="+mn-lt"/>
              </a:rPr>
              <a:t>intricate and modern technologies to acquire photos of patients' internal organs to better understand and diagnose illnesses.</a:t>
            </a:r>
          </a:p>
          <a:p>
            <a:r>
              <a:rPr lang="en-US" sz="2000">
                <a:latin typeface="Times New Roman"/>
                <a:ea typeface="+mn-lt"/>
                <a:cs typeface="+mn-lt"/>
              </a:rPr>
              <a:t> Be based in a hospital and will collaborate with patients and colleagues to develop treatment plans and provide support to</a:t>
            </a:r>
            <a:r>
              <a:rPr lang="en-US" sz="1600">
                <a:latin typeface="Times New Roman"/>
                <a:ea typeface="+mn-lt"/>
                <a:cs typeface="+mn-lt"/>
              </a:rPr>
              <a:t> </a:t>
            </a:r>
            <a:r>
              <a:rPr lang="en-US" sz="2000">
                <a:latin typeface="Times New Roman"/>
                <a:ea typeface="+mn-lt"/>
                <a:cs typeface="+mn-lt"/>
              </a:rPr>
              <a:t>patients.</a:t>
            </a:r>
            <a:endParaRPr lang="en-US" sz="2000">
              <a:latin typeface="Times New Roman"/>
              <a:cs typeface="Arial"/>
            </a:endParaRPr>
          </a:p>
        </p:txBody>
      </p:sp>
      <p:cxnSp>
        <p:nvCxnSpPr>
          <p:cNvPr id="12" name="Straight Connector 1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TextBox 1">
            <a:extLst>
              <a:ext uri="{FF2B5EF4-FFF2-40B4-BE49-F238E27FC236}">
                <a16:creationId xmlns:a16="http://schemas.microsoft.com/office/drawing/2014/main" id="{A8A20966-03EE-F0D8-EB78-4AF5C7A22C09}"/>
              </a:ext>
            </a:extLst>
          </p:cNvPr>
          <p:cNvSpPr txBox="1"/>
          <p:nvPr/>
        </p:nvSpPr>
        <p:spPr>
          <a:xfrm>
            <a:off x="10934329" y="6607628"/>
            <a:ext cx="1354433" cy="93134"/>
          </a:xfrm>
          <a:prstGeom prst="rect">
            <a:avLst/>
          </a:prstGeom>
          <a:solidFill>
            <a:srgbClr val="000000">
              <a:alpha val="50000"/>
            </a:srgbClr>
          </a:solidFill>
          <a:ln>
            <a:noFill/>
          </a:ln>
        </p:spPr>
        <p:txBody>
          <a:bodyPr rot="0" spcFirstLastPara="0" vert="horz" wrap="square" lIns="91440" tIns="45720" rIns="91440" bIns="45720" numCol="1" spcCol="0" rtlCol="0" fromWordArt="0" anchor="t" anchorCtr="0" forceAA="0" compatLnSpc="1">
            <a:prstTxWarp prst="textNoShape">
              <a:avLst/>
            </a:prstTxWarp>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spcAft>
                <a:spcPts val="600"/>
              </a:spcAft>
            </a:pPr>
            <a:r>
              <a:rPr lang="en-GB" sz="1300">
                <a:solidFill>
                  <a:srgbClr val="FFFFFF"/>
                </a:solidFill>
                <a:hlinkClick r:id="rId3">
                  <a:extLst>
                    <a:ext uri="{A12FA001-AC4F-418D-AE19-62706E023703}">
                      <ahyp:hlinkClr xmlns:ahyp="http://schemas.microsoft.com/office/drawing/2018/hyperlinkcolor" val="tx"/>
                    </a:ext>
                  </a:extLst>
                </a:hlinkClick>
              </a:rPr>
              <a:t>image source</a:t>
            </a:r>
            <a:endParaRPr lang="en-GB" sz="1300">
              <a:solidFill>
                <a:srgbClr val="FFFFFF"/>
              </a:solidFill>
            </a:endParaRPr>
          </a:p>
        </p:txBody>
      </p:sp>
    </p:spTree>
    <p:extLst>
      <p:ext uri="{BB962C8B-B14F-4D97-AF65-F5344CB8AC3E}">
        <p14:creationId xmlns:p14="http://schemas.microsoft.com/office/powerpoint/2010/main" val="108631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3668F-BB9E-57E7-1BCB-84EDBE9EB160}"/>
              </a:ext>
            </a:extLst>
          </p:cNvPr>
          <p:cNvSpPr>
            <a:spLocks noGrp="1"/>
          </p:cNvSpPr>
          <p:nvPr>
            <p:ph type="title"/>
          </p:nvPr>
        </p:nvSpPr>
        <p:spPr>
          <a:xfrm>
            <a:off x="5536734" y="198362"/>
            <a:ext cx="3737268" cy="1320800"/>
          </a:xfrm>
        </p:spPr>
        <p:txBody>
          <a:bodyPr vert="horz" lIns="91440" tIns="45720" rIns="91440" bIns="45720" rtlCol="0" anchor="t">
            <a:noAutofit/>
          </a:bodyPr>
          <a:lstStyle/>
          <a:p>
            <a:pPr>
              <a:lnSpc>
                <a:spcPct val="90000"/>
              </a:lnSpc>
            </a:pPr>
            <a:r>
              <a:rPr lang="en-GB" sz="3200" b="1">
                <a:cs typeface="Times New Roman"/>
              </a:rPr>
              <a:t>Which are the skills needed to stand out and be successful  at this position? </a:t>
            </a:r>
          </a:p>
        </p:txBody>
      </p:sp>
      <p:sp>
        <p:nvSpPr>
          <p:cNvPr id="9" name="Content Placeholder 8">
            <a:extLst>
              <a:ext uri="{FF2B5EF4-FFF2-40B4-BE49-F238E27FC236}">
                <a16:creationId xmlns:a16="http://schemas.microsoft.com/office/drawing/2014/main" id="{72AA2200-8C46-EB8A-1E74-87EF3D8B7A9D}"/>
              </a:ext>
            </a:extLst>
          </p:cNvPr>
          <p:cNvSpPr>
            <a:spLocks noGrp="1"/>
          </p:cNvSpPr>
          <p:nvPr>
            <p:ph idx="1"/>
          </p:nvPr>
        </p:nvSpPr>
        <p:spPr>
          <a:xfrm>
            <a:off x="6092515" y="2196875"/>
            <a:ext cx="4064439" cy="3880773"/>
          </a:xfrm>
        </p:spPr>
        <p:txBody>
          <a:bodyPr vert="horz" lIns="91440" tIns="45720" rIns="91440" bIns="45720" rtlCol="0" anchor="t">
            <a:normAutofit fontScale="85000" lnSpcReduction="20000"/>
          </a:bodyPr>
          <a:lstStyle/>
          <a:p>
            <a:r>
              <a:rPr lang="en-GB" sz="2400">
                <a:ea typeface="+mn-lt"/>
                <a:cs typeface="+mn-lt"/>
              </a:rPr>
              <a:t> </a:t>
            </a:r>
            <a:r>
              <a:rPr lang="en-GB" sz="2400">
                <a:latin typeface="Times New Roman"/>
                <a:ea typeface="+mn-lt"/>
                <a:cs typeface="+mn-lt"/>
              </a:rPr>
              <a:t>Excellent interpersonal and communication skills.</a:t>
            </a:r>
            <a:endParaRPr lang="en-US">
              <a:latin typeface="Times New Roman"/>
              <a:cs typeface="Arial" panose="020B0604020202020204"/>
            </a:endParaRPr>
          </a:p>
          <a:p>
            <a:endParaRPr lang="en-GB" sz="2400">
              <a:latin typeface="Times New Roman"/>
              <a:cs typeface="Arial"/>
            </a:endParaRPr>
          </a:p>
          <a:p>
            <a:r>
              <a:rPr lang="en-GB" sz="2400">
                <a:latin typeface="Times New Roman"/>
                <a:cs typeface="Arial"/>
              </a:rPr>
              <a:t>Time management and organization.</a:t>
            </a:r>
            <a:endParaRPr lang="en-GB">
              <a:latin typeface="Times New Roman"/>
              <a:cs typeface="Arial" panose="020B0604020202020204"/>
            </a:endParaRPr>
          </a:p>
          <a:p>
            <a:endParaRPr lang="en-GB" sz="2400">
              <a:latin typeface="Times New Roman"/>
              <a:cs typeface="Arial"/>
            </a:endParaRPr>
          </a:p>
          <a:p>
            <a:endParaRPr lang="en-GB" sz="2400">
              <a:latin typeface="Times New Roman"/>
              <a:cs typeface="Arial"/>
            </a:endParaRPr>
          </a:p>
          <a:p>
            <a:r>
              <a:rPr lang="en-GB" sz="2400">
                <a:latin typeface="Times New Roman"/>
                <a:cs typeface="Arial"/>
              </a:rPr>
              <a:t>Team-working </a:t>
            </a:r>
          </a:p>
          <a:p>
            <a:endParaRPr lang="en-GB" sz="2400">
              <a:latin typeface="Times New Roman"/>
              <a:cs typeface="Arial"/>
            </a:endParaRPr>
          </a:p>
          <a:p>
            <a:endParaRPr lang="en-GB" sz="2400">
              <a:latin typeface="Times New Roman"/>
              <a:cs typeface="Arial"/>
            </a:endParaRPr>
          </a:p>
          <a:p>
            <a:r>
              <a:rPr lang="en-GB" sz="2400">
                <a:latin typeface="Times New Roman"/>
                <a:cs typeface="Arial"/>
              </a:rPr>
              <a:t>Numeracy Skills </a:t>
            </a:r>
          </a:p>
          <a:p>
            <a:endParaRPr lang="en-GB" sz="2400">
              <a:latin typeface="Times New Roman"/>
              <a:cs typeface="Arial"/>
            </a:endParaRPr>
          </a:p>
          <a:p>
            <a:endParaRPr lang="en-GB" sz="2400">
              <a:latin typeface="Times New Roman"/>
              <a:cs typeface="Arial"/>
            </a:endParaRPr>
          </a:p>
        </p:txBody>
      </p:sp>
      <p:pic>
        <p:nvPicPr>
          <p:cNvPr id="33" name="Picture 10" descr="One in a crowd">
            <a:extLst>
              <a:ext uri="{FF2B5EF4-FFF2-40B4-BE49-F238E27FC236}">
                <a16:creationId xmlns:a16="http://schemas.microsoft.com/office/drawing/2014/main" id="{AFD25792-E527-571F-B133-705B491A475C}"/>
              </a:ext>
            </a:extLst>
          </p:cNvPr>
          <p:cNvPicPr>
            <a:picLocks noChangeAspect="1"/>
          </p:cNvPicPr>
          <p:nvPr/>
        </p:nvPicPr>
        <p:blipFill rotWithShape="1">
          <a:blip r:embed="rId2"/>
          <a:srcRect l="24138" r="16864" b="3"/>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4" name="Isosceles Triangle 1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0" name="Graphic 11" descr="Boardroom with solid fill">
            <a:extLst>
              <a:ext uri="{FF2B5EF4-FFF2-40B4-BE49-F238E27FC236}">
                <a16:creationId xmlns:a16="http://schemas.microsoft.com/office/drawing/2014/main" id="{102C5D10-90AD-5DD7-6449-16F66F1575C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12228" y="2137227"/>
            <a:ext cx="781352" cy="757163"/>
          </a:xfrm>
          <a:prstGeom prst="rect">
            <a:avLst/>
          </a:prstGeom>
        </p:spPr>
      </p:pic>
      <p:pic>
        <p:nvPicPr>
          <p:cNvPr id="12" name="Graphic 12" descr="Watch with solid fill">
            <a:extLst>
              <a:ext uri="{FF2B5EF4-FFF2-40B4-BE49-F238E27FC236}">
                <a16:creationId xmlns:a16="http://schemas.microsoft.com/office/drawing/2014/main" id="{3CD0BBFA-5A49-CA5A-757C-70CD439839D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469466" y="3225800"/>
            <a:ext cx="624115" cy="660401"/>
          </a:xfrm>
          <a:prstGeom prst="rect">
            <a:avLst/>
          </a:prstGeom>
        </p:spPr>
      </p:pic>
      <p:pic>
        <p:nvPicPr>
          <p:cNvPr id="13" name="Graphic 13" descr="Cheers with solid fill">
            <a:extLst>
              <a:ext uri="{FF2B5EF4-FFF2-40B4-BE49-F238E27FC236}">
                <a16:creationId xmlns:a16="http://schemas.microsoft.com/office/drawing/2014/main" id="{D3EBBBFA-FAFB-B9ED-DAD4-13070A4E6AA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469467" y="4495800"/>
            <a:ext cx="624115" cy="684591"/>
          </a:xfrm>
          <a:prstGeom prst="rect">
            <a:avLst/>
          </a:prstGeom>
        </p:spPr>
      </p:pic>
      <p:pic>
        <p:nvPicPr>
          <p:cNvPr id="14" name="Graphic 15" descr="Calculator with solid fill">
            <a:extLst>
              <a:ext uri="{FF2B5EF4-FFF2-40B4-BE49-F238E27FC236}">
                <a16:creationId xmlns:a16="http://schemas.microsoft.com/office/drawing/2014/main" id="{CE83A6A6-AB91-542A-B979-EB165A1CC7A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469467" y="5523895"/>
            <a:ext cx="624115" cy="636210"/>
          </a:xfrm>
          <a:prstGeom prst="rect">
            <a:avLst/>
          </a:prstGeom>
        </p:spPr>
      </p:pic>
    </p:spTree>
    <p:extLst>
      <p:ext uri="{BB962C8B-B14F-4D97-AF65-F5344CB8AC3E}">
        <p14:creationId xmlns:p14="http://schemas.microsoft.com/office/powerpoint/2010/main" val="3485626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92817B2-5D0F-CCB8-03F4-C8061F5309C5}"/>
              </a:ext>
            </a:extLst>
          </p:cNvPr>
          <p:cNvSpPr>
            <a:spLocks noGrp="1"/>
          </p:cNvSpPr>
          <p:nvPr>
            <p:ph type="title"/>
          </p:nvPr>
        </p:nvSpPr>
        <p:spPr>
          <a:xfrm>
            <a:off x="2157576" y="6307905"/>
            <a:ext cx="5757294" cy="797272"/>
          </a:xfrm>
        </p:spPr>
        <p:txBody>
          <a:bodyPr vert="horz" lIns="91440" tIns="45720" rIns="91440" bIns="45720" rtlCol="0" anchor="b">
            <a:noAutofit/>
          </a:bodyPr>
          <a:lstStyle/>
          <a:p>
            <a:pPr algn="ctr"/>
            <a:r>
              <a:rPr lang="en-US" sz="3200" b="1" kern="1200">
                <a:latin typeface="+mj-lt"/>
                <a:ea typeface="+mj-ea"/>
                <a:cs typeface="+mj-cs"/>
              </a:rPr>
              <a:t>S</a:t>
            </a:r>
            <a:br>
              <a:rPr lang="en-US" sz="3200" b="1" kern="1200">
                <a:latin typeface="+mj-lt"/>
                <a:ea typeface="+mj-ea"/>
                <a:cs typeface="+mj-cs"/>
              </a:rPr>
            </a:br>
            <a:r>
              <a:rPr lang="en-US" sz="3200" b="1" kern="1200">
                <a:latin typeface="+mj-lt"/>
                <a:ea typeface="+mj-ea"/>
                <a:cs typeface="+mj-cs"/>
              </a:rPr>
              <a:t>W</a:t>
            </a:r>
            <a:br>
              <a:rPr lang="en-US" sz="3200" b="1" kern="1200">
                <a:latin typeface="+mj-lt"/>
                <a:ea typeface="+mj-ea"/>
                <a:cs typeface="+mj-cs"/>
              </a:rPr>
            </a:br>
            <a:r>
              <a:rPr lang="en-US" sz="3200" b="1" kern="1200">
                <a:latin typeface="+mj-lt"/>
                <a:ea typeface="+mj-ea"/>
                <a:cs typeface="+mj-cs"/>
              </a:rPr>
              <a:t>O</a:t>
            </a:r>
            <a:br>
              <a:rPr lang="en-US" sz="3200" b="1" kern="1200">
                <a:latin typeface="+mj-lt"/>
                <a:ea typeface="+mj-ea"/>
                <a:cs typeface="+mj-cs"/>
              </a:rPr>
            </a:br>
            <a:r>
              <a:rPr lang="en-US" sz="3200" b="1" kern="1200">
                <a:latin typeface="+mj-lt"/>
                <a:ea typeface="+mj-ea"/>
                <a:cs typeface="+mj-cs"/>
              </a:rPr>
              <a:t>T</a:t>
            </a:r>
            <a:br>
              <a:rPr lang="en-US" sz="3200" b="1" kern="1200">
                <a:latin typeface="+mj-lt"/>
                <a:ea typeface="+mj-ea"/>
                <a:cs typeface="+mj-cs"/>
              </a:rPr>
            </a:br>
            <a:br>
              <a:rPr lang="en-US" sz="3200" b="1" kern="1200">
                <a:latin typeface="+mj-lt"/>
                <a:ea typeface="+mj-ea"/>
                <a:cs typeface="+mj-cs"/>
              </a:rPr>
            </a:br>
            <a:r>
              <a:rPr lang="en-US" sz="3200" b="1" kern="1200">
                <a:latin typeface="+mj-lt"/>
                <a:ea typeface="+mj-ea"/>
                <a:cs typeface="+mj-cs"/>
              </a:rPr>
              <a:t>A</a:t>
            </a:r>
            <a:br>
              <a:rPr lang="en-US" sz="3200" b="1" kern="1200">
                <a:latin typeface="+mj-lt"/>
                <a:ea typeface="+mj-ea"/>
                <a:cs typeface="+mj-cs"/>
              </a:rPr>
            </a:br>
            <a:r>
              <a:rPr lang="en-US" sz="3200" b="1" kern="1200">
                <a:latin typeface="+mj-lt"/>
                <a:ea typeface="+mj-ea"/>
                <a:cs typeface="+mj-cs"/>
              </a:rPr>
              <a:t>N</a:t>
            </a:r>
            <a:br>
              <a:rPr lang="en-US" sz="3200" b="1" kern="1200">
                <a:latin typeface="+mj-lt"/>
                <a:ea typeface="+mj-ea"/>
                <a:cs typeface="+mj-cs"/>
              </a:rPr>
            </a:br>
            <a:r>
              <a:rPr lang="en-US" sz="3200" b="1" kern="1200">
                <a:latin typeface="+mj-lt"/>
                <a:ea typeface="+mj-ea"/>
                <a:cs typeface="+mj-cs"/>
              </a:rPr>
              <a:t>A</a:t>
            </a:r>
            <a:br>
              <a:rPr lang="en-US" sz="3200" b="1" kern="1200">
                <a:latin typeface="+mj-lt"/>
                <a:ea typeface="+mj-ea"/>
                <a:cs typeface="+mj-cs"/>
              </a:rPr>
            </a:br>
            <a:r>
              <a:rPr lang="en-US" sz="3200" b="1" kern="1200">
                <a:latin typeface="+mj-lt"/>
                <a:ea typeface="+mj-ea"/>
                <a:cs typeface="+mj-cs"/>
              </a:rPr>
              <a:t>L</a:t>
            </a:r>
            <a:br>
              <a:rPr lang="en-US" sz="3200" b="1" kern="1200">
                <a:latin typeface="+mj-lt"/>
                <a:ea typeface="+mj-ea"/>
                <a:cs typeface="+mj-cs"/>
              </a:rPr>
            </a:br>
            <a:r>
              <a:rPr lang="en-US" sz="3200" b="1" kern="1200">
                <a:latin typeface="+mj-lt"/>
                <a:ea typeface="+mj-ea"/>
                <a:cs typeface="+mj-cs"/>
              </a:rPr>
              <a:t>Y</a:t>
            </a:r>
            <a:br>
              <a:rPr lang="en-US" sz="3200" b="1" kern="1200">
                <a:latin typeface="+mj-lt"/>
                <a:ea typeface="+mj-ea"/>
                <a:cs typeface="+mj-cs"/>
              </a:rPr>
            </a:br>
            <a:r>
              <a:rPr lang="en-US" sz="3200" b="1" kern="1200">
                <a:latin typeface="+mj-lt"/>
                <a:ea typeface="+mj-ea"/>
                <a:cs typeface="+mj-cs"/>
              </a:rPr>
              <a:t>S</a:t>
            </a:r>
            <a:br>
              <a:rPr lang="en-US" sz="3200" b="1" kern="1200">
                <a:latin typeface="+mj-lt"/>
                <a:ea typeface="+mj-ea"/>
                <a:cs typeface="+mj-cs"/>
              </a:rPr>
            </a:br>
            <a:r>
              <a:rPr lang="en-US" sz="3200" b="1" kern="1200">
                <a:latin typeface="+mj-lt"/>
                <a:ea typeface="+mj-ea"/>
                <a:cs typeface="+mj-cs"/>
              </a:rPr>
              <a:t>I</a:t>
            </a:r>
            <a:br>
              <a:rPr lang="en-US" sz="3200" b="1" kern="1200">
                <a:latin typeface="+mj-lt"/>
                <a:ea typeface="+mj-ea"/>
                <a:cs typeface="+mj-cs"/>
              </a:rPr>
            </a:br>
            <a:r>
              <a:rPr lang="en-US" sz="3200" b="1" kern="1200">
                <a:latin typeface="+mj-lt"/>
                <a:ea typeface="+mj-ea"/>
                <a:cs typeface="+mj-cs"/>
              </a:rPr>
              <a:t>S</a:t>
            </a:r>
            <a:br>
              <a:rPr lang="en-US" sz="3200" b="1" kern="1200">
                <a:latin typeface="+mj-lt"/>
                <a:ea typeface="+mj-ea"/>
                <a:cs typeface="+mj-cs"/>
              </a:rPr>
            </a:br>
            <a:endParaRPr lang="en-US" sz="3200" b="1" kern="1200">
              <a:latin typeface="+mj-lt"/>
              <a:cs typeface="Times New Roman"/>
            </a:endParaRPr>
          </a:p>
        </p:txBody>
      </p:sp>
      <p:pic>
        <p:nvPicPr>
          <p:cNvPr id="41" name="Picture 41" descr="Diagram&#10;&#10;Description automatically generated">
            <a:extLst>
              <a:ext uri="{FF2B5EF4-FFF2-40B4-BE49-F238E27FC236}">
                <a16:creationId xmlns:a16="http://schemas.microsoft.com/office/drawing/2014/main" id="{BC0EB197-2BBA-171F-5EEC-48D2F1FC3EBC}"/>
              </a:ext>
            </a:extLst>
          </p:cNvPr>
          <p:cNvPicPr>
            <a:picLocks noGrp="1" noChangeAspect="1"/>
          </p:cNvPicPr>
          <p:nvPr>
            <p:ph idx="1"/>
          </p:nvPr>
        </p:nvPicPr>
        <p:blipFill>
          <a:blip r:embed="rId2"/>
          <a:stretch>
            <a:fillRect/>
          </a:stretch>
        </p:blipFill>
        <p:spPr>
          <a:xfrm>
            <a:off x="1855172" y="1294"/>
            <a:ext cx="1838325" cy="2514600"/>
          </a:xfrm>
        </p:spPr>
      </p:pic>
      <p:sp>
        <p:nvSpPr>
          <p:cNvPr id="42" name="TextBox 41">
            <a:extLst>
              <a:ext uri="{FF2B5EF4-FFF2-40B4-BE49-F238E27FC236}">
                <a16:creationId xmlns:a16="http://schemas.microsoft.com/office/drawing/2014/main" id="{1F6705C0-E27A-63A3-EF8D-BBFFB5264CC9}"/>
              </a:ext>
            </a:extLst>
          </p:cNvPr>
          <p:cNvSpPr txBox="1"/>
          <p:nvPr/>
        </p:nvSpPr>
        <p:spPr>
          <a:xfrm>
            <a:off x="1434798" y="2515894"/>
            <a:ext cx="2966961" cy="4247317"/>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b="1">
                <a:latin typeface="Times New Roman"/>
                <a:cs typeface="Arial"/>
              </a:rPr>
              <a:t>I have work experience with customer relations</a:t>
            </a:r>
          </a:p>
          <a:p>
            <a:pPr marL="285750" indent="-285750">
              <a:buFont typeface="Arial" panose="020B0604020202020204" pitchFamily="34" charset="0"/>
              <a:buChar char="•"/>
            </a:pPr>
            <a:endParaRPr lang="en-US" b="1">
              <a:latin typeface="Times New Roman"/>
              <a:cs typeface="Arial" panose="020B0604020202020204"/>
            </a:endParaRPr>
          </a:p>
          <a:p>
            <a:pPr marL="285750" indent="-285750">
              <a:buFont typeface="Arial" panose="020B0604020202020204" pitchFamily="34" charset="0"/>
              <a:buChar char="•"/>
            </a:pPr>
            <a:r>
              <a:rPr lang="en-GB" b="1">
                <a:latin typeface="Times New Roman"/>
                <a:cs typeface="Arial"/>
              </a:rPr>
              <a:t>Attentive and cooperative</a:t>
            </a:r>
          </a:p>
          <a:p>
            <a:pPr marL="285750" indent="-285750">
              <a:buFont typeface="Arial" panose="020B0604020202020204" pitchFamily="34" charset="0"/>
              <a:buChar char="•"/>
            </a:pPr>
            <a:endParaRPr lang="en-GB" b="1">
              <a:latin typeface="Times New Roman"/>
              <a:cs typeface="Arial"/>
            </a:endParaRPr>
          </a:p>
          <a:p>
            <a:pPr marL="285750" indent="-285750">
              <a:buFont typeface="Arial" panose="020B0604020202020204" pitchFamily="34" charset="0"/>
              <a:buChar char="•"/>
            </a:pPr>
            <a:r>
              <a:rPr lang="en-GB" b="1">
                <a:latin typeface="Times New Roman"/>
                <a:cs typeface="Arial"/>
              </a:rPr>
              <a:t>Multitasking and handling fast-paced environments</a:t>
            </a:r>
          </a:p>
          <a:p>
            <a:pPr marL="285750" indent="-285750">
              <a:buFont typeface="Arial" panose="020B0604020202020204" pitchFamily="34" charset="0"/>
              <a:buChar char="•"/>
            </a:pPr>
            <a:endParaRPr lang="en-GB" b="1">
              <a:latin typeface="Times New Roman"/>
              <a:cs typeface="Arial"/>
            </a:endParaRPr>
          </a:p>
          <a:p>
            <a:pPr marL="285750" indent="-285750">
              <a:buFont typeface="Arial" panose="020B0604020202020204" pitchFamily="34" charset="0"/>
              <a:buChar char="•"/>
            </a:pPr>
            <a:r>
              <a:rPr lang="en-GB" b="1">
                <a:latin typeface="Times New Roman"/>
                <a:cs typeface="Arial"/>
              </a:rPr>
              <a:t>Maintain safe working environments in line with site regulations</a:t>
            </a:r>
          </a:p>
          <a:p>
            <a:r>
              <a:rPr lang="en-GB" b="1">
                <a:latin typeface="Times New Roman"/>
                <a:cs typeface="Arial"/>
              </a:rPr>
              <a:t>. </a:t>
            </a:r>
          </a:p>
          <a:p>
            <a:pPr marL="285750" indent="-285750">
              <a:buFont typeface="Arial" panose="020B0604020202020204" pitchFamily="34" charset="0"/>
              <a:buChar char="•"/>
            </a:pPr>
            <a:r>
              <a:rPr lang="en-GB" b="1">
                <a:latin typeface="Times New Roman"/>
                <a:cs typeface="Arial"/>
              </a:rPr>
              <a:t>Team worker and leader. </a:t>
            </a:r>
          </a:p>
        </p:txBody>
      </p:sp>
      <p:pic>
        <p:nvPicPr>
          <p:cNvPr id="43" name="Picture 43" descr="A picture containing timeline&#10;&#10;Description automatically generated">
            <a:extLst>
              <a:ext uri="{FF2B5EF4-FFF2-40B4-BE49-F238E27FC236}">
                <a16:creationId xmlns:a16="http://schemas.microsoft.com/office/drawing/2014/main" id="{AD3A5937-64A4-F32B-917E-A1DABA1F499C}"/>
              </a:ext>
            </a:extLst>
          </p:cNvPr>
          <p:cNvPicPr>
            <a:picLocks noChangeAspect="1"/>
          </p:cNvPicPr>
          <p:nvPr/>
        </p:nvPicPr>
        <p:blipFill rotWithShape="1">
          <a:blip r:embed="rId3"/>
          <a:srcRect r="1377" b="17338"/>
          <a:stretch/>
        </p:blipFill>
        <p:spPr>
          <a:xfrm>
            <a:off x="6667515" y="4501053"/>
            <a:ext cx="1689086" cy="2356947"/>
          </a:xfrm>
          <a:prstGeom prst="rect">
            <a:avLst/>
          </a:prstGeom>
        </p:spPr>
      </p:pic>
      <p:sp>
        <p:nvSpPr>
          <p:cNvPr id="45" name="TextBox 44">
            <a:extLst>
              <a:ext uri="{FF2B5EF4-FFF2-40B4-BE49-F238E27FC236}">
                <a16:creationId xmlns:a16="http://schemas.microsoft.com/office/drawing/2014/main" id="{23C58D54-1AD5-25A0-B63D-C684CCD98678}"/>
              </a:ext>
            </a:extLst>
          </p:cNvPr>
          <p:cNvSpPr txBox="1"/>
          <p:nvPr/>
        </p:nvSpPr>
        <p:spPr>
          <a:xfrm>
            <a:off x="6096000" y="205562"/>
            <a:ext cx="2886115" cy="4247317"/>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b="1">
                <a:latin typeface="+mj-lt"/>
              </a:rPr>
              <a:t>Difficulty expressing my opinion (lack of confidence)</a:t>
            </a:r>
          </a:p>
          <a:p>
            <a:pPr marL="285750" indent="-285750" algn="l">
              <a:buFont typeface="Arial" panose="020B0604020202020204" pitchFamily="34" charset="0"/>
              <a:buChar char="•"/>
            </a:pPr>
            <a:endParaRPr lang="en-GB" b="1">
              <a:latin typeface="+mj-lt"/>
            </a:endParaRPr>
          </a:p>
          <a:p>
            <a:pPr marL="285750" indent="-285750" algn="l">
              <a:buFont typeface="Arial" panose="020B0604020202020204" pitchFamily="34" charset="0"/>
              <a:buChar char="•"/>
            </a:pPr>
            <a:r>
              <a:rPr lang="en-GB" b="1">
                <a:latin typeface="+mj-lt"/>
              </a:rPr>
              <a:t>Need to improve my English vocabulary</a:t>
            </a:r>
          </a:p>
          <a:p>
            <a:pPr marL="285750" indent="-285750" algn="l">
              <a:buFont typeface="Arial" panose="020B0604020202020204" pitchFamily="34" charset="0"/>
              <a:buChar char="•"/>
            </a:pPr>
            <a:endParaRPr lang="en-GB" b="1">
              <a:latin typeface="+mj-lt"/>
            </a:endParaRPr>
          </a:p>
          <a:p>
            <a:pPr marL="285750" indent="-285750" algn="l">
              <a:buFont typeface="Arial" panose="020B0604020202020204" pitchFamily="34" charset="0"/>
              <a:buChar char="•"/>
            </a:pPr>
            <a:r>
              <a:rPr lang="en-GB" b="1">
                <a:latin typeface="+mj-lt"/>
              </a:rPr>
              <a:t>Not excellent time management </a:t>
            </a:r>
          </a:p>
          <a:p>
            <a:pPr marL="285750" indent="-285750" algn="l">
              <a:buFont typeface="Arial" panose="020B0604020202020204" pitchFamily="34" charset="0"/>
              <a:buChar char="•"/>
            </a:pPr>
            <a:endParaRPr lang="en-GB" b="1">
              <a:latin typeface="+mj-lt"/>
            </a:endParaRPr>
          </a:p>
          <a:p>
            <a:pPr marL="285750" indent="-285750" algn="l">
              <a:buFont typeface="Arial" panose="020B0604020202020204" pitchFamily="34" charset="0"/>
              <a:buChar char="•"/>
            </a:pPr>
            <a:r>
              <a:rPr lang="en-GB" b="1">
                <a:latin typeface="+mj-lt"/>
              </a:rPr>
              <a:t>Uncomfortable with public speaking</a:t>
            </a:r>
          </a:p>
          <a:p>
            <a:pPr marL="285750" indent="-285750" algn="l">
              <a:buFont typeface="Arial" panose="020B0604020202020204" pitchFamily="34" charset="0"/>
              <a:buChar char="•"/>
            </a:pPr>
            <a:endParaRPr lang="en-GB" b="1">
              <a:latin typeface="+mj-lt"/>
            </a:endParaRPr>
          </a:p>
          <a:p>
            <a:pPr marL="285750" indent="-285750" algn="l">
              <a:buFont typeface="Arial" panose="020B0604020202020204" pitchFamily="34" charset="0"/>
              <a:buChar char="•"/>
            </a:pPr>
            <a:r>
              <a:rPr lang="en-GB" b="1">
                <a:latin typeface="+mj-lt"/>
              </a:rPr>
              <a:t>Lack of experience in Healthcare sector.</a:t>
            </a:r>
          </a:p>
        </p:txBody>
      </p:sp>
      <p:sp>
        <p:nvSpPr>
          <p:cNvPr id="6" name="TextBox 5">
            <a:extLst>
              <a:ext uri="{FF2B5EF4-FFF2-40B4-BE49-F238E27FC236}">
                <a16:creationId xmlns:a16="http://schemas.microsoft.com/office/drawing/2014/main" id="{E7F82014-A419-4B21-B090-FB61E94F34BE}"/>
              </a:ext>
            </a:extLst>
          </p:cNvPr>
          <p:cNvSpPr txBox="1"/>
          <p:nvPr/>
        </p:nvSpPr>
        <p:spPr>
          <a:xfrm>
            <a:off x="7896400" y="6255828"/>
            <a:ext cx="2886115" cy="553998"/>
          </a:xfrm>
          <a:prstGeom prst="rect">
            <a:avLst/>
          </a:prstGeom>
          <a:noFill/>
        </p:spPr>
        <p:txBody>
          <a:bodyPr wrap="square" rtlCol="0">
            <a:spAutoFit/>
          </a:bodyPr>
          <a:lstStyle/>
          <a:p>
            <a:r>
              <a:rPr lang="en-GB"/>
              <a:t>(</a:t>
            </a:r>
            <a:r>
              <a:rPr lang="en-GB" sz="1100"/>
              <a:t>20+ SWOT Analysis Templates, Examples &amp; Best Practices, 2022)</a:t>
            </a:r>
            <a:endParaRPr lang="en-GB"/>
          </a:p>
        </p:txBody>
      </p:sp>
    </p:spTree>
    <p:extLst>
      <p:ext uri="{BB962C8B-B14F-4D97-AF65-F5344CB8AC3E}">
        <p14:creationId xmlns:p14="http://schemas.microsoft.com/office/powerpoint/2010/main" val="3788336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FF7D1-3CB9-F228-0C40-7764CB8D1636}"/>
              </a:ext>
            </a:extLst>
          </p:cNvPr>
          <p:cNvSpPr>
            <a:spLocks noGrp="1"/>
          </p:cNvSpPr>
          <p:nvPr>
            <p:ph type="title"/>
          </p:nvPr>
        </p:nvSpPr>
        <p:spPr>
          <a:xfrm>
            <a:off x="800100" y="441325"/>
            <a:ext cx="8596668" cy="1320800"/>
          </a:xfrm>
        </p:spPr>
        <p:txBody>
          <a:bodyPr>
            <a:normAutofit fontScale="90000"/>
          </a:bodyPr>
          <a:lstStyle/>
          <a:p>
            <a:pPr algn="ctr"/>
            <a:r>
              <a:rPr lang="en-GB" b="1"/>
              <a:t>S</a:t>
            </a:r>
            <a:br>
              <a:rPr lang="en-GB" b="1"/>
            </a:br>
            <a:r>
              <a:rPr lang="en-GB" b="1"/>
              <a:t>W</a:t>
            </a:r>
            <a:br>
              <a:rPr lang="en-GB" b="1"/>
            </a:br>
            <a:r>
              <a:rPr lang="en-GB" b="1"/>
              <a:t>O</a:t>
            </a:r>
            <a:br>
              <a:rPr lang="en-GB" b="1"/>
            </a:br>
            <a:r>
              <a:rPr lang="en-GB" b="1"/>
              <a:t>T</a:t>
            </a:r>
            <a:br>
              <a:rPr lang="en-GB" b="1"/>
            </a:br>
            <a:br>
              <a:rPr lang="en-GB" b="1"/>
            </a:br>
            <a:r>
              <a:rPr lang="en-GB" b="1"/>
              <a:t>A</a:t>
            </a:r>
            <a:br>
              <a:rPr lang="en-GB" b="1"/>
            </a:br>
            <a:r>
              <a:rPr lang="en-GB" b="1"/>
              <a:t>N</a:t>
            </a:r>
            <a:br>
              <a:rPr lang="en-GB" b="1"/>
            </a:br>
            <a:r>
              <a:rPr lang="en-GB" b="1"/>
              <a:t>A</a:t>
            </a:r>
            <a:br>
              <a:rPr lang="en-GB" b="1"/>
            </a:br>
            <a:r>
              <a:rPr lang="en-GB" b="1"/>
              <a:t>L</a:t>
            </a:r>
            <a:br>
              <a:rPr lang="en-GB" b="1"/>
            </a:br>
            <a:r>
              <a:rPr lang="en-GB" b="1"/>
              <a:t>Y</a:t>
            </a:r>
            <a:br>
              <a:rPr lang="en-GB" b="1"/>
            </a:br>
            <a:r>
              <a:rPr lang="en-GB" b="1"/>
              <a:t>S</a:t>
            </a:r>
            <a:br>
              <a:rPr lang="en-GB" b="1"/>
            </a:br>
            <a:r>
              <a:rPr lang="en-GB" b="1"/>
              <a:t>I</a:t>
            </a:r>
            <a:br>
              <a:rPr lang="en-GB" b="1"/>
            </a:br>
            <a:r>
              <a:rPr lang="en-GB" b="1"/>
              <a:t>S</a:t>
            </a:r>
          </a:p>
        </p:txBody>
      </p:sp>
      <p:pic>
        <p:nvPicPr>
          <p:cNvPr id="4" name="Picture 4" descr="A picture containing diagram&#10;&#10;Description automatically generated">
            <a:extLst>
              <a:ext uri="{FF2B5EF4-FFF2-40B4-BE49-F238E27FC236}">
                <a16:creationId xmlns:a16="http://schemas.microsoft.com/office/drawing/2014/main" id="{991E146B-E35A-DB1E-34E3-84A8EABF165C}"/>
              </a:ext>
            </a:extLst>
          </p:cNvPr>
          <p:cNvPicPr>
            <a:picLocks noGrp="1" noChangeAspect="1"/>
          </p:cNvPicPr>
          <p:nvPr>
            <p:ph idx="1"/>
          </p:nvPr>
        </p:nvPicPr>
        <p:blipFill rotWithShape="1">
          <a:blip r:embed="rId2"/>
          <a:srcRect l="1" t="19688" r="-2892"/>
          <a:stretch/>
        </p:blipFill>
        <p:spPr>
          <a:xfrm>
            <a:off x="1806816" y="0"/>
            <a:ext cx="1647583" cy="2103892"/>
          </a:xfrm>
        </p:spPr>
      </p:pic>
      <p:pic>
        <p:nvPicPr>
          <p:cNvPr id="5" name="Picture 5" descr="A picture containing text, clipart&#10;&#10;Description automatically generated">
            <a:extLst>
              <a:ext uri="{FF2B5EF4-FFF2-40B4-BE49-F238E27FC236}">
                <a16:creationId xmlns:a16="http://schemas.microsoft.com/office/drawing/2014/main" id="{3E1D3BF5-AA1B-BB23-3BC6-D720AA523575}"/>
              </a:ext>
            </a:extLst>
          </p:cNvPr>
          <p:cNvPicPr>
            <a:picLocks noChangeAspect="1"/>
          </p:cNvPicPr>
          <p:nvPr/>
        </p:nvPicPr>
        <p:blipFill rotWithShape="1">
          <a:blip r:embed="rId3"/>
          <a:srcRect t="4771" r="-1198"/>
          <a:stretch/>
        </p:blipFill>
        <p:spPr>
          <a:xfrm>
            <a:off x="6084735" y="4080440"/>
            <a:ext cx="1673529" cy="2802541"/>
          </a:xfrm>
          <a:prstGeom prst="rect">
            <a:avLst/>
          </a:prstGeom>
        </p:spPr>
      </p:pic>
      <p:sp>
        <p:nvSpPr>
          <p:cNvPr id="3" name="TextBox 2">
            <a:extLst>
              <a:ext uri="{FF2B5EF4-FFF2-40B4-BE49-F238E27FC236}">
                <a16:creationId xmlns:a16="http://schemas.microsoft.com/office/drawing/2014/main" id="{82EDF18C-5883-4C66-A86C-7FF4F5878554}"/>
              </a:ext>
            </a:extLst>
          </p:cNvPr>
          <p:cNvSpPr txBox="1"/>
          <p:nvPr/>
        </p:nvSpPr>
        <p:spPr>
          <a:xfrm>
            <a:off x="1460500" y="2717800"/>
            <a:ext cx="2514600" cy="2616200"/>
          </a:xfrm>
          <a:prstGeom prst="rect">
            <a:avLst/>
          </a:prstGeom>
          <a:noFill/>
        </p:spPr>
        <p:txBody>
          <a:bodyPr wrap="square" rtlCol="0">
            <a:spAutoFit/>
          </a:bodyPr>
          <a:lstStyle/>
          <a:p>
            <a:endParaRPr lang="en-GB"/>
          </a:p>
        </p:txBody>
      </p:sp>
      <p:sp>
        <p:nvSpPr>
          <p:cNvPr id="6" name="TextBox 5">
            <a:extLst>
              <a:ext uri="{FF2B5EF4-FFF2-40B4-BE49-F238E27FC236}">
                <a16:creationId xmlns:a16="http://schemas.microsoft.com/office/drawing/2014/main" id="{820C4633-7D19-45E0-B6D3-2E8E780CC30B}"/>
              </a:ext>
            </a:extLst>
          </p:cNvPr>
          <p:cNvSpPr txBox="1"/>
          <p:nvPr/>
        </p:nvSpPr>
        <p:spPr>
          <a:xfrm>
            <a:off x="1257300" y="2081667"/>
            <a:ext cx="2717800" cy="480131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Arial" panose="020B0604020202020204" pitchFamily="34" charset="0"/>
              <a:buChar char="•"/>
            </a:pPr>
            <a:r>
              <a:rPr lang="en-GB" b="1">
                <a:latin typeface="+mj-lt"/>
              </a:rPr>
              <a:t>Employment in a job of specialty </a:t>
            </a:r>
          </a:p>
          <a:p>
            <a:pPr marL="285750" indent="-285750">
              <a:buFont typeface="Arial" panose="020B0604020202020204" pitchFamily="34" charset="0"/>
              <a:buChar char="•"/>
            </a:pPr>
            <a:endParaRPr lang="en-GB" b="1">
              <a:latin typeface="+mj-lt"/>
            </a:endParaRPr>
          </a:p>
          <a:p>
            <a:pPr marL="285750" indent="-285750">
              <a:buFont typeface="Arial" panose="020B0604020202020204" pitchFamily="34" charset="0"/>
              <a:buChar char="•"/>
            </a:pPr>
            <a:r>
              <a:rPr lang="en-GB" b="1">
                <a:latin typeface="+mj-lt"/>
              </a:rPr>
              <a:t>Build professional connections </a:t>
            </a:r>
          </a:p>
          <a:p>
            <a:pPr marL="285750" indent="-285750">
              <a:buFont typeface="Arial" panose="020B0604020202020204" pitchFamily="34" charset="0"/>
              <a:buChar char="•"/>
            </a:pPr>
            <a:endParaRPr lang="en-GB" b="1">
              <a:latin typeface="+mj-lt"/>
            </a:endParaRPr>
          </a:p>
          <a:p>
            <a:pPr marL="285750" indent="-285750">
              <a:buFont typeface="Arial" panose="020B0604020202020204" pitchFamily="34" charset="0"/>
              <a:buChar char="•"/>
            </a:pPr>
            <a:r>
              <a:rPr lang="en-GB" b="1">
                <a:latin typeface="+mj-lt"/>
              </a:rPr>
              <a:t>Learning from experienced teachers</a:t>
            </a:r>
          </a:p>
          <a:p>
            <a:pPr marL="285750" indent="-285750">
              <a:buFont typeface="Arial" panose="020B0604020202020204" pitchFamily="34" charset="0"/>
              <a:buChar char="•"/>
            </a:pPr>
            <a:endParaRPr lang="en-GB" b="1">
              <a:latin typeface="+mj-lt"/>
            </a:endParaRPr>
          </a:p>
          <a:p>
            <a:pPr marL="285750" indent="-285750">
              <a:buFont typeface="Arial" panose="020B0604020202020204" pitchFamily="34" charset="0"/>
              <a:buChar char="•"/>
            </a:pPr>
            <a:r>
              <a:rPr lang="en-GB" b="1">
                <a:latin typeface="+mj-lt"/>
              </a:rPr>
              <a:t>Healthcare field is in constant growth, there are many opportunities </a:t>
            </a:r>
          </a:p>
          <a:p>
            <a:pPr marL="285750" indent="-285750">
              <a:buFont typeface="Arial" panose="020B0604020202020204" pitchFamily="34" charset="0"/>
              <a:buChar char="•"/>
            </a:pPr>
            <a:endParaRPr lang="en-GB" b="1">
              <a:latin typeface="+mj-lt"/>
            </a:endParaRPr>
          </a:p>
          <a:p>
            <a:pPr marL="285750" indent="-285750">
              <a:buFont typeface="Arial" panose="020B0604020202020204" pitchFamily="34" charset="0"/>
              <a:buChar char="•"/>
            </a:pPr>
            <a:r>
              <a:rPr lang="en-GB" b="1">
                <a:latin typeface="+mj-lt"/>
              </a:rPr>
              <a:t>Work on daily basis with high performance equipment. </a:t>
            </a:r>
          </a:p>
        </p:txBody>
      </p:sp>
      <p:sp>
        <p:nvSpPr>
          <p:cNvPr id="7" name="TextBox 6">
            <a:extLst>
              <a:ext uri="{FF2B5EF4-FFF2-40B4-BE49-F238E27FC236}">
                <a16:creationId xmlns:a16="http://schemas.microsoft.com/office/drawing/2014/main" id="{7079C3D7-D851-45A2-ABD7-C8D4F1574E05}"/>
              </a:ext>
            </a:extLst>
          </p:cNvPr>
          <p:cNvSpPr txBox="1"/>
          <p:nvPr/>
        </p:nvSpPr>
        <p:spPr>
          <a:xfrm>
            <a:off x="5745520" y="2018625"/>
            <a:ext cx="2471382" cy="2031325"/>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Arial" panose="020B0604020202020204" pitchFamily="34" charset="0"/>
              <a:buChar char="•"/>
            </a:pPr>
            <a:r>
              <a:rPr lang="en-GB" b="1">
                <a:latin typeface="+mj-lt"/>
              </a:rPr>
              <a:t>Demanding placement- long hours on my feet </a:t>
            </a:r>
          </a:p>
          <a:p>
            <a:pPr marL="285750" indent="-285750">
              <a:buFont typeface="Arial" panose="020B0604020202020204" pitchFamily="34" charset="0"/>
              <a:buChar char="•"/>
            </a:pPr>
            <a:r>
              <a:rPr lang="en-GB" b="1">
                <a:latin typeface="+mj-lt"/>
              </a:rPr>
              <a:t>Rapid changing in the industry </a:t>
            </a:r>
          </a:p>
          <a:p>
            <a:pPr marL="285750" indent="-285750">
              <a:buFont typeface="Arial" panose="020B0604020202020204" pitchFamily="34" charset="0"/>
              <a:buChar char="•"/>
            </a:pPr>
            <a:r>
              <a:rPr lang="en-GB" b="1">
                <a:latin typeface="+mj-lt"/>
              </a:rPr>
              <a:t>Possibility of radiation exposure.</a:t>
            </a:r>
          </a:p>
        </p:txBody>
      </p:sp>
      <p:sp>
        <p:nvSpPr>
          <p:cNvPr id="9" name="TextBox 8">
            <a:extLst>
              <a:ext uri="{FF2B5EF4-FFF2-40B4-BE49-F238E27FC236}">
                <a16:creationId xmlns:a16="http://schemas.microsoft.com/office/drawing/2014/main" id="{62723D60-8EEB-451F-80AB-2DBA986660FF}"/>
              </a:ext>
            </a:extLst>
          </p:cNvPr>
          <p:cNvSpPr txBox="1"/>
          <p:nvPr/>
        </p:nvSpPr>
        <p:spPr>
          <a:xfrm>
            <a:off x="8191502" y="6147370"/>
            <a:ext cx="2743198" cy="538609"/>
          </a:xfrm>
          <a:prstGeom prst="rect">
            <a:avLst/>
          </a:prstGeom>
          <a:noFill/>
        </p:spPr>
        <p:txBody>
          <a:bodyPr wrap="square">
            <a:spAutoFit/>
          </a:bodyPr>
          <a:lstStyle/>
          <a:p>
            <a:r>
              <a:rPr lang="en-GB"/>
              <a:t>(</a:t>
            </a:r>
            <a:r>
              <a:rPr lang="en-GB" sz="1100"/>
              <a:t>20+ SWOT Analysis Templates, Examples &amp; Best Practices, 2022)</a:t>
            </a:r>
            <a:endParaRPr lang="en-GB"/>
          </a:p>
        </p:txBody>
      </p:sp>
    </p:spTree>
    <p:extLst>
      <p:ext uri="{BB962C8B-B14F-4D97-AF65-F5344CB8AC3E}">
        <p14:creationId xmlns:p14="http://schemas.microsoft.com/office/powerpoint/2010/main" val="1870361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AB5EE-37DE-417D-9AC1-7D43953F752A}"/>
              </a:ext>
            </a:extLst>
          </p:cNvPr>
          <p:cNvSpPr>
            <a:spLocks noGrp="1"/>
          </p:cNvSpPr>
          <p:nvPr>
            <p:ph type="title"/>
          </p:nvPr>
        </p:nvSpPr>
        <p:spPr/>
        <p:txBody>
          <a:bodyPr/>
          <a:lstStyle/>
          <a:p>
            <a:r>
              <a:rPr lang="en-GB" b="1"/>
              <a:t>Bibliography</a:t>
            </a:r>
          </a:p>
        </p:txBody>
      </p:sp>
      <p:sp>
        <p:nvSpPr>
          <p:cNvPr id="3" name="Content Placeholder 2">
            <a:extLst>
              <a:ext uri="{FF2B5EF4-FFF2-40B4-BE49-F238E27FC236}">
                <a16:creationId xmlns:a16="http://schemas.microsoft.com/office/drawing/2014/main" id="{3E04577F-A299-48CC-9DA4-C6756FDD6987}"/>
              </a:ext>
            </a:extLst>
          </p:cNvPr>
          <p:cNvSpPr>
            <a:spLocks noGrp="1"/>
          </p:cNvSpPr>
          <p:nvPr>
            <p:ph idx="1"/>
          </p:nvPr>
        </p:nvSpPr>
        <p:spPr/>
        <p:txBody>
          <a:bodyPr/>
          <a:lstStyle/>
          <a:p>
            <a:r>
              <a:rPr lang="en-GB" err="1"/>
              <a:t>Overtoom</a:t>
            </a:r>
            <a:r>
              <a:rPr lang="en-GB"/>
              <a:t>, C., 2000. Employability Skills. [Place of publication not identified]: Distributed by ERIC Clearinghouse, p.1.</a:t>
            </a:r>
          </a:p>
          <a:p>
            <a:r>
              <a:rPr lang="en-GB"/>
              <a:t>Health Careers. 2022. Diagnostic radiographer. [online] Available at: &lt;https://www.healthcareers.nhs.uk/explore-roles/allied-health-professionals/roles-allied-health-professions/roles-allied-health-professions/diagnostic-radiographer/diagnostic&gt; [Accessed 2 April 2022].https://www.prospects.ac.uk/job-profiles/diagnostic-radiographer</a:t>
            </a:r>
          </a:p>
          <a:p>
            <a:r>
              <a:rPr lang="en-GB"/>
              <a:t>Best Accredited Colleges. 2022. Is a career in diagnostic radiography a good choice. [online] Available at: &lt;https://bestaccreditedcolleges.org/articles/careers-and-education/is-a-career-in-diagnostic-radiography-a-good-choice.html&gt; [Accessed 2 April 2022].</a:t>
            </a:r>
          </a:p>
        </p:txBody>
      </p:sp>
    </p:spTree>
    <p:extLst>
      <p:ext uri="{BB962C8B-B14F-4D97-AF65-F5344CB8AC3E}">
        <p14:creationId xmlns:p14="http://schemas.microsoft.com/office/powerpoint/2010/main" val="3634531729"/>
      </p:ext>
    </p:extLst>
  </p:cSld>
  <p:clrMapOvr>
    <a:masterClrMapping/>
  </p:clrMapOvr>
</p:sld>
</file>

<file path=ppt/theme/theme1.xml><?xml version="1.0" encoding="utf-8"?>
<a:theme xmlns:a="http://schemas.openxmlformats.org/drawingml/2006/main" name="Face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2" ma:contentTypeDescription="Create a new document." ma:contentTypeScope="" ma:versionID="43a178c92310897d4495be509f702e6e">
  <xsd:schema xmlns:xsd="http://www.w3.org/2001/XMLSchema" xmlns:xs="http://www.w3.org/2001/XMLSchema" xmlns:p="http://schemas.microsoft.com/office/2006/metadata/properties" xmlns:ns3="2185e222-3c8d-40d1-8655-532d5209bd26" targetNamespace="http://schemas.microsoft.com/office/2006/metadata/properties" ma:root="true" ma:fieldsID="09ac7b1107ea48b1aa306ebfa6b0c574" ns3:_="">
    <xsd:import namespace="2185e222-3c8d-40d1-8655-532d5209bd26"/>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7EB0A8-6BE8-450D-9061-EEC73E5F02D8}">
  <ds:schemaRefs>
    <ds:schemaRef ds:uri="http://schemas.microsoft.com/sharepoint/v3/contenttype/forms"/>
  </ds:schemaRefs>
</ds:datastoreItem>
</file>

<file path=customXml/itemProps2.xml><?xml version="1.0" encoding="utf-8"?>
<ds:datastoreItem xmlns:ds="http://schemas.openxmlformats.org/officeDocument/2006/customXml" ds:itemID="{B5060BE1-2D14-4B8E-8C91-8737FADC0927}">
  <ds:schemaRefs>
    <ds:schemaRef ds:uri="2185e222-3c8d-40d1-8655-532d5209bd2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8EF21418-B368-4720-8871-2AE7C710CB4E}">
  <ds:schemaRefs>
    <ds:schemaRef ds:uri="2185e222-3c8d-40d1-8655-532d5209bd2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Academic and Employability Skills -BMSW4001</vt:lpstr>
      <vt:lpstr>What are Employability Skills?</vt:lpstr>
      <vt:lpstr>Which are the main responsibilities in my  future career?</vt:lpstr>
      <vt:lpstr>Which are the skills needed to stand out and be successful  at this position? </vt:lpstr>
      <vt:lpstr>S W O T  A N A L Y S I S </vt:lpstr>
      <vt:lpstr>S W O T  A N A L Y S I 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Flavia Luana</dc:creator>
  <cp:revision>1</cp:revision>
  <dcterms:created xsi:type="dcterms:W3CDTF">2022-04-06T20:37:46Z</dcterms:created>
  <dcterms:modified xsi:type="dcterms:W3CDTF">2022-04-11T19:44:00Z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