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5" r:id="rId10"/>
    <p:sldId id="264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8621A53-AB5F-41A7-92B0-3DF2600F0F8D}" v="7" dt="2025-11-30T11:29:32.82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80261" autoAdjust="0"/>
  </p:normalViewPr>
  <p:slideViewPr>
    <p:cSldViewPr snapToGrid="0">
      <p:cViewPr varScale="1">
        <p:scale>
          <a:sx n="66" d="100"/>
          <a:sy n="66" d="100"/>
        </p:scale>
        <p:origin x="1330" y="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everincristinamihaela@gmail.com" userId="c018d76af03a5ade" providerId="LiveId" clId="{660AFFB1-8090-4163-92F5-0E90F0DA50C3}"/>
    <pc:docChg chg="modSld">
      <pc:chgData name="severincristinamihaela@gmail.com" userId="c018d76af03a5ade" providerId="LiveId" clId="{660AFFB1-8090-4163-92F5-0E90F0DA50C3}" dt="2025-11-30T17:33:36.472" v="7" actId="20577"/>
      <pc:docMkLst>
        <pc:docMk/>
      </pc:docMkLst>
      <pc:sldChg chg="modNotesTx">
        <pc:chgData name="severincristinamihaela@gmail.com" userId="c018d76af03a5ade" providerId="LiveId" clId="{660AFFB1-8090-4163-92F5-0E90F0DA50C3}" dt="2025-11-30T17:32:35.235" v="0" actId="20577"/>
        <pc:sldMkLst>
          <pc:docMk/>
          <pc:sldMk cId="1776433715" sldId="256"/>
        </pc:sldMkLst>
      </pc:sldChg>
      <pc:sldChg chg="modNotesTx">
        <pc:chgData name="severincristinamihaela@gmail.com" userId="c018d76af03a5ade" providerId="LiveId" clId="{660AFFB1-8090-4163-92F5-0E90F0DA50C3}" dt="2025-11-30T17:32:41.132" v="1" actId="20577"/>
        <pc:sldMkLst>
          <pc:docMk/>
          <pc:sldMk cId="1815691484" sldId="257"/>
        </pc:sldMkLst>
      </pc:sldChg>
      <pc:sldChg chg="modNotesTx">
        <pc:chgData name="severincristinamihaela@gmail.com" userId="c018d76af03a5ade" providerId="LiveId" clId="{660AFFB1-8090-4163-92F5-0E90F0DA50C3}" dt="2025-11-30T17:33:36.472" v="7" actId="20577"/>
        <pc:sldMkLst>
          <pc:docMk/>
          <pc:sldMk cId="3817191469" sldId="258"/>
        </pc:sldMkLst>
      </pc:sldChg>
      <pc:sldChg chg="modNotesTx">
        <pc:chgData name="severincristinamihaela@gmail.com" userId="c018d76af03a5ade" providerId="LiveId" clId="{660AFFB1-8090-4163-92F5-0E90F0DA50C3}" dt="2025-11-30T17:32:49.947" v="2" actId="20577"/>
        <pc:sldMkLst>
          <pc:docMk/>
          <pc:sldMk cId="2653724100" sldId="259"/>
        </pc:sldMkLst>
      </pc:sldChg>
      <pc:sldChg chg="modNotesTx">
        <pc:chgData name="severincristinamihaela@gmail.com" userId="c018d76af03a5ade" providerId="LiveId" clId="{660AFFB1-8090-4163-92F5-0E90F0DA50C3}" dt="2025-11-30T17:32:56.051" v="3" actId="20577"/>
        <pc:sldMkLst>
          <pc:docMk/>
          <pc:sldMk cId="2975938851" sldId="260"/>
        </pc:sldMkLst>
      </pc:sldChg>
      <pc:sldChg chg="modNotesTx">
        <pc:chgData name="severincristinamihaela@gmail.com" userId="c018d76af03a5ade" providerId="LiveId" clId="{660AFFB1-8090-4163-92F5-0E90F0DA50C3}" dt="2025-11-30T17:33:03.799" v="4" actId="20577"/>
        <pc:sldMkLst>
          <pc:docMk/>
          <pc:sldMk cId="3721815418" sldId="261"/>
        </pc:sldMkLst>
      </pc:sldChg>
      <pc:sldChg chg="modNotesTx">
        <pc:chgData name="severincristinamihaela@gmail.com" userId="c018d76af03a5ade" providerId="LiveId" clId="{660AFFB1-8090-4163-92F5-0E90F0DA50C3}" dt="2025-11-30T17:33:17.633" v="6" actId="20577"/>
        <pc:sldMkLst>
          <pc:docMk/>
          <pc:sldMk cId="4180685652" sldId="262"/>
        </pc:sldMkLst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10" Type="http://schemas.openxmlformats.org/officeDocument/2006/relationships/image" Target="../media/image17.svg"/><Relationship Id="rId4" Type="http://schemas.openxmlformats.org/officeDocument/2006/relationships/image" Target="../media/image11.svg"/><Relationship Id="rId9" Type="http://schemas.openxmlformats.org/officeDocument/2006/relationships/image" Target="../media/image16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10" Type="http://schemas.openxmlformats.org/officeDocument/2006/relationships/image" Target="../media/image17.svg"/><Relationship Id="rId4" Type="http://schemas.openxmlformats.org/officeDocument/2006/relationships/image" Target="../media/image11.svg"/><Relationship Id="rId9" Type="http://schemas.openxmlformats.org/officeDocument/2006/relationships/image" Target="../media/image16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20424F5-AB65-4E16-910F-885F6472B804}" type="doc">
      <dgm:prSet loTypeId="urn:microsoft.com/office/officeart/2018/5/layout/IconCircle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BB9B31E-C1C3-4F43-9CDB-B994E0F9DA21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b="0" i="0" baseline="0"/>
            <a:t>Week 1: Completed JISC Discovery Tool - identified digital skills baseline </a:t>
          </a:r>
          <a:endParaRPr lang="en-US"/>
        </a:p>
      </dgm:t>
    </dgm:pt>
    <dgm:pt modelId="{1234C744-617A-436A-B4D7-4DA334F32084}" type="parTrans" cxnId="{16EB9373-954B-48EC-A2C4-890E8BB8FC7E}">
      <dgm:prSet/>
      <dgm:spPr/>
      <dgm:t>
        <a:bodyPr/>
        <a:lstStyle/>
        <a:p>
          <a:endParaRPr lang="en-US"/>
        </a:p>
      </dgm:t>
    </dgm:pt>
    <dgm:pt modelId="{7AD92D76-54F0-42C8-A10A-3D8B3FDC11B4}" type="sibTrans" cxnId="{16EB9373-954B-48EC-A2C4-890E8BB8FC7E}">
      <dgm:prSet/>
      <dgm:spPr/>
      <dgm:t>
        <a:bodyPr/>
        <a:lstStyle/>
        <a:p>
          <a:endParaRPr lang="en-US"/>
        </a:p>
      </dgm:t>
    </dgm:pt>
    <dgm:pt modelId="{2631C983-10B1-4D8A-97BF-4754CA520E07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b="0" i="0" baseline="0"/>
            <a:t>Week 2: Mastered Outlook for email and calendar management </a:t>
          </a:r>
          <a:endParaRPr lang="en-US"/>
        </a:p>
      </dgm:t>
    </dgm:pt>
    <dgm:pt modelId="{0A1B36F9-910A-437E-9C73-E53A576B64BA}" type="parTrans" cxnId="{CA9CBC1C-15EF-45AB-BF75-63EE1B455935}">
      <dgm:prSet/>
      <dgm:spPr/>
      <dgm:t>
        <a:bodyPr/>
        <a:lstStyle/>
        <a:p>
          <a:endParaRPr lang="en-US"/>
        </a:p>
      </dgm:t>
    </dgm:pt>
    <dgm:pt modelId="{C389341A-5ADF-4284-90FD-29394CDF927A}" type="sibTrans" cxnId="{CA9CBC1C-15EF-45AB-BF75-63EE1B455935}">
      <dgm:prSet/>
      <dgm:spPr/>
      <dgm:t>
        <a:bodyPr/>
        <a:lstStyle/>
        <a:p>
          <a:endParaRPr lang="en-US"/>
        </a:p>
      </dgm:t>
    </dgm:pt>
    <dgm:pt modelId="{35C17E6E-032C-43C4-AEC8-4E40F78754CE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b="0" i="0" baseline="0"/>
            <a:t>Explored task management tools: To Do, Planner, Trello </a:t>
          </a:r>
          <a:endParaRPr lang="en-US"/>
        </a:p>
      </dgm:t>
    </dgm:pt>
    <dgm:pt modelId="{BB8FA950-6E30-49C1-8CFA-CE88CFBF82FC}" type="parTrans" cxnId="{E14AEA10-AE40-485F-8FA6-05C60E5950D9}">
      <dgm:prSet/>
      <dgm:spPr/>
      <dgm:t>
        <a:bodyPr/>
        <a:lstStyle/>
        <a:p>
          <a:endParaRPr lang="en-US"/>
        </a:p>
      </dgm:t>
    </dgm:pt>
    <dgm:pt modelId="{02CBE69F-0DB9-4952-9042-6D33A156D429}" type="sibTrans" cxnId="{E14AEA10-AE40-485F-8FA6-05C60E5950D9}">
      <dgm:prSet/>
      <dgm:spPr/>
      <dgm:t>
        <a:bodyPr/>
        <a:lstStyle/>
        <a:p>
          <a:endParaRPr lang="en-US"/>
        </a:p>
      </dgm:t>
    </dgm:pt>
    <dgm:pt modelId="{A2FF0664-9205-45DA-82A7-B62F070C7FE0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b="0" i="0" baseline="0"/>
            <a:t>Key learning: Self-assessment and time management are crucial </a:t>
          </a:r>
          <a:endParaRPr lang="en-US"/>
        </a:p>
      </dgm:t>
    </dgm:pt>
    <dgm:pt modelId="{CBEF7382-C396-45D0-A1B5-685D5FB7CC08}" type="parTrans" cxnId="{92F6E0B5-C145-42FA-ADCF-B4690E7F75DB}">
      <dgm:prSet/>
      <dgm:spPr/>
      <dgm:t>
        <a:bodyPr/>
        <a:lstStyle/>
        <a:p>
          <a:endParaRPr lang="en-US"/>
        </a:p>
      </dgm:t>
    </dgm:pt>
    <dgm:pt modelId="{8D4322E6-BF8D-4791-9022-40043CF6985B}" type="sibTrans" cxnId="{92F6E0B5-C145-42FA-ADCF-B4690E7F75DB}">
      <dgm:prSet/>
      <dgm:spPr/>
      <dgm:t>
        <a:bodyPr/>
        <a:lstStyle/>
        <a:p>
          <a:endParaRPr lang="en-US"/>
        </a:p>
      </dgm:t>
    </dgm:pt>
    <dgm:pt modelId="{91E3A1E1-0E0B-4D5A-97E4-8181268DC22F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b="0" i="0" baseline="0"/>
            <a:t>Application: Set up calendar with all assignment deadlines </a:t>
          </a:r>
          <a:endParaRPr lang="en-US"/>
        </a:p>
      </dgm:t>
    </dgm:pt>
    <dgm:pt modelId="{BE8984A6-E78E-42F3-A3B5-0A13B2B97676}" type="parTrans" cxnId="{A5846DEF-487A-40E6-9355-8724578DBE8A}">
      <dgm:prSet/>
      <dgm:spPr/>
      <dgm:t>
        <a:bodyPr/>
        <a:lstStyle/>
        <a:p>
          <a:endParaRPr lang="en-US"/>
        </a:p>
      </dgm:t>
    </dgm:pt>
    <dgm:pt modelId="{68CDE3CF-94A8-4191-BF1D-ACB8053D8578}" type="sibTrans" cxnId="{A5846DEF-487A-40E6-9355-8724578DBE8A}">
      <dgm:prSet/>
      <dgm:spPr/>
      <dgm:t>
        <a:bodyPr/>
        <a:lstStyle/>
        <a:p>
          <a:endParaRPr lang="en-US"/>
        </a:p>
      </dgm:t>
    </dgm:pt>
    <dgm:pt modelId="{BF17FDCE-FB7F-45D9-9E5D-7E367854B98E}" type="pres">
      <dgm:prSet presAssocID="{320424F5-AB65-4E16-910F-885F6472B804}" presName="root" presStyleCnt="0">
        <dgm:presLayoutVars>
          <dgm:dir/>
          <dgm:resizeHandles val="exact"/>
        </dgm:presLayoutVars>
      </dgm:prSet>
      <dgm:spPr/>
    </dgm:pt>
    <dgm:pt modelId="{D6F7BF8B-0352-4F0B-A144-1F6A150C03DA}" type="pres">
      <dgm:prSet presAssocID="{DBB9B31E-C1C3-4F43-9CDB-B994E0F9DA21}" presName="compNode" presStyleCnt="0"/>
      <dgm:spPr/>
    </dgm:pt>
    <dgm:pt modelId="{1095DF92-F8D4-4C19-B89A-1C50ECCD356D}" type="pres">
      <dgm:prSet presAssocID="{DBB9B31E-C1C3-4F43-9CDB-B994E0F9DA21}" presName="iconBgRect" presStyleLbl="bgShp" presStyleIdx="0" presStyleCnt="5"/>
      <dgm:spPr/>
    </dgm:pt>
    <dgm:pt modelId="{3A6DABA2-01B5-4DCE-8DAB-8B4999A12606}" type="pres">
      <dgm:prSet presAssocID="{DBB9B31E-C1C3-4F43-9CDB-B994E0F9DA21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D52A9569-8ECD-4883-9E41-E42B6490452B}" type="pres">
      <dgm:prSet presAssocID="{DBB9B31E-C1C3-4F43-9CDB-B994E0F9DA21}" presName="spaceRect" presStyleCnt="0"/>
      <dgm:spPr/>
    </dgm:pt>
    <dgm:pt modelId="{5058CF8B-8644-46A0-907A-D79C1EB1CBED}" type="pres">
      <dgm:prSet presAssocID="{DBB9B31E-C1C3-4F43-9CDB-B994E0F9DA21}" presName="textRect" presStyleLbl="revTx" presStyleIdx="0" presStyleCnt="5">
        <dgm:presLayoutVars>
          <dgm:chMax val="1"/>
          <dgm:chPref val="1"/>
        </dgm:presLayoutVars>
      </dgm:prSet>
      <dgm:spPr/>
    </dgm:pt>
    <dgm:pt modelId="{D6770D99-63CB-418D-88D1-10E079033DA1}" type="pres">
      <dgm:prSet presAssocID="{7AD92D76-54F0-42C8-A10A-3D8B3FDC11B4}" presName="sibTrans" presStyleCnt="0"/>
      <dgm:spPr/>
    </dgm:pt>
    <dgm:pt modelId="{7794EB14-1F31-4D12-A35D-2858537B2CC1}" type="pres">
      <dgm:prSet presAssocID="{2631C983-10B1-4D8A-97BF-4754CA520E07}" presName="compNode" presStyleCnt="0"/>
      <dgm:spPr/>
    </dgm:pt>
    <dgm:pt modelId="{3CE861FD-41D3-4585-A67F-F16F498A0AB0}" type="pres">
      <dgm:prSet presAssocID="{2631C983-10B1-4D8A-97BF-4754CA520E07}" presName="iconBgRect" presStyleLbl="bgShp" presStyleIdx="1" presStyleCnt="5"/>
      <dgm:spPr/>
    </dgm:pt>
    <dgm:pt modelId="{02D040E6-3BDE-482A-9EE2-25A38B4ECE2F}" type="pres">
      <dgm:prSet presAssocID="{2631C983-10B1-4D8A-97BF-4754CA520E07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onthly calendar"/>
        </a:ext>
      </dgm:extLst>
    </dgm:pt>
    <dgm:pt modelId="{CC1B116B-D230-4769-81A7-B3E0BB43CDC7}" type="pres">
      <dgm:prSet presAssocID="{2631C983-10B1-4D8A-97BF-4754CA520E07}" presName="spaceRect" presStyleCnt="0"/>
      <dgm:spPr/>
    </dgm:pt>
    <dgm:pt modelId="{5E2B92A4-1FD5-4F6F-91B5-1593594E0695}" type="pres">
      <dgm:prSet presAssocID="{2631C983-10B1-4D8A-97BF-4754CA520E07}" presName="textRect" presStyleLbl="revTx" presStyleIdx="1" presStyleCnt="5">
        <dgm:presLayoutVars>
          <dgm:chMax val="1"/>
          <dgm:chPref val="1"/>
        </dgm:presLayoutVars>
      </dgm:prSet>
      <dgm:spPr/>
    </dgm:pt>
    <dgm:pt modelId="{5E2E33A6-FE94-4EBE-A914-CE87429EFA89}" type="pres">
      <dgm:prSet presAssocID="{C389341A-5ADF-4284-90FD-29394CDF927A}" presName="sibTrans" presStyleCnt="0"/>
      <dgm:spPr/>
    </dgm:pt>
    <dgm:pt modelId="{08CD2046-800A-4256-84E3-11EF431D20AD}" type="pres">
      <dgm:prSet presAssocID="{35C17E6E-032C-43C4-AEC8-4E40F78754CE}" presName="compNode" presStyleCnt="0"/>
      <dgm:spPr/>
    </dgm:pt>
    <dgm:pt modelId="{311D893E-6D34-43AC-8295-E7F71E7C2667}" type="pres">
      <dgm:prSet presAssocID="{35C17E6E-032C-43C4-AEC8-4E40F78754CE}" presName="iconBgRect" presStyleLbl="bgShp" presStyleIdx="2" presStyleCnt="5"/>
      <dgm:spPr/>
    </dgm:pt>
    <dgm:pt modelId="{C08373BE-4EEE-4C70-85E8-EC3667406EFA}" type="pres">
      <dgm:prSet presAssocID="{35C17E6E-032C-43C4-AEC8-4E40F78754CE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obot"/>
        </a:ext>
      </dgm:extLst>
    </dgm:pt>
    <dgm:pt modelId="{6612573E-B231-496A-8788-84FB06233248}" type="pres">
      <dgm:prSet presAssocID="{35C17E6E-032C-43C4-AEC8-4E40F78754CE}" presName="spaceRect" presStyleCnt="0"/>
      <dgm:spPr/>
    </dgm:pt>
    <dgm:pt modelId="{B1AA9882-AAF9-4202-A91E-C120CA91B5B5}" type="pres">
      <dgm:prSet presAssocID="{35C17E6E-032C-43C4-AEC8-4E40F78754CE}" presName="textRect" presStyleLbl="revTx" presStyleIdx="2" presStyleCnt="5">
        <dgm:presLayoutVars>
          <dgm:chMax val="1"/>
          <dgm:chPref val="1"/>
        </dgm:presLayoutVars>
      </dgm:prSet>
      <dgm:spPr/>
    </dgm:pt>
    <dgm:pt modelId="{80198EBA-4D6D-4029-ADD8-9FC43D98C49B}" type="pres">
      <dgm:prSet presAssocID="{02CBE69F-0DB9-4952-9042-6D33A156D429}" presName="sibTrans" presStyleCnt="0"/>
      <dgm:spPr/>
    </dgm:pt>
    <dgm:pt modelId="{ED29339C-25C8-4EF1-AB29-D59A31D09371}" type="pres">
      <dgm:prSet presAssocID="{A2FF0664-9205-45DA-82A7-B62F070C7FE0}" presName="compNode" presStyleCnt="0"/>
      <dgm:spPr/>
    </dgm:pt>
    <dgm:pt modelId="{0D7EE447-8ECF-4EF8-9BC5-F98A0A5A9883}" type="pres">
      <dgm:prSet presAssocID="{A2FF0664-9205-45DA-82A7-B62F070C7FE0}" presName="iconBgRect" presStyleLbl="bgShp" presStyleIdx="3" presStyleCnt="5"/>
      <dgm:spPr/>
    </dgm:pt>
    <dgm:pt modelId="{E116DA96-2954-4C21-B1D1-8567B0EDAD21}" type="pres">
      <dgm:prSet presAssocID="{A2FF0664-9205-45DA-82A7-B62F070C7FE0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27A53144-BC9C-4052-8C4E-52FCD894F98F}" type="pres">
      <dgm:prSet presAssocID="{A2FF0664-9205-45DA-82A7-B62F070C7FE0}" presName="spaceRect" presStyleCnt="0"/>
      <dgm:spPr/>
    </dgm:pt>
    <dgm:pt modelId="{2B43B920-955A-4534-912C-7FE3F247DD35}" type="pres">
      <dgm:prSet presAssocID="{A2FF0664-9205-45DA-82A7-B62F070C7FE0}" presName="textRect" presStyleLbl="revTx" presStyleIdx="3" presStyleCnt="5">
        <dgm:presLayoutVars>
          <dgm:chMax val="1"/>
          <dgm:chPref val="1"/>
        </dgm:presLayoutVars>
      </dgm:prSet>
      <dgm:spPr/>
    </dgm:pt>
    <dgm:pt modelId="{308BC96A-3546-4008-B7E1-6C76485B0952}" type="pres">
      <dgm:prSet presAssocID="{8D4322E6-BF8D-4791-9022-40043CF6985B}" presName="sibTrans" presStyleCnt="0"/>
      <dgm:spPr/>
    </dgm:pt>
    <dgm:pt modelId="{5267C2D5-D63C-4579-8A0F-41453177D849}" type="pres">
      <dgm:prSet presAssocID="{91E3A1E1-0E0B-4D5A-97E4-8181268DC22F}" presName="compNode" presStyleCnt="0"/>
      <dgm:spPr/>
    </dgm:pt>
    <dgm:pt modelId="{4A4F2169-9512-4CF8-878D-19CFFC46735F}" type="pres">
      <dgm:prSet presAssocID="{91E3A1E1-0E0B-4D5A-97E4-8181268DC22F}" presName="iconBgRect" presStyleLbl="bgShp" presStyleIdx="4" presStyleCnt="5"/>
      <dgm:spPr/>
    </dgm:pt>
    <dgm:pt modelId="{FF380537-B6EA-48D7-89FD-307D7E60E901}" type="pres">
      <dgm:prSet presAssocID="{91E3A1E1-0E0B-4D5A-97E4-8181268DC22F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aily Calendar"/>
        </a:ext>
      </dgm:extLst>
    </dgm:pt>
    <dgm:pt modelId="{C5237211-E6A1-4588-88B1-EE98735F792C}" type="pres">
      <dgm:prSet presAssocID="{91E3A1E1-0E0B-4D5A-97E4-8181268DC22F}" presName="spaceRect" presStyleCnt="0"/>
      <dgm:spPr/>
    </dgm:pt>
    <dgm:pt modelId="{D7A263FA-331D-48C6-80F0-F3A56C5F0C52}" type="pres">
      <dgm:prSet presAssocID="{91E3A1E1-0E0B-4D5A-97E4-8181268DC22F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E14AEA10-AE40-485F-8FA6-05C60E5950D9}" srcId="{320424F5-AB65-4E16-910F-885F6472B804}" destId="{35C17E6E-032C-43C4-AEC8-4E40F78754CE}" srcOrd="2" destOrd="0" parTransId="{BB8FA950-6E30-49C1-8CFA-CE88CFBF82FC}" sibTransId="{02CBE69F-0DB9-4952-9042-6D33A156D429}"/>
    <dgm:cxn modelId="{CA9CBC1C-15EF-45AB-BF75-63EE1B455935}" srcId="{320424F5-AB65-4E16-910F-885F6472B804}" destId="{2631C983-10B1-4D8A-97BF-4754CA520E07}" srcOrd="1" destOrd="0" parTransId="{0A1B36F9-910A-437E-9C73-E53A576B64BA}" sibTransId="{C389341A-5ADF-4284-90FD-29394CDF927A}"/>
    <dgm:cxn modelId="{5E9E2030-E97E-4EE2-A00D-BA8479F1A011}" type="presOf" srcId="{35C17E6E-032C-43C4-AEC8-4E40F78754CE}" destId="{B1AA9882-AAF9-4202-A91E-C120CA91B5B5}" srcOrd="0" destOrd="0" presId="urn:microsoft.com/office/officeart/2018/5/layout/IconCircleLabelList"/>
    <dgm:cxn modelId="{301C3F3E-9135-4622-A8A9-6FBD80D5FB80}" type="presOf" srcId="{2631C983-10B1-4D8A-97BF-4754CA520E07}" destId="{5E2B92A4-1FD5-4F6F-91B5-1593594E0695}" srcOrd="0" destOrd="0" presId="urn:microsoft.com/office/officeart/2018/5/layout/IconCircleLabelList"/>
    <dgm:cxn modelId="{16EB9373-954B-48EC-A2C4-890E8BB8FC7E}" srcId="{320424F5-AB65-4E16-910F-885F6472B804}" destId="{DBB9B31E-C1C3-4F43-9CDB-B994E0F9DA21}" srcOrd="0" destOrd="0" parTransId="{1234C744-617A-436A-B4D7-4DA334F32084}" sibTransId="{7AD92D76-54F0-42C8-A10A-3D8B3FDC11B4}"/>
    <dgm:cxn modelId="{1B835993-1DA3-48FA-89B6-6D232F859F93}" type="presOf" srcId="{320424F5-AB65-4E16-910F-885F6472B804}" destId="{BF17FDCE-FB7F-45D9-9E5D-7E367854B98E}" srcOrd="0" destOrd="0" presId="urn:microsoft.com/office/officeart/2018/5/layout/IconCircleLabelList"/>
    <dgm:cxn modelId="{FDEF58A1-49C0-4659-8083-39672844D018}" type="presOf" srcId="{91E3A1E1-0E0B-4D5A-97E4-8181268DC22F}" destId="{D7A263FA-331D-48C6-80F0-F3A56C5F0C52}" srcOrd="0" destOrd="0" presId="urn:microsoft.com/office/officeart/2018/5/layout/IconCircleLabelList"/>
    <dgm:cxn modelId="{92F6E0B5-C145-42FA-ADCF-B4690E7F75DB}" srcId="{320424F5-AB65-4E16-910F-885F6472B804}" destId="{A2FF0664-9205-45DA-82A7-B62F070C7FE0}" srcOrd="3" destOrd="0" parTransId="{CBEF7382-C396-45D0-A1B5-685D5FB7CC08}" sibTransId="{8D4322E6-BF8D-4791-9022-40043CF6985B}"/>
    <dgm:cxn modelId="{AE41D1BA-72D1-4CFE-B1DE-F82DF012C580}" type="presOf" srcId="{A2FF0664-9205-45DA-82A7-B62F070C7FE0}" destId="{2B43B920-955A-4534-912C-7FE3F247DD35}" srcOrd="0" destOrd="0" presId="urn:microsoft.com/office/officeart/2018/5/layout/IconCircleLabelList"/>
    <dgm:cxn modelId="{75F20BE6-BDEA-4221-8DAA-F2E700398E06}" type="presOf" srcId="{DBB9B31E-C1C3-4F43-9CDB-B994E0F9DA21}" destId="{5058CF8B-8644-46A0-907A-D79C1EB1CBED}" srcOrd="0" destOrd="0" presId="urn:microsoft.com/office/officeart/2018/5/layout/IconCircleLabelList"/>
    <dgm:cxn modelId="{A5846DEF-487A-40E6-9355-8724578DBE8A}" srcId="{320424F5-AB65-4E16-910F-885F6472B804}" destId="{91E3A1E1-0E0B-4D5A-97E4-8181268DC22F}" srcOrd="4" destOrd="0" parTransId="{BE8984A6-E78E-42F3-A3B5-0A13B2B97676}" sibTransId="{68CDE3CF-94A8-4191-BF1D-ACB8053D8578}"/>
    <dgm:cxn modelId="{E5881FFC-1F92-4015-B896-8A9C333B6892}" type="presParOf" srcId="{BF17FDCE-FB7F-45D9-9E5D-7E367854B98E}" destId="{D6F7BF8B-0352-4F0B-A144-1F6A150C03DA}" srcOrd="0" destOrd="0" presId="urn:microsoft.com/office/officeart/2018/5/layout/IconCircleLabelList"/>
    <dgm:cxn modelId="{598FD144-6102-4482-A554-FF866CD03BDB}" type="presParOf" srcId="{D6F7BF8B-0352-4F0B-A144-1F6A150C03DA}" destId="{1095DF92-F8D4-4C19-B89A-1C50ECCD356D}" srcOrd="0" destOrd="0" presId="urn:microsoft.com/office/officeart/2018/5/layout/IconCircleLabelList"/>
    <dgm:cxn modelId="{1635DB21-762F-4016-98B1-8554F9D0184A}" type="presParOf" srcId="{D6F7BF8B-0352-4F0B-A144-1F6A150C03DA}" destId="{3A6DABA2-01B5-4DCE-8DAB-8B4999A12606}" srcOrd="1" destOrd="0" presId="urn:microsoft.com/office/officeart/2018/5/layout/IconCircleLabelList"/>
    <dgm:cxn modelId="{89D07CED-CC94-4D1B-9821-D9C9628DE974}" type="presParOf" srcId="{D6F7BF8B-0352-4F0B-A144-1F6A150C03DA}" destId="{D52A9569-8ECD-4883-9E41-E42B6490452B}" srcOrd="2" destOrd="0" presId="urn:microsoft.com/office/officeart/2018/5/layout/IconCircleLabelList"/>
    <dgm:cxn modelId="{4FFDCF09-CC91-4E73-A7C7-900CB2E10733}" type="presParOf" srcId="{D6F7BF8B-0352-4F0B-A144-1F6A150C03DA}" destId="{5058CF8B-8644-46A0-907A-D79C1EB1CBED}" srcOrd="3" destOrd="0" presId="urn:microsoft.com/office/officeart/2018/5/layout/IconCircleLabelList"/>
    <dgm:cxn modelId="{354671B8-2132-4477-8908-A98443641EE3}" type="presParOf" srcId="{BF17FDCE-FB7F-45D9-9E5D-7E367854B98E}" destId="{D6770D99-63CB-418D-88D1-10E079033DA1}" srcOrd="1" destOrd="0" presId="urn:microsoft.com/office/officeart/2018/5/layout/IconCircleLabelList"/>
    <dgm:cxn modelId="{C45910C1-AA7B-4E1D-9DC5-1AE5176EDF99}" type="presParOf" srcId="{BF17FDCE-FB7F-45D9-9E5D-7E367854B98E}" destId="{7794EB14-1F31-4D12-A35D-2858537B2CC1}" srcOrd="2" destOrd="0" presId="urn:microsoft.com/office/officeart/2018/5/layout/IconCircleLabelList"/>
    <dgm:cxn modelId="{10B87C72-EB9B-4D4F-A0EA-62DDB628E2B6}" type="presParOf" srcId="{7794EB14-1F31-4D12-A35D-2858537B2CC1}" destId="{3CE861FD-41D3-4585-A67F-F16F498A0AB0}" srcOrd="0" destOrd="0" presId="urn:microsoft.com/office/officeart/2018/5/layout/IconCircleLabelList"/>
    <dgm:cxn modelId="{BFB23C15-F157-4DC4-A150-2D7A7BCB03A9}" type="presParOf" srcId="{7794EB14-1F31-4D12-A35D-2858537B2CC1}" destId="{02D040E6-3BDE-482A-9EE2-25A38B4ECE2F}" srcOrd="1" destOrd="0" presId="urn:microsoft.com/office/officeart/2018/5/layout/IconCircleLabelList"/>
    <dgm:cxn modelId="{1DC46DFB-F766-41FA-90B3-FC9F9304823D}" type="presParOf" srcId="{7794EB14-1F31-4D12-A35D-2858537B2CC1}" destId="{CC1B116B-D230-4769-81A7-B3E0BB43CDC7}" srcOrd="2" destOrd="0" presId="urn:microsoft.com/office/officeart/2018/5/layout/IconCircleLabelList"/>
    <dgm:cxn modelId="{ECD7E24C-28AC-4B53-9978-3D14861E82E7}" type="presParOf" srcId="{7794EB14-1F31-4D12-A35D-2858537B2CC1}" destId="{5E2B92A4-1FD5-4F6F-91B5-1593594E0695}" srcOrd="3" destOrd="0" presId="urn:microsoft.com/office/officeart/2018/5/layout/IconCircleLabelList"/>
    <dgm:cxn modelId="{0D7C9BFC-2895-469D-AB93-05D9D77FA218}" type="presParOf" srcId="{BF17FDCE-FB7F-45D9-9E5D-7E367854B98E}" destId="{5E2E33A6-FE94-4EBE-A914-CE87429EFA89}" srcOrd="3" destOrd="0" presId="urn:microsoft.com/office/officeart/2018/5/layout/IconCircleLabelList"/>
    <dgm:cxn modelId="{5E6F7C31-97E5-4051-8B82-137B5ADB90DB}" type="presParOf" srcId="{BF17FDCE-FB7F-45D9-9E5D-7E367854B98E}" destId="{08CD2046-800A-4256-84E3-11EF431D20AD}" srcOrd="4" destOrd="0" presId="urn:microsoft.com/office/officeart/2018/5/layout/IconCircleLabelList"/>
    <dgm:cxn modelId="{D28EB9BA-ED31-41E6-A277-CEF2757163DD}" type="presParOf" srcId="{08CD2046-800A-4256-84E3-11EF431D20AD}" destId="{311D893E-6D34-43AC-8295-E7F71E7C2667}" srcOrd="0" destOrd="0" presId="urn:microsoft.com/office/officeart/2018/5/layout/IconCircleLabelList"/>
    <dgm:cxn modelId="{A8900184-C215-4D4D-B146-1611F6F810F9}" type="presParOf" srcId="{08CD2046-800A-4256-84E3-11EF431D20AD}" destId="{C08373BE-4EEE-4C70-85E8-EC3667406EFA}" srcOrd="1" destOrd="0" presId="urn:microsoft.com/office/officeart/2018/5/layout/IconCircleLabelList"/>
    <dgm:cxn modelId="{00A6A8F5-35CB-4614-99BF-A5F325ACC19C}" type="presParOf" srcId="{08CD2046-800A-4256-84E3-11EF431D20AD}" destId="{6612573E-B231-496A-8788-84FB06233248}" srcOrd="2" destOrd="0" presId="urn:microsoft.com/office/officeart/2018/5/layout/IconCircleLabelList"/>
    <dgm:cxn modelId="{09D5866D-9A0B-4659-9B85-79CF4D201AE1}" type="presParOf" srcId="{08CD2046-800A-4256-84E3-11EF431D20AD}" destId="{B1AA9882-AAF9-4202-A91E-C120CA91B5B5}" srcOrd="3" destOrd="0" presId="urn:microsoft.com/office/officeart/2018/5/layout/IconCircleLabelList"/>
    <dgm:cxn modelId="{5730A85D-882D-4331-BB12-9861D6D8CA2B}" type="presParOf" srcId="{BF17FDCE-FB7F-45D9-9E5D-7E367854B98E}" destId="{80198EBA-4D6D-4029-ADD8-9FC43D98C49B}" srcOrd="5" destOrd="0" presId="urn:microsoft.com/office/officeart/2018/5/layout/IconCircleLabelList"/>
    <dgm:cxn modelId="{242F3EDF-441E-46AA-96DC-1314E6E720E8}" type="presParOf" srcId="{BF17FDCE-FB7F-45D9-9E5D-7E367854B98E}" destId="{ED29339C-25C8-4EF1-AB29-D59A31D09371}" srcOrd="6" destOrd="0" presId="urn:microsoft.com/office/officeart/2018/5/layout/IconCircleLabelList"/>
    <dgm:cxn modelId="{81346909-678C-4755-BCFD-EB8A117E1463}" type="presParOf" srcId="{ED29339C-25C8-4EF1-AB29-D59A31D09371}" destId="{0D7EE447-8ECF-4EF8-9BC5-F98A0A5A9883}" srcOrd="0" destOrd="0" presId="urn:microsoft.com/office/officeart/2018/5/layout/IconCircleLabelList"/>
    <dgm:cxn modelId="{AE5A6A0B-1068-4C64-A892-EAEBDA3C57EE}" type="presParOf" srcId="{ED29339C-25C8-4EF1-AB29-D59A31D09371}" destId="{E116DA96-2954-4C21-B1D1-8567B0EDAD21}" srcOrd="1" destOrd="0" presId="urn:microsoft.com/office/officeart/2018/5/layout/IconCircleLabelList"/>
    <dgm:cxn modelId="{EFCB7744-E12A-455F-83B1-DECF4B35E74D}" type="presParOf" srcId="{ED29339C-25C8-4EF1-AB29-D59A31D09371}" destId="{27A53144-BC9C-4052-8C4E-52FCD894F98F}" srcOrd="2" destOrd="0" presId="urn:microsoft.com/office/officeart/2018/5/layout/IconCircleLabelList"/>
    <dgm:cxn modelId="{B5523F96-0FE3-4CA5-8A02-C572761A9355}" type="presParOf" srcId="{ED29339C-25C8-4EF1-AB29-D59A31D09371}" destId="{2B43B920-955A-4534-912C-7FE3F247DD35}" srcOrd="3" destOrd="0" presId="urn:microsoft.com/office/officeart/2018/5/layout/IconCircleLabelList"/>
    <dgm:cxn modelId="{0028DFFC-8CAB-4BDE-B4DB-2516ABBEEAA2}" type="presParOf" srcId="{BF17FDCE-FB7F-45D9-9E5D-7E367854B98E}" destId="{308BC96A-3546-4008-B7E1-6C76485B0952}" srcOrd="7" destOrd="0" presId="urn:microsoft.com/office/officeart/2018/5/layout/IconCircleLabelList"/>
    <dgm:cxn modelId="{F5D857FB-C556-47E2-B11C-77D9018DDD91}" type="presParOf" srcId="{BF17FDCE-FB7F-45D9-9E5D-7E367854B98E}" destId="{5267C2D5-D63C-4579-8A0F-41453177D849}" srcOrd="8" destOrd="0" presId="urn:microsoft.com/office/officeart/2018/5/layout/IconCircleLabelList"/>
    <dgm:cxn modelId="{301A42D0-A4F6-4328-9596-EA1DD7AED272}" type="presParOf" srcId="{5267C2D5-D63C-4579-8A0F-41453177D849}" destId="{4A4F2169-9512-4CF8-878D-19CFFC46735F}" srcOrd="0" destOrd="0" presId="urn:microsoft.com/office/officeart/2018/5/layout/IconCircleLabelList"/>
    <dgm:cxn modelId="{616E0932-621B-47B9-BDF9-491F22973912}" type="presParOf" srcId="{5267C2D5-D63C-4579-8A0F-41453177D849}" destId="{FF380537-B6EA-48D7-89FD-307D7E60E901}" srcOrd="1" destOrd="0" presId="urn:microsoft.com/office/officeart/2018/5/layout/IconCircleLabelList"/>
    <dgm:cxn modelId="{2C06CCA4-AACE-4A3E-BFBF-97DE43002C58}" type="presParOf" srcId="{5267C2D5-D63C-4579-8A0F-41453177D849}" destId="{C5237211-E6A1-4588-88B1-EE98735F792C}" srcOrd="2" destOrd="0" presId="urn:microsoft.com/office/officeart/2018/5/layout/IconCircleLabelList"/>
    <dgm:cxn modelId="{6476E705-17F7-454E-B388-F06E84DE279F}" type="presParOf" srcId="{5267C2D5-D63C-4579-8A0F-41453177D849}" destId="{D7A263FA-331D-48C6-80F0-F3A56C5F0C52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95DF92-F8D4-4C19-B89A-1C50ECCD356D}">
      <dsp:nvSpPr>
        <dsp:cNvPr id="0" name=""/>
        <dsp:cNvSpPr/>
      </dsp:nvSpPr>
      <dsp:spPr>
        <a:xfrm>
          <a:off x="313727" y="389"/>
          <a:ext cx="850306" cy="85030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A6DABA2-01B5-4DCE-8DAB-8B4999A12606}">
      <dsp:nvSpPr>
        <dsp:cNvPr id="0" name=""/>
        <dsp:cNvSpPr/>
      </dsp:nvSpPr>
      <dsp:spPr>
        <a:xfrm>
          <a:off x="494940" y="181602"/>
          <a:ext cx="487880" cy="48788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58CF8B-8644-46A0-907A-D79C1EB1CBED}">
      <dsp:nvSpPr>
        <dsp:cNvPr id="0" name=""/>
        <dsp:cNvSpPr/>
      </dsp:nvSpPr>
      <dsp:spPr>
        <a:xfrm>
          <a:off x="41908" y="1115545"/>
          <a:ext cx="1393945" cy="557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b="0" i="0" kern="1200" baseline="0"/>
            <a:t>Week 1: Completed JISC Discovery Tool - identified digital skills baseline </a:t>
          </a:r>
          <a:endParaRPr lang="en-US" sz="1100" kern="1200"/>
        </a:p>
      </dsp:txBody>
      <dsp:txXfrm>
        <a:off x="41908" y="1115545"/>
        <a:ext cx="1393945" cy="557578"/>
      </dsp:txXfrm>
    </dsp:sp>
    <dsp:sp modelId="{3CE861FD-41D3-4585-A67F-F16F498A0AB0}">
      <dsp:nvSpPr>
        <dsp:cNvPr id="0" name=""/>
        <dsp:cNvSpPr/>
      </dsp:nvSpPr>
      <dsp:spPr>
        <a:xfrm>
          <a:off x="1951613" y="389"/>
          <a:ext cx="850306" cy="85030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2D040E6-3BDE-482A-9EE2-25A38B4ECE2F}">
      <dsp:nvSpPr>
        <dsp:cNvPr id="0" name=""/>
        <dsp:cNvSpPr/>
      </dsp:nvSpPr>
      <dsp:spPr>
        <a:xfrm>
          <a:off x="2132826" y="181602"/>
          <a:ext cx="487880" cy="48788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E2B92A4-1FD5-4F6F-91B5-1593594E0695}">
      <dsp:nvSpPr>
        <dsp:cNvPr id="0" name=""/>
        <dsp:cNvSpPr/>
      </dsp:nvSpPr>
      <dsp:spPr>
        <a:xfrm>
          <a:off x="1679794" y="1115545"/>
          <a:ext cx="1393945" cy="557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b="0" i="0" kern="1200" baseline="0"/>
            <a:t>Week 2: Mastered Outlook for email and calendar management </a:t>
          </a:r>
          <a:endParaRPr lang="en-US" sz="1100" kern="1200"/>
        </a:p>
      </dsp:txBody>
      <dsp:txXfrm>
        <a:off x="1679794" y="1115545"/>
        <a:ext cx="1393945" cy="557578"/>
      </dsp:txXfrm>
    </dsp:sp>
    <dsp:sp modelId="{311D893E-6D34-43AC-8295-E7F71E7C2667}">
      <dsp:nvSpPr>
        <dsp:cNvPr id="0" name=""/>
        <dsp:cNvSpPr/>
      </dsp:nvSpPr>
      <dsp:spPr>
        <a:xfrm>
          <a:off x="3589499" y="389"/>
          <a:ext cx="850306" cy="85030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08373BE-4EEE-4C70-85E8-EC3667406EFA}">
      <dsp:nvSpPr>
        <dsp:cNvPr id="0" name=""/>
        <dsp:cNvSpPr/>
      </dsp:nvSpPr>
      <dsp:spPr>
        <a:xfrm>
          <a:off x="3770712" y="181602"/>
          <a:ext cx="487880" cy="48788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1AA9882-AAF9-4202-A91E-C120CA91B5B5}">
      <dsp:nvSpPr>
        <dsp:cNvPr id="0" name=""/>
        <dsp:cNvSpPr/>
      </dsp:nvSpPr>
      <dsp:spPr>
        <a:xfrm>
          <a:off x="3317680" y="1115545"/>
          <a:ext cx="1393945" cy="557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b="0" i="0" kern="1200" baseline="0"/>
            <a:t>Explored task management tools: To Do, Planner, Trello </a:t>
          </a:r>
          <a:endParaRPr lang="en-US" sz="1100" kern="1200"/>
        </a:p>
      </dsp:txBody>
      <dsp:txXfrm>
        <a:off x="3317680" y="1115545"/>
        <a:ext cx="1393945" cy="557578"/>
      </dsp:txXfrm>
    </dsp:sp>
    <dsp:sp modelId="{0D7EE447-8ECF-4EF8-9BC5-F98A0A5A9883}">
      <dsp:nvSpPr>
        <dsp:cNvPr id="0" name=""/>
        <dsp:cNvSpPr/>
      </dsp:nvSpPr>
      <dsp:spPr>
        <a:xfrm>
          <a:off x="1132670" y="2021610"/>
          <a:ext cx="850306" cy="85030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116DA96-2954-4C21-B1D1-8567B0EDAD21}">
      <dsp:nvSpPr>
        <dsp:cNvPr id="0" name=""/>
        <dsp:cNvSpPr/>
      </dsp:nvSpPr>
      <dsp:spPr>
        <a:xfrm>
          <a:off x="1313883" y="2202823"/>
          <a:ext cx="487880" cy="48788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B43B920-955A-4534-912C-7FE3F247DD35}">
      <dsp:nvSpPr>
        <dsp:cNvPr id="0" name=""/>
        <dsp:cNvSpPr/>
      </dsp:nvSpPr>
      <dsp:spPr>
        <a:xfrm>
          <a:off x="860851" y="3136766"/>
          <a:ext cx="1393945" cy="557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b="0" i="0" kern="1200" baseline="0"/>
            <a:t>Key learning: Self-assessment and time management are crucial </a:t>
          </a:r>
          <a:endParaRPr lang="en-US" sz="1100" kern="1200"/>
        </a:p>
      </dsp:txBody>
      <dsp:txXfrm>
        <a:off x="860851" y="3136766"/>
        <a:ext cx="1393945" cy="557578"/>
      </dsp:txXfrm>
    </dsp:sp>
    <dsp:sp modelId="{4A4F2169-9512-4CF8-878D-19CFFC46735F}">
      <dsp:nvSpPr>
        <dsp:cNvPr id="0" name=""/>
        <dsp:cNvSpPr/>
      </dsp:nvSpPr>
      <dsp:spPr>
        <a:xfrm>
          <a:off x="2770556" y="2021610"/>
          <a:ext cx="850306" cy="85030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F380537-B6EA-48D7-89FD-307D7E60E901}">
      <dsp:nvSpPr>
        <dsp:cNvPr id="0" name=""/>
        <dsp:cNvSpPr/>
      </dsp:nvSpPr>
      <dsp:spPr>
        <a:xfrm>
          <a:off x="2951769" y="2202823"/>
          <a:ext cx="487880" cy="48788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A263FA-331D-48C6-80F0-F3A56C5F0C52}">
      <dsp:nvSpPr>
        <dsp:cNvPr id="0" name=""/>
        <dsp:cNvSpPr/>
      </dsp:nvSpPr>
      <dsp:spPr>
        <a:xfrm>
          <a:off x="2498737" y="3136766"/>
          <a:ext cx="1393945" cy="557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b="0" i="0" kern="1200" baseline="0"/>
            <a:t>Application: Set up calendar with all assignment deadlines </a:t>
          </a:r>
          <a:endParaRPr lang="en-US" sz="1100" kern="1200"/>
        </a:p>
      </dsp:txBody>
      <dsp:txXfrm>
        <a:off x="2498737" y="3136766"/>
        <a:ext cx="1393945" cy="55757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88721D-4EBD-4C1F-BF2B-0BBAA4BA402C}" type="datetimeFigureOut">
              <a:rPr lang="en-GB" smtClean="0"/>
              <a:t>29/11/2025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9A3DE0F-A9D7-4F1D-B1BE-DD68E4F511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694033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9A3DE0F-A9D7-4F1D-B1BE-DD68E4F5114B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560652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9A3DE0F-A9D7-4F1D-B1BE-DD68E4F5114B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452382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9A3DE0F-A9D7-4F1D-B1BE-DD68E4F5114B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988193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9A3DE0F-A9D7-4F1D-B1BE-DD68E4F5114B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407268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9A3DE0F-A9D7-4F1D-B1BE-DD68E4F5114B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388851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9A3DE0F-A9D7-4F1D-B1BE-DD68E4F5114B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341948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9A3DE0F-A9D7-4F1D-B1BE-DD68E4F5114B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8530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9A3DE0F-A9D7-4F1D-B1BE-DD68E4F5114B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092564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EA5768-EEF9-7852-E8F8-F3F472BAE6D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78EDB09-3ED3-65DD-E39F-DE9B7294AA4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F81D41-2E23-758E-F57B-4A715A3314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A945D-12E9-463F-A735-5B803A6AEF66}" type="datetimeFigureOut">
              <a:rPr lang="en-GB" smtClean="0"/>
              <a:t>29/11/2025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9C7EB7-D0F7-0E2F-8B24-349A2E121F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25556F-D58D-4162-8EC9-3548312C12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20A309-B4D8-407D-B546-48E7804B6C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52768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966ED3-80C3-A9B4-5AF1-E20D6D1FD3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0C9292-5815-21EA-16A5-3E43ABD82F2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D2C026-F700-4046-EEBB-3D08A5AF9D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A945D-12E9-463F-A735-5B803A6AEF66}" type="datetimeFigureOut">
              <a:rPr lang="en-GB" smtClean="0"/>
              <a:t>29/11/2025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6644B5-81A6-FC9A-9D4A-DC1C75F1B4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F618C4-8E65-C3EB-8C8A-F42CD39925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20A309-B4D8-407D-B546-48E7804B6C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29884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122542-FF92-B535-00C8-E82FA08BCF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E26702-BD50-CFD0-242C-1AB4FBD432B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144FB1-AE29-CA4A-28FE-B2D1A920BD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A945D-12E9-463F-A735-5B803A6AEF66}" type="datetimeFigureOut">
              <a:rPr lang="en-GB" smtClean="0"/>
              <a:t>29/11/2025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237451-FD8E-FE6F-BF64-247816A953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A4D73C-701E-28BE-5AD0-16104C983A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20A309-B4D8-407D-B546-48E7804B6C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36863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96CD6-68FB-BDB1-0E62-0210BF65A4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CCABC7-1BC4-6AAE-5710-5176D161C9C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9E4D689-6796-63C0-3C5E-777D81C76BD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DA8B938-E1BA-5E68-B963-141097702C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A945D-12E9-463F-A735-5B803A6AEF66}" type="datetimeFigureOut">
              <a:rPr lang="en-GB" smtClean="0"/>
              <a:t>29/11/2025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572B75E-A5FD-E870-39DB-1103F59719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9E9E1C1-1806-1A5E-ADE5-7453685631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20A309-B4D8-407D-B546-48E7804B6C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33278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06097B-9FE9-5A63-64FE-EC1AF7184C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8C6BF2A-A18A-1037-9D43-3CF6BF56872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BDA093-413F-AC55-D13E-82BE826E5F3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A7F420D-824E-24BA-FF67-5B2D61D00C7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79D8C66-734A-CE31-A376-C347D09127E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EB00EC8-70BC-DEA9-9A11-E76B95DD65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A945D-12E9-463F-A735-5B803A6AEF66}" type="datetimeFigureOut">
              <a:rPr lang="en-GB" smtClean="0"/>
              <a:t>29/11/2025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A9F3C14-C1FA-F892-0887-1AC38227F5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6416013-44B3-C918-3C54-D119EAC968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20A309-B4D8-407D-B546-48E7804B6C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7389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AD281C-1714-A836-541C-5328719E83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CAE3C28-3D80-2C90-251C-A19D2242BF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A945D-12E9-463F-A735-5B803A6AEF66}" type="datetimeFigureOut">
              <a:rPr lang="en-GB" smtClean="0"/>
              <a:t>29/11/2025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37FB6E5-920E-D871-B1C1-33F91D59E1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8519F06-76B1-5544-A4BB-247610C0B8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20A309-B4D8-407D-B546-48E7804B6C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59680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987DEB7-DF11-C58B-F561-8A6AC44CF7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A945D-12E9-463F-A735-5B803A6AEF66}" type="datetimeFigureOut">
              <a:rPr lang="en-GB" smtClean="0"/>
              <a:t>29/11/2025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95BDFEC-CB1D-0C1A-F685-F6F24FCCF7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43BEC2-2B56-5318-8DE2-1188ABF970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20A309-B4D8-407D-B546-48E7804B6C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77129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E562F0-6563-5496-E911-4FF4C428CA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CCA7F5-0F63-E9A2-AD35-496C967125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2D2E73E-3112-4088-5108-786C95BE9C1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907D21A-90A1-5EC8-96D1-724375CA69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A945D-12E9-463F-A735-5B803A6AEF66}" type="datetimeFigureOut">
              <a:rPr lang="en-GB" smtClean="0"/>
              <a:t>29/11/2025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C6E03A7-6871-0394-BC9D-0285E15606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A50321E-3F1A-CCC6-6E76-E5CAEBF4DA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20A309-B4D8-407D-B546-48E7804B6C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7901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83D8C7-5E50-F72F-4A15-05F284CDAA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A1D1538-84F7-0ACA-75E4-8681B773215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97965F2-3DAC-675F-E40F-BA8A0AAC5DB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5FFBE8C-2514-A9AC-8969-E40F8D5F81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A945D-12E9-463F-A735-5B803A6AEF66}" type="datetimeFigureOut">
              <a:rPr lang="en-GB" smtClean="0"/>
              <a:t>29/11/2025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48A1C97-1721-BB72-C770-2A955E5D39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D949DC9-17BC-2542-EB02-39ED539D4C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20A309-B4D8-407D-B546-48E7804B6C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93933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B6CDA3-C2BB-007C-40BF-C690FB3350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6C04F68-D58D-5A34-4F71-353C6309904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30811F-3A74-D62F-E3C0-AB2B23323A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A945D-12E9-463F-A735-5B803A6AEF66}" type="datetimeFigureOut">
              <a:rPr lang="en-GB" smtClean="0"/>
              <a:t>29/11/2025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69B3279-D7CB-F1CF-0066-3513FD0B34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CE3C38-6D76-C586-48FD-F226DFDC4F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20A309-B4D8-407D-B546-48E7804B6C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43530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DFE018B-36DD-54F1-434B-333E6869081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24A6224-0271-6EC2-D7A9-71515982366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6DE411-5F9E-2953-471D-7138E462D0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A945D-12E9-463F-A735-5B803A6AEF66}" type="datetimeFigureOut">
              <a:rPr lang="en-GB" smtClean="0"/>
              <a:t>29/11/2025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A2162D-FD84-BC41-AB93-F7E245B837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4E5B3D-5A67-B57F-D5E8-30ED145E32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20A309-B4D8-407D-B546-48E7804B6C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09811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5F8DDFD-4D9C-BD33-22E2-FEB97F3531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2707155-6D96-1658-8B6D-BA4A9616AED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702C8E-8470-B553-8F30-25A89D2105B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F2A945D-12E9-463F-A735-5B803A6AEF66}" type="datetimeFigureOut">
              <a:rPr lang="en-GB" smtClean="0"/>
              <a:t>29/11/2025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B0AFD1-E4B3-A426-B3B5-7D6F480833B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F2966B-DE94-407C-2510-B74C983767E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520A309-B4D8-407D-B546-48E7804B6C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82195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image" Target="../media/image1.jpeg"/><Relationship Id="rId7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nhrdbangalore.com/event/talent-reimagination-in-the-digital-era/" TargetMode="External"/><Relationship Id="rId5" Type="http://schemas.openxmlformats.org/officeDocument/2006/relationships/image" Target="../media/image2.jpg"/><Relationship Id="rId4" Type="http://schemas.openxmlformats.org/officeDocument/2006/relationships/hyperlink" Target="https://www.junkybooks.com/blog/the-future-of-books-in-the-digital-age-navigating-the-evolution-of-reading" TargetMode="External"/><Relationship Id="rId9" Type="http://schemas.openxmlformats.org/officeDocument/2006/relationships/hyperlink" Target="https://englishpluspodcast.com/mastering-the-digital-age-top-10-essential-soft-skills-for-success/" TargetMode="Externa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1.xml"/><Relationship Id="rId3" Type="http://schemas.openxmlformats.org/officeDocument/2006/relationships/image" Target="../media/image5.png"/><Relationship Id="rId7" Type="http://schemas.openxmlformats.org/officeDocument/2006/relationships/hyperlink" Target="https://blogs.upm.es/observatoriogate/2016/06/09/como-trello-nos-puede-ayudar-en-clase/" TargetMode="External"/><Relationship Id="rId12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g"/><Relationship Id="rId11" Type="http://schemas.openxmlformats.org/officeDocument/2006/relationships/diagramColors" Target="../diagrams/colors1.xml"/><Relationship Id="rId5" Type="http://schemas.openxmlformats.org/officeDocument/2006/relationships/hyperlink" Target="https://www.raffaelechiatto.com/backup-restore-configurazione-degli-account-microsoft-outlook/" TargetMode="External"/><Relationship Id="rId10" Type="http://schemas.openxmlformats.org/officeDocument/2006/relationships/diagramQuickStyle" Target="../diagrams/quickStyle1.xml"/><Relationship Id="rId4" Type="http://schemas.openxmlformats.org/officeDocument/2006/relationships/image" Target="../media/image6.png"/><Relationship Id="rId9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ringcentral.com/gb/en/blog/how-ai-transforms-user-experiences/" TargetMode="External"/><Relationship Id="rId3" Type="http://schemas.openxmlformats.org/officeDocument/2006/relationships/image" Target="../media/image18.jpg"/><Relationship Id="rId7" Type="http://schemas.openxmlformats.org/officeDocument/2006/relationships/image" Target="../media/image20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navigaweb.net/2023/02/come-installare-lapp-di-chatgpt-su-pc.html" TargetMode="External"/><Relationship Id="rId5" Type="http://schemas.openxmlformats.org/officeDocument/2006/relationships/image" Target="../media/image19.jpg"/><Relationship Id="rId10" Type="http://schemas.openxmlformats.org/officeDocument/2006/relationships/hyperlink" Target="https://www.piqsels.com/es/search?q=proteccion" TargetMode="External"/><Relationship Id="rId4" Type="http://schemas.openxmlformats.org/officeDocument/2006/relationships/hyperlink" Target="https://www.htnovo.net/2023/11/gpt-4-turbo-in-arrivo-su-microsoft.html" TargetMode="External"/><Relationship Id="rId9" Type="http://schemas.openxmlformats.org/officeDocument/2006/relationships/image" Target="../media/image21.jp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lebigdata.fr/microsoft-onedrive" TargetMode="External"/><Relationship Id="rId3" Type="http://schemas.openxmlformats.org/officeDocument/2006/relationships/image" Target="../media/image22.jpg"/><Relationship Id="rId7" Type="http://schemas.openxmlformats.org/officeDocument/2006/relationships/image" Target="../media/image24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studybullet.com/course/microsoft-powerpoint-presentationppt-beginners-to-advanced/" TargetMode="External"/><Relationship Id="rId5" Type="http://schemas.openxmlformats.org/officeDocument/2006/relationships/image" Target="../media/image23.jpg"/><Relationship Id="rId10" Type="http://schemas.openxmlformats.org/officeDocument/2006/relationships/hyperlink" Target="https://onlinecomputertips.com/support-categories/microsoft-office/word-in-education/" TargetMode="External"/><Relationship Id="rId4" Type="http://schemas.openxmlformats.org/officeDocument/2006/relationships/hyperlink" Target="https://www.tutkit.com/fr/tutoriels-texte/1048-insertion-efficace-de-donnees-excel-dans-powerpoint" TargetMode="External"/><Relationship Id="rId9" Type="http://schemas.openxmlformats.org/officeDocument/2006/relationships/image" Target="../media/image25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7.gif"/><Relationship Id="rId4" Type="http://schemas.openxmlformats.org/officeDocument/2006/relationships/hyperlink" Target="https://www.youtube.com/watch?v=o1sTay7B5wY" TargetMode="Externa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leuchterag.ch/blog/online-formulare-in-5-minuten-erstellen-mit-microsoft-forms" TargetMode="External"/><Relationship Id="rId3" Type="http://schemas.openxmlformats.org/officeDocument/2006/relationships/image" Target="../media/image28.jpg"/><Relationship Id="rId7" Type="http://schemas.openxmlformats.org/officeDocument/2006/relationships/image" Target="../media/image30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rauldiego.es/category/educacion-y-tecnologia/" TargetMode="External"/><Relationship Id="rId5" Type="http://schemas.openxmlformats.org/officeDocument/2006/relationships/image" Target="../media/image29.jpeg"/><Relationship Id="rId4" Type="http://schemas.openxmlformats.org/officeDocument/2006/relationships/hyperlink" Target="https://connectedplatforms.com.au/safely-use-personal-devices-for-work/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gi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3.gif"/><Relationship Id="rId4" Type="http://schemas.openxmlformats.org/officeDocument/2006/relationships/image" Target="../media/image32.gi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flickr.com/photos/opengridscheduler/22468805072/" TargetMode="External"/><Relationship Id="rId5" Type="http://schemas.openxmlformats.org/officeDocument/2006/relationships/image" Target="../media/image35.jpg"/><Relationship Id="rId4" Type="http://schemas.openxmlformats.org/officeDocument/2006/relationships/hyperlink" Target="https://pixabay.com/en/book-book-pages-learn-study-2158704/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illustrations/thank-you-thanks-thanks-for-watching-8273166/" TargetMode="External"/><Relationship Id="rId2" Type="http://schemas.openxmlformats.org/officeDocument/2006/relationships/image" Target="../media/image36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43E84D-780A-93F2-1A0E-26D32D665BA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76693" y="741391"/>
            <a:ext cx="3449122" cy="1616203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 sz="32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INTRODUCTION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2A9B8553-4236-D026-0309-2EFB014DE90D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 bwMode="auto">
          <a:xfrm>
            <a:off x="93609" y="2502040"/>
            <a:ext cx="4669310" cy="4119824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pPr indent="-228600" algn="l" fontAlgn="base"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 dirty="0"/>
              <a:t>MODULE CODE: Digital Skills for Personal Development and Business Growth BMSW4008</a:t>
            </a:r>
            <a:endParaRPr lang="en-US" dirty="0"/>
          </a:p>
          <a:p>
            <a:pPr indent="-228600" algn="l" fontAlgn="base"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 dirty="0"/>
              <a:t>ASSESSMENT COMPONENT: PORTFOLIO</a:t>
            </a:r>
            <a:endParaRPr lang="en-US" dirty="0"/>
          </a:p>
          <a:p>
            <a:pPr indent="-228600" algn="l" fontAlgn="base"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 dirty="0"/>
              <a:t>STUDENT NAME: Severin Cristina Mihaela</a:t>
            </a:r>
            <a:endParaRPr lang="en-US" dirty="0"/>
          </a:p>
          <a:p>
            <a:pPr indent="-228600" algn="l" fontAlgn="base"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 dirty="0"/>
              <a:t>STUDENT NUMBER:</a:t>
            </a:r>
            <a:endParaRPr lang="en-US" dirty="0"/>
          </a:p>
          <a:p>
            <a:pPr indent="-228600" algn="l" fontAlgn="base"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 dirty="0"/>
              <a:t>LECTURER: </a:t>
            </a:r>
            <a:endParaRPr lang="en-US" dirty="0"/>
          </a:p>
          <a:p>
            <a:pPr marL="0" marR="0" lvl="0" indent="-228600" algn="l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effectLst/>
            </a:endParaRPr>
          </a:p>
        </p:txBody>
      </p:sp>
      <p:pic>
        <p:nvPicPr>
          <p:cNvPr id="10" name="Picture 9" descr="A group of people sitting on stairs in a city&#10;&#10;AI-generated content may be incorrect.">
            <a:extLst>
              <a:ext uri="{FF2B5EF4-FFF2-40B4-BE49-F238E27FC236}">
                <a16:creationId xmlns:a16="http://schemas.microsoft.com/office/drawing/2014/main" id="{F5532847-359C-C886-A780-50883FE897C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r="21082" b="1"/>
          <a:stretch>
            <a:fillRect/>
          </a:stretch>
        </p:blipFill>
        <p:spPr>
          <a:xfrm>
            <a:off x="5426110" y="10"/>
            <a:ext cx="6672281" cy="4840279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4DD35268-6FBE-0BCD-C050-3F804C7C54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12068597" y="0"/>
            <a:ext cx="123401" cy="3290157"/>
          </a:xfrm>
          <a:prstGeom prst="rect">
            <a:avLst/>
          </a:prstGeom>
          <a:gradFill>
            <a:gsLst>
              <a:gs pos="20000">
                <a:schemeClr val="accent3">
                  <a:alpha val="0"/>
                </a:schemeClr>
              </a:gs>
              <a:gs pos="100000">
                <a:schemeClr val="accent3">
                  <a:lumMod val="60000"/>
                  <a:lumOff val="40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 descr="A city skyline with a blue background&#10;&#10;AI-generated content may be incorrect.">
            <a:extLst>
              <a:ext uri="{FF2B5EF4-FFF2-40B4-BE49-F238E27FC236}">
                <a16:creationId xmlns:a16="http://schemas.microsoft.com/office/drawing/2014/main" id="{6283C04C-CCFF-9DE6-91DF-478012ED645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rcRect l="1389" r="2809" b="-7"/>
          <a:stretch>
            <a:fillRect/>
          </a:stretch>
        </p:blipFill>
        <p:spPr>
          <a:xfrm>
            <a:off x="9411949" y="4840289"/>
            <a:ext cx="2703321" cy="2017711"/>
          </a:xfrm>
          <a:prstGeom prst="rect">
            <a:avLst/>
          </a:prstGeom>
        </p:spPr>
      </p:pic>
      <p:grpSp>
        <p:nvGrpSpPr>
          <p:cNvPr id="21" name="Group 20">
            <a:extLst>
              <a:ext uri="{FF2B5EF4-FFF2-40B4-BE49-F238E27FC236}">
                <a16:creationId xmlns:a16="http://schemas.microsoft.com/office/drawing/2014/main" id="{03E85085-5390-83A9-2396-021E06F7C0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2068638" y="0"/>
            <a:ext cx="123362" cy="6858000"/>
            <a:chOff x="12068638" y="0"/>
            <a:chExt cx="123362" cy="6858000"/>
          </a:xfrm>
        </p:grpSpPr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CE72D198-285A-E9EC-E1A0-31F8CF3CEC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5831DFC4-DDB5-2721-FD99-03D64F1BD5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3527553"/>
              <a:ext cx="123362" cy="3330447"/>
            </a:xfrm>
            <a:prstGeom prst="rect">
              <a:avLst/>
            </a:prstGeom>
            <a:gradFill>
              <a:gsLst>
                <a:gs pos="34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  <a:alpha val="73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11" name="Picture 10" descr="A close-up of black text&#10;&#10;AI-generated content may be incorrect.">
            <a:extLst>
              <a:ext uri="{FF2B5EF4-FFF2-40B4-BE49-F238E27FC236}">
                <a16:creationId xmlns:a16="http://schemas.microsoft.com/office/drawing/2014/main" id="{38A05001-04C3-2371-05F4-4DA5883C84EA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2377" y="59408"/>
            <a:ext cx="2980055" cy="1188085"/>
          </a:xfrm>
          <a:prstGeom prst="rect">
            <a:avLst/>
          </a:prstGeom>
          <a:noFill/>
        </p:spPr>
      </p:pic>
      <p:pic>
        <p:nvPicPr>
          <p:cNvPr id="13" name="Picture 12" descr="A group of people in an office&#10;&#10;AI-generated content may be incorrect.">
            <a:extLst>
              <a:ext uri="{FF2B5EF4-FFF2-40B4-BE49-F238E27FC236}">
                <a16:creationId xmlns:a16="http://schemas.microsoft.com/office/drawing/2014/main" id="{A11D138A-5570-7A00-DBE4-7987832E5C3F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5299232" y="4840289"/>
            <a:ext cx="4259702" cy="20177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643371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09C509D2-0C1A-47B8-89C1-D3AB17D452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D77F8CD-11C7-71F5-7BB3-D8E79786C5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33665" y="125260"/>
            <a:ext cx="4753534" cy="1215025"/>
          </a:xfrm>
        </p:spPr>
        <p:txBody>
          <a:bodyPr>
            <a:normAutofit/>
          </a:bodyPr>
          <a:lstStyle/>
          <a:p>
            <a:r>
              <a:rPr lang="en-GB" sz="4000" dirty="0"/>
              <a:t>Foundation Skills</a:t>
            </a:r>
          </a:p>
        </p:txBody>
      </p:sp>
      <p:pic>
        <p:nvPicPr>
          <p:cNvPr id="5" name="Picture 4" descr="A diagram with different colored circles&#10;&#10;AI-generated content may be incorrect.">
            <a:extLst>
              <a:ext uri="{FF2B5EF4-FFF2-40B4-BE49-F238E27FC236}">
                <a16:creationId xmlns:a16="http://schemas.microsoft.com/office/drawing/2014/main" id="{ACE2C4D1-DEA6-60AF-E878-FCB170FE65E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1648" r="22544" b="-2"/>
          <a:stretch>
            <a:fillRect/>
          </a:stretch>
        </p:blipFill>
        <p:spPr>
          <a:xfrm>
            <a:off x="-4642" y="10"/>
            <a:ext cx="3006061" cy="3339639"/>
          </a:xfrm>
          <a:prstGeom prst="rect">
            <a:avLst/>
          </a:prstGeom>
        </p:spPr>
      </p:pic>
      <p:pic>
        <p:nvPicPr>
          <p:cNvPr id="7" name="Picture 6" descr="A blue and white logo&#10;&#10;AI-generated content may be incorrect.">
            <a:extLst>
              <a:ext uri="{FF2B5EF4-FFF2-40B4-BE49-F238E27FC236}">
                <a16:creationId xmlns:a16="http://schemas.microsoft.com/office/drawing/2014/main" id="{695B3625-6573-5A03-51CF-DEF620EDFD9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r="34864" b="1"/>
          <a:stretch>
            <a:fillRect/>
          </a:stretch>
        </p:blipFill>
        <p:spPr>
          <a:xfrm>
            <a:off x="3198068" y="10"/>
            <a:ext cx="2991088" cy="3339639"/>
          </a:xfrm>
          <a:prstGeom prst="rect">
            <a:avLst/>
          </a:prstGeom>
        </p:spPr>
      </p:pic>
      <p:pic>
        <p:nvPicPr>
          <p:cNvPr id="10" name="Picture 9" descr="A close-up of a cartoon character&#10;&#10;AI-generated content may be incorrect.">
            <a:extLst>
              <a:ext uri="{FF2B5EF4-FFF2-40B4-BE49-F238E27FC236}">
                <a16:creationId xmlns:a16="http://schemas.microsoft.com/office/drawing/2014/main" id="{08624491-6135-D060-EC80-67ACC6C0C0C4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rcRect r="1" b="4072"/>
          <a:stretch>
            <a:fillRect/>
          </a:stretch>
        </p:blipFill>
        <p:spPr>
          <a:xfrm>
            <a:off x="-2" y="3518351"/>
            <a:ext cx="6189158" cy="3339649"/>
          </a:xfrm>
          <a:prstGeom prst="rect">
            <a:avLst/>
          </a:prstGeom>
        </p:spPr>
      </p:pic>
      <p:graphicFrame>
        <p:nvGraphicFramePr>
          <p:cNvPr id="33" name="Rectangle 1">
            <a:extLst>
              <a:ext uri="{FF2B5EF4-FFF2-40B4-BE49-F238E27FC236}">
                <a16:creationId xmlns:a16="http://schemas.microsoft.com/office/drawing/2014/main" id="{505654FA-4533-2064-AE0B-147ADC3891A5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600265" y="2413645"/>
          <a:ext cx="4753534" cy="36947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</p:spTree>
    <p:extLst>
      <p:ext uri="{BB962C8B-B14F-4D97-AF65-F5344CB8AC3E}">
        <p14:creationId xmlns:p14="http://schemas.microsoft.com/office/powerpoint/2010/main" val="18156914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9" name="Rectangle 48">
            <a:extLst>
              <a:ext uri="{FF2B5EF4-FFF2-40B4-BE49-F238E27FC236}">
                <a16:creationId xmlns:a16="http://schemas.microsoft.com/office/drawing/2014/main" id="{8C4161AE-11A2-4436-A7FB-4433458658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178229D1-C16F-4EBF-AA2C-B7ECDCC851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33DB9CC-1FDE-2425-4C4F-D4ACD2A21E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7" y="609600"/>
            <a:ext cx="6650303" cy="1330518"/>
          </a:xfrm>
        </p:spPr>
        <p:txBody>
          <a:bodyPr>
            <a:normAutofit/>
          </a:bodyPr>
          <a:lstStyle/>
          <a:p>
            <a:r>
              <a:rPr lang="en-GB" sz="3400" b="1" dirty="0"/>
              <a:t>		AI &amp; Modern Technology</a:t>
            </a:r>
            <a:br>
              <a:rPr lang="en-GB" sz="3400" b="1" dirty="0"/>
            </a:br>
            <a:endParaRPr lang="en-GB" sz="3400" dirty="0"/>
          </a:p>
        </p:txBody>
      </p:sp>
      <p:pic>
        <p:nvPicPr>
          <p:cNvPr id="8" name="Picture 7" descr="A person standing next to a robot head&#10;&#10;AI-generated content may be incorrect.">
            <a:extLst>
              <a:ext uri="{FF2B5EF4-FFF2-40B4-BE49-F238E27FC236}">
                <a16:creationId xmlns:a16="http://schemas.microsoft.com/office/drawing/2014/main" id="{227E38D5-217B-7ED1-001E-1D478ED1DAB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t="9918" r="6" b="6813"/>
          <a:stretch>
            <a:fillRect/>
          </a:stretch>
        </p:blipFill>
        <p:spPr>
          <a:xfrm>
            <a:off x="8610600" y="10"/>
            <a:ext cx="3581400" cy="1677587"/>
          </a:xfrm>
          <a:custGeom>
            <a:avLst/>
            <a:gdLst/>
            <a:ahLst/>
            <a:cxnLst/>
            <a:rect l="l" t="t" r="r" b="b"/>
            <a:pathLst>
              <a:path w="3581400" h="1677597">
                <a:moveTo>
                  <a:pt x="161395" y="0"/>
                </a:moveTo>
                <a:lnTo>
                  <a:pt x="3581400" y="0"/>
                </a:lnTo>
                <a:lnTo>
                  <a:pt x="3581400" y="1677597"/>
                </a:lnTo>
                <a:lnTo>
                  <a:pt x="16028" y="1677597"/>
                </a:lnTo>
                <a:lnTo>
                  <a:pt x="14520" y="1674742"/>
                </a:lnTo>
                <a:cubicBezTo>
                  <a:pt x="19077" y="1661158"/>
                  <a:pt x="13236" y="1655969"/>
                  <a:pt x="11870" y="1634532"/>
                </a:cubicBezTo>
                <a:cubicBezTo>
                  <a:pt x="15960" y="1627315"/>
                  <a:pt x="14857" y="1619871"/>
                  <a:pt x="12123" y="1611974"/>
                </a:cubicBezTo>
                <a:cubicBezTo>
                  <a:pt x="14601" y="1592532"/>
                  <a:pt x="11088" y="1572641"/>
                  <a:pt x="10881" y="1549670"/>
                </a:cubicBezTo>
                <a:lnTo>
                  <a:pt x="1421" y="1487568"/>
                </a:lnTo>
                <a:lnTo>
                  <a:pt x="2231" y="1428268"/>
                </a:lnTo>
                <a:cubicBezTo>
                  <a:pt x="3846" y="1420887"/>
                  <a:pt x="5650" y="1413843"/>
                  <a:pt x="7559" y="1407245"/>
                </a:cubicBezTo>
                <a:cubicBezTo>
                  <a:pt x="2335" y="1397680"/>
                  <a:pt x="12971" y="1375400"/>
                  <a:pt x="1223" y="1371658"/>
                </a:cubicBezTo>
                <a:cubicBezTo>
                  <a:pt x="3461" y="1362565"/>
                  <a:pt x="8956" y="1359484"/>
                  <a:pt x="1070" y="1358381"/>
                </a:cubicBezTo>
                <a:cubicBezTo>
                  <a:pt x="1593" y="1355266"/>
                  <a:pt x="1218" y="1352935"/>
                  <a:pt x="412" y="1350955"/>
                </a:cubicBezTo>
                <a:lnTo>
                  <a:pt x="0" y="1350276"/>
                </a:lnTo>
                <a:lnTo>
                  <a:pt x="5162" y="1330155"/>
                </a:lnTo>
                <a:lnTo>
                  <a:pt x="4981" y="1326976"/>
                </a:lnTo>
                <a:lnTo>
                  <a:pt x="9454" y="1314508"/>
                </a:lnTo>
                <a:lnTo>
                  <a:pt x="17855" y="1287115"/>
                </a:lnTo>
                <a:cubicBezTo>
                  <a:pt x="19212" y="1284856"/>
                  <a:pt x="26250" y="1256761"/>
                  <a:pt x="28140" y="1255674"/>
                </a:cubicBezTo>
                <a:cubicBezTo>
                  <a:pt x="23472" y="1220662"/>
                  <a:pt x="37878" y="1249642"/>
                  <a:pt x="40706" y="1216246"/>
                </a:cubicBezTo>
                <a:cubicBezTo>
                  <a:pt x="29115" y="1194325"/>
                  <a:pt x="44888" y="1197089"/>
                  <a:pt x="48102" y="1147300"/>
                </a:cubicBezTo>
                <a:cubicBezTo>
                  <a:pt x="54707" y="1121708"/>
                  <a:pt x="50727" y="1107942"/>
                  <a:pt x="63890" y="1070753"/>
                </a:cubicBezTo>
                <a:cubicBezTo>
                  <a:pt x="68816" y="1034410"/>
                  <a:pt x="75171" y="958324"/>
                  <a:pt x="77661" y="929239"/>
                </a:cubicBezTo>
                <a:cubicBezTo>
                  <a:pt x="69046" y="901681"/>
                  <a:pt x="78084" y="919168"/>
                  <a:pt x="78834" y="896242"/>
                </a:cubicBezTo>
                <a:cubicBezTo>
                  <a:pt x="88537" y="908295"/>
                  <a:pt x="76451" y="866480"/>
                  <a:pt x="88448" y="872205"/>
                </a:cubicBezTo>
                <a:cubicBezTo>
                  <a:pt x="88206" y="867852"/>
                  <a:pt x="87591" y="863453"/>
                  <a:pt x="86885" y="858997"/>
                </a:cubicBezTo>
                <a:cubicBezTo>
                  <a:pt x="86765" y="858219"/>
                  <a:pt x="86642" y="857442"/>
                  <a:pt x="86522" y="856664"/>
                </a:cubicBezTo>
                <a:lnTo>
                  <a:pt x="87113" y="848522"/>
                </a:lnTo>
                <a:lnTo>
                  <a:pt x="84722" y="844735"/>
                </a:lnTo>
                <a:lnTo>
                  <a:pt x="83780" y="831413"/>
                </a:lnTo>
                <a:cubicBezTo>
                  <a:pt x="83822" y="826652"/>
                  <a:pt x="84330" y="821802"/>
                  <a:pt x="85585" y="816845"/>
                </a:cubicBezTo>
                <a:cubicBezTo>
                  <a:pt x="94144" y="803184"/>
                  <a:pt x="85848" y="765821"/>
                  <a:pt x="97019" y="749378"/>
                </a:cubicBezTo>
                <a:cubicBezTo>
                  <a:pt x="100233" y="742498"/>
                  <a:pt x="104715" y="716106"/>
                  <a:pt x="102234" y="708014"/>
                </a:cubicBezTo>
                <a:cubicBezTo>
                  <a:pt x="102481" y="701872"/>
                  <a:pt x="104818" y="696611"/>
                  <a:pt x="101661" y="690731"/>
                </a:cubicBezTo>
                <a:cubicBezTo>
                  <a:pt x="98063" y="682521"/>
                  <a:pt x="108190" y="669704"/>
                  <a:pt x="102578" y="667652"/>
                </a:cubicBezTo>
                <a:cubicBezTo>
                  <a:pt x="105340" y="642306"/>
                  <a:pt x="115874" y="560911"/>
                  <a:pt x="118234" y="538657"/>
                </a:cubicBezTo>
                <a:cubicBezTo>
                  <a:pt x="117638" y="537302"/>
                  <a:pt x="117131" y="535775"/>
                  <a:pt x="116730" y="534128"/>
                </a:cubicBezTo>
                <a:cubicBezTo>
                  <a:pt x="114402" y="524544"/>
                  <a:pt x="116056" y="512942"/>
                  <a:pt x="120423" y="508217"/>
                </a:cubicBezTo>
                <a:cubicBezTo>
                  <a:pt x="135842" y="482476"/>
                  <a:pt x="140032" y="452305"/>
                  <a:pt x="146490" y="425691"/>
                </a:cubicBezTo>
                <a:cubicBezTo>
                  <a:pt x="152632" y="394798"/>
                  <a:pt x="137378" y="407838"/>
                  <a:pt x="153347" y="374828"/>
                </a:cubicBezTo>
                <a:cubicBezTo>
                  <a:pt x="149818" y="367784"/>
                  <a:pt x="150382" y="362614"/>
                  <a:pt x="153662" y="355448"/>
                </a:cubicBezTo>
                <a:cubicBezTo>
                  <a:pt x="156334" y="340231"/>
                  <a:pt x="145653" y="334489"/>
                  <a:pt x="154323" y="323061"/>
                </a:cubicBezTo>
                <a:cubicBezTo>
                  <a:pt x="148259" y="322134"/>
                  <a:pt x="156546" y="292315"/>
                  <a:pt x="149604" y="295584"/>
                </a:cubicBezTo>
                <a:cubicBezTo>
                  <a:pt x="145978" y="282129"/>
                  <a:pt x="155190" y="282737"/>
                  <a:pt x="152223" y="269800"/>
                </a:cubicBezTo>
                <a:cubicBezTo>
                  <a:pt x="152875" y="257840"/>
                  <a:pt x="157283" y="280242"/>
                  <a:pt x="159574" y="268040"/>
                </a:cubicBezTo>
                <a:cubicBezTo>
                  <a:pt x="161332" y="252572"/>
                  <a:pt x="171677" y="259420"/>
                  <a:pt x="160187" y="239084"/>
                </a:cubicBezTo>
                <a:cubicBezTo>
                  <a:pt x="165715" y="225322"/>
                  <a:pt x="160228" y="218349"/>
                  <a:pt x="160377" y="194696"/>
                </a:cubicBezTo>
                <a:lnTo>
                  <a:pt x="162286" y="188429"/>
                </a:lnTo>
                <a:lnTo>
                  <a:pt x="156932" y="180431"/>
                </a:lnTo>
                <a:cubicBezTo>
                  <a:pt x="154788" y="175986"/>
                  <a:pt x="153490" y="170658"/>
                  <a:pt x="154246" y="163556"/>
                </a:cubicBezTo>
                <a:cubicBezTo>
                  <a:pt x="168756" y="121106"/>
                  <a:pt x="144558" y="160910"/>
                  <a:pt x="153818" y="90171"/>
                </a:cubicBezTo>
                <a:cubicBezTo>
                  <a:pt x="155960" y="86805"/>
                  <a:pt x="154719" y="77320"/>
                  <a:pt x="152128" y="77275"/>
                </a:cubicBezTo>
                <a:cubicBezTo>
                  <a:pt x="153243" y="72994"/>
                  <a:pt x="158878" y="63894"/>
                  <a:pt x="154912" y="61293"/>
                </a:cubicBezTo>
                <a:cubicBezTo>
                  <a:pt x="155507" y="49699"/>
                  <a:pt x="156808" y="38400"/>
                  <a:pt x="158770" y="27665"/>
                </a:cubicBezTo>
                <a:lnTo>
                  <a:pt x="164401" y="5871"/>
                </a:lnTo>
                <a:lnTo>
                  <a:pt x="161421" y="241"/>
                </a:lnTo>
                <a:cubicBezTo>
                  <a:pt x="161412" y="161"/>
                  <a:pt x="161403" y="80"/>
                  <a:pt x="161395" y="0"/>
                </a:cubicBez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5945D9-9D1C-C7CF-515D-AD847665B4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940118"/>
            <a:ext cx="8290560" cy="4594793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GB" sz="3200" dirty="0"/>
              <a:t>Understanding AI capabilities with ChatGPT and Microsoft Copilot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3200" dirty="0"/>
              <a:t>Learned ethical AI use in academic work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3200" dirty="0"/>
              <a:t>Importance of acknowledging AI usage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3200" dirty="0"/>
              <a:t>GDPR awareness and cybersecurity basics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3200" dirty="0"/>
              <a:t>Key learning: Balance AI assistance with academic integrity</a:t>
            </a:r>
          </a:p>
          <a:p>
            <a:endParaRPr lang="en-GB" sz="2000" dirty="0"/>
          </a:p>
        </p:txBody>
      </p:sp>
      <p:pic>
        <p:nvPicPr>
          <p:cNvPr id="5" name="Picture 4" descr="A neon light with a human head&#10;&#10;AI-generated content may be incorrect.">
            <a:extLst>
              <a:ext uri="{FF2B5EF4-FFF2-40B4-BE49-F238E27FC236}">
                <a16:creationId xmlns:a16="http://schemas.microsoft.com/office/drawing/2014/main" id="{32038AF9-229E-60CB-FC25-AE2E4A156C9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rcRect t="2620" r="4" b="4004"/>
          <a:stretch>
            <a:fillRect/>
          </a:stretch>
        </p:blipFill>
        <p:spPr>
          <a:xfrm>
            <a:off x="8617346" y="1657844"/>
            <a:ext cx="3574654" cy="1752443"/>
          </a:xfrm>
          <a:custGeom>
            <a:avLst/>
            <a:gdLst/>
            <a:ahLst/>
            <a:cxnLst/>
            <a:rect l="l" t="t" r="r" b="b"/>
            <a:pathLst>
              <a:path w="3574654" h="1752443">
                <a:moveTo>
                  <a:pt x="8656" y="0"/>
                </a:moveTo>
                <a:lnTo>
                  <a:pt x="3574654" y="0"/>
                </a:lnTo>
                <a:lnTo>
                  <a:pt x="3574654" y="1752443"/>
                </a:lnTo>
                <a:lnTo>
                  <a:pt x="174206" y="1752443"/>
                </a:lnTo>
                <a:lnTo>
                  <a:pt x="173520" y="1742722"/>
                </a:lnTo>
                <a:cubicBezTo>
                  <a:pt x="166693" y="1740806"/>
                  <a:pt x="168850" y="1709464"/>
                  <a:pt x="158494" y="1720158"/>
                </a:cubicBezTo>
                <a:cubicBezTo>
                  <a:pt x="157707" y="1709842"/>
                  <a:pt x="161192" y="1700765"/>
                  <a:pt x="154638" y="1709133"/>
                </a:cubicBezTo>
                <a:cubicBezTo>
                  <a:pt x="154175" y="1705884"/>
                  <a:pt x="153224" y="1704360"/>
                  <a:pt x="152028" y="1703639"/>
                </a:cubicBezTo>
                <a:lnTo>
                  <a:pt x="151510" y="1703552"/>
                </a:lnTo>
                <a:lnTo>
                  <a:pt x="149939" y="1680484"/>
                </a:lnTo>
                <a:lnTo>
                  <a:pt x="148900" y="1678015"/>
                </a:lnTo>
                <a:cubicBezTo>
                  <a:pt x="148913" y="1672749"/>
                  <a:pt x="148924" y="1667484"/>
                  <a:pt x="148936" y="1662218"/>
                </a:cubicBezTo>
                <a:lnTo>
                  <a:pt x="148390" y="1654463"/>
                </a:lnTo>
                <a:lnTo>
                  <a:pt x="149402" y="1651435"/>
                </a:lnTo>
                <a:cubicBezTo>
                  <a:pt x="149846" y="1648628"/>
                  <a:pt x="149650" y="1645207"/>
                  <a:pt x="148002" y="1640413"/>
                </a:cubicBezTo>
                <a:lnTo>
                  <a:pt x="147401" y="1639463"/>
                </a:lnTo>
                <a:lnTo>
                  <a:pt x="147883" y="1629196"/>
                </a:lnTo>
                <a:cubicBezTo>
                  <a:pt x="148324" y="1625687"/>
                  <a:pt x="149076" y="1622319"/>
                  <a:pt x="150267" y="1619175"/>
                </a:cubicBezTo>
                <a:cubicBezTo>
                  <a:pt x="136723" y="1595128"/>
                  <a:pt x="139317" y="1561402"/>
                  <a:pt x="132165" y="1529881"/>
                </a:cubicBezTo>
                <a:cubicBezTo>
                  <a:pt x="133186" y="1488865"/>
                  <a:pt x="141785" y="1480519"/>
                  <a:pt x="131022" y="1453616"/>
                </a:cubicBezTo>
                <a:cubicBezTo>
                  <a:pt x="127310" y="1440813"/>
                  <a:pt x="129541" y="1421555"/>
                  <a:pt x="120754" y="1389024"/>
                </a:cubicBezTo>
                <a:cubicBezTo>
                  <a:pt x="114227" y="1358388"/>
                  <a:pt x="111705" y="1330175"/>
                  <a:pt x="105496" y="1302691"/>
                </a:cubicBezTo>
                <a:cubicBezTo>
                  <a:pt x="99430" y="1269937"/>
                  <a:pt x="99163" y="1277652"/>
                  <a:pt x="95268" y="1258284"/>
                </a:cubicBezTo>
                <a:cubicBezTo>
                  <a:pt x="93851" y="1254897"/>
                  <a:pt x="86672" y="1222305"/>
                  <a:pt x="84858" y="1219376"/>
                </a:cubicBezTo>
                <a:cubicBezTo>
                  <a:pt x="80520" y="1201736"/>
                  <a:pt x="73502" y="1179721"/>
                  <a:pt x="69245" y="1152443"/>
                </a:cubicBezTo>
                <a:cubicBezTo>
                  <a:pt x="72181" y="1130820"/>
                  <a:pt x="55102" y="1109065"/>
                  <a:pt x="59323" y="1082021"/>
                </a:cubicBezTo>
                <a:cubicBezTo>
                  <a:pt x="59933" y="1072426"/>
                  <a:pt x="56059" y="1044866"/>
                  <a:pt x="51817" y="1040962"/>
                </a:cubicBezTo>
                <a:cubicBezTo>
                  <a:pt x="50286" y="1035485"/>
                  <a:pt x="50657" y="1028293"/>
                  <a:pt x="46503" y="1027051"/>
                </a:cubicBezTo>
                <a:cubicBezTo>
                  <a:pt x="41346" y="1024363"/>
                  <a:pt x="45759" y="1001606"/>
                  <a:pt x="40736" y="1006491"/>
                </a:cubicBezTo>
                <a:cubicBezTo>
                  <a:pt x="43694" y="990397"/>
                  <a:pt x="32609" y="982630"/>
                  <a:pt x="28654" y="971512"/>
                </a:cubicBezTo>
                <a:cubicBezTo>
                  <a:pt x="30316" y="964989"/>
                  <a:pt x="28253" y="959112"/>
                  <a:pt x="25191" y="951644"/>
                </a:cubicBezTo>
                <a:lnTo>
                  <a:pt x="21142" y="941381"/>
                </a:lnTo>
                <a:cubicBezTo>
                  <a:pt x="21020" y="939810"/>
                  <a:pt x="20896" y="938238"/>
                  <a:pt x="20773" y="936667"/>
                </a:cubicBezTo>
                <a:cubicBezTo>
                  <a:pt x="19874" y="928278"/>
                  <a:pt x="16398" y="900629"/>
                  <a:pt x="15745" y="891045"/>
                </a:cubicBezTo>
                <a:lnTo>
                  <a:pt x="16852" y="879166"/>
                </a:lnTo>
                <a:cubicBezTo>
                  <a:pt x="16064" y="875445"/>
                  <a:pt x="11752" y="871879"/>
                  <a:pt x="11024" y="868721"/>
                </a:cubicBezTo>
                <a:lnTo>
                  <a:pt x="12485" y="860219"/>
                </a:lnTo>
                <a:cubicBezTo>
                  <a:pt x="8271" y="861111"/>
                  <a:pt x="11740" y="851094"/>
                  <a:pt x="11850" y="843525"/>
                </a:cubicBezTo>
                <a:cubicBezTo>
                  <a:pt x="11730" y="828022"/>
                  <a:pt x="11612" y="812518"/>
                  <a:pt x="11493" y="797015"/>
                </a:cubicBezTo>
                <a:lnTo>
                  <a:pt x="9000" y="768303"/>
                </a:lnTo>
                <a:lnTo>
                  <a:pt x="10494" y="759507"/>
                </a:lnTo>
                <a:cubicBezTo>
                  <a:pt x="10852" y="740351"/>
                  <a:pt x="4936" y="719172"/>
                  <a:pt x="9764" y="705570"/>
                </a:cubicBezTo>
                <a:cubicBezTo>
                  <a:pt x="10332" y="700041"/>
                  <a:pt x="10202" y="695038"/>
                  <a:pt x="9638" y="690388"/>
                </a:cubicBezTo>
                <a:lnTo>
                  <a:pt x="7047" y="677974"/>
                </a:lnTo>
                <a:lnTo>
                  <a:pt x="0" y="653388"/>
                </a:lnTo>
                <a:cubicBezTo>
                  <a:pt x="12182" y="652146"/>
                  <a:pt x="-4668" y="595337"/>
                  <a:pt x="6127" y="601549"/>
                </a:cubicBezTo>
                <a:cubicBezTo>
                  <a:pt x="3933" y="578838"/>
                  <a:pt x="25694" y="557816"/>
                  <a:pt x="13968" y="535919"/>
                </a:cubicBezTo>
                <a:cubicBezTo>
                  <a:pt x="14926" y="501851"/>
                  <a:pt x="11016" y="453329"/>
                  <a:pt x="11875" y="420166"/>
                </a:cubicBezTo>
                <a:cubicBezTo>
                  <a:pt x="6938" y="426282"/>
                  <a:pt x="8070" y="396529"/>
                  <a:pt x="8209" y="392858"/>
                </a:cubicBezTo>
                <a:cubicBezTo>
                  <a:pt x="10678" y="370586"/>
                  <a:pt x="9897" y="351343"/>
                  <a:pt x="13049" y="312846"/>
                </a:cubicBezTo>
                <a:cubicBezTo>
                  <a:pt x="11510" y="278783"/>
                  <a:pt x="19654" y="249172"/>
                  <a:pt x="10752" y="217790"/>
                </a:cubicBezTo>
                <a:cubicBezTo>
                  <a:pt x="12418" y="215662"/>
                  <a:pt x="13704" y="213034"/>
                  <a:pt x="14712" y="210066"/>
                </a:cubicBezTo>
                <a:lnTo>
                  <a:pt x="16900" y="200849"/>
                </a:lnTo>
                <a:lnTo>
                  <a:pt x="16484" y="199564"/>
                </a:lnTo>
                <a:cubicBezTo>
                  <a:pt x="15715" y="194009"/>
                  <a:pt x="16101" y="190699"/>
                  <a:pt x="16998" y="188389"/>
                </a:cubicBezTo>
                <a:lnTo>
                  <a:pt x="18474" y="186250"/>
                </a:lnTo>
                <a:lnTo>
                  <a:pt x="19253" y="178676"/>
                </a:lnTo>
                <a:lnTo>
                  <a:pt x="23738" y="138548"/>
                </a:lnTo>
                <a:lnTo>
                  <a:pt x="23258" y="138123"/>
                </a:lnTo>
                <a:cubicBezTo>
                  <a:pt x="22237" y="136655"/>
                  <a:pt x="21585" y="134605"/>
                  <a:pt x="21688" y="131277"/>
                </a:cubicBezTo>
                <a:cubicBezTo>
                  <a:pt x="14019" y="134681"/>
                  <a:pt x="18874" y="128568"/>
                  <a:pt x="19855" y="118460"/>
                </a:cubicBezTo>
                <a:cubicBezTo>
                  <a:pt x="8164" y="121490"/>
                  <a:pt x="15490" y="93803"/>
                  <a:pt x="9287" y="87467"/>
                </a:cubicBezTo>
                <a:cubicBezTo>
                  <a:pt x="10272" y="79974"/>
                  <a:pt x="11100" y="72101"/>
                  <a:pt x="11706" y="64012"/>
                </a:cubicBezTo>
                <a:cubicBezTo>
                  <a:pt x="11774" y="62414"/>
                  <a:pt x="11844" y="60817"/>
                  <a:pt x="11913" y="59219"/>
                </a:cubicBezTo>
                <a:lnTo>
                  <a:pt x="11800" y="59091"/>
                </a:lnTo>
                <a:cubicBezTo>
                  <a:pt x="11601" y="57983"/>
                  <a:pt x="11577" y="56382"/>
                  <a:pt x="11792" y="53973"/>
                </a:cubicBezTo>
                <a:lnTo>
                  <a:pt x="12291" y="50475"/>
                </a:lnTo>
                <a:lnTo>
                  <a:pt x="12694" y="41175"/>
                </a:lnTo>
                <a:lnTo>
                  <a:pt x="12068" y="37768"/>
                </a:lnTo>
                <a:lnTo>
                  <a:pt x="10718" y="36122"/>
                </a:lnTo>
                <a:cubicBezTo>
                  <a:pt x="10782" y="35853"/>
                  <a:pt x="10846" y="35583"/>
                  <a:pt x="10911" y="35314"/>
                </a:cubicBezTo>
                <a:cubicBezTo>
                  <a:pt x="13618" y="29654"/>
                  <a:pt x="17224" y="28942"/>
                  <a:pt x="7774" y="16898"/>
                </a:cubicBezTo>
                <a:close/>
              </a:path>
            </a:pathLst>
          </a:custGeom>
        </p:spPr>
      </p:pic>
      <p:pic>
        <p:nvPicPr>
          <p:cNvPr id="13" name="Picture 12" descr="A person sitting at a computer&#10;&#10;AI-generated content may be incorrect.">
            <a:extLst>
              <a:ext uri="{FF2B5EF4-FFF2-40B4-BE49-F238E27FC236}">
                <a16:creationId xmlns:a16="http://schemas.microsoft.com/office/drawing/2014/main" id="{19F71471-4FBB-6134-EBB6-F3E8902E2B74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rcRect r="6" b="4254"/>
          <a:stretch>
            <a:fillRect/>
          </a:stretch>
        </p:blipFill>
        <p:spPr>
          <a:xfrm>
            <a:off x="8786988" y="3390534"/>
            <a:ext cx="3405012" cy="1752443"/>
          </a:xfrm>
          <a:custGeom>
            <a:avLst/>
            <a:gdLst/>
            <a:ahLst/>
            <a:cxnLst/>
            <a:rect l="l" t="t" r="r" b="b"/>
            <a:pathLst>
              <a:path w="3405012" h="1752443">
                <a:moveTo>
                  <a:pt x="0" y="0"/>
                </a:moveTo>
                <a:lnTo>
                  <a:pt x="3405012" y="0"/>
                </a:lnTo>
                <a:lnTo>
                  <a:pt x="3405012" y="1752443"/>
                </a:lnTo>
                <a:lnTo>
                  <a:pt x="150701" y="1752443"/>
                </a:lnTo>
                <a:lnTo>
                  <a:pt x="151133" y="1747002"/>
                </a:lnTo>
                <a:cubicBezTo>
                  <a:pt x="148082" y="1720397"/>
                  <a:pt x="138162" y="1706976"/>
                  <a:pt x="141124" y="1679782"/>
                </a:cubicBezTo>
                <a:cubicBezTo>
                  <a:pt x="138233" y="1654888"/>
                  <a:pt x="132497" y="1634841"/>
                  <a:pt x="132620" y="1612573"/>
                </a:cubicBezTo>
                <a:cubicBezTo>
                  <a:pt x="129044" y="1605219"/>
                  <a:pt x="127104" y="1597620"/>
                  <a:pt x="130223" y="1587920"/>
                </a:cubicBezTo>
                <a:lnTo>
                  <a:pt x="118649" y="1517306"/>
                </a:lnTo>
                <a:cubicBezTo>
                  <a:pt x="118727" y="1504116"/>
                  <a:pt x="126587" y="1522582"/>
                  <a:pt x="125184" y="1510721"/>
                </a:cubicBezTo>
                <a:cubicBezTo>
                  <a:pt x="120254" y="1500337"/>
                  <a:pt x="128918" y="1494774"/>
                  <a:pt x="123286" y="1484337"/>
                </a:cubicBezTo>
                <a:cubicBezTo>
                  <a:pt x="117384" y="1492089"/>
                  <a:pt x="120076" y="1448204"/>
                  <a:pt x="114286" y="1451361"/>
                </a:cubicBezTo>
                <a:cubicBezTo>
                  <a:pt x="120422" y="1434659"/>
                  <a:pt x="109532" y="1426428"/>
                  <a:pt x="109458" y="1410107"/>
                </a:cubicBezTo>
                <a:cubicBezTo>
                  <a:pt x="111304" y="1401070"/>
                  <a:pt x="116414" y="1379312"/>
                  <a:pt x="111952" y="1374933"/>
                </a:cubicBezTo>
                <a:cubicBezTo>
                  <a:pt x="121247" y="1332742"/>
                  <a:pt x="111990" y="1355376"/>
                  <a:pt x="112507" y="1321763"/>
                </a:cubicBezTo>
                <a:cubicBezTo>
                  <a:pt x="114038" y="1292024"/>
                  <a:pt x="104680" y="1296583"/>
                  <a:pt x="114684" y="1261703"/>
                </a:cubicBezTo>
                <a:cubicBezTo>
                  <a:pt x="117951" y="1254272"/>
                  <a:pt x="117538" y="1242085"/>
                  <a:pt x="113764" y="1234482"/>
                </a:cubicBezTo>
                <a:cubicBezTo>
                  <a:pt x="113115" y="1233173"/>
                  <a:pt x="112388" y="1232054"/>
                  <a:pt x="111607" y="1231156"/>
                </a:cubicBezTo>
                <a:cubicBezTo>
                  <a:pt x="119170" y="1209268"/>
                  <a:pt x="112520" y="1202536"/>
                  <a:pt x="118230" y="1191103"/>
                </a:cubicBezTo>
                <a:cubicBezTo>
                  <a:pt x="116952" y="1164152"/>
                  <a:pt x="106928" y="1147748"/>
                  <a:pt x="111866" y="1137301"/>
                </a:cubicBezTo>
                <a:cubicBezTo>
                  <a:pt x="109070" y="1117917"/>
                  <a:pt x="103766" y="1087902"/>
                  <a:pt x="101461" y="1074796"/>
                </a:cubicBezTo>
                <a:cubicBezTo>
                  <a:pt x="97539" y="1071283"/>
                  <a:pt x="98827" y="1064698"/>
                  <a:pt x="98024" y="1058665"/>
                </a:cubicBezTo>
                <a:cubicBezTo>
                  <a:pt x="94360" y="1052587"/>
                  <a:pt x="94092" y="1024379"/>
                  <a:pt x="95922" y="1015662"/>
                </a:cubicBezTo>
                <a:lnTo>
                  <a:pt x="91333" y="988711"/>
                </a:lnTo>
                <a:cubicBezTo>
                  <a:pt x="98562" y="941987"/>
                  <a:pt x="70330" y="921576"/>
                  <a:pt x="96654" y="884719"/>
                </a:cubicBezTo>
                <a:cubicBezTo>
                  <a:pt x="96548" y="867680"/>
                  <a:pt x="88256" y="880245"/>
                  <a:pt x="88150" y="863206"/>
                </a:cubicBezTo>
                <a:cubicBezTo>
                  <a:pt x="84996" y="840798"/>
                  <a:pt x="96332" y="851480"/>
                  <a:pt x="83698" y="830894"/>
                </a:cubicBezTo>
                <a:cubicBezTo>
                  <a:pt x="86835" y="790339"/>
                  <a:pt x="74016" y="769075"/>
                  <a:pt x="83164" y="732509"/>
                </a:cubicBezTo>
                <a:cubicBezTo>
                  <a:pt x="78466" y="739607"/>
                  <a:pt x="78936" y="653434"/>
                  <a:pt x="79811" y="641624"/>
                </a:cubicBezTo>
                <a:cubicBezTo>
                  <a:pt x="79592" y="616474"/>
                  <a:pt x="81385" y="589914"/>
                  <a:pt x="81852" y="551694"/>
                </a:cubicBezTo>
                <a:cubicBezTo>
                  <a:pt x="78871" y="517898"/>
                  <a:pt x="88476" y="533562"/>
                  <a:pt x="78257" y="503221"/>
                </a:cubicBezTo>
                <a:cubicBezTo>
                  <a:pt x="78107" y="484544"/>
                  <a:pt x="80125" y="442761"/>
                  <a:pt x="80950" y="439631"/>
                </a:cubicBezTo>
                <a:lnTo>
                  <a:pt x="80482" y="438394"/>
                </a:lnTo>
                <a:cubicBezTo>
                  <a:pt x="79478" y="432938"/>
                  <a:pt x="79723" y="429594"/>
                  <a:pt x="80521" y="427195"/>
                </a:cubicBezTo>
                <a:lnTo>
                  <a:pt x="81904" y="424907"/>
                </a:lnTo>
                <a:cubicBezTo>
                  <a:pt x="82057" y="422363"/>
                  <a:pt x="82210" y="419819"/>
                  <a:pt x="82363" y="417275"/>
                </a:cubicBezTo>
                <a:lnTo>
                  <a:pt x="84426" y="402379"/>
                </a:lnTo>
                <a:lnTo>
                  <a:pt x="83723" y="399462"/>
                </a:lnTo>
                <a:lnTo>
                  <a:pt x="85140" y="376794"/>
                </a:lnTo>
                <a:lnTo>
                  <a:pt x="84643" y="376419"/>
                </a:lnTo>
                <a:cubicBezTo>
                  <a:pt x="83560" y="375065"/>
                  <a:pt x="82822" y="373090"/>
                  <a:pt x="82783" y="369762"/>
                </a:cubicBezTo>
                <a:cubicBezTo>
                  <a:pt x="75270" y="373969"/>
                  <a:pt x="79859" y="367360"/>
                  <a:pt x="80411" y="357178"/>
                </a:cubicBezTo>
                <a:cubicBezTo>
                  <a:pt x="68864" y="361439"/>
                  <a:pt x="75006" y="333058"/>
                  <a:pt x="68544" y="327402"/>
                </a:cubicBezTo>
                <a:cubicBezTo>
                  <a:pt x="69211" y="319824"/>
                  <a:pt x="69703" y="311889"/>
                  <a:pt x="69965" y="303760"/>
                </a:cubicBezTo>
                <a:cubicBezTo>
                  <a:pt x="69966" y="302159"/>
                  <a:pt x="69968" y="300559"/>
                  <a:pt x="69969" y="298958"/>
                </a:cubicBezTo>
                <a:lnTo>
                  <a:pt x="69852" y="298844"/>
                </a:lnTo>
                <a:cubicBezTo>
                  <a:pt x="69606" y="297762"/>
                  <a:pt x="69513" y="296167"/>
                  <a:pt x="69626" y="293743"/>
                </a:cubicBezTo>
                <a:lnTo>
                  <a:pt x="69977" y="290202"/>
                </a:lnTo>
                <a:lnTo>
                  <a:pt x="69984" y="280887"/>
                </a:lnTo>
                <a:lnTo>
                  <a:pt x="69214" y="277557"/>
                </a:lnTo>
                <a:cubicBezTo>
                  <a:pt x="64253" y="266466"/>
                  <a:pt x="49047" y="274944"/>
                  <a:pt x="54630" y="251845"/>
                </a:cubicBezTo>
                <a:cubicBezTo>
                  <a:pt x="50339" y="228523"/>
                  <a:pt x="39950" y="218978"/>
                  <a:pt x="41532" y="193531"/>
                </a:cubicBezTo>
                <a:cubicBezTo>
                  <a:pt x="37482" y="171719"/>
                  <a:pt x="30875" y="155057"/>
                  <a:pt x="29911" y="134827"/>
                </a:cubicBezTo>
                <a:cubicBezTo>
                  <a:pt x="26044" y="129106"/>
                  <a:pt x="23769" y="122729"/>
                  <a:pt x="26358" y="113105"/>
                </a:cubicBezTo>
                <a:cubicBezTo>
                  <a:pt x="21488" y="93532"/>
                  <a:pt x="15187" y="92470"/>
                  <a:pt x="17140" y="76451"/>
                </a:cubicBezTo>
                <a:cubicBezTo>
                  <a:pt x="6336" y="71246"/>
                  <a:pt x="9567" y="68160"/>
                  <a:pt x="11130" y="60946"/>
                </a:cubicBezTo>
                <a:cubicBezTo>
                  <a:pt x="11146" y="60646"/>
                  <a:pt x="11160" y="60347"/>
                  <a:pt x="11175" y="60047"/>
                </a:cubicBezTo>
                <a:lnTo>
                  <a:pt x="9643" y="59374"/>
                </a:lnTo>
                <a:lnTo>
                  <a:pt x="8490" y="56536"/>
                </a:lnTo>
                <a:lnTo>
                  <a:pt x="7301" y="47381"/>
                </a:lnTo>
                <a:cubicBezTo>
                  <a:pt x="7260" y="46156"/>
                  <a:pt x="7219" y="44931"/>
                  <a:pt x="7178" y="43706"/>
                </a:cubicBezTo>
                <a:cubicBezTo>
                  <a:pt x="6973" y="41260"/>
                  <a:pt x="6682" y="39746"/>
                  <a:pt x="6309" y="38823"/>
                </a:cubicBezTo>
                <a:cubicBezTo>
                  <a:pt x="6268" y="38807"/>
                  <a:pt x="6228" y="38790"/>
                  <a:pt x="6186" y="38775"/>
                </a:cubicBezTo>
                <a:lnTo>
                  <a:pt x="5573" y="34055"/>
                </a:lnTo>
                <a:cubicBezTo>
                  <a:pt x="4775" y="25924"/>
                  <a:pt x="4222" y="17849"/>
                  <a:pt x="3878" y="10032"/>
                </a:cubicBezTo>
                <a:close/>
              </a:path>
            </a:pathLst>
          </a:custGeom>
        </p:spPr>
      </p:pic>
      <p:pic>
        <p:nvPicPr>
          <p:cNvPr id="11" name="Picture 10" descr="A hand holding a phone&#10;&#10;AI-generated content may be incorrect.">
            <a:extLst>
              <a:ext uri="{FF2B5EF4-FFF2-40B4-BE49-F238E27FC236}">
                <a16:creationId xmlns:a16="http://schemas.microsoft.com/office/drawing/2014/main" id="{61BFBDFA-72E3-F2C7-AA57-1974096EFADE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0"/>
              </a:ext>
            </a:extLst>
          </a:blip>
          <a:srcRect l="11271" r="-3" b="-3"/>
          <a:stretch>
            <a:fillRect/>
          </a:stretch>
        </p:blipFill>
        <p:spPr>
          <a:xfrm>
            <a:off x="8936986" y="5142978"/>
            <a:ext cx="3255014" cy="1715021"/>
          </a:xfrm>
          <a:custGeom>
            <a:avLst/>
            <a:gdLst/>
            <a:ahLst/>
            <a:cxnLst/>
            <a:rect l="l" t="t" r="r" b="b"/>
            <a:pathLst>
              <a:path w="3255014" h="1715021">
                <a:moveTo>
                  <a:pt x="703" y="0"/>
                </a:moveTo>
                <a:lnTo>
                  <a:pt x="3255014" y="0"/>
                </a:lnTo>
                <a:lnTo>
                  <a:pt x="3255014" y="1715021"/>
                </a:lnTo>
                <a:lnTo>
                  <a:pt x="20680" y="1715021"/>
                </a:lnTo>
                <a:lnTo>
                  <a:pt x="27488" y="1676166"/>
                </a:lnTo>
                <a:cubicBezTo>
                  <a:pt x="30060" y="1660248"/>
                  <a:pt x="32104" y="1646802"/>
                  <a:pt x="33656" y="1637755"/>
                </a:cubicBezTo>
                <a:cubicBezTo>
                  <a:pt x="39029" y="1635240"/>
                  <a:pt x="39060" y="1630227"/>
                  <a:pt x="36785" y="1620849"/>
                </a:cubicBezTo>
                <a:cubicBezTo>
                  <a:pt x="38105" y="1551256"/>
                  <a:pt x="100227" y="1472104"/>
                  <a:pt x="76656" y="1455842"/>
                </a:cubicBezTo>
                <a:cubicBezTo>
                  <a:pt x="77016" y="1439452"/>
                  <a:pt x="56490" y="1383714"/>
                  <a:pt x="62616" y="1345149"/>
                </a:cubicBezTo>
                <a:cubicBezTo>
                  <a:pt x="75519" y="1331119"/>
                  <a:pt x="65286" y="1248289"/>
                  <a:pt x="66967" y="1229214"/>
                </a:cubicBezTo>
                <a:cubicBezTo>
                  <a:pt x="75027" y="1226771"/>
                  <a:pt x="69197" y="1193906"/>
                  <a:pt x="80884" y="1198474"/>
                </a:cubicBezTo>
                <a:cubicBezTo>
                  <a:pt x="85953" y="1195255"/>
                  <a:pt x="86179" y="1185792"/>
                  <a:pt x="81857" y="1180728"/>
                </a:cubicBezTo>
                <a:cubicBezTo>
                  <a:pt x="83204" y="1169547"/>
                  <a:pt x="89262" y="1163440"/>
                  <a:pt x="82257" y="1151133"/>
                </a:cubicBezTo>
                <a:cubicBezTo>
                  <a:pt x="83837" y="1135715"/>
                  <a:pt x="101636" y="1122513"/>
                  <a:pt x="90618" y="1108407"/>
                </a:cubicBezTo>
                <a:cubicBezTo>
                  <a:pt x="108621" y="1097725"/>
                  <a:pt x="92049" y="1049300"/>
                  <a:pt x="95940" y="1018477"/>
                </a:cubicBezTo>
                <a:cubicBezTo>
                  <a:pt x="114997" y="965378"/>
                  <a:pt x="94883" y="900337"/>
                  <a:pt x="128252" y="875323"/>
                </a:cubicBezTo>
                <a:cubicBezTo>
                  <a:pt x="120042" y="819830"/>
                  <a:pt x="132154" y="777393"/>
                  <a:pt x="134499" y="734639"/>
                </a:cubicBezTo>
                <a:cubicBezTo>
                  <a:pt x="138830" y="715422"/>
                  <a:pt x="127012" y="702516"/>
                  <a:pt x="137671" y="686595"/>
                </a:cubicBezTo>
                <a:cubicBezTo>
                  <a:pt x="135031" y="648181"/>
                  <a:pt x="154500" y="566929"/>
                  <a:pt x="118662" y="504151"/>
                </a:cubicBezTo>
                <a:lnTo>
                  <a:pt x="70076" y="334867"/>
                </a:lnTo>
                <a:cubicBezTo>
                  <a:pt x="53138" y="284991"/>
                  <a:pt x="46242" y="268345"/>
                  <a:pt x="38295" y="239789"/>
                </a:cubicBezTo>
                <a:cubicBezTo>
                  <a:pt x="35440" y="214890"/>
                  <a:pt x="43757" y="197719"/>
                  <a:pt x="36565" y="163529"/>
                </a:cubicBezTo>
                <a:cubicBezTo>
                  <a:pt x="37934" y="145766"/>
                  <a:pt x="25190" y="110716"/>
                  <a:pt x="25258" y="98318"/>
                </a:cubicBezTo>
                <a:cubicBezTo>
                  <a:pt x="23374" y="99154"/>
                  <a:pt x="21566" y="92403"/>
                  <a:pt x="22800" y="89141"/>
                </a:cubicBezTo>
                <a:cubicBezTo>
                  <a:pt x="22768" y="32571"/>
                  <a:pt x="9002" y="70779"/>
                  <a:pt x="15482" y="33826"/>
                </a:cubicBezTo>
                <a:cubicBezTo>
                  <a:pt x="15094" y="16959"/>
                  <a:pt x="2812" y="18391"/>
                  <a:pt x="0" y="8846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81719146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D7F307E1-26FA-4252-94D1-9711C4518C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logo with a circle and a circle with a circle and a circle with a circle with a circle with a circle with a circle with a circle with a circle with a circle with a circle with&#10;&#10;AI-generated content may be incorrect.">
            <a:extLst>
              <a:ext uri="{FF2B5EF4-FFF2-40B4-BE49-F238E27FC236}">
                <a16:creationId xmlns:a16="http://schemas.microsoft.com/office/drawing/2014/main" id="{118D70E0-FBA2-0A6A-F03B-A0B3CE3CE1D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14493" r="1368" b="1"/>
          <a:stretch>
            <a:fillRect/>
          </a:stretch>
        </p:blipFill>
        <p:spPr>
          <a:xfrm>
            <a:off x="5115314" y="10"/>
            <a:ext cx="4118110" cy="3401558"/>
          </a:xfrm>
          <a:custGeom>
            <a:avLst/>
            <a:gdLst/>
            <a:ahLst/>
            <a:cxnLst/>
            <a:rect l="l" t="t" r="r" b="b"/>
            <a:pathLst>
              <a:path w="4118110" h="3401568">
                <a:moveTo>
                  <a:pt x="0" y="0"/>
                </a:moveTo>
                <a:lnTo>
                  <a:pt x="3343575" y="0"/>
                </a:lnTo>
                <a:lnTo>
                  <a:pt x="3448028" y="215050"/>
                </a:lnTo>
                <a:cubicBezTo>
                  <a:pt x="3836103" y="1056037"/>
                  <a:pt x="4076161" y="2055458"/>
                  <a:pt x="4113475" y="3133192"/>
                </a:cubicBezTo>
                <a:lnTo>
                  <a:pt x="4118110" y="3401568"/>
                </a:lnTo>
                <a:lnTo>
                  <a:pt x="801224" y="3401568"/>
                </a:lnTo>
                <a:lnTo>
                  <a:pt x="797493" y="3185579"/>
                </a:lnTo>
                <a:cubicBezTo>
                  <a:pt x="756786" y="2009870"/>
                  <a:pt x="474799" y="927359"/>
                  <a:pt x="22579" y="42066"/>
                </a:cubicBezTo>
                <a:close/>
              </a:path>
            </a:pathLst>
          </a:custGeom>
        </p:spPr>
      </p:pic>
      <p:pic>
        <p:nvPicPr>
          <p:cNvPr id="9" name="Picture 8" descr="A hand touching a screen&#10;&#10;AI-generated content may be incorrect.">
            <a:extLst>
              <a:ext uri="{FF2B5EF4-FFF2-40B4-BE49-F238E27FC236}">
                <a16:creationId xmlns:a16="http://schemas.microsoft.com/office/drawing/2014/main" id="{36CF2A38-59EC-BB54-749E-3CFE7A9864B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rcRect l="27636" r="11809" b="-1"/>
          <a:stretch>
            <a:fillRect/>
          </a:stretch>
        </p:blipFill>
        <p:spPr>
          <a:xfrm>
            <a:off x="8530121" y="3456433"/>
            <a:ext cx="3661880" cy="3401568"/>
          </a:xfrm>
          <a:custGeom>
            <a:avLst/>
            <a:gdLst/>
            <a:ahLst/>
            <a:cxnLst/>
            <a:rect l="l" t="t" r="r" b="b"/>
            <a:pathLst>
              <a:path w="3661880" h="3401568">
                <a:moveTo>
                  <a:pt x="774544" y="0"/>
                </a:moveTo>
                <a:lnTo>
                  <a:pt x="3661880" y="0"/>
                </a:lnTo>
                <a:lnTo>
                  <a:pt x="3661880" y="3401568"/>
                </a:lnTo>
                <a:lnTo>
                  <a:pt x="0" y="3401568"/>
                </a:lnTo>
                <a:lnTo>
                  <a:pt x="104462" y="3186501"/>
                </a:lnTo>
                <a:cubicBezTo>
                  <a:pt x="492537" y="2345513"/>
                  <a:pt x="732594" y="1346092"/>
                  <a:pt x="769909" y="268359"/>
                </a:cubicBezTo>
                <a:close/>
              </a:path>
            </a:pathLst>
          </a:custGeom>
        </p:spPr>
      </p:pic>
      <p:pic>
        <p:nvPicPr>
          <p:cNvPr id="11" name="Picture 10" descr="A logo on a cloudy day&#10;&#10;AI-generated content may be incorrect.">
            <a:extLst>
              <a:ext uri="{FF2B5EF4-FFF2-40B4-BE49-F238E27FC236}">
                <a16:creationId xmlns:a16="http://schemas.microsoft.com/office/drawing/2014/main" id="{7E6B6DC3-C202-4BD5-1DF4-7B7565EE1D50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rcRect l="19231" r="13554" b="-1"/>
          <a:stretch>
            <a:fillRect/>
          </a:stretch>
        </p:blipFill>
        <p:spPr>
          <a:xfrm>
            <a:off x="5168353" y="3456432"/>
            <a:ext cx="4064598" cy="3401568"/>
          </a:xfrm>
          <a:custGeom>
            <a:avLst/>
            <a:gdLst/>
            <a:ahLst/>
            <a:cxnLst/>
            <a:rect l="l" t="t" r="r" b="b"/>
            <a:pathLst>
              <a:path w="4064598" h="3401568">
                <a:moveTo>
                  <a:pt x="749132" y="0"/>
                </a:moveTo>
                <a:lnTo>
                  <a:pt x="4064598" y="0"/>
                </a:lnTo>
                <a:lnTo>
                  <a:pt x="4059963" y="268360"/>
                </a:lnTo>
                <a:cubicBezTo>
                  <a:pt x="4022649" y="1346093"/>
                  <a:pt x="3782591" y="2345514"/>
                  <a:pt x="3394516" y="3186502"/>
                </a:cubicBezTo>
                <a:lnTo>
                  <a:pt x="3290055" y="3401568"/>
                </a:lnTo>
                <a:lnTo>
                  <a:pt x="0" y="3401568"/>
                </a:lnTo>
                <a:lnTo>
                  <a:pt x="79008" y="3238906"/>
                </a:lnTo>
                <a:cubicBezTo>
                  <a:pt x="502362" y="2321466"/>
                  <a:pt x="749563" y="1215476"/>
                  <a:pt x="749563" y="24956"/>
                </a:cubicBezTo>
                <a:close/>
              </a:path>
            </a:pathLst>
          </a:custGeom>
        </p:spPr>
      </p:pic>
      <p:sp useBgFill="1">
        <p:nvSpPr>
          <p:cNvPr id="21" name="Freeform: Shape 20">
            <a:extLst>
              <a:ext uri="{FF2B5EF4-FFF2-40B4-BE49-F238E27FC236}">
                <a16:creationId xmlns:a16="http://schemas.microsoft.com/office/drawing/2014/main" id="{398DFB7A-5FB9-4FBB-8BD1-0DBC6A3652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932965" cy="6858000"/>
          </a:xfrm>
          <a:custGeom>
            <a:avLst/>
            <a:gdLst>
              <a:gd name="connsiteX0" fmla="*/ 0 w 5932965"/>
              <a:gd name="connsiteY0" fmla="*/ 0 h 6858000"/>
              <a:gd name="connsiteX1" fmla="*/ 5140363 w 5932965"/>
              <a:gd name="connsiteY1" fmla="*/ 0 h 6858000"/>
              <a:gd name="connsiteX2" fmla="*/ 5152943 w 5932965"/>
              <a:gd name="connsiteY2" fmla="*/ 23550 h 6858000"/>
              <a:gd name="connsiteX3" fmla="*/ 5932965 w 5932965"/>
              <a:gd name="connsiteY3" fmla="*/ 3479505 h 6858000"/>
              <a:gd name="connsiteX4" fmla="*/ 5262410 w 5932965"/>
              <a:gd name="connsiteY4" fmla="*/ 6708999 h 6858000"/>
              <a:gd name="connsiteX5" fmla="*/ 5190385 w 5932965"/>
              <a:gd name="connsiteY5" fmla="*/ 6858000 h 6858000"/>
              <a:gd name="connsiteX6" fmla="*/ 0 w 5932965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32965" h="6858000">
                <a:moveTo>
                  <a:pt x="0" y="0"/>
                </a:moveTo>
                <a:lnTo>
                  <a:pt x="5140363" y="0"/>
                </a:lnTo>
                <a:lnTo>
                  <a:pt x="5152943" y="23550"/>
                </a:lnTo>
                <a:cubicBezTo>
                  <a:pt x="5642847" y="987256"/>
                  <a:pt x="5932965" y="2183538"/>
                  <a:pt x="5932965" y="3479505"/>
                </a:cubicBezTo>
                <a:cubicBezTo>
                  <a:pt x="5932965" y="4675783"/>
                  <a:pt x="5685764" y="5787121"/>
                  <a:pt x="5262410" y="6708999"/>
                </a:cubicBezTo>
                <a:lnTo>
                  <a:pt x="5190385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23" name="Freeform: Shape 22">
            <a:extLst>
              <a:ext uri="{FF2B5EF4-FFF2-40B4-BE49-F238E27FC236}">
                <a16:creationId xmlns:a16="http://schemas.microsoft.com/office/drawing/2014/main" id="{357E4EC5-5150-4D8A-B97F-668E90752E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922333" cy="6858000"/>
          </a:xfrm>
          <a:custGeom>
            <a:avLst/>
            <a:gdLst>
              <a:gd name="connsiteX0" fmla="*/ 0 w 5922333"/>
              <a:gd name="connsiteY0" fmla="*/ 0 h 6858000"/>
              <a:gd name="connsiteX1" fmla="*/ 5129731 w 5922333"/>
              <a:gd name="connsiteY1" fmla="*/ 0 h 6858000"/>
              <a:gd name="connsiteX2" fmla="*/ 5142311 w 5922333"/>
              <a:gd name="connsiteY2" fmla="*/ 23550 h 6858000"/>
              <a:gd name="connsiteX3" fmla="*/ 5922333 w 5922333"/>
              <a:gd name="connsiteY3" fmla="*/ 3479505 h 6858000"/>
              <a:gd name="connsiteX4" fmla="*/ 5251778 w 5922333"/>
              <a:gd name="connsiteY4" fmla="*/ 6708999 h 6858000"/>
              <a:gd name="connsiteX5" fmla="*/ 5179753 w 5922333"/>
              <a:gd name="connsiteY5" fmla="*/ 6858000 h 6858000"/>
              <a:gd name="connsiteX6" fmla="*/ 0 w 5922333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22333" h="6858000">
                <a:moveTo>
                  <a:pt x="0" y="0"/>
                </a:moveTo>
                <a:lnTo>
                  <a:pt x="5129731" y="0"/>
                </a:lnTo>
                <a:lnTo>
                  <a:pt x="5142311" y="23550"/>
                </a:lnTo>
                <a:cubicBezTo>
                  <a:pt x="5632215" y="987256"/>
                  <a:pt x="5922333" y="2183538"/>
                  <a:pt x="5922333" y="3479505"/>
                </a:cubicBezTo>
                <a:cubicBezTo>
                  <a:pt x="5922333" y="4675783"/>
                  <a:pt x="5675132" y="5787121"/>
                  <a:pt x="5251778" y="6708999"/>
                </a:cubicBezTo>
                <a:lnTo>
                  <a:pt x="5179753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3BC14AA-1C2E-F459-BE69-8A7FE4D459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685800"/>
            <a:ext cx="4922338" cy="1325563"/>
          </a:xfrm>
        </p:spPr>
        <p:txBody>
          <a:bodyPr>
            <a:normAutofit/>
          </a:bodyPr>
          <a:lstStyle/>
          <a:p>
            <a:r>
              <a:rPr lang="en-GB" sz="3400"/>
              <a:t>Microsoft office and word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8C818ED5-2F56-4171-9445-3AA4F44623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016867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DE74FCE8-866C-4AFA-B45C-FACE2A6094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8911" y="2089941"/>
            <a:ext cx="4970439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8AEB71-613D-FEEA-646F-EB4015A59C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8017" y="2186807"/>
            <a:ext cx="4987296" cy="4634607"/>
          </a:xfrm>
        </p:spPr>
        <p:txBody>
          <a:bodyPr>
            <a:normAutofit fontScale="92500"/>
          </a:bodyPr>
          <a:lstStyle/>
          <a:p>
            <a:r>
              <a:rPr lang="en-GB" sz="2000" dirty="0"/>
              <a:t> </a:t>
            </a:r>
            <a:r>
              <a:rPr lang="en-GB" sz="3200" dirty="0"/>
              <a:t>Advanced Word formatting and document structure</a:t>
            </a:r>
          </a:p>
          <a:p>
            <a:r>
              <a:rPr lang="en-GB" sz="3200" dirty="0"/>
              <a:t>OneDrive for cloud storage and Microsoft Teams for collaboration</a:t>
            </a:r>
          </a:p>
          <a:p>
            <a:r>
              <a:rPr lang="en-GB" sz="3200" dirty="0"/>
              <a:t>Week 6: Professional PowerPoint design with accessibility features</a:t>
            </a:r>
          </a:p>
          <a:p>
            <a:r>
              <a:rPr lang="en-GB" sz="3200" dirty="0"/>
              <a:t>PowerPoint Live for online presenting</a:t>
            </a:r>
          </a:p>
          <a:p>
            <a:endParaRPr lang="en-GB" sz="2000" dirty="0"/>
          </a:p>
        </p:txBody>
      </p:sp>
      <p:pic>
        <p:nvPicPr>
          <p:cNvPr id="5" name="Picture 4" descr="A blue square with white letters on it&#10;&#10;AI-generated content may be incorrect.">
            <a:extLst>
              <a:ext uri="{FF2B5EF4-FFF2-40B4-BE49-F238E27FC236}">
                <a16:creationId xmlns:a16="http://schemas.microsoft.com/office/drawing/2014/main" id="{451630D8-47FC-BB9D-F4F1-C6AC04F548BB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0"/>
              </a:ext>
            </a:extLst>
          </a:blip>
          <a:srcRect l="2924" r="973" b="-2"/>
          <a:stretch>
            <a:fillRect/>
          </a:stretch>
        </p:blipFill>
        <p:spPr>
          <a:xfrm>
            <a:off x="8529321" y="10"/>
            <a:ext cx="3662680" cy="3401558"/>
          </a:xfrm>
          <a:custGeom>
            <a:avLst/>
            <a:gdLst/>
            <a:ahLst/>
            <a:cxnLst/>
            <a:rect l="l" t="t" r="r" b="b"/>
            <a:pathLst>
              <a:path w="3662680" h="3401568">
                <a:moveTo>
                  <a:pt x="0" y="0"/>
                </a:moveTo>
                <a:lnTo>
                  <a:pt x="3662680" y="0"/>
                </a:lnTo>
                <a:lnTo>
                  <a:pt x="3662680" y="3401568"/>
                </a:lnTo>
                <a:lnTo>
                  <a:pt x="774527" y="3401568"/>
                </a:lnTo>
                <a:lnTo>
                  <a:pt x="769892" y="3133175"/>
                </a:lnTo>
                <a:cubicBezTo>
                  <a:pt x="732577" y="2055441"/>
                  <a:pt x="492520" y="1056020"/>
                  <a:pt x="104445" y="215033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6537241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4" name="Rectangle 43">
            <a:extLst>
              <a:ext uri="{FF2B5EF4-FFF2-40B4-BE49-F238E27FC236}">
                <a16:creationId xmlns:a16="http://schemas.microsoft.com/office/drawing/2014/main" id="{115719BB-48A7-4AF4-BB91-DC82E0DF72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46" name="Freeform: Shape 45">
            <a:extLst>
              <a:ext uri="{FF2B5EF4-FFF2-40B4-BE49-F238E27FC236}">
                <a16:creationId xmlns:a16="http://schemas.microsoft.com/office/drawing/2014/main" id="{10973A55-5440-4A99-B526-B5812E4627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6096002" cy="6858000"/>
          </a:xfrm>
          <a:custGeom>
            <a:avLst/>
            <a:gdLst>
              <a:gd name="connsiteX0" fmla="*/ 0 w 6096002"/>
              <a:gd name="connsiteY0" fmla="*/ 0 h 6858000"/>
              <a:gd name="connsiteX1" fmla="*/ 4885967 w 6096002"/>
              <a:gd name="connsiteY1" fmla="*/ 0 h 6858000"/>
              <a:gd name="connsiteX2" fmla="*/ 4946007 w 6096002"/>
              <a:gd name="connsiteY2" fmla="*/ 69271 h 6858000"/>
              <a:gd name="connsiteX3" fmla="*/ 6096002 w 6096002"/>
              <a:gd name="connsiteY3" fmla="*/ 3429000 h 6858000"/>
              <a:gd name="connsiteX4" fmla="*/ 4946007 w 6096002"/>
              <a:gd name="connsiteY4" fmla="*/ 6788730 h 6858000"/>
              <a:gd name="connsiteX5" fmla="*/ 4885967 w 6096002"/>
              <a:gd name="connsiteY5" fmla="*/ 6858000 h 6858000"/>
              <a:gd name="connsiteX6" fmla="*/ 0 w 609600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96002" h="6858000">
                <a:moveTo>
                  <a:pt x="0" y="0"/>
                </a:moveTo>
                <a:lnTo>
                  <a:pt x="4885967" y="0"/>
                </a:lnTo>
                <a:lnTo>
                  <a:pt x="4946007" y="69271"/>
                </a:lnTo>
                <a:cubicBezTo>
                  <a:pt x="5656533" y="929100"/>
                  <a:pt x="6096002" y="2116944"/>
                  <a:pt x="6096002" y="3429000"/>
                </a:cubicBezTo>
                <a:cubicBezTo>
                  <a:pt x="6096002" y="4741056"/>
                  <a:pt x="5656533" y="5928900"/>
                  <a:pt x="4946007" y="6788730"/>
                </a:cubicBezTo>
                <a:lnTo>
                  <a:pt x="4885967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48" name="Freeform: Shape 47">
            <a:extLst>
              <a:ext uri="{FF2B5EF4-FFF2-40B4-BE49-F238E27FC236}">
                <a16:creationId xmlns:a16="http://schemas.microsoft.com/office/drawing/2014/main" id="{A9682493-588A-4D52-98F6-FBBD80C07E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85370" cy="6858000"/>
          </a:xfrm>
          <a:custGeom>
            <a:avLst/>
            <a:gdLst>
              <a:gd name="connsiteX0" fmla="*/ 0 w 6085370"/>
              <a:gd name="connsiteY0" fmla="*/ 0 h 6858000"/>
              <a:gd name="connsiteX1" fmla="*/ 4875335 w 6085370"/>
              <a:gd name="connsiteY1" fmla="*/ 0 h 6858000"/>
              <a:gd name="connsiteX2" fmla="*/ 4935375 w 6085370"/>
              <a:gd name="connsiteY2" fmla="*/ 69271 h 6858000"/>
              <a:gd name="connsiteX3" fmla="*/ 6085370 w 6085370"/>
              <a:gd name="connsiteY3" fmla="*/ 3429000 h 6858000"/>
              <a:gd name="connsiteX4" fmla="*/ 4935375 w 6085370"/>
              <a:gd name="connsiteY4" fmla="*/ 6788730 h 6858000"/>
              <a:gd name="connsiteX5" fmla="*/ 4875335 w 6085370"/>
              <a:gd name="connsiteY5" fmla="*/ 6858000 h 6858000"/>
              <a:gd name="connsiteX6" fmla="*/ 0 w 6085370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85370" h="6858000">
                <a:moveTo>
                  <a:pt x="0" y="0"/>
                </a:moveTo>
                <a:lnTo>
                  <a:pt x="4875335" y="0"/>
                </a:lnTo>
                <a:lnTo>
                  <a:pt x="4935375" y="69271"/>
                </a:lnTo>
                <a:cubicBezTo>
                  <a:pt x="5645901" y="929100"/>
                  <a:pt x="6085370" y="2116944"/>
                  <a:pt x="6085370" y="3429000"/>
                </a:cubicBezTo>
                <a:cubicBezTo>
                  <a:pt x="6085370" y="4741056"/>
                  <a:pt x="5645901" y="5928900"/>
                  <a:pt x="4935375" y="6788730"/>
                </a:cubicBezTo>
                <a:lnTo>
                  <a:pt x="4875335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F2C1C5B-E24D-29A3-3C3E-2CC39C1F2D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8913" y="859536"/>
            <a:ext cx="4832802" cy="117043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400"/>
              <a:t>				EXCELL</a:t>
            </a:r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FBEC5A7A-ADE4-48D9-B89C-2BA1C91106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03236" y="363389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82095FCE-EF05-4443-B97A-85DEE3A5CA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492" y="2185062"/>
            <a:ext cx="493776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F0031224-FEDA-1881-28B7-06BC22409BBD}"/>
              </a:ext>
            </a:extLst>
          </p:cNvPr>
          <p:cNvSpPr txBox="1"/>
          <p:nvPr/>
        </p:nvSpPr>
        <p:spPr>
          <a:xfrm>
            <a:off x="0" y="2507849"/>
            <a:ext cx="5298295" cy="4246519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dirty="0"/>
              <a:t>Excel formulas: SUM, AVERAGE, IF functions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dirty="0"/>
              <a:t>Data visualization through charts and graphs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dirty="0"/>
              <a:t>Created personal budget tracker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dirty="0"/>
              <a:t>Created habit tracker for self-improvement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dirty="0"/>
              <a:t>Key learning: Excel transforms raw data into meaningful insights</a:t>
            </a:r>
          </a:p>
        </p:txBody>
      </p:sp>
      <p:pic>
        <p:nvPicPr>
          <p:cNvPr id="5" name="Content Placeholder 4" descr="A green logo with white x on it">
            <a:extLst>
              <a:ext uri="{FF2B5EF4-FFF2-40B4-BE49-F238E27FC236}">
                <a16:creationId xmlns:a16="http://schemas.microsoft.com/office/drawing/2014/main" id="{758F0AC3-297E-72BC-B37C-DB52DEB38F5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6766907" y="0"/>
            <a:ext cx="5440680" cy="3243072"/>
          </a:xfrm>
          <a:prstGeom prst="rect">
            <a:avLst/>
          </a:prstGeom>
        </p:spPr>
      </p:pic>
      <p:pic>
        <p:nvPicPr>
          <p:cNvPr id="10" name="Picture 9" descr="A green and white letter x&#10;&#10;AI-generated content may be incorrect.">
            <a:extLst>
              <a:ext uri="{FF2B5EF4-FFF2-40B4-BE49-F238E27FC236}">
                <a16:creationId xmlns:a16="http://schemas.microsoft.com/office/drawing/2014/main" id="{41B95265-5412-13B6-CC5D-F3F05E2143F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38994" y="3243072"/>
            <a:ext cx="5484180" cy="36149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593885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AD96FDFD-4E42-4A06-B8B5-768A1DB9C2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510A637-EA25-3117-F17B-C98FCAD5E7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1368" y="371719"/>
            <a:ext cx="6125964" cy="1906863"/>
          </a:xfrm>
        </p:spPr>
        <p:txBody>
          <a:bodyPr anchor="b">
            <a:normAutofit/>
          </a:bodyPr>
          <a:lstStyle/>
          <a:p>
            <a:r>
              <a:rPr lang="en-GB" b="1"/>
              <a:t>	Microsoft Forms &amp; Data Collection</a:t>
            </a:r>
            <a:br>
              <a:rPr lang="en-GB" b="1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8C0FC4-DAF0-8132-6FA0-50E72556DD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71368" y="2711395"/>
            <a:ext cx="4114801" cy="3465568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GB" sz="2000"/>
              <a:t>Creating surveys and quizzes for data collection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000"/>
              <a:t>Sharing forms and collecting responses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000"/>
              <a:t>Analysing response data effectively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000"/>
              <a:t>Exporting data to Excel for further analysis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000"/>
              <a:t>Key learning: Digital tools enable efficient data gathering</a:t>
            </a:r>
          </a:p>
          <a:p>
            <a:endParaRPr lang="en-GB" sz="2000"/>
          </a:p>
        </p:txBody>
      </p:sp>
      <p:pic>
        <p:nvPicPr>
          <p:cNvPr id="12" name="Picture 11" descr="A person and person looking at a computer&#10;&#10;AI-generated content may be incorrect.">
            <a:extLst>
              <a:ext uri="{FF2B5EF4-FFF2-40B4-BE49-F238E27FC236}">
                <a16:creationId xmlns:a16="http://schemas.microsoft.com/office/drawing/2014/main" id="{E4BB0C17-9440-3D9E-6E8C-D24F89648D2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29613" r="4019"/>
          <a:stretch>
            <a:fillRect/>
          </a:stretch>
        </p:blipFill>
        <p:spPr>
          <a:xfrm>
            <a:off x="8452968" y="3681465"/>
            <a:ext cx="3747932" cy="3176541"/>
          </a:xfrm>
          <a:custGeom>
            <a:avLst/>
            <a:gdLst/>
            <a:ahLst/>
            <a:cxnLst/>
            <a:rect l="l" t="t" r="r" b="b"/>
            <a:pathLst>
              <a:path w="3747932" h="3176541">
                <a:moveTo>
                  <a:pt x="3239865" y="21"/>
                </a:moveTo>
                <a:cubicBezTo>
                  <a:pt x="3261821" y="112"/>
                  <a:pt x="3278837" y="498"/>
                  <a:pt x="3290337" y="938"/>
                </a:cubicBezTo>
                <a:cubicBezTo>
                  <a:pt x="3401766" y="5376"/>
                  <a:pt x="3510165" y="23128"/>
                  <a:pt x="3616543" y="49449"/>
                </a:cubicBezTo>
                <a:lnTo>
                  <a:pt x="3747932" y="87091"/>
                </a:lnTo>
                <a:lnTo>
                  <a:pt x="3747932" y="3176541"/>
                </a:lnTo>
                <a:lnTo>
                  <a:pt x="401358" y="3176541"/>
                </a:lnTo>
                <a:lnTo>
                  <a:pt x="398780" y="3136258"/>
                </a:lnTo>
                <a:cubicBezTo>
                  <a:pt x="400956" y="3079023"/>
                  <a:pt x="437945" y="3052703"/>
                  <a:pt x="483325" y="3030665"/>
                </a:cubicBezTo>
                <a:cubicBezTo>
                  <a:pt x="498866" y="3023015"/>
                  <a:pt x="520932" y="3023320"/>
                  <a:pt x="526840" y="2999447"/>
                </a:cubicBezTo>
                <a:cubicBezTo>
                  <a:pt x="501352" y="2976798"/>
                  <a:pt x="470270" y="2995161"/>
                  <a:pt x="442916" y="2988735"/>
                </a:cubicBezTo>
                <a:cubicBezTo>
                  <a:pt x="420228" y="2983533"/>
                  <a:pt x="382618" y="2986286"/>
                  <a:pt x="413701" y="2944662"/>
                </a:cubicBezTo>
                <a:cubicBezTo>
                  <a:pt x="422716" y="2932726"/>
                  <a:pt x="412147" y="2923542"/>
                  <a:pt x="400645" y="2922625"/>
                </a:cubicBezTo>
                <a:cubicBezTo>
                  <a:pt x="308644" y="2913137"/>
                  <a:pt x="350915" y="2828968"/>
                  <a:pt x="321386" y="2784590"/>
                </a:cubicBezTo>
                <a:cubicBezTo>
                  <a:pt x="313307" y="2772348"/>
                  <a:pt x="322010" y="2751230"/>
                  <a:pt x="334753" y="2746027"/>
                </a:cubicBezTo>
                <a:cubicBezTo>
                  <a:pt x="416187" y="2711746"/>
                  <a:pt x="427377" y="2630027"/>
                  <a:pt x="466852" y="2559632"/>
                </a:cubicBezTo>
                <a:cubicBezTo>
                  <a:pt x="423957" y="2531782"/>
                  <a:pt x="372673" y="2525661"/>
                  <a:pt x="326361" y="2507602"/>
                </a:cubicBezTo>
                <a:cubicBezTo>
                  <a:pt x="278183" y="2488626"/>
                  <a:pt x="278183" y="2474547"/>
                  <a:pt x="317968" y="2419457"/>
                </a:cubicBezTo>
                <a:cubicBezTo>
                  <a:pt x="214465" y="2407519"/>
                  <a:pt x="214465" y="2407519"/>
                  <a:pt x="246479" y="2320903"/>
                </a:cubicBezTo>
                <a:cubicBezTo>
                  <a:pt x="159758" y="2312945"/>
                  <a:pt x="102570" y="2271933"/>
                  <a:pt x="89205" y="2182255"/>
                </a:cubicBezTo>
                <a:cubicBezTo>
                  <a:pt x="82677" y="2138795"/>
                  <a:pt x="43514" y="2118290"/>
                  <a:pt x="0" y="2089213"/>
                </a:cubicBezTo>
                <a:cubicBezTo>
                  <a:pt x="54081" y="2061053"/>
                  <a:pt x="90759" y="2002290"/>
                  <a:pt x="153855" y="2064423"/>
                </a:cubicBezTo>
                <a:cubicBezTo>
                  <a:pt x="176855" y="2087070"/>
                  <a:pt x="174683" y="2058300"/>
                  <a:pt x="177788" y="2050037"/>
                </a:cubicBezTo>
                <a:cubicBezTo>
                  <a:pt x="185247" y="2029838"/>
                  <a:pt x="169707" y="2016369"/>
                  <a:pt x="159450" y="2001067"/>
                </a:cubicBezTo>
                <a:cubicBezTo>
                  <a:pt x="149504" y="1985763"/>
                  <a:pt x="137691" y="1969543"/>
                  <a:pt x="134895" y="1952400"/>
                </a:cubicBezTo>
                <a:cubicBezTo>
                  <a:pt x="133031" y="1940465"/>
                  <a:pt x="142044" y="1923021"/>
                  <a:pt x="151990" y="1914144"/>
                </a:cubicBezTo>
                <a:cubicBezTo>
                  <a:pt x="204209" y="1867316"/>
                  <a:pt x="173127" y="1762030"/>
                  <a:pt x="271969" y="1748562"/>
                </a:cubicBezTo>
                <a:cubicBezTo>
                  <a:pt x="316415" y="1742443"/>
                  <a:pt x="337860" y="1703878"/>
                  <a:pt x="370497" y="1682760"/>
                </a:cubicBezTo>
                <a:cubicBezTo>
                  <a:pt x="483946" y="1608999"/>
                  <a:pt x="559787" y="1514119"/>
                  <a:pt x="594908" y="1383735"/>
                </a:cubicBezTo>
                <a:cubicBezTo>
                  <a:pt x="604543" y="1347620"/>
                  <a:pt x="641532" y="1318542"/>
                  <a:pt x="665465" y="1286713"/>
                </a:cubicBezTo>
                <a:cubicBezTo>
                  <a:pt x="653963" y="1263452"/>
                  <a:pt x="591178" y="1313647"/>
                  <a:pt x="613246" y="1252435"/>
                </a:cubicBezTo>
                <a:cubicBezTo>
                  <a:pt x="630030" y="1206524"/>
                  <a:pt x="672925" y="1178060"/>
                  <a:pt x="713332" y="1150820"/>
                </a:cubicBezTo>
                <a:cubicBezTo>
                  <a:pt x="759333" y="1119908"/>
                  <a:pt x="810307" y="1095117"/>
                  <a:pt x="831133" y="1037883"/>
                </a:cubicBezTo>
                <a:cubicBezTo>
                  <a:pt x="835485" y="1025640"/>
                  <a:pt x="849470" y="1012785"/>
                  <a:pt x="861903" y="1007887"/>
                </a:cubicBezTo>
                <a:cubicBezTo>
                  <a:pt x="1469751" y="63584"/>
                  <a:pt x="2910527" y="-1353"/>
                  <a:pt x="3239865" y="21"/>
                </a:cubicBezTo>
                <a:close/>
              </a:path>
            </a:pathLst>
          </a:custGeom>
        </p:spPr>
      </p:pic>
      <p:pic>
        <p:nvPicPr>
          <p:cNvPr id="7" name="Picture 6" descr="A logo of a microsoft forms&#10;&#10;AI-generated content may be incorrect.">
            <a:extLst>
              <a:ext uri="{FF2B5EF4-FFF2-40B4-BE49-F238E27FC236}">
                <a16:creationId xmlns:a16="http://schemas.microsoft.com/office/drawing/2014/main" id="{37E5FD3B-E306-5F40-E967-94E43EBDAE1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rcRect l="18393" r="19429"/>
          <a:stretch>
            <a:fillRect/>
          </a:stretch>
        </p:blipFill>
        <p:spPr>
          <a:xfrm>
            <a:off x="5398276" y="2457970"/>
            <a:ext cx="3458367" cy="3476265"/>
          </a:xfrm>
          <a:custGeom>
            <a:avLst/>
            <a:gdLst/>
            <a:ahLst/>
            <a:cxnLst/>
            <a:rect l="l" t="t" r="r" b="b"/>
            <a:pathLst>
              <a:path w="3458367" h="3476265">
                <a:moveTo>
                  <a:pt x="549716" y="15"/>
                </a:moveTo>
                <a:cubicBezTo>
                  <a:pt x="557611" y="271"/>
                  <a:pt x="565778" y="3856"/>
                  <a:pt x="573176" y="4995"/>
                </a:cubicBezTo>
                <a:cubicBezTo>
                  <a:pt x="736504" y="30493"/>
                  <a:pt x="899830" y="58040"/>
                  <a:pt x="1063336" y="82398"/>
                </a:cubicBezTo>
                <a:cubicBezTo>
                  <a:pt x="1216195" y="105163"/>
                  <a:pt x="1370136" y="110398"/>
                  <a:pt x="1523717" y="122237"/>
                </a:cubicBezTo>
                <a:cubicBezTo>
                  <a:pt x="1709602" y="136580"/>
                  <a:pt x="1895127" y="156841"/>
                  <a:pt x="2079929" y="188711"/>
                </a:cubicBezTo>
                <a:cubicBezTo>
                  <a:pt x="2208244" y="211023"/>
                  <a:pt x="2337823" y="226502"/>
                  <a:pt x="2467943" y="208745"/>
                </a:cubicBezTo>
                <a:cubicBezTo>
                  <a:pt x="2474439" y="207834"/>
                  <a:pt x="2481839" y="204876"/>
                  <a:pt x="2487253" y="207834"/>
                </a:cubicBezTo>
                <a:cubicBezTo>
                  <a:pt x="2550419" y="241073"/>
                  <a:pt x="2619357" y="217168"/>
                  <a:pt x="2684869" y="238113"/>
                </a:cubicBezTo>
                <a:cubicBezTo>
                  <a:pt x="2668085" y="318930"/>
                  <a:pt x="2596077" y="312327"/>
                  <a:pt x="2555471" y="368331"/>
                </a:cubicBezTo>
                <a:cubicBezTo>
                  <a:pt x="2621704" y="390639"/>
                  <a:pt x="2681259" y="413178"/>
                  <a:pt x="2741717" y="430023"/>
                </a:cubicBezTo>
                <a:cubicBezTo>
                  <a:pt x="2805785" y="447780"/>
                  <a:pt x="2860106" y="495816"/>
                  <a:pt x="2922728" y="517216"/>
                </a:cubicBezTo>
                <a:cubicBezTo>
                  <a:pt x="2936085" y="521769"/>
                  <a:pt x="2952146" y="537704"/>
                  <a:pt x="2956838" y="553184"/>
                </a:cubicBezTo>
                <a:cubicBezTo>
                  <a:pt x="2971997" y="603269"/>
                  <a:pt x="3274647" y="743732"/>
                  <a:pt x="3238914" y="788350"/>
                </a:cubicBezTo>
                <a:cubicBezTo>
                  <a:pt x="3224116" y="806791"/>
                  <a:pt x="3204986" y="819994"/>
                  <a:pt x="3184953" y="838207"/>
                </a:cubicBezTo>
                <a:cubicBezTo>
                  <a:pt x="3215093" y="872582"/>
                  <a:pt x="3249020" y="887608"/>
                  <a:pt x="3285115" y="897852"/>
                </a:cubicBezTo>
                <a:cubicBezTo>
                  <a:pt x="3295944" y="901039"/>
                  <a:pt x="3306591" y="907413"/>
                  <a:pt x="3307674" y="922894"/>
                </a:cubicBezTo>
                <a:cubicBezTo>
                  <a:pt x="3308757" y="939056"/>
                  <a:pt x="3297748" y="945429"/>
                  <a:pt x="3288544" y="952944"/>
                </a:cubicBezTo>
                <a:cubicBezTo>
                  <a:pt x="3275731" y="963415"/>
                  <a:pt x="3263278" y="972523"/>
                  <a:pt x="3247036" y="973888"/>
                </a:cubicBezTo>
                <a:cubicBezTo>
                  <a:pt x="3220325" y="975937"/>
                  <a:pt x="3207513" y="1005076"/>
                  <a:pt x="3191993" y="1026930"/>
                </a:cubicBezTo>
                <a:cubicBezTo>
                  <a:pt x="3183330" y="1039224"/>
                  <a:pt x="3178998" y="1064037"/>
                  <a:pt x="3194157" y="1068363"/>
                </a:cubicBezTo>
                <a:cubicBezTo>
                  <a:pt x="3230613" y="1078837"/>
                  <a:pt x="3227725" y="1109114"/>
                  <a:pt x="3226824" y="1143489"/>
                </a:cubicBezTo>
                <a:cubicBezTo>
                  <a:pt x="3225560" y="1186061"/>
                  <a:pt x="3204083" y="1205638"/>
                  <a:pt x="3177734" y="1222030"/>
                </a:cubicBezTo>
                <a:cubicBezTo>
                  <a:pt x="3168711" y="1227720"/>
                  <a:pt x="3155898" y="1227493"/>
                  <a:pt x="3152469" y="1245250"/>
                </a:cubicBezTo>
                <a:cubicBezTo>
                  <a:pt x="3167267" y="1262097"/>
                  <a:pt x="3185314" y="1248439"/>
                  <a:pt x="3201197" y="1253218"/>
                </a:cubicBezTo>
                <a:cubicBezTo>
                  <a:pt x="3214370" y="1257088"/>
                  <a:pt x="3236208" y="1255040"/>
                  <a:pt x="3218160" y="1286000"/>
                </a:cubicBezTo>
                <a:cubicBezTo>
                  <a:pt x="3212926" y="1294878"/>
                  <a:pt x="3219062" y="1301709"/>
                  <a:pt x="3225741" y="1302392"/>
                </a:cubicBezTo>
                <a:cubicBezTo>
                  <a:pt x="3279159" y="1309449"/>
                  <a:pt x="3254615" y="1372054"/>
                  <a:pt x="3271761" y="1405063"/>
                </a:cubicBezTo>
                <a:cubicBezTo>
                  <a:pt x="3276452" y="1414169"/>
                  <a:pt x="3271399" y="1429877"/>
                  <a:pt x="3263999" y="1433747"/>
                </a:cubicBezTo>
                <a:cubicBezTo>
                  <a:pt x="3216716" y="1459245"/>
                  <a:pt x="3210220" y="1520028"/>
                  <a:pt x="3187299" y="1572389"/>
                </a:cubicBezTo>
                <a:cubicBezTo>
                  <a:pt x="3212205" y="1593104"/>
                  <a:pt x="3241982" y="1597657"/>
                  <a:pt x="3268872" y="1611089"/>
                </a:cubicBezTo>
                <a:cubicBezTo>
                  <a:pt x="3296846" y="1625204"/>
                  <a:pt x="3296846" y="1635676"/>
                  <a:pt x="3273746" y="1676653"/>
                </a:cubicBezTo>
                <a:cubicBezTo>
                  <a:pt x="3333842" y="1685532"/>
                  <a:pt x="3333842" y="1685532"/>
                  <a:pt x="3315254" y="1749957"/>
                </a:cubicBezTo>
                <a:cubicBezTo>
                  <a:pt x="3365607" y="1755877"/>
                  <a:pt x="3398812" y="1786382"/>
                  <a:pt x="3406572" y="1853085"/>
                </a:cubicBezTo>
                <a:cubicBezTo>
                  <a:pt x="3410362" y="1885411"/>
                  <a:pt x="3433101" y="1900663"/>
                  <a:pt x="3458367" y="1922291"/>
                </a:cubicBezTo>
                <a:cubicBezTo>
                  <a:pt x="3426966" y="1943236"/>
                  <a:pt x="3405669" y="1986945"/>
                  <a:pt x="3369034" y="1940730"/>
                </a:cubicBezTo>
                <a:cubicBezTo>
                  <a:pt x="3355680" y="1923885"/>
                  <a:pt x="3356941" y="1945284"/>
                  <a:pt x="3355138" y="1951430"/>
                </a:cubicBezTo>
                <a:cubicBezTo>
                  <a:pt x="3350807" y="1966455"/>
                  <a:pt x="3359830" y="1976472"/>
                  <a:pt x="3365786" y="1987854"/>
                </a:cubicBezTo>
                <a:cubicBezTo>
                  <a:pt x="3371561" y="1999237"/>
                  <a:pt x="3378420" y="2011302"/>
                  <a:pt x="3380043" y="2024054"/>
                </a:cubicBezTo>
                <a:cubicBezTo>
                  <a:pt x="3381125" y="2032931"/>
                  <a:pt x="3375892" y="2045905"/>
                  <a:pt x="3370117" y="2052509"/>
                </a:cubicBezTo>
                <a:cubicBezTo>
                  <a:pt x="3339797" y="2087340"/>
                  <a:pt x="3357844" y="2165652"/>
                  <a:pt x="3300454" y="2175670"/>
                </a:cubicBezTo>
                <a:cubicBezTo>
                  <a:pt x="3274647" y="2180221"/>
                  <a:pt x="3262195" y="2208906"/>
                  <a:pt x="3243246" y="2224614"/>
                </a:cubicBezTo>
                <a:cubicBezTo>
                  <a:pt x="3177374" y="2279478"/>
                  <a:pt x="3133338" y="2350051"/>
                  <a:pt x="3112946" y="2447031"/>
                </a:cubicBezTo>
                <a:cubicBezTo>
                  <a:pt x="3107352" y="2473894"/>
                  <a:pt x="3085875" y="2495522"/>
                  <a:pt x="3071979" y="2519197"/>
                </a:cubicBezTo>
                <a:cubicBezTo>
                  <a:pt x="3078657" y="2536499"/>
                  <a:pt x="3115112" y="2499164"/>
                  <a:pt x="3102298" y="2544694"/>
                </a:cubicBezTo>
                <a:cubicBezTo>
                  <a:pt x="3092553" y="2578843"/>
                  <a:pt x="3067647" y="2600014"/>
                  <a:pt x="3044185" y="2620276"/>
                </a:cubicBezTo>
                <a:cubicBezTo>
                  <a:pt x="3017476" y="2643268"/>
                  <a:pt x="2987879" y="2661708"/>
                  <a:pt x="2975787" y="2704279"/>
                </a:cubicBezTo>
                <a:cubicBezTo>
                  <a:pt x="2973260" y="2713386"/>
                  <a:pt x="2965140" y="2722947"/>
                  <a:pt x="2957921" y="2726591"/>
                </a:cubicBezTo>
                <a:cubicBezTo>
                  <a:pt x="2581458" y="3475797"/>
                  <a:pt x="1654740" y="3480805"/>
                  <a:pt x="1547901" y="3475568"/>
                </a:cubicBezTo>
                <a:cubicBezTo>
                  <a:pt x="1418503" y="3468966"/>
                  <a:pt x="1296143" y="3422753"/>
                  <a:pt x="1176132" y="3365156"/>
                </a:cubicBezTo>
                <a:cubicBezTo>
                  <a:pt x="1125418" y="3340797"/>
                  <a:pt x="1078316" y="3306195"/>
                  <a:pt x="1029045" y="3279332"/>
                </a:cubicBezTo>
                <a:cubicBezTo>
                  <a:pt x="961009" y="3242223"/>
                  <a:pt x="908492" y="3171424"/>
                  <a:pt x="840634" y="3141601"/>
                </a:cubicBezTo>
                <a:cubicBezTo>
                  <a:pt x="770793" y="3110867"/>
                  <a:pt x="711057" y="3054638"/>
                  <a:pt x="639229" y="3030734"/>
                </a:cubicBezTo>
                <a:cubicBezTo>
                  <a:pt x="601330" y="3017985"/>
                  <a:pt x="564695" y="2994993"/>
                  <a:pt x="570649" y="2929200"/>
                </a:cubicBezTo>
                <a:cubicBezTo>
                  <a:pt x="572274" y="2910532"/>
                  <a:pt x="562349" y="2895282"/>
                  <a:pt x="546647" y="2900745"/>
                </a:cubicBezTo>
                <a:cubicBezTo>
                  <a:pt x="516690" y="2910989"/>
                  <a:pt x="503154" y="2883898"/>
                  <a:pt x="486550" y="2863636"/>
                </a:cubicBezTo>
                <a:cubicBezTo>
                  <a:pt x="456953" y="2827667"/>
                  <a:pt x="428801" y="2789422"/>
                  <a:pt x="381697" y="2783503"/>
                </a:cubicBezTo>
                <a:cubicBezTo>
                  <a:pt x="390720" y="2755272"/>
                  <a:pt x="406060" y="2759371"/>
                  <a:pt x="420137" y="2765290"/>
                </a:cubicBezTo>
                <a:cubicBezTo>
                  <a:pt x="457133" y="2780772"/>
                  <a:pt x="493769" y="2798300"/>
                  <a:pt x="530765" y="2813781"/>
                </a:cubicBezTo>
                <a:cubicBezTo>
                  <a:pt x="554948" y="2823799"/>
                  <a:pt x="578952" y="2837912"/>
                  <a:pt x="611257" y="2826755"/>
                </a:cubicBezTo>
                <a:cubicBezTo>
                  <a:pt x="583463" y="2769843"/>
                  <a:pt x="536180" y="2759598"/>
                  <a:pt x="497920" y="2742071"/>
                </a:cubicBezTo>
                <a:cubicBezTo>
                  <a:pt x="450096" y="2719988"/>
                  <a:pt x="421942" y="2678326"/>
                  <a:pt x="388193" y="2631885"/>
                </a:cubicBezTo>
                <a:cubicBezTo>
                  <a:pt x="423386" y="2620730"/>
                  <a:pt x="445223" y="2654879"/>
                  <a:pt x="472834" y="2653056"/>
                </a:cubicBezTo>
                <a:cubicBezTo>
                  <a:pt x="474279" y="2647140"/>
                  <a:pt x="476804" y="2638488"/>
                  <a:pt x="476444" y="2638259"/>
                </a:cubicBezTo>
                <a:cubicBezTo>
                  <a:pt x="431326" y="2612763"/>
                  <a:pt x="410211" y="2564956"/>
                  <a:pt x="403173" y="2507131"/>
                </a:cubicBezTo>
                <a:cubicBezTo>
                  <a:pt x="399563" y="2477310"/>
                  <a:pt x="383140" y="2467976"/>
                  <a:pt x="366897" y="2454316"/>
                </a:cubicBezTo>
                <a:cubicBezTo>
                  <a:pt x="310230" y="2405826"/>
                  <a:pt x="250314" y="2361890"/>
                  <a:pt x="203752" y="2295188"/>
                </a:cubicBezTo>
                <a:cubicBezTo>
                  <a:pt x="257532" y="2304066"/>
                  <a:pt x="300665" y="2347547"/>
                  <a:pt x="358597" y="2366215"/>
                </a:cubicBezTo>
                <a:cubicBezTo>
                  <a:pt x="312577" y="2292910"/>
                  <a:pt x="253020" y="2255803"/>
                  <a:pt x="198698" y="2211409"/>
                </a:cubicBezTo>
                <a:cubicBezTo>
                  <a:pt x="173974" y="2191149"/>
                  <a:pt x="151055" y="2165197"/>
                  <a:pt x="121097" y="2154269"/>
                </a:cubicBezTo>
                <a:cubicBezTo>
                  <a:pt x="110448" y="2150400"/>
                  <a:pt x="92943" y="2142204"/>
                  <a:pt x="101425" y="2120577"/>
                </a:cubicBezTo>
                <a:cubicBezTo>
                  <a:pt x="108643" y="2102593"/>
                  <a:pt x="122900" y="2108055"/>
                  <a:pt x="135895" y="2113292"/>
                </a:cubicBezTo>
                <a:cubicBezTo>
                  <a:pt x="167116" y="2126269"/>
                  <a:pt x="199421" y="2126495"/>
                  <a:pt x="241652" y="2126269"/>
                </a:cubicBezTo>
                <a:cubicBezTo>
                  <a:pt x="206279" y="2066851"/>
                  <a:pt x="141489" y="2084608"/>
                  <a:pt x="111170" y="2022231"/>
                </a:cubicBezTo>
                <a:cubicBezTo>
                  <a:pt x="149069" y="2011302"/>
                  <a:pt x="178305" y="2033841"/>
                  <a:pt x="208987" y="2038166"/>
                </a:cubicBezTo>
                <a:cubicBezTo>
                  <a:pt x="236777" y="2042036"/>
                  <a:pt x="243636" y="2031565"/>
                  <a:pt x="237139" y="1997188"/>
                </a:cubicBezTo>
                <a:cubicBezTo>
                  <a:pt x="227034" y="1943690"/>
                  <a:pt x="242193" y="1916371"/>
                  <a:pt x="282618" y="1930941"/>
                </a:cubicBezTo>
                <a:cubicBezTo>
                  <a:pt x="320155" y="1944601"/>
                  <a:pt x="324125" y="1924568"/>
                  <a:pt x="314019" y="1894062"/>
                </a:cubicBezTo>
                <a:cubicBezTo>
                  <a:pt x="299582" y="1849671"/>
                  <a:pt x="316004" y="1815295"/>
                  <a:pt x="327194" y="1777960"/>
                </a:cubicBezTo>
                <a:cubicBezTo>
                  <a:pt x="344339" y="1721045"/>
                  <a:pt x="337121" y="1693272"/>
                  <a:pt x="300123" y="1650929"/>
                </a:cubicBezTo>
                <a:cubicBezTo>
                  <a:pt x="279370" y="1627251"/>
                  <a:pt x="256992" y="1607219"/>
                  <a:pt x="226852" y="1586731"/>
                </a:cubicBezTo>
                <a:cubicBezTo>
                  <a:pt x="296334" y="1575576"/>
                  <a:pt x="223423" y="1538013"/>
                  <a:pt x="247968" y="1514564"/>
                </a:cubicBezTo>
                <a:cubicBezTo>
                  <a:pt x="297056" y="1505003"/>
                  <a:pt x="337121" y="1579673"/>
                  <a:pt x="403895" y="1558274"/>
                </a:cubicBezTo>
                <a:cubicBezTo>
                  <a:pt x="321420" y="1493619"/>
                  <a:pt x="230281" y="1472448"/>
                  <a:pt x="170546" y="1386396"/>
                </a:cubicBezTo>
                <a:cubicBezTo>
                  <a:pt x="184261" y="1366817"/>
                  <a:pt x="197977" y="1385030"/>
                  <a:pt x="209707" y="1377746"/>
                </a:cubicBezTo>
                <a:cubicBezTo>
                  <a:pt x="209346" y="1373192"/>
                  <a:pt x="210250" y="1366362"/>
                  <a:pt x="208083" y="1364314"/>
                </a:cubicBezTo>
                <a:cubicBezTo>
                  <a:pt x="163508" y="1317416"/>
                  <a:pt x="162784" y="1316279"/>
                  <a:pt x="210610" y="1281675"/>
                </a:cubicBezTo>
                <a:cubicBezTo>
                  <a:pt x="227394" y="1269609"/>
                  <a:pt x="225950" y="1258909"/>
                  <a:pt x="217108" y="1243657"/>
                </a:cubicBezTo>
                <a:cubicBezTo>
                  <a:pt x="210790" y="1232957"/>
                  <a:pt x="203211" y="1223395"/>
                  <a:pt x="206820" y="1199947"/>
                </a:cubicBezTo>
                <a:cubicBezTo>
                  <a:pt x="232988" y="1229998"/>
                  <a:pt x="359499" y="1220208"/>
                  <a:pt x="381877" y="1217021"/>
                </a:cubicBezTo>
                <a:cubicBezTo>
                  <a:pt x="406963" y="1213607"/>
                  <a:pt x="431688" y="1199037"/>
                  <a:pt x="458035" y="1207003"/>
                </a:cubicBezTo>
                <a:cubicBezTo>
                  <a:pt x="479150" y="1213381"/>
                  <a:pt x="576966" y="1275073"/>
                  <a:pt x="590863" y="1204273"/>
                </a:cubicBezTo>
                <a:cubicBezTo>
                  <a:pt x="591585" y="1200858"/>
                  <a:pt x="631107" y="1208826"/>
                  <a:pt x="652403" y="1212696"/>
                </a:cubicBezTo>
                <a:cubicBezTo>
                  <a:pt x="671172" y="1215883"/>
                  <a:pt x="692288" y="1229998"/>
                  <a:pt x="704920" y="1201769"/>
                </a:cubicBezTo>
                <a:cubicBezTo>
                  <a:pt x="712320" y="1185150"/>
                  <a:pt x="681820" y="1153051"/>
                  <a:pt x="654569" y="1150320"/>
                </a:cubicBezTo>
                <a:cubicBezTo>
                  <a:pt x="630926" y="1147814"/>
                  <a:pt x="606202" y="1144172"/>
                  <a:pt x="583643" y="1151001"/>
                </a:cubicBezTo>
                <a:cubicBezTo>
                  <a:pt x="555852" y="1159198"/>
                  <a:pt x="540873" y="1145995"/>
                  <a:pt x="533111" y="1117538"/>
                </a:cubicBezTo>
                <a:cubicBezTo>
                  <a:pt x="524450" y="1086122"/>
                  <a:pt x="507845" y="1071550"/>
                  <a:pt x="484926" y="1056980"/>
                </a:cubicBezTo>
                <a:cubicBezTo>
                  <a:pt x="429340" y="1021696"/>
                  <a:pt x="375921" y="980946"/>
                  <a:pt x="314922" y="960456"/>
                </a:cubicBezTo>
                <a:cubicBezTo>
                  <a:pt x="302830" y="956358"/>
                  <a:pt x="289476" y="950894"/>
                  <a:pt x="283881" y="923805"/>
                </a:cubicBezTo>
                <a:cubicBezTo>
                  <a:pt x="449013" y="964326"/>
                  <a:pt x="599526" y="1069958"/>
                  <a:pt x="769890" y="1063811"/>
                </a:cubicBezTo>
                <a:cubicBezTo>
                  <a:pt x="723329" y="1030346"/>
                  <a:pt x="669369" y="1028524"/>
                  <a:pt x="619738" y="1005076"/>
                </a:cubicBezTo>
                <a:cubicBezTo>
                  <a:pt x="654930" y="987546"/>
                  <a:pt x="687956" y="1005759"/>
                  <a:pt x="721344" y="1015777"/>
                </a:cubicBezTo>
                <a:cubicBezTo>
                  <a:pt x="749317" y="1023970"/>
                  <a:pt x="774583" y="1025337"/>
                  <a:pt x="777650" y="976393"/>
                </a:cubicBezTo>
                <a:cubicBezTo>
                  <a:pt x="776566" y="973205"/>
                  <a:pt x="776747" y="969107"/>
                  <a:pt x="776929" y="965238"/>
                </a:cubicBezTo>
                <a:cubicBezTo>
                  <a:pt x="767542" y="944976"/>
                  <a:pt x="752926" y="934504"/>
                  <a:pt x="735601" y="928584"/>
                </a:cubicBezTo>
                <a:cubicBezTo>
                  <a:pt x="725133" y="924942"/>
                  <a:pt x="711237" y="919478"/>
                  <a:pt x="711416" y="904909"/>
                </a:cubicBezTo>
                <a:cubicBezTo>
                  <a:pt x="711958" y="850955"/>
                  <a:pt x="678571" y="835246"/>
                  <a:pt x="645185" y="819539"/>
                </a:cubicBezTo>
                <a:cubicBezTo>
                  <a:pt x="663773" y="792676"/>
                  <a:pt x="678391" y="812481"/>
                  <a:pt x="692468" y="810433"/>
                </a:cubicBezTo>
                <a:cubicBezTo>
                  <a:pt x="701672" y="809067"/>
                  <a:pt x="709973" y="806563"/>
                  <a:pt x="709973" y="792676"/>
                </a:cubicBezTo>
                <a:cubicBezTo>
                  <a:pt x="710154" y="781065"/>
                  <a:pt x="705822" y="767861"/>
                  <a:pt x="696799" y="767635"/>
                </a:cubicBezTo>
                <a:cubicBezTo>
                  <a:pt x="640312" y="765585"/>
                  <a:pt x="609090" y="690914"/>
                  <a:pt x="550437" y="690687"/>
                </a:cubicBezTo>
                <a:cubicBezTo>
                  <a:pt x="515425" y="690687"/>
                  <a:pt x="568666" y="648572"/>
                  <a:pt x="539068" y="631042"/>
                </a:cubicBezTo>
                <a:cubicBezTo>
                  <a:pt x="532570" y="627171"/>
                  <a:pt x="556032" y="621254"/>
                  <a:pt x="566500" y="622164"/>
                </a:cubicBezTo>
                <a:cubicBezTo>
                  <a:pt x="576786" y="623074"/>
                  <a:pt x="585990" y="634229"/>
                  <a:pt x="598443" y="626261"/>
                </a:cubicBezTo>
                <a:cubicBezTo>
                  <a:pt x="605300" y="597806"/>
                  <a:pt x="587615" y="587332"/>
                  <a:pt x="572996" y="579365"/>
                </a:cubicBezTo>
                <a:cubicBezTo>
                  <a:pt x="539247" y="560925"/>
                  <a:pt x="506402" y="538615"/>
                  <a:pt x="469405" y="532013"/>
                </a:cubicBezTo>
                <a:cubicBezTo>
                  <a:pt x="456232" y="529737"/>
                  <a:pt x="488355" y="499231"/>
                  <a:pt x="494671" y="488532"/>
                </a:cubicBezTo>
                <a:cubicBezTo>
                  <a:pt x="345782" y="376071"/>
                  <a:pt x="166756" y="381762"/>
                  <a:pt x="0" y="290928"/>
                </a:cubicBezTo>
                <a:cubicBezTo>
                  <a:pt x="36817" y="273173"/>
                  <a:pt x="63887" y="286148"/>
                  <a:pt x="88973" y="288880"/>
                </a:cubicBezTo>
                <a:cubicBezTo>
                  <a:pt x="151595" y="295708"/>
                  <a:pt x="213498" y="309822"/>
                  <a:pt x="275940" y="318246"/>
                </a:cubicBezTo>
                <a:cubicBezTo>
                  <a:pt x="306620" y="322344"/>
                  <a:pt x="335134" y="337824"/>
                  <a:pt x="369424" y="313239"/>
                </a:cubicBezTo>
                <a:cubicBezTo>
                  <a:pt x="392343" y="296847"/>
                  <a:pt x="428980" y="314604"/>
                  <a:pt x="457133" y="329174"/>
                </a:cubicBezTo>
                <a:cubicBezTo>
                  <a:pt x="480414" y="341238"/>
                  <a:pt x="502612" y="344425"/>
                  <a:pt x="533474" y="329174"/>
                </a:cubicBezTo>
                <a:cubicBezTo>
                  <a:pt x="505501" y="319841"/>
                  <a:pt x="484023" y="311645"/>
                  <a:pt x="462006" y="305953"/>
                </a:cubicBezTo>
                <a:cubicBezTo>
                  <a:pt x="444501" y="301400"/>
                  <a:pt x="486189" y="282960"/>
                  <a:pt x="507484" y="285237"/>
                </a:cubicBezTo>
                <a:cubicBezTo>
                  <a:pt x="537263" y="288423"/>
                  <a:pt x="520479" y="276586"/>
                  <a:pt x="515425" y="260195"/>
                </a:cubicBezTo>
                <a:cubicBezTo>
                  <a:pt x="510012" y="242665"/>
                  <a:pt x="526074" y="237203"/>
                  <a:pt x="536180" y="240844"/>
                </a:cubicBezTo>
                <a:cubicBezTo>
                  <a:pt x="574980" y="255187"/>
                  <a:pt x="613602" y="229917"/>
                  <a:pt x="653668" y="250407"/>
                </a:cubicBezTo>
                <a:cubicBezTo>
                  <a:pt x="643561" y="199867"/>
                  <a:pt x="621723" y="177784"/>
                  <a:pt x="576064" y="170726"/>
                </a:cubicBezTo>
                <a:cubicBezTo>
                  <a:pt x="558919" y="167996"/>
                  <a:pt x="541053" y="172093"/>
                  <a:pt x="526254" y="157522"/>
                </a:cubicBezTo>
                <a:cubicBezTo>
                  <a:pt x="517771" y="149101"/>
                  <a:pt x="508207" y="139084"/>
                  <a:pt x="514884" y="123603"/>
                </a:cubicBezTo>
                <a:cubicBezTo>
                  <a:pt x="519577" y="112674"/>
                  <a:pt x="529684" y="112674"/>
                  <a:pt x="537985" y="116318"/>
                </a:cubicBezTo>
                <a:cubicBezTo>
                  <a:pt x="575162" y="132483"/>
                  <a:pt x="613963" y="138400"/>
                  <a:pt x="652764" y="144320"/>
                </a:cubicBezTo>
                <a:cubicBezTo>
                  <a:pt x="658720" y="145230"/>
                  <a:pt x="665397" y="148191"/>
                  <a:pt x="672075" y="133164"/>
                </a:cubicBezTo>
                <a:cubicBezTo>
                  <a:pt x="599526" y="108805"/>
                  <a:pt x="530585" y="74202"/>
                  <a:pt x="456051" y="60770"/>
                </a:cubicBezTo>
                <a:cubicBezTo>
                  <a:pt x="457133" y="54397"/>
                  <a:pt x="458215" y="48022"/>
                  <a:pt x="459299" y="41649"/>
                </a:cubicBezTo>
                <a:cubicBezTo>
                  <a:pt x="517591" y="50753"/>
                  <a:pt x="575884" y="59859"/>
                  <a:pt x="649515" y="71243"/>
                </a:cubicBezTo>
                <a:cubicBezTo>
                  <a:pt x="604218" y="35045"/>
                  <a:pt x="561446" y="47111"/>
                  <a:pt x="527879" y="15013"/>
                </a:cubicBezTo>
                <a:cubicBezTo>
                  <a:pt x="534195" y="2833"/>
                  <a:pt x="541820" y="-241"/>
                  <a:pt x="549716" y="15"/>
                </a:cubicBezTo>
                <a:close/>
              </a:path>
            </a:pathLst>
          </a:custGeom>
        </p:spPr>
      </p:pic>
      <p:pic>
        <p:nvPicPr>
          <p:cNvPr id="10" name="Picture 9" descr="A computer and tablet with a green background">
            <a:extLst>
              <a:ext uri="{FF2B5EF4-FFF2-40B4-BE49-F238E27FC236}">
                <a16:creationId xmlns:a16="http://schemas.microsoft.com/office/drawing/2014/main" id="{C196396F-877E-94A6-703A-4A7E29B97AFF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rcRect l="4901" r="39415" b="5"/>
          <a:stretch>
            <a:fillRect/>
          </a:stretch>
        </p:blipFill>
        <p:spPr>
          <a:xfrm>
            <a:off x="7621024" y="-5"/>
            <a:ext cx="4579876" cy="3536502"/>
          </a:xfrm>
          <a:custGeom>
            <a:avLst/>
            <a:gdLst/>
            <a:ahLst/>
            <a:cxnLst/>
            <a:rect l="l" t="t" r="r" b="b"/>
            <a:pathLst>
              <a:path w="4579876" h="3536502">
                <a:moveTo>
                  <a:pt x="457312" y="0"/>
                </a:moveTo>
                <a:lnTo>
                  <a:pt x="4579876" y="0"/>
                </a:lnTo>
                <a:lnTo>
                  <a:pt x="4579876" y="3057029"/>
                </a:lnTo>
                <a:lnTo>
                  <a:pt x="4508441" y="3086568"/>
                </a:lnTo>
                <a:cubicBezTo>
                  <a:pt x="4391572" y="3126663"/>
                  <a:pt x="4301124" y="3221848"/>
                  <a:pt x="4183947" y="3271738"/>
                </a:cubicBezTo>
                <a:cubicBezTo>
                  <a:pt x="4099090" y="3307854"/>
                  <a:pt x="4017967" y="3354374"/>
                  <a:pt x="3930625" y="3387123"/>
                </a:cubicBezTo>
                <a:cubicBezTo>
                  <a:pt x="3723932" y="3464557"/>
                  <a:pt x="3513195" y="3526689"/>
                  <a:pt x="3290337" y="3535564"/>
                </a:cubicBezTo>
                <a:cubicBezTo>
                  <a:pt x="3106332" y="3542605"/>
                  <a:pt x="1510274" y="3535872"/>
                  <a:pt x="861903" y="2528615"/>
                </a:cubicBezTo>
                <a:cubicBezTo>
                  <a:pt x="849470" y="2523717"/>
                  <a:pt x="835485" y="2510862"/>
                  <a:pt x="831133" y="2498619"/>
                </a:cubicBezTo>
                <a:cubicBezTo>
                  <a:pt x="810307" y="2441385"/>
                  <a:pt x="759333" y="2416594"/>
                  <a:pt x="713333" y="2385682"/>
                </a:cubicBezTo>
                <a:cubicBezTo>
                  <a:pt x="672925" y="2358442"/>
                  <a:pt x="630030" y="2329978"/>
                  <a:pt x="613246" y="2284067"/>
                </a:cubicBezTo>
                <a:cubicBezTo>
                  <a:pt x="591179" y="2222855"/>
                  <a:pt x="653963" y="2273050"/>
                  <a:pt x="665465" y="2249789"/>
                </a:cubicBezTo>
                <a:cubicBezTo>
                  <a:pt x="641532" y="2217960"/>
                  <a:pt x="604543" y="2188882"/>
                  <a:pt x="594908" y="2152767"/>
                </a:cubicBezTo>
                <a:cubicBezTo>
                  <a:pt x="559787" y="2022383"/>
                  <a:pt x="483946" y="1927503"/>
                  <a:pt x="370497" y="1853742"/>
                </a:cubicBezTo>
                <a:cubicBezTo>
                  <a:pt x="337861" y="1832624"/>
                  <a:pt x="316415" y="1794059"/>
                  <a:pt x="271969" y="1787940"/>
                </a:cubicBezTo>
                <a:cubicBezTo>
                  <a:pt x="173127" y="1774472"/>
                  <a:pt x="204209" y="1669186"/>
                  <a:pt x="151990" y="1622358"/>
                </a:cubicBezTo>
                <a:cubicBezTo>
                  <a:pt x="142044" y="1613481"/>
                  <a:pt x="133031" y="1596037"/>
                  <a:pt x="134895" y="1584102"/>
                </a:cubicBezTo>
                <a:cubicBezTo>
                  <a:pt x="137691" y="1566959"/>
                  <a:pt x="149504" y="1550739"/>
                  <a:pt x="159450" y="1535435"/>
                </a:cubicBezTo>
                <a:cubicBezTo>
                  <a:pt x="169708" y="1520133"/>
                  <a:pt x="185247" y="1506664"/>
                  <a:pt x="177788" y="1486465"/>
                </a:cubicBezTo>
                <a:cubicBezTo>
                  <a:pt x="174683" y="1478202"/>
                  <a:pt x="176855" y="1449432"/>
                  <a:pt x="153856" y="1472079"/>
                </a:cubicBezTo>
                <a:cubicBezTo>
                  <a:pt x="90760" y="1534212"/>
                  <a:pt x="54082" y="1475449"/>
                  <a:pt x="0" y="1447289"/>
                </a:cubicBezTo>
                <a:cubicBezTo>
                  <a:pt x="43515" y="1418212"/>
                  <a:pt x="82677" y="1397707"/>
                  <a:pt x="89205" y="1354247"/>
                </a:cubicBezTo>
                <a:cubicBezTo>
                  <a:pt x="102570" y="1264569"/>
                  <a:pt x="159758" y="1223557"/>
                  <a:pt x="246479" y="1215599"/>
                </a:cubicBezTo>
                <a:cubicBezTo>
                  <a:pt x="214465" y="1128983"/>
                  <a:pt x="214465" y="1128983"/>
                  <a:pt x="317968" y="1117045"/>
                </a:cubicBezTo>
                <a:cubicBezTo>
                  <a:pt x="278183" y="1061955"/>
                  <a:pt x="278183" y="1047876"/>
                  <a:pt x="326362" y="1028900"/>
                </a:cubicBezTo>
                <a:cubicBezTo>
                  <a:pt x="372673" y="1010841"/>
                  <a:pt x="423957" y="1004720"/>
                  <a:pt x="466852" y="976870"/>
                </a:cubicBezTo>
                <a:cubicBezTo>
                  <a:pt x="427377" y="906475"/>
                  <a:pt x="416188" y="824756"/>
                  <a:pt x="334754" y="790475"/>
                </a:cubicBezTo>
                <a:cubicBezTo>
                  <a:pt x="322010" y="785272"/>
                  <a:pt x="313307" y="764154"/>
                  <a:pt x="321386" y="751912"/>
                </a:cubicBezTo>
                <a:cubicBezTo>
                  <a:pt x="350915" y="707534"/>
                  <a:pt x="308644" y="623365"/>
                  <a:pt x="400645" y="613877"/>
                </a:cubicBezTo>
                <a:cubicBezTo>
                  <a:pt x="412147" y="612959"/>
                  <a:pt x="422716" y="603776"/>
                  <a:pt x="413701" y="591839"/>
                </a:cubicBezTo>
                <a:cubicBezTo>
                  <a:pt x="382618" y="550216"/>
                  <a:pt x="420228" y="552969"/>
                  <a:pt x="442917" y="547767"/>
                </a:cubicBezTo>
                <a:cubicBezTo>
                  <a:pt x="470271" y="541341"/>
                  <a:pt x="501353" y="559703"/>
                  <a:pt x="526840" y="537055"/>
                </a:cubicBezTo>
                <a:cubicBezTo>
                  <a:pt x="520932" y="513181"/>
                  <a:pt x="498866" y="513487"/>
                  <a:pt x="483325" y="505836"/>
                </a:cubicBezTo>
                <a:cubicBezTo>
                  <a:pt x="437946" y="483799"/>
                  <a:pt x="400956" y="457479"/>
                  <a:pt x="398780" y="400243"/>
                </a:cubicBezTo>
                <a:cubicBezTo>
                  <a:pt x="397229" y="354028"/>
                  <a:pt x="392255" y="313323"/>
                  <a:pt x="455041" y="299242"/>
                </a:cubicBezTo>
                <a:cubicBezTo>
                  <a:pt x="481149" y="293426"/>
                  <a:pt x="473687" y="260067"/>
                  <a:pt x="458769" y="243538"/>
                </a:cubicBezTo>
                <a:cubicBezTo>
                  <a:pt x="432038" y="214157"/>
                  <a:pt x="409972" y="174981"/>
                  <a:pt x="363969" y="172227"/>
                </a:cubicBezTo>
                <a:cubicBezTo>
                  <a:pt x="335995" y="170391"/>
                  <a:pt x="314549" y="158146"/>
                  <a:pt x="292481" y="144069"/>
                </a:cubicBezTo>
                <a:cubicBezTo>
                  <a:pt x="276630" y="133966"/>
                  <a:pt x="257670" y="125398"/>
                  <a:pt x="259534" y="103668"/>
                </a:cubicBezTo>
                <a:cubicBezTo>
                  <a:pt x="261399" y="82855"/>
                  <a:pt x="279736" y="74286"/>
                  <a:pt x="298387" y="70001"/>
                </a:cubicBezTo>
                <a:cubicBezTo>
                  <a:pt x="345011" y="59672"/>
                  <a:pt x="389535" y="45726"/>
                  <a:pt x="430782" y="19902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7218154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959C6B72-F8E6-4281-8F3E-93FC0DC980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5933798-20B7-BAAE-39DF-2CBE4BC43B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365125"/>
            <a:ext cx="5295015" cy="2063808"/>
          </a:xfrm>
        </p:spPr>
        <p:txBody>
          <a:bodyPr anchor="b">
            <a:normAutofit/>
          </a:bodyPr>
          <a:lstStyle/>
          <a:p>
            <a:r>
              <a:rPr lang="en-GB" sz="4600" b="1"/>
              <a:t>		Professional Development</a:t>
            </a:r>
            <a:br>
              <a:rPr lang="en-GB" sz="4600" b="1"/>
            </a:br>
            <a:endParaRPr lang="en-GB" sz="4600"/>
          </a:p>
        </p:txBody>
      </p:sp>
      <p:pic>
        <p:nvPicPr>
          <p:cNvPr id="9" name="Picture 8" descr="A logo with a circle and a circle in a square with a square in the middle">
            <a:extLst>
              <a:ext uri="{FF2B5EF4-FFF2-40B4-BE49-F238E27FC236}">
                <a16:creationId xmlns:a16="http://schemas.microsoft.com/office/drawing/2014/main" id="{03E77699-888E-AA5D-B926-82C6A53A104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36024" y="1158156"/>
            <a:ext cx="2944647" cy="1879666"/>
          </a:xfrm>
          <a:prstGeom prst="rect">
            <a:avLst/>
          </a:prstGeom>
        </p:spPr>
      </p:pic>
      <p:pic>
        <p:nvPicPr>
          <p:cNvPr id="7" name="Picture 6" descr="A green and white letter x&#10;&#10;AI-generated content may be incorrect.">
            <a:extLst>
              <a:ext uri="{FF2B5EF4-FFF2-40B4-BE49-F238E27FC236}">
                <a16:creationId xmlns:a16="http://schemas.microsoft.com/office/drawing/2014/main" id="{3D50DA06-F805-0FC1-9DC1-8DC0E4E15BC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18524" y="0"/>
            <a:ext cx="3870428" cy="3086411"/>
          </a:xfrm>
          <a:prstGeom prst="rect">
            <a:avLst/>
          </a:prstGeom>
        </p:spPr>
      </p:pic>
      <p:sp>
        <p:nvSpPr>
          <p:cNvPr id="40" name="sketch line">
            <a:extLst>
              <a:ext uri="{FF2B5EF4-FFF2-40B4-BE49-F238E27FC236}">
                <a16:creationId xmlns:a16="http://schemas.microsoft.com/office/drawing/2014/main" id="{490234EE-E0D8-4805-9227-CCEAC60169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2650181"/>
            <a:ext cx="4343400" cy="18288"/>
          </a:xfrm>
          <a:custGeom>
            <a:avLst/>
            <a:gdLst>
              <a:gd name="connsiteX0" fmla="*/ 0 w 4343400"/>
              <a:gd name="connsiteY0" fmla="*/ 0 h 18288"/>
              <a:gd name="connsiteX1" fmla="*/ 577052 w 4343400"/>
              <a:gd name="connsiteY1" fmla="*/ 0 h 18288"/>
              <a:gd name="connsiteX2" fmla="*/ 1067235 w 4343400"/>
              <a:gd name="connsiteY2" fmla="*/ 0 h 18288"/>
              <a:gd name="connsiteX3" fmla="*/ 1600853 w 4343400"/>
              <a:gd name="connsiteY3" fmla="*/ 0 h 18288"/>
              <a:gd name="connsiteX4" fmla="*/ 2264773 w 4343400"/>
              <a:gd name="connsiteY4" fmla="*/ 0 h 18288"/>
              <a:gd name="connsiteX5" fmla="*/ 2841825 w 4343400"/>
              <a:gd name="connsiteY5" fmla="*/ 0 h 18288"/>
              <a:gd name="connsiteX6" fmla="*/ 3375442 w 4343400"/>
              <a:gd name="connsiteY6" fmla="*/ 0 h 18288"/>
              <a:gd name="connsiteX7" fmla="*/ 4343400 w 4343400"/>
              <a:gd name="connsiteY7" fmla="*/ 0 h 18288"/>
              <a:gd name="connsiteX8" fmla="*/ 4343400 w 4343400"/>
              <a:gd name="connsiteY8" fmla="*/ 18288 h 18288"/>
              <a:gd name="connsiteX9" fmla="*/ 3722914 w 4343400"/>
              <a:gd name="connsiteY9" fmla="*/ 18288 h 18288"/>
              <a:gd name="connsiteX10" fmla="*/ 3189297 w 4343400"/>
              <a:gd name="connsiteY10" fmla="*/ 18288 h 18288"/>
              <a:gd name="connsiteX11" fmla="*/ 2481943 w 4343400"/>
              <a:gd name="connsiteY11" fmla="*/ 18288 h 18288"/>
              <a:gd name="connsiteX12" fmla="*/ 1904891 w 4343400"/>
              <a:gd name="connsiteY12" fmla="*/ 18288 h 18288"/>
              <a:gd name="connsiteX13" fmla="*/ 1414707 w 4343400"/>
              <a:gd name="connsiteY13" fmla="*/ 18288 h 18288"/>
              <a:gd name="connsiteX14" fmla="*/ 750788 w 4343400"/>
              <a:gd name="connsiteY14" fmla="*/ 18288 h 18288"/>
              <a:gd name="connsiteX15" fmla="*/ 0 w 4343400"/>
              <a:gd name="connsiteY15" fmla="*/ 18288 h 18288"/>
              <a:gd name="connsiteX16" fmla="*/ 0 w 434340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343400" h="18288" fill="none" extrusionOk="0">
                <a:moveTo>
                  <a:pt x="0" y="0"/>
                </a:moveTo>
                <a:cubicBezTo>
                  <a:pt x="233209" y="-19550"/>
                  <a:pt x="330816" y="19068"/>
                  <a:pt x="577052" y="0"/>
                </a:cubicBezTo>
                <a:cubicBezTo>
                  <a:pt x="823288" y="-19068"/>
                  <a:pt x="875077" y="10360"/>
                  <a:pt x="1067235" y="0"/>
                </a:cubicBezTo>
                <a:cubicBezTo>
                  <a:pt x="1259393" y="-10360"/>
                  <a:pt x="1410699" y="2939"/>
                  <a:pt x="1600853" y="0"/>
                </a:cubicBezTo>
                <a:cubicBezTo>
                  <a:pt x="1791007" y="-2939"/>
                  <a:pt x="2101644" y="-26225"/>
                  <a:pt x="2264773" y="0"/>
                </a:cubicBezTo>
                <a:cubicBezTo>
                  <a:pt x="2427902" y="26225"/>
                  <a:pt x="2690426" y="-27726"/>
                  <a:pt x="2841825" y="0"/>
                </a:cubicBezTo>
                <a:cubicBezTo>
                  <a:pt x="2993224" y="27726"/>
                  <a:pt x="3172320" y="-18569"/>
                  <a:pt x="3375442" y="0"/>
                </a:cubicBezTo>
                <a:cubicBezTo>
                  <a:pt x="3578564" y="18569"/>
                  <a:pt x="4003119" y="21909"/>
                  <a:pt x="4343400" y="0"/>
                </a:cubicBezTo>
                <a:cubicBezTo>
                  <a:pt x="4343798" y="7429"/>
                  <a:pt x="4343380" y="10822"/>
                  <a:pt x="4343400" y="18288"/>
                </a:cubicBezTo>
                <a:cubicBezTo>
                  <a:pt x="4109047" y="14709"/>
                  <a:pt x="3996986" y="7919"/>
                  <a:pt x="3722914" y="18288"/>
                </a:cubicBezTo>
                <a:cubicBezTo>
                  <a:pt x="3448842" y="28657"/>
                  <a:pt x="3340973" y="29252"/>
                  <a:pt x="3189297" y="18288"/>
                </a:cubicBezTo>
                <a:cubicBezTo>
                  <a:pt x="3037621" y="7324"/>
                  <a:pt x="2636891" y="-9539"/>
                  <a:pt x="2481943" y="18288"/>
                </a:cubicBezTo>
                <a:cubicBezTo>
                  <a:pt x="2326995" y="46115"/>
                  <a:pt x="2131632" y="740"/>
                  <a:pt x="1904891" y="18288"/>
                </a:cubicBezTo>
                <a:cubicBezTo>
                  <a:pt x="1678150" y="35836"/>
                  <a:pt x="1575362" y="-3381"/>
                  <a:pt x="1414707" y="18288"/>
                </a:cubicBezTo>
                <a:cubicBezTo>
                  <a:pt x="1254052" y="39957"/>
                  <a:pt x="1051093" y="-335"/>
                  <a:pt x="750788" y="18288"/>
                </a:cubicBezTo>
                <a:cubicBezTo>
                  <a:pt x="450483" y="36911"/>
                  <a:pt x="293781" y="22900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343400" h="18288" stroke="0" extrusionOk="0">
                <a:moveTo>
                  <a:pt x="0" y="0"/>
                </a:moveTo>
                <a:cubicBezTo>
                  <a:pt x="212719" y="-28531"/>
                  <a:pt x="340561" y="-1164"/>
                  <a:pt x="577052" y="0"/>
                </a:cubicBezTo>
                <a:cubicBezTo>
                  <a:pt x="813543" y="1164"/>
                  <a:pt x="866967" y="-9376"/>
                  <a:pt x="1067235" y="0"/>
                </a:cubicBezTo>
                <a:cubicBezTo>
                  <a:pt x="1267503" y="9376"/>
                  <a:pt x="1485778" y="-20470"/>
                  <a:pt x="1774589" y="0"/>
                </a:cubicBezTo>
                <a:cubicBezTo>
                  <a:pt x="2063400" y="20470"/>
                  <a:pt x="2090152" y="-14502"/>
                  <a:pt x="2351641" y="0"/>
                </a:cubicBezTo>
                <a:cubicBezTo>
                  <a:pt x="2613130" y="14502"/>
                  <a:pt x="2802864" y="19125"/>
                  <a:pt x="2928693" y="0"/>
                </a:cubicBezTo>
                <a:cubicBezTo>
                  <a:pt x="3054522" y="-19125"/>
                  <a:pt x="3482611" y="-2038"/>
                  <a:pt x="3636046" y="0"/>
                </a:cubicBezTo>
                <a:cubicBezTo>
                  <a:pt x="3789481" y="2038"/>
                  <a:pt x="4012363" y="973"/>
                  <a:pt x="4343400" y="0"/>
                </a:cubicBezTo>
                <a:cubicBezTo>
                  <a:pt x="4342514" y="5429"/>
                  <a:pt x="4344221" y="14046"/>
                  <a:pt x="4343400" y="18288"/>
                </a:cubicBezTo>
                <a:cubicBezTo>
                  <a:pt x="4078870" y="-6138"/>
                  <a:pt x="4015967" y="29658"/>
                  <a:pt x="3809782" y="18288"/>
                </a:cubicBezTo>
                <a:cubicBezTo>
                  <a:pt x="3603597" y="6918"/>
                  <a:pt x="3495552" y="24439"/>
                  <a:pt x="3189297" y="18288"/>
                </a:cubicBezTo>
                <a:cubicBezTo>
                  <a:pt x="2883042" y="12137"/>
                  <a:pt x="2850610" y="32583"/>
                  <a:pt x="2568811" y="18288"/>
                </a:cubicBezTo>
                <a:cubicBezTo>
                  <a:pt x="2287012" y="3993"/>
                  <a:pt x="2279820" y="23580"/>
                  <a:pt x="1991759" y="18288"/>
                </a:cubicBezTo>
                <a:cubicBezTo>
                  <a:pt x="1703698" y="12996"/>
                  <a:pt x="1616455" y="23157"/>
                  <a:pt x="1284405" y="18288"/>
                </a:cubicBezTo>
                <a:cubicBezTo>
                  <a:pt x="952355" y="13419"/>
                  <a:pt x="783530" y="16053"/>
                  <a:pt x="577052" y="18288"/>
                </a:cubicBezTo>
                <a:cubicBezTo>
                  <a:pt x="370574" y="20523"/>
                  <a:pt x="173929" y="5195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75E554-1E20-E09A-05F5-78818BFA2D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8" y="2908005"/>
            <a:ext cx="5295015" cy="3268957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GB" sz="2200"/>
              <a:t>Built optimized LinkedIn profile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200"/>
              <a:t>Completed Office365 courses (Word, Excel, PowerPoint)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200"/>
              <a:t>Earned professional certificates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200"/>
              <a:t>Networking tips and professional online etiquette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200"/>
              <a:t>Key learning: LinkedIn as platform for career growth</a:t>
            </a:r>
          </a:p>
          <a:p>
            <a:endParaRPr lang="en-GB" sz="2200"/>
          </a:p>
        </p:txBody>
      </p:sp>
      <p:pic>
        <p:nvPicPr>
          <p:cNvPr id="11" name="Picture 10" descr="A group of people in a crowd&#10;&#10;AI-generated content may be incorrect.">
            <a:extLst>
              <a:ext uri="{FF2B5EF4-FFF2-40B4-BE49-F238E27FC236}">
                <a16:creationId xmlns:a16="http://schemas.microsoft.com/office/drawing/2014/main" id="{B6501D68-A522-5F35-C11C-F1E0EC73E4E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20311" y="3086411"/>
            <a:ext cx="5668641" cy="37799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06856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3284D6-6393-0BEC-628B-A85C6B3147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289366"/>
            <a:ext cx="10515600" cy="1284790"/>
          </a:xfrm>
        </p:spPr>
        <p:txBody>
          <a:bodyPr/>
          <a:lstStyle/>
          <a:p>
            <a:r>
              <a:rPr lang="en-GB"/>
              <a:t>				References	</a:t>
            </a:r>
            <a:endParaRPr lang="en-GB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AF35BB57-D97D-764C-285D-3C3050766118}"/>
              </a:ext>
            </a:extLst>
          </p:cNvPr>
          <p:cNvSpPr txBox="1"/>
          <p:nvPr/>
        </p:nvSpPr>
        <p:spPr>
          <a:xfrm>
            <a:off x="0" y="1713054"/>
            <a:ext cx="1219200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1.Burgess, J., Marwick, A. and Poell, T. (2018) </a:t>
            </a:r>
            <a:r>
              <a:rPr lang="en-GB" i="1" dirty="0"/>
              <a:t>The SAGE Handbook of Social Media</a:t>
            </a:r>
            <a:r>
              <a:rPr lang="en-GB" dirty="0"/>
              <a:t>. London: SAGE Publications Ltd.</a:t>
            </a:r>
          </a:p>
          <a:p>
            <a:r>
              <a:rPr lang="en-GB" dirty="0"/>
              <a:t>2.Ferrari, A. (2013) </a:t>
            </a:r>
            <a:r>
              <a:rPr lang="en-GB" i="1" dirty="0"/>
              <a:t>DIGCOMP: A Framework for Developing and Understanding Digital Competence in Europe</a:t>
            </a:r>
            <a:r>
              <a:rPr lang="en-GB" dirty="0"/>
              <a:t>. Seville: European Commission Joint Research Centre, Institute for Prospective Technological Studies.</a:t>
            </a:r>
          </a:p>
          <a:p>
            <a:r>
              <a:rPr lang="en-GB" dirty="0"/>
              <a:t>3.He, T. and Zhu, C. (2017) 'Digital informal learning among Chinese university students: The effects of digital competence and personal factors', </a:t>
            </a:r>
            <a:r>
              <a:rPr lang="en-GB" i="1" dirty="0"/>
              <a:t>International Journal of Educational Technology in Higher Education</a:t>
            </a:r>
            <a:r>
              <a:rPr lang="en-GB" dirty="0"/>
              <a:t>, 14, Article 44.</a:t>
            </a:r>
          </a:p>
          <a:p>
            <a:r>
              <a:rPr lang="en-GB" dirty="0"/>
              <a:t>4.Jackson, D. and Wilton, N. (2016) 'Developing career management competencies among undergraduates and the role of work-integrated learning', </a:t>
            </a:r>
            <a:r>
              <a:rPr lang="en-GB" i="1" dirty="0"/>
              <a:t>Teaching in Higher Education</a:t>
            </a:r>
            <a:r>
              <a:rPr lang="en-GB" dirty="0"/>
              <a:t>, 21(3), pp. 266–286.</a:t>
            </a:r>
          </a:p>
          <a:p>
            <a:r>
              <a:rPr lang="en-GB" dirty="0"/>
              <a:t>5.Kornelakis, A. and </a:t>
            </a:r>
            <a:r>
              <a:rPr lang="en-GB" dirty="0" err="1"/>
              <a:t>Petrakaki</a:t>
            </a:r>
            <a:r>
              <a:rPr lang="en-GB" dirty="0"/>
              <a:t>, D. (2020) 'Embedding employability skills in UK higher education: Between digitalization and marketization', </a:t>
            </a:r>
            <a:r>
              <a:rPr lang="en-GB" i="1" dirty="0"/>
              <a:t>Industry and Higher Education</a:t>
            </a:r>
            <a:r>
              <a:rPr lang="en-GB" dirty="0"/>
              <a:t>, 34(5), pp. 290–297.</a:t>
            </a:r>
          </a:p>
          <a:p>
            <a:endParaRPr lang="en-GB" dirty="0"/>
          </a:p>
        </p:txBody>
      </p:sp>
      <p:pic>
        <p:nvPicPr>
          <p:cNvPr id="19" name="Picture 18" descr="A close-up of an open book&#10;&#10;AI-generated content may be incorrect.">
            <a:extLst>
              <a:ext uri="{FF2B5EF4-FFF2-40B4-BE49-F238E27FC236}">
                <a16:creationId xmlns:a16="http://schemas.microsoft.com/office/drawing/2014/main" id="{2F1F9836-BF2C-BA4C-EBD6-53BFDC7AA35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9068675" y="0"/>
            <a:ext cx="3123325" cy="1740603"/>
          </a:xfrm>
          <a:prstGeom prst="rect">
            <a:avLst/>
          </a:prstGeom>
        </p:spPr>
      </p:pic>
      <p:pic>
        <p:nvPicPr>
          <p:cNvPr id="21" name="Picture 20" descr="A shelf full of books&#10;&#10;AI-generated content may be incorrect.">
            <a:extLst>
              <a:ext uri="{FF2B5EF4-FFF2-40B4-BE49-F238E27FC236}">
                <a16:creationId xmlns:a16="http://schemas.microsoft.com/office/drawing/2014/main" id="{FB8283E8-7CC9-C796-102A-85100A7BF09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0" y="0"/>
            <a:ext cx="2660339" cy="17614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137209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Content Placeholder 11" descr="A person holding a tablet&#10;&#10;AI-generated content may be incorrect.">
            <a:extLst>
              <a:ext uri="{FF2B5EF4-FFF2-40B4-BE49-F238E27FC236}">
                <a16:creationId xmlns:a16="http://schemas.microsoft.com/office/drawing/2014/main" id="{330A5A85-4A1A-38FD-B6D5-7762F33A23C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930" b="13801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0" name="Freeform 12">
            <a:extLst>
              <a:ext uri="{FF2B5EF4-FFF2-40B4-BE49-F238E27FC236}">
                <a16:creationId xmlns:a16="http://schemas.microsoft.com/office/drawing/2014/main" id="{522A94E1-AEBD-4286-BFF8-0711E4CD3E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1622650" y="5181600"/>
            <a:ext cx="9165010" cy="1174750"/>
          </a:xfrm>
          <a:custGeom>
            <a:avLst/>
            <a:gdLst>
              <a:gd name="connsiteX0" fmla="*/ 0 w 9165010"/>
              <a:gd name="connsiteY0" fmla="*/ 1073384 h 1073384"/>
              <a:gd name="connsiteX1" fmla="*/ 9165010 w 9165010"/>
              <a:gd name="connsiteY1" fmla="*/ 1073384 h 1073384"/>
              <a:gd name="connsiteX2" fmla="*/ 9165010 w 9165010"/>
              <a:gd name="connsiteY2" fmla="*/ 266817 h 1073384"/>
              <a:gd name="connsiteX3" fmla="*/ 4757604 w 9165010"/>
              <a:gd name="connsiteY3" fmla="*/ 266817 h 1073384"/>
              <a:gd name="connsiteX4" fmla="*/ 4582505 w 9165010"/>
              <a:gd name="connsiteY4" fmla="*/ 0 h 1073384"/>
              <a:gd name="connsiteX5" fmla="*/ 4407407 w 9165010"/>
              <a:gd name="connsiteY5" fmla="*/ 266817 h 1073384"/>
              <a:gd name="connsiteX6" fmla="*/ 0 w 9165010"/>
              <a:gd name="connsiteY6" fmla="*/ 266817 h 10733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165010" h="1073384">
                <a:moveTo>
                  <a:pt x="0" y="1073384"/>
                </a:moveTo>
                <a:lnTo>
                  <a:pt x="9165010" y="1073384"/>
                </a:lnTo>
                <a:lnTo>
                  <a:pt x="9165010" y="266817"/>
                </a:lnTo>
                <a:lnTo>
                  <a:pt x="4757604" y="266817"/>
                </a:lnTo>
                <a:lnTo>
                  <a:pt x="4582505" y="0"/>
                </a:lnTo>
                <a:lnTo>
                  <a:pt x="4407407" y="266817"/>
                </a:lnTo>
                <a:lnTo>
                  <a:pt x="0" y="266817"/>
                </a:lnTo>
                <a:close/>
              </a:path>
            </a:pathLst>
          </a:custGeom>
          <a:solidFill>
            <a:srgbClr val="404040">
              <a:alpha val="93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3D66BD8-6C9E-7C96-0900-FF593E8CD3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71650" y="5254391"/>
            <a:ext cx="8867012" cy="774934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4000" dirty="0">
                <a:solidFill>
                  <a:srgbClr val="FFFFFF"/>
                </a:solidFill>
              </a:rPr>
              <a:t>	</a:t>
            </a:r>
          </a:p>
        </p:txBody>
      </p:sp>
    </p:spTree>
    <p:extLst>
      <p:ext uri="{BB962C8B-B14F-4D97-AF65-F5344CB8AC3E}">
        <p14:creationId xmlns:p14="http://schemas.microsoft.com/office/powerpoint/2010/main" val="320498265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59B119-E7AE-CF12-8FCA-49082093A5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QR CODE </a:t>
            </a:r>
          </a:p>
        </p:txBody>
      </p:sp>
      <p:pic>
        <p:nvPicPr>
          <p:cNvPr id="5" name="Content Placeholder 4" descr="A qr code on a blue background&#10;&#10;AI-generated content may be incorrect.">
            <a:extLst>
              <a:ext uri="{FF2B5EF4-FFF2-40B4-BE49-F238E27FC236}">
                <a16:creationId xmlns:a16="http://schemas.microsoft.com/office/drawing/2014/main" id="{37C3C8FA-BCE1-BD1A-ED54-E69B0D6AD23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83296" y="643466"/>
            <a:ext cx="5568739" cy="55687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946112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1426</TotalTime>
  <Words>476</Words>
  <Application>Microsoft Office PowerPoint</Application>
  <PresentationFormat>Widescreen</PresentationFormat>
  <Paragraphs>57</Paragraphs>
  <Slides>10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Aptos</vt:lpstr>
      <vt:lpstr>Aptos Display</vt:lpstr>
      <vt:lpstr>Arial</vt:lpstr>
      <vt:lpstr>Calibri</vt:lpstr>
      <vt:lpstr>Wingdings</vt:lpstr>
      <vt:lpstr>Office Theme</vt:lpstr>
      <vt:lpstr>INTRODUCTION</vt:lpstr>
      <vt:lpstr>Foundation Skills</vt:lpstr>
      <vt:lpstr>  AI &amp; Modern Technology </vt:lpstr>
      <vt:lpstr>Microsoft office and word</vt:lpstr>
      <vt:lpstr>    EXCELL</vt:lpstr>
      <vt:lpstr> Microsoft Forms &amp; Data Collection </vt:lpstr>
      <vt:lpstr>  Professional Development </vt:lpstr>
      <vt:lpstr>    References </vt:lpstr>
      <vt:lpstr> </vt:lpstr>
      <vt:lpstr>QR CODE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severincristinamihaela@gmail.com</dc:creator>
  <cp:lastModifiedBy>severincristinamihaela@gmail.com</cp:lastModifiedBy>
  <cp:revision>4</cp:revision>
  <dcterms:created xsi:type="dcterms:W3CDTF">2025-11-27T18:17:20Z</dcterms:created>
  <dcterms:modified xsi:type="dcterms:W3CDTF">2025-11-30T17:33:45Z</dcterms:modified>
</cp:coreProperties>
</file>