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301" r:id="rId25"/>
    <p:sldId id="302" r:id="rId26"/>
    <p:sldId id="835" r:id="rId27"/>
    <p:sldId id="1102" r:id="rId28"/>
    <p:sldId id="1096" r:id="rId29"/>
    <p:sldId id="1103" r:id="rId30"/>
    <p:sldId id="1097" r:id="rId31"/>
    <p:sldId id="1098" r:id="rId32"/>
    <p:sldId id="1099" r:id="rId33"/>
    <p:sldId id="1100" r:id="rId34"/>
    <p:sldId id="1101" r:id="rId35"/>
    <p:sldId id="1104" r:id="rId36"/>
    <p:sldId id="1106" r:id="rId37"/>
    <p:sldId id="1105" r:id="rId38"/>
    <p:sldId id="1107" r:id="rId39"/>
    <p:sldId id="1108" r:id="rId40"/>
    <p:sldId id="1109" r:id="rId41"/>
    <p:sldId id="7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C3742F-E348-4090-9D00-AAB73F1D5B9E}" v="38" dt="2023-03-24T10:24:05.2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2628" autoAdjust="0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BC3742F-E348-4090-9D00-AAB73F1D5B9E}"/>
    <pc:docChg chg="undo custSel addSld delSld modSld sldOrd">
      <pc:chgData name="Stalin Jacob Wilson Packia Dhas" userId="050d7d71-3621-4503-95e8-1c9a9d962492" providerId="ADAL" clId="{3BC3742F-E348-4090-9D00-AAB73F1D5B9E}" dt="2023-03-24T12:00:55.010" v="1525" actId="20577"/>
      <pc:docMkLst>
        <pc:docMk/>
      </pc:docMkLst>
      <pc:sldChg chg="modSp mod">
        <pc:chgData name="Stalin Jacob Wilson Packia Dhas" userId="050d7d71-3621-4503-95e8-1c9a9d962492" providerId="ADAL" clId="{3BC3742F-E348-4090-9D00-AAB73F1D5B9E}" dt="2023-03-24T11:48:12.094" v="135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BC3742F-E348-4090-9D00-AAB73F1D5B9E}" dt="2023-03-24T11:48:12.094" v="1355" actId="20577"/>
          <ac:spMkLst>
            <pc:docMk/>
            <pc:sldMk cId="3657130640" sldId="30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3BC3742F-E348-4090-9D00-AAB73F1D5B9E}" dt="2023-03-24T06:26:52.427" v="1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BC3742F-E348-4090-9D00-AAB73F1D5B9E}" dt="2023-03-24T11:48:45.917" v="1410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3BC3742F-E348-4090-9D00-AAB73F1D5B9E}" dt="2023-03-24T11:48:45.917" v="1410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BC3742F-E348-4090-9D00-AAB73F1D5B9E}" dt="2023-03-24T09:37:07.993" v="39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BC3742F-E348-4090-9D00-AAB73F1D5B9E}" dt="2023-03-24T09:37:07.993" v="39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3BC3742F-E348-4090-9D00-AAB73F1D5B9E}" dt="2023-03-24T09:38:29.753" v="444" actId="27636"/>
        <pc:sldMkLst>
          <pc:docMk/>
          <pc:sldMk cId="1619884069" sldId="835"/>
        </pc:sldMkLst>
        <pc:spChg chg="mod">
          <ac:chgData name="Stalin Jacob Wilson Packia Dhas" userId="050d7d71-3621-4503-95e8-1c9a9d962492" providerId="ADAL" clId="{3BC3742F-E348-4090-9D00-AAB73F1D5B9E}" dt="2023-03-24T06:27:48.883" v="23" actId="20577"/>
          <ac:spMkLst>
            <pc:docMk/>
            <pc:sldMk cId="1619884069" sldId="83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BC3742F-E348-4090-9D00-AAB73F1D5B9E}" dt="2023-03-24T09:38:29.753" v="444" actId="27636"/>
          <ac:spMkLst>
            <pc:docMk/>
            <pc:sldMk cId="1619884069" sldId="835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BC3742F-E348-4090-9D00-AAB73F1D5B9E}" dt="2023-03-24T09:12:02.341" v="218" actId="47"/>
        <pc:sldMkLst>
          <pc:docMk/>
          <pc:sldMk cId="4186959676" sldId="1051"/>
        </pc:sldMkLst>
      </pc:sldChg>
      <pc:sldChg chg="del">
        <pc:chgData name="Stalin Jacob Wilson Packia Dhas" userId="050d7d71-3621-4503-95e8-1c9a9d962492" providerId="ADAL" clId="{3BC3742F-E348-4090-9D00-AAB73F1D5B9E}" dt="2023-03-24T09:12:02.508" v="219" actId="47"/>
        <pc:sldMkLst>
          <pc:docMk/>
          <pc:sldMk cId="261946619" sldId="1052"/>
        </pc:sldMkLst>
      </pc:sldChg>
      <pc:sldChg chg="del">
        <pc:chgData name="Stalin Jacob Wilson Packia Dhas" userId="050d7d71-3621-4503-95e8-1c9a9d962492" providerId="ADAL" clId="{3BC3742F-E348-4090-9D00-AAB73F1D5B9E}" dt="2023-03-24T09:12:02.666" v="220" actId="47"/>
        <pc:sldMkLst>
          <pc:docMk/>
          <pc:sldMk cId="810802584" sldId="1053"/>
        </pc:sldMkLst>
      </pc:sldChg>
      <pc:sldChg chg="del">
        <pc:chgData name="Stalin Jacob Wilson Packia Dhas" userId="050d7d71-3621-4503-95e8-1c9a9d962492" providerId="ADAL" clId="{3BC3742F-E348-4090-9D00-AAB73F1D5B9E}" dt="2023-03-24T09:12:02.804" v="221" actId="47"/>
        <pc:sldMkLst>
          <pc:docMk/>
          <pc:sldMk cId="2915976677" sldId="1054"/>
        </pc:sldMkLst>
      </pc:sldChg>
      <pc:sldChg chg="del">
        <pc:chgData name="Stalin Jacob Wilson Packia Dhas" userId="050d7d71-3621-4503-95e8-1c9a9d962492" providerId="ADAL" clId="{3BC3742F-E348-4090-9D00-AAB73F1D5B9E}" dt="2023-03-24T09:12:03.294" v="224" actId="47"/>
        <pc:sldMkLst>
          <pc:docMk/>
          <pc:sldMk cId="3318237685" sldId="1055"/>
        </pc:sldMkLst>
      </pc:sldChg>
      <pc:sldChg chg="del">
        <pc:chgData name="Stalin Jacob Wilson Packia Dhas" userId="050d7d71-3621-4503-95e8-1c9a9d962492" providerId="ADAL" clId="{3BC3742F-E348-4090-9D00-AAB73F1D5B9E}" dt="2023-03-24T09:12:03.104" v="223" actId="47"/>
        <pc:sldMkLst>
          <pc:docMk/>
          <pc:sldMk cId="2631750402" sldId="1056"/>
        </pc:sldMkLst>
      </pc:sldChg>
      <pc:sldChg chg="del">
        <pc:chgData name="Stalin Jacob Wilson Packia Dhas" userId="050d7d71-3621-4503-95e8-1c9a9d962492" providerId="ADAL" clId="{3BC3742F-E348-4090-9D00-AAB73F1D5B9E}" dt="2023-03-24T09:12:02.985" v="222" actId="47"/>
        <pc:sldMkLst>
          <pc:docMk/>
          <pc:sldMk cId="1687027724" sldId="1058"/>
        </pc:sldMkLst>
      </pc:sldChg>
      <pc:sldChg chg="del">
        <pc:chgData name="Stalin Jacob Wilson Packia Dhas" userId="050d7d71-3621-4503-95e8-1c9a9d962492" providerId="ADAL" clId="{3BC3742F-E348-4090-9D00-AAB73F1D5B9E}" dt="2023-03-24T09:12:03.503" v="225" actId="47"/>
        <pc:sldMkLst>
          <pc:docMk/>
          <pc:sldMk cId="3252048893" sldId="1059"/>
        </pc:sldMkLst>
      </pc:sldChg>
      <pc:sldChg chg="del">
        <pc:chgData name="Stalin Jacob Wilson Packia Dhas" userId="050d7d71-3621-4503-95e8-1c9a9d962492" providerId="ADAL" clId="{3BC3742F-E348-4090-9D00-AAB73F1D5B9E}" dt="2023-03-24T09:12:04.005" v="226" actId="47"/>
        <pc:sldMkLst>
          <pc:docMk/>
          <pc:sldMk cId="269069871" sldId="1060"/>
        </pc:sldMkLst>
      </pc:sldChg>
      <pc:sldChg chg="del">
        <pc:chgData name="Stalin Jacob Wilson Packia Dhas" userId="050d7d71-3621-4503-95e8-1c9a9d962492" providerId="ADAL" clId="{3BC3742F-E348-4090-9D00-AAB73F1D5B9E}" dt="2023-03-24T09:12:04.473" v="227" actId="47"/>
        <pc:sldMkLst>
          <pc:docMk/>
          <pc:sldMk cId="3592792014" sldId="1061"/>
        </pc:sldMkLst>
      </pc:sldChg>
      <pc:sldChg chg="del">
        <pc:chgData name="Stalin Jacob Wilson Packia Dhas" userId="050d7d71-3621-4503-95e8-1c9a9d962492" providerId="ADAL" clId="{3BC3742F-E348-4090-9D00-AAB73F1D5B9E}" dt="2023-03-24T09:12:04.641" v="228" actId="47"/>
        <pc:sldMkLst>
          <pc:docMk/>
          <pc:sldMk cId="1613204245" sldId="1062"/>
        </pc:sldMkLst>
      </pc:sldChg>
      <pc:sldChg chg="del">
        <pc:chgData name="Stalin Jacob Wilson Packia Dhas" userId="050d7d71-3621-4503-95e8-1c9a9d962492" providerId="ADAL" clId="{3BC3742F-E348-4090-9D00-AAB73F1D5B9E}" dt="2023-03-24T09:12:04.813" v="229" actId="47"/>
        <pc:sldMkLst>
          <pc:docMk/>
          <pc:sldMk cId="993886791" sldId="1063"/>
        </pc:sldMkLst>
      </pc:sldChg>
      <pc:sldChg chg="del">
        <pc:chgData name="Stalin Jacob Wilson Packia Dhas" userId="050d7d71-3621-4503-95e8-1c9a9d962492" providerId="ADAL" clId="{3BC3742F-E348-4090-9D00-AAB73F1D5B9E}" dt="2023-03-24T09:12:04.939" v="230" actId="47"/>
        <pc:sldMkLst>
          <pc:docMk/>
          <pc:sldMk cId="1605902457" sldId="1064"/>
        </pc:sldMkLst>
      </pc:sldChg>
      <pc:sldChg chg="del">
        <pc:chgData name="Stalin Jacob Wilson Packia Dhas" userId="050d7d71-3621-4503-95e8-1c9a9d962492" providerId="ADAL" clId="{3BC3742F-E348-4090-9D00-AAB73F1D5B9E}" dt="2023-03-24T09:12:05.110" v="231" actId="47"/>
        <pc:sldMkLst>
          <pc:docMk/>
          <pc:sldMk cId="558339019" sldId="1065"/>
        </pc:sldMkLst>
      </pc:sldChg>
      <pc:sldChg chg="del">
        <pc:chgData name="Stalin Jacob Wilson Packia Dhas" userId="050d7d71-3621-4503-95e8-1c9a9d962492" providerId="ADAL" clId="{3BC3742F-E348-4090-9D00-AAB73F1D5B9E}" dt="2023-03-24T09:12:05.268" v="232" actId="47"/>
        <pc:sldMkLst>
          <pc:docMk/>
          <pc:sldMk cId="3535566447" sldId="1066"/>
        </pc:sldMkLst>
      </pc:sldChg>
      <pc:sldChg chg="del">
        <pc:chgData name="Stalin Jacob Wilson Packia Dhas" userId="050d7d71-3621-4503-95e8-1c9a9d962492" providerId="ADAL" clId="{3BC3742F-E348-4090-9D00-AAB73F1D5B9E}" dt="2023-03-24T09:12:05.406" v="233" actId="47"/>
        <pc:sldMkLst>
          <pc:docMk/>
          <pc:sldMk cId="2629325534" sldId="1067"/>
        </pc:sldMkLst>
      </pc:sldChg>
      <pc:sldChg chg="del">
        <pc:chgData name="Stalin Jacob Wilson Packia Dhas" userId="050d7d71-3621-4503-95e8-1c9a9d962492" providerId="ADAL" clId="{3BC3742F-E348-4090-9D00-AAB73F1D5B9E}" dt="2023-03-24T09:12:05.536" v="234" actId="47"/>
        <pc:sldMkLst>
          <pc:docMk/>
          <pc:sldMk cId="4154588916" sldId="1068"/>
        </pc:sldMkLst>
      </pc:sldChg>
      <pc:sldChg chg="del">
        <pc:chgData name="Stalin Jacob Wilson Packia Dhas" userId="050d7d71-3621-4503-95e8-1c9a9d962492" providerId="ADAL" clId="{3BC3742F-E348-4090-9D00-AAB73F1D5B9E}" dt="2023-03-24T09:12:06.643" v="236" actId="47"/>
        <pc:sldMkLst>
          <pc:docMk/>
          <pc:sldMk cId="1870250257" sldId="1070"/>
        </pc:sldMkLst>
      </pc:sldChg>
      <pc:sldChg chg="del">
        <pc:chgData name="Stalin Jacob Wilson Packia Dhas" userId="050d7d71-3621-4503-95e8-1c9a9d962492" providerId="ADAL" clId="{3BC3742F-E348-4090-9D00-AAB73F1D5B9E}" dt="2023-03-24T09:12:06.206" v="235" actId="47"/>
        <pc:sldMkLst>
          <pc:docMk/>
          <pc:sldMk cId="2130322533" sldId="1071"/>
        </pc:sldMkLst>
      </pc:sldChg>
      <pc:sldChg chg="del">
        <pc:chgData name="Stalin Jacob Wilson Packia Dhas" userId="050d7d71-3621-4503-95e8-1c9a9d962492" providerId="ADAL" clId="{3BC3742F-E348-4090-9D00-AAB73F1D5B9E}" dt="2023-03-24T09:12:07.008" v="237" actId="47"/>
        <pc:sldMkLst>
          <pc:docMk/>
          <pc:sldMk cId="3002534302" sldId="1072"/>
        </pc:sldMkLst>
      </pc:sldChg>
      <pc:sldChg chg="del">
        <pc:chgData name="Stalin Jacob Wilson Packia Dhas" userId="050d7d71-3621-4503-95e8-1c9a9d962492" providerId="ADAL" clId="{3BC3742F-E348-4090-9D00-AAB73F1D5B9E}" dt="2023-03-24T09:12:07.353" v="238" actId="47"/>
        <pc:sldMkLst>
          <pc:docMk/>
          <pc:sldMk cId="4283226268" sldId="1074"/>
        </pc:sldMkLst>
      </pc:sldChg>
      <pc:sldChg chg="del">
        <pc:chgData name="Stalin Jacob Wilson Packia Dhas" userId="050d7d71-3621-4503-95e8-1c9a9d962492" providerId="ADAL" clId="{3BC3742F-E348-4090-9D00-AAB73F1D5B9E}" dt="2023-03-24T09:12:07.720" v="239" actId="47"/>
        <pc:sldMkLst>
          <pc:docMk/>
          <pc:sldMk cId="1443840029" sldId="1075"/>
        </pc:sldMkLst>
      </pc:sldChg>
      <pc:sldChg chg="del">
        <pc:chgData name="Stalin Jacob Wilson Packia Dhas" userId="050d7d71-3621-4503-95e8-1c9a9d962492" providerId="ADAL" clId="{3BC3742F-E348-4090-9D00-AAB73F1D5B9E}" dt="2023-03-24T09:12:08.008" v="240" actId="47"/>
        <pc:sldMkLst>
          <pc:docMk/>
          <pc:sldMk cId="4020591360" sldId="1076"/>
        </pc:sldMkLst>
      </pc:sldChg>
      <pc:sldChg chg="del">
        <pc:chgData name="Stalin Jacob Wilson Packia Dhas" userId="050d7d71-3621-4503-95e8-1c9a9d962492" providerId="ADAL" clId="{3BC3742F-E348-4090-9D00-AAB73F1D5B9E}" dt="2023-03-24T09:12:08.175" v="241" actId="47"/>
        <pc:sldMkLst>
          <pc:docMk/>
          <pc:sldMk cId="2119642829" sldId="1077"/>
        </pc:sldMkLst>
      </pc:sldChg>
      <pc:sldChg chg="del">
        <pc:chgData name="Stalin Jacob Wilson Packia Dhas" userId="050d7d71-3621-4503-95e8-1c9a9d962492" providerId="ADAL" clId="{3BC3742F-E348-4090-9D00-AAB73F1D5B9E}" dt="2023-03-24T09:12:08.332" v="242" actId="47"/>
        <pc:sldMkLst>
          <pc:docMk/>
          <pc:sldMk cId="4189375348" sldId="1078"/>
        </pc:sldMkLst>
      </pc:sldChg>
      <pc:sldChg chg="del">
        <pc:chgData name="Stalin Jacob Wilson Packia Dhas" userId="050d7d71-3621-4503-95e8-1c9a9d962492" providerId="ADAL" clId="{3BC3742F-E348-4090-9D00-AAB73F1D5B9E}" dt="2023-03-24T09:12:08.961" v="243" actId="47"/>
        <pc:sldMkLst>
          <pc:docMk/>
          <pc:sldMk cId="449411073" sldId="1079"/>
        </pc:sldMkLst>
      </pc:sldChg>
      <pc:sldChg chg="del">
        <pc:chgData name="Stalin Jacob Wilson Packia Dhas" userId="050d7d71-3621-4503-95e8-1c9a9d962492" providerId="ADAL" clId="{3BC3742F-E348-4090-9D00-AAB73F1D5B9E}" dt="2023-03-24T09:12:09.287" v="244" actId="47"/>
        <pc:sldMkLst>
          <pc:docMk/>
          <pc:sldMk cId="1605382197" sldId="1080"/>
        </pc:sldMkLst>
      </pc:sldChg>
      <pc:sldChg chg="del">
        <pc:chgData name="Stalin Jacob Wilson Packia Dhas" userId="050d7d71-3621-4503-95e8-1c9a9d962492" providerId="ADAL" clId="{3BC3742F-E348-4090-9D00-AAB73F1D5B9E}" dt="2023-03-24T09:12:09.640" v="245" actId="47"/>
        <pc:sldMkLst>
          <pc:docMk/>
          <pc:sldMk cId="1300577875" sldId="1081"/>
        </pc:sldMkLst>
      </pc:sldChg>
      <pc:sldChg chg="del">
        <pc:chgData name="Stalin Jacob Wilson Packia Dhas" userId="050d7d71-3621-4503-95e8-1c9a9d962492" providerId="ADAL" clId="{3BC3742F-E348-4090-9D00-AAB73F1D5B9E}" dt="2023-03-24T09:12:10.100" v="246" actId="47"/>
        <pc:sldMkLst>
          <pc:docMk/>
          <pc:sldMk cId="2395521719" sldId="1082"/>
        </pc:sldMkLst>
      </pc:sldChg>
      <pc:sldChg chg="del">
        <pc:chgData name="Stalin Jacob Wilson Packia Dhas" userId="050d7d71-3621-4503-95e8-1c9a9d962492" providerId="ADAL" clId="{3BC3742F-E348-4090-9D00-AAB73F1D5B9E}" dt="2023-03-24T09:12:11.406" v="247" actId="47"/>
        <pc:sldMkLst>
          <pc:docMk/>
          <pc:sldMk cId="383874357" sldId="1083"/>
        </pc:sldMkLst>
      </pc:sldChg>
      <pc:sldChg chg="del">
        <pc:chgData name="Stalin Jacob Wilson Packia Dhas" userId="050d7d71-3621-4503-95e8-1c9a9d962492" providerId="ADAL" clId="{3BC3742F-E348-4090-9D00-AAB73F1D5B9E}" dt="2023-03-24T09:12:11.514" v="248" actId="47"/>
        <pc:sldMkLst>
          <pc:docMk/>
          <pc:sldMk cId="3231301391" sldId="1084"/>
        </pc:sldMkLst>
      </pc:sldChg>
      <pc:sldChg chg="del">
        <pc:chgData name="Stalin Jacob Wilson Packia Dhas" userId="050d7d71-3621-4503-95e8-1c9a9d962492" providerId="ADAL" clId="{3BC3742F-E348-4090-9D00-AAB73F1D5B9E}" dt="2023-03-24T09:12:11.838" v="249" actId="47"/>
        <pc:sldMkLst>
          <pc:docMk/>
          <pc:sldMk cId="4144571728" sldId="1085"/>
        </pc:sldMkLst>
      </pc:sldChg>
      <pc:sldChg chg="del">
        <pc:chgData name="Stalin Jacob Wilson Packia Dhas" userId="050d7d71-3621-4503-95e8-1c9a9d962492" providerId="ADAL" clId="{3BC3742F-E348-4090-9D00-AAB73F1D5B9E}" dt="2023-03-24T09:12:12.632" v="250" actId="47"/>
        <pc:sldMkLst>
          <pc:docMk/>
          <pc:sldMk cId="2167461840" sldId="1086"/>
        </pc:sldMkLst>
      </pc:sldChg>
      <pc:sldChg chg="del">
        <pc:chgData name="Stalin Jacob Wilson Packia Dhas" userId="050d7d71-3621-4503-95e8-1c9a9d962492" providerId="ADAL" clId="{3BC3742F-E348-4090-9D00-AAB73F1D5B9E}" dt="2023-03-24T09:12:13.543" v="251" actId="47"/>
        <pc:sldMkLst>
          <pc:docMk/>
          <pc:sldMk cId="16991049" sldId="1087"/>
        </pc:sldMkLst>
      </pc:sldChg>
      <pc:sldChg chg="del">
        <pc:chgData name="Stalin Jacob Wilson Packia Dhas" userId="050d7d71-3621-4503-95e8-1c9a9d962492" providerId="ADAL" clId="{3BC3742F-E348-4090-9D00-AAB73F1D5B9E}" dt="2023-03-24T09:12:14.272" v="252" actId="47"/>
        <pc:sldMkLst>
          <pc:docMk/>
          <pc:sldMk cId="2601731305" sldId="1088"/>
        </pc:sldMkLst>
      </pc:sldChg>
      <pc:sldChg chg="del">
        <pc:chgData name="Stalin Jacob Wilson Packia Dhas" userId="050d7d71-3621-4503-95e8-1c9a9d962492" providerId="ADAL" clId="{3BC3742F-E348-4090-9D00-AAB73F1D5B9E}" dt="2023-03-24T09:12:14.891" v="253" actId="47"/>
        <pc:sldMkLst>
          <pc:docMk/>
          <pc:sldMk cId="1724722329" sldId="1089"/>
        </pc:sldMkLst>
      </pc:sldChg>
      <pc:sldChg chg="del">
        <pc:chgData name="Stalin Jacob Wilson Packia Dhas" userId="050d7d71-3621-4503-95e8-1c9a9d962492" providerId="ADAL" clId="{3BC3742F-E348-4090-9D00-AAB73F1D5B9E}" dt="2023-03-24T09:12:01.422" v="212" actId="47"/>
        <pc:sldMkLst>
          <pc:docMk/>
          <pc:sldMk cId="2034412033" sldId="1090"/>
        </pc:sldMkLst>
      </pc:sldChg>
      <pc:sldChg chg="del">
        <pc:chgData name="Stalin Jacob Wilson Packia Dhas" userId="050d7d71-3621-4503-95e8-1c9a9d962492" providerId="ADAL" clId="{3BC3742F-E348-4090-9D00-AAB73F1D5B9E}" dt="2023-03-24T09:12:01.617" v="213" actId="47"/>
        <pc:sldMkLst>
          <pc:docMk/>
          <pc:sldMk cId="3442513693" sldId="1091"/>
        </pc:sldMkLst>
      </pc:sldChg>
      <pc:sldChg chg="del">
        <pc:chgData name="Stalin Jacob Wilson Packia Dhas" userId="050d7d71-3621-4503-95e8-1c9a9d962492" providerId="ADAL" clId="{3BC3742F-E348-4090-9D00-AAB73F1D5B9E}" dt="2023-03-24T09:12:01.850" v="214" actId="47"/>
        <pc:sldMkLst>
          <pc:docMk/>
          <pc:sldMk cId="2258181046" sldId="1092"/>
        </pc:sldMkLst>
      </pc:sldChg>
      <pc:sldChg chg="del">
        <pc:chgData name="Stalin Jacob Wilson Packia Dhas" userId="050d7d71-3621-4503-95e8-1c9a9d962492" providerId="ADAL" clId="{3BC3742F-E348-4090-9D00-AAB73F1D5B9E}" dt="2023-03-24T09:12:02.070" v="215" actId="47"/>
        <pc:sldMkLst>
          <pc:docMk/>
          <pc:sldMk cId="3257564983" sldId="1093"/>
        </pc:sldMkLst>
      </pc:sldChg>
      <pc:sldChg chg="del">
        <pc:chgData name="Stalin Jacob Wilson Packia Dhas" userId="050d7d71-3621-4503-95e8-1c9a9d962492" providerId="ADAL" clId="{3BC3742F-E348-4090-9D00-AAB73F1D5B9E}" dt="2023-03-24T09:12:02.111" v="216" actId="47"/>
        <pc:sldMkLst>
          <pc:docMk/>
          <pc:sldMk cId="3111862479" sldId="1094"/>
        </pc:sldMkLst>
      </pc:sldChg>
      <pc:sldChg chg="del">
        <pc:chgData name="Stalin Jacob Wilson Packia Dhas" userId="050d7d71-3621-4503-95e8-1c9a9d962492" providerId="ADAL" clId="{3BC3742F-E348-4090-9D00-AAB73F1D5B9E}" dt="2023-03-24T09:12:02.283" v="217" actId="47"/>
        <pc:sldMkLst>
          <pc:docMk/>
          <pc:sldMk cId="1141184749" sldId="1095"/>
        </pc:sldMkLst>
      </pc:sldChg>
      <pc:sldChg chg="modSp add mod">
        <pc:chgData name="Stalin Jacob Wilson Packia Dhas" userId="050d7d71-3621-4503-95e8-1c9a9d962492" providerId="ADAL" clId="{3BC3742F-E348-4090-9D00-AAB73F1D5B9E}" dt="2023-03-24T11:50:17.289" v="1415" actId="20577"/>
        <pc:sldMkLst>
          <pc:docMk/>
          <pc:sldMk cId="3210583772" sldId="1096"/>
        </pc:sldMkLst>
        <pc:spChg chg="mod">
          <ac:chgData name="Stalin Jacob Wilson Packia Dhas" userId="050d7d71-3621-4503-95e8-1c9a9d962492" providerId="ADAL" clId="{3BC3742F-E348-4090-9D00-AAB73F1D5B9E}" dt="2023-03-24T11:50:17.289" v="1415" actId="20577"/>
          <ac:spMkLst>
            <pc:docMk/>
            <pc:sldMk cId="3210583772" sldId="109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BC3742F-E348-4090-9D00-AAB73F1D5B9E}" dt="2023-03-24T09:47:40.524" v="701" actId="113"/>
        <pc:sldMkLst>
          <pc:docMk/>
          <pc:sldMk cId="1127387391" sldId="1097"/>
        </pc:sldMkLst>
        <pc:spChg chg="mod">
          <ac:chgData name="Stalin Jacob Wilson Packia Dhas" userId="050d7d71-3621-4503-95e8-1c9a9d962492" providerId="ADAL" clId="{3BC3742F-E348-4090-9D00-AAB73F1D5B9E}" dt="2023-03-24T09:12:25.748" v="283" actId="20577"/>
          <ac:spMkLst>
            <pc:docMk/>
            <pc:sldMk cId="1127387391" sldId="109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BC3742F-E348-4090-9D00-AAB73F1D5B9E}" dt="2023-03-24T09:47:40.524" v="701" actId="113"/>
          <ac:spMkLst>
            <pc:docMk/>
            <pc:sldMk cId="1127387391" sldId="1097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3BC3742F-E348-4090-9D00-AAB73F1D5B9E}" dt="2023-03-24T09:48:49.260" v="720" actId="27636"/>
        <pc:sldMkLst>
          <pc:docMk/>
          <pc:sldMk cId="3737933415" sldId="1098"/>
        </pc:sldMkLst>
        <pc:spChg chg="mod">
          <ac:chgData name="Stalin Jacob Wilson Packia Dhas" userId="050d7d71-3621-4503-95e8-1c9a9d962492" providerId="ADAL" clId="{3BC3742F-E348-4090-9D00-AAB73F1D5B9E}" dt="2023-03-24T09:48:49.260" v="720" actId="27636"/>
          <ac:spMkLst>
            <pc:docMk/>
            <pc:sldMk cId="3737933415" sldId="1098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BC3742F-E348-4090-9D00-AAB73F1D5B9E}" dt="2023-03-24T09:48:25.894" v="708" actId="14100"/>
          <ac:picMkLst>
            <pc:docMk/>
            <pc:sldMk cId="3737933415" sldId="1098"/>
            <ac:picMk id="1026" creationId="{BE5C89CD-3944-4C27-BEAA-C4917532DDAB}"/>
          </ac:picMkLst>
        </pc:picChg>
      </pc:sldChg>
      <pc:sldChg chg="addSp delSp modSp add mod">
        <pc:chgData name="Stalin Jacob Wilson Packia Dhas" userId="050d7d71-3621-4503-95e8-1c9a9d962492" providerId="ADAL" clId="{3BC3742F-E348-4090-9D00-AAB73F1D5B9E}" dt="2023-03-24T09:50:38.629" v="737" actId="113"/>
        <pc:sldMkLst>
          <pc:docMk/>
          <pc:sldMk cId="692167777" sldId="1099"/>
        </pc:sldMkLst>
        <pc:spChg chg="mod">
          <ac:chgData name="Stalin Jacob Wilson Packia Dhas" userId="050d7d71-3621-4503-95e8-1c9a9d962492" providerId="ADAL" clId="{3BC3742F-E348-4090-9D00-AAB73F1D5B9E}" dt="2023-03-24T09:50:38.629" v="737" actId="113"/>
          <ac:spMkLst>
            <pc:docMk/>
            <pc:sldMk cId="692167777" sldId="1099"/>
            <ac:spMk id="3" creationId="{00000000-0000-0000-0000-000000000000}"/>
          </ac:spMkLst>
        </pc:spChg>
        <pc:picChg chg="del mod">
          <ac:chgData name="Stalin Jacob Wilson Packia Dhas" userId="050d7d71-3621-4503-95e8-1c9a9d962492" providerId="ADAL" clId="{3BC3742F-E348-4090-9D00-AAB73F1D5B9E}" dt="2023-03-24T09:15:26.051" v="354" actId="478"/>
          <ac:picMkLst>
            <pc:docMk/>
            <pc:sldMk cId="692167777" sldId="1099"/>
            <ac:picMk id="1026" creationId="{BE5C89CD-3944-4C27-BEAA-C4917532DDAB}"/>
          </ac:picMkLst>
        </pc:picChg>
        <pc:picChg chg="add mod">
          <ac:chgData name="Stalin Jacob Wilson Packia Dhas" userId="050d7d71-3621-4503-95e8-1c9a9d962492" providerId="ADAL" clId="{3BC3742F-E348-4090-9D00-AAB73F1D5B9E}" dt="2023-03-24T09:49:51.517" v="733" actId="1076"/>
          <ac:picMkLst>
            <pc:docMk/>
            <pc:sldMk cId="692167777" sldId="1099"/>
            <ac:picMk id="2050" creationId="{AD45943C-8EFB-A8AB-6C9E-2021A8F6616B}"/>
          </ac:picMkLst>
        </pc:picChg>
      </pc:sldChg>
      <pc:sldChg chg="addSp delSp modSp add mod">
        <pc:chgData name="Stalin Jacob Wilson Packia Dhas" userId="050d7d71-3621-4503-95e8-1c9a9d962492" providerId="ADAL" clId="{3BC3742F-E348-4090-9D00-AAB73F1D5B9E}" dt="2023-03-24T10:08:11" v="771" actId="1076"/>
        <pc:sldMkLst>
          <pc:docMk/>
          <pc:sldMk cId="417336863" sldId="1100"/>
        </pc:sldMkLst>
        <pc:spChg chg="mod">
          <ac:chgData name="Stalin Jacob Wilson Packia Dhas" userId="050d7d71-3621-4503-95e8-1c9a9d962492" providerId="ADAL" clId="{3BC3742F-E348-4090-9D00-AAB73F1D5B9E}" dt="2023-03-24T09:51:56.621" v="755" actId="14100"/>
          <ac:spMkLst>
            <pc:docMk/>
            <pc:sldMk cId="417336863" sldId="1100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BC3742F-E348-4090-9D00-AAB73F1D5B9E}" dt="2023-03-24T10:08:11" v="771" actId="1076"/>
          <ac:picMkLst>
            <pc:docMk/>
            <pc:sldMk cId="417336863" sldId="1100"/>
            <ac:picMk id="5" creationId="{7EF8EA1F-946C-2D84-59D7-798A8CA61C46}"/>
          </ac:picMkLst>
        </pc:picChg>
        <pc:picChg chg="del">
          <ac:chgData name="Stalin Jacob Wilson Packia Dhas" userId="050d7d71-3621-4503-95e8-1c9a9d962492" providerId="ADAL" clId="{3BC3742F-E348-4090-9D00-AAB73F1D5B9E}" dt="2023-03-24T09:16:16.560" v="362" actId="478"/>
          <ac:picMkLst>
            <pc:docMk/>
            <pc:sldMk cId="417336863" sldId="1100"/>
            <ac:picMk id="2050" creationId="{AD45943C-8EFB-A8AB-6C9E-2021A8F6616B}"/>
          </ac:picMkLst>
        </pc:picChg>
        <pc:picChg chg="add del mod">
          <ac:chgData name="Stalin Jacob Wilson Packia Dhas" userId="050d7d71-3621-4503-95e8-1c9a9d962492" providerId="ADAL" clId="{3BC3742F-E348-4090-9D00-AAB73F1D5B9E}" dt="2023-03-24T09:52:47.487" v="756" actId="478"/>
          <ac:picMkLst>
            <pc:docMk/>
            <pc:sldMk cId="417336863" sldId="1100"/>
            <ac:picMk id="3074" creationId="{8F0DDFF3-D635-CB0C-78E0-01E2757B751F}"/>
          </ac:picMkLst>
        </pc:picChg>
        <pc:picChg chg="add mod">
          <ac:chgData name="Stalin Jacob Wilson Packia Dhas" userId="050d7d71-3621-4503-95e8-1c9a9d962492" providerId="ADAL" clId="{3BC3742F-E348-4090-9D00-AAB73F1D5B9E}" dt="2023-03-24T10:07:52.216" v="765" actId="1076"/>
          <ac:picMkLst>
            <pc:docMk/>
            <pc:sldMk cId="417336863" sldId="1100"/>
            <ac:picMk id="3076" creationId="{E759C5C6-5239-03EB-3A69-608FEFEF8E67}"/>
          </ac:picMkLst>
        </pc:picChg>
        <pc:picChg chg="add mod">
          <ac:chgData name="Stalin Jacob Wilson Packia Dhas" userId="050d7d71-3621-4503-95e8-1c9a9d962492" providerId="ADAL" clId="{3BC3742F-E348-4090-9D00-AAB73F1D5B9E}" dt="2023-03-24T10:08:02.966" v="769" actId="1076"/>
          <ac:picMkLst>
            <pc:docMk/>
            <pc:sldMk cId="417336863" sldId="1100"/>
            <ac:picMk id="3078" creationId="{52B50435-A11F-F6BE-5077-5D9CC3F4A48C}"/>
          </ac:picMkLst>
        </pc:picChg>
      </pc:sldChg>
      <pc:sldChg chg="addSp delSp modSp add mod">
        <pc:chgData name="Stalin Jacob Wilson Packia Dhas" userId="050d7d71-3621-4503-95e8-1c9a9d962492" providerId="ADAL" clId="{3BC3742F-E348-4090-9D00-AAB73F1D5B9E}" dt="2023-03-24T10:17:48.030" v="796" actId="1076"/>
        <pc:sldMkLst>
          <pc:docMk/>
          <pc:sldMk cId="1932992480" sldId="1101"/>
        </pc:sldMkLst>
        <pc:spChg chg="mod">
          <ac:chgData name="Stalin Jacob Wilson Packia Dhas" userId="050d7d71-3621-4503-95e8-1c9a9d962492" providerId="ADAL" clId="{3BC3742F-E348-4090-9D00-AAB73F1D5B9E}" dt="2023-03-24T10:17:08.421" v="795" actId="113"/>
          <ac:spMkLst>
            <pc:docMk/>
            <pc:sldMk cId="1932992480" sldId="1101"/>
            <ac:spMk id="3" creationId="{00000000-0000-0000-0000-000000000000}"/>
          </ac:spMkLst>
        </pc:spChg>
        <pc:picChg chg="add del">
          <ac:chgData name="Stalin Jacob Wilson Packia Dhas" userId="050d7d71-3621-4503-95e8-1c9a9d962492" providerId="ADAL" clId="{3BC3742F-E348-4090-9D00-AAB73F1D5B9E}" dt="2023-03-24T09:57:17.180" v="761" actId="478"/>
          <ac:picMkLst>
            <pc:docMk/>
            <pc:sldMk cId="1932992480" sldId="1101"/>
            <ac:picMk id="5" creationId="{27066AC4-3380-9364-EC8D-ADBD5D57B528}"/>
          </ac:picMkLst>
        </pc:picChg>
        <pc:picChg chg="del">
          <ac:chgData name="Stalin Jacob Wilson Packia Dhas" userId="050d7d71-3621-4503-95e8-1c9a9d962492" providerId="ADAL" clId="{3BC3742F-E348-4090-9D00-AAB73F1D5B9E}" dt="2023-03-24T09:18:56.006" v="368" actId="478"/>
          <ac:picMkLst>
            <pc:docMk/>
            <pc:sldMk cId="1932992480" sldId="1101"/>
            <ac:picMk id="3074" creationId="{8F0DDFF3-D635-CB0C-78E0-01E2757B751F}"/>
          </ac:picMkLst>
        </pc:picChg>
        <pc:picChg chg="add mod">
          <ac:chgData name="Stalin Jacob Wilson Packia Dhas" userId="050d7d71-3621-4503-95e8-1c9a9d962492" providerId="ADAL" clId="{3BC3742F-E348-4090-9D00-AAB73F1D5B9E}" dt="2023-03-24T10:17:48.030" v="796" actId="1076"/>
          <ac:picMkLst>
            <pc:docMk/>
            <pc:sldMk cId="1932992480" sldId="1101"/>
            <ac:picMk id="4098" creationId="{D07E55CD-9E37-B420-32A9-AB32042847E1}"/>
          </ac:picMkLst>
        </pc:picChg>
      </pc:sldChg>
      <pc:sldChg chg="modSp add mod">
        <pc:chgData name="Stalin Jacob Wilson Packia Dhas" userId="050d7d71-3621-4503-95e8-1c9a9d962492" providerId="ADAL" clId="{3BC3742F-E348-4090-9D00-AAB73F1D5B9E}" dt="2023-03-24T09:46:43.412" v="691" actId="5793"/>
        <pc:sldMkLst>
          <pc:docMk/>
          <pc:sldMk cId="3725227964" sldId="1102"/>
        </pc:sldMkLst>
        <pc:spChg chg="mod">
          <ac:chgData name="Stalin Jacob Wilson Packia Dhas" userId="050d7d71-3621-4503-95e8-1c9a9d962492" providerId="ADAL" clId="{3BC3742F-E348-4090-9D00-AAB73F1D5B9E}" dt="2023-03-24T09:46:43.412" v="691" actId="5793"/>
          <ac:spMkLst>
            <pc:docMk/>
            <pc:sldMk cId="3725227964" sldId="110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BC3742F-E348-4090-9D00-AAB73F1D5B9E}" dt="2023-03-24T09:47:23.223" v="699" actId="20577"/>
        <pc:sldMkLst>
          <pc:docMk/>
          <pc:sldMk cId="2035889685" sldId="1103"/>
        </pc:sldMkLst>
        <pc:spChg chg="mod">
          <ac:chgData name="Stalin Jacob Wilson Packia Dhas" userId="050d7d71-3621-4503-95e8-1c9a9d962492" providerId="ADAL" clId="{3BC3742F-E348-4090-9D00-AAB73F1D5B9E}" dt="2023-03-24T09:47:23.223" v="699" actId="20577"/>
          <ac:spMkLst>
            <pc:docMk/>
            <pc:sldMk cId="2035889685" sldId="110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BC3742F-E348-4090-9D00-AAB73F1D5B9E}" dt="2023-03-24T10:19:15.901" v="817" actId="207"/>
        <pc:sldMkLst>
          <pc:docMk/>
          <pc:sldMk cId="2966092679" sldId="1104"/>
        </pc:sldMkLst>
        <pc:spChg chg="mod">
          <ac:chgData name="Stalin Jacob Wilson Packia Dhas" userId="050d7d71-3621-4503-95e8-1c9a9d962492" providerId="ADAL" clId="{3BC3742F-E348-4090-9D00-AAB73F1D5B9E}" dt="2023-03-24T10:19:15.901" v="817" actId="207"/>
          <ac:spMkLst>
            <pc:docMk/>
            <pc:sldMk cId="2966092679" sldId="110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3BC3742F-E348-4090-9D00-AAB73F1D5B9E}" dt="2023-03-24T10:22:44.058" v="1008" actId="12"/>
        <pc:sldMkLst>
          <pc:docMk/>
          <pc:sldMk cId="4152964954" sldId="1105"/>
        </pc:sldMkLst>
        <pc:spChg chg="mod">
          <ac:chgData name="Stalin Jacob Wilson Packia Dhas" userId="050d7d71-3621-4503-95e8-1c9a9d962492" providerId="ADAL" clId="{3BC3742F-E348-4090-9D00-AAB73F1D5B9E}" dt="2023-03-24T10:22:44.058" v="1008" actId="12"/>
          <ac:spMkLst>
            <pc:docMk/>
            <pc:sldMk cId="4152964954" sldId="1105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3BC3742F-E348-4090-9D00-AAB73F1D5B9E}" dt="2023-03-24T10:23:35.878" v="1016" actId="1076"/>
        <pc:sldMkLst>
          <pc:docMk/>
          <pc:sldMk cId="1754967785" sldId="1106"/>
        </pc:sldMkLst>
        <pc:spChg chg="mod">
          <ac:chgData name="Stalin Jacob Wilson Packia Dhas" userId="050d7d71-3621-4503-95e8-1c9a9d962492" providerId="ADAL" clId="{3BC3742F-E348-4090-9D00-AAB73F1D5B9E}" dt="2023-03-24T10:23:05.509" v="1011" actId="27636"/>
          <ac:spMkLst>
            <pc:docMk/>
            <pc:sldMk cId="1754967785" sldId="1106"/>
            <ac:spMk id="3" creationId="{00000000-0000-0000-0000-000000000000}"/>
          </ac:spMkLst>
        </pc:spChg>
        <pc:spChg chg="add del">
          <ac:chgData name="Stalin Jacob Wilson Packia Dhas" userId="050d7d71-3621-4503-95e8-1c9a9d962492" providerId="ADAL" clId="{3BC3742F-E348-4090-9D00-AAB73F1D5B9E}" dt="2023-03-24T10:23:09.232" v="1013" actId="22"/>
          <ac:spMkLst>
            <pc:docMk/>
            <pc:sldMk cId="1754967785" sldId="1106"/>
            <ac:spMk id="5" creationId="{A138E0C8-E407-2602-D0A2-6F47F02CD5AF}"/>
          </ac:spMkLst>
        </pc:spChg>
        <pc:picChg chg="add mod">
          <ac:chgData name="Stalin Jacob Wilson Packia Dhas" userId="050d7d71-3621-4503-95e8-1c9a9d962492" providerId="ADAL" clId="{3BC3742F-E348-4090-9D00-AAB73F1D5B9E}" dt="2023-03-24T10:23:35.878" v="1016" actId="1076"/>
          <ac:picMkLst>
            <pc:docMk/>
            <pc:sldMk cId="1754967785" sldId="1106"/>
            <ac:picMk id="5122" creationId="{9BA94802-3741-FE73-9D75-FA722B676446}"/>
          </ac:picMkLst>
        </pc:picChg>
      </pc:sldChg>
      <pc:sldChg chg="delSp modSp add mod ord">
        <pc:chgData name="Stalin Jacob Wilson Packia Dhas" userId="050d7d71-3621-4503-95e8-1c9a9d962492" providerId="ADAL" clId="{3BC3742F-E348-4090-9D00-AAB73F1D5B9E}" dt="2023-03-24T11:53:58.368" v="1428" actId="20577"/>
        <pc:sldMkLst>
          <pc:docMk/>
          <pc:sldMk cId="313146705" sldId="1107"/>
        </pc:sldMkLst>
        <pc:spChg chg="mod">
          <ac:chgData name="Stalin Jacob Wilson Packia Dhas" userId="050d7d71-3621-4503-95e8-1c9a9d962492" providerId="ADAL" clId="{3BC3742F-E348-4090-9D00-AAB73F1D5B9E}" dt="2023-03-24T10:36:42.616" v="1092" actId="313"/>
          <ac:spMkLst>
            <pc:docMk/>
            <pc:sldMk cId="313146705" sldId="110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BC3742F-E348-4090-9D00-AAB73F1D5B9E}" dt="2023-03-24T11:53:58.368" v="1428" actId="20577"/>
          <ac:spMkLst>
            <pc:docMk/>
            <pc:sldMk cId="313146705" sldId="1107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3BC3742F-E348-4090-9D00-AAB73F1D5B9E}" dt="2023-03-24T10:24:05.285" v="1038" actId="478"/>
          <ac:picMkLst>
            <pc:docMk/>
            <pc:sldMk cId="313146705" sldId="1107"/>
            <ac:picMk id="5122" creationId="{9BA94802-3741-FE73-9D75-FA722B676446}"/>
          </ac:picMkLst>
        </pc:picChg>
      </pc:sldChg>
      <pc:sldChg chg="modSp add mod">
        <pc:chgData name="Stalin Jacob Wilson Packia Dhas" userId="050d7d71-3621-4503-95e8-1c9a9d962492" providerId="ADAL" clId="{3BC3742F-E348-4090-9D00-AAB73F1D5B9E}" dt="2023-03-24T11:04:08.753" v="1332" actId="113"/>
        <pc:sldMkLst>
          <pc:docMk/>
          <pc:sldMk cId="1618614159" sldId="1108"/>
        </pc:sldMkLst>
        <pc:spChg chg="mod">
          <ac:chgData name="Stalin Jacob Wilson Packia Dhas" userId="050d7d71-3621-4503-95e8-1c9a9d962492" providerId="ADAL" clId="{3BC3742F-E348-4090-9D00-AAB73F1D5B9E}" dt="2023-03-24T11:04:08.753" v="1332" actId="113"/>
          <ac:spMkLst>
            <pc:docMk/>
            <pc:sldMk cId="1618614159" sldId="1108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3BC3742F-E348-4090-9D00-AAB73F1D5B9E}" dt="2023-03-24T12:00:55.010" v="1525" actId="20577"/>
        <pc:sldMkLst>
          <pc:docMk/>
          <pc:sldMk cId="2112514440" sldId="1109"/>
        </pc:sldMkLst>
        <pc:spChg chg="mod">
          <ac:chgData name="Stalin Jacob Wilson Packia Dhas" userId="050d7d71-3621-4503-95e8-1c9a9d962492" providerId="ADAL" clId="{3BC3742F-E348-4090-9D00-AAB73F1D5B9E}" dt="2023-03-24T12:00:55.010" v="1525" actId="20577"/>
          <ac:spMkLst>
            <pc:docMk/>
            <pc:sldMk cId="2112514440" sldId="1109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3BC3742F-E348-4090-9D00-AAB73F1D5B9E}" dt="2023-03-24T11:54:43.676" v="1433" actId="1076"/>
          <ac:picMkLst>
            <pc:docMk/>
            <pc:sldMk cId="2112514440" sldId="1109"/>
            <ac:picMk id="5" creationId="{BF78A293-596C-BEF9-72DA-32F648495FB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142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835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783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0675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229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5912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860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8046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6358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4521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4432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9771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38013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0004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F73C29B-727E-4584-81BD-5CA140F06970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1666B-5316-4B06-84A9-E3197267449E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FB73FA0-FBBC-4B7D-AA1A-02BA3D07138E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EEB316-1B10-4E75-8785-5A39DF43AFFE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A7B6D-D387-498D-A38D-077DEF6B0931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52C58A-9DFF-4446-8612-D5FCAE642C25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37C1D59-9954-4743-BCD6-07C0DCFAD80F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CF15C8C-661C-4813-9A9C-939D55D5A681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533E2-1114-4902-B2A7-AE435CBB59FD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D45F28-A184-4553-8077-03F63A86BDB1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2BE1EFD-8C6C-452E-BD01-5BDC43AA8B91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0BD0614-508B-4C81-93C0-DFA0A7BE6B15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61FA6-A8EA-470B-9CBE-740EABCB3B55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E1109A-2F81-4B1D-BB54-F9827CC1C3CD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B8AAE2-ADE4-4332-97F7-578990B5C17C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77237BD-DDF8-4338-B9BA-851BD7B70505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191C1-2C4F-4AFD-9844-35644974745C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328D15-D8E2-46E3-B526-4177E8E400B6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1050E67-5EF1-471B-B852-E6336DCE8AF8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635FA8-DFB8-46DF-B57D-E2FCAE99F29B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27097-4A7E-4A3B-B5BD-2D8A98640318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6BB93E-DA74-4D9B-90D3-10401373EA1D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06C0F33-273C-4FCB-B120-74F0B45BE676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2612AB0-E69B-4569-B1BC-236C41FC200D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3479B-4EB3-4264-828D-E29403E9D4DF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9911055-97AA-4587-8240-2950DF6D516A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6B9C01A-84FD-4E85-968B-EECF38C99D52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50D95AF-79C5-41D7-8B09-1644A89F7D5E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279E36-3C33-490A-A473-EA95AB916D83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5EBF3E-319D-4FE7-A74E-3ACFB0D795DB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F7BC91F-E971-4788-8E09-21FD394291A7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946C60-338B-4F14-BDA4-592E2C7EBDE0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8DA5B-7358-4C1D-9937-0CD9C875BDD6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B692D1B-5152-4250-9912-8E47DBF078D6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CB076D8-CCC2-4523-AEFC-038D96498464}" type="datetime1">
              <a:rPr lang="en-GB" noProof="0" smtClean="0"/>
              <a:t>24/03/2023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- 13 / Electromagnetic Radiation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54DCB49-F5E9-4C45-AEDA-49336571BF54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349CA-A960-4C25-8B4F-ECF914296554}" type="datetime1">
              <a:rPr lang="en-GB" smtClean="0"/>
              <a:t>24/03/2023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8CC107-96F1-4E6D-B3C2-B313EC2AE845}" type="datetime1">
              <a:rPr lang="en-GB" smtClean="0"/>
              <a:t>24/03/2023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- 13 / Electromagnetic Radiation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0.gif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/>
          </a:bodyPr>
          <a:lstStyle/>
          <a:p>
            <a:pPr marL="660400" indent="-571500"/>
            <a:r>
              <a:rPr lang="en-GB" sz="3200" dirty="0"/>
              <a:t>Introduction</a:t>
            </a:r>
          </a:p>
          <a:p>
            <a:pPr marL="660400" indent="-571500"/>
            <a:r>
              <a:rPr lang="en-GB" sz="3200" dirty="0"/>
              <a:t>Phased Array system</a:t>
            </a:r>
          </a:p>
          <a:p>
            <a:pPr marL="660400" indent="-571500"/>
            <a:r>
              <a:rPr lang="en-GB" sz="3200" dirty="0"/>
              <a:t>Electromagnetic system</a:t>
            </a:r>
          </a:p>
          <a:p>
            <a:pPr marL="660400" indent="-571500"/>
            <a:endParaRPr lang="en-GB" sz="3200" dirty="0"/>
          </a:p>
          <a:p>
            <a:pPr marL="660400" indent="-571500"/>
            <a:endParaRPr lang="en-GB" sz="3200" dirty="0"/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660400" indent="-571500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- 13 / Electromagnetic Radiation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types of Phased Array system.</a:t>
            </a:r>
          </a:p>
          <a:p>
            <a:pPr marL="514350"/>
            <a:r>
              <a:rPr lang="en-IN" sz="3200" dirty="0"/>
              <a:t>Describe the electromagnetic tracking system.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450524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/>
              <a:t>A</a:t>
            </a:r>
            <a:r>
              <a:rPr lang="en-GB" b="0" dirty="0">
                <a:effectLst/>
              </a:rPr>
              <a:t> </a:t>
            </a:r>
            <a:r>
              <a:rPr lang="en-GB" b="1" dirty="0">
                <a:effectLst/>
              </a:rPr>
              <a:t>phased array</a:t>
            </a:r>
            <a:r>
              <a:rPr lang="en-GB" dirty="0"/>
              <a:t> system</a:t>
            </a:r>
            <a:r>
              <a:rPr lang="en-GB" b="0" dirty="0">
                <a:effectLst/>
              </a:rPr>
              <a:t> means an </a:t>
            </a:r>
            <a:r>
              <a:rPr lang="en-GB" b="1" dirty="0">
                <a:effectLst/>
              </a:rPr>
              <a:t>electronically scanned array</a:t>
            </a:r>
            <a:r>
              <a:rPr lang="en-GB" b="0" dirty="0">
                <a:effectLst/>
              </a:rPr>
              <a:t>, a computer-controlled </a:t>
            </a:r>
            <a:r>
              <a:rPr lang="en-GB" b="0" u="none" strike="noStrike" dirty="0">
                <a:effectLst/>
              </a:rPr>
              <a:t>array of antennas</a:t>
            </a:r>
            <a:r>
              <a:rPr lang="en-GB" u="none" strike="noStrike" dirty="0"/>
              <a:t>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It </a:t>
            </a:r>
            <a:r>
              <a:rPr lang="en-GB" b="1" dirty="0">
                <a:effectLst/>
              </a:rPr>
              <a:t>creates a beam of radio waves </a:t>
            </a:r>
            <a:r>
              <a:rPr lang="en-GB" b="0" dirty="0">
                <a:effectLst/>
              </a:rPr>
              <a:t>that can be </a:t>
            </a:r>
            <a:r>
              <a:rPr lang="en-GB" b="1" dirty="0">
                <a:effectLst/>
              </a:rPr>
              <a:t>electronically steered to point in different directions without moving the antennas.</a:t>
            </a:r>
          </a:p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In a phased array, the </a:t>
            </a:r>
            <a:r>
              <a:rPr lang="en-GB" b="1" dirty="0">
                <a:effectLst/>
              </a:rPr>
              <a:t>power from the transmitter is fed to the radiating elements </a:t>
            </a:r>
            <a:r>
              <a:rPr lang="en-GB" b="0" dirty="0">
                <a:effectLst/>
              </a:rPr>
              <a:t>through devices called </a:t>
            </a:r>
            <a:r>
              <a:rPr lang="en-GB" b="1" u="none" strike="noStrike" dirty="0">
                <a:effectLst/>
              </a:rPr>
              <a:t>phase shifter</a:t>
            </a:r>
            <a:r>
              <a:rPr lang="en-GB" b="0" dirty="0">
                <a:effectLst/>
              </a:rPr>
              <a:t>, controlled by a </a:t>
            </a:r>
            <a:r>
              <a:rPr lang="en-GB" b="1" dirty="0">
                <a:effectLst/>
              </a:rPr>
              <a:t>computer system</a:t>
            </a:r>
            <a:r>
              <a:rPr lang="en-GB" b="0" dirty="0">
                <a:effectLst/>
              </a:rPr>
              <a:t>, </a:t>
            </a:r>
          </a:p>
          <a:p>
            <a:pPr>
              <a:lnSpc>
                <a:spcPct val="120000"/>
              </a:lnSpc>
            </a:pPr>
            <a:r>
              <a:rPr lang="en-GB" dirty="0"/>
              <a:t>The Phase shifter </a:t>
            </a:r>
            <a:r>
              <a:rPr lang="en-GB" b="0" dirty="0">
                <a:effectLst/>
              </a:rPr>
              <a:t>can alter the </a:t>
            </a:r>
            <a:r>
              <a:rPr lang="en-GB" b="1" dirty="0">
                <a:effectLst/>
              </a:rPr>
              <a:t>phase or signal delay electronically</a:t>
            </a:r>
            <a:r>
              <a:rPr lang="en-GB" b="0" dirty="0">
                <a:effectLst/>
              </a:rPr>
              <a:t>, thus </a:t>
            </a:r>
            <a:r>
              <a:rPr lang="en-GB" b="1" dirty="0">
                <a:effectLst/>
              </a:rPr>
              <a:t>steering the beam of radio waves to a different direction. </a:t>
            </a:r>
          </a:p>
          <a:p>
            <a:pPr>
              <a:lnSpc>
                <a:spcPct val="120000"/>
              </a:lnSpc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 fundamental principle of the phased array antenna is the </a:t>
            </a:r>
            <a:r>
              <a:rPr lang="en-GB" b="1" i="0" dirty="0">
                <a:effectLst/>
              </a:rPr>
              <a:t>phase-dependent superposition of two or more radiated signals.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the </a:t>
            </a:r>
            <a:r>
              <a:rPr lang="en-GB" b="1" i="0" dirty="0">
                <a:effectLst/>
              </a:rPr>
              <a:t>signals are in-phase</a:t>
            </a:r>
            <a:r>
              <a:rPr lang="en-GB" b="0" i="0" dirty="0">
                <a:effectLst/>
              </a:rPr>
              <a:t>, they combine </a:t>
            </a:r>
            <a:r>
              <a:rPr lang="en-GB" b="1" i="0" dirty="0">
                <a:effectLst/>
              </a:rPr>
              <a:t>together to form a signal of additive amplitude, </a:t>
            </a:r>
            <a:r>
              <a:rPr lang="en-GB" i="0" dirty="0">
                <a:effectLst/>
              </a:rPr>
              <a:t>thus controlling the direction of an emitted beam by exploiting</a:t>
            </a:r>
            <a:r>
              <a:rPr lang="en-GB" b="1" i="0" dirty="0">
                <a:effectLst/>
              </a:rPr>
              <a:t> constructive interference </a:t>
            </a:r>
            <a:r>
              <a:rPr lang="en-GB" i="0" dirty="0">
                <a:effectLst/>
              </a:rPr>
              <a:t>between two or more </a:t>
            </a:r>
            <a:r>
              <a:rPr lang="en-GB" b="1" i="0" dirty="0">
                <a:effectLst/>
              </a:rPr>
              <a:t>radiated signal. This is known as Beamforming.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When the </a:t>
            </a:r>
            <a:r>
              <a:rPr lang="en-GB" b="1" i="0" dirty="0">
                <a:effectLst/>
              </a:rPr>
              <a:t>signals are counter phase</a:t>
            </a:r>
            <a:r>
              <a:rPr lang="en-GB" b="0" i="0" dirty="0">
                <a:effectLst/>
              </a:rPr>
              <a:t>, they </a:t>
            </a:r>
            <a:r>
              <a:rPr lang="en-GB" b="1" i="0" dirty="0">
                <a:effectLst/>
              </a:rPr>
              <a:t>cancel each other</a:t>
            </a:r>
            <a:r>
              <a:rPr lang="en-GB" b="0" i="0" dirty="0">
                <a:effectLst/>
              </a:rPr>
              <a:t>. </a:t>
            </a:r>
            <a:endParaRPr lang="en-GB" b="0" i="0" dirty="0">
              <a:solidFill>
                <a:srgbClr val="333333"/>
              </a:solidFill>
              <a:effectLst/>
              <a:latin typeface="Rubik-Light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5227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dirty="0">
                <a:effectLst/>
              </a:rPr>
              <a:t>In a </a:t>
            </a:r>
            <a:r>
              <a:rPr lang="en-GB" b="1" u="none" strike="noStrike" dirty="0">
                <a:effectLst/>
              </a:rPr>
              <a:t>array antenna</a:t>
            </a:r>
            <a:r>
              <a:rPr lang="en-GB" b="0" dirty="0">
                <a:effectLst/>
              </a:rPr>
              <a:t>, the </a:t>
            </a:r>
            <a:r>
              <a:rPr lang="en-GB" b="1" u="none" strike="noStrike" dirty="0">
                <a:effectLst/>
              </a:rPr>
              <a:t>radio frequency</a:t>
            </a:r>
            <a:r>
              <a:rPr lang="en-GB" b="1" dirty="0">
                <a:effectLst/>
              </a:rPr>
              <a:t> current from the </a:t>
            </a:r>
            <a:r>
              <a:rPr lang="en-GB" b="1" u="none" strike="noStrike" dirty="0">
                <a:effectLst/>
              </a:rPr>
              <a:t>transmitter</a:t>
            </a:r>
            <a:r>
              <a:rPr lang="en-GB" b="1" u="none" strike="noStrike" dirty="0"/>
              <a:t> </a:t>
            </a:r>
            <a:r>
              <a:rPr lang="en-GB" b="0" dirty="0">
                <a:effectLst/>
              </a:rPr>
              <a:t>is fed to </a:t>
            </a:r>
            <a:r>
              <a:rPr lang="en-GB" b="1" dirty="0">
                <a:effectLst/>
              </a:rPr>
              <a:t>multiple individual antenna </a:t>
            </a:r>
            <a:r>
              <a:rPr lang="en-GB" b="0" dirty="0">
                <a:effectLst/>
              </a:rPr>
              <a:t>elements with the </a:t>
            </a:r>
            <a:r>
              <a:rPr lang="en-GB" b="1" dirty="0">
                <a:effectLst/>
              </a:rPr>
              <a:t>proper </a:t>
            </a:r>
            <a:r>
              <a:rPr lang="en-GB" b="1" u="none" strike="noStrike" dirty="0">
                <a:effectLst/>
              </a:rPr>
              <a:t>phase</a:t>
            </a:r>
            <a:r>
              <a:rPr lang="en-GB" b="1" u="none" strike="noStrike" dirty="0"/>
              <a:t> </a:t>
            </a:r>
            <a:r>
              <a:rPr lang="en-GB" b="1" dirty="0">
                <a:effectLst/>
              </a:rPr>
              <a:t>relationship, </a:t>
            </a:r>
            <a:r>
              <a:rPr lang="en-GB" b="0" dirty="0">
                <a:effectLst/>
              </a:rPr>
              <a:t>so that the </a:t>
            </a:r>
            <a:r>
              <a:rPr lang="en-GB" b="1" dirty="0">
                <a:effectLst/>
              </a:rPr>
              <a:t>radio waves from the separate elements combine (</a:t>
            </a:r>
            <a:r>
              <a:rPr lang="en-GB" b="1" u="none" strike="noStrike" dirty="0">
                <a:effectLst/>
              </a:rPr>
              <a:t>superpose</a:t>
            </a:r>
            <a:r>
              <a:rPr lang="en-GB" b="1" dirty="0">
                <a:effectLst/>
              </a:rPr>
              <a:t>) to form beams</a:t>
            </a:r>
            <a:r>
              <a:rPr lang="en-GB" b="0" dirty="0">
                <a:effectLst/>
              </a:rPr>
              <a:t>, to increase power radiated in desired directions and suppress radiation in undesired directions. </a:t>
            </a:r>
          </a:p>
          <a:p>
            <a:pPr>
              <a:lnSpc>
                <a:spcPct val="120000"/>
              </a:lnSpc>
            </a:pPr>
            <a:r>
              <a:rPr lang="en-GB" b="1" dirty="0">
                <a:effectLst/>
              </a:rPr>
              <a:t>Phased arrays </a:t>
            </a:r>
            <a:r>
              <a:rPr lang="en-GB" b="0" dirty="0">
                <a:effectLst/>
              </a:rPr>
              <a:t>are mainly practical at the </a:t>
            </a:r>
            <a:r>
              <a:rPr lang="en-GB" b="1" dirty="0">
                <a:effectLst/>
              </a:rPr>
              <a:t>high </a:t>
            </a:r>
            <a:r>
              <a:rPr lang="en-GB" b="1" u="none" strike="noStrike" dirty="0">
                <a:effectLst/>
              </a:rPr>
              <a:t>frequency</a:t>
            </a:r>
            <a:r>
              <a:rPr lang="en-GB" b="1" dirty="0">
                <a:effectLst/>
              </a:rPr>
              <a:t> end of the radio spectrum</a:t>
            </a:r>
            <a:r>
              <a:rPr lang="en-GB" b="0" dirty="0">
                <a:effectLst/>
              </a:rPr>
              <a:t>, in the </a:t>
            </a:r>
            <a:r>
              <a:rPr lang="en-GB" b="1" u="none" strike="noStrike" dirty="0">
                <a:effectLst/>
              </a:rPr>
              <a:t>UHF</a:t>
            </a:r>
            <a:r>
              <a:rPr lang="en-GB" b="1" dirty="0">
                <a:effectLst/>
              </a:rPr>
              <a:t> and </a:t>
            </a:r>
            <a:r>
              <a:rPr lang="en-GB" b="1" u="none" strike="noStrike" dirty="0">
                <a:effectLst/>
              </a:rPr>
              <a:t>microwave</a:t>
            </a:r>
            <a:r>
              <a:rPr lang="en-GB" b="1" dirty="0">
                <a:effectLst/>
              </a:rPr>
              <a:t> bands, in which the operating wavelengths are conveniently small.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583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Phased Array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Phased arrays were originally conceived for use in </a:t>
            </a:r>
            <a:r>
              <a:rPr lang="en-GB" b="1" i="0" dirty="0">
                <a:effectLst/>
              </a:rPr>
              <a:t>military </a:t>
            </a:r>
            <a:r>
              <a:rPr lang="en-GB" b="1" i="0" u="none" strike="noStrike" dirty="0">
                <a:effectLst/>
              </a:rPr>
              <a:t>radar</a:t>
            </a:r>
            <a:r>
              <a:rPr lang="en-GB" b="1" i="0" dirty="0">
                <a:effectLst/>
              </a:rPr>
              <a:t> systems, to steer a beam of radio waves quickly across the sky to detect planes and missiles.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These systems are now widely used and have spread to civilian applications such as </a:t>
            </a:r>
            <a:r>
              <a:rPr lang="en-GB" b="1" i="0" u="none" strike="noStrike" dirty="0">
                <a:effectLst/>
              </a:rPr>
              <a:t>5G</a:t>
            </a:r>
            <a:r>
              <a:rPr lang="en-GB" b="1" i="0" dirty="0">
                <a:effectLst/>
              </a:rPr>
              <a:t> </a:t>
            </a:r>
            <a:r>
              <a:rPr lang="en-GB" b="1" i="0" u="none" strike="noStrike" dirty="0">
                <a:effectLst/>
              </a:rPr>
              <a:t>MIMO </a:t>
            </a:r>
            <a:r>
              <a:rPr lang="en-GB" b="0" i="0" u="none" strike="noStrike" dirty="0">
                <a:effectLst/>
              </a:rPr>
              <a:t>(Multi Input </a:t>
            </a:r>
            <a:r>
              <a:rPr lang="en-GB" dirty="0"/>
              <a:t>M</a:t>
            </a:r>
            <a:r>
              <a:rPr lang="en-GB" b="0" i="0" u="none" strike="noStrike" dirty="0">
                <a:effectLst/>
              </a:rPr>
              <a:t>ulti Output)</a:t>
            </a:r>
            <a:r>
              <a:rPr lang="en-GB" b="0" i="0" dirty="0">
                <a:effectLst/>
              </a:rPr>
              <a:t> for cell phones. 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889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329967"/>
            <a:ext cx="11239627" cy="513181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Phased array antennas are classified into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three types based on the arrangement of individual antennas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 and the number of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phase shifters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Liner Array</a:t>
            </a:r>
          </a:p>
          <a:p>
            <a:pPr>
              <a:lnSpc>
                <a:spcPct val="120000"/>
              </a:lnSpc>
            </a:pPr>
            <a:r>
              <a:rPr lang="en-GB" b="1" dirty="0"/>
              <a:t>Planar Array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Frequency scanning Array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387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299638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i="0" dirty="0">
                <a:effectLst/>
              </a:rPr>
              <a:t>Liner Array: 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 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The array elements are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placed in a straight line with a single-phase shifter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The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beam steering is limited to a single plane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The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vertical arrangement of several linear arrays forms the flat antenna.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026" name="Picture 2" descr="Linear array antenna">
            <a:extLst>
              <a:ext uri="{FF2B5EF4-FFF2-40B4-BE49-F238E27FC236}">
                <a16:creationId xmlns:a16="http://schemas.microsoft.com/office/drawing/2014/main" id="{BE5C89CD-3944-4C27-BEAA-C4917532DD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831" y="4040257"/>
            <a:ext cx="5427440" cy="278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7933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212837"/>
            <a:ext cx="7390390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Planar Array: 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For each antenna in a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planar array, there is a phase shifter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. 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The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matrix arrangement of the individual antennas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 form the planar arrangement. 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The beam can be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deflected in two planes. 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The disadvantage of planar array antennas is the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large number of phase shifters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 required. 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2050" name="Picture 2" descr="Planar array antenna">
            <a:extLst>
              <a:ext uri="{FF2B5EF4-FFF2-40B4-BE49-F238E27FC236}">
                <a16:creationId xmlns:a16="http://schemas.microsoft.com/office/drawing/2014/main" id="{AD45943C-8EFB-A8AB-6C9E-2021A8F661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656" y="1750772"/>
            <a:ext cx="4279344" cy="364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2167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2" y="1212837"/>
            <a:ext cx="6764224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Frequency Scanning Array: 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If the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beam steering control is a function of the frequency of the transmitter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, then phased array antennas utilizing such technology are called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frequency scanning array antennas. 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P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hase shifters are present in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frequency scanning array antennas</a:t>
            </a: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, and the </a:t>
            </a:r>
            <a:r>
              <a:rPr lang="en-GB" b="1" i="0" dirty="0">
                <a:solidFill>
                  <a:srgbClr val="333333"/>
                </a:solidFill>
                <a:effectLst/>
                <a:latin typeface="Rubik-Light"/>
              </a:rPr>
              <a:t>beam steering is controlled by the transmitter’s frequency.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F8EA1F-946C-2D84-59D7-798A8CA61C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1884" y="554806"/>
            <a:ext cx="4327643" cy="2116160"/>
          </a:xfrm>
          <a:prstGeom prst="rect">
            <a:avLst/>
          </a:prstGeom>
        </p:spPr>
      </p:pic>
      <p:pic>
        <p:nvPicPr>
          <p:cNvPr id="3076" name="Picture 4" descr="Thomson Master-T Radar&#10;(click to enlarge: 800·600px = 101 kByte">
            <a:extLst>
              <a:ext uri="{FF2B5EF4-FFF2-40B4-BE49-F238E27FC236}">
                <a16:creationId xmlns:a16="http://schemas.microsoft.com/office/drawing/2014/main" id="{E759C5C6-5239-03EB-3A69-608FEFEF8E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4501" y="3530614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52B50435-A11F-F6BE-5077-5D9CC3F4A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296" y="2989584"/>
            <a:ext cx="258127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336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algn="l"/>
            <a:r>
              <a:rPr lang="en-GB" b="0" dirty="0">
                <a:effectLst/>
              </a:rPr>
              <a:t>A passive </a:t>
            </a:r>
            <a:r>
              <a:rPr lang="en-GB" b="1" dirty="0">
                <a:effectLst/>
              </a:rPr>
              <a:t>phased array or </a:t>
            </a:r>
            <a:r>
              <a:rPr lang="en-GB" b="1" u="none" strike="noStrike" dirty="0">
                <a:effectLst/>
              </a:rPr>
              <a:t>passive electronically scanned array</a:t>
            </a:r>
            <a:r>
              <a:rPr lang="en-GB" b="1" dirty="0">
                <a:effectLst/>
              </a:rPr>
              <a:t> (PESA</a:t>
            </a:r>
            <a:r>
              <a:rPr lang="en-GB" b="0" dirty="0">
                <a:effectLst/>
              </a:rPr>
              <a:t>) is a phased array in which the antenna elements are connected to a </a:t>
            </a:r>
            <a:r>
              <a:rPr lang="en-GB" b="1" dirty="0">
                <a:effectLst/>
              </a:rPr>
              <a:t>single </a:t>
            </a:r>
            <a:r>
              <a:rPr lang="en-GB" b="1" u="none" strike="noStrike" dirty="0">
                <a:effectLst/>
              </a:rPr>
              <a:t>transmitter</a:t>
            </a:r>
            <a:r>
              <a:rPr lang="en-GB" b="1" dirty="0">
                <a:effectLst/>
              </a:rPr>
              <a:t> and/or </a:t>
            </a:r>
            <a:r>
              <a:rPr lang="en-GB" b="1" u="none" strike="noStrike" dirty="0">
                <a:effectLst/>
              </a:rPr>
              <a:t>receiver</a:t>
            </a:r>
            <a:r>
              <a:rPr lang="en-GB" u="none" strike="noStrike" dirty="0"/>
              <a:t>.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333333"/>
              </a:solidFill>
              <a:effectLst/>
              <a:latin typeface="Rubik-Ligh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07E55CD-9E37-B420-32A9-AB3204284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301" y="2687706"/>
            <a:ext cx="3143250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29924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0" dirty="0">
                <a:effectLst/>
              </a:rPr>
              <a:t>An active phased array or </a:t>
            </a:r>
            <a:r>
              <a:rPr lang="en-GB" b="0" u="none" strike="noStrike" dirty="0">
                <a:effectLst/>
              </a:rPr>
              <a:t>active electronically scanned array</a:t>
            </a:r>
            <a:r>
              <a:rPr lang="en-GB" b="0" dirty="0">
                <a:effectLst/>
              </a:rPr>
              <a:t> (AESA) is a </a:t>
            </a:r>
            <a:r>
              <a:rPr lang="en-GB" b="1" dirty="0">
                <a:effectLst/>
              </a:rPr>
              <a:t>phased array in which each antenna element has an </a:t>
            </a:r>
            <a:r>
              <a:rPr lang="en-GB" b="1" dirty="0" err="1">
                <a:effectLst/>
              </a:rPr>
              <a:t>analog</a:t>
            </a:r>
            <a:r>
              <a:rPr lang="en-GB" b="1" dirty="0">
                <a:effectLst/>
              </a:rPr>
              <a:t> transmitter/receiver (T/R) module which creates the phase shifting required to electronically steer the antenna beam.</a:t>
            </a:r>
          </a:p>
          <a:p>
            <a:pPr algn="l"/>
            <a:r>
              <a:rPr lang="en-GB" b="0" dirty="0">
                <a:effectLst/>
              </a:rPr>
              <a:t>Active arrays are a more advanced, second-generation phased-array technology which are used in military applications</a:t>
            </a:r>
            <a:endParaRPr lang="en-GB" dirty="0"/>
          </a:p>
          <a:p>
            <a:pPr algn="l"/>
            <a:r>
              <a:rPr lang="en-GB" b="0" dirty="0">
                <a:effectLst/>
              </a:rPr>
              <a:t>unlike PESAs they can radiate several beams of radio waves at multiple frequencies in different directions simultaneously. </a:t>
            </a:r>
          </a:p>
          <a:p>
            <a:pPr algn="l"/>
            <a:r>
              <a:rPr lang="en-GB" b="0" dirty="0">
                <a:effectLst/>
              </a:rPr>
              <a:t>However, the number of simultaneous beams is limited by practical reasons of electronic packaging of the beam formers to approximately three simultaneous beams for an AESA. </a:t>
            </a:r>
          </a:p>
          <a:p>
            <a:pPr algn="l"/>
            <a:r>
              <a:rPr lang="en-GB" b="0" dirty="0">
                <a:effectLst/>
              </a:rPr>
              <a:t>Each beam former has a receiver/exciter connected to it.</a:t>
            </a:r>
          </a:p>
          <a:p>
            <a:pPr marL="0" indent="0" algn="l" rtl="0" fontAlgn="base">
              <a:buNone/>
            </a:pPr>
            <a:endParaRPr lang="en-GB" b="0" i="0" dirty="0">
              <a:solidFill>
                <a:srgbClr val="333333"/>
              </a:solidFill>
              <a:effectLst/>
              <a:latin typeface="Rubik-Ligh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092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endParaRPr lang="en-GB" b="0" i="0" dirty="0">
              <a:solidFill>
                <a:srgbClr val="333333"/>
              </a:solidFill>
              <a:effectLst/>
              <a:latin typeface="Rubik-Light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122" name="Picture 2" descr="undefined">
            <a:extLst>
              <a:ext uri="{FF2B5EF4-FFF2-40B4-BE49-F238E27FC236}">
                <a16:creationId xmlns:a16="http://schemas.microsoft.com/office/drawing/2014/main" id="{9BA94802-3741-FE73-9D75-FA722B676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4905" y="1548957"/>
            <a:ext cx="6402250" cy="479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967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Phased array antenna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marL="0" indent="0" algn="l" rtl="0" fontAlgn="base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Applications: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Broadcasting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Radar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Space Probe Communication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Weather Research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Optics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Satellite communication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Radio Frequency identifier</a:t>
            </a:r>
          </a:p>
          <a:p>
            <a:pPr fontAlgn="base"/>
            <a:r>
              <a:rPr lang="en-GB" dirty="0">
                <a:solidFill>
                  <a:srgbClr val="333333"/>
                </a:solidFill>
                <a:latin typeface="Rubik-Light"/>
              </a:rPr>
              <a:t>Human Machine interface</a:t>
            </a:r>
          </a:p>
          <a:p>
            <a:pPr fontAlgn="base"/>
            <a:r>
              <a:rPr lang="en-GB" b="0" i="0" dirty="0">
                <a:solidFill>
                  <a:srgbClr val="333333"/>
                </a:solidFill>
                <a:effectLst/>
                <a:latin typeface="Rubik-Light"/>
              </a:rPr>
              <a:t>Radio Astronomy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9649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Tracking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/>
          </a:bodyPr>
          <a:lstStyle/>
          <a:p>
            <a:pPr fontAlgn="base"/>
            <a:r>
              <a:rPr lang="en-GB" b="0" i="0" dirty="0">
                <a:solidFill>
                  <a:srgbClr val="202124"/>
                </a:solidFill>
                <a:effectLst/>
              </a:rPr>
              <a:t>Electromagnetic Tracking Systems (EMTSs) use electromagnetic field generator </a:t>
            </a:r>
            <a:r>
              <a:rPr lang="en-GB" b="1" i="0" dirty="0">
                <a:solidFill>
                  <a:srgbClr val="202124"/>
                </a:solidFill>
                <a:effectLst/>
              </a:rPr>
              <a:t>to detect the pose of electromagnetic sensors</a:t>
            </a:r>
            <a:r>
              <a:rPr lang="en-GB" b="0" i="0" dirty="0">
                <a:solidFill>
                  <a:srgbClr val="202124"/>
                </a:solidFill>
                <a:effectLst/>
              </a:rPr>
              <a:t>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When a receiving sensor moving in space,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electromagnetic tracking system can accurately calculate its position and orientation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it can provide dynamic,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real-time measuring position and orientation angle.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This system mainly be used in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computer fields, such as navigation, ballistic missile tracking, biomechanics, building, tracking, robots, biomechanics, education, virtual reality (VR) and so on</a:t>
            </a:r>
            <a:r>
              <a:rPr lang="en-GB" b="0" i="0" dirty="0">
                <a:solidFill>
                  <a:srgbClr val="000000"/>
                </a:solidFill>
                <a:effectLst/>
              </a:rPr>
              <a:t>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Can obtain the objects real-time position and direction information by electromagnetic tracking system.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It always be used in some places where need accurate tracking.</a:t>
            </a:r>
          </a:p>
          <a:p>
            <a:pPr fontAlgn="base"/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1467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Tracking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11239627" cy="5131813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en-GB" dirty="0">
                <a:solidFill>
                  <a:srgbClr val="000000"/>
                </a:solidFill>
              </a:rPr>
              <a:t>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he electromagnetic tracking system can be  decomposed into 4 parts</a:t>
            </a:r>
            <a:r>
              <a:rPr lang="en-GB" b="1" i="0" dirty="0">
                <a:solidFill>
                  <a:srgbClr val="000000"/>
                </a:solidFill>
                <a:effectLst/>
              </a:rPr>
              <a:t>: Transmission Circuit (TC), Receiving Circuit (RC), DSP and Personal Computer (PC).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Transmission Circuit (TC) mainly includes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Signal  Generating and Processing Circuit (SGPC), Analog Switching Circuit (ASC), Signal Amplification Circuit (SAC)  and Electromagnetic Emission Coil (EEC).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signal generating and processing circuit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generates the desired frequency. </a:t>
            </a:r>
          </a:p>
          <a:p>
            <a:pPr algn="l"/>
            <a:r>
              <a:rPr lang="en-GB" b="1" i="0" dirty="0">
                <a:solidFill>
                  <a:srgbClr val="000000"/>
                </a:solidFill>
                <a:effectLst/>
              </a:rPr>
              <a:t>Analog switching circuit </a:t>
            </a:r>
            <a:r>
              <a:rPr lang="en-GB" b="0" i="0" dirty="0">
                <a:solidFill>
                  <a:srgbClr val="000000"/>
                </a:solidFill>
                <a:effectLst/>
              </a:rPr>
              <a:t>can be used to control the time of signal radiation with DSP.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After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signal amplification by signal amplification circuit</a:t>
            </a:r>
            <a:r>
              <a:rPr lang="en-GB" b="0" i="0" dirty="0">
                <a:solidFill>
                  <a:srgbClr val="000000"/>
                </a:solidFill>
                <a:effectLst/>
              </a:rPr>
              <a:t>, the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signal can be transferred to the electromagnetic emission coil and launched  as the form of electromagnetic waves.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The receiving circuit mainly includes </a:t>
            </a:r>
            <a:r>
              <a:rPr lang="en-GB" b="1" i="0" dirty="0">
                <a:solidFill>
                  <a:srgbClr val="000000"/>
                </a:solidFill>
                <a:effectLst/>
              </a:rPr>
              <a:t>Sensing Receiver (SR</a:t>
            </a:r>
            <a:r>
              <a:rPr lang="en-GB" b="0" i="0" dirty="0">
                <a:solidFill>
                  <a:srgbClr val="000000"/>
                </a:solidFill>
                <a:effectLst/>
              </a:rPr>
              <a:t>),</a:t>
            </a:r>
            <a:r>
              <a:rPr lang="en-GB" b="1" i="0" dirty="0">
                <a:solidFill>
                  <a:srgbClr val="000000"/>
                </a:solidFill>
                <a:effectLst/>
              </a:rPr>
              <a:t> Signal Amplification Circuit (SAC), Band Pass Filter (BPF), Amplitude Detection Circuit (ADC).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Amplitude detection circuit can give us the signal amplitude size.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</a:rPr>
              <a:t>After these, the signal will be transmitted to DSP and then do software processing</a:t>
            </a:r>
          </a:p>
          <a:p>
            <a:pPr fontAlgn="base"/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8614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536" y="271808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Tracking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371" y="1212837"/>
            <a:ext cx="4900637" cy="5131813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Signal  Generating and Processing Circuit (SGPC), </a:t>
            </a: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Analog Switching Circuit (ASC), </a:t>
            </a: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Signal Amplification Circuit (SAC) </a:t>
            </a: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Electromagnetic Emission Coil (EEC). </a:t>
            </a: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Sensing Receiver (SR),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Signal Amplification Circuit (SAC), </a:t>
            </a: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Band Pass Filter (BPF),</a:t>
            </a: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Amplitude Detection Circuit (ADC).</a:t>
            </a:r>
          </a:p>
          <a:p>
            <a:pPr fontAlgn="base"/>
            <a:r>
              <a:rPr lang="en-GB" dirty="0">
                <a:solidFill>
                  <a:srgbClr val="000000"/>
                </a:solidFill>
              </a:rPr>
              <a:t>Analog to </a:t>
            </a:r>
            <a:r>
              <a:rPr lang="en-GB">
                <a:solidFill>
                  <a:srgbClr val="000000"/>
                </a:solidFill>
              </a:rPr>
              <a:t>Digital Converter (A/D)</a:t>
            </a:r>
            <a:endParaRPr lang="en-GB" dirty="0">
              <a:solidFill>
                <a:srgbClr val="000000"/>
              </a:solidFill>
            </a:endParaRPr>
          </a:p>
          <a:p>
            <a:pPr fontAlgn="base"/>
            <a:r>
              <a:rPr lang="en-GB" i="0" dirty="0">
                <a:solidFill>
                  <a:srgbClr val="000000"/>
                </a:solidFill>
                <a:effectLst/>
              </a:rPr>
              <a:t>Digital Signal Processor (DSP)</a:t>
            </a:r>
          </a:p>
          <a:p>
            <a:pPr fontAlgn="base"/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436470" cy="365125"/>
          </a:xfrm>
        </p:spPr>
        <p:txBody>
          <a:bodyPr/>
          <a:lstStyle/>
          <a:p>
            <a:r>
              <a:rPr lang="fr-FR"/>
              <a:t>Lecture - 13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78A293-596C-BEF9-72DA-32F648495F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302" y="1402255"/>
            <a:ext cx="6791325" cy="475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514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000" b="1" dirty="0">
                <a:solidFill>
                  <a:schemeClr val="bg1"/>
                </a:solidFill>
              </a:rPr>
              <a:t>Module Descriptor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- 13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1268</Words>
  <Application>Microsoft Office PowerPoint</Application>
  <PresentationFormat>Widescreen</PresentationFormat>
  <Paragraphs>173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4" baseType="lpstr">
      <vt:lpstr>Rubik-Light</vt:lpstr>
      <vt:lpstr>Arial</vt:lpstr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Phased Array System</vt:lpstr>
      <vt:lpstr>Phased Array System</vt:lpstr>
      <vt:lpstr>Phased Array System</vt:lpstr>
      <vt:lpstr>Phased Array System</vt:lpstr>
      <vt:lpstr>Types of Phased array antenna</vt:lpstr>
      <vt:lpstr>Types of Phased array antenna</vt:lpstr>
      <vt:lpstr>Types of Phased array antenna</vt:lpstr>
      <vt:lpstr>Types of Phased array antenna</vt:lpstr>
      <vt:lpstr>Types of Phased array antenna</vt:lpstr>
      <vt:lpstr>Types of Phased array antenna</vt:lpstr>
      <vt:lpstr>Types of Phased array antenna</vt:lpstr>
      <vt:lpstr>Types of Phased array antenna</vt:lpstr>
      <vt:lpstr>Electromagnetic Tracking system</vt:lpstr>
      <vt:lpstr>Electromagnetic Tracking system</vt:lpstr>
      <vt:lpstr>Electromagnetic Tracking system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120</cp:revision>
  <dcterms:created xsi:type="dcterms:W3CDTF">2021-03-09T15:35:42Z</dcterms:created>
  <dcterms:modified xsi:type="dcterms:W3CDTF">2023-03-24T12:00:58Z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