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1" r:id="rId3"/>
    <p:sldId id="257" r:id="rId4"/>
    <p:sldId id="259" r:id="rId5"/>
    <p:sldId id="260" r:id="rId6"/>
    <p:sldId id="268" r:id="rId7"/>
    <p:sldId id="258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77B8E1-1C54-0148-BA20-90658B6FDD11}" v="3" dt="2021-03-01T13:19:54.4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53"/>
    <p:restoredTop sz="94719"/>
  </p:normalViewPr>
  <p:slideViewPr>
    <p:cSldViewPr snapToGrid="0" snapToObjects="1">
      <p:cViewPr varScale="1">
        <p:scale>
          <a:sx n="119" d="100"/>
          <a:sy n="119" d="100"/>
        </p:scale>
        <p:origin x="115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2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2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8AB243-8663-48B3-8E91-3215EF1F44C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1B36EA6-E421-4D4B-A695-AA87E82BE782}">
      <dgm:prSet/>
      <dgm:spPr/>
      <dgm:t>
        <a:bodyPr/>
        <a:lstStyle/>
        <a:p>
          <a:r>
            <a:rPr lang="en-US" baseline="0"/>
            <a:t>The abstract is always written at the end of a report but presented at the start. </a:t>
          </a:r>
          <a:endParaRPr lang="en-US"/>
        </a:p>
      </dgm:t>
    </dgm:pt>
    <dgm:pt modelId="{93DCEFFB-76E4-44AA-A0FE-043D34D66CEB}" type="parTrans" cxnId="{CBE34D65-D481-49D6-A45E-A18E54C4043C}">
      <dgm:prSet/>
      <dgm:spPr/>
      <dgm:t>
        <a:bodyPr/>
        <a:lstStyle/>
        <a:p>
          <a:endParaRPr lang="en-US"/>
        </a:p>
      </dgm:t>
    </dgm:pt>
    <dgm:pt modelId="{51645E5D-4584-4050-9CED-F1FB452051D1}" type="sibTrans" cxnId="{CBE34D65-D481-49D6-A45E-A18E54C4043C}">
      <dgm:prSet/>
      <dgm:spPr/>
      <dgm:t>
        <a:bodyPr/>
        <a:lstStyle/>
        <a:p>
          <a:endParaRPr lang="en-US"/>
        </a:p>
      </dgm:t>
    </dgm:pt>
    <dgm:pt modelId="{FA8A88C2-F74D-41DC-A462-DF0571B04480}">
      <dgm:prSet/>
      <dgm:spPr/>
      <dgm:t>
        <a:bodyPr/>
        <a:lstStyle/>
        <a:p>
          <a:r>
            <a:rPr lang="en-US" baseline="0"/>
            <a:t>The abstract gives the reader a short summary documenting the important points of the paper.</a:t>
          </a:r>
          <a:endParaRPr lang="en-US"/>
        </a:p>
      </dgm:t>
    </dgm:pt>
    <dgm:pt modelId="{72A1B757-DCA9-426D-A075-D5D035D78BC1}" type="parTrans" cxnId="{DB9A2E02-37CC-4123-9A50-142FF2A64C1C}">
      <dgm:prSet/>
      <dgm:spPr/>
      <dgm:t>
        <a:bodyPr/>
        <a:lstStyle/>
        <a:p>
          <a:endParaRPr lang="en-US"/>
        </a:p>
      </dgm:t>
    </dgm:pt>
    <dgm:pt modelId="{D6BC7F3C-6965-42A5-B9B1-1B497E59CD3E}" type="sibTrans" cxnId="{DB9A2E02-37CC-4123-9A50-142FF2A64C1C}">
      <dgm:prSet/>
      <dgm:spPr/>
      <dgm:t>
        <a:bodyPr/>
        <a:lstStyle/>
        <a:p>
          <a:endParaRPr lang="en-US"/>
        </a:p>
      </dgm:t>
    </dgm:pt>
    <dgm:pt modelId="{C2A2A719-7858-419E-BF2A-F2FD5A7ECFE7}">
      <dgm:prSet/>
      <dgm:spPr/>
      <dgm:t>
        <a:bodyPr/>
        <a:lstStyle/>
        <a:p>
          <a:r>
            <a:rPr lang="en-US" baseline="0"/>
            <a:t>What was discovered, what was found in the research process.</a:t>
          </a:r>
          <a:endParaRPr lang="en-US"/>
        </a:p>
      </dgm:t>
    </dgm:pt>
    <dgm:pt modelId="{FC3FF85F-C694-48F6-A795-B090AEFC77AF}" type="parTrans" cxnId="{23AB54D0-BD30-4C7A-BB15-5916AA71BCA0}">
      <dgm:prSet/>
      <dgm:spPr/>
      <dgm:t>
        <a:bodyPr/>
        <a:lstStyle/>
        <a:p>
          <a:endParaRPr lang="en-US"/>
        </a:p>
      </dgm:t>
    </dgm:pt>
    <dgm:pt modelId="{381B6507-FA18-48E5-9938-D1D78E745AE9}" type="sibTrans" cxnId="{23AB54D0-BD30-4C7A-BB15-5916AA71BCA0}">
      <dgm:prSet/>
      <dgm:spPr/>
      <dgm:t>
        <a:bodyPr/>
        <a:lstStyle/>
        <a:p>
          <a:endParaRPr lang="en-US"/>
        </a:p>
      </dgm:t>
    </dgm:pt>
    <dgm:pt modelId="{587503AD-DEDC-402F-84B0-370DCF74D66D}">
      <dgm:prSet/>
      <dgm:spPr/>
      <dgm:t>
        <a:bodyPr/>
        <a:lstStyle/>
        <a:p>
          <a:r>
            <a:rPr lang="en-US" baseline="0"/>
            <a:t>What are the findings? </a:t>
          </a:r>
          <a:endParaRPr lang="en-US"/>
        </a:p>
      </dgm:t>
    </dgm:pt>
    <dgm:pt modelId="{D38D5D04-FA82-4668-B0F8-E00BE89CE2F4}" type="parTrans" cxnId="{51ACD289-D4E5-40CC-8C90-F56A288746A1}">
      <dgm:prSet/>
      <dgm:spPr/>
      <dgm:t>
        <a:bodyPr/>
        <a:lstStyle/>
        <a:p>
          <a:endParaRPr lang="en-US"/>
        </a:p>
      </dgm:t>
    </dgm:pt>
    <dgm:pt modelId="{C3001481-9D42-4F5D-BB64-025D17EE1F30}" type="sibTrans" cxnId="{51ACD289-D4E5-40CC-8C90-F56A288746A1}">
      <dgm:prSet/>
      <dgm:spPr/>
      <dgm:t>
        <a:bodyPr/>
        <a:lstStyle/>
        <a:p>
          <a:endParaRPr lang="en-US"/>
        </a:p>
      </dgm:t>
    </dgm:pt>
    <dgm:pt modelId="{23FF9E96-0C38-429C-9FD1-C756389915E9}">
      <dgm:prSet/>
      <dgm:spPr/>
      <dgm:t>
        <a:bodyPr/>
        <a:lstStyle/>
        <a:p>
          <a:r>
            <a:rPr lang="en-US" baseline="0"/>
            <a:t>Is there a benefit for future research. (Recommendations).</a:t>
          </a:r>
          <a:endParaRPr lang="en-US"/>
        </a:p>
      </dgm:t>
    </dgm:pt>
    <dgm:pt modelId="{6F49AB67-FE70-4E54-9653-FA5D48C10F74}" type="parTrans" cxnId="{D9529F58-5041-47C0-A3E1-B85F4D439C11}">
      <dgm:prSet/>
      <dgm:spPr/>
      <dgm:t>
        <a:bodyPr/>
        <a:lstStyle/>
        <a:p>
          <a:endParaRPr lang="en-US"/>
        </a:p>
      </dgm:t>
    </dgm:pt>
    <dgm:pt modelId="{57A9A8C3-EC61-40F1-8EC9-472E916CE69F}" type="sibTrans" cxnId="{D9529F58-5041-47C0-A3E1-B85F4D439C11}">
      <dgm:prSet/>
      <dgm:spPr/>
      <dgm:t>
        <a:bodyPr/>
        <a:lstStyle/>
        <a:p>
          <a:endParaRPr lang="en-US"/>
        </a:p>
      </dgm:t>
    </dgm:pt>
    <dgm:pt modelId="{1FB7FC23-7663-46A1-8FB7-3AD1DC68631D}" type="pres">
      <dgm:prSet presAssocID="{A28AB243-8663-48B3-8E91-3215EF1F44C9}" presName="root" presStyleCnt="0">
        <dgm:presLayoutVars>
          <dgm:dir/>
          <dgm:resizeHandles val="exact"/>
        </dgm:presLayoutVars>
      </dgm:prSet>
      <dgm:spPr/>
    </dgm:pt>
    <dgm:pt modelId="{5FFE3B2F-1E75-4C1C-A588-E3162BD54AB2}" type="pres">
      <dgm:prSet presAssocID="{81B36EA6-E421-4D4B-A695-AA87E82BE782}" presName="compNode" presStyleCnt="0"/>
      <dgm:spPr/>
    </dgm:pt>
    <dgm:pt modelId="{D6468CBD-7101-45AD-87F8-BBB6E230BD0C}" type="pres">
      <dgm:prSet presAssocID="{81B36EA6-E421-4D4B-A695-AA87E82BE782}" presName="bgRect" presStyleLbl="bgShp" presStyleIdx="0" presStyleCnt="5"/>
      <dgm:spPr/>
    </dgm:pt>
    <dgm:pt modelId="{41642652-DDB9-4037-94BD-2C99FF51246E}" type="pres">
      <dgm:prSet presAssocID="{81B36EA6-E421-4D4B-A695-AA87E82BE78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1CBD707-BA36-4592-B7D3-741A9E42AEAE}" type="pres">
      <dgm:prSet presAssocID="{81B36EA6-E421-4D4B-A695-AA87E82BE782}" presName="spaceRect" presStyleCnt="0"/>
      <dgm:spPr/>
    </dgm:pt>
    <dgm:pt modelId="{572B147B-7885-449E-8B36-18DD31E27B38}" type="pres">
      <dgm:prSet presAssocID="{81B36EA6-E421-4D4B-A695-AA87E82BE782}" presName="parTx" presStyleLbl="revTx" presStyleIdx="0" presStyleCnt="5">
        <dgm:presLayoutVars>
          <dgm:chMax val="0"/>
          <dgm:chPref val="0"/>
        </dgm:presLayoutVars>
      </dgm:prSet>
      <dgm:spPr/>
    </dgm:pt>
    <dgm:pt modelId="{D66C6DD1-D4C4-40DF-A3D4-5ED5EEFFFA1E}" type="pres">
      <dgm:prSet presAssocID="{51645E5D-4584-4050-9CED-F1FB452051D1}" presName="sibTrans" presStyleCnt="0"/>
      <dgm:spPr/>
    </dgm:pt>
    <dgm:pt modelId="{ACE626AF-89D8-4609-BD3D-94935A2600D8}" type="pres">
      <dgm:prSet presAssocID="{FA8A88C2-F74D-41DC-A462-DF0571B04480}" presName="compNode" presStyleCnt="0"/>
      <dgm:spPr/>
    </dgm:pt>
    <dgm:pt modelId="{C54AF225-576E-42DC-9333-300BC6E04B9C}" type="pres">
      <dgm:prSet presAssocID="{FA8A88C2-F74D-41DC-A462-DF0571B04480}" presName="bgRect" presStyleLbl="bgShp" presStyleIdx="1" presStyleCnt="5"/>
      <dgm:spPr/>
    </dgm:pt>
    <dgm:pt modelId="{4667256C-8DFE-4D72-BFD4-ABD9CEE64F4C}" type="pres">
      <dgm:prSet presAssocID="{FA8A88C2-F74D-41DC-A462-DF0571B0448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E30FABBA-5E45-43C5-9C54-50B092413D3A}" type="pres">
      <dgm:prSet presAssocID="{FA8A88C2-F74D-41DC-A462-DF0571B04480}" presName="spaceRect" presStyleCnt="0"/>
      <dgm:spPr/>
    </dgm:pt>
    <dgm:pt modelId="{C1F28ABA-0772-4F16-B986-581B9E5A78DC}" type="pres">
      <dgm:prSet presAssocID="{FA8A88C2-F74D-41DC-A462-DF0571B04480}" presName="parTx" presStyleLbl="revTx" presStyleIdx="1" presStyleCnt="5">
        <dgm:presLayoutVars>
          <dgm:chMax val="0"/>
          <dgm:chPref val="0"/>
        </dgm:presLayoutVars>
      </dgm:prSet>
      <dgm:spPr/>
    </dgm:pt>
    <dgm:pt modelId="{5603F546-A678-445A-AC51-F5A9AEAFD5AB}" type="pres">
      <dgm:prSet presAssocID="{D6BC7F3C-6965-42A5-B9B1-1B497E59CD3E}" presName="sibTrans" presStyleCnt="0"/>
      <dgm:spPr/>
    </dgm:pt>
    <dgm:pt modelId="{4FAAE605-84D1-4967-8822-48C99790C07C}" type="pres">
      <dgm:prSet presAssocID="{C2A2A719-7858-419E-BF2A-F2FD5A7ECFE7}" presName="compNode" presStyleCnt="0"/>
      <dgm:spPr/>
    </dgm:pt>
    <dgm:pt modelId="{E959A049-42F1-46CA-BC2E-7F54B421BDFD}" type="pres">
      <dgm:prSet presAssocID="{C2A2A719-7858-419E-BF2A-F2FD5A7ECFE7}" presName="bgRect" presStyleLbl="bgShp" presStyleIdx="2" presStyleCnt="5"/>
      <dgm:spPr/>
    </dgm:pt>
    <dgm:pt modelId="{E5D13733-649C-4D39-9214-0747FCF85F29}" type="pres">
      <dgm:prSet presAssocID="{C2A2A719-7858-419E-BF2A-F2FD5A7ECFE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50FEEC0F-C967-49AC-81F7-3E7F38DCEBF9}" type="pres">
      <dgm:prSet presAssocID="{C2A2A719-7858-419E-BF2A-F2FD5A7ECFE7}" presName="spaceRect" presStyleCnt="0"/>
      <dgm:spPr/>
    </dgm:pt>
    <dgm:pt modelId="{379E4373-09BF-467C-A8E0-6E8482D7BA61}" type="pres">
      <dgm:prSet presAssocID="{C2A2A719-7858-419E-BF2A-F2FD5A7ECFE7}" presName="parTx" presStyleLbl="revTx" presStyleIdx="2" presStyleCnt="5">
        <dgm:presLayoutVars>
          <dgm:chMax val="0"/>
          <dgm:chPref val="0"/>
        </dgm:presLayoutVars>
      </dgm:prSet>
      <dgm:spPr/>
    </dgm:pt>
    <dgm:pt modelId="{E2A82B58-319F-4803-B440-253482AAE22C}" type="pres">
      <dgm:prSet presAssocID="{381B6507-FA18-48E5-9938-D1D78E745AE9}" presName="sibTrans" presStyleCnt="0"/>
      <dgm:spPr/>
    </dgm:pt>
    <dgm:pt modelId="{FE117202-E411-43AD-BF12-CD35F16C1FFE}" type="pres">
      <dgm:prSet presAssocID="{587503AD-DEDC-402F-84B0-370DCF74D66D}" presName="compNode" presStyleCnt="0"/>
      <dgm:spPr/>
    </dgm:pt>
    <dgm:pt modelId="{F4413A7E-7418-4298-8FBF-D7F3C497D6C0}" type="pres">
      <dgm:prSet presAssocID="{587503AD-DEDC-402F-84B0-370DCF74D66D}" presName="bgRect" presStyleLbl="bgShp" presStyleIdx="3" presStyleCnt="5"/>
      <dgm:spPr/>
    </dgm:pt>
    <dgm:pt modelId="{ED431780-7CBB-4142-8914-5E0E6715C2EE}" type="pres">
      <dgm:prSet presAssocID="{587503AD-DEDC-402F-84B0-370DCF74D66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1B7C62B-01B7-45AE-AECC-5C34089BB9E5}" type="pres">
      <dgm:prSet presAssocID="{587503AD-DEDC-402F-84B0-370DCF74D66D}" presName="spaceRect" presStyleCnt="0"/>
      <dgm:spPr/>
    </dgm:pt>
    <dgm:pt modelId="{97311445-1F2C-47DA-B26E-5807A8EDA5A7}" type="pres">
      <dgm:prSet presAssocID="{587503AD-DEDC-402F-84B0-370DCF74D66D}" presName="parTx" presStyleLbl="revTx" presStyleIdx="3" presStyleCnt="5">
        <dgm:presLayoutVars>
          <dgm:chMax val="0"/>
          <dgm:chPref val="0"/>
        </dgm:presLayoutVars>
      </dgm:prSet>
      <dgm:spPr/>
    </dgm:pt>
    <dgm:pt modelId="{09AAAAFD-9C4D-4EF9-8F7D-822AF78C19AF}" type="pres">
      <dgm:prSet presAssocID="{C3001481-9D42-4F5D-BB64-025D17EE1F30}" presName="sibTrans" presStyleCnt="0"/>
      <dgm:spPr/>
    </dgm:pt>
    <dgm:pt modelId="{8CCD99BC-B7A1-4B96-BA7C-0BD9765EE6BB}" type="pres">
      <dgm:prSet presAssocID="{23FF9E96-0C38-429C-9FD1-C756389915E9}" presName="compNode" presStyleCnt="0"/>
      <dgm:spPr/>
    </dgm:pt>
    <dgm:pt modelId="{0278722E-A058-457F-A256-639C3BEBD7DC}" type="pres">
      <dgm:prSet presAssocID="{23FF9E96-0C38-429C-9FD1-C756389915E9}" presName="bgRect" presStyleLbl="bgShp" presStyleIdx="4" presStyleCnt="5"/>
      <dgm:spPr/>
    </dgm:pt>
    <dgm:pt modelId="{A227982B-9933-4BA3-B0A9-50437D5F135C}" type="pres">
      <dgm:prSet presAssocID="{23FF9E96-0C38-429C-9FD1-C756389915E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97F3BB5-6676-433A-87BB-351923BF47F5}" type="pres">
      <dgm:prSet presAssocID="{23FF9E96-0C38-429C-9FD1-C756389915E9}" presName="spaceRect" presStyleCnt="0"/>
      <dgm:spPr/>
    </dgm:pt>
    <dgm:pt modelId="{F66FD74D-63AD-45DB-93EA-D6F91A878F08}" type="pres">
      <dgm:prSet presAssocID="{23FF9E96-0C38-429C-9FD1-C756389915E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B9A2E02-37CC-4123-9A50-142FF2A64C1C}" srcId="{A28AB243-8663-48B3-8E91-3215EF1F44C9}" destId="{FA8A88C2-F74D-41DC-A462-DF0571B04480}" srcOrd="1" destOrd="0" parTransId="{72A1B757-DCA9-426D-A075-D5D035D78BC1}" sibTransId="{D6BC7F3C-6965-42A5-B9B1-1B497E59CD3E}"/>
    <dgm:cxn modelId="{ACDF2005-3A6A-47F2-BC62-54ED9589E706}" type="presOf" srcId="{81B36EA6-E421-4D4B-A695-AA87E82BE782}" destId="{572B147B-7885-449E-8B36-18DD31E27B38}" srcOrd="0" destOrd="0" presId="urn:microsoft.com/office/officeart/2018/2/layout/IconVerticalSolidList"/>
    <dgm:cxn modelId="{7F81B027-BF8C-4195-A9F4-8B48596B1727}" type="presOf" srcId="{C2A2A719-7858-419E-BF2A-F2FD5A7ECFE7}" destId="{379E4373-09BF-467C-A8E0-6E8482D7BA61}" srcOrd="0" destOrd="0" presId="urn:microsoft.com/office/officeart/2018/2/layout/IconVerticalSolidList"/>
    <dgm:cxn modelId="{3B013540-2614-42EB-9D6E-C86546CC288F}" type="presOf" srcId="{FA8A88C2-F74D-41DC-A462-DF0571B04480}" destId="{C1F28ABA-0772-4F16-B986-581B9E5A78DC}" srcOrd="0" destOrd="0" presId="urn:microsoft.com/office/officeart/2018/2/layout/IconVerticalSolidList"/>
    <dgm:cxn modelId="{CBE34D65-D481-49D6-A45E-A18E54C4043C}" srcId="{A28AB243-8663-48B3-8E91-3215EF1F44C9}" destId="{81B36EA6-E421-4D4B-A695-AA87E82BE782}" srcOrd="0" destOrd="0" parTransId="{93DCEFFB-76E4-44AA-A0FE-043D34D66CEB}" sibTransId="{51645E5D-4584-4050-9CED-F1FB452051D1}"/>
    <dgm:cxn modelId="{D9529F58-5041-47C0-A3E1-B85F4D439C11}" srcId="{A28AB243-8663-48B3-8E91-3215EF1F44C9}" destId="{23FF9E96-0C38-429C-9FD1-C756389915E9}" srcOrd="4" destOrd="0" parTransId="{6F49AB67-FE70-4E54-9653-FA5D48C10F74}" sibTransId="{57A9A8C3-EC61-40F1-8EC9-472E916CE69F}"/>
    <dgm:cxn modelId="{3921E887-3465-45E8-9315-9BD66CB6ADCD}" type="presOf" srcId="{23FF9E96-0C38-429C-9FD1-C756389915E9}" destId="{F66FD74D-63AD-45DB-93EA-D6F91A878F08}" srcOrd="0" destOrd="0" presId="urn:microsoft.com/office/officeart/2018/2/layout/IconVerticalSolidList"/>
    <dgm:cxn modelId="{51ACD289-D4E5-40CC-8C90-F56A288746A1}" srcId="{A28AB243-8663-48B3-8E91-3215EF1F44C9}" destId="{587503AD-DEDC-402F-84B0-370DCF74D66D}" srcOrd="3" destOrd="0" parTransId="{D38D5D04-FA82-4668-B0F8-E00BE89CE2F4}" sibTransId="{C3001481-9D42-4F5D-BB64-025D17EE1F30}"/>
    <dgm:cxn modelId="{F78EF490-9B16-4B5F-9F61-F14AEFAA2312}" type="presOf" srcId="{A28AB243-8663-48B3-8E91-3215EF1F44C9}" destId="{1FB7FC23-7663-46A1-8FB7-3AD1DC68631D}" srcOrd="0" destOrd="0" presId="urn:microsoft.com/office/officeart/2018/2/layout/IconVerticalSolidList"/>
    <dgm:cxn modelId="{23AB54D0-BD30-4C7A-BB15-5916AA71BCA0}" srcId="{A28AB243-8663-48B3-8E91-3215EF1F44C9}" destId="{C2A2A719-7858-419E-BF2A-F2FD5A7ECFE7}" srcOrd="2" destOrd="0" parTransId="{FC3FF85F-C694-48F6-A795-B090AEFC77AF}" sibTransId="{381B6507-FA18-48E5-9938-D1D78E745AE9}"/>
    <dgm:cxn modelId="{3245F9FC-0387-438E-B59B-686127889B68}" type="presOf" srcId="{587503AD-DEDC-402F-84B0-370DCF74D66D}" destId="{97311445-1F2C-47DA-B26E-5807A8EDA5A7}" srcOrd="0" destOrd="0" presId="urn:microsoft.com/office/officeart/2018/2/layout/IconVerticalSolidList"/>
    <dgm:cxn modelId="{013BB1AA-E591-4842-AAA3-6C6EF124A60A}" type="presParOf" srcId="{1FB7FC23-7663-46A1-8FB7-3AD1DC68631D}" destId="{5FFE3B2F-1E75-4C1C-A588-E3162BD54AB2}" srcOrd="0" destOrd="0" presId="urn:microsoft.com/office/officeart/2018/2/layout/IconVerticalSolidList"/>
    <dgm:cxn modelId="{369C9F37-B265-4294-9961-8BD6ABC25FA4}" type="presParOf" srcId="{5FFE3B2F-1E75-4C1C-A588-E3162BD54AB2}" destId="{D6468CBD-7101-45AD-87F8-BBB6E230BD0C}" srcOrd="0" destOrd="0" presId="urn:microsoft.com/office/officeart/2018/2/layout/IconVerticalSolidList"/>
    <dgm:cxn modelId="{8B81ACA8-B915-4814-9CD7-E3BFFDFC4126}" type="presParOf" srcId="{5FFE3B2F-1E75-4C1C-A588-E3162BD54AB2}" destId="{41642652-DDB9-4037-94BD-2C99FF51246E}" srcOrd="1" destOrd="0" presId="urn:microsoft.com/office/officeart/2018/2/layout/IconVerticalSolidList"/>
    <dgm:cxn modelId="{4CA61FE5-94E6-411F-A744-38D2EE36BA3B}" type="presParOf" srcId="{5FFE3B2F-1E75-4C1C-A588-E3162BD54AB2}" destId="{11CBD707-BA36-4592-B7D3-741A9E42AEAE}" srcOrd="2" destOrd="0" presId="urn:microsoft.com/office/officeart/2018/2/layout/IconVerticalSolidList"/>
    <dgm:cxn modelId="{B360658D-D44A-4961-B1F2-088E6323CCAD}" type="presParOf" srcId="{5FFE3B2F-1E75-4C1C-A588-E3162BD54AB2}" destId="{572B147B-7885-449E-8B36-18DD31E27B38}" srcOrd="3" destOrd="0" presId="urn:microsoft.com/office/officeart/2018/2/layout/IconVerticalSolidList"/>
    <dgm:cxn modelId="{A3458309-F376-4DFB-8C11-20F7644C4801}" type="presParOf" srcId="{1FB7FC23-7663-46A1-8FB7-3AD1DC68631D}" destId="{D66C6DD1-D4C4-40DF-A3D4-5ED5EEFFFA1E}" srcOrd="1" destOrd="0" presId="urn:microsoft.com/office/officeart/2018/2/layout/IconVerticalSolidList"/>
    <dgm:cxn modelId="{446C1190-00EF-4C18-8E03-328376F9F1B3}" type="presParOf" srcId="{1FB7FC23-7663-46A1-8FB7-3AD1DC68631D}" destId="{ACE626AF-89D8-4609-BD3D-94935A2600D8}" srcOrd="2" destOrd="0" presId="urn:microsoft.com/office/officeart/2018/2/layout/IconVerticalSolidList"/>
    <dgm:cxn modelId="{89C5EDF9-EAFA-41FC-8C8A-6392A5118CAD}" type="presParOf" srcId="{ACE626AF-89D8-4609-BD3D-94935A2600D8}" destId="{C54AF225-576E-42DC-9333-300BC6E04B9C}" srcOrd="0" destOrd="0" presId="urn:microsoft.com/office/officeart/2018/2/layout/IconVerticalSolidList"/>
    <dgm:cxn modelId="{3B5C3790-0359-4423-BC72-4F6D461BB4A1}" type="presParOf" srcId="{ACE626AF-89D8-4609-BD3D-94935A2600D8}" destId="{4667256C-8DFE-4D72-BFD4-ABD9CEE64F4C}" srcOrd="1" destOrd="0" presId="urn:microsoft.com/office/officeart/2018/2/layout/IconVerticalSolidList"/>
    <dgm:cxn modelId="{D707A2D8-0ADB-4884-9782-607D0D5CF643}" type="presParOf" srcId="{ACE626AF-89D8-4609-BD3D-94935A2600D8}" destId="{E30FABBA-5E45-43C5-9C54-50B092413D3A}" srcOrd="2" destOrd="0" presId="urn:microsoft.com/office/officeart/2018/2/layout/IconVerticalSolidList"/>
    <dgm:cxn modelId="{2DAD89F9-F0FB-4CE7-ADFE-EB052495FF9B}" type="presParOf" srcId="{ACE626AF-89D8-4609-BD3D-94935A2600D8}" destId="{C1F28ABA-0772-4F16-B986-581B9E5A78DC}" srcOrd="3" destOrd="0" presId="urn:microsoft.com/office/officeart/2018/2/layout/IconVerticalSolidList"/>
    <dgm:cxn modelId="{8FC7FD62-147C-4C8F-A33A-01151923337E}" type="presParOf" srcId="{1FB7FC23-7663-46A1-8FB7-3AD1DC68631D}" destId="{5603F546-A678-445A-AC51-F5A9AEAFD5AB}" srcOrd="3" destOrd="0" presId="urn:microsoft.com/office/officeart/2018/2/layout/IconVerticalSolidList"/>
    <dgm:cxn modelId="{F323199C-ACE5-4607-B311-D8DDC784C1B5}" type="presParOf" srcId="{1FB7FC23-7663-46A1-8FB7-3AD1DC68631D}" destId="{4FAAE605-84D1-4967-8822-48C99790C07C}" srcOrd="4" destOrd="0" presId="urn:microsoft.com/office/officeart/2018/2/layout/IconVerticalSolidList"/>
    <dgm:cxn modelId="{FDC38722-2342-4030-A5D6-D96581CCFC47}" type="presParOf" srcId="{4FAAE605-84D1-4967-8822-48C99790C07C}" destId="{E959A049-42F1-46CA-BC2E-7F54B421BDFD}" srcOrd="0" destOrd="0" presId="urn:microsoft.com/office/officeart/2018/2/layout/IconVerticalSolidList"/>
    <dgm:cxn modelId="{CD40D173-85C0-41A8-A61F-E27F87817F2F}" type="presParOf" srcId="{4FAAE605-84D1-4967-8822-48C99790C07C}" destId="{E5D13733-649C-4D39-9214-0747FCF85F29}" srcOrd="1" destOrd="0" presId="urn:microsoft.com/office/officeart/2018/2/layout/IconVerticalSolidList"/>
    <dgm:cxn modelId="{DF6EF441-274A-43E9-B3BC-994F8418966F}" type="presParOf" srcId="{4FAAE605-84D1-4967-8822-48C99790C07C}" destId="{50FEEC0F-C967-49AC-81F7-3E7F38DCEBF9}" srcOrd="2" destOrd="0" presId="urn:microsoft.com/office/officeart/2018/2/layout/IconVerticalSolidList"/>
    <dgm:cxn modelId="{0B31F412-A18D-43CE-9AFF-73567DC6F770}" type="presParOf" srcId="{4FAAE605-84D1-4967-8822-48C99790C07C}" destId="{379E4373-09BF-467C-A8E0-6E8482D7BA61}" srcOrd="3" destOrd="0" presId="urn:microsoft.com/office/officeart/2018/2/layout/IconVerticalSolidList"/>
    <dgm:cxn modelId="{48C01EFC-291F-4969-B893-18A7C4EDBF74}" type="presParOf" srcId="{1FB7FC23-7663-46A1-8FB7-3AD1DC68631D}" destId="{E2A82B58-319F-4803-B440-253482AAE22C}" srcOrd="5" destOrd="0" presId="urn:microsoft.com/office/officeart/2018/2/layout/IconVerticalSolidList"/>
    <dgm:cxn modelId="{73E8878B-9D37-4CBE-9454-ACACC92F33CA}" type="presParOf" srcId="{1FB7FC23-7663-46A1-8FB7-3AD1DC68631D}" destId="{FE117202-E411-43AD-BF12-CD35F16C1FFE}" srcOrd="6" destOrd="0" presId="urn:microsoft.com/office/officeart/2018/2/layout/IconVerticalSolidList"/>
    <dgm:cxn modelId="{CE6A917C-67DE-4DE0-BD7D-36C267DC88C7}" type="presParOf" srcId="{FE117202-E411-43AD-BF12-CD35F16C1FFE}" destId="{F4413A7E-7418-4298-8FBF-D7F3C497D6C0}" srcOrd="0" destOrd="0" presId="urn:microsoft.com/office/officeart/2018/2/layout/IconVerticalSolidList"/>
    <dgm:cxn modelId="{6473B4ED-4255-40B1-B95E-3898CEF5CB89}" type="presParOf" srcId="{FE117202-E411-43AD-BF12-CD35F16C1FFE}" destId="{ED431780-7CBB-4142-8914-5E0E6715C2EE}" srcOrd="1" destOrd="0" presId="urn:microsoft.com/office/officeart/2018/2/layout/IconVerticalSolidList"/>
    <dgm:cxn modelId="{58AA2E50-7A2C-4A51-88E2-7C05D8B049FE}" type="presParOf" srcId="{FE117202-E411-43AD-BF12-CD35F16C1FFE}" destId="{51B7C62B-01B7-45AE-AECC-5C34089BB9E5}" srcOrd="2" destOrd="0" presId="urn:microsoft.com/office/officeart/2018/2/layout/IconVerticalSolidList"/>
    <dgm:cxn modelId="{C1798626-E04B-405E-9914-2EFC7EBDDCAA}" type="presParOf" srcId="{FE117202-E411-43AD-BF12-CD35F16C1FFE}" destId="{97311445-1F2C-47DA-B26E-5807A8EDA5A7}" srcOrd="3" destOrd="0" presId="urn:microsoft.com/office/officeart/2018/2/layout/IconVerticalSolidList"/>
    <dgm:cxn modelId="{A2F7D9FD-E14C-44DB-A514-CBD09A86BAAE}" type="presParOf" srcId="{1FB7FC23-7663-46A1-8FB7-3AD1DC68631D}" destId="{09AAAAFD-9C4D-4EF9-8F7D-822AF78C19AF}" srcOrd="7" destOrd="0" presId="urn:microsoft.com/office/officeart/2018/2/layout/IconVerticalSolidList"/>
    <dgm:cxn modelId="{111EB385-982D-4831-B870-B2A4C9780F00}" type="presParOf" srcId="{1FB7FC23-7663-46A1-8FB7-3AD1DC68631D}" destId="{8CCD99BC-B7A1-4B96-BA7C-0BD9765EE6BB}" srcOrd="8" destOrd="0" presId="urn:microsoft.com/office/officeart/2018/2/layout/IconVerticalSolidList"/>
    <dgm:cxn modelId="{8F21BEEF-AEF7-4BBB-AB1E-78C808296630}" type="presParOf" srcId="{8CCD99BC-B7A1-4B96-BA7C-0BD9765EE6BB}" destId="{0278722E-A058-457F-A256-639C3BEBD7DC}" srcOrd="0" destOrd="0" presId="urn:microsoft.com/office/officeart/2018/2/layout/IconVerticalSolidList"/>
    <dgm:cxn modelId="{746DDC5E-C19B-4B49-8D6C-F7741C585874}" type="presParOf" srcId="{8CCD99BC-B7A1-4B96-BA7C-0BD9765EE6BB}" destId="{A227982B-9933-4BA3-B0A9-50437D5F135C}" srcOrd="1" destOrd="0" presId="urn:microsoft.com/office/officeart/2018/2/layout/IconVerticalSolidList"/>
    <dgm:cxn modelId="{C629162A-2104-48A8-8F04-44BDEEE10085}" type="presParOf" srcId="{8CCD99BC-B7A1-4B96-BA7C-0BD9765EE6BB}" destId="{E97F3BB5-6676-433A-87BB-351923BF47F5}" srcOrd="2" destOrd="0" presId="urn:microsoft.com/office/officeart/2018/2/layout/IconVerticalSolidList"/>
    <dgm:cxn modelId="{1C2289EE-BF8C-44BB-A3B1-7AB5DFE4CC90}" type="presParOf" srcId="{8CCD99BC-B7A1-4B96-BA7C-0BD9765EE6BB}" destId="{F66FD74D-63AD-45DB-93EA-D6F91A878F0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726F41-9885-43FF-8359-D81D51FE340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AEED113-6A3F-4806-A707-99A67CDA09BF}">
      <dgm:prSet/>
      <dgm:spPr/>
      <dgm:t>
        <a:bodyPr/>
        <a:lstStyle/>
        <a:p>
          <a:r>
            <a:rPr lang="en-US" baseline="0"/>
            <a:t>Headings. </a:t>
          </a:r>
          <a:endParaRPr lang="en-US"/>
        </a:p>
      </dgm:t>
    </dgm:pt>
    <dgm:pt modelId="{3D2339E3-1EA6-4DAB-9BAA-DDAFCB6A7FE0}" type="parTrans" cxnId="{06C59972-C941-4AD3-B57B-24C1EB4CC0A5}">
      <dgm:prSet/>
      <dgm:spPr/>
      <dgm:t>
        <a:bodyPr/>
        <a:lstStyle/>
        <a:p>
          <a:endParaRPr lang="en-US"/>
        </a:p>
      </dgm:t>
    </dgm:pt>
    <dgm:pt modelId="{7384769C-0F00-4DCA-AE93-B6D29F5E41A2}" type="sibTrans" cxnId="{06C59972-C941-4AD3-B57B-24C1EB4CC0A5}">
      <dgm:prSet/>
      <dgm:spPr/>
      <dgm:t>
        <a:bodyPr/>
        <a:lstStyle/>
        <a:p>
          <a:endParaRPr lang="en-US"/>
        </a:p>
      </dgm:t>
    </dgm:pt>
    <dgm:pt modelId="{99868A5A-F943-49F3-90FB-360305F31048}">
      <dgm:prSet/>
      <dgm:spPr/>
      <dgm:t>
        <a:bodyPr/>
        <a:lstStyle/>
        <a:p>
          <a:r>
            <a:rPr lang="en-US" baseline="0"/>
            <a:t>Sub-headings</a:t>
          </a:r>
          <a:endParaRPr lang="en-US"/>
        </a:p>
      </dgm:t>
    </dgm:pt>
    <dgm:pt modelId="{81DE0719-38B8-472B-81B9-887DF97BFC64}" type="parTrans" cxnId="{332D0D06-773F-4161-897E-4BAFF01B7C46}">
      <dgm:prSet/>
      <dgm:spPr/>
      <dgm:t>
        <a:bodyPr/>
        <a:lstStyle/>
        <a:p>
          <a:endParaRPr lang="en-US"/>
        </a:p>
      </dgm:t>
    </dgm:pt>
    <dgm:pt modelId="{7FA70168-F003-406C-94AC-EB0FC5346663}" type="sibTrans" cxnId="{332D0D06-773F-4161-897E-4BAFF01B7C46}">
      <dgm:prSet/>
      <dgm:spPr/>
      <dgm:t>
        <a:bodyPr/>
        <a:lstStyle/>
        <a:p>
          <a:endParaRPr lang="en-US"/>
        </a:p>
      </dgm:t>
    </dgm:pt>
    <dgm:pt modelId="{2D1CED97-1765-4D79-B0EC-1DE783C4F06A}">
      <dgm:prSet/>
      <dgm:spPr/>
      <dgm:t>
        <a:bodyPr/>
        <a:lstStyle/>
        <a:p>
          <a:r>
            <a:rPr lang="en-US" baseline="0"/>
            <a:t>Page numbers. </a:t>
          </a:r>
          <a:endParaRPr lang="en-US"/>
        </a:p>
      </dgm:t>
    </dgm:pt>
    <dgm:pt modelId="{204E8A94-4537-47A7-BA5E-8F7EAED33A3B}" type="parTrans" cxnId="{8BBAB11E-B9EB-4709-AFD7-4C5B15FA68DE}">
      <dgm:prSet/>
      <dgm:spPr/>
      <dgm:t>
        <a:bodyPr/>
        <a:lstStyle/>
        <a:p>
          <a:endParaRPr lang="en-US"/>
        </a:p>
      </dgm:t>
    </dgm:pt>
    <dgm:pt modelId="{A75772F0-E3EB-458F-8711-1C07DE3A7CBF}" type="sibTrans" cxnId="{8BBAB11E-B9EB-4709-AFD7-4C5B15FA68DE}">
      <dgm:prSet/>
      <dgm:spPr/>
      <dgm:t>
        <a:bodyPr/>
        <a:lstStyle/>
        <a:p>
          <a:endParaRPr lang="en-US"/>
        </a:p>
      </dgm:t>
    </dgm:pt>
    <dgm:pt modelId="{E68A70D5-7B42-4FFE-8959-8FA491E898EA}">
      <dgm:prSet/>
      <dgm:spPr/>
      <dgm:t>
        <a:bodyPr/>
        <a:lstStyle/>
        <a:p>
          <a:r>
            <a:rPr lang="en-US" baseline="0"/>
            <a:t>Inform the reader what is on what page.</a:t>
          </a:r>
          <a:endParaRPr lang="en-US"/>
        </a:p>
      </dgm:t>
    </dgm:pt>
    <dgm:pt modelId="{68C41AE0-33CA-4B08-B123-3FF4C68D48D7}" type="parTrans" cxnId="{4A0E0741-5967-4D40-AAA8-0CCEEA509C04}">
      <dgm:prSet/>
      <dgm:spPr/>
      <dgm:t>
        <a:bodyPr/>
        <a:lstStyle/>
        <a:p>
          <a:endParaRPr lang="en-US"/>
        </a:p>
      </dgm:t>
    </dgm:pt>
    <dgm:pt modelId="{8644643C-29AA-4819-B5A5-CAD3F92A792F}" type="sibTrans" cxnId="{4A0E0741-5967-4D40-AAA8-0CCEEA509C04}">
      <dgm:prSet/>
      <dgm:spPr/>
      <dgm:t>
        <a:bodyPr/>
        <a:lstStyle/>
        <a:p>
          <a:endParaRPr lang="en-US"/>
        </a:p>
      </dgm:t>
    </dgm:pt>
    <dgm:pt modelId="{58E1358B-CDCB-1241-8AF4-BF95E8FCAB51}" type="pres">
      <dgm:prSet presAssocID="{3E726F41-9885-43FF-8359-D81D51FE340E}" presName="linear" presStyleCnt="0">
        <dgm:presLayoutVars>
          <dgm:animLvl val="lvl"/>
          <dgm:resizeHandles val="exact"/>
        </dgm:presLayoutVars>
      </dgm:prSet>
      <dgm:spPr/>
    </dgm:pt>
    <dgm:pt modelId="{305BA17C-0A59-4549-93FB-4B89229D2261}" type="pres">
      <dgm:prSet presAssocID="{BAEED113-6A3F-4806-A707-99A67CDA09B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DC8372C-BA05-3C46-9D70-EE9F6D7D5ABA}" type="pres">
      <dgm:prSet presAssocID="{7384769C-0F00-4DCA-AE93-B6D29F5E41A2}" presName="spacer" presStyleCnt="0"/>
      <dgm:spPr/>
    </dgm:pt>
    <dgm:pt modelId="{7B3D9F77-88A6-F941-B310-CC0737022F98}" type="pres">
      <dgm:prSet presAssocID="{99868A5A-F943-49F3-90FB-360305F3104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C4C2B84-7826-AC43-9FA0-DFA05E782214}" type="pres">
      <dgm:prSet presAssocID="{7FA70168-F003-406C-94AC-EB0FC5346663}" presName="spacer" presStyleCnt="0"/>
      <dgm:spPr/>
    </dgm:pt>
    <dgm:pt modelId="{A6801C16-A317-C04D-ACB7-B935CE407C8F}" type="pres">
      <dgm:prSet presAssocID="{2D1CED97-1765-4D79-B0EC-1DE783C4F06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0FAEB9B-CD18-D24C-9153-B717278C3317}" type="pres">
      <dgm:prSet presAssocID="{A75772F0-E3EB-458F-8711-1C07DE3A7CBF}" presName="spacer" presStyleCnt="0"/>
      <dgm:spPr/>
    </dgm:pt>
    <dgm:pt modelId="{25FD50EA-57CB-2845-8FB1-942246010824}" type="pres">
      <dgm:prSet presAssocID="{E68A70D5-7B42-4FFE-8959-8FA491E898E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32D0D06-773F-4161-897E-4BAFF01B7C46}" srcId="{3E726F41-9885-43FF-8359-D81D51FE340E}" destId="{99868A5A-F943-49F3-90FB-360305F31048}" srcOrd="1" destOrd="0" parTransId="{81DE0719-38B8-472B-81B9-887DF97BFC64}" sibTransId="{7FA70168-F003-406C-94AC-EB0FC5346663}"/>
    <dgm:cxn modelId="{8BBAB11E-B9EB-4709-AFD7-4C5B15FA68DE}" srcId="{3E726F41-9885-43FF-8359-D81D51FE340E}" destId="{2D1CED97-1765-4D79-B0EC-1DE783C4F06A}" srcOrd="2" destOrd="0" parTransId="{204E8A94-4537-47A7-BA5E-8F7EAED33A3B}" sibTransId="{A75772F0-E3EB-458F-8711-1C07DE3A7CBF}"/>
    <dgm:cxn modelId="{4A0E0741-5967-4D40-AAA8-0CCEEA509C04}" srcId="{3E726F41-9885-43FF-8359-D81D51FE340E}" destId="{E68A70D5-7B42-4FFE-8959-8FA491E898EA}" srcOrd="3" destOrd="0" parTransId="{68C41AE0-33CA-4B08-B123-3FF4C68D48D7}" sibTransId="{8644643C-29AA-4819-B5A5-CAD3F92A792F}"/>
    <dgm:cxn modelId="{7C42314B-5289-8445-86E5-C0FA0618043E}" type="presOf" srcId="{BAEED113-6A3F-4806-A707-99A67CDA09BF}" destId="{305BA17C-0A59-4549-93FB-4B89229D2261}" srcOrd="0" destOrd="0" presId="urn:microsoft.com/office/officeart/2005/8/layout/vList2"/>
    <dgm:cxn modelId="{06C59972-C941-4AD3-B57B-24C1EB4CC0A5}" srcId="{3E726F41-9885-43FF-8359-D81D51FE340E}" destId="{BAEED113-6A3F-4806-A707-99A67CDA09BF}" srcOrd="0" destOrd="0" parTransId="{3D2339E3-1EA6-4DAB-9BAA-DDAFCB6A7FE0}" sibTransId="{7384769C-0F00-4DCA-AE93-B6D29F5E41A2}"/>
    <dgm:cxn modelId="{6C0F0C9D-87F2-EF4B-9DDD-2394F738435D}" type="presOf" srcId="{3E726F41-9885-43FF-8359-D81D51FE340E}" destId="{58E1358B-CDCB-1241-8AF4-BF95E8FCAB51}" srcOrd="0" destOrd="0" presId="urn:microsoft.com/office/officeart/2005/8/layout/vList2"/>
    <dgm:cxn modelId="{4FD5C8A7-169E-684D-97F6-EFF3D104D4E5}" type="presOf" srcId="{2D1CED97-1765-4D79-B0EC-1DE783C4F06A}" destId="{A6801C16-A317-C04D-ACB7-B935CE407C8F}" srcOrd="0" destOrd="0" presId="urn:microsoft.com/office/officeart/2005/8/layout/vList2"/>
    <dgm:cxn modelId="{1A0B8ACB-6729-854B-AA1D-7F7932AC4DBE}" type="presOf" srcId="{99868A5A-F943-49F3-90FB-360305F31048}" destId="{7B3D9F77-88A6-F941-B310-CC0737022F98}" srcOrd="0" destOrd="0" presId="urn:microsoft.com/office/officeart/2005/8/layout/vList2"/>
    <dgm:cxn modelId="{F5FDF7DD-4FAB-7440-B93B-91C4D728B8E2}" type="presOf" srcId="{E68A70D5-7B42-4FFE-8959-8FA491E898EA}" destId="{25FD50EA-57CB-2845-8FB1-942246010824}" srcOrd="0" destOrd="0" presId="urn:microsoft.com/office/officeart/2005/8/layout/vList2"/>
    <dgm:cxn modelId="{E7A3CE50-0755-254F-8FA1-42B9218B6840}" type="presParOf" srcId="{58E1358B-CDCB-1241-8AF4-BF95E8FCAB51}" destId="{305BA17C-0A59-4549-93FB-4B89229D2261}" srcOrd="0" destOrd="0" presId="urn:microsoft.com/office/officeart/2005/8/layout/vList2"/>
    <dgm:cxn modelId="{38B36987-8A0D-0D4A-A633-1FAE653C189E}" type="presParOf" srcId="{58E1358B-CDCB-1241-8AF4-BF95E8FCAB51}" destId="{FDC8372C-BA05-3C46-9D70-EE9F6D7D5ABA}" srcOrd="1" destOrd="0" presId="urn:microsoft.com/office/officeart/2005/8/layout/vList2"/>
    <dgm:cxn modelId="{FEDA3676-02E4-524E-A3CC-0F8A76C8D8A4}" type="presParOf" srcId="{58E1358B-CDCB-1241-8AF4-BF95E8FCAB51}" destId="{7B3D9F77-88A6-F941-B310-CC0737022F98}" srcOrd="2" destOrd="0" presId="urn:microsoft.com/office/officeart/2005/8/layout/vList2"/>
    <dgm:cxn modelId="{81842B48-C6F2-BF4A-BDD4-27F92D0D8D24}" type="presParOf" srcId="{58E1358B-CDCB-1241-8AF4-BF95E8FCAB51}" destId="{3C4C2B84-7826-AC43-9FA0-DFA05E782214}" srcOrd="3" destOrd="0" presId="urn:microsoft.com/office/officeart/2005/8/layout/vList2"/>
    <dgm:cxn modelId="{05302165-6B7D-1348-8597-0C810126F958}" type="presParOf" srcId="{58E1358B-CDCB-1241-8AF4-BF95E8FCAB51}" destId="{A6801C16-A317-C04D-ACB7-B935CE407C8F}" srcOrd="4" destOrd="0" presId="urn:microsoft.com/office/officeart/2005/8/layout/vList2"/>
    <dgm:cxn modelId="{F85EF04D-A0B2-F14B-BF9C-D74D163BDB32}" type="presParOf" srcId="{58E1358B-CDCB-1241-8AF4-BF95E8FCAB51}" destId="{A0FAEB9B-CD18-D24C-9153-B717278C3317}" srcOrd="5" destOrd="0" presId="urn:microsoft.com/office/officeart/2005/8/layout/vList2"/>
    <dgm:cxn modelId="{DE105379-0456-BF40-8D45-5453FAC5A7DE}" type="presParOf" srcId="{58E1358B-CDCB-1241-8AF4-BF95E8FCAB51}" destId="{25FD50EA-57CB-2845-8FB1-94224601082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35746A-B9F2-437B-9EB4-DAB612B72F9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E86AE51-3EC8-4AAC-A855-CE5B50E9188C}">
      <dgm:prSet/>
      <dgm:spPr/>
      <dgm:t>
        <a:bodyPr/>
        <a:lstStyle/>
        <a:p>
          <a:r>
            <a:rPr lang="en-US"/>
            <a:t>Your main body is evaluating the literature you have read in your chosen area, for example end of life care. </a:t>
          </a:r>
        </a:p>
      </dgm:t>
    </dgm:pt>
    <dgm:pt modelId="{126AFABD-E3F2-4015-A0DD-6D1CFF8A9199}" type="parTrans" cxnId="{A7487D52-E996-4E14-AB2F-6F099FFD3678}">
      <dgm:prSet/>
      <dgm:spPr/>
      <dgm:t>
        <a:bodyPr/>
        <a:lstStyle/>
        <a:p>
          <a:endParaRPr lang="en-US"/>
        </a:p>
      </dgm:t>
    </dgm:pt>
    <dgm:pt modelId="{9669B342-B0B4-4E81-846F-B9B904ED4BE8}" type="sibTrans" cxnId="{A7487D52-E996-4E14-AB2F-6F099FFD3678}">
      <dgm:prSet/>
      <dgm:spPr/>
      <dgm:t>
        <a:bodyPr/>
        <a:lstStyle/>
        <a:p>
          <a:endParaRPr lang="en-US"/>
        </a:p>
      </dgm:t>
    </dgm:pt>
    <dgm:pt modelId="{820531A9-982F-42B6-81B4-0B01A529818A}">
      <dgm:prSet/>
      <dgm:spPr/>
      <dgm:t>
        <a:bodyPr/>
        <a:lstStyle/>
        <a:p>
          <a:r>
            <a:rPr lang="en-US"/>
            <a:t>It should be written in a cohesive logical way which reflects your reading of other literature……. These are your findings,</a:t>
          </a:r>
        </a:p>
      </dgm:t>
    </dgm:pt>
    <dgm:pt modelId="{56B6B032-DCAD-4614-A8C8-EC4BED440BB4}" type="parTrans" cxnId="{8C056E84-537C-4774-91E8-A4FB604D7B67}">
      <dgm:prSet/>
      <dgm:spPr/>
      <dgm:t>
        <a:bodyPr/>
        <a:lstStyle/>
        <a:p>
          <a:endParaRPr lang="en-US"/>
        </a:p>
      </dgm:t>
    </dgm:pt>
    <dgm:pt modelId="{1CA4B785-9A33-4D71-8B02-6371F7A33EED}" type="sibTrans" cxnId="{8C056E84-537C-4774-91E8-A4FB604D7B67}">
      <dgm:prSet/>
      <dgm:spPr/>
      <dgm:t>
        <a:bodyPr/>
        <a:lstStyle/>
        <a:p>
          <a:endParaRPr lang="en-US"/>
        </a:p>
      </dgm:t>
    </dgm:pt>
    <dgm:pt modelId="{B040CBEC-A22D-49FA-88E1-1A6D6B712763}">
      <dgm:prSet/>
      <dgm:spPr/>
      <dgm:t>
        <a:bodyPr/>
        <a:lstStyle/>
        <a:p>
          <a:r>
            <a:rPr lang="en-US"/>
            <a:t>What information have you synthesized from your literature search? What are the facts/ opinions from your research. </a:t>
          </a:r>
        </a:p>
      </dgm:t>
    </dgm:pt>
    <dgm:pt modelId="{D7B3792F-7A28-4067-A86F-105DCC2C8965}" type="parTrans" cxnId="{9E591EE4-BA31-4844-895D-D5DD5806D0F1}">
      <dgm:prSet/>
      <dgm:spPr/>
      <dgm:t>
        <a:bodyPr/>
        <a:lstStyle/>
        <a:p>
          <a:endParaRPr lang="en-US"/>
        </a:p>
      </dgm:t>
    </dgm:pt>
    <dgm:pt modelId="{D65B51F1-4E24-49E2-BD07-21198F05BB6B}" type="sibTrans" cxnId="{9E591EE4-BA31-4844-895D-D5DD5806D0F1}">
      <dgm:prSet/>
      <dgm:spPr/>
      <dgm:t>
        <a:bodyPr/>
        <a:lstStyle/>
        <a:p>
          <a:endParaRPr lang="en-US"/>
        </a:p>
      </dgm:t>
    </dgm:pt>
    <dgm:pt modelId="{DB035BE6-99F4-45FD-AF26-B0E6DC86A345}">
      <dgm:prSet/>
      <dgm:spPr/>
      <dgm:t>
        <a:bodyPr/>
        <a:lstStyle/>
        <a:p>
          <a:r>
            <a:rPr lang="en-US"/>
            <a:t>What have you discovered to inform your recommendations and conclusions? </a:t>
          </a:r>
        </a:p>
      </dgm:t>
    </dgm:pt>
    <dgm:pt modelId="{D2DBD47D-14B2-402C-8DD5-7AE97A9FAD05}" type="parTrans" cxnId="{402C0AE7-5C9D-4189-BD9C-C6D4CEF157FE}">
      <dgm:prSet/>
      <dgm:spPr/>
      <dgm:t>
        <a:bodyPr/>
        <a:lstStyle/>
        <a:p>
          <a:endParaRPr lang="en-US"/>
        </a:p>
      </dgm:t>
    </dgm:pt>
    <dgm:pt modelId="{7C1EE92F-D6E7-4B90-B7F3-7EAEE98BC702}" type="sibTrans" cxnId="{402C0AE7-5C9D-4189-BD9C-C6D4CEF157FE}">
      <dgm:prSet/>
      <dgm:spPr/>
      <dgm:t>
        <a:bodyPr/>
        <a:lstStyle/>
        <a:p>
          <a:endParaRPr lang="en-US"/>
        </a:p>
      </dgm:t>
    </dgm:pt>
    <dgm:pt modelId="{2B5933AC-0854-4745-AA69-A5218A00377F}" type="pres">
      <dgm:prSet presAssocID="{E635746A-B9F2-437B-9EB4-DAB612B72F93}" presName="root" presStyleCnt="0">
        <dgm:presLayoutVars>
          <dgm:dir/>
          <dgm:resizeHandles val="exact"/>
        </dgm:presLayoutVars>
      </dgm:prSet>
      <dgm:spPr/>
    </dgm:pt>
    <dgm:pt modelId="{677AF2E6-93EF-44C8-95E4-BD3CA060CD16}" type="pres">
      <dgm:prSet presAssocID="{4E86AE51-3EC8-4AAC-A855-CE5B50E9188C}" presName="compNode" presStyleCnt="0"/>
      <dgm:spPr/>
    </dgm:pt>
    <dgm:pt modelId="{DF4B121F-63A9-4D3B-9668-D73BD277AA8B}" type="pres">
      <dgm:prSet presAssocID="{4E86AE51-3EC8-4AAC-A855-CE5B50E9188C}" presName="bgRect" presStyleLbl="bgShp" presStyleIdx="0" presStyleCnt="4"/>
      <dgm:spPr/>
    </dgm:pt>
    <dgm:pt modelId="{6D803463-1EEE-4095-9768-6427EB6FC604}" type="pres">
      <dgm:prSet presAssocID="{4E86AE51-3EC8-4AAC-A855-CE5B50E9188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7797907D-B703-46D3-B140-1AE0840ACB56}" type="pres">
      <dgm:prSet presAssocID="{4E86AE51-3EC8-4AAC-A855-CE5B50E9188C}" presName="spaceRect" presStyleCnt="0"/>
      <dgm:spPr/>
    </dgm:pt>
    <dgm:pt modelId="{D6A43E12-A27F-4833-92D5-5D80D9BCCEF9}" type="pres">
      <dgm:prSet presAssocID="{4E86AE51-3EC8-4AAC-A855-CE5B50E9188C}" presName="parTx" presStyleLbl="revTx" presStyleIdx="0" presStyleCnt="4">
        <dgm:presLayoutVars>
          <dgm:chMax val="0"/>
          <dgm:chPref val="0"/>
        </dgm:presLayoutVars>
      </dgm:prSet>
      <dgm:spPr/>
    </dgm:pt>
    <dgm:pt modelId="{2345C104-8348-4BF1-98FF-F3F9AF26C407}" type="pres">
      <dgm:prSet presAssocID="{9669B342-B0B4-4E81-846F-B9B904ED4BE8}" presName="sibTrans" presStyleCnt="0"/>
      <dgm:spPr/>
    </dgm:pt>
    <dgm:pt modelId="{3AE32FC1-7BFE-4941-AA58-0486F1B5A2AD}" type="pres">
      <dgm:prSet presAssocID="{820531A9-982F-42B6-81B4-0B01A529818A}" presName="compNode" presStyleCnt="0"/>
      <dgm:spPr/>
    </dgm:pt>
    <dgm:pt modelId="{E8F311C5-42CD-453B-A87A-ACD549CD479B}" type="pres">
      <dgm:prSet presAssocID="{820531A9-982F-42B6-81B4-0B01A529818A}" presName="bgRect" presStyleLbl="bgShp" presStyleIdx="1" presStyleCnt="4"/>
      <dgm:spPr/>
    </dgm:pt>
    <dgm:pt modelId="{E08118F5-B62A-406D-B865-0FACB7C44262}" type="pres">
      <dgm:prSet presAssocID="{820531A9-982F-42B6-81B4-0B01A529818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567531E-A954-4659-B106-83BC00E9F1EC}" type="pres">
      <dgm:prSet presAssocID="{820531A9-982F-42B6-81B4-0B01A529818A}" presName="spaceRect" presStyleCnt="0"/>
      <dgm:spPr/>
    </dgm:pt>
    <dgm:pt modelId="{ACCF709D-3C73-44C7-A7EF-930E92965739}" type="pres">
      <dgm:prSet presAssocID="{820531A9-982F-42B6-81B4-0B01A529818A}" presName="parTx" presStyleLbl="revTx" presStyleIdx="1" presStyleCnt="4">
        <dgm:presLayoutVars>
          <dgm:chMax val="0"/>
          <dgm:chPref val="0"/>
        </dgm:presLayoutVars>
      </dgm:prSet>
      <dgm:spPr/>
    </dgm:pt>
    <dgm:pt modelId="{BAA5AA3E-A5E1-458F-8BB2-6ED00EAF27F9}" type="pres">
      <dgm:prSet presAssocID="{1CA4B785-9A33-4D71-8B02-6371F7A33EED}" presName="sibTrans" presStyleCnt="0"/>
      <dgm:spPr/>
    </dgm:pt>
    <dgm:pt modelId="{82049FDF-06D7-40EF-B8C9-26FB44A781A5}" type="pres">
      <dgm:prSet presAssocID="{B040CBEC-A22D-49FA-88E1-1A6D6B712763}" presName="compNode" presStyleCnt="0"/>
      <dgm:spPr/>
    </dgm:pt>
    <dgm:pt modelId="{CB7D033F-77E6-4A59-B0DC-0CB912B17161}" type="pres">
      <dgm:prSet presAssocID="{B040CBEC-A22D-49FA-88E1-1A6D6B712763}" presName="bgRect" presStyleLbl="bgShp" presStyleIdx="2" presStyleCnt="4"/>
      <dgm:spPr/>
    </dgm:pt>
    <dgm:pt modelId="{0907E4D9-059D-4735-B8D3-B0AB0D963986}" type="pres">
      <dgm:prSet presAssocID="{B040CBEC-A22D-49FA-88E1-1A6D6B71276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D55A8B8-1C18-4DAB-BC1B-97E678BA0E39}" type="pres">
      <dgm:prSet presAssocID="{B040CBEC-A22D-49FA-88E1-1A6D6B712763}" presName="spaceRect" presStyleCnt="0"/>
      <dgm:spPr/>
    </dgm:pt>
    <dgm:pt modelId="{C8F73381-448A-4CAE-9D75-EE710E668618}" type="pres">
      <dgm:prSet presAssocID="{B040CBEC-A22D-49FA-88E1-1A6D6B712763}" presName="parTx" presStyleLbl="revTx" presStyleIdx="2" presStyleCnt="4">
        <dgm:presLayoutVars>
          <dgm:chMax val="0"/>
          <dgm:chPref val="0"/>
        </dgm:presLayoutVars>
      </dgm:prSet>
      <dgm:spPr/>
    </dgm:pt>
    <dgm:pt modelId="{C058A11A-4235-4862-9667-19A262C5A571}" type="pres">
      <dgm:prSet presAssocID="{D65B51F1-4E24-49E2-BD07-21198F05BB6B}" presName="sibTrans" presStyleCnt="0"/>
      <dgm:spPr/>
    </dgm:pt>
    <dgm:pt modelId="{58BBB59F-E329-48EC-AA90-E7E3B332742B}" type="pres">
      <dgm:prSet presAssocID="{DB035BE6-99F4-45FD-AF26-B0E6DC86A345}" presName="compNode" presStyleCnt="0"/>
      <dgm:spPr/>
    </dgm:pt>
    <dgm:pt modelId="{5364798B-4A7D-41BD-A3F9-3AA9B8951138}" type="pres">
      <dgm:prSet presAssocID="{DB035BE6-99F4-45FD-AF26-B0E6DC86A345}" presName="bgRect" presStyleLbl="bgShp" presStyleIdx="3" presStyleCnt="4"/>
      <dgm:spPr/>
    </dgm:pt>
    <dgm:pt modelId="{38AB2E84-522B-4ABD-8C36-853A8A1907FA}" type="pres">
      <dgm:prSet presAssocID="{DB035BE6-99F4-45FD-AF26-B0E6DC86A34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1A2A73A4-9F83-486D-AC8B-98FAD1B0363E}" type="pres">
      <dgm:prSet presAssocID="{DB035BE6-99F4-45FD-AF26-B0E6DC86A345}" presName="spaceRect" presStyleCnt="0"/>
      <dgm:spPr/>
    </dgm:pt>
    <dgm:pt modelId="{F3B30B86-2D72-4FCB-9586-D8CA30791A01}" type="pres">
      <dgm:prSet presAssocID="{DB035BE6-99F4-45FD-AF26-B0E6DC86A34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7487D52-E996-4E14-AB2F-6F099FFD3678}" srcId="{E635746A-B9F2-437B-9EB4-DAB612B72F93}" destId="{4E86AE51-3EC8-4AAC-A855-CE5B50E9188C}" srcOrd="0" destOrd="0" parTransId="{126AFABD-E3F2-4015-A0DD-6D1CFF8A9199}" sibTransId="{9669B342-B0B4-4E81-846F-B9B904ED4BE8}"/>
    <dgm:cxn modelId="{E9278E78-181D-49D9-92A0-5AFE40B81801}" type="presOf" srcId="{DB035BE6-99F4-45FD-AF26-B0E6DC86A345}" destId="{F3B30B86-2D72-4FCB-9586-D8CA30791A01}" srcOrd="0" destOrd="0" presId="urn:microsoft.com/office/officeart/2018/2/layout/IconVerticalSolidList"/>
    <dgm:cxn modelId="{8C056E84-537C-4774-91E8-A4FB604D7B67}" srcId="{E635746A-B9F2-437B-9EB4-DAB612B72F93}" destId="{820531A9-982F-42B6-81B4-0B01A529818A}" srcOrd="1" destOrd="0" parTransId="{56B6B032-DCAD-4614-A8C8-EC4BED440BB4}" sibTransId="{1CA4B785-9A33-4D71-8B02-6371F7A33EED}"/>
    <dgm:cxn modelId="{F8D625AC-A427-42A7-AE1C-5C8A905655CC}" type="presOf" srcId="{E635746A-B9F2-437B-9EB4-DAB612B72F93}" destId="{2B5933AC-0854-4745-AA69-A5218A00377F}" srcOrd="0" destOrd="0" presId="urn:microsoft.com/office/officeart/2018/2/layout/IconVerticalSolidList"/>
    <dgm:cxn modelId="{C66BDCBF-F2FE-4A57-BE1A-2F47B31E4CE1}" type="presOf" srcId="{4E86AE51-3EC8-4AAC-A855-CE5B50E9188C}" destId="{D6A43E12-A27F-4833-92D5-5D80D9BCCEF9}" srcOrd="0" destOrd="0" presId="urn:microsoft.com/office/officeart/2018/2/layout/IconVerticalSolidList"/>
    <dgm:cxn modelId="{9E591EE4-BA31-4844-895D-D5DD5806D0F1}" srcId="{E635746A-B9F2-437B-9EB4-DAB612B72F93}" destId="{B040CBEC-A22D-49FA-88E1-1A6D6B712763}" srcOrd="2" destOrd="0" parTransId="{D7B3792F-7A28-4067-A86F-105DCC2C8965}" sibTransId="{D65B51F1-4E24-49E2-BD07-21198F05BB6B}"/>
    <dgm:cxn modelId="{78AA3AE5-8C81-49B7-9876-AEA0C137EE13}" type="presOf" srcId="{820531A9-982F-42B6-81B4-0B01A529818A}" destId="{ACCF709D-3C73-44C7-A7EF-930E92965739}" srcOrd="0" destOrd="0" presId="urn:microsoft.com/office/officeart/2018/2/layout/IconVerticalSolidList"/>
    <dgm:cxn modelId="{402C0AE7-5C9D-4189-BD9C-C6D4CEF157FE}" srcId="{E635746A-B9F2-437B-9EB4-DAB612B72F93}" destId="{DB035BE6-99F4-45FD-AF26-B0E6DC86A345}" srcOrd="3" destOrd="0" parTransId="{D2DBD47D-14B2-402C-8DD5-7AE97A9FAD05}" sibTransId="{7C1EE92F-D6E7-4B90-B7F3-7EAEE98BC702}"/>
    <dgm:cxn modelId="{F05261F5-56B3-4B7F-9A01-8EA47BB07296}" type="presOf" srcId="{B040CBEC-A22D-49FA-88E1-1A6D6B712763}" destId="{C8F73381-448A-4CAE-9D75-EE710E668618}" srcOrd="0" destOrd="0" presId="urn:microsoft.com/office/officeart/2018/2/layout/IconVerticalSolidList"/>
    <dgm:cxn modelId="{FC7431BD-E95A-4C39-90DA-1D0783B57858}" type="presParOf" srcId="{2B5933AC-0854-4745-AA69-A5218A00377F}" destId="{677AF2E6-93EF-44C8-95E4-BD3CA060CD16}" srcOrd="0" destOrd="0" presId="urn:microsoft.com/office/officeart/2018/2/layout/IconVerticalSolidList"/>
    <dgm:cxn modelId="{40DDE8A5-2069-420F-96CB-42ED70FC0F29}" type="presParOf" srcId="{677AF2E6-93EF-44C8-95E4-BD3CA060CD16}" destId="{DF4B121F-63A9-4D3B-9668-D73BD277AA8B}" srcOrd="0" destOrd="0" presId="urn:microsoft.com/office/officeart/2018/2/layout/IconVerticalSolidList"/>
    <dgm:cxn modelId="{C47EB272-2944-4C81-87E7-36FDBCEF8DB7}" type="presParOf" srcId="{677AF2E6-93EF-44C8-95E4-BD3CA060CD16}" destId="{6D803463-1EEE-4095-9768-6427EB6FC604}" srcOrd="1" destOrd="0" presId="urn:microsoft.com/office/officeart/2018/2/layout/IconVerticalSolidList"/>
    <dgm:cxn modelId="{5B39353F-0BED-4F2F-A1D9-A5344301F58E}" type="presParOf" srcId="{677AF2E6-93EF-44C8-95E4-BD3CA060CD16}" destId="{7797907D-B703-46D3-B140-1AE0840ACB56}" srcOrd="2" destOrd="0" presId="urn:microsoft.com/office/officeart/2018/2/layout/IconVerticalSolidList"/>
    <dgm:cxn modelId="{AD9BC1EC-500A-4B01-9DA5-C563206A015C}" type="presParOf" srcId="{677AF2E6-93EF-44C8-95E4-BD3CA060CD16}" destId="{D6A43E12-A27F-4833-92D5-5D80D9BCCEF9}" srcOrd="3" destOrd="0" presId="urn:microsoft.com/office/officeart/2018/2/layout/IconVerticalSolidList"/>
    <dgm:cxn modelId="{C827B46F-F345-4186-9707-E156429926F6}" type="presParOf" srcId="{2B5933AC-0854-4745-AA69-A5218A00377F}" destId="{2345C104-8348-4BF1-98FF-F3F9AF26C407}" srcOrd="1" destOrd="0" presId="urn:microsoft.com/office/officeart/2018/2/layout/IconVerticalSolidList"/>
    <dgm:cxn modelId="{3D7BD7CE-FE8F-4349-A638-820AE49DB78E}" type="presParOf" srcId="{2B5933AC-0854-4745-AA69-A5218A00377F}" destId="{3AE32FC1-7BFE-4941-AA58-0486F1B5A2AD}" srcOrd="2" destOrd="0" presId="urn:microsoft.com/office/officeart/2018/2/layout/IconVerticalSolidList"/>
    <dgm:cxn modelId="{08307D17-4378-4BF8-A672-C62E03A3CD68}" type="presParOf" srcId="{3AE32FC1-7BFE-4941-AA58-0486F1B5A2AD}" destId="{E8F311C5-42CD-453B-A87A-ACD549CD479B}" srcOrd="0" destOrd="0" presId="urn:microsoft.com/office/officeart/2018/2/layout/IconVerticalSolidList"/>
    <dgm:cxn modelId="{887ACD0C-6193-4195-9B84-A9A7F4697D3D}" type="presParOf" srcId="{3AE32FC1-7BFE-4941-AA58-0486F1B5A2AD}" destId="{E08118F5-B62A-406D-B865-0FACB7C44262}" srcOrd="1" destOrd="0" presId="urn:microsoft.com/office/officeart/2018/2/layout/IconVerticalSolidList"/>
    <dgm:cxn modelId="{C26FC18A-EF49-4E20-8A02-94E770F13280}" type="presParOf" srcId="{3AE32FC1-7BFE-4941-AA58-0486F1B5A2AD}" destId="{1567531E-A954-4659-B106-83BC00E9F1EC}" srcOrd="2" destOrd="0" presId="urn:microsoft.com/office/officeart/2018/2/layout/IconVerticalSolidList"/>
    <dgm:cxn modelId="{965CB813-7B2E-499D-BFF6-6E15F2D1D196}" type="presParOf" srcId="{3AE32FC1-7BFE-4941-AA58-0486F1B5A2AD}" destId="{ACCF709D-3C73-44C7-A7EF-930E92965739}" srcOrd="3" destOrd="0" presId="urn:microsoft.com/office/officeart/2018/2/layout/IconVerticalSolidList"/>
    <dgm:cxn modelId="{A220FCB6-C613-4779-AA08-CBD8273CBE48}" type="presParOf" srcId="{2B5933AC-0854-4745-AA69-A5218A00377F}" destId="{BAA5AA3E-A5E1-458F-8BB2-6ED00EAF27F9}" srcOrd="3" destOrd="0" presId="urn:microsoft.com/office/officeart/2018/2/layout/IconVerticalSolidList"/>
    <dgm:cxn modelId="{1D8D7E52-42CF-44A2-B140-D313EEF7A5FE}" type="presParOf" srcId="{2B5933AC-0854-4745-AA69-A5218A00377F}" destId="{82049FDF-06D7-40EF-B8C9-26FB44A781A5}" srcOrd="4" destOrd="0" presId="urn:microsoft.com/office/officeart/2018/2/layout/IconVerticalSolidList"/>
    <dgm:cxn modelId="{29257DB7-8791-4EB5-94A8-00F4E6C444F1}" type="presParOf" srcId="{82049FDF-06D7-40EF-B8C9-26FB44A781A5}" destId="{CB7D033F-77E6-4A59-B0DC-0CB912B17161}" srcOrd="0" destOrd="0" presId="urn:microsoft.com/office/officeart/2018/2/layout/IconVerticalSolidList"/>
    <dgm:cxn modelId="{8E8ADA45-A44B-41A8-9FE1-1061F8445BFB}" type="presParOf" srcId="{82049FDF-06D7-40EF-B8C9-26FB44A781A5}" destId="{0907E4D9-059D-4735-B8D3-B0AB0D963986}" srcOrd="1" destOrd="0" presId="urn:microsoft.com/office/officeart/2018/2/layout/IconVerticalSolidList"/>
    <dgm:cxn modelId="{3FA1CC50-0B91-4E32-9E85-E8BEE91AB1E0}" type="presParOf" srcId="{82049FDF-06D7-40EF-B8C9-26FB44A781A5}" destId="{6D55A8B8-1C18-4DAB-BC1B-97E678BA0E39}" srcOrd="2" destOrd="0" presId="urn:microsoft.com/office/officeart/2018/2/layout/IconVerticalSolidList"/>
    <dgm:cxn modelId="{2F1F0C35-C670-42F2-9116-265B7711904C}" type="presParOf" srcId="{82049FDF-06D7-40EF-B8C9-26FB44A781A5}" destId="{C8F73381-448A-4CAE-9D75-EE710E668618}" srcOrd="3" destOrd="0" presId="urn:microsoft.com/office/officeart/2018/2/layout/IconVerticalSolidList"/>
    <dgm:cxn modelId="{7039E212-0415-4AC9-BBA7-0865D96E0A2C}" type="presParOf" srcId="{2B5933AC-0854-4745-AA69-A5218A00377F}" destId="{C058A11A-4235-4862-9667-19A262C5A571}" srcOrd="5" destOrd="0" presId="urn:microsoft.com/office/officeart/2018/2/layout/IconVerticalSolidList"/>
    <dgm:cxn modelId="{BC8A0836-0D7B-459B-81A4-07E7B9BB4FE5}" type="presParOf" srcId="{2B5933AC-0854-4745-AA69-A5218A00377F}" destId="{58BBB59F-E329-48EC-AA90-E7E3B332742B}" srcOrd="6" destOrd="0" presId="urn:microsoft.com/office/officeart/2018/2/layout/IconVerticalSolidList"/>
    <dgm:cxn modelId="{F6DC9652-7B8F-427E-A583-BA627F3A5A7D}" type="presParOf" srcId="{58BBB59F-E329-48EC-AA90-E7E3B332742B}" destId="{5364798B-4A7D-41BD-A3F9-3AA9B8951138}" srcOrd="0" destOrd="0" presId="urn:microsoft.com/office/officeart/2018/2/layout/IconVerticalSolidList"/>
    <dgm:cxn modelId="{EB02EAAA-F825-42E7-8B51-1A11CD6CF79E}" type="presParOf" srcId="{58BBB59F-E329-48EC-AA90-E7E3B332742B}" destId="{38AB2E84-522B-4ABD-8C36-853A8A1907FA}" srcOrd="1" destOrd="0" presId="urn:microsoft.com/office/officeart/2018/2/layout/IconVerticalSolidList"/>
    <dgm:cxn modelId="{D14A778D-9BA3-42EB-9207-60B00D773FA9}" type="presParOf" srcId="{58BBB59F-E329-48EC-AA90-E7E3B332742B}" destId="{1A2A73A4-9F83-486D-AC8B-98FAD1B0363E}" srcOrd="2" destOrd="0" presId="urn:microsoft.com/office/officeart/2018/2/layout/IconVerticalSolidList"/>
    <dgm:cxn modelId="{1AFCFE10-2867-4332-843E-C8E88176095F}" type="presParOf" srcId="{58BBB59F-E329-48EC-AA90-E7E3B332742B}" destId="{F3B30B86-2D72-4FCB-9586-D8CA30791A0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B966058-09D5-45B3-8EFB-A97866590B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DE8D54C-0148-4999-93BE-9E96A94E75BC}">
      <dgm:prSet/>
      <dgm:spPr/>
      <dgm:t>
        <a:bodyPr/>
        <a:lstStyle/>
        <a:p>
          <a:r>
            <a:rPr lang="en-US" baseline="0"/>
            <a:t>Your main findings can be arranged in sub-headings or sections which you feel are appropriate.</a:t>
          </a:r>
          <a:endParaRPr lang="en-US"/>
        </a:p>
      </dgm:t>
    </dgm:pt>
    <dgm:pt modelId="{4F4CFD0D-6FA7-4775-8464-15F74676023A}" type="parTrans" cxnId="{80E3A416-BD3C-45E4-B58C-AFE3E5704201}">
      <dgm:prSet/>
      <dgm:spPr/>
      <dgm:t>
        <a:bodyPr/>
        <a:lstStyle/>
        <a:p>
          <a:endParaRPr lang="en-US"/>
        </a:p>
      </dgm:t>
    </dgm:pt>
    <dgm:pt modelId="{0F44604C-6F8A-414E-B934-BDE7C3524293}" type="sibTrans" cxnId="{80E3A416-BD3C-45E4-B58C-AFE3E5704201}">
      <dgm:prSet/>
      <dgm:spPr/>
      <dgm:t>
        <a:bodyPr/>
        <a:lstStyle/>
        <a:p>
          <a:endParaRPr lang="en-US"/>
        </a:p>
      </dgm:t>
    </dgm:pt>
    <dgm:pt modelId="{4BE1CD72-15B2-472A-9850-939C4F7A38F2}">
      <dgm:prSet/>
      <dgm:spPr/>
      <dgm:t>
        <a:bodyPr/>
        <a:lstStyle/>
        <a:p>
          <a:r>
            <a:rPr lang="en-US" baseline="0"/>
            <a:t>What are the most important parts of your research?</a:t>
          </a:r>
          <a:endParaRPr lang="en-US"/>
        </a:p>
      </dgm:t>
    </dgm:pt>
    <dgm:pt modelId="{978F1254-36F3-44BE-94EE-D3B91F539D7F}" type="parTrans" cxnId="{5B386A0E-082B-45E4-ACA0-05FD602F2A27}">
      <dgm:prSet/>
      <dgm:spPr/>
      <dgm:t>
        <a:bodyPr/>
        <a:lstStyle/>
        <a:p>
          <a:endParaRPr lang="en-US"/>
        </a:p>
      </dgm:t>
    </dgm:pt>
    <dgm:pt modelId="{D051F340-F5E8-41EA-B5F3-9B13C4DD7369}" type="sibTrans" cxnId="{5B386A0E-082B-45E4-ACA0-05FD602F2A27}">
      <dgm:prSet/>
      <dgm:spPr/>
      <dgm:t>
        <a:bodyPr/>
        <a:lstStyle/>
        <a:p>
          <a:endParaRPr lang="en-US"/>
        </a:p>
      </dgm:t>
    </dgm:pt>
    <dgm:pt modelId="{DB70E4B7-C3B0-4418-BCF5-837DF699A391}">
      <dgm:prSet/>
      <dgm:spPr/>
      <dgm:t>
        <a:bodyPr/>
        <a:lstStyle/>
        <a:p>
          <a:r>
            <a:rPr lang="en-US" baseline="0"/>
            <a:t>Use plenty of detail and reference from up-to-date literature to reference.</a:t>
          </a:r>
          <a:endParaRPr lang="en-US"/>
        </a:p>
      </dgm:t>
    </dgm:pt>
    <dgm:pt modelId="{0DD71BE1-75EA-4004-9B53-507DF2AF4CCE}" type="parTrans" cxnId="{EAC92B5E-4EFC-4BCA-A9E5-E5C642DCFD0C}">
      <dgm:prSet/>
      <dgm:spPr/>
      <dgm:t>
        <a:bodyPr/>
        <a:lstStyle/>
        <a:p>
          <a:endParaRPr lang="en-US"/>
        </a:p>
      </dgm:t>
    </dgm:pt>
    <dgm:pt modelId="{46123F19-6B48-4134-892D-94586580DB44}" type="sibTrans" cxnId="{EAC92B5E-4EFC-4BCA-A9E5-E5C642DCFD0C}">
      <dgm:prSet/>
      <dgm:spPr/>
      <dgm:t>
        <a:bodyPr/>
        <a:lstStyle/>
        <a:p>
          <a:endParaRPr lang="en-US"/>
        </a:p>
      </dgm:t>
    </dgm:pt>
    <dgm:pt modelId="{03D25350-A624-4DA9-AE04-14CB3CF13F30}">
      <dgm:prSet/>
      <dgm:spPr/>
      <dgm:t>
        <a:bodyPr/>
        <a:lstStyle/>
        <a:p>
          <a:r>
            <a:rPr lang="en-US" baseline="0"/>
            <a:t>Are there any disputing facts from the literature? Critiques? Advantages/Disadvantages?</a:t>
          </a:r>
          <a:endParaRPr lang="en-US"/>
        </a:p>
      </dgm:t>
    </dgm:pt>
    <dgm:pt modelId="{1BBE3227-0D7A-41E6-A395-D929C5EAC4F6}" type="parTrans" cxnId="{D9EE75E3-06EA-4991-A428-71E86ABFE8A1}">
      <dgm:prSet/>
      <dgm:spPr/>
      <dgm:t>
        <a:bodyPr/>
        <a:lstStyle/>
        <a:p>
          <a:endParaRPr lang="en-US"/>
        </a:p>
      </dgm:t>
    </dgm:pt>
    <dgm:pt modelId="{1D1911ED-4417-4135-BB87-684C462D4723}" type="sibTrans" cxnId="{D9EE75E3-06EA-4991-A428-71E86ABFE8A1}">
      <dgm:prSet/>
      <dgm:spPr/>
      <dgm:t>
        <a:bodyPr/>
        <a:lstStyle/>
        <a:p>
          <a:endParaRPr lang="en-US"/>
        </a:p>
      </dgm:t>
    </dgm:pt>
    <dgm:pt modelId="{71CD4D94-3356-4EAE-804D-01A2DB420760}" type="pres">
      <dgm:prSet presAssocID="{DB966058-09D5-45B3-8EFB-A97866590BEF}" presName="root" presStyleCnt="0">
        <dgm:presLayoutVars>
          <dgm:dir/>
          <dgm:resizeHandles val="exact"/>
        </dgm:presLayoutVars>
      </dgm:prSet>
      <dgm:spPr/>
    </dgm:pt>
    <dgm:pt modelId="{0E646CB1-6B99-4DCA-9082-8070026D9E02}" type="pres">
      <dgm:prSet presAssocID="{BDE8D54C-0148-4999-93BE-9E96A94E75BC}" presName="compNode" presStyleCnt="0"/>
      <dgm:spPr/>
    </dgm:pt>
    <dgm:pt modelId="{EF8E7CF5-6F7C-493B-8404-03CC76F887FC}" type="pres">
      <dgm:prSet presAssocID="{BDE8D54C-0148-4999-93BE-9E96A94E75BC}" presName="bgRect" presStyleLbl="bgShp" presStyleIdx="0" presStyleCnt="4"/>
      <dgm:spPr/>
    </dgm:pt>
    <dgm:pt modelId="{27CA2ABC-7C8A-4EF7-BA7E-EED32A3E403F}" type="pres">
      <dgm:prSet presAssocID="{BDE8D54C-0148-4999-93BE-9E96A94E75B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DC8D8536-63F6-4741-8129-D4B201DEFFDD}" type="pres">
      <dgm:prSet presAssocID="{BDE8D54C-0148-4999-93BE-9E96A94E75BC}" presName="spaceRect" presStyleCnt="0"/>
      <dgm:spPr/>
    </dgm:pt>
    <dgm:pt modelId="{20341B57-00C3-4F98-AC21-97B205B0C836}" type="pres">
      <dgm:prSet presAssocID="{BDE8D54C-0148-4999-93BE-9E96A94E75BC}" presName="parTx" presStyleLbl="revTx" presStyleIdx="0" presStyleCnt="4">
        <dgm:presLayoutVars>
          <dgm:chMax val="0"/>
          <dgm:chPref val="0"/>
        </dgm:presLayoutVars>
      </dgm:prSet>
      <dgm:spPr/>
    </dgm:pt>
    <dgm:pt modelId="{1FB7526C-7649-4F43-8804-4C911EDC13D6}" type="pres">
      <dgm:prSet presAssocID="{0F44604C-6F8A-414E-B934-BDE7C3524293}" presName="sibTrans" presStyleCnt="0"/>
      <dgm:spPr/>
    </dgm:pt>
    <dgm:pt modelId="{4F46F6DD-7B5B-4C2D-B2C6-46D86E9B5EFF}" type="pres">
      <dgm:prSet presAssocID="{4BE1CD72-15B2-472A-9850-939C4F7A38F2}" presName="compNode" presStyleCnt="0"/>
      <dgm:spPr/>
    </dgm:pt>
    <dgm:pt modelId="{03A51C17-06BE-4217-84CE-5D28245F527E}" type="pres">
      <dgm:prSet presAssocID="{4BE1CD72-15B2-472A-9850-939C4F7A38F2}" presName="bgRect" presStyleLbl="bgShp" presStyleIdx="1" presStyleCnt="4"/>
      <dgm:spPr/>
    </dgm:pt>
    <dgm:pt modelId="{E6847550-B131-4A54-B58F-E0AB158DC31B}" type="pres">
      <dgm:prSet presAssocID="{4BE1CD72-15B2-472A-9850-939C4F7A38F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1D2B614F-1711-468E-870F-C95016B79E6F}" type="pres">
      <dgm:prSet presAssocID="{4BE1CD72-15B2-472A-9850-939C4F7A38F2}" presName="spaceRect" presStyleCnt="0"/>
      <dgm:spPr/>
    </dgm:pt>
    <dgm:pt modelId="{969501B5-2343-4214-AA76-0558DF65E81E}" type="pres">
      <dgm:prSet presAssocID="{4BE1CD72-15B2-472A-9850-939C4F7A38F2}" presName="parTx" presStyleLbl="revTx" presStyleIdx="1" presStyleCnt="4">
        <dgm:presLayoutVars>
          <dgm:chMax val="0"/>
          <dgm:chPref val="0"/>
        </dgm:presLayoutVars>
      </dgm:prSet>
      <dgm:spPr/>
    </dgm:pt>
    <dgm:pt modelId="{66006A43-E23A-43C5-AF0D-A57FCDD196EF}" type="pres">
      <dgm:prSet presAssocID="{D051F340-F5E8-41EA-B5F3-9B13C4DD7369}" presName="sibTrans" presStyleCnt="0"/>
      <dgm:spPr/>
    </dgm:pt>
    <dgm:pt modelId="{BEAE5712-D135-46C1-B54D-2AD509653327}" type="pres">
      <dgm:prSet presAssocID="{DB70E4B7-C3B0-4418-BCF5-837DF699A391}" presName="compNode" presStyleCnt="0"/>
      <dgm:spPr/>
    </dgm:pt>
    <dgm:pt modelId="{1F284DF7-7BB2-4C13-B1E4-6D64742FA736}" type="pres">
      <dgm:prSet presAssocID="{DB70E4B7-C3B0-4418-BCF5-837DF699A391}" presName="bgRect" presStyleLbl="bgShp" presStyleIdx="2" presStyleCnt="4"/>
      <dgm:spPr/>
    </dgm:pt>
    <dgm:pt modelId="{21626AE3-A97D-48F5-8ABF-1E5DB4DF786F}" type="pres">
      <dgm:prSet presAssocID="{DB70E4B7-C3B0-4418-BCF5-837DF699A39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773347C-AADD-4BB7-BDB4-063B27273014}" type="pres">
      <dgm:prSet presAssocID="{DB70E4B7-C3B0-4418-BCF5-837DF699A391}" presName="spaceRect" presStyleCnt="0"/>
      <dgm:spPr/>
    </dgm:pt>
    <dgm:pt modelId="{3DA93606-FB3B-44D1-8C1E-DB24E4ADCF1E}" type="pres">
      <dgm:prSet presAssocID="{DB70E4B7-C3B0-4418-BCF5-837DF699A391}" presName="parTx" presStyleLbl="revTx" presStyleIdx="2" presStyleCnt="4">
        <dgm:presLayoutVars>
          <dgm:chMax val="0"/>
          <dgm:chPref val="0"/>
        </dgm:presLayoutVars>
      </dgm:prSet>
      <dgm:spPr/>
    </dgm:pt>
    <dgm:pt modelId="{798F5D55-68D7-417E-9F1A-61F9D2D7F7F0}" type="pres">
      <dgm:prSet presAssocID="{46123F19-6B48-4134-892D-94586580DB44}" presName="sibTrans" presStyleCnt="0"/>
      <dgm:spPr/>
    </dgm:pt>
    <dgm:pt modelId="{1C95FF81-DE5C-496F-BEE7-5E29120B41B3}" type="pres">
      <dgm:prSet presAssocID="{03D25350-A624-4DA9-AE04-14CB3CF13F30}" presName="compNode" presStyleCnt="0"/>
      <dgm:spPr/>
    </dgm:pt>
    <dgm:pt modelId="{89237AB8-E9D1-445C-9F2A-69207E5A1284}" type="pres">
      <dgm:prSet presAssocID="{03D25350-A624-4DA9-AE04-14CB3CF13F30}" presName="bgRect" presStyleLbl="bgShp" presStyleIdx="3" presStyleCnt="4"/>
      <dgm:spPr/>
    </dgm:pt>
    <dgm:pt modelId="{E2580014-56D8-4173-9659-6A894228B1D1}" type="pres">
      <dgm:prSet presAssocID="{03D25350-A624-4DA9-AE04-14CB3CF13F3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D0E55F4-57C2-447C-9923-DD4BF4CBE3D9}" type="pres">
      <dgm:prSet presAssocID="{03D25350-A624-4DA9-AE04-14CB3CF13F30}" presName="spaceRect" presStyleCnt="0"/>
      <dgm:spPr/>
    </dgm:pt>
    <dgm:pt modelId="{DCD2D381-2031-4152-BC73-B5C4350CB626}" type="pres">
      <dgm:prSet presAssocID="{03D25350-A624-4DA9-AE04-14CB3CF13F3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B386A0E-082B-45E4-ACA0-05FD602F2A27}" srcId="{DB966058-09D5-45B3-8EFB-A97866590BEF}" destId="{4BE1CD72-15B2-472A-9850-939C4F7A38F2}" srcOrd="1" destOrd="0" parTransId="{978F1254-36F3-44BE-94EE-D3B91F539D7F}" sibTransId="{D051F340-F5E8-41EA-B5F3-9B13C4DD7369}"/>
    <dgm:cxn modelId="{80E3A416-BD3C-45E4-B58C-AFE3E5704201}" srcId="{DB966058-09D5-45B3-8EFB-A97866590BEF}" destId="{BDE8D54C-0148-4999-93BE-9E96A94E75BC}" srcOrd="0" destOrd="0" parTransId="{4F4CFD0D-6FA7-4775-8464-15F74676023A}" sibTransId="{0F44604C-6F8A-414E-B934-BDE7C3524293}"/>
    <dgm:cxn modelId="{F839BC3D-DF1F-439F-B1F2-426585ED63BF}" type="presOf" srcId="{DB70E4B7-C3B0-4418-BCF5-837DF699A391}" destId="{3DA93606-FB3B-44D1-8C1E-DB24E4ADCF1E}" srcOrd="0" destOrd="0" presId="urn:microsoft.com/office/officeart/2018/2/layout/IconVerticalSolidList"/>
    <dgm:cxn modelId="{AC703440-9902-4543-A051-C9A957155383}" type="presOf" srcId="{BDE8D54C-0148-4999-93BE-9E96A94E75BC}" destId="{20341B57-00C3-4F98-AC21-97B205B0C836}" srcOrd="0" destOrd="0" presId="urn:microsoft.com/office/officeart/2018/2/layout/IconVerticalSolidList"/>
    <dgm:cxn modelId="{EAC92B5E-4EFC-4BCA-A9E5-E5C642DCFD0C}" srcId="{DB966058-09D5-45B3-8EFB-A97866590BEF}" destId="{DB70E4B7-C3B0-4418-BCF5-837DF699A391}" srcOrd="2" destOrd="0" parTransId="{0DD71BE1-75EA-4004-9B53-507DF2AF4CCE}" sibTransId="{46123F19-6B48-4134-892D-94586580DB44}"/>
    <dgm:cxn modelId="{4F1A2D76-FC33-4983-B05A-4916AA8CE00A}" type="presOf" srcId="{4BE1CD72-15B2-472A-9850-939C4F7A38F2}" destId="{969501B5-2343-4214-AA76-0558DF65E81E}" srcOrd="0" destOrd="0" presId="urn:microsoft.com/office/officeart/2018/2/layout/IconVerticalSolidList"/>
    <dgm:cxn modelId="{8CF257B2-61E4-4667-A4D3-D0056B9EC522}" type="presOf" srcId="{DB966058-09D5-45B3-8EFB-A97866590BEF}" destId="{71CD4D94-3356-4EAE-804D-01A2DB420760}" srcOrd="0" destOrd="0" presId="urn:microsoft.com/office/officeart/2018/2/layout/IconVerticalSolidList"/>
    <dgm:cxn modelId="{D9EE75E3-06EA-4991-A428-71E86ABFE8A1}" srcId="{DB966058-09D5-45B3-8EFB-A97866590BEF}" destId="{03D25350-A624-4DA9-AE04-14CB3CF13F30}" srcOrd="3" destOrd="0" parTransId="{1BBE3227-0D7A-41E6-A395-D929C5EAC4F6}" sibTransId="{1D1911ED-4417-4135-BB87-684C462D4723}"/>
    <dgm:cxn modelId="{5A9283F1-A095-454C-A151-D6458B8AA6AA}" type="presOf" srcId="{03D25350-A624-4DA9-AE04-14CB3CF13F30}" destId="{DCD2D381-2031-4152-BC73-B5C4350CB626}" srcOrd="0" destOrd="0" presId="urn:microsoft.com/office/officeart/2018/2/layout/IconVerticalSolidList"/>
    <dgm:cxn modelId="{319ABFB3-2A79-4F88-82AF-F083CACD15AB}" type="presParOf" srcId="{71CD4D94-3356-4EAE-804D-01A2DB420760}" destId="{0E646CB1-6B99-4DCA-9082-8070026D9E02}" srcOrd="0" destOrd="0" presId="urn:microsoft.com/office/officeart/2018/2/layout/IconVerticalSolidList"/>
    <dgm:cxn modelId="{98D5F33D-7DB7-4832-B06C-11F0C0A4496E}" type="presParOf" srcId="{0E646CB1-6B99-4DCA-9082-8070026D9E02}" destId="{EF8E7CF5-6F7C-493B-8404-03CC76F887FC}" srcOrd="0" destOrd="0" presId="urn:microsoft.com/office/officeart/2018/2/layout/IconVerticalSolidList"/>
    <dgm:cxn modelId="{AAC71183-79C3-4EE5-A926-E215EB197BF5}" type="presParOf" srcId="{0E646CB1-6B99-4DCA-9082-8070026D9E02}" destId="{27CA2ABC-7C8A-4EF7-BA7E-EED32A3E403F}" srcOrd="1" destOrd="0" presId="urn:microsoft.com/office/officeart/2018/2/layout/IconVerticalSolidList"/>
    <dgm:cxn modelId="{5E347BC2-DF39-4AC2-A413-CEB6CFE18534}" type="presParOf" srcId="{0E646CB1-6B99-4DCA-9082-8070026D9E02}" destId="{DC8D8536-63F6-4741-8129-D4B201DEFFDD}" srcOrd="2" destOrd="0" presId="urn:microsoft.com/office/officeart/2018/2/layout/IconVerticalSolidList"/>
    <dgm:cxn modelId="{A8787BAF-9399-424C-8D15-B28D3EC3D78D}" type="presParOf" srcId="{0E646CB1-6B99-4DCA-9082-8070026D9E02}" destId="{20341B57-00C3-4F98-AC21-97B205B0C836}" srcOrd="3" destOrd="0" presId="urn:microsoft.com/office/officeart/2018/2/layout/IconVerticalSolidList"/>
    <dgm:cxn modelId="{AE78F823-1A21-462E-B52B-16F6250DAA39}" type="presParOf" srcId="{71CD4D94-3356-4EAE-804D-01A2DB420760}" destId="{1FB7526C-7649-4F43-8804-4C911EDC13D6}" srcOrd="1" destOrd="0" presId="urn:microsoft.com/office/officeart/2018/2/layout/IconVerticalSolidList"/>
    <dgm:cxn modelId="{860D7F98-1A7A-42F7-BECB-9AB7644C0381}" type="presParOf" srcId="{71CD4D94-3356-4EAE-804D-01A2DB420760}" destId="{4F46F6DD-7B5B-4C2D-B2C6-46D86E9B5EFF}" srcOrd="2" destOrd="0" presId="urn:microsoft.com/office/officeart/2018/2/layout/IconVerticalSolidList"/>
    <dgm:cxn modelId="{59CA04EE-71AB-484E-936B-860A12A3CCE5}" type="presParOf" srcId="{4F46F6DD-7B5B-4C2D-B2C6-46D86E9B5EFF}" destId="{03A51C17-06BE-4217-84CE-5D28245F527E}" srcOrd="0" destOrd="0" presId="urn:microsoft.com/office/officeart/2018/2/layout/IconVerticalSolidList"/>
    <dgm:cxn modelId="{DC387F83-E465-4FE0-B68B-B0960828C875}" type="presParOf" srcId="{4F46F6DD-7B5B-4C2D-B2C6-46D86E9B5EFF}" destId="{E6847550-B131-4A54-B58F-E0AB158DC31B}" srcOrd="1" destOrd="0" presId="urn:microsoft.com/office/officeart/2018/2/layout/IconVerticalSolidList"/>
    <dgm:cxn modelId="{9AA18A25-DA38-40DE-8764-943728A095A9}" type="presParOf" srcId="{4F46F6DD-7B5B-4C2D-B2C6-46D86E9B5EFF}" destId="{1D2B614F-1711-468E-870F-C95016B79E6F}" srcOrd="2" destOrd="0" presId="urn:microsoft.com/office/officeart/2018/2/layout/IconVerticalSolidList"/>
    <dgm:cxn modelId="{581070E3-B0C5-47B2-839C-F47E052AB42A}" type="presParOf" srcId="{4F46F6DD-7B5B-4C2D-B2C6-46D86E9B5EFF}" destId="{969501B5-2343-4214-AA76-0558DF65E81E}" srcOrd="3" destOrd="0" presId="urn:microsoft.com/office/officeart/2018/2/layout/IconVerticalSolidList"/>
    <dgm:cxn modelId="{BFBA9680-35F7-449F-9C7A-FAD98EF69955}" type="presParOf" srcId="{71CD4D94-3356-4EAE-804D-01A2DB420760}" destId="{66006A43-E23A-43C5-AF0D-A57FCDD196EF}" srcOrd="3" destOrd="0" presId="urn:microsoft.com/office/officeart/2018/2/layout/IconVerticalSolidList"/>
    <dgm:cxn modelId="{4075B795-337F-4901-92CA-D7845CA45384}" type="presParOf" srcId="{71CD4D94-3356-4EAE-804D-01A2DB420760}" destId="{BEAE5712-D135-46C1-B54D-2AD509653327}" srcOrd="4" destOrd="0" presId="urn:microsoft.com/office/officeart/2018/2/layout/IconVerticalSolidList"/>
    <dgm:cxn modelId="{AA75AFA2-D223-4B2C-88A3-F2B3C5D0CB36}" type="presParOf" srcId="{BEAE5712-D135-46C1-B54D-2AD509653327}" destId="{1F284DF7-7BB2-4C13-B1E4-6D64742FA736}" srcOrd="0" destOrd="0" presId="urn:microsoft.com/office/officeart/2018/2/layout/IconVerticalSolidList"/>
    <dgm:cxn modelId="{8383ABF0-4222-47D7-A2E8-6544B1EA13BE}" type="presParOf" srcId="{BEAE5712-D135-46C1-B54D-2AD509653327}" destId="{21626AE3-A97D-48F5-8ABF-1E5DB4DF786F}" srcOrd="1" destOrd="0" presId="urn:microsoft.com/office/officeart/2018/2/layout/IconVerticalSolidList"/>
    <dgm:cxn modelId="{953084CF-7174-4F7F-8EAC-29F9CC1344B4}" type="presParOf" srcId="{BEAE5712-D135-46C1-B54D-2AD509653327}" destId="{C773347C-AADD-4BB7-BDB4-063B27273014}" srcOrd="2" destOrd="0" presId="urn:microsoft.com/office/officeart/2018/2/layout/IconVerticalSolidList"/>
    <dgm:cxn modelId="{BAC60FEF-30ED-480E-8DBB-7FFD30F540FA}" type="presParOf" srcId="{BEAE5712-D135-46C1-B54D-2AD509653327}" destId="{3DA93606-FB3B-44D1-8C1E-DB24E4ADCF1E}" srcOrd="3" destOrd="0" presId="urn:microsoft.com/office/officeart/2018/2/layout/IconVerticalSolidList"/>
    <dgm:cxn modelId="{26138A86-81BF-4D0C-B791-2A9C5C03BC1C}" type="presParOf" srcId="{71CD4D94-3356-4EAE-804D-01A2DB420760}" destId="{798F5D55-68D7-417E-9F1A-61F9D2D7F7F0}" srcOrd="5" destOrd="0" presId="urn:microsoft.com/office/officeart/2018/2/layout/IconVerticalSolidList"/>
    <dgm:cxn modelId="{0F103F42-A97A-484D-B775-2579AB476AB5}" type="presParOf" srcId="{71CD4D94-3356-4EAE-804D-01A2DB420760}" destId="{1C95FF81-DE5C-496F-BEE7-5E29120B41B3}" srcOrd="6" destOrd="0" presId="urn:microsoft.com/office/officeart/2018/2/layout/IconVerticalSolidList"/>
    <dgm:cxn modelId="{46FA5F2B-A57D-42A3-8714-F974B64C2228}" type="presParOf" srcId="{1C95FF81-DE5C-496F-BEE7-5E29120B41B3}" destId="{89237AB8-E9D1-445C-9F2A-69207E5A1284}" srcOrd="0" destOrd="0" presId="urn:microsoft.com/office/officeart/2018/2/layout/IconVerticalSolidList"/>
    <dgm:cxn modelId="{B867C18B-3309-4DDA-A4B9-6E8C9D9B55A7}" type="presParOf" srcId="{1C95FF81-DE5C-496F-BEE7-5E29120B41B3}" destId="{E2580014-56D8-4173-9659-6A894228B1D1}" srcOrd="1" destOrd="0" presId="urn:microsoft.com/office/officeart/2018/2/layout/IconVerticalSolidList"/>
    <dgm:cxn modelId="{52DCA8EE-E16D-47DD-9372-B86B047EC470}" type="presParOf" srcId="{1C95FF81-DE5C-496F-BEE7-5E29120B41B3}" destId="{1D0E55F4-57C2-447C-9923-DD4BF4CBE3D9}" srcOrd="2" destOrd="0" presId="urn:microsoft.com/office/officeart/2018/2/layout/IconVerticalSolidList"/>
    <dgm:cxn modelId="{1031F8F8-4CA4-47D6-9F9A-9235B0A19547}" type="presParOf" srcId="{1C95FF81-DE5C-496F-BEE7-5E29120B41B3}" destId="{DCD2D381-2031-4152-BC73-B5C4350CB62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F5C4DF3-CD5F-4D27-90B8-7DAA274023E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094B654-EC31-4F5D-89A9-2C12580380AD}">
      <dgm:prSet/>
      <dgm:spPr/>
      <dgm:t>
        <a:bodyPr/>
        <a:lstStyle/>
        <a:p>
          <a:r>
            <a:rPr lang="en-US" baseline="0"/>
            <a:t>A conclusion is where you synthesize your findings? What have you discovered from the process?</a:t>
          </a:r>
          <a:endParaRPr lang="en-US"/>
        </a:p>
      </dgm:t>
    </dgm:pt>
    <dgm:pt modelId="{AFA210E2-B36A-4E0E-BEAB-20D59CE4B378}" type="parTrans" cxnId="{BF75BC25-8130-451A-9EC6-CE51D1E168FB}">
      <dgm:prSet/>
      <dgm:spPr/>
      <dgm:t>
        <a:bodyPr/>
        <a:lstStyle/>
        <a:p>
          <a:endParaRPr lang="en-US"/>
        </a:p>
      </dgm:t>
    </dgm:pt>
    <dgm:pt modelId="{F317686B-3139-48E6-984E-C7745C891589}" type="sibTrans" cxnId="{BF75BC25-8130-451A-9EC6-CE51D1E168FB}">
      <dgm:prSet/>
      <dgm:spPr/>
      <dgm:t>
        <a:bodyPr/>
        <a:lstStyle/>
        <a:p>
          <a:endParaRPr lang="en-US"/>
        </a:p>
      </dgm:t>
    </dgm:pt>
    <dgm:pt modelId="{2E9BF2C6-8346-4362-9101-0C9B4B93AFD1}">
      <dgm:prSet/>
      <dgm:spPr/>
      <dgm:t>
        <a:bodyPr/>
        <a:lstStyle/>
        <a:p>
          <a:r>
            <a:rPr lang="en-US" baseline="0"/>
            <a:t>This is where you discuss your main findings.</a:t>
          </a:r>
          <a:endParaRPr lang="en-US"/>
        </a:p>
      </dgm:t>
    </dgm:pt>
    <dgm:pt modelId="{3297FF27-7DE2-4CED-BBC8-E65423F049EC}" type="parTrans" cxnId="{30DA5329-8CD6-44C0-A364-2A623CA92421}">
      <dgm:prSet/>
      <dgm:spPr/>
      <dgm:t>
        <a:bodyPr/>
        <a:lstStyle/>
        <a:p>
          <a:endParaRPr lang="en-US"/>
        </a:p>
      </dgm:t>
    </dgm:pt>
    <dgm:pt modelId="{E0A799A8-134F-43BB-9662-3A32747FBC39}" type="sibTrans" cxnId="{30DA5329-8CD6-44C0-A364-2A623CA92421}">
      <dgm:prSet/>
      <dgm:spPr/>
      <dgm:t>
        <a:bodyPr/>
        <a:lstStyle/>
        <a:p>
          <a:endParaRPr lang="en-US"/>
        </a:p>
      </dgm:t>
    </dgm:pt>
    <dgm:pt modelId="{1A70870B-3A69-474C-83F1-DE10955F4F05}">
      <dgm:prSet/>
      <dgm:spPr/>
      <dgm:t>
        <a:bodyPr/>
        <a:lstStyle/>
        <a:p>
          <a:r>
            <a:rPr lang="en-US" baseline="0"/>
            <a:t>Write in the order of which they have appeared in your main body.</a:t>
          </a:r>
          <a:endParaRPr lang="en-US"/>
        </a:p>
      </dgm:t>
    </dgm:pt>
    <dgm:pt modelId="{B6277835-1C20-4349-8698-7BD14E2375B9}" type="parTrans" cxnId="{902C7200-23F8-4FC3-8E75-A6210B52E672}">
      <dgm:prSet/>
      <dgm:spPr/>
      <dgm:t>
        <a:bodyPr/>
        <a:lstStyle/>
        <a:p>
          <a:endParaRPr lang="en-US"/>
        </a:p>
      </dgm:t>
    </dgm:pt>
    <dgm:pt modelId="{EC03F4B3-34E6-4CC2-9551-8FE03482DA04}" type="sibTrans" cxnId="{902C7200-23F8-4FC3-8E75-A6210B52E672}">
      <dgm:prSet/>
      <dgm:spPr/>
      <dgm:t>
        <a:bodyPr/>
        <a:lstStyle/>
        <a:p>
          <a:endParaRPr lang="en-US"/>
        </a:p>
      </dgm:t>
    </dgm:pt>
    <dgm:pt modelId="{D72974B4-34F6-47F8-8485-AA28453D3AEB}">
      <dgm:prSet/>
      <dgm:spPr/>
      <dgm:t>
        <a:bodyPr/>
        <a:lstStyle/>
        <a:p>
          <a:r>
            <a:rPr lang="en-US" baseline="0"/>
            <a:t>So, what are the issues? Concerns? Questions from your research?</a:t>
          </a:r>
          <a:endParaRPr lang="en-US"/>
        </a:p>
      </dgm:t>
    </dgm:pt>
    <dgm:pt modelId="{1B0AEB7A-C626-475E-B017-1B7FB8693323}" type="parTrans" cxnId="{1607B45D-D44C-4680-91B1-A47F131E0676}">
      <dgm:prSet/>
      <dgm:spPr/>
      <dgm:t>
        <a:bodyPr/>
        <a:lstStyle/>
        <a:p>
          <a:endParaRPr lang="en-US"/>
        </a:p>
      </dgm:t>
    </dgm:pt>
    <dgm:pt modelId="{5839EFC9-5431-4DC2-9290-9219ECA3B657}" type="sibTrans" cxnId="{1607B45D-D44C-4680-91B1-A47F131E0676}">
      <dgm:prSet/>
      <dgm:spPr/>
      <dgm:t>
        <a:bodyPr/>
        <a:lstStyle/>
        <a:p>
          <a:endParaRPr lang="en-US"/>
        </a:p>
      </dgm:t>
    </dgm:pt>
    <dgm:pt modelId="{19CED8B4-DC3E-46C4-89A6-F4979C0B535D}">
      <dgm:prSet/>
      <dgm:spPr/>
      <dgm:t>
        <a:bodyPr/>
        <a:lstStyle/>
        <a:p>
          <a:r>
            <a:rPr lang="en-US" baseline="0"/>
            <a:t>Can you make recommendations for future research to enhance your research? Improve the situation?</a:t>
          </a:r>
          <a:endParaRPr lang="en-US"/>
        </a:p>
      </dgm:t>
    </dgm:pt>
    <dgm:pt modelId="{8C588A48-D2C4-4CB6-A6E1-E225DFA2A291}" type="parTrans" cxnId="{6CDFEB16-4BB6-4D18-8241-F3C1D2ED5588}">
      <dgm:prSet/>
      <dgm:spPr/>
      <dgm:t>
        <a:bodyPr/>
        <a:lstStyle/>
        <a:p>
          <a:endParaRPr lang="en-US"/>
        </a:p>
      </dgm:t>
    </dgm:pt>
    <dgm:pt modelId="{CCAC04ED-2A03-45FC-B7B9-AEAB2975F43A}" type="sibTrans" cxnId="{6CDFEB16-4BB6-4D18-8241-F3C1D2ED5588}">
      <dgm:prSet/>
      <dgm:spPr/>
      <dgm:t>
        <a:bodyPr/>
        <a:lstStyle/>
        <a:p>
          <a:endParaRPr lang="en-US"/>
        </a:p>
      </dgm:t>
    </dgm:pt>
    <dgm:pt modelId="{FBF8FC86-7297-45BB-85DD-3C206D6A801D}" type="pres">
      <dgm:prSet presAssocID="{DF5C4DF3-CD5F-4D27-90B8-7DAA274023E3}" presName="root" presStyleCnt="0">
        <dgm:presLayoutVars>
          <dgm:dir/>
          <dgm:resizeHandles val="exact"/>
        </dgm:presLayoutVars>
      </dgm:prSet>
      <dgm:spPr/>
    </dgm:pt>
    <dgm:pt modelId="{0404A410-8D08-4F15-A7DB-7EE46503B1C9}" type="pres">
      <dgm:prSet presAssocID="{0094B654-EC31-4F5D-89A9-2C12580380AD}" presName="compNode" presStyleCnt="0"/>
      <dgm:spPr/>
    </dgm:pt>
    <dgm:pt modelId="{C2B9137E-D49E-4437-90FF-F63EF3AAC033}" type="pres">
      <dgm:prSet presAssocID="{0094B654-EC31-4F5D-89A9-2C12580380AD}" presName="bgRect" presStyleLbl="bgShp" presStyleIdx="0" presStyleCnt="5"/>
      <dgm:spPr/>
    </dgm:pt>
    <dgm:pt modelId="{419316EE-4E29-4057-8C57-4F4A75AF8CB5}" type="pres">
      <dgm:prSet presAssocID="{0094B654-EC31-4F5D-89A9-2C12580380A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BF7F1EDE-3919-4810-AAA0-A52181757080}" type="pres">
      <dgm:prSet presAssocID="{0094B654-EC31-4F5D-89A9-2C12580380AD}" presName="spaceRect" presStyleCnt="0"/>
      <dgm:spPr/>
    </dgm:pt>
    <dgm:pt modelId="{7A7280A9-AA16-4153-B41D-A697559D6B68}" type="pres">
      <dgm:prSet presAssocID="{0094B654-EC31-4F5D-89A9-2C12580380AD}" presName="parTx" presStyleLbl="revTx" presStyleIdx="0" presStyleCnt="5">
        <dgm:presLayoutVars>
          <dgm:chMax val="0"/>
          <dgm:chPref val="0"/>
        </dgm:presLayoutVars>
      </dgm:prSet>
      <dgm:spPr/>
    </dgm:pt>
    <dgm:pt modelId="{B75B4362-9EF7-42DF-B5BC-467B388571BD}" type="pres">
      <dgm:prSet presAssocID="{F317686B-3139-48E6-984E-C7745C891589}" presName="sibTrans" presStyleCnt="0"/>
      <dgm:spPr/>
    </dgm:pt>
    <dgm:pt modelId="{49EC3448-2D80-4118-A9CF-B459CCFD4ECB}" type="pres">
      <dgm:prSet presAssocID="{2E9BF2C6-8346-4362-9101-0C9B4B93AFD1}" presName="compNode" presStyleCnt="0"/>
      <dgm:spPr/>
    </dgm:pt>
    <dgm:pt modelId="{D28D56A9-856D-4C6E-88AA-B51CA2BADA99}" type="pres">
      <dgm:prSet presAssocID="{2E9BF2C6-8346-4362-9101-0C9B4B93AFD1}" presName="bgRect" presStyleLbl="bgShp" presStyleIdx="1" presStyleCnt="5"/>
      <dgm:spPr/>
    </dgm:pt>
    <dgm:pt modelId="{6B9D70D5-3516-4736-8025-6B77CDFDF138}" type="pres">
      <dgm:prSet presAssocID="{2E9BF2C6-8346-4362-9101-0C9B4B93AFD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E38752F-D6A5-4CF8-97B4-5621190DC883}" type="pres">
      <dgm:prSet presAssocID="{2E9BF2C6-8346-4362-9101-0C9B4B93AFD1}" presName="spaceRect" presStyleCnt="0"/>
      <dgm:spPr/>
    </dgm:pt>
    <dgm:pt modelId="{6B3D77F9-2B44-4AC1-AFE1-D7FA912D1663}" type="pres">
      <dgm:prSet presAssocID="{2E9BF2C6-8346-4362-9101-0C9B4B93AFD1}" presName="parTx" presStyleLbl="revTx" presStyleIdx="1" presStyleCnt="5">
        <dgm:presLayoutVars>
          <dgm:chMax val="0"/>
          <dgm:chPref val="0"/>
        </dgm:presLayoutVars>
      </dgm:prSet>
      <dgm:spPr/>
    </dgm:pt>
    <dgm:pt modelId="{EE949D2E-C760-4F4B-B884-E99581EA5399}" type="pres">
      <dgm:prSet presAssocID="{E0A799A8-134F-43BB-9662-3A32747FBC39}" presName="sibTrans" presStyleCnt="0"/>
      <dgm:spPr/>
    </dgm:pt>
    <dgm:pt modelId="{8A8D0ACD-C120-43F3-8B78-F3B8645D0A95}" type="pres">
      <dgm:prSet presAssocID="{1A70870B-3A69-474C-83F1-DE10955F4F05}" presName="compNode" presStyleCnt="0"/>
      <dgm:spPr/>
    </dgm:pt>
    <dgm:pt modelId="{5BF403E0-806F-4309-97D8-5B73684A293B}" type="pres">
      <dgm:prSet presAssocID="{1A70870B-3A69-474C-83F1-DE10955F4F05}" presName="bgRect" presStyleLbl="bgShp" presStyleIdx="2" presStyleCnt="5"/>
      <dgm:spPr/>
    </dgm:pt>
    <dgm:pt modelId="{E2FE1666-9591-45C2-8613-39AFF5567B44}" type="pres">
      <dgm:prSet presAssocID="{1A70870B-3A69-474C-83F1-DE10955F4F0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2DC9662-B280-4342-913C-6717FA901FDF}" type="pres">
      <dgm:prSet presAssocID="{1A70870B-3A69-474C-83F1-DE10955F4F05}" presName="spaceRect" presStyleCnt="0"/>
      <dgm:spPr/>
    </dgm:pt>
    <dgm:pt modelId="{51EA07EA-583C-474D-91C0-255E6C490D87}" type="pres">
      <dgm:prSet presAssocID="{1A70870B-3A69-474C-83F1-DE10955F4F05}" presName="parTx" presStyleLbl="revTx" presStyleIdx="2" presStyleCnt="5">
        <dgm:presLayoutVars>
          <dgm:chMax val="0"/>
          <dgm:chPref val="0"/>
        </dgm:presLayoutVars>
      </dgm:prSet>
      <dgm:spPr/>
    </dgm:pt>
    <dgm:pt modelId="{1DABFB9B-EEB3-45D4-95AC-822A7275B238}" type="pres">
      <dgm:prSet presAssocID="{EC03F4B3-34E6-4CC2-9551-8FE03482DA04}" presName="sibTrans" presStyleCnt="0"/>
      <dgm:spPr/>
    </dgm:pt>
    <dgm:pt modelId="{3EF77033-A13D-4E6F-B770-48B9B17E733E}" type="pres">
      <dgm:prSet presAssocID="{D72974B4-34F6-47F8-8485-AA28453D3AEB}" presName="compNode" presStyleCnt="0"/>
      <dgm:spPr/>
    </dgm:pt>
    <dgm:pt modelId="{9F9E5722-EE6C-424E-9FDF-71E6D4C85E2B}" type="pres">
      <dgm:prSet presAssocID="{D72974B4-34F6-47F8-8485-AA28453D3AEB}" presName="bgRect" presStyleLbl="bgShp" presStyleIdx="3" presStyleCnt="5"/>
      <dgm:spPr/>
    </dgm:pt>
    <dgm:pt modelId="{96F8C8B2-1495-46D8-8481-DB844FE7D3BF}" type="pres">
      <dgm:prSet presAssocID="{D72974B4-34F6-47F8-8485-AA28453D3AE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22CB069D-711C-4B85-AB17-1DC8D0237066}" type="pres">
      <dgm:prSet presAssocID="{D72974B4-34F6-47F8-8485-AA28453D3AEB}" presName="spaceRect" presStyleCnt="0"/>
      <dgm:spPr/>
    </dgm:pt>
    <dgm:pt modelId="{B13CAC6B-62D4-46B6-8858-A3D117C0EDEA}" type="pres">
      <dgm:prSet presAssocID="{D72974B4-34F6-47F8-8485-AA28453D3AEB}" presName="parTx" presStyleLbl="revTx" presStyleIdx="3" presStyleCnt="5">
        <dgm:presLayoutVars>
          <dgm:chMax val="0"/>
          <dgm:chPref val="0"/>
        </dgm:presLayoutVars>
      </dgm:prSet>
      <dgm:spPr/>
    </dgm:pt>
    <dgm:pt modelId="{610A8986-2EC9-4163-B249-513B6CEC5ACF}" type="pres">
      <dgm:prSet presAssocID="{5839EFC9-5431-4DC2-9290-9219ECA3B657}" presName="sibTrans" presStyleCnt="0"/>
      <dgm:spPr/>
    </dgm:pt>
    <dgm:pt modelId="{7BEBE7CD-0D3C-4B9F-8F79-401B31199A53}" type="pres">
      <dgm:prSet presAssocID="{19CED8B4-DC3E-46C4-89A6-F4979C0B535D}" presName="compNode" presStyleCnt="0"/>
      <dgm:spPr/>
    </dgm:pt>
    <dgm:pt modelId="{FFCB9E50-EFE3-46CB-BAD1-55228DE4FB66}" type="pres">
      <dgm:prSet presAssocID="{19CED8B4-DC3E-46C4-89A6-F4979C0B535D}" presName="bgRect" presStyleLbl="bgShp" presStyleIdx="4" presStyleCnt="5"/>
      <dgm:spPr/>
    </dgm:pt>
    <dgm:pt modelId="{D31166C3-6B7A-482B-8440-A48F0E97D974}" type="pres">
      <dgm:prSet presAssocID="{19CED8B4-DC3E-46C4-89A6-F4979C0B535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1DD2F1EF-5943-4931-8909-22EEEB06CA09}" type="pres">
      <dgm:prSet presAssocID="{19CED8B4-DC3E-46C4-89A6-F4979C0B535D}" presName="spaceRect" presStyleCnt="0"/>
      <dgm:spPr/>
    </dgm:pt>
    <dgm:pt modelId="{9AEEDFDC-2CE9-4A06-A853-B74D2B77DDAF}" type="pres">
      <dgm:prSet presAssocID="{19CED8B4-DC3E-46C4-89A6-F4979C0B535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02C7200-23F8-4FC3-8E75-A6210B52E672}" srcId="{DF5C4DF3-CD5F-4D27-90B8-7DAA274023E3}" destId="{1A70870B-3A69-474C-83F1-DE10955F4F05}" srcOrd="2" destOrd="0" parTransId="{B6277835-1C20-4349-8698-7BD14E2375B9}" sibTransId="{EC03F4B3-34E6-4CC2-9551-8FE03482DA04}"/>
    <dgm:cxn modelId="{6CDFEB16-4BB6-4D18-8241-F3C1D2ED5588}" srcId="{DF5C4DF3-CD5F-4D27-90B8-7DAA274023E3}" destId="{19CED8B4-DC3E-46C4-89A6-F4979C0B535D}" srcOrd="4" destOrd="0" parTransId="{8C588A48-D2C4-4CB6-A6E1-E225DFA2A291}" sibTransId="{CCAC04ED-2A03-45FC-B7B9-AEAB2975F43A}"/>
    <dgm:cxn modelId="{BF75BC25-8130-451A-9EC6-CE51D1E168FB}" srcId="{DF5C4DF3-CD5F-4D27-90B8-7DAA274023E3}" destId="{0094B654-EC31-4F5D-89A9-2C12580380AD}" srcOrd="0" destOrd="0" parTransId="{AFA210E2-B36A-4E0E-BEAB-20D59CE4B378}" sibTransId="{F317686B-3139-48E6-984E-C7745C891589}"/>
    <dgm:cxn modelId="{30DA5329-8CD6-44C0-A364-2A623CA92421}" srcId="{DF5C4DF3-CD5F-4D27-90B8-7DAA274023E3}" destId="{2E9BF2C6-8346-4362-9101-0C9B4B93AFD1}" srcOrd="1" destOrd="0" parTransId="{3297FF27-7DE2-4CED-BBC8-E65423F049EC}" sibTransId="{E0A799A8-134F-43BB-9662-3A32747FBC39}"/>
    <dgm:cxn modelId="{719A832B-7CED-43FD-9DD0-4AD71027ECD9}" type="presOf" srcId="{19CED8B4-DC3E-46C4-89A6-F4979C0B535D}" destId="{9AEEDFDC-2CE9-4A06-A853-B74D2B77DDAF}" srcOrd="0" destOrd="0" presId="urn:microsoft.com/office/officeart/2018/2/layout/IconVerticalSolidList"/>
    <dgm:cxn modelId="{E2FD563B-1A68-414C-9FBA-B3C56B5D87F8}" type="presOf" srcId="{1A70870B-3A69-474C-83F1-DE10955F4F05}" destId="{51EA07EA-583C-474D-91C0-255E6C490D87}" srcOrd="0" destOrd="0" presId="urn:microsoft.com/office/officeart/2018/2/layout/IconVerticalSolidList"/>
    <dgm:cxn modelId="{1607B45D-D44C-4680-91B1-A47F131E0676}" srcId="{DF5C4DF3-CD5F-4D27-90B8-7DAA274023E3}" destId="{D72974B4-34F6-47F8-8485-AA28453D3AEB}" srcOrd="3" destOrd="0" parTransId="{1B0AEB7A-C626-475E-B017-1B7FB8693323}" sibTransId="{5839EFC9-5431-4DC2-9290-9219ECA3B657}"/>
    <dgm:cxn modelId="{9822ED4E-40F6-4B0B-BE22-B36D2E4C9243}" type="presOf" srcId="{2E9BF2C6-8346-4362-9101-0C9B4B93AFD1}" destId="{6B3D77F9-2B44-4AC1-AFE1-D7FA912D1663}" srcOrd="0" destOrd="0" presId="urn:microsoft.com/office/officeart/2018/2/layout/IconVerticalSolidList"/>
    <dgm:cxn modelId="{872228C2-30B0-4D4D-BFAE-A62ACB824F8C}" type="presOf" srcId="{0094B654-EC31-4F5D-89A9-2C12580380AD}" destId="{7A7280A9-AA16-4153-B41D-A697559D6B68}" srcOrd="0" destOrd="0" presId="urn:microsoft.com/office/officeart/2018/2/layout/IconVerticalSolidList"/>
    <dgm:cxn modelId="{38F63AD8-8721-4DB9-8512-7009602BF9C8}" type="presOf" srcId="{DF5C4DF3-CD5F-4D27-90B8-7DAA274023E3}" destId="{FBF8FC86-7297-45BB-85DD-3C206D6A801D}" srcOrd="0" destOrd="0" presId="urn:microsoft.com/office/officeart/2018/2/layout/IconVerticalSolidList"/>
    <dgm:cxn modelId="{55218DEA-99EC-4F3E-9CEB-735C0BED38AD}" type="presOf" srcId="{D72974B4-34F6-47F8-8485-AA28453D3AEB}" destId="{B13CAC6B-62D4-46B6-8858-A3D117C0EDEA}" srcOrd="0" destOrd="0" presId="urn:microsoft.com/office/officeart/2018/2/layout/IconVerticalSolidList"/>
    <dgm:cxn modelId="{A66BA5CC-BA37-49C9-8295-EC6C4151508B}" type="presParOf" srcId="{FBF8FC86-7297-45BB-85DD-3C206D6A801D}" destId="{0404A410-8D08-4F15-A7DB-7EE46503B1C9}" srcOrd="0" destOrd="0" presId="urn:microsoft.com/office/officeart/2018/2/layout/IconVerticalSolidList"/>
    <dgm:cxn modelId="{3D514945-77C4-45FB-9BF8-82052167DDBF}" type="presParOf" srcId="{0404A410-8D08-4F15-A7DB-7EE46503B1C9}" destId="{C2B9137E-D49E-4437-90FF-F63EF3AAC033}" srcOrd="0" destOrd="0" presId="urn:microsoft.com/office/officeart/2018/2/layout/IconVerticalSolidList"/>
    <dgm:cxn modelId="{43E48C1C-E9EB-47D5-A434-919A38CB5951}" type="presParOf" srcId="{0404A410-8D08-4F15-A7DB-7EE46503B1C9}" destId="{419316EE-4E29-4057-8C57-4F4A75AF8CB5}" srcOrd="1" destOrd="0" presId="urn:microsoft.com/office/officeart/2018/2/layout/IconVerticalSolidList"/>
    <dgm:cxn modelId="{2FA0AFFF-1A1A-498D-BCA9-F245AA75BFB8}" type="presParOf" srcId="{0404A410-8D08-4F15-A7DB-7EE46503B1C9}" destId="{BF7F1EDE-3919-4810-AAA0-A52181757080}" srcOrd="2" destOrd="0" presId="urn:microsoft.com/office/officeart/2018/2/layout/IconVerticalSolidList"/>
    <dgm:cxn modelId="{2B0EDA98-A097-4165-924D-67E662436995}" type="presParOf" srcId="{0404A410-8D08-4F15-A7DB-7EE46503B1C9}" destId="{7A7280A9-AA16-4153-B41D-A697559D6B68}" srcOrd="3" destOrd="0" presId="urn:microsoft.com/office/officeart/2018/2/layout/IconVerticalSolidList"/>
    <dgm:cxn modelId="{9168179E-43E4-4713-8EE1-51749DA32B04}" type="presParOf" srcId="{FBF8FC86-7297-45BB-85DD-3C206D6A801D}" destId="{B75B4362-9EF7-42DF-B5BC-467B388571BD}" srcOrd="1" destOrd="0" presId="urn:microsoft.com/office/officeart/2018/2/layout/IconVerticalSolidList"/>
    <dgm:cxn modelId="{3EA35ABF-142E-4EE5-9F8F-AA4872C25AAA}" type="presParOf" srcId="{FBF8FC86-7297-45BB-85DD-3C206D6A801D}" destId="{49EC3448-2D80-4118-A9CF-B459CCFD4ECB}" srcOrd="2" destOrd="0" presId="urn:microsoft.com/office/officeart/2018/2/layout/IconVerticalSolidList"/>
    <dgm:cxn modelId="{E371587F-602D-4359-BFD0-8660930ECBCE}" type="presParOf" srcId="{49EC3448-2D80-4118-A9CF-B459CCFD4ECB}" destId="{D28D56A9-856D-4C6E-88AA-B51CA2BADA99}" srcOrd="0" destOrd="0" presId="urn:microsoft.com/office/officeart/2018/2/layout/IconVerticalSolidList"/>
    <dgm:cxn modelId="{2B3EB7F1-523E-4377-95FA-3EDE6F0A9E91}" type="presParOf" srcId="{49EC3448-2D80-4118-A9CF-B459CCFD4ECB}" destId="{6B9D70D5-3516-4736-8025-6B77CDFDF138}" srcOrd="1" destOrd="0" presId="urn:microsoft.com/office/officeart/2018/2/layout/IconVerticalSolidList"/>
    <dgm:cxn modelId="{D695492B-C045-450A-B0DA-515C3967DD8A}" type="presParOf" srcId="{49EC3448-2D80-4118-A9CF-B459CCFD4ECB}" destId="{AE38752F-D6A5-4CF8-97B4-5621190DC883}" srcOrd="2" destOrd="0" presId="urn:microsoft.com/office/officeart/2018/2/layout/IconVerticalSolidList"/>
    <dgm:cxn modelId="{9AA5DF82-E921-4CBE-A4B0-835C64096FA4}" type="presParOf" srcId="{49EC3448-2D80-4118-A9CF-B459CCFD4ECB}" destId="{6B3D77F9-2B44-4AC1-AFE1-D7FA912D1663}" srcOrd="3" destOrd="0" presId="urn:microsoft.com/office/officeart/2018/2/layout/IconVerticalSolidList"/>
    <dgm:cxn modelId="{68524125-00DC-4910-AABE-628B15554CAB}" type="presParOf" srcId="{FBF8FC86-7297-45BB-85DD-3C206D6A801D}" destId="{EE949D2E-C760-4F4B-B884-E99581EA5399}" srcOrd="3" destOrd="0" presId="urn:microsoft.com/office/officeart/2018/2/layout/IconVerticalSolidList"/>
    <dgm:cxn modelId="{88242A3D-6E47-4C47-90EA-B7B796433CB9}" type="presParOf" srcId="{FBF8FC86-7297-45BB-85DD-3C206D6A801D}" destId="{8A8D0ACD-C120-43F3-8B78-F3B8645D0A95}" srcOrd="4" destOrd="0" presId="urn:microsoft.com/office/officeart/2018/2/layout/IconVerticalSolidList"/>
    <dgm:cxn modelId="{1431070C-058A-4076-BE5A-D1E979C7A9DB}" type="presParOf" srcId="{8A8D0ACD-C120-43F3-8B78-F3B8645D0A95}" destId="{5BF403E0-806F-4309-97D8-5B73684A293B}" srcOrd="0" destOrd="0" presId="urn:microsoft.com/office/officeart/2018/2/layout/IconVerticalSolidList"/>
    <dgm:cxn modelId="{876DE447-2084-4A8B-A487-8F7032097805}" type="presParOf" srcId="{8A8D0ACD-C120-43F3-8B78-F3B8645D0A95}" destId="{E2FE1666-9591-45C2-8613-39AFF5567B44}" srcOrd="1" destOrd="0" presId="urn:microsoft.com/office/officeart/2018/2/layout/IconVerticalSolidList"/>
    <dgm:cxn modelId="{AB0FB265-7703-43AD-A3F4-E5D26029354F}" type="presParOf" srcId="{8A8D0ACD-C120-43F3-8B78-F3B8645D0A95}" destId="{02DC9662-B280-4342-913C-6717FA901FDF}" srcOrd="2" destOrd="0" presId="urn:microsoft.com/office/officeart/2018/2/layout/IconVerticalSolidList"/>
    <dgm:cxn modelId="{BE65D552-6B96-4524-BB93-5530FE44636E}" type="presParOf" srcId="{8A8D0ACD-C120-43F3-8B78-F3B8645D0A95}" destId="{51EA07EA-583C-474D-91C0-255E6C490D87}" srcOrd="3" destOrd="0" presId="urn:microsoft.com/office/officeart/2018/2/layout/IconVerticalSolidList"/>
    <dgm:cxn modelId="{3CB8D0A7-59BE-45E6-B35C-A3ABFED1AEC9}" type="presParOf" srcId="{FBF8FC86-7297-45BB-85DD-3C206D6A801D}" destId="{1DABFB9B-EEB3-45D4-95AC-822A7275B238}" srcOrd="5" destOrd="0" presId="urn:microsoft.com/office/officeart/2018/2/layout/IconVerticalSolidList"/>
    <dgm:cxn modelId="{21BE807B-98D7-45C8-9B52-BB95C1D16563}" type="presParOf" srcId="{FBF8FC86-7297-45BB-85DD-3C206D6A801D}" destId="{3EF77033-A13D-4E6F-B770-48B9B17E733E}" srcOrd="6" destOrd="0" presId="urn:microsoft.com/office/officeart/2018/2/layout/IconVerticalSolidList"/>
    <dgm:cxn modelId="{C81D0E44-C163-4345-8972-DA6C3470230E}" type="presParOf" srcId="{3EF77033-A13D-4E6F-B770-48B9B17E733E}" destId="{9F9E5722-EE6C-424E-9FDF-71E6D4C85E2B}" srcOrd="0" destOrd="0" presId="urn:microsoft.com/office/officeart/2018/2/layout/IconVerticalSolidList"/>
    <dgm:cxn modelId="{BECF4DB9-BA34-4378-83E0-4CDA13773121}" type="presParOf" srcId="{3EF77033-A13D-4E6F-B770-48B9B17E733E}" destId="{96F8C8B2-1495-46D8-8481-DB844FE7D3BF}" srcOrd="1" destOrd="0" presId="urn:microsoft.com/office/officeart/2018/2/layout/IconVerticalSolidList"/>
    <dgm:cxn modelId="{36495B0E-8CF9-4B91-A606-3EFEF90A5A2C}" type="presParOf" srcId="{3EF77033-A13D-4E6F-B770-48B9B17E733E}" destId="{22CB069D-711C-4B85-AB17-1DC8D0237066}" srcOrd="2" destOrd="0" presId="urn:microsoft.com/office/officeart/2018/2/layout/IconVerticalSolidList"/>
    <dgm:cxn modelId="{A3B068B6-57B2-4129-9309-1C6C48691BD7}" type="presParOf" srcId="{3EF77033-A13D-4E6F-B770-48B9B17E733E}" destId="{B13CAC6B-62D4-46B6-8858-A3D117C0EDEA}" srcOrd="3" destOrd="0" presId="urn:microsoft.com/office/officeart/2018/2/layout/IconVerticalSolidList"/>
    <dgm:cxn modelId="{512ED1D5-6401-4223-B270-AB81BF22DCD2}" type="presParOf" srcId="{FBF8FC86-7297-45BB-85DD-3C206D6A801D}" destId="{610A8986-2EC9-4163-B249-513B6CEC5ACF}" srcOrd="7" destOrd="0" presId="urn:microsoft.com/office/officeart/2018/2/layout/IconVerticalSolidList"/>
    <dgm:cxn modelId="{F14FBE61-997B-480C-9BF2-B99CF3BD04B5}" type="presParOf" srcId="{FBF8FC86-7297-45BB-85DD-3C206D6A801D}" destId="{7BEBE7CD-0D3C-4B9F-8F79-401B31199A53}" srcOrd="8" destOrd="0" presId="urn:microsoft.com/office/officeart/2018/2/layout/IconVerticalSolidList"/>
    <dgm:cxn modelId="{52616B0F-44CB-443C-88E4-CDC8EA2DA994}" type="presParOf" srcId="{7BEBE7CD-0D3C-4B9F-8F79-401B31199A53}" destId="{FFCB9E50-EFE3-46CB-BAD1-55228DE4FB66}" srcOrd="0" destOrd="0" presId="urn:microsoft.com/office/officeart/2018/2/layout/IconVerticalSolidList"/>
    <dgm:cxn modelId="{F1727E1C-00C1-4CC7-BB78-6F17C26A06F6}" type="presParOf" srcId="{7BEBE7CD-0D3C-4B9F-8F79-401B31199A53}" destId="{D31166C3-6B7A-482B-8440-A48F0E97D974}" srcOrd="1" destOrd="0" presId="urn:microsoft.com/office/officeart/2018/2/layout/IconVerticalSolidList"/>
    <dgm:cxn modelId="{3FB29A28-A7CB-48C3-9105-0ED1ED3A7E86}" type="presParOf" srcId="{7BEBE7CD-0D3C-4B9F-8F79-401B31199A53}" destId="{1DD2F1EF-5943-4931-8909-22EEEB06CA09}" srcOrd="2" destOrd="0" presId="urn:microsoft.com/office/officeart/2018/2/layout/IconVerticalSolidList"/>
    <dgm:cxn modelId="{B183642C-E650-4D71-9DF2-1D4EFEAB4C54}" type="presParOf" srcId="{7BEBE7CD-0D3C-4B9F-8F79-401B31199A53}" destId="{9AEEDFDC-2CE9-4A06-A853-B74D2B77DDA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468CBD-7101-45AD-87F8-BBB6E230BD0C}">
      <dsp:nvSpPr>
        <dsp:cNvPr id="0" name=""/>
        <dsp:cNvSpPr/>
      </dsp:nvSpPr>
      <dsp:spPr>
        <a:xfrm>
          <a:off x="0" y="4352"/>
          <a:ext cx="5816750" cy="9270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642652-DDB9-4037-94BD-2C99FF51246E}">
      <dsp:nvSpPr>
        <dsp:cNvPr id="0" name=""/>
        <dsp:cNvSpPr/>
      </dsp:nvSpPr>
      <dsp:spPr>
        <a:xfrm>
          <a:off x="280435" y="212940"/>
          <a:ext cx="509883" cy="5098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2B147B-7885-449E-8B36-18DD31E27B38}">
      <dsp:nvSpPr>
        <dsp:cNvPr id="0" name=""/>
        <dsp:cNvSpPr/>
      </dsp:nvSpPr>
      <dsp:spPr>
        <a:xfrm>
          <a:off x="1070754" y="4352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The abstract is always written at the end of a report but presented at the start. </a:t>
          </a:r>
          <a:endParaRPr lang="en-US" sz="1800" kern="1200"/>
        </a:p>
      </dsp:txBody>
      <dsp:txXfrm>
        <a:off x="1070754" y="4352"/>
        <a:ext cx="4745995" cy="927060"/>
      </dsp:txXfrm>
    </dsp:sp>
    <dsp:sp modelId="{C54AF225-576E-42DC-9333-300BC6E04B9C}">
      <dsp:nvSpPr>
        <dsp:cNvPr id="0" name=""/>
        <dsp:cNvSpPr/>
      </dsp:nvSpPr>
      <dsp:spPr>
        <a:xfrm>
          <a:off x="0" y="1163177"/>
          <a:ext cx="5816750" cy="92706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67256C-8DFE-4D72-BFD4-ABD9CEE64F4C}">
      <dsp:nvSpPr>
        <dsp:cNvPr id="0" name=""/>
        <dsp:cNvSpPr/>
      </dsp:nvSpPr>
      <dsp:spPr>
        <a:xfrm>
          <a:off x="280435" y="1371766"/>
          <a:ext cx="509883" cy="5098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F28ABA-0772-4F16-B986-581B9E5A78DC}">
      <dsp:nvSpPr>
        <dsp:cNvPr id="0" name=""/>
        <dsp:cNvSpPr/>
      </dsp:nvSpPr>
      <dsp:spPr>
        <a:xfrm>
          <a:off x="1070754" y="1163177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The abstract gives the reader a short summary documenting the important points of the paper.</a:t>
          </a:r>
          <a:endParaRPr lang="en-US" sz="1800" kern="1200"/>
        </a:p>
      </dsp:txBody>
      <dsp:txXfrm>
        <a:off x="1070754" y="1163177"/>
        <a:ext cx="4745995" cy="927060"/>
      </dsp:txXfrm>
    </dsp:sp>
    <dsp:sp modelId="{E959A049-42F1-46CA-BC2E-7F54B421BDFD}">
      <dsp:nvSpPr>
        <dsp:cNvPr id="0" name=""/>
        <dsp:cNvSpPr/>
      </dsp:nvSpPr>
      <dsp:spPr>
        <a:xfrm>
          <a:off x="0" y="2322002"/>
          <a:ext cx="5816750" cy="9270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13733-649C-4D39-9214-0747FCF85F29}">
      <dsp:nvSpPr>
        <dsp:cNvPr id="0" name=""/>
        <dsp:cNvSpPr/>
      </dsp:nvSpPr>
      <dsp:spPr>
        <a:xfrm>
          <a:off x="280435" y="2530591"/>
          <a:ext cx="509883" cy="5098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9E4373-09BF-467C-A8E0-6E8482D7BA61}">
      <dsp:nvSpPr>
        <dsp:cNvPr id="0" name=""/>
        <dsp:cNvSpPr/>
      </dsp:nvSpPr>
      <dsp:spPr>
        <a:xfrm>
          <a:off x="1070754" y="2322002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What was discovered, what was found in the research process.</a:t>
          </a:r>
          <a:endParaRPr lang="en-US" sz="1800" kern="1200"/>
        </a:p>
      </dsp:txBody>
      <dsp:txXfrm>
        <a:off x="1070754" y="2322002"/>
        <a:ext cx="4745995" cy="927060"/>
      </dsp:txXfrm>
    </dsp:sp>
    <dsp:sp modelId="{F4413A7E-7418-4298-8FBF-D7F3C497D6C0}">
      <dsp:nvSpPr>
        <dsp:cNvPr id="0" name=""/>
        <dsp:cNvSpPr/>
      </dsp:nvSpPr>
      <dsp:spPr>
        <a:xfrm>
          <a:off x="0" y="3480828"/>
          <a:ext cx="5816750" cy="92706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431780-7CBB-4142-8914-5E0E6715C2EE}">
      <dsp:nvSpPr>
        <dsp:cNvPr id="0" name=""/>
        <dsp:cNvSpPr/>
      </dsp:nvSpPr>
      <dsp:spPr>
        <a:xfrm>
          <a:off x="280435" y="3689416"/>
          <a:ext cx="509883" cy="5098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311445-1F2C-47DA-B26E-5807A8EDA5A7}">
      <dsp:nvSpPr>
        <dsp:cNvPr id="0" name=""/>
        <dsp:cNvSpPr/>
      </dsp:nvSpPr>
      <dsp:spPr>
        <a:xfrm>
          <a:off x="1070754" y="3480828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What are the findings? </a:t>
          </a:r>
          <a:endParaRPr lang="en-US" sz="1800" kern="1200"/>
        </a:p>
      </dsp:txBody>
      <dsp:txXfrm>
        <a:off x="1070754" y="3480828"/>
        <a:ext cx="4745995" cy="927060"/>
      </dsp:txXfrm>
    </dsp:sp>
    <dsp:sp modelId="{0278722E-A058-457F-A256-639C3BEBD7DC}">
      <dsp:nvSpPr>
        <dsp:cNvPr id="0" name=""/>
        <dsp:cNvSpPr/>
      </dsp:nvSpPr>
      <dsp:spPr>
        <a:xfrm>
          <a:off x="0" y="4639653"/>
          <a:ext cx="5816750" cy="92706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27982B-9933-4BA3-B0A9-50437D5F135C}">
      <dsp:nvSpPr>
        <dsp:cNvPr id="0" name=""/>
        <dsp:cNvSpPr/>
      </dsp:nvSpPr>
      <dsp:spPr>
        <a:xfrm>
          <a:off x="280435" y="4848241"/>
          <a:ext cx="509883" cy="5098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FD74D-63AD-45DB-93EA-D6F91A878F08}">
      <dsp:nvSpPr>
        <dsp:cNvPr id="0" name=""/>
        <dsp:cNvSpPr/>
      </dsp:nvSpPr>
      <dsp:spPr>
        <a:xfrm>
          <a:off x="1070754" y="4639653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Is there a benefit for future research. (Recommendations).</a:t>
          </a:r>
          <a:endParaRPr lang="en-US" sz="1800" kern="1200"/>
        </a:p>
      </dsp:txBody>
      <dsp:txXfrm>
        <a:off x="1070754" y="4639653"/>
        <a:ext cx="4745995" cy="9270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5BA17C-0A59-4549-93FB-4B89229D2261}">
      <dsp:nvSpPr>
        <dsp:cNvPr id="0" name=""/>
        <dsp:cNvSpPr/>
      </dsp:nvSpPr>
      <dsp:spPr>
        <a:xfrm>
          <a:off x="0" y="69113"/>
          <a:ext cx="5816750" cy="128476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Headings. </a:t>
          </a:r>
          <a:endParaRPr lang="en-US" sz="3400" kern="1200"/>
        </a:p>
      </dsp:txBody>
      <dsp:txXfrm>
        <a:off x="62717" y="131830"/>
        <a:ext cx="5691316" cy="1159335"/>
      </dsp:txXfrm>
    </dsp:sp>
    <dsp:sp modelId="{7B3D9F77-88A6-F941-B310-CC0737022F98}">
      <dsp:nvSpPr>
        <dsp:cNvPr id="0" name=""/>
        <dsp:cNvSpPr/>
      </dsp:nvSpPr>
      <dsp:spPr>
        <a:xfrm>
          <a:off x="0" y="1451803"/>
          <a:ext cx="5816750" cy="1284769"/>
        </a:xfrm>
        <a:prstGeom prst="roundRect">
          <a:avLst/>
        </a:prstGeom>
        <a:solidFill>
          <a:schemeClr val="accent2">
            <a:hueOff val="-504594"/>
            <a:satOff val="-412"/>
            <a:lumOff val="-3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Sub-headings</a:t>
          </a:r>
          <a:endParaRPr lang="en-US" sz="3400" kern="1200"/>
        </a:p>
      </dsp:txBody>
      <dsp:txXfrm>
        <a:off x="62717" y="1514520"/>
        <a:ext cx="5691316" cy="1159335"/>
      </dsp:txXfrm>
    </dsp:sp>
    <dsp:sp modelId="{A6801C16-A317-C04D-ACB7-B935CE407C8F}">
      <dsp:nvSpPr>
        <dsp:cNvPr id="0" name=""/>
        <dsp:cNvSpPr/>
      </dsp:nvSpPr>
      <dsp:spPr>
        <a:xfrm>
          <a:off x="0" y="2834493"/>
          <a:ext cx="5816750" cy="1284769"/>
        </a:xfrm>
        <a:prstGeom prst="roundRect">
          <a:avLst/>
        </a:prstGeom>
        <a:solidFill>
          <a:schemeClr val="accent2">
            <a:hueOff val="-1009187"/>
            <a:satOff val="-824"/>
            <a:lumOff val="-6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Page numbers. </a:t>
          </a:r>
          <a:endParaRPr lang="en-US" sz="3400" kern="1200"/>
        </a:p>
      </dsp:txBody>
      <dsp:txXfrm>
        <a:off x="62717" y="2897210"/>
        <a:ext cx="5691316" cy="1159335"/>
      </dsp:txXfrm>
    </dsp:sp>
    <dsp:sp modelId="{25FD50EA-57CB-2845-8FB1-942246010824}">
      <dsp:nvSpPr>
        <dsp:cNvPr id="0" name=""/>
        <dsp:cNvSpPr/>
      </dsp:nvSpPr>
      <dsp:spPr>
        <a:xfrm>
          <a:off x="0" y="4217182"/>
          <a:ext cx="5816750" cy="1284769"/>
        </a:xfrm>
        <a:prstGeom prst="roundRect">
          <a:avLst/>
        </a:prstGeom>
        <a:solidFill>
          <a:schemeClr val="accent2">
            <a:hueOff val="-1513781"/>
            <a:satOff val="-1236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baseline="0"/>
            <a:t>Inform the reader what is on what page.</a:t>
          </a:r>
          <a:endParaRPr lang="en-US" sz="3400" kern="1200"/>
        </a:p>
      </dsp:txBody>
      <dsp:txXfrm>
        <a:off x="62717" y="4279899"/>
        <a:ext cx="5691316" cy="11593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4B121F-63A9-4D3B-9668-D73BD277AA8B}">
      <dsp:nvSpPr>
        <dsp:cNvPr id="0" name=""/>
        <dsp:cNvSpPr/>
      </dsp:nvSpPr>
      <dsp:spPr>
        <a:xfrm>
          <a:off x="0" y="2305"/>
          <a:ext cx="5927575" cy="11683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803463-1EEE-4095-9768-6427EB6FC604}">
      <dsp:nvSpPr>
        <dsp:cNvPr id="0" name=""/>
        <dsp:cNvSpPr/>
      </dsp:nvSpPr>
      <dsp:spPr>
        <a:xfrm>
          <a:off x="353416" y="265177"/>
          <a:ext cx="642576" cy="6425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43E12-A27F-4833-92D5-5D80D9BCCEF9}">
      <dsp:nvSpPr>
        <dsp:cNvPr id="0" name=""/>
        <dsp:cNvSpPr/>
      </dsp:nvSpPr>
      <dsp:spPr>
        <a:xfrm>
          <a:off x="1349410" y="2305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Your main body is evaluating the literature you have read in your chosen area, for example end of life care. </a:t>
          </a:r>
        </a:p>
      </dsp:txBody>
      <dsp:txXfrm>
        <a:off x="1349410" y="2305"/>
        <a:ext cx="4578164" cy="1168320"/>
      </dsp:txXfrm>
    </dsp:sp>
    <dsp:sp modelId="{E8F311C5-42CD-453B-A87A-ACD549CD479B}">
      <dsp:nvSpPr>
        <dsp:cNvPr id="0" name=""/>
        <dsp:cNvSpPr/>
      </dsp:nvSpPr>
      <dsp:spPr>
        <a:xfrm>
          <a:off x="0" y="1462705"/>
          <a:ext cx="5927575" cy="11683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8118F5-B62A-406D-B865-0FACB7C44262}">
      <dsp:nvSpPr>
        <dsp:cNvPr id="0" name=""/>
        <dsp:cNvSpPr/>
      </dsp:nvSpPr>
      <dsp:spPr>
        <a:xfrm>
          <a:off x="353416" y="1725578"/>
          <a:ext cx="642576" cy="6425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CF709D-3C73-44C7-A7EF-930E92965739}">
      <dsp:nvSpPr>
        <dsp:cNvPr id="0" name=""/>
        <dsp:cNvSpPr/>
      </dsp:nvSpPr>
      <dsp:spPr>
        <a:xfrm>
          <a:off x="1349410" y="1462705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It should be written in a cohesive logical way which reflects your reading of other literature……. These are your findings,</a:t>
          </a:r>
        </a:p>
      </dsp:txBody>
      <dsp:txXfrm>
        <a:off x="1349410" y="1462705"/>
        <a:ext cx="4578164" cy="1168320"/>
      </dsp:txXfrm>
    </dsp:sp>
    <dsp:sp modelId="{CB7D033F-77E6-4A59-B0DC-0CB912B17161}">
      <dsp:nvSpPr>
        <dsp:cNvPr id="0" name=""/>
        <dsp:cNvSpPr/>
      </dsp:nvSpPr>
      <dsp:spPr>
        <a:xfrm>
          <a:off x="0" y="2923106"/>
          <a:ext cx="5927575" cy="11683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7E4D9-059D-4735-B8D3-B0AB0D963986}">
      <dsp:nvSpPr>
        <dsp:cNvPr id="0" name=""/>
        <dsp:cNvSpPr/>
      </dsp:nvSpPr>
      <dsp:spPr>
        <a:xfrm>
          <a:off x="353416" y="3185978"/>
          <a:ext cx="642576" cy="6425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F73381-448A-4CAE-9D75-EE710E668618}">
      <dsp:nvSpPr>
        <dsp:cNvPr id="0" name=""/>
        <dsp:cNvSpPr/>
      </dsp:nvSpPr>
      <dsp:spPr>
        <a:xfrm>
          <a:off x="1349410" y="2923106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What information have you synthesized from your literature search? What are the facts/ opinions from your research. </a:t>
          </a:r>
        </a:p>
      </dsp:txBody>
      <dsp:txXfrm>
        <a:off x="1349410" y="2923106"/>
        <a:ext cx="4578164" cy="1168320"/>
      </dsp:txXfrm>
    </dsp:sp>
    <dsp:sp modelId="{5364798B-4A7D-41BD-A3F9-3AA9B8951138}">
      <dsp:nvSpPr>
        <dsp:cNvPr id="0" name=""/>
        <dsp:cNvSpPr/>
      </dsp:nvSpPr>
      <dsp:spPr>
        <a:xfrm>
          <a:off x="0" y="4383507"/>
          <a:ext cx="5927575" cy="11683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AB2E84-522B-4ABD-8C36-853A8A1907FA}">
      <dsp:nvSpPr>
        <dsp:cNvPr id="0" name=""/>
        <dsp:cNvSpPr/>
      </dsp:nvSpPr>
      <dsp:spPr>
        <a:xfrm>
          <a:off x="353416" y="4646379"/>
          <a:ext cx="642576" cy="6425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B30B86-2D72-4FCB-9586-D8CA30791A01}">
      <dsp:nvSpPr>
        <dsp:cNvPr id="0" name=""/>
        <dsp:cNvSpPr/>
      </dsp:nvSpPr>
      <dsp:spPr>
        <a:xfrm>
          <a:off x="1349410" y="4383507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What have you discovered to inform your recommendations and conclusions? </a:t>
          </a:r>
        </a:p>
      </dsp:txBody>
      <dsp:txXfrm>
        <a:off x="1349410" y="4383507"/>
        <a:ext cx="4578164" cy="11683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8E7CF5-6F7C-493B-8404-03CC76F887FC}">
      <dsp:nvSpPr>
        <dsp:cNvPr id="0" name=""/>
        <dsp:cNvSpPr/>
      </dsp:nvSpPr>
      <dsp:spPr>
        <a:xfrm>
          <a:off x="0" y="2305"/>
          <a:ext cx="5927575" cy="11683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CA2ABC-7C8A-4EF7-BA7E-EED32A3E403F}">
      <dsp:nvSpPr>
        <dsp:cNvPr id="0" name=""/>
        <dsp:cNvSpPr/>
      </dsp:nvSpPr>
      <dsp:spPr>
        <a:xfrm>
          <a:off x="353416" y="265177"/>
          <a:ext cx="642576" cy="6425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41B57-00C3-4F98-AC21-97B205B0C836}">
      <dsp:nvSpPr>
        <dsp:cNvPr id="0" name=""/>
        <dsp:cNvSpPr/>
      </dsp:nvSpPr>
      <dsp:spPr>
        <a:xfrm>
          <a:off x="1349410" y="2305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Your main findings can be arranged in sub-headings or sections which you feel are appropriate.</a:t>
          </a:r>
          <a:endParaRPr lang="en-US" sz="2200" kern="1200"/>
        </a:p>
      </dsp:txBody>
      <dsp:txXfrm>
        <a:off x="1349410" y="2305"/>
        <a:ext cx="4578164" cy="1168320"/>
      </dsp:txXfrm>
    </dsp:sp>
    <dsp:sp modelId="{03A51C17-06BE-4217-84CE-5D28245F527E}">
      <dsp:nvSpPr>
        <dsp:cNvPr id="0" name=""/>
        <dsp:cNvSpPr/>
      </dsp:nvSpPr>
      <dsp:spPr>
        <a:xfrm>
          <a:off x="0" y="1462705"/>
          <a:ext cx="5927575" cy="11683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47550-B131-4A54-B58F-E0AB158DC31B}">
      <dsp:nvSpPr>
        <dsp:cNvPr id="0" name=""/>
        <dsp:cNvSpPr/>
      </dsp:nvSpPr>
      <dsp:spPr>
        <a:xfrm>
          <a:off x="353416" y="1725578"/>
          <a:ext cx="642576" cy="6425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501B5-2343-4214-AA76-0558DF65E81E}">
      <dsp:nvSpPr>
        <dsp:cNvPr id="0" name=""/>
        <dsp:cNvSpPr/>
      </dsp:nvSpPr>
      <dsp:spPr>
        <a:xfrm>
          <a:off x="1349410" y="1462705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What are the most important parts of your research?</a:t>
          </a:r>
          <a:endParaRPr lang="en-US" sz="2200" kern="1200"/>
        </a:p>
      </dsp:txBody>
      <dsp:txXfrm>
        <a:off x="1349410" y="1462705"/>
        <a:ext cx="4578164" cy="1168320"/>
      </dsp:txXfrm>
    </dsp:sp>
    <dsp:sp modelId="{1F284DF7-7BB2-4C13-B1E4-6D64742FA736}">
      <dsp:nvSpPr>
        <dsp:cNvPr id="0" name=""/>
        <dsp:cNvSpPr/>
      </dsp:nvSpPr>
      <dsp:spPr>
        <a:xfrm>
          <a:off x="0" y="2923106"/>
          <a:ext cx="5927575" cy="11683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626AE3-A97D-48F5-8ABF-1E5DB4DF786F}">
      <dsp:nvSpPr>
        <dsp:cNvPr id="0" name=""/>
        <dsp:cNvSpPr/>
      </dsp:nvSpPr>
      <dsp:spPr>
        <a:xfrm>
          <a:off x="353416" y="3185978"/>
          <a:ext cx="642576" cy="6425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93606-FB3B-44D1-8C1E-DB24E4ADCF1E}">
      <dsp:nvSpPr>
        <dsp:cNvPr id="0" name=""/>
        <dsp:cNvSpPr/>
      </dsp:nvSpPr>
      <dsp:spPr>
        <a:xfrm>
          <a:off x="1349410" y="2923106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Use plenty of detail and reference from up-to-date literature to reference.</a:t>
          </a:r>
          <a:endParaRPr lang="en-US" sz="2200" kern="1200"/>
        </a:p>
      </dsp:txBody>
      <dsp:txXfrm>
        <a:off x="1349410" y="2923106"/>
        <a:ext cx="4578164" cy="1168320"/>
      </dsp:txXfrm>
    </dsp:sp>
    <dsp:sp modelId="{89237AB8-E9D1-445C-9F2A-69207E5A1284}">
      <dsp:nvSpPr>
        <dsp:cNvPr id="0" name=""/>
        <dsp:cNvSpPr/>
      </dsp:nvSpPr>
      <dsp:spPr>
        <a:xfrm>
          <a:off x="0" y="4383507"/>
          <a:ext cx="5927575" cy="11683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580014-56D8-4173-9659-6A894228B1D1}">
      <dsp:nvSpPr>
        <dsp:cNvPr id="0" name=""/>
        <dsp:cNvSpPr/>
      </dsp:nvSpPr>
      <dsp:spPr>
        <a:xfrm>
          <a:off x="353416" y="4646379"/>
          <a:ext cx="642576" cy="6425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D2D381-2031-4152-BC73-B5C4350CB626}">
      <dsp:nvSpPr>
        <dsp:cNvPr id="0" name=""/>
        <dsp:cNvSpPr/>
      </dsp:nvSpPr>
      <dsp:spPr>
        <a:xfrm>
          <a:off x="1349410" y="4383507"/>
          <a:ext cx="4578164" cy="116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647" tIns="123647" rIns="123647" bIns="1236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Are there any disputing facts from the literature? Critiques? Advantages/Disadvantages?</a:t>
          </a:r>
          <a:endParaRPr lang="en-US" sz="2200" kern="1200"/>
        </a:p>
      </dsp:txBody>
      <dsp:txXfrm>
        <a:off x="1349410" y="4383507"/>
        <a:ext cx="4578164" cy="11683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B9137E-D49E-4437-90FF-F63EF3AAC033}">
      <dsp:nvSpPr>
        <dsp:cNvPr id="0" name=""/>
        <dsp:cNvSpPr/>
      </dsp:nvSpPr>
      <dsp:spPr>
        <a:xfrm>
          <a:off x="0" y="4339"/>
          <a:ext cx="5927575" cy="9242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9316EE-4E29-4057-8C57-4F4A75AF8CB5}">
      <dsp:nvSpPr>
        <dsp:cNvPr id="0" name=""/>
        <dsp:cNvSpPr/>
      </dsp:nvSpPr>
      <dsp:spPr>
        <a:xfrm>
          <a:off x="279583" y="212293"/>
          <a:ext cx="508333" cy="5083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7280A9-AA16-4153-B41D-A697559D6B68}">
      <dsp:nvSpPr>
        <dsp:cNvPr id="0" name=""/>
        <dsp:cNvSpPr/>
      </dsp:nvSpPr>
      <dsp:spPr>
        <a:xfrm>
          <a:off x="1067500" y="4339"/>
          <a:ext cx="4860074" cy="924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16" tIns="97816" rIns="97816" bIns="9781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A conclusion is where you synthesize your findings? What have you discovered from the process?</a:t>
          </a:r>
          <a:endParaRPr lang="en-US" sz="1800" kern="1200"/>
        </a:p>
      </dsp:txBody>
      <dsp:txXfrm>
        <a:off x="1067500" y="4339"/>
        <a:ext cx="4860074" cy="924242"/>
      </dsp:txXfrm>
    </dsp:sp>
    <dsp:sp modelId="{D28D56A9-856D-4C6E-88AA-B51CA2BADA99}">
      <dsp:nvSpPr>
        <dsp:cNvPr id="0" name=""/>
        <dsp:cNvSpPr/>
      </dsp:nvSpPr>
      <dsp:spPr>
        <a:xfrm>
          <a:off x="0" y="1159642"/>
          <a:ext cx="5927575" cy="9242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9D70D5-3516-4736-8025-6B77CDFDF138}">
      <dsp:nvSpPr>
        <dsp:cNvPr id="0" name=""/>
        <dsp:cNvSpPr/>
      </dsp:nvSpPr>
      <dsp:spPr>
        <a:xfrm>
          <a:off x="279583" y="1367596"/>
          <a:ext cx="508333" cy="5083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D77F9-2B44-4AC1-AFE1-D7FA912D1663}">
      <dsp:nvSpPr>
        <dsp:cNvPr id="0" name=""/>
        <dsp:cNvSpPr/>
      </dsp:nvSpPr>
      <dsp:spPr>
        <a:xfrm>
          <a:off x="1067500" y="1159642"/>
          <a:ext cx="4860074" cy="924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16" tIns="97816" rIns="97816" bIns="9781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This is where you discuss your main findings.</a:t>
          </a:r>
          <a:endParaRPr lang="en-US" sz="1800" kern="1200"/>
        </a:p>
      </dsp:txBody>
      <dsp:txXfrm>
        <a:off x="1067500" y="1159642"/>
        <a:ext cx="4860074" cy="924242"/>
      </dsp:txXfrm>
    </dsp:sp>
    <dsp:sp modelId="{5BF403E0-806F-4309-97D8-5B73684A293B}">
      <dsp:nvSpPr>
        <dsp:cNvPr id="0" name=""/>
        <dsp:cNvSpPr/>
      </dsp:nvSpPr>
      <dsp:spPr>
        <a:xfrm>
          <a:off x="0" y="2314945"/>
          <a:ext cx="5927575" cy="9242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FE1666-9591-45C2-8613-39AFF5567B44}">
      <dsp:nvSpPr>
        <dsp:cNvPr id="0" name=""/>
        <dsp:cNvSpPr/>
      </dsp:nvSpPr>
      <dsp:spPr>
        <a:xfrm>
          <a:off x="279583" y="2522899"/>
          <a:ext cx="508333" cy="5083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EA07EA-583C-474D-91C0-255E6C490D87}">
      <dsp:nvSpPr>
        <dsp:cNvPr id="0" name=""/>
        <dsp:cNvSpPr/>
      </dsp:nvSpPr>
      <dsp:spPr>
        <a:xfrm>
          <a:off x="1067500" y="2314945"/>
          <a:ext cx="4860074" cy="924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16" tIns="97816" rIns="97816" bIns="9781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Write in the order of which they have appeared in your main body.</a:t>
          </a:r>
          <a:endParaRPr lang="en-US" sz="1800" kern="1200"/>
        </a:p>
      </dsp:txBody>
      <dsp:txXfrm>
        <a:off x="1067500" y="2314945"/>
        <a:ext cx="4860074" cy="924242"/>
      </dsp:txXfrm>
    </dsp:sp>
    <dsp:sp modelId="{9F9E5722-EE6C-424E-9FDF-71E6D4C85E2B}">
      <dsp:nvSpPr>
        <dsp:cNvPr id="0" name=""/>
        <dsp:cNvSpPr/>
      </dsp:nvSpPr>
      <dsp:spPr>
        <a:xfrm>
          <a:off x="0" y="3470248"/>
          <a:ext cx="5927575" cy="924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8C8B2-1495-46D8-8481-DB844FE7D3BF}">
      <dsp:nvSpPr>
        <dsp:cNvPr id="0" name=""/>
        <dsp:cNvSpPr/>
      </dsp:nvSpPr>
      <dsp:spPr>
        <a:xfrm>
          <a:off x="279583" y="3678202"/>
          <a:ext cx="508333" cy="5083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3CAC6B-62D4-46B6-8858-A3D117C0EDEA}">
      <dsp:nvSpPr>
        <dsp:cNvPr id="0" name=""/>
        <dsp:cNvSpPr/>
      </dsp:nvSpPr>
      <dsp:spPr>
        <a:xfrm>
          <a:off x="1067500" y="3470248"/>
          <a:ext cx="4860074" cy="924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16" tIns="97816" rIns="97816" bIns="9781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So, what are the issues? Concerns? Questions from your research?</a:t>
          </a:r>
          <a:endParaRPr lang="en-US" sz="1800" kern="1200"/>
        </a:p>
      </dsp:txBody>
      <dsp:txXfrm>
        <a:off x="1067500" y="3470248"/>
        <a:ext cx="4860074" cy="924242"/>
      </dsp:txXfrm>
    </dsp:sp>
    <dsp:sp modelId="{FFCB9E50-EFE3-46CB-BAD1-55228DE4FB66}">
      <dsp:nvSpPr>
        <dsp:cNvPr id="0" name=""/>
        <dsp:cNvSpPr/>
      </dsp:nvSpPr>
      <dsp:spPr>
        <a:xfrm>
          <a:off x="0" y="4625551"/>
          <a:ext cx="5927575" cy="924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166C3-6B7A-482B-8440-A48F0E97D974}">
      <dsp:nvSpPr>
        <dsp:cNvPr id="0" name=""/>
        <dsp:cNvSpPr/>
      </dsp:nvSpPr>
      <dsp:spPr>
        <a:xfrm>
          <a:off x="279583" y="4833505"/>
          <a:ext cx="508333" cy="5083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EEDFDC-2CE9-4A06-A853-B74D2B77DDAF}">
      <dsp:nvSpPr>
        <dsp:cNvPr id="0" name=""/>
        <dsp:cNvSpPr/>
      </dsp:nvSpPr>
      <dsp:spPr>
        <a:xfrm>
          <a:off x="1067500" y="4625551"/>
          <a:ext cx="4860074" cy="9242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16" tIns="97816" rIns="97816" bIns="9781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Can you make recommendations for future research to enhance your research? Improve the situation?</a:t>
          </a:r>
          <a:endParaRPr lang="en-US" sz="1800" kern="1200"/>
        </a:p>
      </dsp:txBody>
      <dsp:txXfrm>
        <a:off x="1067500" y="4625551"/>
        <a:ext cx="4860074" cy="9242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3/20/2025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893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735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3/20/2025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778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3/20/2025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726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3/20/2025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07464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3/20/2025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60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525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3/20/2025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23484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3/20/2025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47473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3/20/2025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607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3/20/2025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5865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3/20/2025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5344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gi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B246AAE4-5E9B-4145-BED7-8EA94A5952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2F9B1C2-7D20-4F91-A660-197C98B9A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77015" y="1939445"/>
            <a:ext cx="6114985" cy="2298326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DA2A5-D414-6141-84C6-86466C91D5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61647" y="2100845"/>
            <a:ext cx="4953262" cy="1975527"/>
          </a:xfrm>
        </p:spPr>
        <p:txBody>
          <a:bodyPr anchor="ctr">
            <a:normAutofit/>
          </a:bodyPr>
          <a:lstStyle/>
          <a:p>
            <a:pPr algn="l"/>
            <a:r>
              <a:rPr lang="en-US" sz="6600"/>
              <a:t>Report Writing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9C4E6E-ECA4-40E5-A54E-13E92B678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77015" y="4237771"/>
            <a:ext cx="6114982" cy="809351"/>
          </a:xfrm>
          <a:prstGeom prst="rect">
            <a:avLst/>
          </a:prstGeom>
          <a:solidFill>
            <a:schemeClr val="tx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59653B-7BDD-3E44-90CB-FC6A93D9BC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61648" y="4372379"/>
            <a:ext cx="4953262" cy="540135"/>
          </a:xfrm>
        </p:spPr>
        <p:txBody>
          <a:bodyPr anchor="ctr">
            <a:normAutofit/>
          </a:bodyPr>
          <a:lstStyle/>
          <a:p>
            <a:pPr algn="l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3109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446C80-B5DC-F340-A9A2-D1FDE614B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dirty="0"/>
              <a:t>Format of a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3C30E-8C20-BC42-9E21-CC2BA9905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336" y="643467"/>
            <a:ext cx="5926496" cy="5571066"/>
          </a:xfrm>
        </p:spPr>
        <p:txBody>
          <a:bodyPr anchor="ctr">
            <a:normAutofit/>
          </a:bodyPr>
          <a:lstStyle/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For your assignment, your structure will be as follows…..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Title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Abstract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Glossary ( may not be required) 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Contents Page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Introduction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Main Body of Report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Conclusion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Recommendations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Appendices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References</a:t>
            </a:r>
          </a:p>
          <a:p>
            <a:pPr marL="457200" indent="-457200">
              <a:lnSpc>
                <a:spcPct val="91000"/>
              </a:lnSpc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85138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25096-4480-7E4F-95C5-5EA04000A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93B3B-07B4-BC45-B72E-9725F5E8F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The title should include the subject of the report.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The Author.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The date.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The title should explicitly inform the reader of a brief description of what they are about to read. 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85008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C8882D-B7EE-7A4D-BA56-DC249B139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5600"/>
              <a:t>The Abstract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9869E5-F44E-45DF-A845-AA213C0D38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951246"/>
              </p:ext>
            </p:extLst>
          </p:nvPr>
        </p:nvGraphicFramePr>
        <p:xfrm>
          <a:off x="5411638" y="643467"/>
          <a:ext cx="5816750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29852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1CA0C-A133-C547-8FD2-1E67A99A4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tHE</a:t>
            </a:r>
            <a:r>
              <a:rPr lang="en-US" dirty="0"/>
              <a:t> abstract CONT……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66C96-5B42-4547-92D1-05D69F1D0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Individuals reading your report will be able to gather enough information from the abstract distinguish if they need to continue to read it. </a:t>
            </a:r>
          </a:p>
          <a:p>
            <a:r>
              <a:rPr lang="en-US" dirty="0"/>
              <a:t>It is written at the end; we can’t write it at the beginning because you do not yet know your findings!</a:t>
            </a:r>
          </a:p>
          <a:p>
            <a:r>
              <a:rPr lang="en-US" dirty="0"/>
              <a:t>You can always add information to the abstract when the report if finished. </a:t>
            </a:r>
          </a:p>
        </p:txBody>
      </p:sp>
    </p:spTree>
    <p:extLst>
      <p:ext uri="{BB962C8B-B14F-4D97-AF65-F5344CB8AC3E}">
        <p14:creationId xmlns:p14="http://schemas.microsoft.com/office/powerpoint/2010/main" val="22550864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5A1B9-1EDB-7640-83AF-93F71F17D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/>
              <a:t>Glossary</a:t>
            </a: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27248369-464E-49D1-91FC-BC34A50A6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264989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Picture 4" descr="Many question marks on black background">
            <a:extLst>
              <a:ext uri="{FF2B5EF4-FFF2-40B4-BE49-F238E27FC236}">
                <a16:creationId xmlns:a16="http://schemas.microsoft.com/office/drawing/2014/main" id="{726E7AC5-4590-477F-8E27-E42EA1CC7C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539" r="-3" b="-3"/>
          <a:stretch/>
        </p:blipFill>
        <p:spPr>
          <a:xfrm>
            <a:off x="-3048" y="2264988"/>
            <a:ext cx="4370832" cy="395218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0AE32-96CC-7A4A-AD43-D3E7AD01B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4426" y="2587625"/>
            <a:ext cx="6223961" cy="3317875"/>
          </a:xfrm>
        </p:spPr>
        <p:txBody>
          <a:bodyPr anchor="ctr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Not always necessary, however, if you are discussing certain terminology or abbreviations within your report, it is good practice to include a Glossary which is an explanation of these terms. </a:t>
            </a:r>
          </a:p>
        </p:txBody>
      </p:sp>
    </p:spTree>
    <p:extLst>
      <p:ext uri="{BB962C8B-B14F-4D97-AF65-F5344CB8AC3E}">
        <p14:creationId xmlns:p14="http://schemas.microsoft.com/office/powerpoint/2010/main" val="34305577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2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4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1FE724-5CB7-524E-854D-BDF83A054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5600"/>
              <a:t>The contents page</a:t>
            </a:r>
            <a:endParaRPr lang="en-US" sz="5600" dirty="0"/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5AECF7D8-7561-498C-BDE6-9064FEAABE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8958016"/>
              </p:ext>
            </p:extLst>
          </p:nvPr>
        </p:nvGraphicFramePr>
        <p:xfrm>
          <a:off x="5411638" y="643467"/>
          <a:ext cx="5816750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3533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D0C33-FFEA-1541-9608-F0D11C950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3600"/>
              <a:t>Introduction.</a:t>
            </a:r>
            <a:br>
              <a:rPr lang="en-US" sz="3600"/>
            </a:b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606EE-A837-5D4F-A8C3-1A7AA462C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4547" y="643467"/>
            <a:ext cx="5934285" cy="5571066"/>
          </a:xfrm>
        </p:spPr>
        <p:txBody>
          <a:bodyPr anchor="ctr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is the aim of your report?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is the overall purpose?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is it you want to achieve/demonstrate to the reader?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are the challenges?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are the problems of living with dementia? Or end of life care?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What is the background information that informs your report?</a:t>
            </a:r>
          </a:p>
        </p:txBody>
      </p:sp>
    </p:spTree>
    <p:extLst>
      <p:ext uri="{BB962C8B-B14F-4D97-AF65-F5344CB8AC3E}">
        <p14:creationId xmlns:p14="http://schemas.microsoft.com/office/powerpoint/2010/main" val="31156005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09537-39B4-1849-A867-D3267EC6E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dirty="0"/>
              <a:t>Main body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07406A-B549-422D-9BEC-155F2CDE7C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8550672"/>
              </p:ext>
            </p:extLst>
          </p:nvPr>
        </p:nvGraphicFramePr>
        <p:xfrm>
          <a:off x="5300812" y="643466"/>
          <a:ext cx="5927575" cy="5554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48627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F43EE9-B7AB-9745-9C86-8FEBC9889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5600"/>
              <a:t>Main Body </a:t>
            </a:r>
            <a:r>
              <a:rPr lang="en-US" sz="5600" err="1"/>
              <a:t>Cont</a:t>
            </a:r>
            <a:r>
              <a:rPr lang="en-US" sz="5600"/>
              <a:t>…….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6F21C4-0E13-4CE9-8989-92321B6508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4997550"/>
              </p:ext>
            </p:extLst>
          </p:nvPr>
        </p:nvGraphicFramePr>
        <p:xfrm>
          <a:off x="5300812" y="643466"/>
          <a:ext cx="5927575" cy="5554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1885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EED2F9-A73B-3A4F-87AB-136F4722E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4100"/>
              <a:t>conclusion.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29B4D01-E249-4468-B647-D3CEAA6661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2514244"/>
              </p:ext>
            </p:extLst>
          </p:nvPr>
        </p:nvGraphicFramePr>
        <p:xfrm>
          <a:off x="5300812" y="643466"/>
          <a:ext cx="5927575" cy="5554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16453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42BD8B-60CB-914E-ADF4-101A14509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/>
              <a:t>Recommendations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248369-464E-49D1-91FC-BC34A50A6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264989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DE3E8-E8A5-324E-991C-DB4B3FFA4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10268712" cy="3258102"/>
          </a:xfrm>
        </p:spPr>
        <p:txBody>
          <a:bodyPr anchor="ctr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When you have written your conclusion, there should/could be room for improvement in your chosen subject. For Example…..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Could there be interventions to assist dementia care?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Is there a way end of life care could be improved? If so, what?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Can be written in bullet points.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3156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399378-2BBE-8446-91A8-AD640E515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4100"/>
              <a:t>Appendices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94983-799E-564C-94E7-CEDDE40EA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336" y="643467"/>
            <a:ext cx="5926496" cy="5571066"/>
          </a:xfrm>
        </p:spPr>
        <p:txBody>
          <a:bodyPr anchor="ctr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Additional graphs,  tables or analysis can be included in your appendices.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They must be numbered and if you refer to them in your text cross reference the information. For example….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Evidence from table 2 in Jones (2021) suggests……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Not included in word count!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8538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DA11B6-5613-D849-9360-E0274BA98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7248369-464E-49D1-91FC-BC34A50A6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264989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B4DA9559-3150-47EB-9E10-8ADA31B980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9" r="24259" b="-1"/>
          <a:stretch/>
        </p:blipFill>
        <p:spPr>
          <a:xfrm>
            <a:off x="-3048" y="2264988"/>
            <a:ext cx="4370832" cy="395218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508DD-2348-7144-B43F-16C7FAF3E4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4426" y="2587625"/>
            <a:ext cx="6223961" cy="3317875"/>
          </a:xfrm>
        </p:spPr>
        <p:txBody>
          <a:bodyPr anchor="ctr">
            <a:normAutofit/>
          </a:bodyPr>
          <a:lstStyle/>
          <a:p>
            <a:r>
              <a:rPr lang="en-US" dirty="0"/>
              <a:t>Any books, journal articles, research papers or websites included in your report must be cited correctly throughout your report. It should also have a comprehensive reference list (45) following the Harvard referencing guide.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36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462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65E0E3C-32F3-480B-9842-7611BBE2E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345" y="0"/>
            <a:ext cx="753465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10B53D-D65B-BB46-A9B4-7CE7F7B47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5736" y="640081"/>
            <a:ext cx="5916145" cy="38121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800"/>
              <a:t>Questions?</a:t>
            </a:r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36F0F5BE-15B5-43BA-9E06-EE204BBFB6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648" r="4419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473590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AnalogousFromLightSeedLeftStep">
      <a:dk1>
        <a:srgbClr val="000000"/>
      </a:dk1>
      <a:lt1>
        <a:srgbClr val="FFFFFF"/>
      </a:lt1>
      <a:dk2>
        <a:srgbClr val="243041"/>
      </a:dk2>
      <a:lt2>
        <a:srgbClr val="E8E8E2"/>
      </a:lt2>
      <a:accent1>
        <a:srgbClr val="9796C6"/>
      </a:accent1>
      <a:accent2>
        <a:srgbClr val="7F96BA"/>
      </a:accent2>
      <a:accent3>
        <a:srgbClr val="7DACB7"/>
      </a:accent3>
      <a:accent4>
        <a:srgbClr val="78AFA3"/>
      </a:accent4>
      <a:accent5>
        <a:srgbClr val="83AE92"/>
      </a:accent5>
      <a:accent6>
        <a:srgbClr val="7DB27A"/>
      </a:accent6>
      <a:hlink>
        <a:srgbClr val="848651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673</Words>
  <Application>Microsoft Office PowerPoint</Application>
  <PresentationFormat>Widescreen</PresentationFormat>
  <Paragraphs>72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Franklin Gothic Demi Cond</vt:lpstr>
      <vt:lpstr>Franklin Gothic Medium</vt:lpstr>
      <vt:lpstr>Wingdings</vt:lpstr>
      <vt:lpstr>JuxtaposeVTI</vt:lpstr>
      <vt:lpstr>Report Writing</vt:lpstr>
      <vt:lpstr>Format of a report</vt:lpstr>
      <vt:lpstr>The title</vt:lpstr>
      <vt:lpstr>The Abstract</vt:lpstr>
      <vt:lpstr>tHE abstract CONT……</vt:lpstr>
      <vt:lpstr>Glossary</vt:lpstr>
      <vt:lpstr>The contents page</vt:lpstr>
      <vt:lpstr>Introduction. </vt:lpstr>
      <vt:lpstr>Main body</vt:lpstr>
      <vt:lpstr>Main Body Cont…….</vt:lpstr>
      <vt:lpstr>conclusion.</vt:lpstr>
      <vt:lpstr>Recommendations</vt:lpstr>
      <vt:lpstr>Appendices</vt:lpstr>
      <vt:lpstr>References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Writing</dc:title>
  <dc:creator>Sharon Richards</dc:creator>
  <cp:lastModifiedBy>Amanda Owens</cp:lastModifiedBy>
  <cp:revision>2</cp:revision>
  <dcterms:created xsi:type="dcterms:W3CDTF">2021-03-01T13:30:26Z</dcterms:created>
  <dcterms:modified xsi:type="dcterms:W3CDTF">2025-03-20T13:27:52Z</dcterms:modified>
</cp:coreProperties>
</file>