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10"/>
  </p:notesMasterIdLst>
  <p:sldIdLst>
    <p:sldId id="256" r:id="rId2"/>
    <p:sldId id="257" r:id="rId3"/>
    <p:sldId id="262" r:id="rId4"/>
    <p:sldId id="258" r:id="rId5"/>
    <p:sldId id="259" r:id="rId6"/>
    <p:sldId id="260" r:id="rId7"/>
    <p:sldId id="263" r:id="rId8"/>
    <p:sldId id="261" r:id="rId9"/>
  </p:sldIdLst>
  <p:sldSz cx="12192000" cy="6858000"/>
  <p:notesSz cx="9926638"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EE9C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7" autoAdjust="0"/>
    <p:restoredTop sz="71281" autoAdjust="0"/>
  </p:normalViewPr>
  <p:slideViewPr>
    <p:cSldViewPr snapToGrid="0">
      <p:cViewPr varScale="1">
        <p:scale>
          <a:sx n="79" d="100"/>
          <a:sy n="79" d="100"/>
        </p:scale>
        <p:origin x="1830" y="7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DDA138-F5F1-44D3-8EF5-6BFF1BD4D925}" type="doc">
      <dgm:prSet loTypeId="urn:microsoft.com/office/officeart/2005/8/layout/cycle8" loCatId="cycle" qsTypeId="urn:microsoft.com/office/officeart/2005/8/quickstyle/simple1" qsCatId="simple" csTypeId="urn:microsoft.com/office/officeart/2005/8/colors/accent3_1" csCatId="accent3" phldr="1"/>
      <dgm:spPr/>
    </dgm:pt>
    <dgm:pt modelId="{571CDF74-6413-46B0-AC84-2D00DD7BA5E0}">
      <dgm:prSet phldrT="[Text]"/>
      <dgm:spPr/>
      <dgm:t>
        <a:bodyPr/>
        <a:lstStyle/>
        <a:p>
          <a:r>
            <a:rPr lang="en-GB" dirty="0"/>
            <a:t>Needs and rights of both present and future generations</a:t>
          </a:r>
        </a:p>
      </dgm:t>
    </dgm:pt>
    <dgm:pt modelId="{82CF254F-DCB7-45CB-A106-0885E5C01CAF}" type="parTrans" cxnId="{789E4C89-5712-4D43-8986-482702C253E5}">
      <dgm:prSet/>
      <dgm:spPr/>
      <dgm:t>
        <a:bodyPr/>
        <a:lstStyle/>
        <a:p>
          <a:endParaRPr lang="en-GB"/>
        </a:p>
      </dgm:t>
    </dgm:pt>
    <dgm:pt modelId="{56376282-554B-425D-90A5-86A9CC9D4705}" type="sibTrans" cxnId="{789E4C89-5712-4D43-8986-482702C253E5}">
      <dgm:prSet/>
      <dgm:spPr/>
      <dgm:t>
        <a:bodyPr/>
        <a:lstStyle/>
        <a:p>
          <a:endParaRPr lang="en-GB"/>
        </a:p>
      </dgm:t>
    </dgm:pt>
    <dgm:pt modelId="{1D0365AA-EA42-492F-8066-9ECAE149ED3D}">
      <dgm:prSet phldrT="[Text]"/>
      <dgm:spPr/>
      <dgm:t>
        <a:bodyPr/>
        <a:lstStyle/>
        <a:p>
          <a:r>
            <a:rPr lang="en-GB" dirty="0"/>
            <a:t>Power resources and human rights</a:t>
          </a:r>
        </a:p>
      </dgm:t>
    </dgm:pt>
    <dgm:pt modelId="{B55DDE5C-B5B6-4F66-865A-B4FD8D410A23}" type="parTrans" cxnId="{F637CE09-7440-4433-85A9-42DDEC4B7622}">
      <dgm:prSet/>
      <dgm:spPr/>
      <dgm:t>
        <a:bodyPr/>
        <a:lstStyle/>
        <a:p>
          <a:endParaRPr lang="en-GB"/>
        </a:p>
      </dgm:t>
    </dgm:pt>
    <dgm:pt modelId="{8E29712E-000C-4DAA-BBFC-7B4436108C6A}" type="sibTrans" cxnId="{F637CE09-7440-4433-85A9-42DDEC4B7622}">
      <dgm:prSet/>
      <dgm:spPr/>
      <dgm:t>
        <a:bodyPr/>
        <a:lstStyle/>
        <a:p>
          <a:endParaRPr lang="en-GB"/>
        </a:p>
      </dgm:t>
    </dgm:pt>
    <dgm:pt modelId="{4E4C82E5-2727-47DB-9861-947D802C7F36}">
      <dgm:prSet phldrT="[Text]"/>
      <dgm:spPr/>
      <dgm:t>
        <a:bodyPr/>
        <a:lstStyle/>
        <a:p>
          <a:r>
            <a:rPr lang="en-GB" dirty="0"/>
            <a:t>Linking society, economy and environment</a:t>
          </a:r>
        </a:p>
      </dgm:t>
    </dgm:pt>
    <dgm:pt modelId="{21DFEBBD-83BF-45C0-8334-0DF7D414C7F8}" type="parTrans" cxnId="{E8D73B8C-B7E1-4418-B3BB-E7C6A6A45538}">
      <dgm:prSet/>
      <dgm:spPr/>
      <dgm:t>
        <a:bodyPr/>
        <a:lstStyle/>
        <a:p>
          <a:endParaRPr lang="en-GB"/>
        </a:p>
      </dgm:t>
    </dgm:pt>
    <dgm:pt modelId="{A40A79EC-0B2B-4AC8-995E-51175C9079D2}" type="sibTrans" cxnId="{E8D73B8C-B7E1-4418-B3BB-E7C6A6A45538}">
      <dgm:prSet/>
      <dgm:spPr/>
      <dgm:t>
        <a:bodyPr/>
        <a:lstStyle/>
        <a:p>
          <a:endParaRPr lang="en-GB"/>
        </a:p>
      </dgm:t>
    </dgm:pt>
    <dgm:pt modelId="{ED3CE796-8528-4298-A163-C6EAD5EF272C}" type="pres">
      <dgm:prSet presAssocID="{41DDA138-F5F1-44D3-8EF5-6BFF1BD4D925}" presName="compositeShape" presStyleCnt="0">
        <dgm:presLayoutVars>
          <dgm:chMax val="7"/>
          <dgm:dir/>
          <dgm:resizeHandles val="exact"/>
        </dgm:presLayoutVars>
      </dgm:prSet>
      <dgm:spPr/>
    </dgm:pt>
    <dgm:pt modelId="{F89F0454-A97B-4068-A82A-438F211CF31E}" type="pres">
      <dgm:prSet presAssocID="{41DDA138-F5F1-44D3-8EF5-6BFF1BD4D925}" presName="wedge1" presStyleLbl="node1" presStyleIdx="0" presStyleCnt="3"/>
      <dgm:spPr/>
    </dgm:pt>
    <dgm:pt modelId="{3115C5DD-ED54-46CD-8F66-F705F86EC8A1}" type="pres">
      <dgm:prSet presAssocID="{41DDA138-F5F1-44D3-8EF5-6BFF1BD4D925}" presName="dummy1a" presStyleCnt="0"/>
      <dgm:spPr/>
    </dgm:pt>
    <dgm:pt modelId="{F2197896-3D6C-40A4-BFC1-63DD037D7DAA}" type="pres">
      <dgm:prSet presAssocID="{41DDA138-F5F1-44D3-8EF5-6BFF1BD4D925}" presName="dummy1b" presStyleCnt="0"/>
      <dgm:spPr/>
    </dgm:pt>
    <dgm:pt modelId="{F1C86EB7-9600-4C3F-8BE7-AA72067050A2}" type="pres">
      <dgm:prSet presAssocID="{41DDA138-F5F1-44D3-8EF5-6BFF1BD4D925}" presName="wedge1Tx" presStyleLbl="node1" presStyleIdx="0" presStyleCnt="3">
        <dgm:presLayoutVars>
          <dgm:chMax val="0"/>
          <dgm:chPref val="0"/>
          <dgm:bulletEnabled val="1"/>
        </dgm:presLayoutVars>
      </dgm:prSet>
      <dgm:spPr/>
    </dgm:pt>
    <dgm:pt modelId="{EEE7C1D2-54DA-4974-BE07-F4481C7B52FE}" type="pres">
      <dgm:prSet presAssocID="{41DDA138-F5F1-44D3-8EF5-6BFF1BD4D925}" presName="wedge2" presStyleLbl="node1" presStyleIdx="1" presStyleCnt="3"/>
      <dgm:spPr/>
    </dgm:pt>
    <dgm:pt modelId="{080BFF1C-BB77-4E4F-B74B-C5D0D7A8F4A0}" type="pres">
      <dgm:prSet presAssocID="{41DDA138-F5F1-44D3-8EF5-6BFF1BD4D925}" presName="dummy2a" presStyleCnt="0"/>
      <dgm:spPr/>
    </dgm:pt>
    <dgm:pt modelId="{D253AEBB-DDD0-4970-9F08-109B6C8425C2}" type="pres">
      <dgm:prSet presAssocID="{41DDA138-F5F1-44D3-8EF5-6BFF1BD4D925}" presName="dummy2b" presStyleCnt="0"/>
      <dgm:spPr/>
    </dgm:pt>
    <dgm:pt modelId="{30CD5776-15B8-4C4F-BB31-D5672C4BA443}" type="pres">
      <dgm:prSet presAssocID="{41DDA138-F5F1-44D3-8EF5-6BFF1BD4D925}" presName="wedge2Tx" presStyleLbl="node1" presStyleIdx="1" presStyleCnt="3">
        <dgm:presLayoutVars>
          <dgm:chMax val="0"/>
          <dgm:chPref val="0"/>
          <dgm:bulletEnabled val="1"/>
        </dgm:presLayoutVars>
      </dgm:prSet>
      <dgm:spPr/>
    </dgm:pt>
    <dgm:pt modelId="{11E713BF-3B59-4752-9C76-5E345A56C91E}" type="pres">
      <dgm:prSet presAssocID="{41DDA138-F5F1-44D3-8EF5-6BFF1BD4D925}" presName="wedge3" presStyleLbl="node1" presStyleIdx="2" presStyleCnt="3"/>
      <dgm:spPr/>
    </dgm:pt>
    <dgm:pt modelId="{DD87C4C7-B894-408F-A5BC-9304ED27E627}" type="pres">
      <dgm:prSet presAssocID="{41DDA138-F5F1-44D3-8EF5-6BFF1BD4D925}" presName="dummy3a" presStyleCnt="0"/>
      <dgm:spPr/>
    </dgm:pt>
    <dgm:pt modelId="{84591924-3CEF-4D81-9D6B-415EEB93D248}" type="pres">
      <dgm:prSet presAssocID="{41DDA138-F5F1-44D3-8EF5-6BFF1BD4D925}" presName="dummy3b" presStyleCnt="0"/>
      <dgm:spPr/>
    </dgm:pt>
    <dgm:pt modelId="{BD822E70-E0BC-42EB-A69F-021B3FD27D61}" type="pres">
      <dgm:prSet presAssocID="{41DDA138-F5F1-44D3-8EF5-6BFF1BD4D925}" presName="wedge3Tx" presStyleLbl="node1" presStyleIdx="2" presStyleCnt="3">
        <dgm:presLayoutVars>
          <dgm:chMax val="0"/>
          <dgm:chPref val="0"/>
          <dgm:bulletEnabled val="1"/>
        </dgm:presLayoutVars>
      </dgm:prSet>
      <dgm:spPr/>
    </dgm:pt>
    <dgm:pt modelId="{2E0DB1D8-43C0-4803-8D20-F06549E837E9}" type="pres">
      <dgm:prSet presAssocID="{56376282-554B-425D-90A5-86A9CC9D4705}" presName="arrowWedge1" presStyleLbl="fgSibTrans2D1" presStyleIdx="0" presStyleCnt="3"/>
      <dgm:spPr/>
    </dgm:pt>
    <dgm:pt modelId="{F9D04836-89AD-4EA3-8652-DDB496B34877}" type="pres">
      <dgm:prSet presAssocID="{8E29712E-000C-4DAA-BBFC-7B4436108C6A}" presName="arrowWedge2" presStyleLbl="fgSibTrans2D1" presStyleIdx="1" presStyleCnt="3"/>
      <dgm:spPr/>
    </dgm:pt>
    <dgm:pt modelId="{D817D03B-A244-43FD-BFF2-02C00A90EEE5}" type="pres">
      <dgm:prSet presAssocID="{A40A79EC-0B2B-4AC8-995E-51175C9079D2}" presName="arrowWedge3" presStyleLbl="fgSibTrans2D1" presStyleIdx="2" presStyleCnt="3"/>
      <dgm:spPr/>
    </dgm:pt>
  </dgm:ptLst>
  <dgm:cxnLst>
    <dgm:cxn modelId="{DD61BD00-F160-4635-96F7-D66ABA6C65AB}" type="presOf" srcId="{41DDA138-F5F1-44D3-8EF5-6BFF1BD4D925}" destId="{ED3CE796-8528-4298-A163-C6EAD5EF272C}" srcOrd="0" destOrd="0" presId="urn:microsoft.com/office/officeart/2005/8/layout/cycle8"/>
    <dgm:cxn modelId="{F637CE09-7440-4433-85A9-42DDEC4B7622}" srcId="{41DDA138-F5F1-44D3-8EF5-6BFF1BD4D925}" destId="{1D0365AA-EA42-492F-8066-9ECAE149ED3D}" srcOrd="1" destOrd="0" parTransId="{B55DDE5C-B5B6-4F66-865A-B4FD8D410A23}" sibTransId="{8E29712E-000C-4DAA-BBFC-7B4436108C6A}"/>
    <dgm:cxn modelId="{66B67467-39A5-4A93-BF83-F5B04525C6B3}" type="presOf" srcId="{571CDF74-6413-46B0-AC84-2D00DD7BA5E0}" destId="{F1C86EB7-9600-4C3F-8BE7-AA72067050A2}" srcOrd="1" destOrd="0" presId="urn:microsoft.com/office/officeart/2005/8/layout/cycle8"/>
    <dgm:cxn modelId="{19BC6B68-F414-4D65-A00F-19C5F059537F}" type="presOf" srcId="{4E4C82E5-2727-47DB-9861-947D802C7F36}" destId="{BD822E70-E0BC-42EB-A69F-021B3FD27D61}" srcOrd="1" destOrd="0" presId="urn:microsoft.com/office/officeart/2005/8/layout/cycle8"/>
    <dgm:cxn modelId="{789E4C89-5712-4D43-8986-482702C253E5}" srcId="{41DDA138-F5F1-44D3-8EF5-6BFF1BD4D925}" destId="{571CDF74-6413-46B0-AC84-2D00DD7BA5E0}" srcOrd="0" destOrd="0" parTransId="{82CF254F-DCB7-45CB-A106-0885E5C01CAF}" sibTransId="{56376282-554B-425D-90A5-86A9CC9D4705}"/>
    <dgm:cxn modelId="{E8D73B8C-B7E1-4418-B3BB-E7C6A6A45538}" srcId="{41DDA138-F5F1-44D3-8EF5-6BFF1BD4D925}" destId="{4E4C82E5-2727-47DB-9861-947D802C7F36}" srcOrd="2" destOrd="0" parTransId="{21DFEBBD-83BF-45C0-8334-0DF7D414C7F8}" sibTransId="{A40A79EC-0B2B-4AC8-995E-51175C9079D2}"/>
    <dgm:cxn modelId="{F85363B8-7DE6-4EC2-B0BA-BA53501FF33B}" type="presOf" srcId="{4E4C82E5-2727-47DB-9861-947D802C7F36}" destId="{11E713BF-3B59-4752-9C76-5E345A56C91E}" srcOrd="0" destOrd="0" presId="urn:microsoft.com/office/officeart/2005/8/layout/cycle8"/>
    <dgm:cxn modelId="{3570A5E4-0CAE-4478-8CA5-90BA38728450}" type="presOf" srcId="{571CDF74-6413-46B0-AC84-2D00DD7BA5E0}" destId="{F89F0454-A97B-4068-A82A-438F211CF31E}" srcOrd="0" destOrd="0" presId="urn:microsoft.com/office/officeart/2005/8/layout/cycle8"/>
    <dgm:cxn modelId="{330CC4E4-685D-4A4D-9D3B-E8F1DC06862B}" type="presOf" srcId="{1D0365AA-EA42-492F-8066-9ECAE149ED3D}" destId="{EEE7C1D2-54DA-4974-BE07-F4481C7B52FE}" srcOrd="0" destOrd="0" presId="urn:microsoft.com/office/officeart/2005/8/layout/cycle8"/>
    <dgm:cxn modelId="{6C9396FE-6F21-4D28-9F6B-40D00EA1A546}" type="presOf" srcId="{1D0365AA-EA42-492F-8066-9ECAE149ED3D}" destId="{30CD5776-15B8-4C4F-BB31-D5672C4BA443}" srcOrd="1" destOrd="0" presId="urn:microsoft.com/office/officeart/2005/8/layout/cycle8"/>
    <dgm:cxn modelId="{837D377E-AAED-4E76-980B-C53FAE3CDC2F}" type="presParOf" srcId="{ED3CE796-8528-4298-A163-C6EAD5EF272C}" destId="{F89F0454-A97B-4068-A82A-438F211CF31E}" srcOrd="0" destOrd="0" presId="urn:microsoft.com/office/officeart/2005/8/layout/cycle8"/>
    <dgm:cxn modelId="{E22C820B-1BFD-45A1-821A-EF239DCD24CA}" type="presParOf" srcId="{ED3CE796-8528-4298-A163-C6EAD5EF272C}" destId="{3115C5DD-ED54-46CD-8F66-F705F86EC8A1}" srcOrd="1" destOrd="0" presId="urn:microsoft.com/office/officeart/2005/8/layout/cycle8"/>
    <dgm:cxn modelId="{B9D48788-A0E7-4CDE-9233-B13470878FBD}" type="presParOf" srcId="{ED3CE796-8528-4298-A163-C6EAD5EF272C}" destId="{F2197896-3D6C-40A4-BFC1-63DD037D7DAA}" srcOrd="2" destOrd="0" presId="urn:microsoft.com/office/officeart/2005/8/layout/cycle8"/>
    <dgm:cxn modelId="{E0672916-8967-469D-8582-FE7B4D740B84}" type="presParOf" srcId="{ED3CE796-8528-4298-A163-C6EAD5EF272C}" destId="{F1C86EB7-9600-4C3F-8BE7-AA72067050A2}" srcOrd="3" destOrd="0" presId="urn:microsoft.com/office/officeart/2005/8/layout/cycle8"/>
    <dgm:cxn modelId="{95DD453F-C624-4023-AE6C-44096E0B0A71}" type="presParOf" srcId="{ED3CE796-8528-4298-A163-C6EAD5EF272C}" destId="{EEE7C1D2-54DA-4974-BE07-F4481C7B52FE}" srcOrd="4" destOrd="0" presId="urn:microsoft.com/office/officeart/2005/8/layout/cycle8"/>
    <dgm:cxn modelId="{5887A19D-721A-4A87-BF16-A48DB66EEE3B}" type="presParOf" srcId="{ED3CE796-8528-4298-A163-C6EAD5EF272C}" destId="{080BFF1C-BB77-4E4F-B74B-C5D0D7A8F4A0}" srcOrd="5" destOrd="0" presId="urn:microsoft.com/office/officeart/2005/8/layout/cycle8"/>
    <dgm:cxn modelId="{079DA224-E622-46D4-B32C-5D7EAC3377DE}" type="presParOf" srcId="{ED3CE796-8528-4298-A163-C6EAD5EF272C}" destId="{D253AEBB-DDD0-4970-9F08-109B6C8425C2}" srcOrd="6" destOrd="0" presId="urn:microsoft.com/office/officeart/2005/8/layout/cycle8"/>
    <dgm:cxn modelId="{4320DC70-618D-414C-8846-24AB3606B6B8}" type="presParOf" srcId="{ED3CE796-8528-4298-A163-C6EAD5EF272C}" destId="{30CD5776-15B8-4C4F-BB31-D5672C4BA443}" srcOrd="7" destOrd="0" presId="urn:microsoft.com/office/officeart/2005/8/layout/cycle8"/>
    <dgm:cxn modelId="{EC59F4CA-7F49-4F27-B010-308360375035}" type="presParOf" srcId="{ED3CE796-8528-4298-A163-C6EAD5EF272C}" destId="{11E713BF-3B59-4752-9C76-5E345A56C91E}" srcOrd="8" destOrd="0" presId="urn:microsoft.com/office/officeart/2005/8/layout/cycle8"/>
    <dgm:cxn modelId="{883535D0-9F9B-4C43-A534-ED6552FB5025}" type="presParOf" srcId="{ED3CE796-8528-4298-A163-C6EAD5EF272C}" destId="{DD87C4C7-B894-408F-A5BC-9304ED27E627}" srcOrd="9" destOrd="0" presId="urn:microsoft.com/office/officeart/2005/8/layout/cycle8"/>
    <dgm:cxn modelId="{76EA72AA-663D-4623-8276-35B333481465}" type="presParOf" srcId="{ED3CE796-8528-4298-A163-C6EAD5EF272C}" destId="{84591924-3CEF-4D81-9D6B-415EEB93D248}" srcOrd="10" destOrd="0" presId="urn:microsoft.com/office/officeart/2005/8/layout/cycle8"/>
    <dgm:cxn modelId="{63B2084D-AFE9-4601-B52B-028F6F00B0A0}" type="presParOf" srcId="{ED3CE796-8528-4298-A163-C6EAD5EF272C}" destId="{BD822E70-E0BC-42EB-A69F-021B3FD27D61}" srcOrd="11" destOrd="0" presId="urn:microsoft.com/office/officeart/2005/8/layout/cycle8"/>
    <dgm:cxn modelId="{93F594D2-F996-41EC-BD48-7CFEBF091A23}" type="presParOf" srcId="{ED3CE796-8528-4298-A163-C6EAD5EF272C}" destId="{2E0DB1D8-43C0-4803-8D20-F06549E837E9}" srcOrd="12" destOrd="0" presId="urn:microsoft.com/office/officeart/2005/8/layout/cycle8"/>
    <dgm:cxn modelId="{986B6AF2-1A17-4B95-8DFE-1C1F2342C4E4}" type="presParOf" srcId="{ED3CE796-8528-4298-A163-C6EAD5EF272C}" destId="{F9D04836-89AD-4EA3-8652-DDB496B34877}" srcOrd="13" destOrd="0" presId="urn:microsoft.com/office/officeart/2005/8/layout/cycle8"/>
    <dgm:cxn modelId="{3170C1B7-FC6F-4A96-9B1A-3F87CB2D5095}" type="presParOf" srcId="{ED3CE796-8528-4298-A163-C6EAD5EF272C}" destId="{D817D03B-A244-43FD-BFF2-02C00A90EEE5}"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5A79397C-9109-4F57-AF2F-713203776C20}" type="doc">
      <dgm:prSet loTypeId="urn:microsoft.com/office/officeart/2011/layout/HexagonRadial" loCatId="cycle" qsTypeId="urn:microsoft.com/office/officeart/2005/8/quickstyle/simple1" qsCatId="simple" csTypeId="urn:microsoft.com/office/officeart/2005/8/colors/accent3_5" csCatId="accent3" phldr="1"/>
      <dgm:spPr/>
      <dgm:t>
        <a:bodyPr/>
        <a:lstStyle/>
        <a:p>
          <a:endParaRPr lang="en-GB"/>
        </a:p>
      </dgm:t>
    </dgm:pt>
    <dgm:pt modelId="{8252C50D-201E-4215-BECB-42B603B458FF}">
      <dgm:prSet phldrT="[Text]"/>
      <dgm:spPr>
        <a:solidFill>
          <a:srgbClr val="BEE9CB"/>
        </a:solidFill>
      </dgm:spPr>
      <dgm:t>
        <a:bodyPr/>
        <a:lstStyle/>
        <a:p>
          <a:r>
            <a:rPr lang="en-GB" dirty="0">
              <a:solidFill>
                <a:schemeClr val="tx1"/>
              </a:solidFill>
            </a:rPr>
            <a:t>Consumption and Waste</a:t>
          </a:r>
        </a:p>
      </dgm:t>
    </dgm:pt>
    <dgm:pt modelId="{671A4581-3CD2-4E0C-A723-88E9D894CDC4}" type="parTrans" cxnId="{05CD1484-6FEF-4AF2-9430-297528F835A1}">
      <dgm:prSet/>
      <dgm:spPr/>
      <dgm:t>
        <a:bodyPr/>
        <a:lstStyle/>
        <a:p>
          <a:endParaRPr lang="en-GB"/>
        </a:p>
      </dgm:t>
    </dgm:pt>
    <dgm:pt modelId="{CA5A37D6-F8BE-4124-9994-8771B4B6B159}" type="sibTrans" cxnId="{05CD1484-6FEF-4AF2-9430-297528F835A1}">
      <dgm:prSet/>
      <dgm:spPr/>
      <dgm:t>
        <a:bodyPr/>
        <a:lstStyle/>
        <a:p>
          <a:endParaRPr lang="en-GB"/>
        </a:p>
      </dgm:t>
    </dgm:pt>
    <dgm:pt modelId="{C0C3BE7A-0341-45E9-A832-FCB1FC2F73AD}">
      <dgm:prSet phldrT="[Text]"/>
      <dgm:spPr>
        <a:solidFill>
          <a:srgbClr val="BEE9CB"/>
        </a:solidFill>
      </dgm:spPr>
      <dgm:t>
        <a:bodyPr/>
        <a:lstStyle/>
        <a:p>
          <a:r>
            <a:rPr lang="en-GB" dirty="0">
              <a:solidFill>
                <a:schemeClr val="tx1"/>
              </a:solidFill>
            </a:rPr>
            <a:t>Identity and Culture</a:t>
          </a:r>
        </a:p>
      </dgm:t>
    </dgm:pt>
    <dgm:pt modelId="{5113383D-FE88-46F6-ACDE-9D41B80A6024}" type="parTrans" cxnId="{75774101-9443-458F-A9E9-640D2FF96C2D}">
      <dgm:prSet/>
      <dgm:spPr/>
      <dgm:t>
        <a:bodyPr/>
        <a:lstStyle/>
        <a:p>
          <a:endParaRPr lang="en-GB"/>
        </a:p>
      </dgm:t>
    </dgm:pt>
    <dgm:pt modelId="{3370C2D1-8765-4EDC-BA3C-F721ED40EAB4}" type="sibTrans" cxnId="{75774101-9443-458F-A9E9-640D2FF96C2D}">
      <dgm:prSet/>
      <dgm:spPr/>
      <dgm:t>
        <a:bodyPr/>
        <a:lstStyle/>
        <a:p>
          <a:endParaRPr lang="en-GB"/>
        </a:p>
      </dgm:t>
    </dgm:pt>
    <dgm:pt modelId="{F51E4E2B-A988-40A2-AB0F-DAC9B4CC273E}">
      <dgm:prSet phldrT="[Text]"/>
      <dgm:spPr>
        <a:solidFill>
          <a:srgbClr val="BEE9CB"/>
        </a:solidFill>
      </dgm:spPr>
      <dgm:t>
        <a:bodyPr/>
        <a:lstStyle/>
        <a:p>
          <a:r>
            <a:rPr lang="en-GB" dirty="0">
              <a:solidFill>
                <a:schemeClr val="tx1"/>
              </a:solidFill>
            </a:rPr>
            <a:t>Choices and Decisions</a:t>
          </a:r>
        </a:p>
      </dgm:t>
    </dgm:pt>
    <dgm:pt modelId="{2146EA00-E977-4663-B7F5-3F43BDBC0B54}" type="parTrans" cxnId="{007E8D28-7EFF-49FA-ADFD-40724F568B01}">
      <dgm:prSet/>
      <dgm:spPr/>
      <dgm:t>
        <a:bodyPr/>
        <a:lstStyle/>
        <a:p>
          <a:endParaRPr lang="en-GB"/>
        </a:p>
      </dgm:t>
    </dgm:pt>
    <dgm:pt modelId="{0D3D25DB-1044-4A8F-AA4C-02F61F42EA61}" type="sibTrans" cxnId="{007E8D28-7EFF-49FA-ADFD-40724F568B01}">
      <dgm:prSet/>
      <dgm:spPr/>
      <dgm:t>
        <a:bodyPr/>
        <a:lstStyle/>
        <a:p>
          <a:endParaRPr lang="en-GB"/>
        </a:p>
      </dgm:t>
    </dgm:pt>
    <dgm:pt modelId="{7F552360-B6F0-4B59-97AA-BF9251F7E075}">
      <dgm:prSet phldrT="[Text]"/>
      <dgm:spPr>
        <a:solidFill>
          <a:srgbClr val="BEE9CB"/>
        </a:solidFill>
      </dgm:spPr>
      <dgm:t>
        <a:bodyPr/>
        <a:lstStyle/>
        <a:p>
          <a:r>
            <a:rPr lang="en-GB" dirty="0">
              <a:solidFill>
                <a:schemeClr val="tx1"/>
              </a:solidFill>
            </a:rPr>
            <a:t>Health</a:t>
          </a:r>
        </a:p>
      </dgm:t>
    </dgm:pt>
    <dgm:pt modelId="{08E636D0-30D9-40BC-A628-A6684055CB9F}" type="parTrans" cxnId="{79CEBE2A-932A-4D1C-ACFB-F6965F16D015}">
      <dgm:prSet/>
      <dgm:spPr/>
      <dgm:t>
        <a:bodyPr/>
        <a:lstStyle/>
        <a:p>
          <a:endParaRPr lang="en-GB"/>
        </a:p>
      </dgm:t>
    </dgm:pt>
    <dgm:pt modelId="{3BC24F31-DFAB-4547-8A30-00A7A15A0B35}" type="sibTrans" cxnId="{79CEBE2A-932A-4D1C-ACFB-F6965F16D015}">
      <dgm:prSet/>
      <dgm:spPr/>
      <dgm:t>
        <a:bodyPr/>
        <a:lstStyle/>
        <a:p>
          <a:endParaRPr lang="en-GB"/>
        </a:p>
      </dgm:t>
    </dgm:pt>
    <dgm:pt modelId="{81235FCE-61F3-4902-A4EC-0763A936289E}">
      <dgm:prSet phldrT="[Text]"/>
      <dgm:spPr>
        <a:solidFill>
          <a:srgbClr val="BEE9CB"/>
        </a:solidFill>
      </dgm:spPr>
      <dgm:t>
        <a:bodyPr/>
        <a:lstStyle/>
        <a:p>
          <a:r>
            <a:rPr lang="en-GB" dirty="0">
              <a:solidFill>
                <a:schemeClr val="tx1"/>
              </a:solidFill>
            </a:rPr>
            <a:t>The Natural Environment</a:t>
          </a:r>
        </a:p>
      </dgm:t>
    </dgm:pt>
    <dgm:pt modelId="{575B365C-E772-42CD-9FAD-A6A2B2D36CD9}" type="parTrans" cxnId="{17C74F99-C528-4DC8-9B9D-3F3BBEB53707}">
      <dgm:prSet/>
      <dgm:spPr/>
      <dgm:t>
        <a:bodyPr/>
        <a:lstStyle/>
        <a:p>
          <a:endParaRPr lang="en-GB"/>
        </a:p>
      </dgm:t>
    </dgm:pt>
    <dgm:pt modelId="{E971F2B7-9F7B-49B5-BD68-52F3B37E3CB4}" type="sibTrans" cxnId="{17C74F99-C528-4DC8-9B9D-3F3BBEB53707}">
      <dgm:prSet/>
      <dgm:spPr/>
      <dgm:t>
        <a:bodyPr/>
        <a:lstStyle/>
        <a:p>
          <a:endParaRPr lang="en-GB"/>
        </a:p>
      </dgm:t>
    </dgm:pt>
    <dgm:pt modelId="{0CF94041-DF82-4EBC-B0A7-B6A8B7D430FF}">
      <dgm:prSet phldrT="[Text]"/>
      <dgm:spPr>
        <a:solidFill>
          <a:srgbClr val="BEE9CB"/>
        </a:solidFill>
      </dgm:spPr>
      <dgm:t>
        <a:bodyPr/>
        <a:lstStyle/>
        <a:p>
          <a:r>
            <a:rPr lang="en-GB" dirty="0">
              <a:solidFill>
                <a:schemeClr val="tx1"/>
              </a:solidFill>
            </a:rPr>
            <a:t>Wealth and Poverty</a:t>
          </a:r>
        </a:p>
      </dgm:t>
    </dgm:pt>
    <dgm:pt modelId="{A57119FC-4926-4E55-9B20-AB18CC0DB7A9}" type="parTrans" cxnId="{4FEA2808-C445-4A13-B943-74CE771F4A50}">
      <dgm:prSet/>
      <dgm:spPr/>
      <dgm:t>
        <a:bodyPr/>
        <a:lstStyle/>
        <a:p>
          <a:endParaRPr lang="en-GB"/>
        </a:p>
      </dgm:t>
    </dgm:pt>
    <dgm:pt modelId="{B8279BE1-614D-426F-BE73-2FA19252EFFA}" type="sibTrans" cxnId="{4FEA2808-C445-4A13-B943-74CE771F4A50}">
      <dgm:prSet/>
      <dgm:spPr/>
      <dgm:t>
        <a:bodyPr/>
        <a:lstStyle/>
        <a:p>
          <a:endParaRPr lang="en-GB"/>
        </a:p>
      </dgm:t>
    </dgm:pt>
    <dgm:pt modelId="{89604D34-9A0A-4E8E-B451-FAD7163E98B7}">
      <dgm:prSet phldrT="[Text]"/>
      <dgm:spPr>
        <a:solidFill>
          <a:srgbClr val="BEE9CB"/>
        </a:solidFill>
      </dgm:spPr>
      <dgm:t>
        <a:bodyPr/>
        <a:lstStyle/>
        <a:p>
          <a:r>
            <a:rPr lang="en-GB" dirty="0">
              <a:solidFill>
                <a:schemeClr val="tx1"/>
              </a:solidFill>
            </a:rPr>
            <a:t>Climate Change</a:t>
          </a:r>
        </a:p>
      </dgm:t>
    </dgm:pt>
    <dgm:pt modelId="{05EA7C27-D854-4332-95FD-AE0366BDC032}" type="parTrans" cxnId="{E38CC0D0-13EB-48C9-83A4-50F3353D8E09}">
      <dgm:prSet/>
      <dgm:spPr/>
      <dgm:t>
        <a:bodyPr/>
        <a:lstStyle/>
        <a:p>
          <a:endParaRPr lang="en-GB"/>
        </a:p>
      </dgm:t>
    </dgm:pt>
    <dgm:pt modelId="{02A5E12D-85C8-4343-AABD-E67B0D50D1C4}" type="sibTrans" cxnId="{E38CC0D0-13EB-48C9-83A4-50F3353D8E09}">
      <dgm:prSet/>
      <dgm:spPr/>
      <dgm:t>
        <a:bodyPr/>
        <a:lstStyle/>
        <a:p>
          <a:endParaRPr lang="en-GB"/>
        </a:p>
      </dgm:t>
    </dgm:pt>
    <dgm:pt modelId="{C9ECCB16-FC07-44F3-92DF-C809CBB5A5A1}" type="pres">
      <dgm:prSet presAssocID="{5A79397C-9109-4F57-AF2F-713203776C20}" presName="Name0" presStyleCnt="0">
        <dgm:presLayoutVars>
          <dgm:chMax val="1"/>
          <dgm:chPref val="1"/>
          <dgm:dir/>
          <dgm:animOne val="branch"/>
          <dgm:animLvl val="lvl"/>
        </dgm:presLayoutVars>
      </dgm:prSet>
      <dgm:spPr/>
    </dgm:pt>
    <dgm:pt modelId="{4B6FB67C-23F1-4158-BDF3-F530B56D50CA}" type="pres">
      <dgm:prSet presAssocID="{8252C50D-201E-4215-BECB-42B603B458FF}" presName="Parent" presStyleLbl="node0" presStyleIdx="0" presStyleCnt="1">
        <dgm:presLayoutVars>
          <dgm:chMax val="6"/>
          <dgm:chPref val="6"/>
        </dgm:presLayoutVars>
      </dgm:prSet>
      <dgm:spPr/>
    </dgm:pt>
    <dgm:pt modelId="{66B8395D-07C6-4E98-BB33-62A16B008C63}" type="pres">
      <dgm:prSet presAssocID="{C0C3BE7A-0341-45E9-A832-FCB1FC2F73AD}" presName="Accent1" presStyleCnt="0"/>
      <dgm:spPr/>
    </dgm:pt>
    <dgm:pt modelId="{6E6A0434-DE8E-47A0-AE0A-D5D4C5B6F693}" type="pres">
      <dgm:prSet presAssocID="{C0C3BE7A-0341-45E9-A832-FCB1FC2F73AD}" presName="Accent" presStyleLbl="bgShp" presStyleIdx="0" presStyleCnt="6"/>
      <dgm:spPr/>
    </dgm:pt>
    <dgm:pt modelId="{3614338F-33D0-4466-B0B5-9C5987713B01}" type="pres">
      <dgm:prSet presAssocID="{C0C3BE7A-0341-45E9-A832-FCB1FC2F73AD}" presName="Child1" presStyleLbl="node1" presStyleIdx="0" presStyleCnt="6">
        <dgm:presLayoutVars>
          <dgm:chMax val="0"/>
          <dgm:chPref val="0"/>
          <dgm:bulletEnabled val="1"/>
        </dgm:presLayoutVars>
      </dgm:prSet>
      <dgm:spPr/>
    </dgm:pt>
    <dgm:pt modelId="{65AE5BC0-CCFF-455C-BD3A-B0808633362E}" type="pres">
      <dgm:prSet presAssocID="{F51E4E2B-A988-40A2-AB0F-DAC9B4CC273E}" presName="Accent2" presStyleCnt="0"/>
      <dgm:spPr/>
    </dgm:pt>
    <dgm:pt modelId="{5519BD77-6A04-4DFB-8A97-F3D53935B776}" type="pres">
      <dgm:prSet presAssocID="{F51E4E2B-A988-40A2-AB0F-DAC9B4CC273E}" presName="Accent" presStyleLbl="bgShp" presStyleIdx="1" presStyleCnt="6"/>
      <dgm:spPr/>
    </dgm:pt>
    <dgm:pt modelId="{AFF175D0-BFB9-4639-99C3-5AFA45857F3C}" type="pres">
      <dgm:prSet presAssocID="{F51E4E2B-A988-40A2-AB0F-DAC9B4CC273E}" presName="Child2" presStyleLbl="node1" presStyleIdx="1" presStyleCnt="6">
        <dgm:presLayoutVars>
          <dgm:chMax val="0"/>
          <dgm:chPref val="0"/>
          <dgm:bulletEnabled val="1"/>
        </dgm:presLayoutVars>
      </dgm:prSet>
      <dgm:spPr/>
    </dgm:pt>
    <dgm:pt modelId="{7F9A467B-0163-4CB2-9A9B-3C29867085AD}" type="pres">
      <dgm:prSet presAssocID="{7F552360-B6F0-4B59-97AA-BF9251F7E075}" presName="Accent3" presStyleCnt="0"/>
      <dgm:spPr/>
    </dgm:pt>
    <dgm:pt modelId="{AD52A03F-7C07-43E9-8D7E-127CA915EDC0}" type="pres">
      <dgm:prSet presAssocID="{7F552360-B6F0-4B59-97AA-BF9251F7E075}" presName="Accent" presStyleLbl="bgShp" presStyleIdx="2" presStyleCnt="6"/>
      <dgm:spPr/>
    </dgm:pt>
    <dgm:pt modelId="{6F43ACF4-6850-4C2B-906D-2336C02FB8A8}" type="pres">
      <dgm:prSet presAssocID="{7F552360-B6F0-4B59-97AA-BF9251F7E075}" presName="Child3" presStyleLbl="node1" presStyleIdx="2" presStyleCnt="6">
        <dgm:presLayoutVars>
          <dgm:chMax val="0"/>
          <dgm:chPref val="0"/>
          <dgm:bulletEnabled val="1"/>
        </dgm:presLayoutVars>
      </dgm:prSet>
      <dgm:spPr/>
    </dgm:pt>
    <dgm:pt modelId="{3D97C7FC-5978-4627-9D6B-773CB9BC1C61}" type="pres">
      <dgm:prSet presAssocID="{81235FCE-61F3-4902-A4EC-0763A936289E}" presName="Accent4" presStyleCnt="0"/>
      <dgm:spPr/>
    </dgm:pt>
    <dgm:pt modelId="{E0235444-BB2A-4F97-8996-3123B34B3FF1}" type="pres">
      <dgm:prSet presAssocID="{81235FCE-61F3-4902-A4EC-0763A936289E}" presName="Accent" presStyleLbl="bgShp" presStyleIdx="3" presStyleCnt="6"/>
      <dgm:spPr/>
    </dgm:pt>
    <dgm:pt modelId="{26E9109E-DC0E-4C31-8221-B4A2BC56CD57}" type="pres">
      <dgm:prSet presAssocID="{81235FCE-61F3-4902-A4EC-0763A936289E}" presName="Child4" presStyleLbl="node1" presStyleIdx="3" presStyleCnt="6">
        <dgm:presLayoutVars>
          <dgm:chMax val="0"/>
          <dgm:chPref val="0"/>
          <dgm:bulletEnabled val="1"/>
        </dgm:presLayoutVars>
      </dgm:prSet>
      <dgm:spPr/>
    </dgm:pt>
    <dgm:pt modelId="{BE16F328-5AB9-4E44-B368-EAF0795E0759}" type="pres">
      <dgm:prSet presAssocID="{0CF94041-DF82-4EBC-B0A7-B6A8B7D430FF}" presName="Accent5" presStyleCnt="0"/>
      <dgm:spPr/>
    </dgm:pt>
    <dgm:pt modelId="{F7DD851E-F17D-4B73-BE45-3257022F1CFA}" type="pres">
      <dgm:prSet presAssocID="{0CF94041-DF82-4EBC-B0A7-B6A8B7D430FF}" presName="Accent" presStyleLbl="bgShp" presStyleIdx="4" presStyleCnt="6"/>
      <dgm:spPr/>
    </dgm:pt>
    <dgm:pt modelId="{17CE01D0-EF8C-40A3-9336-617E8F191BB0}" type="pres">
      <dgm:prSet presAssocID="{0CF94041-DF82-4EBC-B0A7-B6A8B7D430FF}" presName="Child5" presStyleLbl="node1" presStyleIdx="4" presStyleCnt="6">
        <dgm:presLayoutVars>
          <dgm:chMax val="0"/>
          <dgm:chPref val="0"/>
          <dgm:bulletEnabled val="1"/>
        </dgm:presLayoutVars>
      </dgm:prSet>
      <dgm:spPr/>
    </dgm:pt>
    <dgm:pt modelId="{89353E43-3EC4-4C58-9EA9-73DF4095CA44}" type="pres">
      <dgm:prSet presAssocID="{89604D34-9A0A-4E8E-B451-FAD7163E98B7}" presName="Accent6" presStyleCnt="0"/>
      <dgm:spPr/>
    </dgm:pt>
    <dgm:pt modelId="{7E651E0B-B636-4290-B64B-EC5A86C5BB56}" type="pres">
      <dgm:prSet presAssocID="{89604D34-9A0A-4E8E-B451-FAD7163E98B7}" presName="Accent" presStyleLbl="bgShp" presStyleIdx="5" presStyleCnt="6"/>
      <dgm:spPr/>
    </dgm:pt>
    <dgm:pt modelId="{87C89803-7E4E-4153-BBA2-A9AC8A15A55F}" type="pres">
      <dgm:prSet presAssocID="{89604D34-9A0A-4E8E-B451-FAD7163E98B7}" presName="Child6" presStyleLbl="node1" presStyleIdx="5" presStyleCnt="6">
        <dgm:presLayoutVars>
          <dgm:chMax val="0"/>
          <dgm:chPref val="0"/>
          <dgm:bulletEnabled val="1"/>
        </dgm:presLayoutVars>
      </dgm:prSet>
      <dgm:spPr/>
    </dgm:pt>
  </dgm:ptLst>
  <dgm:cxnLst>
    <dgm:cxn modelId="{75774101-9443-458F-A9E9-640D2FF96C2D}" srcId="{8252C50D-201E-4215-BECB-42B603B458FF}" destId="{C0C3BE7A-0341-45E9-A832-FCB1FC2F73AD}" srcOrd="0" destOrd="0" parTransId="{5113383D-FE88-46F6-ACDE-9D41B80A6024}" sibTransId="{3370C2D1-8765-4EDC-BA3C-F721ED40EAB4}"/>
    <dgm:cxn modelId="{4FEA2808-C445-4A13-B943-74CE771F4A50}" srcId="{8252C50D-201E-4215-BECB-42B603B458FF}" destId="{0CF94041-DF82-4EBC-B0A7-B6A8B7D430FF}" srcOrd="4" destOrd="0" parTransId="{A57119FC-4926-4E55-9B20-AB18CC0DB7A9}" sibTransId="{B8279BE1-614D-426F-BE73-2FA19252EFFA}"/>
    <dgm:cxn modelId="{7FCE2010-3C1E-41CA-83F4-FCE0827899EF}" type="presOf" srcId="{C0C3BE7A-0341-45E9-A832-FCB1FC2F73AD}" destId="{3614338F-33D0-4466-B0B5-9C5987713B01}" srcOrd="0" destOrd="0" presId="urn:microsoft.com/office/officeart/2011/layout/HexagonRadial"/>
    <dgm:cxn modelId="{007E8D28-7EFF-49FA-ADFD-40724F568B01}" srcId="{8252C50D-201E-4215-BECB-42B603B458FF}" destId="{F51E4E2B-A988-40A2-AB0F-DAC9B4CC273E}" srcOrd="1" destOrd="0" parTransId="{2146EA00-E977-4663-B7F5-3F43BDBC0B54}" sibTransId="{0D3D25DB-1044-4A8F-AA4C-02F61F42EA61}"/>
    <dgm:cxn modelId="{79CEBE2A-932A-4D1C-ACFB-F6965F16D015}" srcId="{8252C50D-201E-4215-BECB-42B603B458FF}" destId="{7F552360-B6F0-4B59-97AA-BF9251F7E075}" srcOrd="2" destOrd="0" parTransId="{08E636D0-30D9-40BC-A628-A6684055CB9F}" sibTransId="{3BC24F31-DFAB-4547-8A30-00A7A15A0B35}"/>
    <dgm:cxn modelId="{6CFB6338-73C9-4939-80D7-A8D6D6A57A54}" type="presOf" srcId="{5A79397C-9109-4F57-AF2F-713203776C20}" destId="{C9ECCB16-FC07-44F3-92DF-C809CBB5A5A1}" srcOrd="0" destOrd="0" presId="urn:microsoft.com/office/officeart/2011/layout/HexagonRadial"/>
    <dgm:cxn modelId="{A51AE15D-F0E7-4788-A6C4-F2E17813F597}" type="presOf" srcId="{F51E4E2B-A988-40A2-AB0F-DAC9B4CC273E}" destId="{AFF175D0-BFB9-4639-99C3-5AFA45857F3C}" srcOrd="0" destOrd="0" presId="urn:microsoft.com/office/officeart/2011/layout/HexagonRadial"/>
    <dgm:cxn modelId="{439BF947-0419-44C8-A11F-5764E57532B0}" type="presOf" srcId="{7F552360-B6F0-4B59-97AA-BF9251F7E075}" destId="{6F43ACF4-6850-4C2B-906D-2336C02FB8A8}" srcOrd="0" destOrd="0" presId="urn:microsoft.com/office/officeart/2011/layout/HexagonRadial"/>
    <dgm:cxn modelId="{596D0F6F-3805-4AB5-834D-F2E42DC054D0}" type="presOf" srcId="{81235FCE-61F3-4902-A4EC-0763A936289E}" destId="{26E9109E-DC0E-4C31-8221-B4A2BC56CD57}" srcOrd="0" destOrd="0" presId="urn:microsoft.com/office/officeart/2011/layout/HexagonRadial"/>
    <dgm:cxn modelId="{39106056-F3B5-4FE3-B510-2BE02DED713D}" type="presOf" srcId="{0CF94041-DF82-4EBC-B0A7-B6A8B7D430FF}" destId="{17CE01D0-EF8C-40A3-9336-617E8F191BB0}" srcOrd="0" destOrd="0" presId="urn:microsoft.com/office/officeart/2011/layout/HexagonRadial"/>
    <dgm:cxn modelId="{05CD1484-6FEF-4AF2-9430-297528F835A1}" srcId="{5A79397C-9109-4F57-AF2F-713203776C20}" destId="{8252C50D-201E-4215-BECB-42B603B458FF}" srcOrd="0" destOrd="0" parTransId="{671A4581-3CD2-4E0C-A723-88E9D894CDC4}" sibTransId="{CA5A37D6-F8BE-4124-9994-8771B4B6B159}"/>
    <dgm:cxn modelId="{17C74F99-C528-4DC8-9B9D-3F3BBEB53707}" srcId="{8252C50D-201E-4215-BECB-42B603B458FF}" destId="{81235FCE-61F3-4902-A4EC-0763A936289E}" srcOrd="3" destOrd="0" parTransId="{575B365C-E772-42CD-9FAD-A6A2B2D36CD9}" sibTransId="{E971F2B7-9F7B-49B5-BD68-52F3B37E3CB4}"/>
    <dgm:cxn modelId="{E38CC0D0-13EB-48C9-83A4-50F3353D8E09}" srcId="{8252C50D-201E-4215-BECB-42B603B458FF}" destId="{89604D34-9A0A-4E8E-B451-FAD7163E98B7}" srcOrd="5" destOrd="0" parTransId="{05EA7C27-D854-4332-95FD-AE0366BDC032}" sibTransId="{02A5E12D-85C8-4343-AABD-E67B0D50D1C4}"/>
    <dgm:cxn modelId="{4DD69FF6-B244-439E-8F81-82CC89BA76BD}" type="presOf" srcId="{8252C50D-201E-4215-BECB-42B603B458FF}" destId="{4B6FB67C-23F1-4158-BDF3-F530B56D50CA}" srcOrd="0" destOrd="0" presId="urn:microsoft.com/office/officeart/2011/layout/HexagonRadial"/>
    <dgm:cxn modelId="{92E81FFF-7929-4832-8AB2-44BC049067C5}" type="presOf" srcId="{89604D34-9A0A-4E8E-B451-FAD7163E98B7}" destId="{87C89803-7E4E-4153-BBA2-A9AC8A15A55F}" srcOrd="0" destOrd="0" presId="urn:microsoft.com/office/officeart/2011/layout/HexagonRadial"/>
    <dgm:cxn modelId="{E377BD36-CF6A-4DCF-A320-06D29B4890E8}" type="presParOf" srcId="{C9ECCB16-FC07-44F3-92DF-C809CBB5A5A1}" destId="{4B6FB67C-23F1-4158-BDF3-F530B56D50CA}" srcOrd="0" destOrd="0" presId="urn:microsoft.com/office/officeart/2011/layout/HexagonRadial"/>
    <dgm:cxn modelId="{2A6B8746-72D9-4FBD-B94A-C1F50769E8F0}" type="presParOf" srcId="{C9ECCB16-FC07-44F3-92DF-C809CBB5A5A1}" destId="{66B8395D-07C6-4E98-BB33-62A16B008C63}" srcOrd="1" destOrd="0" presId="urn:microsoft.com/office/officeart/2011/layout/HexagonRadial"/>
    <dgm:cxn modelId="{2C9EF759-857F-441A-BB9A-E856BDBDDAC3}" type="presParOf" srcId="{66B8395D-07C6-4E98-BB33-62A16B008C63}" destId="{6E6A0434-DE8E-47A0-AE0A-D5D4C5B6F693}" srcOrd="0" destOrd="0" presId="urn:microsoft.com/office/officeart/2011/layout/HexagonRadial"/>
    <dgm:cxn modelId="{F5DF467E-E757-4179-8205-66B52F7453CD}" type="presParOf" srcId="{C9ECCB16-FC07-44F3-92DF-C809CBB5A5A1}" destId="{3614338F-33D0-4466-B0B5-9C5987713B01}" srcOrd="2" destOrd="0" presId="urn:microsoft.com/office/officeart/2011/layout/HexagonRadial"/>
    <dgm:cxn modelId="{1BA59FFA-4B21-472F-8A40-192995801CD0}" type="presParOf" srcId="{C9ECCB16-FC07-44F3-92DF-C809CBB5A5A1}" destId="{65AE5BC0-CCFF-455C-BD3A-B0808633362E}" srcOrd="3" destOrd="0" presId="urn:microsoft.com/office/officeart/2011/layout/HexagonRadial"/>
    <dgm:cxn modelId="{E0FAE58F-3006-4EA7-9881-A70E7448FD08}" type="presParOf" srcId="{65AE5BC0-CCFF-455C-BD3A-B0808633362E}" destId="{5519BD77-6A04-4DFB-8A97-F3D53935B776}" srcOrd="0" destOrd="0" presId="urn:microsoft.com/office/officeart/2011/layout/HexagonRadial"/>
    <dgm:cxn modelId="{6D4C15D2-C603-4430-993A-88BF35A04FF1}" type="presParOf" srcId="{C9ECCB16-FC07-44F3-92DF-C809CBB5A5A1}" destId="{AFF175D0-BFB9-4639-99C3-5AFA45857F3C}" srcOrd="4" destOrd="0" presId="urn:microsoft.com/office/officeart/2011/layout/HexagonRadial"/>
    <dgm:cxn modelId="{8F9CC9A1-A6E5-40A7-8A61-4406E48CB4D0}" type="presParOf" srcId="{C9ECCB16-FC07-44F3-92DF-C809CBB5A5A1}" destId="{7F9A467B-0163-4CB2-9A9B-3C29867085AD}" srcOrd="5" destOrd="0" presId="urn:microsoft.com/office/officeart/2011/layout/HexagonRadial"/>
    <dgm:cxn modelId="{A5C300DB-1757-4EE1-B5ED-E7D7F690899D}" type="presParOf" srcId="{7F9A467B-0163-4CB2-9A9B-3C29867085AD}" destId="{AD52A03F-7C07-43E9-8D7E-127CA915EDC0}" srcOrd="0" destOrd="0" presId="urn:microsoft.com/office/officeart/2011/layout/HexagonRadial"/>
    <dgm:cxn modelId="{4C1333DA-5358-4D0F-A961-5A596C17A65D}" type="presParOf" srcId="{C9ECCB16-FC07-44F3-92DF-C809CBB5A5A1}" destId="{6F43ACF4-6850-4C2B-906D-2336C02FB8A8}" srcOrd="6" destOrd="0" presId="urn:microsoft.com/office/officeart/2011/layout/HexagonRadial"/>
    <dgm:cxn modelId="{4684176C-C305-4EFC-B261-8D01BE293F5F}" type="presParOf" srcId="{C9ECCB16-FC07-44F3-92DF-C809CBB5A5A1}" destId="{3D97C7FC-5978-4627-9D6B-773CB9BC1C61}" srcOrd="7" destOrd="0" presId="urn:microsoft.com/office/officeart/2011/layout/HexagonRadial"/>
    <dgm:cxn modelId="{44122485-EC77-407D-B949-65DF24C66BEE}" type="presParOf" srcId="{3D97C7FC-5978-4627-9D6B-773CB9BC1C61}" destId="{E0235444-BB2A-4F97-8996-3123B34B3FF1}" srcOrd="0" destOrd="0" presId="urn:microsoft.com/office/officeart/2011/layout/HexagonRadial"/>
    <dgm:cxn modelId="{1336E090-5EC6-4BA2-9D93-076407C9A2CA}" type="presParOf" srcId="{C9ECCB16-FC07-44F3-92DF-C809CBB5A5A1}" destId="{26E9109E-DC0E-4C31-8221-B4A2BC56CD57}" srcOrd="8" destOrd="0" presId="urn:microsoft.com/office/officeart/2011/layout/HexagonRadial"/>
    <dgm:cxn modelId="{49EC5DB3-6CC3-4C2C-8F46-7F61D645DFD6}" type="presParOf" srcId="{C9ECCB16-FC07-44F3-92DF-C809CBB5A5A1}" destId="{BE16F328-5AB9-4E44-B368-EAF0795E0759}" srcOrd="9" destOrd="0" presId="urn:microsoft.com/office/officeart/2011/layout/HexagonRadial"/>
    <dgm:cxn modelId="{57568E93-6643-42D4-9299-3E568CF04969}" type="presParOf" srcId="{BE16F328-5AB9-4E44-B368-EAF0795E0759}" destId="{F7DD851E-F17D-4B73-BE45-3257022F1CFA}" srcOrd="0" destOrd="0" presId="urn:microsoft.com/office/officeart/2011/layout/HexagonRadial"/>
    <dgm:cxn modelId="{47DE7396-98D6-42ED-9516-49C9987AC3C3}" type="presParOf" srcId="{C9ECCB16-FC07-44F3-92DF-C809CBB5A5A1}" destId="{17CE01D0-EF8C-40A3-9336-617E8F191BB0}" srcOrd="10" destOrd="0" presId="urn:microsoft.com/office/officeart/2011/layout/HexagonRadial"/>
    <dgm:cxn modelId="{9BF7CC9E-4222-4197-B17B-C77F604B533A}" type="presParOf" srcId="{C9ECCB16-FC07-44F3-92DF-C809CBB5A5A1}" destId="{89353E43-3EC4-4C58-9EA9-73DF4095CA44}" srcOrd="11" destOrd="0" presId="urn:microsoft.com/office/officeart/2011/layout/HexagonRadial"/>
    <dgm:cxn modelId="{CD15EA1E-29D9-4E84-A67B-12264E97C40E}" type="presParOf" srcId="{89353E43-3EC4-4C58-9EA9-73DF4095CA44}" destId="{7E651E0B-B636-4290-B64B-EC5A86C5BB56}" srcOrd="0" destOrd="0" presId="urn:microsoft.com/office/officeart/2011/layout/HexagonRadial"/>
    <dgm:cxn modelId="{7676BBF8-F47F-409F-A526-B1507D0DCD6F}" type="presParOf" srcId="{C9ECCB16-FC07-44F3-92DF-C809CBB5A5A1}" destId="{87C89803-7E4E-4153-BBA2-A9AC8A15A55F}"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07511F-B783-45F5-B26F-3C4D8A895AA6}" type="doc">
      <dgm:prSet loTypeId="urn:microsoft.com/office/officeart/2005/8/layout/balance1" loCatId="relationship" qsTypeId="urn:microsoft.com/office/officeart/2005/8/quickstyle/simple1" qsCatId="simple" csTypeId="urn:microsoft.com/office/officeart/2005/8/colors/accent1_2" csCatId="accent1" phldr="1"/>
      <dgm:spPr/>
      <dgm:t>
        <a:bodyPr/>
        <a:lstStyle/>
        <a:p>
          <a:endParaRPr lang="en-GB"/>
        </a:p>
      </dgm:t>
    </dgm:pt>
    <dgm:pt modelId="{3F4DBF74-681B-48D9-AD66-8573D0DF2039}">
      <dgm:prSet phldrT="[Text]"/>
      <dgm:spPr>
        <a:solidFill>
          <a:srgbClr val="92D050">
            <a:alpha val="90000"/>
          </a:srgbClr>
        </a:solidFill>
      </dgm:spPr>
      <dgm:t>
        <a:bodyPr/>
        <a:lstStyle/>
        <a:p>
          <a:r>
            <a:rPr lang="en-GB" dirty="0"/>
            <a:t>Challenges</a:t>
          </a:r>
        </a:p>
      </dgm:t>
    </dgm:pt>
    <dgm:pt modelId="{FAA87DE3-85E7-407C-82FB-58872C8C8688}" type="parTrans" cxnId="{BE1F0DE2-5DA1-4805-8D53-C800BD8DC629}">
      <dgm:prSet/>
      <dgm:spPr/>
      <dgm:t>
        <a:bodyPr/>
        <a:lstStyle/>
        <a:p>
          <a:endParaRPr lang="en-GB"/>
        </a:p>
      </dgm:t>
    </dgm:pt>
    <dgm:pt modelId="{3816BE77-0CB0-4163-B9C9-78D1D940173F}" type="sibTrans" cxnId="{BE1F0DE2-5DA1-4805-8D53-C800BD8DC629}">
      <dgm:prSet/>
      <dgm:spPr/>
      <dgm:t>
        <a:bodyPr/>
        <a:lstStyle/>
        <a:p>
          <a:endParaRPr lang="en-GB"/>
        </a:p>
      </dgm:t>
    </dgm:pt>
    <dgm:pt modelId="{DDEB38F2-FF00-477B-92C9-F1510FB84659}">
      <dgm:prSet phldrT="[Text]"/>
      <dgm:spPr/>
      <dgm:t>
        <a:bodyPr/>
        <a:lstStyle/>
        <a:p>
          <a:r>
            <a:rPr lang="en-GB" dirty="0"/>
            <a:t>Awareness</a:t>
          </a:r>
        </a:p>
      </dgm:t>
    </dgm:pt>
    <dgm:pt modelId="{93BA89FC-C849-47FA-BD8A-8487DF68A73E}" type="parTrans" cxnId="{887A3FDC-3826-412F-87CD-CA0F144A3A4A}">
      <dgm:prSet/>
      <dgm:spPr/>
      <dgm:t>
        <a:bodyPr/>
        <a:lstStyle/>
        <a:p>
          <a:endParaRPr lang="en-GB"/>
        </a:p>
      </dgm:t>
    </dgm:pt>
    <dgm:pt modelId="{7CD9D0CF-9A8B-430D-954D-708C3CCB37BE}" type="sibTrans" cxnId="{887A3FDC-3826-412F-87CD-CA0F144A3A4A}">
      <dgm:prSet/>
      <dgm:spPr/>
      <dgm:t>
        <a:bodyPr/>
        <a:lstStyle/>
        <a:p>
          <a:endParaRPr lang="en-GB"/>
        </a:p>
      </dgm:t>
    </dgm:pt>
    <dgm:pt modelId="{7F4F0DFB-A7E9-4645-A239-02D1E2F9668C}">
      <dgm:prSet phldrT="[Text]"/>
      <dgm:spPr/>
      <dgm:t>
        <a:bodyPr/>
        <a:lstStyle/>
        <a:p>
          <a:r>
            <a:rPr lang="en-GB" dirty="0"/>
            <a:t>Complexity</a:t>
          </a:r>
        </a:p>
      </dgm:t>
    </dgm:pt>
    <dgm:pt modelId="{826C8BC9-9F16-4D60-AA37-8C9E2C0E7E37}" type="parTrans" cxnId="{B42CC524-B524-4CCF-82AC-EC68D73A96E7}">
      <dgm:prSet/>
      <dgm:spPr/>
      <dgm:t>
        <a:bodyPr/>
        <a:lstStyle/>
        <a:p>
          <a:endParaRPr lang="en-GB"/>
        </a:p>
      </dgm:t>
    </dgm:pt>
    <dgm:pt modelId="{947C7824-3C70-479B-B621-09E129F38DD4}" type="sibTrans" cxnId="{B42CC524-B524-4CCF-82AC-EC68D73A96E7}">
      <dgm:prSet/>
      <dgm:spPr/>
      <dgm:t>
        <a:bodyPr/>
        <a:lstStyle/>
        <a:p>
          <a:endParaRPr lang="en-GB"/>
        </a:p>
      </dgm:t>
    </dgm:pt>
    <dgm:pt modelId="{85B99386-E59E-4C55-A158-F147BB6ED2C7}">
      <dgm:prSet phldrT="[Text]"/>
      <dgm:spPr>
        <a:solidFill>
          <a:srgbClr val="92D050">
            <a:alpha val="90000"/>
          </a:srgbClr>
        </a:solidFill>
      </dgm:spPr>
      <dgm:t>
        <a:bodyPr/>
        <a:lstStyle/>
        <a:p>
          <a:r>
            <a:rPr lang="en-GB" dirty="0"/>
            <a:t>Benefits</a:t>
          </a:r>
        </a:p>
      </dgm:t>
    </dgm:pt>
    <dgm:pt modelId="{ED4C78AD-7AE2-404C-9C4B-70F0E658C610}" type="parTrans" cxnId="{8943C0E0-2756-462E-B2F8-D09343E8D6E0}">
      <dgm:prSet/>
      <dgm:spPr/>
      <dgm:t>
        <a:bodyPr/>
        <a:lstStyle/>
        <a:p>
          <a:endParaRPr lang="en-GB"/>
        </a:p>
      </dgm:t>
    </dgm:pt>
    <dgm:pt modelId="{7F549B5C-0FCC-427F-A606-816C001A1D25}" type="sibTrans" cxnId="{8943C0E0-2756-462E-B2F8-D09343E8D6E0}">
      <dgm:prSet/>
      <dgm:spPr/>
      <dgm:t>
        <a:bodyPr/>
        <a:lstStyle/>
        <a:p>
          <a:endParaRPr lang="en-GB"/>
        </a:p>
      </dgm:t>
    </dgm:pt>
    <dgm:pt modelId="{310E0B5D-045B-4A92-B046-BFCE43F98C9C}">
      <dgm:prSet phldrT="[Text]"/>
      <dgm:spPr/>
      <dgm:t>
        <a:bodyPr/>
        <a:lstStyle/>
        <a:p>
          <a:r>
            <a:rPr lang="en-GB" dirty="0"/>
            <a:t>Empowering learners</a:t>
          </a:r>
        </a:p>
      </dgm:t>
    </dgm:pt>
    <dgm:pt modelId="{B24A16A5-8092-4CAB-97AC-7473160CEF36}" type="parTrans" cxnId="{E698CB50-FC90-4E2C-8AAB-B3C480F8FE1E}">
      <dgm:prSet/>
      <dgm:spPr/>
      <dgm:t>
        <a:bodyPr/>
        <a:lstStyle/>
        <a:p>
          <a:endParaRPr lang="en-GB"/>
        </a:p>
      </dgm:t>
    </dgm:pt>
    <dgm:pt modelId="{DCAF7025-10D0-4C71-A7FF-8D914BA963B7}" type="sibTrans" cxnId="{E698CB50-FC90-4E2C-8AAB-B3C480F8FE1E}">
      <dgm:prSet/>
      <dgm:spPr/>
      <dgm:t>
        <a:bodyPr/>
        <a:lstStyle/>
        <a:p>
          <a:endParaRPr lang="en-GB"/>
        </a:p>
      </dgm:t>
    </dgm:pt>
    <dgm:pt modelId="{9DCC98D1-35F7-4F44-9A0C-E0B36A1AB12C}">
      <dgm:prSet phldrT="[Text]"/>
      <dgm:spPr/>
      <dgm:t>
        <a:bodyPr/>
        <a:lstStyle/>
        <a:p>
          <a:r>
            <a:rPr lang="en-GB" dirty="0"/>
            <a:t>Understanding how the natural world works</a:t>
          </a:r>
        </a:p>
      </dgm:t>
    </dgm:pt>
    <dgm:pt modelId="{F67C4D6C-E6F6-4444-9D09-4579E69E084B}" type="parTrans" cxnId="{2A017844-85E1-4B6C-A0FA-CF51CC24DB51}">
      <dgm:prSet/>
      <dgm:spPr/>
      <dgm:t>
        <a:bodyPr/>
        <a:lstStyle/>
        <a:p>
          <a:endParaRPr lang="en-GB"/>
        </a:p>
      </dgm:t>
    </dgm:pt>
    <dgm:pt modelId="{85C868C0-4B23-4EF8-A6C8-0156585C0B02}" type="sibTrans" cxnId="{2A017844-85E1-4B6C-A0FA-CF51CC24DB51}">
      <dgm:prSet/>
      <dgm:spPr/>
      <dgm:t>
        <a:bodyPr/>
        <a:lstStyle/>
        <a:p>
          <a:endParaRPr lang="en-GB"/>
        </a:p>
      </dgm:t>
    </dgm:pt>
    <dgm:pt modelId="{3D9FDCA2-20EE-48E7-8128-D322C7514518}">
      <dgm:prSet phldrT="[Text]"/>
      <dgm:spPr/>
      <dgm:t>
        <a:bodyPr/>
        <a:lstStyle/>
        <a:p>
          <a:r>
            <a:rPr lang="en-GB" dirty="0"/>
            <a:t>Active and sustainable citizens through out of classroom learning</a:t>
          </a:r>
        </a:p>
      </dgm:t>
    </dgm:pt>
    <dgm:pt modelId="{D53D52F9-F7F3-4694-A156-2F39BCD2A12A}" type="parTrans" cxnId="{F99E2227-D115-40C7-88BF-57D09A376B96}">
      <dgm:prSet/>
      <dgm:spPr/>
      <dgm:t>
        <a:bodyPr/>
        <a:lstStyle/>
        <a:p>
          <a:endParaRPr lang="en-GB"/>
        </a:p>
      </dgm:t>
    </dgm:pt>
    <dgm:pt modelId="{17846367-82D2-492F-8F5E-A0005AFA746A}" type="sibTrans" cxnId="{F99E2227-D115-40C7-88BF-57D09A376B96}">
      <dgm:prSet/>
      <dgm:spPr/>
      <dgm:t>
        <a:bodyPr/>
        <a:lstStyle/>
        <a:p>
          <a:endParaRPr lang="en-GB"/>
        </a:p>
      </dgm:t>
    </dgm:pt>
    <dgm:pt modelId="{8AC8296E-A8C6-4B76-8801-BFD5FB278090}" type="pres">
      <dgm:prSet presAssocID="{D207511F-B783-45F5-B26F-3C4D8A895AA6}" presName="outerComposite" presStyleCnt="0">
        <dgm:presLayoutVars>
          <dgm:chMax val="2"/>
          <dgm:animLvl val="lvl"/>
          <dgm:resizeHandles val="exact"/>
        </dgm:presLayoutVars>
      </dgm:prSet>
      <dgm:spPr/>
    </dgm:pt>
    <dgm:pt modelId="{C2EDBAFD-E9E1-4224-9C0F-2EA2D5F84589}" type="pres">
      <dgm:prSet presAssocID="{D207511F-B783-45F5-B26F-3C4D8A895AA6}" presName="dummyMaxCanvas" presStyleCnt="0"/>
      <dgm:spPr/>
    </dgm:pt>
    <dgm:pt modelId="{4B1768F4-602C-44B8-A90D-2AEA25DEE89B}" type="pres">
      <dgm:prSet presAssocID="{D207511F-B783-45F5-B26F-3C4D8A895AA6}" presName="parentComposite" presStyleCnt="0"/>
      <dgm:spPr/>
    </dgm:pt>
    <dgm:pt modelId="{9D08BC66-77F6-4151-9D13-D8065C020B94}" type="pres">
      <dgm:prSet presAssocID="{D207511F-B783-45F5-B26F-3C4D8A895AA6}" presName="parent1" presStyleLbl="alignAccFollowNode1" presStyleIdx="0" presStyleCnt="4">
        <dgm:presLayoutVars>
          <dgm:chMax val="4"/>
        </dgm:presLayoutVars>
      </dgm:prSet>
      <dgm:spPr/>
    </dgm:pt>
    <dgm:pt modelId="{E363DC48-BFAD-445C-BC79-5A47AF935AB8}" type="pres">
      <dgm:prSet presAssocID="{D207511F-B783-45F5-B26F-3C4D8A895AA6}" presName="parent2" presStyleLbl="alignAccFollowNode1" presStyleIdx="1" presStyleCnt="4">
        <dgm:presLayoutVars>
          <dgm:chMax val="4"/>
        </dgm:presLayoutVars>
      </dgm:prSet>
      <dgm:spPr/>
    </dgm:pt>
    <dgm:pt modelId="{EF067DFC-2575-416E-AE54-0838DBC00694}" type="pres">
      <dgm:prSet presAssocID="{D207511F-B783-45F5-B26F-3C4D8A895AA6}" presName="childrenComposite" presStyleCnt="0"/>
      <dgm:spPr/>
    </dgm:pt>
    <dgm:pt modelId="{EA4B2F15-F80E-457E-8589-BF8A337FD2E3}" type="pres">
      <dgm:prSet presAssocID="{D207511F-B783-45F5-B26F-3C4D8A895AA6}" presName="dummyMaxCanvas_ChildArea" presStyleCnt="0"/>
      <dgm:spPr/>
    </dgm:pt>
    <dgm:pt modelId="{D136DD49-2145-4EE8-B3E4-6D9DAF82A65C}" type="pres">
      <dgm:prSet presAssocID="{D207511F-B783-45F5-B26F-3C4D8A895AA6}" presName="fulcrum" presStyleLbl="alignAccFollowNode1" presStyleIdx="2" presStyleCnt="4"/>
      <dgm:spPr>
        <a:solidFill>
          <a:srgbClr val="92D050">
            <a:alpha val="90000"/>
          </a:srgbClr>
        </a:solidFill>
      </dgm:spPr>
    </dgm:pt>
    <dgm:pt modelId="{75D70A00-0062-43BE-92B0-CA38913395A1}" type="pres">
      <dgm:prSet presAssocID="{D207511F-B783-45F5-B26F-3C4D8A895AA6}" presName="balance_23" presStyleLbl="alignAccFollowNode1" presStyleIdx="3" presStyleCnt="4">
        <dgm:presLayoutVars>
          <dgm:bulletEnabled val="1"/>
        </dgm:presLayoutVars>
      </dgm:prSet>
      <dgm:spPr>
        <a:solidFill>
          <a:srgbClr val="92D050">
            <a:alpha val="90000"/>
          </a:srgbClr>
        </a:solidFill>
      </dgm:spPr>
    </dgm:pt>
    <dgm:pt modelId="{4E137945-5C96-4600-A236-6CBE2F56FD83}" type="pres">
      <dgm:prSet presAssocID="{D207511F-B783-45F5-B26F-3C4D8A895AA6}" presName="right_23_1" presStyleLbl="node1" presStyleIdx="0" presStyleCnt="5">
        <dgm:presLayoutVars>
          <dgm:bulletEnabled val="1"/>
        </dgm:presLayoutVars>
      </dgm:prSet>
      <dgm:spPr/>
    </dgm:pt>
    <dgm:pt modelId="{EE5915B8-55DD-4E79-8ADF-B073F3575CE9}" type="pres">
      <dgm:prSet presAssocID="{D207511F-B783-45F5-B26F-3C4D8A895AA6}" presName="right_23_2" presStyleLbl="node1" presStyleIdx="1" presStyleCnt="5">
        <dgm:presLayoutVars>
          <dgm:bulletEnabled val="1"/>
        </dgm:presLayoutVars>
      </dgm:prSet>
      <dgm:spPr/>
    </dgm:pt>
    <dgm:pt modelId="{D725AFB8-8115-4E18-A2F2-483EF2068973}" type="pres">
      <dgm:prSet presAssocID="{D207511F-B783-45F5-B26F-3C4D8A895AA6}" presName="right_23_3" presStyleLbl="node1" presStyleIdx="2" presStyleCnt="5">
        <dgm:presLayoutVars>
          <dgm:bulletEnabled val="1"/>
        </dgm:presLayoutVars>
      </dgm:prSet>
      <dgm:spPr/>
    </dgm:pt>
    <dgm:pt modelId="{EEBA0F6F-CA37-449B-B5A5-51BE839B917E}" type="pres">
      <dgm:prSet presAssocID="{D207511F-B783-45F5-B26F-3C4D8A895AA6}" presName="left_23_1" presStyleLbl="node1" presStyleIdx="3" presStyleCnt="5">
        <dgm:presLayoutVars>
          <dgm:bulletEnabled val="1"/>
        </dgm:presLayoutVars>
      </dgm:prSet>
      <dgm:spPr/>
    </dgm:pt>
    <dgm:pt modelId="{7FC37F0D-875F-40BE-B6B6-DCD8BA9F767D}" type="pres">
      <dgm:prSet presAssocID="{D207511F-B783-45F5-B26F-3C4D8A895AA6}" presName="left_23_2" presStyleLbl="node1" presStyleIdx="4" presStyleCnt="5">
        <dgm:presLayoutVars>
          <dgm:bulletEnabled val="1"/>
        </dgm:presLayoutVars>
      </dgm:prSet>
      <dgm:spPr/>
    </dgm:pt>
  </dgm:ptLst>
  <dgm:cxnLst>
    <dgm:cxn modelId="{BBECEA02-912E-406E-A0FF-9E39C10FDCF6}" type="presOf" srcId="{9DCC98D1-35F7-4F44-9A0C-E0B36A1AB12C}" destId="{EE5915B8-55DD-4E79-8ADF-B073F3575CE9}" srcOrd="0" destOrd="0" presId="urn:microsoft.com/office/officeart/2005/8/layout/balance1"/>
    <dgm:cxn modelId="{728F9007-EC8B-4C2F-8C2E-AE98963A222F}" type="presOf" srcId="{310E0B5D-045B-4A92-B046-BFCE43F98C9C}" destId="{4E137945-5C96-4600-A236-6CBE2F56FD83}" srcOrd="0" destOrd="0" presId="urn:microsoft.com/office/officeart/2005/8/layout/balance1"/>
    <dgm:cxn modelId="{3D9CE61C-F67C-4937-AB4D-86C5B12B4890}" type="presOf" srcId="{7F4F0DFB-A7E9-4645-A239-02D1E2F9668C}" destId="{7FC37F0D-875F-40BE-B6B6-DCD8BA9F767D}" srcOrd="0" destOrd="0" presId="urn:microsoft.com/office/officeart/2005/8/layout/balance1"/>
    <dgm:cxn modelId="{B42CC524-B524-4CCF-82AC-EC68D73A96E7}" srcId="{3F4DBF74-681B-48D9-AD66-8573D0DF2039}" destId="{7F4F0DFB-A7E9-4645-A239-02D1E2F9668C}" srcOrd="1" destOrd="0" parTransId="{826C8BC9-9F16-4D60-AA37-8C9E2C0E7E37}" sibTransId="{947C7824-3C70-479B-B621-09E129F38DD4}"/>
    <dgm:cxn modelId="{F99E2227-D115-40C7-88BF-57D09A376B96}" srcId="{85B99386-E59E-4C55-A158-F147BB6ED2C7}" destId="{3D9FDCA2-20EE-48E7-8128-D322C7514518}" srcOrd="2" destOrd="0" parTransId="{D53D52F9-F7F3-4694-A156-2F39BCD2A12A}" sibTransId="{17846367-82D2-492F-8F5E-A0005AFA746A}"/>
    <dgm:cxn modelId="{2A017844-85E1-4B6C-A0FA-CF51CC24DB51}" srcId="{85B99386-E59E-4C55-A158-F147BB6ED2C7}" destId="{9DCC98D1-35F7-4F44-9A0C-E0B36A1AB12C}" srcOrd="1" destOrd="0" parTransId="{F67C4D6C-E6F6-4444-9D09-4579E69E084B}" sibTransId="{85C868C0-4B23-4EF8-A6C8-0156585C0B02}"/>
    <dgm:cxn modelId="{E698CB50-FC90-4E2C-8AAB-B3C480F8FE1E}" srcId="{85B99386-E59E-4C55-A158-F147BB6ED2C7}" destId="{310E0B5D-045B-4A92-B046-BFCE43F98C9C}" srcOrd="0" destOrd="0" parTransId="{B24A16A5-8092-4CAB-97AC-7473160CEF36}" sibTransId="{DCAF7025-10D0-4C71-A7FF-8D914BA963B7}"/>
    <dgm:cxn modelId="{3159CF77-9638-4C77-AAEB-058F2E52DEEC}" type="presOf" srcId="{3D9FDCA2-20EE-48E7-8128-D322C7514518}" destId="{D725AFB8-8115-4E18-A2F2-483EF2068973}" srcOrd="0" destOrd="0" presId="urn:microsoft.com/office/officeart/2005/8/layout/balance1"/>
    <dgm:cxn modelId="{576C2486-CFFC-47F1-9AB1-214B9DF6E7BF}" type="presOf" srcId="{3F4DBF74-681B-48D9-AD66-8573D0DF2039}" destId="{9D08BC66-77F6-4151-9D13-D8065C020B94}" srcOrd="0" destOrd="0" presId="urn:microsoft.com/office/officeart/2005/8/layout/balance1"/>
    <dgm:cxn modelId="{26E3D89D-DB1C-4ADA-9C3A-8DE72B92515A}" type="presOf" srcId="{D207511F-B783-45F5-B26F-3C4D8A895AA6}" destId="{8AC8296E-A8C6-4B76-8801-BFD5FB278090}" srcOrd="0" destOrd="0" presId="urn:microsoft.com/office/officeart/2005/8/layout/balance1"/>
    <dgm:cxn modelId="{8D41B9AF-F644-49AD-9654-B5409F00418D}" type="presOf" srcId="{DDEB38F2-FF00-477B-92C9-F1510FB84659}" destId="{EEBA0F6F-CA37-449B-B5A5-51BE839B917E}" srcOrd="0" destOrd="0" presId="urn:microsoft.com/office/officeart/2005/8/layout/balance1"/>
    <dgm:cxn modelId="{3CB9EBB5-5CBD-498E-9275-4F6C3B2558FC}" type="presOf" srcId="{85B99386-E59E-4C55-A158-F147BB6ED2C7}" destId="{E363DC48-BFAD-445C-BC79-5A47AF935AB8}" srcOrd="0" destOrd="0" presId="urn:microsoft.com/office/officeart/2005/8/layout/balance1"/>
    <dgm:cxn modelId="{887A3FDC-3826-412F-87CD-CA0F144A3A4A}" srcId="{3F4DBF74-681B-48D9-AD66-8573D0DF2039}" destId="{DDEB38F2-FF00-477B-92C9-F1510FB84659}" srcOrd="0" destOrd="0" parTransId="{93BA89FC-C849-47FA-BD8A-8487DF68A73E}" sibTransId="{7CD9D0CF-9A8B-430D-954D-708C3CCB37BE}"/>
    <dgm:cxn modelId="{8943C0E0-2756-462E-B2F8-D09343E8D6E0}" srcId="{D207511F-B783-45F5-B26F-3C4D8A895AA6}" destId="{85B99386-E59E-4C55-A158-F147BB6ED2C7}" srcOrd="1" destOrd="0" parTransId="{ED4C78AD-7AE2-404C-9C4B-70F0E658C610}" sibTransId="{7F549B5C-0FCC-427F-A606-816C001A1D25}"/>
    <dgm:cxn modelId="{BE1F0DE2-5DA1-4805-8D53-C800BD8DC629}" srcId="{D207511F-B783-45F5-B26F-3C4D8A895AA6}" destId="{3F4DBF74-681B-48D9-AD66-8573D0DF2039}" srcOrd="0" destOrd="0" parTransId="{FAA87DE3-85E7-407C-82FB-58872C8C8688}" sibTransId="{3816BE77-0CB0-4163-B9C9-78D1D940173F}"/>
    <dgm:cxn modelId="{5F6B85C1-BDE3-4FC1-B41F-DDF81ECD412A}" type="presParOf" srcId="{8AC8296E-A8C6-4B76-8801-BFD5FB278090}" destId="{C2EDBAFD-E9E1-4224-9C0F-2EA2D5F84589}" srcOrd="0" destOrd="0" presId="urn:microsoft.com/office/officeart/2005/8/layout/balance1"/>
    <dgm:cxn modelId="{62F9D928-2ACF-4A70-82E5-F386D76566F9}" type="presParOf" srcId="{8AC8296E-A8C6-4B76-8801-BFD5FB278090}" destId="{4B1768F4-602C-44B8-A90D-2AEA25DEE89B}" srcOrd="1" destOrd="0" presId="urn:microsoft.com/office/officeart/2005/8/layout/balance1"/>
    <dgm:cxn modelId="{BFF36288-96F9-4F61-8465-0EBAED8CCF6C}" type="presParOf" srcId="{4B1768F4-602C-44B8-A90D-2AEA25DEE89B}" destId="{9D08BC66-77F6-4151-9D13-D8065C020B94}" srcOrd="0" destOrd="0" presId="urn:microsoft.com/office/officeart/2005/8/layout/balance1"/>
    <dgm:cxn modelId="{C373779C-8FD5-482D-96C0-179AABBCFCB3}" type="presParOf" srcId="{4B1768F4-602C-44B8-A90D-2AEA25DEE89B}" destId="{E363DC48-BFAD-445C-BC79-5A47AF935AB8}" srcOrd="1" destOrd="0" presId="urn:microsoft.com/office/officeart/2005/8/layout/balance1"/>
    <dgm:cxn modelId="{AFC061C0-1E42-425B-9975-A82543552F8F}" type="presParOf" srcId="{8AC8296E-A8C6-4B76-8801-BFD5FB278090}" destId="{EF067DFC-2575-416E-AE54-0838DBC00694}" srcOrd="2" destOrd="0" presId="urn:microsoft.com/office/officeart/2005/8/layout/balance1"/>
    <dgm:cxn modelId="{2B08FCCC-53B2-45AF-9D2A-10E09C857EF3}" type="presParOf" srcId="{EF067DFC-2575-416E-AE54-0838DBC00694}" destId="{EA4B2F15-F80E-457E-8589-BF8A337FD2E3}" srcOrd="0" destOrd="0" presId="urn:microsoft.com/office/officeart/2005/8/layout/balance1"/>
    <dgm:cxn modelId="{280CADFE-EC4E-4320-B01C-FA71BDA96164}" type="presParOf" srcId="{EF067DFC-2575-416E-AE54-0838DBC00694}" destId="{D136DD49-2145-4EE8-B3E4-6D9DAF82A65C}" srcOrd="1" destOrd="0" presId="urn:microsoft.com/office/officeart/2005/8/layout/balance1"/>
    <dgm:cxn modelId="{CB479FEA-11F4-4E57-94A0-EDCC2124D6A9}" type="presParOf" srcId="{EF067DFC-2575-416E-AE54-0838DBC00694}" destId="{75D70A00-0062-43BE-92B0-CA38913395A1}" srcOrd="2" destOrd="0" presId="urn:microsoft.com/office/officeart/2005/8/layout/balance1"/>
    <dgm:cxn modelId="{2C977EE2-4BF8-4043-A6DE-C8B2D6C60177}" type="presParOf" srcId="{EF067DFC-2575-416E-AE54-0838DBC00694}" destId="{4E137945-5C96-4600-A236-6CBE2F56FD83}" srcOrd="3" destOrd="0" presId="urn:microsoft.com/office/officeart/2005/8/layout/balance1"/>
    <dgm:cxn modelId="{6668BB33-006A-4C8D-BC76-9A3F22FE8F46}" type="presParOf" srcId="{EF067DFC-2575-416E-AE54-0838DBC00694}" destId="{EE5915B8-55DD-4E79-8ADF-B073F3575CE9}" srcOrd="4" destOrd="0" presId="urn:microsoft.com/office/officeart/2005/8/layout/balance1"/>
    <dgm:cxn modelId="{1DF146AC-DB46-4DDC-9314-E3E78715A7C4}" type="presParOf" srcId="{EF067DFC-2575-416E-AE54-0838DBC00694}" destId="{D725AFB8-8115-4E18-A2F2-483EF2068973}" srcOrd="5" destOrd="0" presId="urn:microsoft.com/office/officeart/2005/8/layout/balance1"/>
    <dgm:cxn modelId="{3CDBE997-FD5E-459F-9034-B31333CCD738}" type="presParOf" srcId="{EF067DFC-2575-416E-AE54-0838DBC00694}" destId="{EEBA0F6F-CA37-449B-B5A5-51BE839B917E}" srcOrd="6" destOrd="0" presId="urn:microsoft.com/office/officeart/2005/8/layout/balance1"/>
    <dgm:cxn modelId="{9E627DFE-4B6B-4262-BD84-063D9C59064A}" type="presParOf" srcId="{EF067DFC-2575-416E-AE54-0838DBC00694}" destId="{7FC37F0D-875F-40BE-B6B6-DCD8BA9F767D}" srcOrd="7" destOrd="0" presId="urn:microsoft.com/office/officeart/2005/8/layout/balanc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0BD43A-11EF-4FCD-A798-EF7BAA66E7B9}" type="doc">
      <dgm:prSet loTypeId="urn:microsoft.com/office/officeart/2005/8/layout/pyramid4" loCatId="pyramid" qsTypeId="urn:microsoft.com/office/officeart/2005/8/quickstyle/simple1" qsCatId="simple" csTypeId="urn:microsoft.com/office/officeart/2005/8/colors/accent1_2" csCatId="accent1" phldr="1"/>
      <dgm:spPr/>
      <dgm:t>
        <a:bodyPr/>
        <a:lstStyle/>
        <a:p>
          <a:endParaRPr lang="en-GB"/>
        </a:p>
      </dgm:t>
    </dgm:pt>
    <dgm:pt modelId="{FB4425E8-4F83-4AD4-8038-8039593F2D71}">
      <dgm:prSet phldrT="[Text]"/>
      <dgm:spPr>
        <a:solidFill>
          <a:srgbClr val="FF0000"/>
        </a:solidFill>
      </dgm:spPr>
      <dgm:t>
        <a:bodyPr/>
        <a:lstStyle/>
        <a:p>
          <a:endParaRPr lang="en-GB" dirty="0"/>
        </a:p>
      </dgm:t>
    </dgm:pt>
    <dgm:pt modelId="{E1B325EE-AF88-4F17-BC72-99FC20ADC8E2}" type="parTrans" cxnId="{C00B85CC-1D92-4B81-931E-10FC1DBDDE24}">
      <dgm:prSet/>
      <dgm:spPr/>
      <dgm:t>
        <a:bodyPr/>
        <a:lstStyle/>
        <a:p>
          <a:endParaRPr lang="en-GB"/>
        </a:p>
      </dgm:t>
    </dgm:pt>
    <dgm:pt modelId="{47924E94-F415-4D9D-955A-E5E82120FE2D}" type="sibTrans" cxnId="{C00B85CC-1D92-4B81-931E-10FC1DBDDE24}">
      <dgm:prSet/>
      <dgm:spPr/>
      <dgm:t>
        <a:bodyPr/>
        <a:lstStyle/>
        <a:p>
          <a:endParaRPr lang="en-GB"/>
        </a:p>
      </dgm:t>
    </dgm:pt>
    <dgm:pt modelId="{AD8C0C6E-23A4-4244-A045-AD2333420611}">
      <dgm:prSet phldrT="[Text]"/>
      <dgm:spPr>
        <a:solidFill>
          <a:srgbClr val="92D050"/>
        </a:solidFill>
      </dgm:spPr>
      <dgm:t>
        <a:bodyPr/>
        <a:lstStyle/>
        <a:p>
          <a:r>
            <a:rPr lang="en-GB" dirty="0"/>
            <a:t>Through ESDGC we can empower learners</a:t>
          </a:r>
        </a:p>
      </dgm:t>
    </dgm:pt>
    <dgm:pt modelId="{CDCD46B4-7FD6-4DF0-91BD-A2AD484D58AD}" type="parTrans" cxnId="{9A2500D1-CEE3-42E2-B15F-BCEA9C007FDF}">
      <dgm:prSet/>
      <dgm:spPr/>
      <dgm:t>
        <a:bodyPr/>
        <a:lstStyle/>
        <a:p>
          <a:endParaRPr lang="en-GB"/>
        </a:p>
      </dgm:t>
    </dgm:pt>
    <dgm:pt modelId="{D648ECB6-8252-4931-A753-76D79908645A}" type="sibTrans" cxnId="{9A2500D1-CEE3-42E2-B15F-BCEA9C007FDF}">
      <dgm:prSet/>
      <dgm:spPr/>
      <dgm:t>
        <a:bodyPr/>
        <a:lstStyle/>
        <a:p>
          <a:endParaRPr lang="en-GB"/>
        </a:p>
      </dgm:t>
    </dgm:pt>
    <dgm:pt modelId="{0F559215-5244-425B-B5E2-556589FC8E61}">
      <dgm:prSet phldrT="[Text]" custT="1"/>
      <dgm:spPr>
        <a:solidFill>
          <a:srgbClr val="00B0F0"/>
        </a:solidFill>
      </dgm:spPr>
      <dgm:t>
        <a:bodyPr/>
        <a:lstStyle/>
        <a:p>
          <a:r>
            <a:rPr lang="en-GB" sz="1600" b="1" u="sng" dirty="0"/>
            <a:t>A Sustainable Future</a:t>
          </a:r>
        </a:p>
      </dgm:t>
    </dgm:pt>
    <dgm:pt modelId="{A7B6F1DD-14EF-4E5A-9894-1A00EDC82684}" type="parTrans" cxnId="{69C29A0B-5956-404A-8AB8-06491C79D19C}">
      <dgm:prSet/>
      <dgm:spPr/>
      <dgm:t>
        <a:bodyPr/>
        <a:lstStyle/>
        <a:p>
          <a:endParaRPr lang="en-GB"/>
        </a:p>
      </dgm:t>
    </dgm:pt>
    <dgm:pt modelId="{9B1AE444-B2AB-4D84-991B-F1154DC3A010}" type="sibTrans" cxnId="{69C29A0B-5956-404A-8AB8-06491C79D19C}">
      <dgm:prSet/>
      <dgm:spPr/>
      <dgm:t>
        <a:bodyPr/>
        <a:lstStyle/>
        <a:p>
          <a:endParaRPr lang="en-GB"/>
        </a:p>
      </dgm:t>
    </dgm:pt>
    <dgm:pt modelId="{88689215-BA0B-4DA5-BF05-00E773B6FC5F}">
      <dgm:prSet phldrT="[Text]"/>
      <dgm:spPr>
        <a:solidFill>
          <a:srgbClr val="FFC000"/>
        </a:solidFill>
      </dgm:spPr>
      <dgm:t>
        <a:bodyPr/>
        <a:lstStyle/>
        <a:p>
          <a:r>
            <a:rPr lang="en-GB" dirty="0"/>
            <a:t>Complexity constricting development</a:t>
          </a:r>
        </a:p>
      </dgm:t>
    </dgm:pt>
    <dgm:pt modelId="{4A6330BB-B4FD-4A00-9B8C-CECB7E6155A6}" type="parTrans" cxnId="{34853A73-5DB2-4527-BE6D-25802851CAB8}">
      <dgm:prSet/>
      <dgm:spPr/>
      <dgm:t>
        <a:bodyPr/>
        <a:lstStyle/>
        <a:p>
          <a:endParaRPr lang="en-GB"/>
        </a:p>
      </dgm:t>
    </dgm:pt>
    <dgm:pt modelId="{73079AE1-795A-47DB-8B21-5FF4DE5088DC}" type="sibTrans" cxnId="{34853A73-5DB2-4527-BE6D-25802851CAB8}">
      <dgm:prSet/>
      <dgm:spPr/>
      <dgm:t>
        <a:bodyPr/>
        <a:lstStyle/>
        <a:p>
          <a:endParaRPr lang="en-GB"/>
        </a:p>
      </dgm:t>
    </dgm:pt>
    <dgm:pt modelId="{2F2A973C-F57C-4C5C-B099-B28CD1395FCD}" type="pres">
      <dgm:prSet presAssocID="{C80BD43A-11EF-4FCD-A798-EF7BAA66E7B9}" presName="compositeShape" presStyleCnt="0">
        <dgm:presLayoutVars>
          <dgm:chMax val="9"/>
          <dgm:dir/>
          <dgm:resizeHandles val="exact"/>
        </dgm:presLayoutVars>
      </dgm:prSet>
      <dgm:spPr/>
    </dgm:pt>
    <dgm:pt modelId="{360D0758-525F-431F-8EE3-D6425134CC05}" type="pres">
      <dgm:prSet presAssocID="{C80BD43A-11EF-4FCD-A798-EF7BAA66E7B9}" presName="triangle1" presStyleLbl="node1" presStyleIdx="0" presStyleCnt="4">
        <dgm:presLayoutVars>
          <dgm:bulletEnabled val="1"/>
        </dgm:presLayoutVars>
      </dgm:prSet>
      <dgm:spPr/>
    </dgm:pt>
    <dgm:pt modelId="{6D4588C9-487F-4245-9BA3-BF03D573825E}" type="pres">
      <dgm:prSet presAssocID="{C80BD43A-11EF-4FCD-A798-EF7BAA66E7B9}" presName="triangle2" presStyleLbl="node1" presStyleIdx="1" presStyleCnt="4">
        <dgm:presLayoutVars>
          <dgm:bulletEnabled val="1"/>
        </dgm:presLayoutVars>
      </dgm:prSet>
      <dgm:spPr/>
    </dgm:pt>
    <dgm:pt modelId="{708E75B1-B46C-41F5-93D2-872EFCA483FD}" type="pres">
      <dgm:prSet presAssocID="{C80BD43A-11EF-4FCD-A798-EF7BAA66E7B9}" presName="triangle3" presStyleLbl="node1" presStyleIdx="2" presStyleCnt="4">
        <dgm:presLayoutVars>
          <dgm:bulletEnabled val="1"/>
        </dgm:presLayoutVars>
      </dgm:prSet>
      <dgm:spPr/>
    </dgm:pt>
    <dgm:pt modelId="{8F6AECF5-7C74-432E-A6F7-56F44BDE2F30}" type="pres">
      <dgm:prSet presAssocID="{C80BD43A-11EF-4FCD-A798-EF7BAA66E7B9}" presName="triangle4" presStyleLbl="node1" presStyleIdx="3" presStyleCnt="4">
        <dgm:presLayoutVars>
          <dgm:bulletEnabled val="1"/>
        </dgm:presLayoutVars>
      </dgm:prSet>
      <dgm:spPr/>
    </dgm:pt>
  </dgm:ptLst>
  <dgm:cxnLst>
    <dgm:cxn modelId="{9ED08F03-F2BD-4EA9-A584-FC3D67157B8A}" type="presOf" srcId="{0F559215-5244-425B-B5E2-556589FC8E61}" destId="{708E75B1-B46C-41F5-93D2-872EFCA483FD}" srcOrd="0" destOrd="0" presId="urn:microsoft.com/office/officeart/2005/8/layout/pyramid4"/>
    <dgm:cxn modelId="{69C29A0B-5956-404A-8AB8-06491C79D19C}" srcId="{C80BD43A-11EF-4FCD-A798-EF7BAA66E7B9}" destId="{0F559215-5244-425B-B5E2-556589FC8E61}" srcOrd="2" destOrd="0" parTransId="{A7B6F1DD-14EF-4E5A-9894-1A00EDC82684}" sibTransId="{9B1AE444-B2AB-4D84-991B-F1154DC3A010}"/>
    <dgm:cxn modelId="{9387FA1E-779C-4442-94F7-76F33A562204}" type="presOf" srcId="{FB4425E8-4F83-4AD4-8038-8039593F2D71}" destId="{360D0758-525F-431F-8EE3-D6425134CC05}" srcOrd="0" destOrd="0" presId="urn:microsoft.com/office/officeart/2005/8/layout/pyramid4"/>
    <dgm:cxn modelId="{CF6F9B28-D653-4341-A78B-8F23D29CDBA9}" type="presOf" srcId="{AD8C0C6E-23A4-4244-A045-AD2333420611}" destId="{6D4588C9-487F-4245-9BA3-BF03D573825E}" srcOrd="0" destOrd="0" presId="urn:microsoft.com/office/officeart/2005/8/layout/pyramid4"/>
    <dgm:cxn modelId="{34853A73-5DB2-4527-BE6D-25802851CAB8}" srcId="{C80BD43A-11EF-4FCD-A798-EF7BAA66E7B9}" destId="{88689215-BA0B-4DA5-BF05-00E773B6FC5F}" srcOrd="3" destOrd="0" parTransId="{4A6330BB-B4FD-4A00-9B8C-CECB7E6155A6}" sibTransId="{73079AE1-795A-47DB-8B21-5FF4DE5088DC}"/>
    <dgm:cxn modelId="{5314E073-9ABE-47AB-B194-B997B614D54B}" type="presOf" srcId="{88689215-BA0B-4DA5-BF05-00E773B6FC5F}" destId="{8F6AECF5-7C74-432E-A6F7-56F44BDE2F30}" srcOrd="0" destOrd="0" presId="urn:microsoft.com/office/officeart/2005/8/layout/pyramid4"/>
    <dgm:cxn modelId="{6C4C3993-96DF-416E-BB9C-00B3B724C536}" type="presOf" srcId="{C80BD43A-11EF-4FCD-A798-EF7BAA66E7B9}" destId="{2F2A973C-F57C-4C5C-B099-B28CD1395FCD}" srcOrd="0" destOrd="0" presId="urn:microsoft.com/office/officeart/2005/8/layout/pyramid4"/>
    <dgm:cxn modelId="{C00B85CC-1D92-4B81-931E-10FC1DBDDE24}" srcId="{C80BD43A-11EF-4FCD-A798-EF7BAA66E7B9}" destId="{FB4425E8-4F83-4AD4-8038-8039593F2D71}" srcOrd="0" destOrd="0" parTransId="{E1B325EE-AF88-4F17-BC72-99FC20ADC8E2}" sibTransId="{47924E94-F415-4D9D-955A-E5E82120FE2D}"/>
    <dgm:cxn modelId="{9A2500D1-CEE3-42E2-B15F-BCEA9C007FDF}" srcId="{C80BD43A-11EF-4FCD-A798-EF7BAA66E7B9}" destId="{AD8C0C6E-23A4-4244-A045-AD2333420611}" srcOrd="1" destOrd="0" parTransId="{CDCD46B4-7FD6-4DF0-91BD-A2AD484D58AD}" sibTransId="{D648ECB6-8252-4931-A753-76D79908645A}"/>
    <dgm:cxn modelId="{C4E696A5-EE71-4A8D-AF17-92CC1BD46F70}" type="presParOf" srcId="{2F2A973C-F57C-4C5C-B099-B28CD1395FCD}" destId="{360D0758-525F-431F-8EE3-D6425134CC05}" srcOrd="0" destOrd="0" presId="urn:microsoft.com/office/officeart/2005/8/layout/pyramid4"/>
    <dgm:cxn modelId="{9E513E9A-31CA-470D-ABAF-E0FEB21CC73A}" type="presParOf" srcId="{2F2A973C-F57C-4C5C-B099-B28CD1395FCD}" destId="{6D4588C9-487F-4245-9BA3-BF03D573825E}" srcOrd="1" destOrd="0" presId="urn:microsoft.com/office/officeart/2005/8/layout/pyramid4"/>
    <dgm:cxn modelId="{801F7BAD-E2D1-4FBD-8C7F-1A26417CD2A2}" type="presParOf" srcId="{2F2A973C-F57C-4C5C-B099-B28CD1395FCD}" destId="{708E75B1-B46C-41F5-93D2-872EFCA483FD}" srcOrd="2" destOrd="0" presId="urn:microsoft.com/office/officeart/2005/8/layout/pyramid4"/>
    <dgm:cxn modelId="{B1D2B9C5-7B3E-4FC0-A05D-CB39EC043A5A}" type="presParOf" srcId="{2F2A973C-F57C-4C5C-B099-B28CD1395FCD}" destId="{8F6AECF5-7C74-432E-A6F7-56F44BDE2F30}"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F0454-A97B-4068-A82A-438F211CF31E}">
      <dsp:nvSpPr>
        <dsp:cNvPr id="0" name=""/>
        <dsp:cNvSpPr/>
      </dsp:nvSpPr>
      <dsp:spPr>
        <a:xfrm>
          <a:off x="1464439" y="270436"/>
          <a:ext cx="3494869" cy="3494869"/>
        </a:xfrm>
        <a:prstGeom prst="pie">
          <a:avLst>
            <a:gd name="adj1" fmla="val 16200000"/>
            <a:gd name="adj2" fmla="val 180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Needs and rights of both present and future generations</a:t>
          </a:r>
        </a:p>
      </dsp:txBody>
      <dsp:txXfrm>
        <a:off x="3306318" y="1011015"/>
        <a:ext cx="1248167" cy="1040139"/>
      </dsp:txXfrm>
    </dsp:sp>
    <dsp:sp modelId="{EEE7C1D2-54DA-4974-BE07-F4481C7B52FE}">
      <dsp:nvSpPr>
        <dsp:cNvPr id="0" name=""/>
        <dsp:cNvSpPr/>
      </dsp:nvSpPr>
      <dsp:spPr>
        <a:xfrm>
          <a:off x="1392461" y="395253"/>
          <a:ext cx="3494869" cy="3494869"/>
        </a:xfrm>
        <a:prstGeom prst="pie">
          <a:avLst>
            <a:gd name="adj1" fmla="val 1800000"/>
            <a:gd name="adj2" fmla="val 900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Power resources and human rights</a:t>
          </a:r>
        </a:p>
      </dsp:txBody>
      <dsp:txXfrm>
        <a:off x="2224573" y="2662757"/>
        <a:ext cx="1872251" cy="915322"/>
      </dsp:txXfrm>
    </dsp:sp>
    <dsp:sp modelId="{11E713BF-3B59-4752-9C76-5E345A56C91E}">
      <dsp:nvSpPr>
        <dsp:cNvPr id="0" name=""/>
        <dsp:cNvSpPr/>
      </dsp:nvSpPr>
      <dsp:spPr>
        <a:xfrm>
          <a:off x="1320484" y="270436"/>
          <a:ext cx="3494869" cy="3494869"/>
        </a:xfrm>
        <a:prstGeom prst="pie">
          <a:avLst>
            <a:gd name="adj1" fmla="val 9000000"/>
            <a:gd name="adj2" fmla="val 1620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Linking society, economy and environment</a:t>
          </a:r>
        </a:p>
      </dsp:txBody>
      <dsp:txXfrm>
        <a:off x="1725306" y="1011015"/>
        <a:ext cx="1248167" cy="1040139"/>
      </dsp:txXfrm>
    </dsp:sp>
    <dsp:sp modelId="{2E0DB1D8-43C0-4803-8D20-F06549E837E9}">
      <dsp:nvSpPr>
        <dsp:cNvPr id="0" name=""/>
        <dsp:cNvSpPr/>
      </dsp:nvSpPr>
      <dsp:spPr>
        <a:xfrm>
          <a:off x="1248378" y="54087"/>
          <a:ext cx="3927567" cy="3927567"/>
        </a:xfrm>
        <a:prstGeom prst="circularArrow">
          <a:avLst>
            <a:gd name="adj1" fmla="val 5085"/>
            <a:gd name="adj2" fmla="val 327528"/>
            <a:gd name="adj3" fmla="val 1472472"/>
            <a:gd name="adj4" fmla="val 16199432"/>
            <a:gd name="adj5" fmla="val 5932"/>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9D04836-89AD-4EA3-8652-DDB496B34877}">
      <dsp:nvSpPr>
        <dsp:cNvPr id="0" name=""/>
        <dsp:cNvSpPr/>
      </dsp:nvSpPr>
      <dsp:spPr>
        <a:xfrm>
          <a:off x="1176112" y="178683"/>
          <a:ext cx="3927567" cy="3927567"/>
        </a:xfrm>
        <a:prstGeom prst="circularArrow">
          <a:avLst>
            <a:gd name="adj1" fmla="val 5085"/>
            <a:gd name="adj2" fmla="val 327528"/>
            <a:gd name="adj3" fmla="val 8671970"/>
            <a:gd name="adj4" fmla="val 1800502"/>
            <a:gd name="adj5" fmla="val 5932"/>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817D03B-A244-43FD-BFF2-02C00A90EEE5}">
      <dsp:nvSpPr>
        <dsp:cNvPr id="0" name=""/>
        <dsp:cNvSpPr/>
      </dsp:nvSpPr>
      <dsp:spPr>
        <a:xfrm>
          <a:off x="1103846" y="54087"/>
          <a:ext cx="3927567" cy="3927567"/>
        </a:xfrm>
        <a:prstGeom prst="circularArrow">
          <a:avLst>
            <a:gd name="adj1" fmla="val 5085"/>
            <a:gd name="adj2" fmla="val 327528"/>
            <a:gd name="adj3" fmla="val 15873039"/>
            <a:gd name="adj4" fmla="val 9000000"/>
            <a:gd name="adj5" fmla="val 5932"/>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6FB67C-23F1-4158-BDF3-F530B56D50CA}">
      <dsp:nvSpPr>
        <dsp:cNvPr id="0" name=""/>
        <dsp:cNvSpPr/>
      </dsp:nvSpPr>
      <dsp:spPr>
        <a:xfrm>
          <a:off x="2952810" y="1748061"/>
          <a:ext cx="2221862" cy="1922001"/>
        </a:xfrm>
        <a:prstGeom prst="hexagon">
          <a:avLst>
            <a:gd name="adj" fmla="val 28570"/>
            <a:gd name="vf" fmla="val 115470"/>
          </a:avLst>
        </a:prstGeom>
        <a:solidFill>
          <a:srgbClr val="BEE9C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Consumption and Waste</a:t>
          </a:r>
        </a:p>
      </dsp:txBody>
      <dsp:txXfrm>
        <a:off x="3321004" y="2066564"/>
        <a:ext cx="1485474" cy="1284995"/>
      </dsp:txXfrm>
    </dsp:sp>
    <dsp:sp modelId="{5519BD77-6A04-4DFB-8A97-F3D53935B776}">
      <dsp:nvSpPr>
        <dsp:cNvPr id="0" name=""/>
        <dsp:cNvSpPr/>
      </dsp:nvSpPr>
      <dsp:spPr>
        <a:xfrm>
          <a:off x="4344123" y="828514"/>
          <a:ext cx="838302" cy="722308"/>
        </a:xfrm>
        <a:prstGeom prst="hexagon">
          <a:avLst>
            <a:gd name="adj" fmla="val 28900"/>
            <a:gd name="vf" fmla="val 11547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14338F-33D0-4466-B0B5-9C5987713B01}">
      <dsp:nvSpPr>
        <dsp:cNvPr id="0" name=""/>
        <dsp:cNvSpPr/>
      </dsp:nvSpPr>
      <dsp:spPr>
        <a:xfrm>
          <a:off x="3157475" y="0"/>
          <a:ext cx="1820800" cy="1575206"/>
        </a:xfrm>
        <a:prstGeom prst="hexagon">
          <a:avLst>
            <a:gd name="adj" fmla="val 28570"/>
            <a:gd name="vf" fmla="val 115470"/>
          </a:avLst>
        </a:prstGeom>
        <a:solidFill>
          <a:srgbClr val="BEE9C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Identity and Culture</a:t>
          </a:r>
        </a:p>
      </dsp:txBody>
      <dsp:txXfrm>
        <a:off x="3459220" y="261045"/>
        <a:ext cx="1217310" cy="1053116"/>
      </dsp:txXfrm>
    </dsp:sp>
    <dsp:sp modelId="{AD52A03F-7C07-43E9-8D7E-127CA915EDC0}">
      <dsp:nvSpPr>
        <dsp:cNvPr id="0" name=""/>
        <dsp:cNvSpPr/>
      </dsp:nvSpPr>
      <dsp:spPr>
        <a:xfrm>
          <a:off x="5322487" y="2178846"/>
          <a:ext cx="838302" cy="722308"/>
        </a:xfrm>
        <a:prstGeom prst="hexagon">
          <a:avLst>
            <a:gd name="adj" fmla="val 28900"/>
            <a:gd name="vf" fmla="val 11547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F175D0-BFB9-4639-99C3-5AFA45857F3C}">
      <dsp:nvSpPr>
        <dsp:cNvPr id="0" name=""/>
        <dsp:cNvSpPr/>
      </dsp:nvSpPr>
      <dsp:spPr>
        <a:xfrm>
          <a:off x="4827361" y="968857"/>
          <a:ext cx="1820800" cy="1575206"/>
        </a:xfrm>
        <a:prstGeom prst="hexagon">
          <a:avLst>
            <a:gd name="adj" fmla="val 28570"/>
            <a:gd name="vf" fmla="val 115470"/>
          </a:avLst>
        </a:prstGeom>
        <a:solidFill>
          <a:srgbClr val="BEE9C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Choices and Decisions</a:t>
          </a:r>
        </a:p>
      </dsp:txBody>
      <dsp:txXfrm>
        <a:off x="5129106" y="1229902"/>
        <a:ext cx="1217310" cy="1053116"/>
      </dsp:txXfrm>
    </dsp:sp>
    <dsp:sp modelId="{E0235444-BB2A-4F97-8996-3123B34B3FF1}">
      <dsp:nvSpPr>
        <dsp:cNvPr id="0" name=""/>
        <dsp:cNvSpPr/>
      </dsp:nvSpPr>
      <dsp:spPr>
        <a:xfrm>
          <a:off x="4642852" y="3703117"/>
          <a:ext cx="838302" cy="722308"/>
        </a:xfrm>
        <a:prstGeom prst="hexagon">
          <a:avLst>
            <a:gd name="adj" fmla="val 28900"/>
            <a:gd name="vf" fmla="val 11547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43ACF4-6850-4C2B-906D-2336C02FB8A8}">
      <dsp:nvSpPr>
        <dsp:cNvPr id="0" name=""/>
        <dsp:cNvSpPr/>
      </dsp:nvSpPr>
      <dsp:spPr>
        <a:xfrm>
          <a:off x="4827361" y="2873519"/>
          <a:ext cx="1820800" cy="1575206"/>
        </a:xfrm>
        <a:prstGeom prst="hexagon">
          <a:avLst>
            <a:gd name="adj" fmla="val 28570"/>
            <a:gd name="vf" fmla="val 115470"/>
          </a:avLst>
        </a:prstGeom>
        <a:solidFill>
          <a:srgbClr val="BEE9C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Health</a:t>
          </a:r>
        </a:p>
      </dsp:txBody>
      <dsp:txXfrm>
        <a:off x="5129106" y="3134564"/>
        <a:ext cx="1217310" cy="1053116"/>
      </dsp:txXfrm>
    </dsp:sp>
    <dsp:sp modelId="{F7DD851E-F17D-4B73-BE45-3257022F1CFA}">
      <dsp:nvSpPr>
        <dsp:cNvPr id="0" name=""/>
        <dsp:cNvSpPr/>
      </dsp:nvSpPr>
      <dsp:spPr>
        <a:xfrm>
          <a:off x="2956944" y="3861342"/>
          <a:ext cx="838302" cy="722308"/>
        </a:xfrm>
        <a:prstGeom prst="hexagon">
          <a:avLst>
            <a:gd name="adj" fmla="val 28900"/>
            <a:gd name="vf" fmla="val 11547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E9109E-DC0E-4C31-8221-B4A2BC56CD57}">
      <dsp:nvSpPr>
        <dsp:cNvPr id="0" name=""/>
        <dsp:cNvSpPr/>
      </dsp:nvSpPr>
      <dsp:spPr>
        <a:xfrm>
          <a:off x="3157475" y="3843460"/>
          <a:ext cx="1820800" cy="1575206"/>
        </a:xfrm>
        <a:prstGeom prst="hexagon">
          <a:avLst>
            <a:gd name="adj" fmla="val 28570"/>
            <a:gd name="vf" fmla="val 115470"/>
          </a:avLst>
        </a:prstGeom>
        <a:solidFill>
          <a:srgbClr val="BEE9C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The Natural Environment</a:t>
          </a:r>
        </a:p>
      </dsp:txBody>
      <dsp:txXfrm>
        <a:off x="3459220" y="4104505"/>
        <a:ext cx="1217310" cy="1053116"/>
      </dsp:txXfrm>
    </dsp:sp>
    <dsp:sp modelId="{7E651E0B-B636-4290-B64B-EC5A86C5BB56}">
      <dsp:nvSpPr>
        <dsp:cNvPr id="0" name=""/>
        <dsp:cNvSpPr/>
      </dsp:nvSpPr>
      <dsp:spPr>
        <a:xfrm>
          <a:off x="1962559" y="2511552"/>
          <a:ext cx="838302" cy="722308"/>
        </a:xfrm>
        <a:prstGeom prst="hexagon">
          <a:avLst>
            <a:gd name="adj" fmla="val 28900"/>
            <a:gd name="vf" fmla="val 11547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CE01D0-EF8C-40A3-9336-617E8F191BB0}">
      <dsp:nvSpPr>
        <dsp:cNvPr id="0" name=""/>
        <dsp:cNvSpPr/>
      </dsp:nvSpPr>
      <dsp:spPr>
        <a:xfrm>
          <a:off x="1479837" y="2874602"/>
          <a:ext cx="1820800" cy="1575206"/>
        </a:xfrm>
        <a:prstGeom prst="hexagon">
          <a:avLst>
            <a:gd name="adj" fmla="val 28570"/>
            <a:gd name="vf" fmla="val 115470"/>
          </a:avLst>
        </a:prstGeom>
        <a:solidFill>
          <a:srgbClr val="BEE9C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Wealth and Poverty</a:t>
          </a:r>
        </a:p>
      </dsp:txBody>
      <dsp:txXfrm>
        <a:off x="1781582" y="3135647"/>
        <a:ext cx="1217310" cy="1053116"/>
      </dsp:txXfrm>
    </dsp:sp>
    <dsp:sp modelId="{87C89803-7E4E-4153-BBA2-A9AC8A15A55F}">
      <dsp:nvSpPr>
        <dsp:cNvPr id="0" name=""/>
        <dsp:cNvSpPr/>
      </dsp:nvSpPr>
      <dsp:spPr>
        <a:xfrm>
          <a:off x="1479837" y="966690"/>
          <a:ext cx="1820800" cy="1575206"/>
        </a:xfrm>
        <a:prstGeom prst="hexagon">
          <a:avLst>
            <a:gd name="adj" fmla="val 28570"/>
            <a:gd name="vf" fmla="val 115470"/>
          </a:avLst>
        </a:prstGeom>
        <a:solidFill>
          <a:srgbClr val="BEE9C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Climate Change</a:t>
          </a:r>
        </a:p>
      </dsp:txBody>
      <dsp:txXfrm>
        <a:off x="1781582" y="1227735"/>
        <a:ext cx="1217310" cy="10531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08BC66-77F6-4151-9D13-D8065C020B94}">
      <dsp:nvSpPr>
        <dsp:cNvPr id="0" name=""/>
        <dsp:cNvSpPr/>
      </dsp:nvSpPr>
      <dsp:spPr>
        <a:xfrm>
          <a:off x="1679786" y="0"/>
          <a:ext cx="1950720" cy="1083733"/>
        </a:xfrm>
        <a:prstGeom prst="roundRect">
          <a:avLst>
            <a:gd name="adj" fmla="val 10000"/>
          </a:avLst>
        </a:prstGeom>
        <a:solidFill>
          <a:srgbClr val="92D05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Challenges</a:t>
          </a:r>
        </a:p>
      </dsp:txBody>
      <dsp:txXfrm>
        <a:off x="1711527" y="31741"/>
        <a:ext cx="1887238" cy="1020251"/>
      </dsp:txXfrm>
    </dsp:sp>
    <dsp:sp modelId="{E363DC48-BFAD-445C-BC79-5A47AF935AB8}">
      <dsp:nvSpPr>
        <dsp:cNvPr id="0" name=""/>
        <dsp:cNvSpPr/>
      </dsp:nvSpPr>
      <dsp:spPr>
        <a:xfrm>
          <a:off x="4497493" y="0"/>
          <a:ext cx="1950720" cy="1083733"/>
        </a:xfrm>
        <a:prstGeom prst="roundRect">
          <a:avLst>
            <a:gd name="adj" fmla="val 10000"/>
          </a:avLst>
        </a:prstGeom>
        <a:solidFill>
          <a:srgbClr val="92D05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Benefits</a:t>
          </a:r>
        </a:p>
      </dsp:txBody>
      <dsp:txXfrm>
        <a:off x="4529234" y="31741"/>
        <a:ext cx="1887238" cy="1020251"/>
      </dsp:txXfrm>
    </dsp:sp>
    <dsp:sp modelId="{D136DD49-2145-4EE8-B3E4-6D9DAF82A65C}">
      <dsp:nvSpPr>
        <dsp:cNvPr id="0" name=""/>
        <dsp:cNvSpPr/>
      </dsp:nvSpPr>
      <dsp:spPr>
        <a:xfrm>
          <a:off x="3657599" y="4605866"/>
          <a:ext cx="812800" cy="812800"/>
        </a:xfrm>
        <a:prstGeom prst="triangle">
          <a:avLst/>
        </a:prstGeom>
        <a:solidFill>
          <a:srgbClr val="92D05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5D70A00-0062-43BE-92B0-CA38913395A1}">
      <dsp:nvSpPr>
        <dsp:cNvPr id="0" name=""/>
        <dsp:cNvSpPr/>
      </dsp:nvSpPr>
      <dsp:spPr>
        <a:xfrm rot="240000">
          <a:off x="1624855" y="4257573"/>
          <a:ext cx="4878289" cy="341123"/>
        </a:xfrm>
        <a:prstGeom prst="rect">
          <a:avLst/>
        </a:prstGeom>
        <a:solidFill>
          <a:srgbClr val="92D05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E137945-5C96-4600-A236-6CBE2F56FD83}">
      <dsp:nvSpPr>
        <dsp:cNvPr id="0" name=""/>
        <dsp:cNvSpPr/>
      </dsp:nvSpPr>
      <dsp:spPr>
        <a:xfrm rot="240000">
          <a:off x="4553844" y="3404681"/>
          <a:ext cx="1946391" cy="9068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Empowering learners</a:t>
          </a:r>
        </a:p>
      </dsp:txBody>
      <dsp:txXfrm>
        <a:off x="4598111" y="3448948"/>
        <a:ext cx="1857857" cy="818285"/>
      </dsp:txXfrm>
    </dsp:sp>
    <dsp:sp modelId="{EE5915B8-55DD-4E79-8ADF-B073F3575CE9}">
      <dsp:nvSpPr>
        <dsp:cNvPr id="0" name=""/>
        <dsp:cNvSpPr/>
      </dsp:nvSpPr>
      <dsp:spPr>
        <a:xfrm rot="240000">
          <a:off x="4624286" y="2429321"/>
          <a:ext cx="1946391" cy="9068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Understanding how the natural world works</a:t>
          </a:r>
        </a:p>
      </dsp:txBody>
      <dsp:txXfrm>
        <a:off x="4668553" y="2473588"/>
        <a:ext cx="1857857" cy="818285"/>
      </dsp:txXfrm>
    </dsp:sp>
    <dsp:sp modelId="{D725AFB8-8115-4E18-A2F2-483EF2068973}">
      <dsp:nvSpPr>
        <dsp:cNvPr id="0" name=""/>
        <dsp:cNvSpPr/>
      </dsp:nvSpPr>
      <dsp:spPr>
        <a:xfrm rot="240000">
          <a:off x="4694729" y="1475635"/>
          <a:ext cx="1946391" cy="9068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Active and sustainable citizens through out of classroom learning</a:t>
          </a:r>
        </a:p>
      </dsp:txBody>
      <dsp:txXfrm>
        <a:off x="4738996" y="1519902"/>
        <a:ext cx="1857857" cy="818285"/>
      </dsp:txXfrm>
    </dsp:sp>
    <dsp:sp modelId="{EEBA0F6F-CA37-449B-B5A5-51BE839B917E}">
      <dsp:nvSpPr>
        <dsp:cNvPr id="0" name=""/>
        <dsp:cNvSpPr/>
      </dsp:nvSpPr>
      <dsp:spPr>
        <a:xfrm rot="240000">
          <a:off x="1763230" y="3209609"/>
          <a:ext cx="1946391" cy="9068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Awareness</a:t>
          </a:r>
        </a:p>
      </dsp:txBody>
      <dsp:txXfrm>
        <a:off x="1807497" y="3253876"/>
        <a:ext cx="1857857" cy="818285"/>
      </dsp:txXfrm>
    </dsp:sp>
    <dsp:sp modelId="{7FC37F0D-875F-40BE-B6B6-DCD8BA9F767D}">
      <dsp:nvSpPr>
        <dsp:cNvPr id="0" name=""/>
        <dsp:cNvSpPr/>
      </dsp:nvSpPr>
      <dsp:spPr>
        <a:xfrm rot="240000">
          <a:off x="1833673" y="2234249"/>
          <a:ext cx="1946391" cy="9068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Complexity</a:t>
          </a:r>
        </a:p>
      </dsp:txBody>
      <dsp:txXfrm>
        <a:off x="1877940" y="2278516"/>
        <a:ext cx="1857857" cy="8182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0D0758-525F-431F-8EE3-D6425134CC05}">
      <dsp:nvSpPr>
        <dsp:cNvPr id="0" name=""/>
        <dsp:cNvSpPr/>
      </dsp:nvSpPr>
      <dsp:spPr>
        <a:xfrm>
          <a:off x="2709333" y="0"/>
          <a:ext cx="2709333" cy="2709333"/>
        </a:xfrm>
        <a:prstGeom prst="triangle">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endParaRPr lang="en-GB" sz="1500" kern="1200" dirty="0"/>
        </a:p>
      </dsp:txBody>
      <dsp:txXfrm>
        <a:off x="3386666" y="1354667"/>
        <a:ext cx="1354667" cy="1354666"/>
      </dsp:txXfrm>
    </dsp:sp>
    <dsp:sp modelId="{6D4588C9-487F-4245-9BA3-BF03D573825E}">
      <dsp:nvSpPr>
        <dsp:cNvPr id="0" name=""/>
        <dsp:cNvSpPr/>
      </dsp:nvSpPr>
      <dsp:spPr>
        <a:xfrm>
          <a:off x="1354666" y="2709333"/>
          <a:ext cx="2709333" cy="2709333"/>
        </a:xfrm>
        <a:prstGeom prst="triangle">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Through ESDGC we can empower learners</a:t>
          </a:r>
        </a:p>
      </dsp:txBody>
      <dsp:txXfrm>
        <a:off x="2031999" y="4064000"/>
        <a:ext cx="1354667" cy="1354666"/>
      </dsp:txXfrm>
    </dsp:sp>
    <dsp:sp modelId="{708E75B1-B46C-41F5-93D2-872EFCA483FD}">
      <dsp:nvSpPr>
        <dsp:cNvPr id="0" name=""/>
        <dsp:cNvSpPr/>
      </dsp:nvSpPr>
      <dsp:spPr>
        <a:xfrm rot="10800000">
          <a:off x="2709333" y="2709333"/>
          <a:ext cx="2709333" cy="2709333"/>
        </a:xfrm>
        <a:prstGeom prst="triangle">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u="sng" kern="1200" dirty="0"/>
            <a:t>A Sustainable Future</a:t>
          </a:r>
        </a:p>
      </dsp:txBody>
      <dsp:txXfrm rot="10800000">
        <a:off x="3386666" y="2709333"/>
        <a:ext cx="1354667" cy="1354666"/>
      </dsp:txXfrm>
    </dsp:sp>
    <dsp:sp modelId="{8F6AECF5-7C74-432E-A6F7-56F44BDE2F30}">
      <dsp:nvSpPr>
        <dsp:cNvPr id="0" name=""/>
        <dsp:cNvSpPr/>
      </dsp:nvSpPr>
      <dsp:spPr>
        <a:xfrm>
          <a:off x="4064000" y="2709333"/>
          <a:ext cx="2709333" cy="2709333"/>
        </a:xfrm>
        <a:prstGeom prst="triangl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Complexity constricting development</a:t>
          </a:r>
        </a:p>
      </dsp:txBody>
      <dsp:txXfrm>
        <a:off x="4741333" y="4064000"/>
        <a:ext cx="1354667" cy="1354666"/>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4.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301543" cy="34106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22798" y="1"/>
            <a:ext cx="4301543" cy="341064"/>
          </a:xfrm>
          <a:prstGeom prst="rect">
            <a:avLst/>
          </a:prstGeom>
        </p:spPr>
        <p:txBody>
          <a:bodyPr vert="horz" lIns="91440" tIns="45720" rIns="91440" bIns="45720" rtlCol="0"/>
          <a:lstStyle>
            <a:lvl1pPr algn="r">
              <a:defRPr sz="1200"/>
            </a:lvl1pPr>
          </a:lstStyle>
          <a:p>
            <a:fld id="{77974B9F-AEFD-4670-8D8B-7C755106002E}" type="datetimeFigureOut">
              <a:rPr lang="en-GB" smtClean="0"/>
              <a:t>02/03/2022</a:t>
            </a:fld>
            <a:endParaRPr lang="en-GB"/>
          </a:p>
        </p:txBody>
      </p:sp>
      <p:sp>
        <p:nvSpPr>
          <p:cNvPr id="4" name="Slide Image Placeholder 3"/>
          <p:cNvSpPr>
            <a:spLocks noGrp="1" noRot="1" noChangeAspect="1"/>
          </p:cNvSpPr>
          <p:nvPr>
            <p:ph type="sldImg" idx="2"/>
          </p:nvPr>
        </p:nvSpPr>
        <p:spPr>
          <a:xfrm>
            <a:off x="2924175" y="849313"/>
            <a:ext cx="4078288" cy="229393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2664" y="3271381"/>
            <a:ext cx="7941310" cy="267658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456612"/>
            <a:ext cx="4301543" cy="34106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22798" y="6456612"/>
            <a:ext cx="4301543" cy="341063"/>
          </a:xfrm>
          <a:prstGeom prst="rect">
            <a:avLst/>
          </a:prstGeom>
        </p:spPr>
        <p:txBody>
          <a:bodyPr vert="horz" lIns="91440" tIns="45720" rIns="91440" bIns="45720" rtlCol="0" anchor="b"/>
          <a:lstStyle>
            <a:lvl1pPr algn="r">
              <a:defRPr sz="1200"/>
            </a:lvl1pPr>
          </a:lstStyle>
          <a:p>
            <a:fld id="{6EA723DD-4AD0-4CE8-85C7-413C4AD38727}" type="slidenum">
              <a:rPr lang="en-GB" smtClean="0"/>
              <a:t>‹#›</a:t>
            </a:fld>
            <a:endParaRPr lang="en-GB"/>
          </a:p>
        </p:txBody>
      </p:sp>
    </p:spTree>
    <p:extLst>
      <p:ext uri="{BB962C8B-B14F-4D97-AF65-F5344CB8AC3E}">
        <p14:creationId xmlns:p14="http://schemas.microsoft.com/office/powerpoint/2010/main" val="8101220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endParaRPr lang="en-GB" dirty="0"/>
          </a:p>
          <a:p>
            <a:r>
              <a:rPr lang="en-GB" dirty="0"/>
              <a:t>My name is Connor Planner, I work in a special education school providing support for pupils 3-19 with a range of severe and specific learning difficulties</a:t>
            </a:r>
          </a:p>
          <a:p>
            <a:endParaRPr lang="en-GB" dirty="0"/>
          </a:p>
          <a:p>
            <a:r>
              <a:rPr lang="en-GB" dirty="0"/>
              <a:t>Today, following on from my colleagues I will be discussing:</a:t>
            </a:r>
          </a:p>
          <a:p>
            <a:pPr marL="171450" indent="-171450">
              <a:buFont typeface="Arial" panose="020B0604020202020204" pitchFamily="34" charset="0"/>
              <a:buChar char="•"/>
            </a:pPr>
            <a:r>
              <a:rPr lang="en-GB" dirty="0"/>
              <a:t>What the ESDGC is</a:t>
            </a:r>
          </a:p>
          <a:p>
            <a:pPr marL="171450" indent="-171450">
              <a:buFont typeface="Arial" panose="020B0604020202020204" pitchFamily="34" charset="0"/>
              <a:buChar char="•"/>
            </a:pPr>
            <a:r>
              <a:rPr lang="en-GB" dirty="0"/>
              <a:t>How it is being implemented within schools</a:t>
            </a:r>
          </a:p>
          <a:p>
            <a:pPr marL="171450" indent="-171450">
              <a:buFont typeface="Arial" panose="020B0604020202020204" pitchFamily="34" charset="0"/>
              <a:buChar char="•"/>
            </a:pPr>
            <a:r>
              <a:rPr lang="en-GB" dirty="0"/>
              <a:t>What the benefits and barriers are to accessing the ESDGC</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6EA723DD-4AD0-4CE8-85C7-413C4AD38727}" type="slidenum">
              <a:rPr lang="en-GB" smtClean="0"/>
              <a:t>1</a:t>
            </a:fld>
            <a:endParaRPr lang="en-GB"/>
          </a:p>
        </p:txBody>
      </p:sp>
    </p:spTree>
    <p:extLst>
      <p:ext uri="{BB962C8B-B14F-4D97-AF65-F5344CB8AC3E}">
        <p14:creationId xmlns:p14="http://schemas.microsoft.com/office/powerpoint/2010/main" val="3430806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It stresses that it should be dealt with across the whole school including: • Commitment and Leadership • Learning and Teaching • School Management • Partnerships and community • Research and monitoring </a:t>
            </a:r>
          </a:p>
          <a:p>
            <a:pPr marL="171450" indent="-171450">
              <a:buFont typeface="Arial" panose="020B0604020202020204" pitchFamily="34" charset="0"/>
              <a:buChar cha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t>WELSH ASSEMBLY GOVERNMENT (2008) </a:t>
            </a:r>
            <a:r>
              <a:rPr lang="en-GB" sz="1200" i="1" dirty="0"/>
              <a:t>Education for Sustainable Development and Global Citizenship. A Common Understanding for Schools</a:t>
            </a:r>
            <a:r>
              <a:rPr lang="en-GB" sz="1200" dirty="0"/>
              <a:t>.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6EA723DD-4AD0-4CE8-85C7-413C4AD38727}" type="slidenum">
              <a:rPr lang="en-GB" smtClean="0"/>
              <a:t>2</a:t>
            </a:fld>
            <a:endParaRPr lang="en-GB"/>
          </a:p>
        </p:txBody>
      </p:sp>
    </p:spTree>
    <p:extLst>
      <p:ext uri="{BB962C8B-B14F-4D97-AF65-F5344CB8AC3E}">
        <p14:creationId xmlns:p14="http://schemas.microsoft.com/office/powerpoint/2010/main" val="948055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(Welsh Assembly Government, 2008)</a:t>
            </a:r>
          </a:p>
          <a:p>
            <a:endParaRPr lang="en-GB" dirty="0"/>
          </a:p>
        </p:txBody>
      </p:sp>
      <p:sp>
        <p:nvSpPr>
          <p:cNvPr id="4" name="Slide Number Placeholder 3"/>
          <p:cNvSpPr>
            <a:spLocks noGrp="1"/>
          </p:cNvSpPr>
          <p:nvPr>
            <p:ph type="sldNum" sz="quarter" idx="5"/>
          </p:nvPr>
        </p:nvSpPr>
        <p:spPr/>
        <p:txBody>
          <a:bodyPr/>
          <a:lstStyle/>
          <a:p>
            <a:fld id="{6EA723DD-4AD0-4CE8-85C7-413C4AD38727}" type="slidenum">
              <a:rPr lang="en-GB" smtClean="0"/>
              <a:t>3</a:t>
            </a:fld>
            <a:endParaRPr lang="en-GB"/>
          </a:p>
        </p:txBody>
      </p:sp>
    </p:spTree>
    <p:extLst>
      <p:ext uri="{BB962C8B-B14F-4D97-AF65-F5344CB8AC3E}">
        <p14:creationId xmlns:p14="http://schemas.microsoft.com/office/powerpoint/2010/main" val="42780182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Looking at ESDGC within the workplace. These are some example of strategies and interventions which are used within a special needs school in Wales.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If ESD is to be really effective, therefore, it must be rooted in approaches toward learning and education that are participatory, about economic and social change, and, above all, give people the skills, confidence, and knowledge to improve quality of life for themselves and for others at local, national, and global levels.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You cannot divorce global citizenship from ESD. In Wales two government advisory panels, one on ESD and one on Global Citizenship, have come together under the following definition: </a:t>
            </a:r>
          </a:p>
          <a:p>
            <a:pPr marL="171450" indent="-171450">
              <a:buFont typeface="Arial" panose="020B0604020202020204" pitchFamily="34" charset="0"/>
              <a:buChar char="•"/>
            </a:pPr>
            <a:r>
              <a:rPr lang="en-GB" dirty="0"/>
              <a:t>ESD and Global Citizenship is about:  the links between society, economy and environment and between our own lives and those of people throughout the world;  the needs and rights of both present and future generations;  the relationships between power, resources and human rights;  the local and global implications of everything we do and the actions that individuals and organisations can take in response to local and global issues. (ACCAC, 2002)</a:t>
            </a:r>
          </a:p>
        </p:txBody>
      </p:sp>
      <p:sp>
        <p:nvSpPr>
          <p:cNvPr id="4" name="Slide Number Placeholder 3"/>
          <p:cNvSpPr>
            <a:spLocks noGrp="1"/>
          </p:cNvSpPr>
          <p:nvPr>
            <p:ph type="sldNum" sz="quarter" idx="5"/>
          </p:nvPr>
        </p:nvSpPr>
        <p:spPr/>
        <p:txBody>
          <a:bodyPr/>
          <a:lstStyle/>
          <a:p>
            <a:fld id="{6EA723DD-4AD0-4CE8-85C7-413C4AD38727}" type="slidenum">
              <a:rPr lang="en-GB" smtClean="0"/>
              <a:t>4</a:t>
            </a:fld>
            <a:endParaRPr lang="en-GB"/>
          </a:p>
        </p:txBody>
      </p:sp>
    </p:spTree>
    <p:extLst>
      <p:ext uri="{BB962C8B-B14F-4D97-AF65-F5344CB8AC3E}">
        <p14:creationId xmlns:p14="http://schemas.microsoft.com/office/powerpoint/2010/main" val="39745407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http://www.esdtoolkit.org/discussion/challenges.htm </a:t>
            </a:r>
          </a:p>
          <a:p>
            <a:endParaRPr lang="en-GB" dirty="0"/>
          </a:p>
          <a:p>
            <a:r>
              <a:rPr lang="en-GB" dirty="0"/>
              <a:t>file:///C:/Users/conno/Downloads/Education_for_Sustainable_Development_Barriers.pdf</a:t>
            </a:r>
          </a:p>
          <a:p>
            <a:endParaRPr lang="en-GB" dirty="0"/>
          </a:p>
          <a:p>
            <a:r>
              <a:rPr lang="en-GB" dirty="0"/>
              <a:t>Benefits: </a:t>
            </a:r>
          </a:p>
          <a:p>
            <a:pPr marL="342900" indent="-342900">
              <a:buFont typeface="Arial" panose="020B0604020202020204" pitchFamily="34" charset="0"/>
              <a:buChar char="•"/>
            </a:pPr>
            <a:r>
              <a:rPr lang="en-GB" sz="1200" dirty="0"/>
              <a:t>Used effectively, ‘Out of Classroom’ learning can be an important tool in creating more ‘active and sustainable citizens’ capable of recognising that the issues they face are complex and the solutions likely to be grey, rather than black or white</a:t>
            </a:r>
          </a:p>
          <a:p>
            <a:pPr marL="342900" indent="-342900">
              <a:buFont typeface="Arial" panose="020B0604020202020204" pitchFamily="34" charset="0"/>
              <a:buChar char="•"/>
            </a:pPr>
            <a:endParaRPr lang="en-GB" sz="1200" dirty="0"/>
          </a:p>
          <a:p>
            <a:pPr marL="342900" indent="-342900">
              <a:buFont typeface="Arial" panose="020B0604020202020204" pitchFamily="34" charset="0"/>
              <a:buChar char="•"/>
            </a:pPr>
            <a:r>
              <a:rPr lang="en-GB" sz="1200" dirty="0"/>
              <a:t>Natural World. The outdoor environment provides a very powerful medium for getting beyond facts and figures. Being outdoors, and working with living things in their environment, children can begin to understand how the natural world actually works, and develop the attitudes, values and commitment needed to support popular and sustainable change, and move us one step closer to becoming a sustainable Wales. (Welsh Assembly Government, 2007)</a:t>
            </a:r>
          </a:p>
          <a:p>
            <a:pPr marL="342900" indent="-342900">
              <a:buFont typeface="Arial" panose="020B0604020202020204" pitchFamily="34" charset="0"/>
              <a:buChar char="•"/>
            </a:pPr>
            <a:endParaRPr lang="en-GB" sz="1200" dirty="0"/>
          </a:p>
          <a:p>
            <a:pPr marL="342900" indent="-342900">
              <a:buFont typeface="Arial" panose="020B0604020202020204" pitchFamily="34" charset="0"/>
              <a:buChar char="•"/>
            </a:pPr>
            <a:r>
              <a:rPr lang="en-GB" b="0" i="1" dirty="0">
                <a:solidFill>
                  <a:srgbClr val="747474"/>
                </a:solidFill>
                <a:effectLst/>
                <a:latin typeface="Open Sans" panose="020B0606030504020204" pitchFamily="34" charset="0"/>
              </a:rPr>
              <a:t>Empowering Learners. UNESCO  - “Education for Sustainable Development empowers learners to take informed decisions and responsible actions for environmental integrity, economic viability and a just society, for present and future generations, while respecting cultural diversity.”</a:t>
            </a:r>
            <a:endParaRPr lang="en-GB" sz="1200" dirty="0"/>
          </a:p>
          <a:p>
            <a:pPr marL="342900" indent="-342900">
              <a:buFont typeface="Arial" panose="020B0604020202020204" pitchFamily="34" charset="0"/>
              <a:buChar char="•"/>
            </a:pPr>
            <a:endParaRPr lang="en-GB" sz="1200" dirty="0"/>
          </a:p>
          <a:p>
            <a:r>
              <a:rPr lang="en-GB" sz="1200" dirty="0"/>
              <a:t>Barriers or Challenges</a:t>
            </a:r>
          </a:p>
          <a:p>
            <a:pPr marL="171450" indent="-171450">
              <a:buFont typeface="Arial" panose="020B0604020202020204" pitchFamily="34" charset="0"/>
              <a:buChar char="•"/>
            </a:pPr>
            <a:r>
              <a:rPr lang="en-GB" b="0" i="0" dirty="0">
                <a:solidFill>
                  <a:srgbClr val="000000"/>
                </a:solidFill>
                <a:effectLst/>
                <a:latin typeface="Verdana" panose="020B0604030504040204" pitchFamily="34" charset="0"/>
              </a:rPr>
              <a:t>In large part, perceiving a need brings about a corresponding change in educational systems. Unfortunately, the need to achieve sustainable development is not perceived today as sufficiently important to spark a large response in the educational community. If leaders at all levels of governance are to make progress, the recognition and active involvement of the education sector is imperative (Foley, 2020)</a:t>
            </a:r>
          </a:p>
          <a:p>
            <a:pPr marL="171450" indent="-171450">
              <a:buFont typeface="Arial" panose="020B0604020202020204" pitchFamily="34" charset="0"/>
              <a:buChar char="•"/>
            </a:pPr>
            <a:endParaRPr lang="en-GB" b="0" i="0" dirty="0">
              <a:solidFill>
                <a:srgbClr val="000000"/>
              </a:solidFill>
              <a:effectLst/>
              <a:latin typeface="Verdana" panose="020B0604030504040204" pitchFamily="34" charset="0"/>
            </a:endParaRPr>
          </a:p>
          <a:p>
            <a:pPr marL="171450" indent="-171450">
              <a:buFont typeface="Arial" panose="020B0604020202020204" pitchFamily="34" charset="0"/>
              <a:buChar char="•"/>
            </a:pPr>
            <a:r>
              <a:rPr lang="en-GB" b="0" i="0" dirty="0">
                <a:solidFill>
                  <a:srgbClr val="000000"/>
                </a:solidFill>
                <a:effectLst/>
                <a:latin typeface="Verdana" panose="020B0604030504040204" pitchFamily="34" charset="0"/>
              </a:rPr>
              <a:t>When we examine successful national education campaigns, we find they often have simple messages. For example, messages that encourage us to vaccinate our children and boil our water, or discourage us from driving </a:t>
            </a:r>
            <a:r>
              <a:rPr lang="en-GB" b="0" i="0" dirty="0" err="1">
                <a:solidFill>
                  <a:srgbClr val="000000"/>
                </a:solidFill>
                <a:effectLst/>
                <a:latin typeface="Verdana" panose="020B0604030504040204" pitchFamily="34" charset="0"/>
              </a:rPr>
              <a:t>drunkand</a:t>
            </a:r>
            <a:r>
              <a:rPr lang="en-GB" b="0" i="0" dirty="0">
                <a:solidFill>
                  <a:srgbClr val="000000"/>
                </a:solidFill>
                <a:effectLst/>
                <a:latin typeface="Verdana" panose="020B0604030504040204" pitchFamily="34" charset="0"/>
              </a:rPr>
              <a:t> taking drugs, are simple concepts compared to the complex range of environmental, economic, and social issues that sustainable development encompasses. Success in ESD will take much longer and be more costly than single-message public-education campaigns.</a:t>
            </a:r>
          </a:p>
          <a:p>
            <a:pPr marL="171450" indent="-171450">
              <a:buFont typeface="Arial" panose="020B0604020202020204" pitchFamily="34" charset="0"/>
              <a:buChar char="•"/>
            </a:pPr>
            <a:endParaRPr lang="en-GB" sz="1200" dirty="0"/>
          </a:p>
          <a:p>
            <a:pPr marL="342900" indent="-342900">
              <a:buFont typeface="Arial" panose="020B0604020202020204" pitchFamily="34" charset="0"/>
              <a:buChar char="•"/>
            </a:pPr>
            <a:endParaRPr lang="en-GB" sz="1200" dirty="0"/>
          </a:p>
          <a:p>
            <a:endParaRPr lang="en-GB" dirty="0"/>
          </a:p>
        </p:txBody>
      </p:sp>
      <p:sp>
        <p:nvSpPr>
          <p:cNvPr id="4" name="Slide Number Placeholder 3"/>
          <p:cNvSpPr>
            <a:spLocks noGrp="1"/>
          </p:cNvSpPr>
          <p:nvPr>
            <p:ph type="sldNum" sz="quarter" idx="5"/>
          </p:nvPr>
        </p:nvSpPr>
        <p:spPr/>
        <p:txBody>
          <a:bodyPr/>
          <a:lstStyle/>
          <a:p>
            <a:fld id="{6EA723DD-4AD0-4CE8-85C7-413C4AD38727}" type="slidenum">
              <a:rPr lang="en-GB" smtClean="0"/>
              <a:t>5</a:t>
            </a:fld>
            <a:endParaRPr lang="en-GB"/>
          </a:p>
        </p:txBody>
      </p:sp>
    </p:spTree>
    <p:extLst>
      <p:ext uri="{BB962C8B-B14F-4D97-AF65-F5344CB8AC3E}">
        <p14:creationId xmlns:p14="http://schemas.microsoft.com/office/powerpoint/2010/main" val="22200137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If sustainable development is about the interrelationship of environment, economy, and society, it means including the agendas of citizenship, and social inclusion, combating poverty at local, national, and at global levels, and addressing general public concerns about the quality of life. It is about learning about how we can move toward a more sustainable society for all.</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6EA723DD-4AD0-4CE8-85C7-413C4AD38727}" type="slidenum">
              <a:rPr lang="en-GB" smtClean="0"/>
              <a:t>6</a:t>
            </a:fld>
            <a:endParaRPr lang="en-GB"/>
          </a:p>
        </p:txBody>
      </p:sp>
    </p:spTree>
    <p:extLst>
      <p:ext uri="{BB962C8B-B14F-4D97-AF65-F5344CB8AC3E}">
        <p14:creationId xmlns:p14="http://schemas.microsoft.com/office/powerpoint/2010/main" val="38936492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EA723DD-4AD0-4CE8-85C7-413C4AD38727}" type="slidenum">
              <a:rPr lang="en-GB" smtClean="0"/>
              <a:t>8</a:t>
            </a:fld>
            <a:endParaRPr lang="en-GB"/>
          </a:p>
        </p:txBody>
      </p:sp>
    </p:spTree>
    <p:extLst>
      <p:ext uri="{BB962C8B-B14F-4D97-AF65-F5344CB8AC3E}">
        <p14:creationId xmlns:p14="http://schemas.microsoft.com/office/powerpoint/2010/main" val="19624024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3/2/2022</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261148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3/2/2022</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635508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3/2/2022</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883957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3/2/2022</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3769983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3/2/2022</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533988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3/2/2022</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611182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3/2/2022</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132473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3/2/2022</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291015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3/2/2022</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920291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3/2/2022</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722796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3/2/2022</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433573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3/2/2022</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276904485"/>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esdtoolkit.org/discussion/challenges.htm"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en.unesco.org/themes/education-sustainable-development/what-is-es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22" name="Picture 3">
            <a:extLst>
              <a:ext uri="{FF2B5EF4-FFF2-40B4-BE49-F238E27FC236}">
                <a16:creationId xmlns:a16="http://schemas.microsoft.com/office/drawing/2014/main" id="{1AAC5F22-3777-40A4-A5FA-33D5242CA90F}"/>
              </a:ext>
            </a:extLst>
          </p:cNvPr>
          <p:cNvPicPr>
            <a:picLocks noChangeAspect="1"/>
          </p:cNvPicPr>
          <p:nvPr/>
        </p:nvPicPr>
        <p:blipFill rotWithShape="1">
          <a:blip r:embed="rId3">
            <a:alphaModFix amt="40000"/>
          </a:blip>
          <a:srcRect t="12347" r="-1" b="3361"/>
          <a:stretch/>
        </p:blipFill>
        <p:spPr>
          <a:xfrm>
            <a:off x="20" y="10"/>
            <a:ext cx="12188932" cy="6857990"/>
          </a:xfrm>
          <a:prstGeom prst="rect">
            <a:avLst/>
          </a:prstGeom>
        </p:spPr>
      </p:pic>
      <p:sp>
        <p:nvSpPr>
          <p:cNvPr id="2" name="Title 1">
            <a:extLst>
              <a:ext uri="{FF2B5EF4-FFF2-40B4-BE49-F238E27FC236}">
                <a16:creationId xmlns:a16="http://schemas.microsoft.com/office/drawing/2014/main" id="{5FBD6873-AF81-4937-9681-ADB25894BC2A}"/>
              </a:ext>
            </a:extLst>
          </p:cNvPr>
          <p:cNvSpPr>
            <a:spLocks noGrp="1"/>
          </p:cNvSpPr>
          <p:nvPr>
            <p:ph type="ctrTitle"/>
          </p:nvPr>
        </p:nvSpPr>
        <p:spPr>
          <a:xfrm>
            <a:off x="1549238" y="1145080"/>
            <a:ext cx="9090476" cy="2179601"/>
          </a:xfrm>
        </p:spPr>
        <p:txBody>
          <a:bodyPr anchor="b">
            <a:normAutofit/>
          </a:bodyPr>
          <a:lstStyle/>
          <a:p>
            <a:pPr algn="ctr"/>
            <a:r>
              <a:rPr lang="en-GB" dirty="0">
                <a:solidFill>
                  <a:srgbClr val="FFFFFF"/>
                </a:solidFill>
              </a:rPr>
              <a:t>What is the ESDGC?</a:t>
            </a:r>
          </a:p>
        </p:txBody>
      </p:sp>
      <p:sp>
        <p:nvSpPr>
          <p:cNvPr id="3" name="Subtitle 2">
            <a:extLst>
              <a:ext uri="{FF2B5EF4-FFF2-40B4-BE49-F238E27FC236}">
                <a16:creationId xmlns:a16="http://schemas.microsoft.com/office/drawing/2014/main" id="{B647C3B8-3D70-4250-8DD3-6B05073DAA55}"/>
              </a:ext>
            </a:extLst>
          </p:cNvPr>
          <p:cNvSpPr>
            <a:spLocks noGrp="1"/>
          </p:cNvSpPr>
          <p:nvPr>
            <p:ph type="subTitle" idx="1"/>
          </p:nvPr>
        </p:nvSpPr>
        <p:spPr>
          <a:xfrm>
            <a:off x="2999029" y="3774105"/>
            <a:ext cx="6190895" cy="1633040"/>
          </a:xfrm>
        </p:spPr>
        <p:txBody>
          <a:bodyPr anchor="t">
            <a:normAutofit/>
          </a:bodyPr>
          <a:lstStyle/>
          <a:p>
            <a:pPr algn="ctr"/>
            <a:r>
              <a:rPr lang="en-GB" dirty="0"/>
              <a:t>Education for Sustainable Development and Global Citizenship</a:t>
            </a:r>
          </a:p>
          <a:p>
            <a:pPr algn="ctr"/>
            <a:endParaRPr lang="en-GB" dirty="0">
              <a:solidFill>
                <a:srgbClr val="FFFFFF"/>
              </a:solidFill>
            </a:endParaRPr>
          </a:p>
        </p:txBody>
      </p:sp>
      <p:sp>
        <p:nvSpPr>
          <p:cNvPr id="31" name="Freeform: Shape 10">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491506" y="-615180"/>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2"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8356" y="3533292"/>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p:nvSpPr>
          <p:cNvPr id="21" name="Freeform: Shape 20">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516668"/>
            <a:ext cx="4187283"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969850"/>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7525739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C8B50-A546-4FAF-BDF2-65B3042889D6}"/>
              </a:ext>
            </a:extLst>
          </p:cNvPr>
          <p:cNvSpPr>
            <a:spLocks noGrp="1"/>
          </p:cNvSpPr>
          <p:nvPr>
            <p:ph type="title"/>
          </p:nvPr>
        </p:nvSpPr>
        <p:spPr>
          <a:xfrm>
            <a:off x="525716" y="0"/>
            <a:ext cx="10077557" cy="1325563"/>
          </a:xfrm>
        </p:spPr>
        <p:txBody>
          <a:bodyPr/>
          <a:lstStyle/>
          <a:p>
            <a:r>
              <a:rPr lang="en-GB" dirty="0"/>
              <a:t>About the ESDGC…</a:t>
            </a:r>
          </a:p>
        </p:txBody>
      </p:sp>
      <p:graphicFrame>
        <p:nvGraphicFramePr>
          <p:cNvPr id="4" name="Diagram 3">
            <a:extLst>
              <a:ext uri="{FF2B5EF4-FFF2-40B4-BE49-F238E27FC236}">
                <a16:creationId xmlns:a16="http://schemas.microsoft.com/office/drawing/2014/main" id="{20049618-3C05-411D-B201-5CEE710BB056}"/>
              </a:ext>
            </a:extLst>
          </p:cNvPr>
          <p:cNvGraphicFramePr/>
          <p:nvPr>
            <p:extLst>
              <p:ext uri="{D42A27DB-BD31-4B8C-83A1-F6EECF244321}">
                <p14:modId xmlns:p14="http://schemas.microsoft.com/office/powerpoint/2010/main" val="2609355948"/>
              </p:ext>
            </p:extLst>
          </p:nvPr>
        </p:nvGraphicFramePr>
        <p:xfrm>
          <a:off x="398409" y="2322435"/>
          <a:ext cx="6279793" cy="41605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a:extLst>
              <a:ext uri="{FF2B5EF4-FFF2-40B4-BE49-F238E27FC236}">
                <a16:creationId xmlns:a16="http://schemas.microsoft.com/office/drawing/2014/main" id="{0FBF8F05-6BE7-4115-8C8E-A75971BBA0C8}"/>
              </a:ext>
            </a:extLst>
          </p:cNvPr>
          <p:cNvSpPr/>
          <p:nvPr/>
        </p:nvSpPr>
        <p:spPr>
          <a:xfrm>
            <a:off x="5211741" y="3617884"/>
            <a:ext cx="7688586" cy="1569660"/>
          </a:xfrm>
          <a:prstGeom prst="rect">
            <a:avLst/>
          </a:prstGeom>
          <a:noFill/>
        </p:spPr>
        <p:txBody>
          <a:bodyPr wrap="square" lIns="91440" tIns="45720" rIns="91440" bIns="45720">
            <a:spAutoFit/>
          </a:bodyPr>
          <a:lstStyle/>
          <a:p>
            <a:pPr algn="ctr"/>
            <a:r>
              <a:rPr lang="en-US" sz="3200" b="1" dirty="0">
                <a:ln w="9525">
                  <a:solidFill>
                    <a:schemeClr val="bg1"/>
                  </a:solidFill>
                  <a:prstDash val="solid"/>
                </a:ln>
                <a:effectLst>
                  <a:outerShdw blurRad="12700" dist="38100" dir="2700000" algn="tl" rotWithShape="0">
                    <a:schemeClr val="bg1">
                      <a:lumMod val="50000"/>
                    </a:schemeClr>
                  </a:outerShdw>
                </a:effectLst>
              </a:rPr>
              <a:t>An education that will prepare </a:t>
            </a:r>
          </a:p>
          <a:p>
            <a:pPr algn="ctr"/>
            <a:r>
              <a:rPr lang="en-US" sz="3200" b="1" dirty="0">
                <a:ln w="9525">
                  <a:solidFill>
                    <a:schemeClr val="bg1"/>
                  </a:solidFill>
                  <a:prstDash val="solid"/>
                </a:ln>
                <a:effectLst>
                  <a:outerShdw blurRad="12700" dist="38100" dir="2700000" algn="tl" rotWithShape="0">
                    <a:schemeClr val="bg1">
                      <a:lumMod val="50000"/>
                    </a:schemeClr>
                  </a:outerShdw>
                </a:effectLst>
              </a:rPr>
              <a:t>young people for life in</a:t>
            </a:r>
          </a:p>
          <a:p>
            <a:pPr algn="ctr"/>
            <a:r>
              <a:rPr lang="en-US" sz="3200" b="1" dirty="0">
                <a:ln w="9525">
                  <a:solidFill>
                    <a:schemeClr val="bg1"/>
                  </a:solidFill>
                  <a:prstDash val="solid"/>
                </a:ln>
                <a:effectLst>
                  <a:outerShdw blurRad="12700" dist="38100" dir="2700000" algn="tl" rotWithShape="0">
                    <a:schemeClr val="bg1">
                      <a:lumMod val="50000"/>
                    </a:schemeClr>
                  </a:outerShdw>
                </a:effectLst>
              </a:rPr>
              <a:t> the 21</a:t>
            </a:r>
            <a:r>
              <a:rPr lang="en-US" sz="3200" b="1" baseline="30000" dirty="0">
                <a:ln w="9525">
                  <a:solidFill>
                    <a:schemeClr val="bg1"/>
                  </a:solidFill>
                  <a:prstDash val="solid"/>
                </a:ln>
                <a:effectLst>
                  <a:outerShdw blurRad="12700" dist="38100" dir="2700000" algn="tl" rotWithShape="0">
                    <a:schemeClr val="bg1">
                      <a:lumMod val="50000"/>
                    </a:schemeClr>
                  </a:outerShdw>
                </a:effectLst>
              </a:rPr>
              <a:t>st</a:t>
            </a:r>
            <a:r>
              <a:rPr lang="en-US" sz="3200" b="1" dirty="0">
                <a:ln w="9525">
                  <a:solidFill>
                    <a:schemeClr val="bg1"/>
                  </a:solidFill>
                  <a:prstDash val="solid"/>
                </a:ln>
                <a:effectLst>
                  <a:outerShdw blurRad="12700" dist="38100" dir="2700000" algn="tl" rotWithShape="0">
                    <a:schemeClr val="bg1">
                      <a:lumMod val="50000"/>
                    </a:schemeClr>
                  </a:outerShdw>
                </a:effectLst>
              </a:rPr>
              <a:t> century </a:t>
            </a:r>
            <a:r>
              <a:rPr lang="en-US" sz="1200" dirty="0">
                <a:ln w="9525">
                  <a:solidFill>
                    <a:schemeClr val="tx1"/>
                  </a:solidFill>
                  <a:prstDash val="solid"/>
                </a:ln>
                <a:effectLst>
                  <a:outerShdw blurRad="38100" dist="38100" dir="2700000" algn="tl">
                    <a:srgbClr val="000000">
                      <a:alpha val="43137"/>
                    </a:srgbClr>
                  </a:outerShdw>
                </a:effectLst>
              </a:rPr>
              <a:t>(Welsh Assembly Government, 2008)</a:t>
            </a:r>
          </a:p>
        </p:txBody>
      </p:sp>
    </p:spTree>
    <p:extLst>
      <p:ext uri="{BB962C8B-B14F-4D97-AF65-F5344CB8AC3E}">
        <p14:creationId xmlns:p14="http://schemas.microsoft.com/office/powerpoint/2010/main" val="4082129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E56D8-0A6E-456A-BD7F-D9042264A4D3}"/>
              </a:ext>
            </a:extLst>
          </p:cNvPr>
          <p:cNvSpPr>
            <a:spLocks noGrp="1"/>
          </p:cNvSpPr>
          <p:nvPr>
            <p:ph type="title"/>
          </p:nvPr>
        </p:nvSpPr>
        <p:spPr>
          <a:xfrm>
            <a:off x="484620" y="-291718"/>
            <a:ext cx="10077557" cy="1325563"/>
          </a:xfrm>
        </p:spPr>
        <p:txBody>
          <a:bodyPr/>
          <a:lstStyle/>
          <a:p>
            <a:r>
              <a:rPr lang="en-GB" dirty="0"/>
              <a:t>7 interconnected themes…</a:t>
            </a:r>
          </a:p>
        </p:txBody>
      </p:sp>
      <p:graphicFrame>
        <p:nvGraphicFramePr>
          <p:cNvPr id="6" name="Diagram 5">
            <a:extLst>
              <a:ext uri="{FF2B5EF4-FFF2-40B4-BE49-F238E27FC236}">
                <a16:creationId xmlns:a16="http://schemas.microsoft.com/office/drawing/2014/main" id="{943523D1-3487-4A61-8F38-11D5E9920F96}"/>
              </a:ext>
            </a:extLst>
          </p:cNvPr>
          <p:cNvGraphicFramePr/>
          <p:nvPr>
            <p:extLst>
              <p:ext uri="{D42A27DB-BD31-4B8C-83A1-F6EECF244321}">
                <p14:modId xmlns:p14="http://schemas.microsoft.com/office/powerpoint/2010/main" val="3366770332"/>
              </p:ext>
            </p:extLst>
          </p:nvPr>
        </p:nvGraphicFramePr>
        <p:xfrm>
          <a:off x="2032000" y="1159745"/>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0776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515B5-41C9-4571-B5D7-D719CD1315A0}"/>
              </a:ext>
            </a:extLst>
          </p:cNvPr>
          <p:cNvSpPr>
            <a:spLocks noGrp="1"/>
          </p:cNvSpPr>
          <p:nvPr>
            <p:ph type="title"/>
          </p:nvPr>
        </p:nvSpPr>
        <p:spPr>
          <a:xfrm>
            <a:off x="525716" y="0"/>
            <a:ext cx="10077557" cy="1325563"/>
          </a:xfrm>
        </p:spPr>
        <p:txBody>
          <a:bodyPr/>
          <a:lstStyle/>
          <a:p>
            <a:r>
              <a:rPr lang="en-GB" dirty="0"/>
              <a:t>ESDGC within the workplace…</a:t>
            </a:r>
          </a:p>
        </p:txBody>
      </p:sp>
      <p:grpSp>
        <p:nvGrpSpPr>
          <p:cNvPr id="23" name="Group 22">
            <a:extLst>
              <a:ext uri="{FF2B5EF4-FFF2-40B4-BE49-F238E27FC236}">
                <a16:creationId xmlns:a16="http://schemas.microsoft.com/office/drawing/2014/main" id="{85D0F45A-53BB-41DB-AAE0-678B0A279037}"/>
              </a:ext>
            </a:extLst>
          </p:cNvPr>
          <p:cNvGrpSpPr/>
          <p:nvPr/>
        </p:nvGrpSpPr>
        <p:grpSpPr>
          <a:xfrm>
            <a:off x="1744893" y="1859621"/>
            <a:ext cx="8494504" cy="2896626"/>
            <a:chOff x="3090808" y="1982911"/>
            <a:chExt cx="8494504" cy="2896626"/>
          </a:xfrm>
        </p:grpSpPr>
        <p:grpSp>
          <p:nvGrpSpPr>
            <p:cNvPr id="6" name="Group 5">
              <a:extLst>
                <a:ext uri="{FF2B5EF4-FFF2-40B4-BE49-F238E27FC236}">
                  <a16:creationId xmlns:a16="http://schemas.microsoft.com/office/drawing/2014/main" id="{DADE8BE7-3F8D-41F3-8759-B83BD58FC7AC}"/>
                </a:ext>
              </a:extLst>
            </p:cNvPr>
            <p:cNvGrpSpPr/>
            <p:nvPr/>
          </p:nvGrpSpPr>
          <p:grpSpPr>
            <a:xfrm>
              <a:off x="8970561" y="1982911"/>
              <a:ext cx="2614750" cy="1212351"/>
              <a:chOff x="9051533" y="1962364"/>
              <a:chExt cx="2614750" cy="1212351"/>
            </a:xfrm>
          </p:grpSpPr>
          <p:sp>
            <p:nvSpPr>
              <p:cNvPr id="4" name="Rectangle 3">
                <a:extLst>
                  <a:ext uri="{FF2B5EF4-FFF2-40B4-BE49-F238E27FC236}">
                    <a16:creationId xmlns:a16="http://schemas.microsoft.com/office/drawing/2014/main" id="{5134248B-49AC-41C3-B1C9-11085D3E78E2}"/>
                  </a:ext>
                </a:extLst>
              </p:cNvPr>
              <p:cNvSpPr/>
              <p:nvPr/>
            </p:nvSpPr>
            <p:spPr>
              <a:xfrm>
                <a:off x="9051533" y="1962364"/>
                <a:ext cx="2614750" cy="1212351"/>
              </a:xfrm>
              <a:prstGeom prst="rect">
                <a:avLst/>
              </a:prstGeom>
              <a:solidFill>
                <a:srgbClr val="BEE9CB"/>
              </a:solidFill>
              <a:ln w="28575">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CA5C7437-D500-4FEE-B0A9-30C5994E5DB7}"/>
                  </a:ext>
                </a:extLst>
              </p:cNvPr>
              <p:cNvSpPr txBox="1"/>
              <p:nvPr/>
            </p:nvSpPr>
            <p:spPr>
              <a:xfrm>
                <a:off x="9161968" y="2383873"/>
                <a:ext cx="2393879" cy="369332"/>
              </a:xfrm>
              <a:prstGeom prst="rect">
                <a:avLst/>
              </a:prstGeom>
              <a:noFill/>
            </p:spPr>
            <p:txBody>
              <a:bodyPr wrap="square" rtlCol="0">
                <a:spAutoFit/>
              </a:bodyPr>
              <a:lstStyle/>
              <a:p>
                <a:pPr algn="ctr"/>
                <a:r>
                  <a:rPr lang="en-GB" dirty="0"/>
                  <a:t>UNCRC</a:t>
                </a:r>
              </a:p>
            </p:txBody>
          </p:sp>
        </p:grpSp>
        <p:grpSp>
          <p:nvGrpSpPr>
            <p:cNvPr id="8" name="Group 7">
              <a:extLst>
                <a:ext uri="{FF2B5EF4-FFF2-40B4-BE49-F238E27FC236}">
                  <a16:creationId xmlns:a16="http://schemas.microsoft.com/office/drawing/2014/main" id="{97A34EFD-B7C4-4E80-8F8F-6BCB25083EC7}"/>
                </a:ext>
              </a:extLst>
            </p:cNvPr>
            <p:cNvGrpSpPr/>
            <p:nvPr/>
          </p:nvGrpSpPr>
          <p:grpSpPr>
            <a:xfrm>
              <a:off x="6018944" y="1982913"/>
              <a:ext cx="2614750" cy="1212351"/>
              <a:chOff x="9051533" y="1962364"/>
              <a:chExt cx="2614750" cy="1212351"/>
            </a:xfrm>
          </p:grpSpPr>
          <p:sp>
            <p:nvSpPr>
              <p:cNvPr id="9" name="Rectangle 8">
                <a:extLst>
                  <a:ext uri="{FF2B5EF4-FFF2-40B4-BE49-F238E27FC236}">
                    <a16:creationId xmlns:a16="http://schemas.microsoft.com/office/drawing/2014/main" id="{DFAB99D4-DD50-40A9-AF2B-1D436E7C40D3}"/>
                  </a:ext>
                </a:extLst>
              </p:cNvPr>
              <p:cNvSpPr/>
              <p:nvPr/>
            </p:nvSpPr>
            <p:spPr>
              <a:xfrm>
                <a:off x="9051533" y="1962364"/>
                <a:ext cx="2614750" cy="1212351"/>
              </a:xfrm>
              <a:prstGeom prst="rect">
                <a:avLst/>
              </a:prstGeom>
              <a:solidFill>
                <a:srgbClr val="BEE9CB"/>
              </a:solidFill>
              <a:ln w="28575">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ECE69C27-A3FC-4A83-A646-10FBFAE2DDF3}"/>
                  </a:ext>
                </a:extLst>
              </p:cNvPr>
              <p:cNvSpPr txBox="1"/>
              <p:nvPr/>
            </p:nvSpPr>
            <p:spPr>
              <a:xfrm>
                <a:off x="9161968" y="2245373"/>
                <a:ext cx="2393879" cy="646331"/>
              </a:xfrm>
              <a:prstGeom prst="rect">
                <a:avLst/>
              </a:prstGeom>
              <a:noFill/>
            </p:spPr>
            <p:txBody>
              <a:bodyPr wrap="square" rtlCol="0">
                <a:spAutoFit/>
              </a:bodyPr>
              <a:lstStyle/>
              <a:p>
                <a:pPr algn="ctr"/>
                <a:r>
                  <a:rPr lang="en-GB" dirty="0"/>
                  <a:t>Rights Respecting Schools</a:t>
                </a:r>
              </a:p>
            </p:txBody>
          </p:sp>
        </p:grpSp>
        <p:grpSp>
          <p:nvGrpSpPr>
            <p:cNvPr id="11" name="Group 10">
              <a:extLst>
                <a:ext uri="{FF2B5EF4-FFF2-40B4-BE49-F238E27FC236}">
                  <a16:creationId xmlns:a16="http://schemas.microsoft.com/office/drawing/2014/main" id="{2C147A8A-AE32-4565-862E-F9E1E8C4C6E2}"/>
                </a:ext>
              </a:extLst>
            </p:cNvPr>
            <p:cNvGrpSpPr/>
            <p:nvPr/>
          </p:nvGrpSpPr>
          <p:grpSpPr>
            <a:xfrm>
              <a:off x="6024448" y="3667186"/>
              <a:ext cx="2614750" cy="1212351"/>
              <a:chOff x="9051533" y="1962364"/>
              <a:chExt cx="2614750" cy="1212351"/>
            </a:xfrm>
          </p:grpSpPr>
          <p:sp>
            <p:nvSpPr>
              <p:cNvPr id="12" name="Rectangle 11">
                <a:extLst>
                  <a:ext uri="{FF2B5EF4-FFF2-40B4-BE49-F238E27FC236}">
                    <a16:creationId xmlns:a16="http://schemas.microsoft.com/office/drawing/2014/main" id="{2EBE028D-2162-44BE-A01A-0AF853A78999}"/>
                  </a:ext>
                </a:extLst>
              </p:cNvPr>
              <p:cNvSpPr/>
              <p:nvPr/>
            </p:nvSpPr>
            <p:spPr>
              <a:xfrm>
                <a:off x="9051533" y="1962364"/>
                <a:ext cx="2614750" cy="1212351"/>
              </a:xfrm>
              <a:prstGeom prst="rect">
                <a:avLst/>
              </a:prstGeom>
              <a:solidFill>
                <a:srgbClr val="BEE9CB"/>
              </a:solidFill>
              <a:ln w="28575">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F5F7520-B5EE-4889-BABD-C6540C7436B7}"/>
                  </a:ext>
                </a:extLst>
              </p:cNvPr>
              <p:cNvSpPr txBox="1"/>
              <p:nvPr/>
            </p:nvSpPr>
            <p:spPr>
              <a:xfrm>
                <a:off x="9166738" y="2374277"/>
                <a:ext cx="2393879" cy="369332"/>
              </a:xfrm>
              <a:prstGeom prst="rect">
                <a:avLst/>
              </a:prstGeom>
              <a:noFill/>
            </p:spPr>
            <p:txBody>
              <a:bodyPr wrap="square" rtlCol="0">
                <a:spAutoFit/>
              </a:bodyPr>
              <a:lstStyle/>
              <a:p>
                <a:pPr algn="ctr"/>
                <a:r>
                  <a:rPr lang="en-GB" dirty="0"/>
                  <a:t>Eco-Schools</a:t>
                </a:r>
              </a:p>
            </p:txBody>
          </p:sp>
        </p:grpSp>
        <p:grpSp>
          <p:nvGrpSpPr>
            <p:cNvPr id="14" name="Group 13">
              <a:extLst>
                <a:ext uri="{FF2B5EF4-FFF2-40B4-BE49-F238E27FC236}">
                  <a16:creationId xmlns:a16="http://schemas.microsoft.com/office/drawing/2014/main" id="{062F06F7-D095-4604-852E-C1E834539B29}"/>
                </a:ext>
              </a:extLst>
            </p:cNvPr>
            <p:cNvGrpSpPr/>
            <p:nvPr/>
          </p:nvGrpSpPr>
          <p:grpSpPr>
            <a:xfrm>
              <a:off x="8970562" y="3657589"/>
              <a:ext cx="2614750" cy="1212351"/>
              <a:chOff x="9051533" y="1962364"/>
              <a:chExt cx="2614750" cy="1212351"/>
            </a:xfrm>
          </p:grpSpPr>
          <p:sp>
            <p:nvSpPr>
              <p:cNvPr id="15" name="Rectangle 14">
                <a:extLst>
                  <a:ext uri="{FF2B5EF4-FFF2-40B4-BE49-F238E27FC236}">
                    <a16:creationId xmlns:a16="http://schemas.microsoft.com/office/drawing/2014/main" id="{077C2370-8B6E-4032-B4DD-C8E01C1BB40B}"/>
                  </a:ext>
                </a:extLst>
              </p:cNvPr>
              <p:cNvSpPr/>
              <p:nvPr/>
            </p:nvSpPr>
            <p:spPr>
              <a:xfrm>
                <a:off x="9051533" y="1962364"/>
                <a:ext cx="2614750" cy="1212351"/>
              </a:xfrm>
              <a:prstGeom prst="rect">
                <a:avLst/>
              </a:prstGeom>
              <a:solidFill>
                <a:srgbClr val="BEE9CB"/>
              </a:solidFill>
              <a:ln w="28575">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241584B9-DE38-43D9-8969-1D27E7CE894E}"/>
                  </a:ext>
                </a:extLst>
              </p:cNvPr>
              <p:cNvSpPr txBox="1"/>
              <p:nvPr/>
            </p:nvSpPr>
            <p:spPr>
              <a:xfrm>
                <a:off x="9161968" y="2383873"/>
                <a:ext cx="2393879" cy="369332"/>
              </a:xfrm>
              <a:prstGeom prst="rect">
                <a:avLst/>
              </a:prstGeom>
              <a:noFill/>
            </p:spPr>
            <p:txBody>
              <a:bodyPr wrap="square" rtlCol="0">
                <a:spAutoFit/>
              </a:bodyPr>
              <a:lstStyle/>
              <a:p>
                <a:pPr algn="ctr"/>
                <a:r>
                  <a:rPr lang="en-GB" dirty="0"/>
                  <a:t>Eco-Committee</a:t>
                </a:r>
              </a:p>
            </p:txBody>
          </p:sp>
        </p:grpSp>
        <p:grpSp>
          <p:nvGrpSpPr>
            <p:cNvPr id="17" name="Group 16">
              <a:extLst>
                <a:ext uri="{FF2B5EF4-FFF2-40B4-BE49-F238E27FC236}">
                  <a16:creationId xmlns:a16="http://schemas.microsoft.com/office/drawing/2014/main" id="{17634A96-EFAA-4E1A-B1FE-4E4B0831924D}"/>
                </a:ext>
              </a:extLst>
            </p:cNvPr>
            <p:cNvGrpSpPr/>
            <p:nvPr/>
          </p:nvGrpSpPr>
          <p:grpSpPr>
            <a:xfrm>
              <a:off x="3090808" y="3667186"/>
              <a:ext cx="2614750" cy="1212351"/>
              <a:chOff x="9051533" y="1962364"/>
              <a:chExt cx="2614750" cy="1212351"/>
            </a:xfrm>
          </p:grpSpPr>
          <p:sp>
            <p:nvSpPr>
              <p:cNvPr id="18" name="Rectangle 17">
                <a:extLst>
                  <a:ext uri="{FF2B5EF4-FFF2-40B4-BE49-F238E27FC236}">
                    <a16:creationId xmlns:a16="http://schemas.microsoft.com/office/drawing/2014/main" id="{47187142-7729-452E-90D9-66E21FEF4D64}"/>
                  </a:ext>
                </a:extLst>
              </p:cNvPr>
              <p:cNvSpPr/>
              <p:nvPr/>
            </p:nvSpPr>
            <p:spPr>
              <a:xfrm>
                <a:off x="9051533" y="1962364"/>
                <a:ext cx="2614750" cy="1212351"/>
              </a:xfrm>
              <a:prstGeom prst="rect">
                <a:avLst/>
              </a:prstGeom>
              <a:solidFill>
                <a:srgbClr val="BEE9CB"/>
              </a:solidFill>
              <a:ln w="28575">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A0AA2364-64D6-4419-A5BA-015F3A851442}"/>
                  </a:ext>
                </a:extLst>
              </p:cNvPr>
              <p:cNvSpPr txBox="1"/>
              <p:nvPr/>
            </p:nvSpPr>
            <p:spPr>
              <a:xfrm>
                <a:off x="9161968" y="2383873"/>
                <a:ext cx="2393879" cy="369332"/>
              </a:xfrm>
              <a:prstGeom prst="rect">
                <a:avLst/>
              </a:prstGeom>
              <a:noFill/>
            </p:spPr>
            <p:txBody>
              <a:bodyPr wrap="square" rtlCol="0">
                <a:spAutoFit/>
              </a:bodyPr>
              <a:lstStyle/>
              <a:p>
                <a:pPr algn="ctr"/>
                <a:r>
                  <a:rPr lang="en-GB" dirty="0"/>
                  <a:t>School Council</a:t>
                </a:r>
              </a:p>
            </p:txBody>
          </p:sp>
        </p:grpSp>
        <p:grpSp>
          <p:nvGrpSpPr>
            <p:cNvPr id="20" name="Group 19">
              <a:extLst>
                <a:ext uri="{FF2B5EF4-FFF2-40B4-BE49-F238E27FC236}">
                  <a16:creationId xmlns:a16="http://schemas.microsoft.com/office/drawing/2014/main" id="{653468DD-2A9F-4AA4-9272-E0BDBA56EC16}"/>
                </a:ext>
              </a:extLst>
            </p:cNvPr>
            <p:cNvGrpSpPr/>
            <p:nvPr/>
          </p:nvGrpSpPr>
          <p:grpSpPr>
            <a:xfrm>
              <a:off x="3090808" y="1982913"/>
              <a:ext cx="2614750" cy="1212351"/>
              <a:chOff x="9051533" y="1962364"/>
              <a:chExt cx="2614750" cy="1212351"/>
            </a:xfrm>
          </p:grpSpPr>
          <p:sp>
            <p:nvSpPr>
              <p:cNvPr id="21" name="Rectangle 20">
                <a:extLst>
                  <a:ext uri="{FF2B5EF4-FFF2-40B4-BE49-F238E27FC236}">
                    <a16:creationId xmlns:a16="http://schemas.microsoft.com/office/drawing/2014/main" id="{58287771-3564-4F4C-A4E8-0845D7B38174}"/>
                  </a:ext>
                </a:extLst>
              </p:cNvPr>
              <p:cNvSpPr/>
              <p:nvPr/>
            </p:nvSpPr>
            <p:spPr>
              <a:xfrm>
                <a:off x="9051533" y="1962364"/>
                <a:ext cx="2614750" cy="1212351"/>
              </a:xfrm>
              <a:prstGeom prst="rect">
                <a:avLst/>
              </a:prstGeom>
              <a:solidFill>
                <a:srgbClr val="BEE9CB"/>
              </a:solidFill>
              <a:ln w="28575">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A97AF1FF-03C7-4220-9E10-826B28268D70}"/>
                  </a:ext>
                </a:extLst>
              </p:cNvPr>
              <p:cNvSpPr txBox="1"/>
              <p:nvPr/>
            </p:nvSpPr>
            <p:spPr>
              <a:xfrm>
                <a:off x="9161968" y="2383873"/>
                <a:ext cx="2393879" cy="369332"/>
              </a:xfrm>
              <a:prstGeom prst="rect">
                <a:avLst/>
              </a:prstGeom>
              <a:noFill/>
            </p:spPr>
            <p:txBody>
              <a:bodyPr wrap="square" rtlCol="0">
                <a:spAutoFit/>
              </a:bodyPr>
              <a:lstStyle/>
              <a:p>
                <a:pPr algn="ctr"/>
                <a:r>
                  <a:rPr lang="en-GB" dirty="0"/>
                  <a:t>Successful Futures</a:t>
                </a:r>
              </a:p>
            </p:txBody>
          </p:sp>
        </p:grpSp>
      </p:grpSp>
      <p:sp>
        <p:nvSpPr>
          <p:cNvPr id="24" name="Rectangle 23">
            <a:extLst>
              <a:ext uri="{FF2B5EF4-FFF2-40B4-BE49-F238E27FC236}">
                <a16:creationId xmlns:a16="http://schemas.microsoft.com/office/drawing/2014/main" id="{4842D3C6-9D50-4D57-A355-56DD9F0FA14D}"/>
              </a:ext>
            </a:extLst>
          </p:cNvPr>
          <p:cNvSpPr/>
          <p:nvPr/>
        </p:nvSpPr>
        <p:spPr>
          <a:xfrm>
            <a:off x="2047300" y="4972692"/>
            <a:ext cx="7688586" cy="1569660"/>
          </a:xfrm>
          <a:prstGeom prst="rect">
            <a:avLst/>
          </a:prstGeom>
          <a:noFill/>
        </p:spPr>
        <p:txBody>
          <a:bodyPr wrap="square" lIns="91440" tIns="45720" rIns="91440" bIns="45720">
            <a:spAutoFit/>
          </a:bodyPr>
          <a:lstStyle/>
          <a:p>
            <a:pPr algn="ctr"/>
            <a:r>
              <a:rPr lang="en-US" sz="3200" b="1" dirty="0">
                <a:ln w="9525">
                  <a:solidFill>
                    <a:schemeClr val="bg1"/>
                  </a:solidFill>
                  <a:prstDash val="solid"/>
                </a:ln>
                <a:effectLst>
                  <a:outerShdw blurRad="12700" dist="38100" dir="2700000" algn="tl" rotWithShape="0">
                    <a:schemeClr val="bg1">
                      <a:lumMod val="50000"/>
                    </a:schemeClr>
                  </a:outerShdw>
                </a:effectLst>
              </a:rPr>
              <a:t>ESDGC should be rooted in</a:t>
            </a:r>
          </a:p>
          <a:p>
            <a:pPr algn="ctr"/>
            <a:r>
              <a:rPr lang="en-US" sz="3200" b="1" dirty="0">
                <a:ln w="9525">
                  <a:solidFill>
                    <a:schemeClr val="bg1"/>
                  </a:solidFill>
                  <a:prstDash val="solid"/>
                </a:ln>
                <a:effectLst>
                  <a:outerShdw blurRad="12700" dist="38100" dir="2700000" algn="tl" rotWithShape="0">
                    <a:schemeClr val="bg1">
                      <a:lumMod val="50000"/>
                    </a:schemeClr>
                  </a:outerShdw>
                </a:effectLst>
              </a:rPr>
              <a:t>approaches toward learning</a:t>
            </a:r>
          </a:p>
          <a:p>
            <a:pPr algn="ctr"/>
            <a:r>
              <a:rPr lang="en-US" sz="3200" b="1" dirty="0">
                <a:ln w="9525">
                  <a:solidFill>
                    <a:schemeClr val="bg1"/>
                  </a:solidFill>
                  <a:prstDash val="solid"/>
                </a:ln>
                <a:effectLst>
                  <a:outerShdw blurRad="12700" dist="38100" dir="2700000" algn="tl" rotWithShape="0">
                    <a:schemeClr val="bg1">
                      <a:lumMod val="50000"/>
                    </a:schemeClr>
                  </a:outerShdw>
                </a:effectLst>
              </a:rPr>
              <a:t>and education (Bourn, 2005)</a:t>
            </a:r>
          </a:p>
        </p:txBody>
      </p:sp>
    </p:spTree>
    <p:extLst>
      <p:ext uri="{BB962C8B-B14F-4D97-AF65-F5344CB8AC3E}">
        <p14:creationId xmlns:p14="http://schemas.microsoft.com/office/powerpoint/2010/main" val="12375650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7385C-C3D3-4788-94D7-D230DF81A71B}"/>
              </a:ext>
            </a:extLst>
          </p:cNvPr>
          <p:cNvSpPr>
            <a:spLocks noGrp="1"/>
          </p:cNvSpPr>
          <p:nvPr>
            <p:ph type="title"/>
          </p:nvPr>
        </p:nvSpPr>
        <p:spPr>
          <a:xfrm>
            <a:off x="525716" y="0"/>
            <a:ext cx="10077557" cy="1325563"/>
          </a:xfrm>
        </p:spPr>
        <p:txBody>
          <a:bodyPr/>
          <a:lstStyle/>
          <a:p>
            <a:r>
              <a:rPr lang="en-GB" dirty="0"/>
              <a:t>Benefits &amp; Barriers</a:t>
            </a:r>
          </a:p>
        </p:txBody>
      </p:sp>
      <p:graphicFrame>
        <p:nvGraphicFramePr>
          <p:cNvPr id="4" name="Diagram 3">
            <a:extLst>
              <a:ext uri="{FF2B5EF4-FFF2-40B4-BE49-F238E27FC236}">
                <a16:creationId xmlns:a16="http://schemas.microsoft.com/office/drawing/2014/main" id="{278FEBE1-90C0-4D68-878D-4B1DC18D8044}"/>
              </a:ext>
            </a:extLst>
          </p:cNvPr>
          <p:cNvGraphicFramePr/>
          <p:nvPr>
            <p:extLst>
              <p:ext uri="{D42A27DB-BD31-4B8C-83A1-F6EECF244321}">
                <p14:modId xmlns:p14="http://schemas.microsoft.com/office/powerpoint/2010/main" val="430747641"/>
              </p:ext>
            </p:extLst>
          </p:nvPr>
        </p:nvGraphicFramePr>
        <p:xfrm>
          <a:off x="3325058" y="143933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5654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6B105-04CE-4003-A6E5-0ADEA2E47174}"/>
              </a:ext>
            </a:extLst>
          </p:cNvPr>
          <p:cNvSpPr>
            <a:spLocks noGrp="1"/>
          </p:cNvSpPr>
          <p:nvPr>
            <p:ph type="title"/>
          </p:nvPr>
        </p:nvSpPr>
        <p:spPr>
          <a:xfrm>
            <a:off x="525716" y="-158155"/>
            <a:ext cx="10077557" cy="1325563"/>
          </a:xfrm>
        </p:spPr>
        <p:txBody>
          <a:bodyPr/>
          <a:lstStyle/>
          <a:p>
            <a:r>
              <a:rPr lang="en-GB" dirty="0"/>
              <a:t>Conclusion</a:t>
            </a:r>
          </a:p>
        </p:txBody>
      </p:sp>
      <p:graphicFrame>
        <p:nvGraphicFramePr>
          <p:cNvPr id="4" name="Diagram 3">
            <a:extLst>
              <a:ext uri="{FF2B5EF4-FFF2-40B4-BE49-F238E27FC236}">
                <a16:creationId xmlns:a16="http://schemas.microsoft.com/office/drawing/2014/main" id="{DF8D6A76-20AE-42F3-BCB9-98C2DEA58D6F}"/>
              </a:ext>
            </a:extLst>
          </p:cNvPr>
          <p:cNvGraphicFramePr/>
          <p:nvPr>
            <p:extLst>
              <p:ext uri="{D42A27DB-BD31-4B8C-83A1-F6EECF244321}">
                <p14:modId xmlns:p14="http://schemas.microsoft.com/office/powerpoint/2010/main" val="2886246704"/>
              </p:ext>
            </p:extLst>
          </p:nvPr>
        </p:nvGraphicFramePr>
        <p:xfrm>
          <a:off x="1764872" y="1167408"/>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40A7E33-76BE-4FB4-9910-28E44CF8E481}"/>
              </a:ext>
            </a:extLst>
          </p:cNvPr>
          <p:cNvSpPr txBox="1"/>
          <p:nvPr/>
        </p:nvSpPr>
        <p:spPr>
          <a:xfrm>
            <a:off x="5195208" y="2727158"/>
            <a:ext cx="1267327" cy="553998"/>
          </a:xfrm>
          <a:prstGeom prst="rect">
            <a:avLst/>
          </a:prstGeom>
          <a:noFill/>
        </p:spPr>
        <p:txBody>
          <a:bodyPr wrap="square" rtlCol="0">
            <a:spAutoFit/>
          </a:bodyPr>
          <a:lstStyle/>
          <a:p>
            <a:pPr algn="ctr"/>
            <a:r>
              <a:rPr lang="en-GB" sz="1500" dirty="0">
                <a:solidFill>
                  <a:schemeClr val="bg1"/>
                </a:solidFill>
              </a:rPr>
              <a:t>Rooting into practice</a:t>
            </a:r>
          </a:p>
        </p:txBody>
      </p:sp>
    </p:spTree>
    <p:extLst>
      <p:ext uri="{BB962C8B-B14F-4D97-AF65-F5344CB8AC3E}">
        <p14:creationId xmlns:p14="http://schemas.microsoft.com/office/powerpoint/2010/main" val="3493399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s For Listening Stock Photo - Download Image Now - iStock"/>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007524" y="1490748"/>
            <a:ext cx="8050876" cy="53672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2819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DEED2-385F-4F0A-9E1D-7E418E7E203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4A1F5A1-A094-4D12-A80B-61C310068AA2}"/>
              </a:ext>
            </a:extLst>
          </p:cNvPr>
          <p:cNvSpPr>
            <a:spLocks noGrp="1"/>
          </p:cNvSpPr>
          <p:nvPr>
            <p:ph idx="1"/>
          </p:nvPr>
        </p:nvSpPr>
        <p:spPr/>
        <p:txBody>
          <a:bodyPr>
            <a:normAutofit/>
          </a:bodyPr>
          <a:lstStyle/>
          <a:p>
            <a:pPr lvl="0">
              <a:tabLst>
                <a:tab pos="457200" algn="l"/>
              </a:tabLst>
            </a:pPr>
            <a:r>
              <a:rPr lang="en-GB" sz="1200" b="1" dirty="0">
                <a:effectLst/>
                <a:latin typeface="Calibri" panose="020F0502020204030204" pitchFamily="34" charset="0"/>
                <a:ea typeface="Times New Roman" panose="02020603050405020304" pitchFamily="18" charset="0"/>
                <a:cs typeface="Calibri" panose="020F0502020204030204" pitchFamily="34" charset="0"/>
              </a:rPr>
              <a:t>BOURN, D. (2005) ‘Education for Sustainable Development and Global Citizenship’, </a:t>
            </a:r>
            <a:r>
              <a:rPr lang="en-GB" sz="1200" b="1" i="1" dirty="0">
                <a:effectLst/>
                <a:latin typeface="Calibri" panose="020F0502020204030204" pitchFamily="34" charset="0"/>
                <a:ea typeface="Times New Roman" panose="02020603050405020304" pitchFamily="18" charset="0"/>
                <a:cs typeface="Calibri" panose="020F0502020204030204" pitchFamily="34" charset="0"/>
              </a:rPr>
              <a:t>The UK Perspective, Applied Environmental Education &amp; Communication, 4(3), pp. 233-237.</a:t>
            </a:r>
            <a:r>
              <a:rPr lang="en-GB" sz="1200" b="1" dirty="0">
                <a:effectLst/>
                <a:latin typeface="Calibri" panose="020F0502020204030204" pitchFamily="34" charset="0"/>
                <a:ea typeface="Times New Roman" panose="02020603050405020304" pitchFamily="18" charset="0"/>
                <a:cs typeface="Calibri" panose="020F0502020204030204" pitchFamily="34" charset="0"/>
              </a:rPr>
              <a:t> </a:t>
            </a:r>
            <a:endParaRPr lang="en-GB" sz="1200" dirty="0">
              <a:effectLst/>
              <a:latin typeface="Calibri" panose="020F0502020204030204" pitchFamily="34" charset="0"/>
              <a:ea typeface="Times New Roman" panose="02020603050405020304" pitchFamily="18" charset="0"/>
              <a:cs typeface="Calibri" panose="020F0502020204030204" pitchFamily="34" charset="0"/>
            </a:endParaRPr>
          </a:p>
          <a:p>
            <a:pPr lvl="0">
              <a:tabLst>
                <a:tab pos="457200" algn="l"/>
              </a:tabLst>
            </a:pPr>
            <a:r>
              <a:rPr lang="en-GB" sz="1200" b="1" i="1" dirty="0">
                <a:effectLst/>
                <a:latin typeface="Calibri" panose="020F0502020204030204" pitchFamily="34" charset="0"/>
                <a:ea typeface="Times New Roman" panose="02020603050405020304" pitchFamily="18" charset="0"/>
                <a:cs typeface="Calibri" panose="020F0502020204030204" pitchFamily="34" charset="0"/>
              </a:rPr>
              <a:t>ESD TOOLKIT (No date) Challenges and Barriers to ESD</a:t>
            </a:r>
            <a:r>
              <a:rPr lang="en-GB" sz="1200" b="1" dirty="0">
                <a:effectLst/>
                <a:latin typeface="Calibri" panose="020F0502020204030204" pitchFamily="34" charset="0"/>
                <a:ea typeface="Times New Roman" panose="02020603050405020304" pitchFamily="18" charset="0"/>
                <a:cs typeface="Calibri" panose="020F0502020204030204" pitchFamily="34" charset="0"/>
              </a:rPr>
              <a:t>. Available at: </a:t>
            </a:r>
            <a:r>
              <a:rPr lang="en-GB" sz="1200" b="1" u="sng" dirty="0">
                <a:solidFill>
                  <a:srgbClr val="0000FF"/>
                </a:solidFill>
                <a:effectLst/>
                <a:latin typeface="Calibri" panose="020F0502020204030204" pitchFamily="34" charset="0"/>
                <a:ea typeface="Times New Roman" panose="02020603050405020304" pitchFamily="18" charset="0"/>
                <a:cs typeface="Calibri" panose="020F0502020204030204" pitchFamily="34" charset="0"/>
                <a:hlinkClick r:id="rId3"/>
              </a:rPr>
              <a:t>http://www.esdtoolkit.org/discussion/challenges.htm</a:t>
            </a:r>
            <a:r>
              <a:rPr lang="en-GB" sz="1200" b="1" dirty="0">
                <a:effectLst/>
                <a:latin typeface="Calibri" panose="020F0502020204030204" pitchFamily="34" charset="0"/>
                <a:ea typeface="Times New Roman" panose="02020603050405020304" pitchFamily="18" charset="0"/>
                <a:cs typeface="Calibri" panose="020F0502020204030204" pitchFamily="34" charset="0"/>
              </a:rPr>
              <a:t> (Accessed 13th February 2022)</a:t>
            </a:r>
          </a:p>
          <a:p>
            <a:pPr lvl="0">
              <a:tabLst>
                <a:tab pos="457200" algn="l"/>
              </a:tabLst>
            </a:pPr>
            <a:r>
              <a:rPr lang="en-GB" sz="1200" b="1" dirty="0">
                <a:latin typeface="Calibri" panose="020F0502020204030204" pitchFamily="34" charset="0"/>
                <a:ea typeface="Times New Roman" panose="02020603050405020304" pitchFamily="18" charset="0"/>
                <a:cs typeface="Calibri" panose="020F0502020204030204" pitchFamily="34" charset="0"/>
              </a:rPr>
              <a:t>FOLEY, H. (2020) ‘Education for Sustainable Development Barriers’, </a:t>
            </a:r>
            <a:r>
              <a:rPr lang="en-GB" sz="1200" b="1" i="1" dirty="0">
                <a:latin typeface="Calibri" panose="020F0502020204030204" pitchFamily="34" charset="0"/>
                <a:ea typeface="Times New Roman" panose="02020603050405020304" pitchFamily="18" charset="0"/>
                <a:cs typeface="Calibri" panose="020F0502020204030204" pitchFamily="34" charset="0"/>
              </a:rPr>
              <a:t>Journal of Sustainable Development</a:t>
            </a:r>
            <a:r>
              <a:rPr lang="en-GB" sz="1200" b="1" dirty="0">
                <a:latin typeface="Calibri" panose="020F0502020204030204" pitchFamily="34" charset="0"/>
                <a:ea typeface="Times New Roman" panose="02020603050405020304" pitchFamily="18" charset="0"/>
                <a:cs typeface="Calibri" panose="020F0502020204030204" pitchFamily="34" charset="0"/>
              </a:rPr>
              <a:t>, 14(1), pp. 52-59.</a:t>
            </a:r>
            <a:endParaRPr lang="en-GB" sz="1200" b="1" dirty="0">
              <a:effectLst/>
              <a:latin typeface="Calibri" panose="020F0502020204030204" pitchFamily="34" charset="0"/>
              <a:ea typeface="Times New Roman" panose="02020603050405020304" pitchFamily="18" charset="0"/>
              <a:cs typeface="Calibri" panose="020F0502020204030204" pitchFamily="34" charset="0"/>
            </a:endParaRPr>
          </a:p>
          <a:p>
            <a:pPr lvl="0">
              <a:tabLst>
                <a:tab pos="457200" algn="l"/>
              </a:tabLst>
            </a:pPr>
            <a:r>
              <a:rPr lang="en-GB" sz="1200" b="1" dirty="0">
                <a:latin typeface="Calibri" panose="020F0502020204030204" pitchFamily="34" charset="0"/>
                <a:ea typeface="Times New Roman" panose="02020603050405020304" pitchFamily="18" charset="0"/>
                <a:cs typeface="Calibri" panose="020F0502020204030204" pitchFamily="34" charset="0"/>
              </a:rPr>
              <a:t>UNESCO (No date) </a:t>
            </a:r>
            <a:r>
              <a:rPr lang="en-GB" sz="1200" b="1" i="1" dirty="0">
                <a:latin typeface="Calibri" panose="020F0502020204030204" pitchFamily="34" charset="0"/>
                <a:ea typeface="Times New Roman" panose="02020603050405020304" pitchFamily="18" charset="0"/>
                <a:cs typeface="Calibri" panose="020F0502020204030204" pitchFamily="34" charset="0"/>
              </a:rPr>
              <a:t>What is Education for Sustainable Development?</a:t>
            </a:r>
            <a:r>
              <a:rPr lang="en-GB" sz="1200" b="1" dirty="0">
                <a:latin typeface="Calibri" panose="020F0502020204030204" pitchFamily="34" charset="0"/>
                <a:ea typeface="Times New Roman" panose="02020603050405020304" pitchFamily="18" charset="0"/>
                <a:cs typeface="Calibri" panose="020F0502020204030204" pitchFamily="34" charset="0"/>
              </a:rPr>
              <a:t> Available at: </a:t>
            </a:r>
            <a:r>
              <a:rPr lang="en-GB" sz="1200" b="1" dirty="0">
                <a:latin typeface="Calibri" panose="020F0502020204030204" pitchFamily="34" charset="0"/>
                <a:ea typeface="Times New Roman" panose="02020603050405020304" pitchFamily="18" charset="0"/>
                <a:cs typeface="Calibri" panose="020F0502020204030204" pitchFamily="34" charset="0"/>
                <a:hlinkClick r:id="rId4"/>
              </a:rPr>
              <a:t>https://en.unesco.org/themes/education-sustainable-development/what-is-esd</a:t>
            </a:r>
            <a:r>
              <a:rPr lang="en-GB" sz="1200" b="1" dirty="0">
                <a:latin typeface="Calibri" panose="020F0502020204030204" pitchFamily="34" charset="0"/>
                <a:ea typeface="Times New Roman" panose="02020603050405020304" pitchFamily="18" charset="0"/>
                <a:cs typeface="Calibri" panose="020F0502020204030204" pitchFamily="34" charset="0"/>
              </a:rPr>
              <a:t> (Accessed 16th February 2022)</a:t>
            </a:r>
            <a:endParaRPr lang="en-GB" sz="1200" dirty="0">
              <a:effectLst/>
              <a:latin typeface="Calibri" panose="020F0502020204030204" pitchFamily="34" charset="0"/>
              <a:ea typeface="Times New Roman" panose="02020603050405020304" pitchFamily="18" charset="0"/>
              <a:cs typeface="Calibri" panose="020F0502020204030204" pitchFamily="34" charset="0"/>
            </a:endParaRPr>
          </a:p>
          <a:p>
            <a:pPr lvl="0">
              <a:tabLst>
                <a:tab pos="457200" algn="l"/>
              </a:tabLst>
            </a:pPr>
            <a:r>
              <a:rPr lang="en-GB" sz="1200" b="1" dirty="0">
                <a:effectLst/>
                <a:latin typeface="Calibri" panose="020F0502020204030204" pitchFamily="34" charset="0"/>
                <a:ea typeface="Times New Roman" panose="02020603050405020304" pitchFamily="18" charset="0"/>
                <a:cs typeface="Calibri" panose="020F0502020204030204" pitchFamily="34" charset="0"/>
              </a:rPr>
              <a:t>WELSH ASSEMBLY GOVERNMENT (2008) </a:t>
            </a:r>
            <a:r>
              <a:rPr lang="en-GB" sz="1200" b="1" i="1" dirty="0">
                <a:effectLst/>
                <a:latin typeface="Calibri" panose="020F0502020204030204" pitchFamily="34" charset="0"/>
                <a:ea typeface="Times New Roman" panose="02020603050405020304" pitchFamily="18" charset="0"/>
                <a:cs typeface="Calibri" panose="020F0502020204030204" pitchFamily="34" charset="0"/>
              </a:rPr>
              <a:t>Education for Sustainable Development and Global Citizenship. A Common Understanding for Schools</a:t>
            </a:r>
            <a:r>
              <a:rPr lang="en-GB" sz="1200" b="1" dirty="0">
                <a:effectLst/>
                <a:latin typeface="Calibri" panose="020F0502020204030204" pitchFamily="34" charset="0"/>
                <a:ea typeface="Times New Roman" panose="02020603050405020304" pitchFamily="18" charset="0"/>
                <a:cs typeface="Calibri" panose="020F0502020204030204" pitchFamily="34" charset="0"/>
              </a:rPr>
              <a:t>. </a:t>
            </a:r>
            <a:endParaRPr lang="en-GB" sz="1200" dirty="0">
              <a:effectLst/>
              <a:latin typeface="Calibri" panose="020F0502020204030204" pitchFamily="34" charset="0"/>
              <a:ea typeface="Times New Roman" panose="02020603050405020304" pitchFamily="18" charset="0"/>
              <a:cs typeface="Calibri" panose="020F0502020204030204" pitchFamily="34" charset="0"/>
            </a:endParaRPr>
          </a:p>
          <a:p>
            <a:pPr lvl="0">
              <a:tabLst>
                <a:tab pos="457200" algn="l"/>
              </a:tabLst>
            </a:pPr>
            <a:r>
              <a:rPr lang="en-GB" sz="1200" b="1" dirty="0">
                <a:effectLst/>
                <a:latin typeface="Calibri" panose="020F0502020204030204" pitchFamily="34" charset="0"/>
                <a:ea typeface="Times New Roman" panose="02020603050405020304" pitchFamily="18" charset="0"/>
                <a:cs typeface="Calibri" panose="020F0502020204030204" pitchFamily="34" charset="0"/>
              </a:rPr>
              <a:t>WELSH ASSEMBLY GOVERNMENT (2008) </a:t>
            </a:r>
            <a:r>
              <a:rPr lang="en-GB" sz="1200" b="1" i="1" dirty="0">
                <a:effectLst/>
                <a:latin typeface="Calibri" panose="020F0502020204030204" pitchFamily="34" charset="0"/>
                <a:ea typeface="Times New Roman" panose="02020603050405020304" pitchFamily="18" charset="0"/>
                <a:cs typeface="Calibri" panose="020F0502020204030204" pitchFamily="34" charset="0"/>
              </a:rPr>
              <a:t>Education for Sustainable Development and Global Citizenship. Information for teacher trainees and new teachers in Wales</a:t>
            </a:r>
            <a:endParaRPr lang="en-GB" sz="1200" dirty="0">
              <a:effectLst/>
              <a:latin typeface="Calibri" panose="020F0502020204030204" pitchFamily="34" charset="0"/>
              <a:ea typeface="Times New Roman" panose="02020603050405020304" pitchFamily="18" charset="0"/>
              <a:cs typeface="Calibri" panose="020F0502020204030204" pitchFamily="34" charset="0"/>
            </a:endParaRPr>
          </a:p>
          <a:p>
            <a:pPr lvl="0">
              <a:tabLst>
                <a:tab pos="457200" algn="l"/>
              </a:tabLst>
            </a:pPr>
            <a:r>
              <a:rPr lang="en-GB" sz="1200" b="1" dirty="0">
                <a:effectLst/>
                <a:latin typeface="Calibri" panose="020F0502020204030204" pitchFamily="34" charset="0"/>
                <a:ea typeface="Times New Roman" panose="02020603050405020304" pitchFamily="18" charset="0"/>
                <a:cs typeface="Calibri" panose="020F0502020204030204" pitchFamily="34" charset="0"/>
              </a:rPr>
              <a:t>WELSH ASSEMBLY GOVERNMENT (2008) </a:t>
            </a:r>
            <a:r>
              <a:rPr lang="en-GB" sz="1200" b="1" i="1" dirty="0">
                <a:effectLst/>
                <a:latin typeface="Calibri" panose="020F0502020204030204" pitchFamily="34" charset="0"/>
                <a:ea typeface="Times New Roman" panose="02020603050405020304" pitchFamily="18" charset="0"/>
                <a:cs typeface="Calibri" panose="020F0502020204030204" pitchFamily="34" charset="0"/>
              </a:rPr>
              <a:t>Out of Classroom Learning. Making the most of first hand experiences of the natural environment</a:t>
            </a:r>
            <a:r>
              <a:rPr lang="en-GB" sz="1200" b="1" dirty="0">
                <a:effectLst/>
                <a:latin typeface="Calibri" panose="020F0502020204030204" pitchFamily="34" charset="0"/>
                <a:ea typeface="Times New Roman" panose="02020603050405020304" pitchFamily="18" charset="0"/>
                <a:cs typeface="Calibri" panose="020F0502020204030204" pitchFamily="34" charset="0"/>
              </a:rPr>
              <a:t>. </a:t>
            </a:r>
          </a:p>
          <a:p>
            <a:endParaRPr lang="en-GB" dirty="0"/>
          </a:p>
          <a:p>
            <a:endParaRPr lang="en-GB" dirty="0"/>
          </a:p>
        </p:txBody>
      </p:sp>
    </p:spTree>
    <p:extLst>
      <p:ext uri="{BB962C8B-B14F-4D97-AF65-F5344CB8AC3E}">
        <p14:creationId xmlns:p14="http://schemas.microsoft.com/office/powerpoint/2010/main" val="2545055074"/>
      </p:ext>
    </p:extLst>
  </p:cSld>
  <p:clrMapOvr>
    <a:masterClrMapping/>
  </p:clrMapOvr>
</p:sld>
</file>

<file path=ppt/theme/theme1.xml><?xml version="1.0" encoding="utf-8"?>
<a:theme xmlns:a="http://schemas.openxmlformats.org/drawingml/2006/main" name="RocaVTI">
  <a:themeElements>
    <a:clrScheme name="AnalogousFromRegularSeedRightStep">
      <a:dk1>
        <a:srgbClr val="000000"/>
      </a:dk1>
      <a:lt1>
        <a:srgbClr val="FFFFFF"/>
      </a:lt1>
      <a:dk2>
        <a:srgbClr val="21331D"/>
      </a:dk2>
      <a:lt2>
        <a:srgbClr val="E2E5E8"/>
      </a:lt2>
      <a:accent1>
        <a:srgbClr val="E68D25"/>
      </a:accent1>
      <a:accent2>
        <a:srgbClr val="ABA413"/>
      </a:accent2>
      <a:accent3>
        <a:srgbClr val="7BB120"/>
      </a:accent3>
      <a:accent4>
        <a:srgbClr val="37B814"/>
      </a:accent4>
      <a:accent5>
        <a:srgbClr val="21BA41"/>
      </a:accent5>
      <a:accent6>
        <a:srgbClr val="14B87A"/>
      </a:accent6>
      <a:hlink>
        <a:srgbClr val="3F7ABF"/>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505</TotalTime>
  <Words>1087</Words>
  <Application>Microsoft Office PowerPoint</Application>
  <PresentationFormat>Widescreen</PresentationFormat>
  <Paragraphs>90</Paragraphs>
  <Slides>8</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Arial</vt:lpstr>
      <vt:lpstr>Avenir Next LT Pro</vt:lpstr>
      <vt:lpstr>Avenir Next LT Pro Light</vt:lpstr>
      <vt:lpstr>Calibri</vt:lpstr>
      <vt:lpstr>Georgia Pro Semibold</vt:lpstr>
      <vt:lpstr>Open Sans</vt:lpstr>
      <vt:lpstr>Verdana</vt:lpstr>
      <vt:lpstr>RocaVTI</vt:lpstr>
      <vt:lpstr>What is the ESDGC?</vt:lpstr>
      <vt:lpstr>About the ESDGC…</vt:lpstr>
      <vt:lpstr>7 interconnected themes…</vt:lpstr>
      <vt:lpstr>ESDGC within the workplace…</vt:lpstr>
      <vt:lpstr>Benefits &amp; Barriers</vt:lpstr>
      <vt:lpstr>Conclusion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the ESDGC?</dc:title>
  <dc:creator>Connor Planner</dc:creator>
  <cp:lastModifiedBy>Connor Planner</cp:lastModifiedBy>
  <cp:revision>30</cp:revision>
  <cp:lastPrinted>2022-03-02T09:39:41Z</cp:lastPrinted>
  <dcterms:created xsi:type="dcterms:W3CDTF">2022-02-11T19:01:55Z</dcterms:created>
  <dcterms:modified xsi:type="dcterms:W3CDTF">2022-03-02T18:32:42Z</dcterms:modified>
</cp:coreProperties>
</file>