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sldIdLst>
    <p:sldId id="256" r:id="rId2"/>
    <p:sldId id="257" r:id="rId3"/>
    <p:sldId id="258" r:id="rId4"/>
    <p:sldId id="259" r:id="rId5"/>
    <p:sldId id="260" r:id="rId6"/>
    <p:sldId id="261" r:id="rId7"/>
    <p:sldId id="262" r:id="rId8"/>
    <p:sldId id="264" r:id="rId9"/>
    <p:sldId id="26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7FA564-8252-5312-2331-3A1D54CB3EC1}" v="204" dt="2025-02-28T17:18:18.0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ke Darnell (2306084)" userId="S::2306084@student.uwtsd.ac.uk::349861ea-dcc0-47c6-bc35-48d9e0ac2738" providerId="AD" clId="Web-{AA7FA564-8252-5312-2331-3A1D54CB3EC1}"/>
    <pc:docChg chg="addSld modSld addMainMaster delMainMaster">
      <pc:chgData name="Luke Darnell (2306084)" userId="S::2306084@student.uwtsd.ac.uk::349861ea-dcc0-47c6-bc35-48d9e0ac2738" providerId="AD" clId="Web-{AA7FA564-8252-5312-2331-3A1D54CB3EC1}" dt="2025-02-28T17:18:18.035" v="230" actId="20577"/>
      <pc:docMkLst>
        <pc:docMk/>
      </pc:docMkLst>
      <pc:sldChg chg="addSp delSp modSp mod setBg modClrScheme setClrOvrMap chgLayout">
        <pc:chgData name="Luke Darnell (2306084)" userId="S::2306084@student.uwtsd.ac.uk::349861ea-dcc0-47c6-bc35-48d9e0ac2738" providerId="AD" clId="Web-{AA7FA564-8252-5312-2331-3A1D54CB3EC1}" dt="2025-02-28T16:51:09.286" v="37"/>
        <pc:sldMkLst>
          <pc:docMk/>
          <pc:sldMk cId="109857222" sldId="256"/>
        </pc:sldMkLst>
        <pc:spChg chg="mod">
          <ac:chgData name="Luke Darnell (2306084)" userId="S::2306084@student.uwtsd.ac.uk::349861ea-dcc0-47c6-bc35-48d9e0ac2738" providerId="AD" clId="Web-{AA7FA564-8252-5312-2331-3A1D54CB3EC1}" dt="2025-02-28T16:51:09.286" v="37"/>
          <ac:spMkLst>
            <pc:docMk/>
            <pc:sldMk cId="109857222" sldId="256"/>
            <ac:spMk id="2" creationId="{00000000-0000-0000-0000-000000000000}"/>
          </ac:spMkLst>
        </pc:spChg>
        <pc:spChg chg="mod">
          <ac:chgData name="Luke Darnell (2306084)" userId="S::2306084@student.uwtsd.ac.uk::349861ea-dcc0-47c6-bc35-48d9e0ac2738" providerId="AD" clId="Web-{AA7FA564-8252-5312-2331-3A1D54CB3EC1}" dt="2025-02-28T16:51:09.286" v="37"/>
          <ac:spMkLst>
            <pc:docMk/>
            <pc:sldMk cId="109857222" sldId="256"/>
            <ac:spMk id="3" creationId="{00000000-0000-0000-0000-000000000000}"/>
          </ac:spMkLst>
        </pc:spChg>
        <pc:spChg chg="add del">
          <ac:chgData name="Luke Darnell (2306084)" userId="S::2306084@student.uwtsd.ac.uk::349861ea-dcc0-47c6-bc35-48d9e0ac2738" providerId="AD" clId="Web-{AA7FA564-8252-5312-2331-3A1D54CB3EC1}" dt="2025-02-28T16:51:09.286" v="37"/>
          <ac:spMkLst>
            <pc:docMk/>
            <pc:sldMk cId="109857222" sldId="256"/>
            <ac:spMk id="8" creationId="{E73AF435-44C8-C44B-9352-ACFA393E2F29}"/>
          </ac:spMkLst>
        </pc:spChg>
        <pc:spChg chg="add del">
          <ac:chgData name="Luke Darnell (2306084)" userId="S::2306084@student.uwtsd.ac.uk::349861ea-dcc0-47c6-bc35-48d9e0ac2738" providerId="AD" clId="Web-{AA7FA564-8252-5312-2331-3A1D54CB3EC1}" dt="2025-02-28T16:51:09.286" v="37"/>
          <ac:spMkLst>
            <pc:docMk/>
            <pc:sldMk cId="109857222" sldId="256"/>
            <ac:spMk id="10" creationId="{9AD8A78E-AAB6-C125-6A57-5B031A873ED6}"/>
          </ac:spMkLst>
        </pc:spChg>
        <pc:spChg chg="add del">
          <ac:chgData name="Luke Darnell (2306084)" userId="S::2306084@student.uwtsd.ac.uk::349861ea-dcc0-47c6-bc35-48d9e0ac2738" providerId="AD" clId="Web-{AA7FA564-8252-5312-2331-3A1D54CB3EC1}" dt="2025-02-28T16:51:09.286" v="37"/>
          <ac:spMkLst>
            <pc:docMk/>
            <pc:sldMk cId="109857222" sldId="256"/>
            <ac:spMk id="12" creationId="{BBFC5193-1606-67C6-6571-CC04CF23435D}"/>
          </ac:spMkLst>
        </pc:spChg>
        <pc:spChg chg="add">
          <ac:chgData name="Luke Darnell (2306084)" userId="S::2306084@student.uwtsd.ac.uk::349861ea-dcc0-47c6-bc35-48d9e0ac2738" providerId="AD" clId="Web-{AA7FA564-8252-5312-2331-3A1D54CB3EC1}" dt="2025-02-28T16:51:09.286" v="37"/>
          <ac:spMkLst>
            <pc:docMk/>
            <pc:sldMk cId="109857222" sldId="256"/>
            <ac:spMk id="17" creationId="{E20BB609-EF92-42DB-836C-0699A590B5CF}"/>
          </ac:spMkLst>
        </pc:spChg>
        <pc:spChg chg="add">
          <ac:chgData name="Luke Darnell (2306084)" userId="S::2306084@student.uwtsd.ac.uk::349861ea-dcc0-47c6-bc35-48d9e0ac2738" providerId="AD" clId="Web-{AA7FA564-8252-5312-2331-3A1D54CB3EC1}" dt="2025-02-28T16:51:09.286" v="37"/>
          <ac:spMkLst>
            <pc:docMk/>
            <pc:sldMk cId="109857222" sldId="256"/>
            <ac:spMk id="19" creationId="{ECF0998E-D577-43EA-A7B8-E3EC67F75955}"/>
          </ac:spMkLst>
        </pc:spChg>
        <pc:spChg chg="add">
          <ac:chgData name="Luke Darnell (2306084)" userId="S::2306084@student.uwtsd.ac.uk::349861ea-dcc0-47c6-bc35-48d9e0ac2738" providerId="AD" clId="Web-{AA7FA564-8252-5312-2331-3A1D54CB3EC1}" dt="2025-02-28T16:51:09.286" v="37"/>
          <ac:spMkLst>
            <pc:docMk/>
            <pc:sldMk cId="109857222" sldId="256"/>
            <ac:spMk id="21" creationId="{B2C335F7-F61C-4EB4-80F2-4B1438FE66BB}"/>
          </ac:spMkLst>
        </pc:spChg>
        <pc:spChg chg="add">
          <ac:chgData name="Luke Darnell (2306084)" userId="S::2306084@student.uwtsd.ac.uk::349861ea-dcc0-47c6-bc35-48d9e0ac2738" providerId="AD" clId="Web-{AA7FA564-8252-5312-2331-3A1D54CB3EC1}" dt="2025-02-28T16:51:09.286" v="37"/>
          <ac:spMkLst>
            <pc:docMk/>
            <pc:sldMk cId="109857222" sldId="256"/>
            <ac:spMk id="23" creationId="{E7DC364D-882B-4786-89FB-1703C1A5CFF0}"/>
          </ac:spMkLst>
        </pc:spChg>
        <pc:spChg chg="add">
          <ac:chgData name="Luke Darnell (2306084)" userId="S::2306084@student.uwtsd.ac.uk::349861ea-dcc0-47c6-bc35-48d9e0ac2738" providerId="AD" clId="Web-{AA7FA564-8252-5312-2331-3A1D54CB3EC1}" dt="2025-02-28T16:51:09.286" v="37"/>
          <ac:spMkLst>
            <pc:docMk/>
            <pc:sldMk cId="109857222" sldId="256"/>
            <ac:spMk id="25" creationId="{F1189494-2B67-46D2-93D6-A122A09BF6B2}"/>
          </ac:spMkLst>
        </pc:spChg>
        <pc:picChg chg="add mod">
          <ac:chgData name="Luke Darnell (2306084)" userId="S::2306084@student.uwtsd.ac.uk::349861ea-dcc0-47c6-bc35-48d9e0ac2738" providerId="AD" clId="Web-{AA7FA564-8252-5312-2331-3A1D54CB3EC1}" dt="2025-02-28T16:51:06.692" v="36"/>
          <ac:picMkLst>
            <pc:docMk/>
            <pc:sldMk cId="109857222" sldId="256"/>
            <ac:picMk id="4" creationId="{1CD33CD0-75AA-7669-8A37-124880CEF7A5}"/>
          </ac:picMkLst>
        </pc:picChg>
      </pc:sldChg>
      <pc:sldChg chg="addSp modSp new mod setBg">
        <pc:chgData name="Luke Darnell (2306084)" userId="S::2306084@student.uwtsd.ac.uk::349861ea-dcc0-47c6-bc35-48d9e0ac2738" providerId="AD" clId="Web-{AA7FA564-8252-5312-2331-3A1D54CB3EC1}" dt="2025-02-28T16:57:12.286" v="87" actId="20577"/>
        <pc:sldMkLst>
          <pc:docMk/>
          <pc:sldMk cId="1331199128" sldId="257"/>
        </pc:sldMkLst>
        <pc:spChg chg="mod">
          <ac:chgData name="Luke Darnell (2306084)" userId="S::2306084@student.uwtsd.ac.uk::349861ea-dcc0-47c6-bc35-48d9e0ac2738" providerId="AD" clId="Web-{AA7FA564-8252-5312-2331-3A1D54CB3EC1}" dt="2025-02-28T16:53:17.109" v="43" actId="20577"/>
          <ac:spMkLst>
            <pc:docMk/>
            <pc:sldMk cId="1331199128" sldId="257"/>
            <ac:spMk id="2" creationId="{0E1D762A-5D6C-363B-E40C-6794F3CF3C45}"/>
          </ac:spMkLst>
        </pc:spChg>
        <pc:spChg chg="mod">
          <ac:chgData name="Luke Darnell (2306084)" userId="S::2306084@student.uwtsd.ac.uk::349861ea-dcc0-47c6-bc35-48d9e0ac2738" providerId="AD" clId="Web-{AA7FA564-8252-5312-2331-3A1D54CB3EC1}" dt="2025-02-28T16:57:12.286" v="87" actId="20577"/>
          <ac:spMkLst>
            <pc:docMk/>
            <pc:sldMk cId="1331199128" sldId="257"/>
            <ac:spMk id="3" creationId="{C00D85B0-8B7D-5A56-37C8-91E5F5E588F7}"/>
          </ac:spMkLst>
        </pc:spChg>
        <pc:spChg chg="add">
          <ac:chgData name="Luke Darnell (2306084)" userId="S::2306084@student.uwtsd.ac.uk::349861ea-dcc0-47c6-bc35-48d9e0ac2738" providerId="AD" clId="Web-{AA7FA564-8252-5312-2331-3A1D54CB3EC1}" dt="2025-02-28T16:51:44.679" v="39"/>
          <ac:spMkLst>
            <pc:docMk/>
            <pc:sldMk cId="1331199128" sldId="257"/>
            <ac:spMk id="8" creationId="{EEF92585-7A99-6108-9663-8C59032742EC}"/>
          </ac:spMkLst>
        </pc:spChg>
        <pc:spChg chg="add">
          <ac:chgData name="Luke Darnell (2306084)" userId="S::2306084@student.uwtsd.ac.uk::349861ea-dcc0-47c6-bc35-48d9e0ac2738" providerId="AD" clId="Web-{AA7FA564-8252-5312-2331-3A1D54CB3EC1}" dt="2025-02-28T16:51:44.679" v="39"/>
          <ac:spMkLst>
            <pc:docMk/>
            <pc:sldMk cId="1331199128" sldId="257"/>
            <ac:spMk id="10" creationId="{C6D5B03A-B780-A698-DFA9-C9932F22DDD0}"/>
          </ac:spMkLst>
        </pc:spChg>
      </pc:sldChg>
      <pc:sldChg chg="addSp delSp modSp new mod setBg">
        <pc:chgData name="Luke Darnell (2306084)" userId="S::2306084@student.uwtsd.ac.uk::349861ea-dcc0-47c6-bc35-48d9e0ac2738" providerId="AD" clId="Web-{AA7FA564-8252-5312-2331-3A1D54CB3EC1}" dt="2025-02-28T16:58:30.949" v="108"/>
        <pc:sldMkLst>
          <pc:docMk/>
          <pc:sldMk cId="991210400" sldId="258"/>
        </pc:sldMkLst>
        <pc:spChg chg="mod">
          <ac:chgData name="Luke Darnell (2306084)" userId="S::2306084@student.uwtsd.ac.uk::349861ea-dcc0-47c6-bc35-48d9e0ac2738" providerId="AD" clId="Web-{AA7FA564-8252-5312-2331-3A1D54CB3EC1}" dt="2025-02-28T16:58:30.949" v="108"/>
          <ac:spMkLst>
            <pc:docMk/>
            <pc:sldMk cId="991210400" sldId="258"/>
            <ac:spMk id="2" creationId="{31269EA4-7C19-BF4F-220F-32D474633E64}"/>
          </ac:spMkLst>
        </pc:spChg>
        <pc:spChg chg="add del">
          <ac:chgData name="Luke Darnell (2306084)" userId="S::2306084@student.uwtsd.ac.uk::349861ea-dcc0-47c6-bc35-48d9e0ac2738" providerId="AD" clId="Web-{AA7FA564-8252-5312-2331-3A1D54CB3EC1}" dt="2025-02-28T16:57:27.349" v="95"/>
          <ac:spMkLst>
            <pc:docMk/>
            <pc:sldMk cId="991210400" sldId="258"/>
            <ac:spMk id="3" creationId="{83F59A1C-1F51-93FD-7C37-F41928853FBD}"/>
          </ac:spMkLst>
        </pc:spChg>
        <pc:spChg chg="add del">
          <ac:chgData name="Luke Darnell (2306084)" userId="S::2306084@student.uwtsd.ac.uk::349861ea-dcc0-47c6-bc35-48d9e0ac2738" providerId="AD" clId="Web-{AA7FA564-8252-5312-2331-3A1D54CB3EC1}" dt="2025-02-28T16:57:22.865" v="90"/>
          <ac:spMkLst>
            <pc:docMk/>
            <pc:sldMk cId="991210400" sldId="258"/>
            <ac:spMk id="8" creationId="{ADE57300-C7FF-4578-99A0-42B0295B123C}"/>
          </ac:spMkLst>
        </pc:spChg>
        <pc:spChg chg="add del">
          <ac:chgData name="Luke Darnell (2306084)" userId="S::2306084@student.uwtsd.ac.uk::349861ea-dcc0-47c6-bc35-48d9e0ac2738" providerId="AD" clId="Web-{AA7FA564-8252-5312-2331-3A1D54CB3EC1}" dt="2025-02-28T16:57:22.865" v="90"/>
          <ac:spMkLst>
            <pc:docMk/>
            <pc:sldMk cId="991210400" sldId="258"/>
            <ac:spMk id="10" creationId="{DB8F8250-7A81-4A19-87AD-FFB2CE4E39A5}"/>
          </ac:spMkLst>
        </pc:spChg>
        <pc:spChg chg="add del">
          <ac:chgData name="Luke Darnell (2306084)" userId="S::2306084@student.uwtsd.ac.uk::349861ea-dcc0-47c6-bc35-48d9e0ac2738" providerId="AD" clId="Web-{AA7FA564-8252-5312-2331-3A1D54CB3EC1}" dt="2025-02-28T16:57:22.865" v="90"/>
          <ac:spMkLst>
            <pc:docMk/>
            <pc:sldMk cId="991210400" sldId="258"/>
            <ac:spMk id="12" creationId="{499F38FC-2DEA-2647-C409-EF75720C1017}"/>
          </ac:spMkLst>
        </pc:spChg>
        <pc:spChg chg="add del">
          <ac:chgData name="Luke Darnell (2306084)" userId="S::2306084@student.uwtsd.ac.uk::349861ea-dcc0-47c6-bc35-48d9e0ac2738" providerId="AD" clId="Web-{AA7FA564-8252-5312-2331-3A1D54CB3EC1}" dt="2025-02-28T16:57:22.865" v="90"/>
          <ac:spMkLst>
            <pc:docMk/>
            <pc:sldMk cId="991210400" sldId="258"/>
            <ac:spMk id="14" creationId="{26E9A97B-1917-9176-B980-E15E8CBDB12F}"/>
          </ac:spMkLst>
        </pc:spChg>
        <pc:spChg chg="add del">
          <ac:chgData name="Luke Darnell (2306084)" userId="S::2306084@student.uwtsd.ac.uk::349861ea-dcc0-47c6-bc35-48d9e0ac2738" providerId="AD" clId="Web-{AA7FA564-8252-5312-2331-3A1D54CB3EC1}" dt="2025-02-28T16:57:22.865" v="90"/>
          <ac:spMkLst>
            <pc:docMk/>
            <pc:sldMk cId="991210400" sldId="258"/>
            <ac:spMk id="16" creationId="{F3FF94B3-6D3E-44FE-BB02-A9027C0003C7}"/>
          </ac:spMkLst>
        </pc:spChg>
        <pc:spChg chg="add del">
          <ac:chgData name="Luke Darnell (2306084)" userId="S::2306084@student.uwtsd.ac.uk::349861ea-dcc0-47c6-bc35-48d9e0ac2738" providerId="AD" clId="Web-{AA7FA564-8252-5312-2331-3A1D54CB3EC1}" dt="2025-02-28T16:57:22.865" v="90"/>
          <ac:spMkLst>
            <pc:docMk/>
            <pc:sldMk cId="991210400" sldId="258"/>
            <ac:spMk id="18" creationId="{E20BB609-EF92-42DB-836C-0699A590B5CF}"/>
          </ac:spMkLst>
        </pc:spChg>
        <pc:spChg chg="add del">
          <ac:chgData name="Luke Darnell (2306084)" userId="S::2306084@student.uwtsd.ac.uk::349861ea-dcc0-47c6-bc35-48d9e0ac2738" providerId="AD" clId="Web-{AA7FA564-8252-5312-2331-3A1D54CB3EC1}" dt="2025-02-28T16:57:22.865" v="90"/>
          <ac:spMkLst>
            <pc:docMk/>
            <pc:sldMk cId="991210400" sldId="258"/>
            <ac:spMk id="20" creationId="{B2C335F7-F61C-4EB4-80F2-4B1438FE66BB}"/>
          </ac:spMkLst>
        </pc:spChg>
        <pc:spChg chg="add del">
          <ac:chgData name="Luke Darnell (2306084)" userId="S::2306084@student.uwtsd.ac.uk::349861ea-dcc0-47c6-bc35-48d9e0ac2738" providerId="AD" clId="Web-{AA7FA564-8252-5312-2331-3A1D54CB3EC1}" dt="2025-02-28T16:57:22.865" v="90"/>
          <ac:spMkLst>
            <pc:docMk/>
            <pc:sldMk cId="991210400" sldId="258"/>
            <ac:spMk id="22" creationId="{20011C4F-7FF0-7357-C559-B7679DC27621}"/>
          </ac:spMkLst>
        </pc:spChg>
        <pc:spChg chg="add del">
          <ac:chgData name="Luke Darnell (2306084)" userId="S::2306084@student.uwtsd.ac.uk::349861ea-dcc0-47c6-bc35-48d9e0ac2738" providerId="AD" clId="Web-{AA7FA564-8252-5312-2331-3A1D54CB3EC1}" dt="2025-02-28T16:57:25.130" v="92"/>
          <ac:spMkLst>
            <pc:docMk/>
            <pc:sldMk cId="991210400" sldId="258"/>
            <ac:spMk id="24" creationId="{E1ABDA4C-062F-4E88-A079-2279A6477C12}"/>
          </ac:spMkLst>
        </pc:spChg>
        <pc:spChg chg="add del">
          <ac:chgData name="Luke Darnell (2306084)" userId="S::2306084@student.uwtsd.ac.uk::349861ea-dcc0-47c6-bc35-48d9e0ac2738" providerId="AD" clId="Web-{AA7FA564-8252-5312-2331-3A1D54CB3EC1}" dt="2025-02-28T16:57:25.130" v="92"/>
          <ac:spMkLst>
            <pc:docMk/>
            <pc:sldMk cId="991210400" sldId="258"/>
            <ac:spMk id="25" creationId="{83F59A1C-1F51-93FD-7C37-F41928853FBD}"/>
          </ac:spMkLst>
        </pc:spChg>
        <pc:spChg chg="add del">
          <ac:chgData name="Luke Darnell (2306084)" userId="S::2306084@student.uwtsd.ac.uk::349861ea-dcc0-47c6-bc35-48d9e0ac2738" providerId="AD" clId="Web-{AA7FA564-8252-5312-2331-3A1D54CB3EC1}" dt="2025-02-28T16:57:25.130" v="92"/>
          <ac:spMkLst>
            <pc:docMk/>
            <pc:sldMk cId="991210400" sldId="258"/>
            <ac:spMk id="26" creationId="{887F59F2-5FBC-40CD-AD35-376AECE49EA6}"/>
          </ac:spMkLst>
        </pc:spChg>
        <pc:spChg chg="add del">
          <ac:chgData name="Luke Darnell (2306084)" userId="S::2306084@student.uwtsd.ac.uk::349861ea-dcc0-47c6-bc35-48d9e0ac2738" providerId="AD" clId="Web-{AA7FA564-8252-5312-2331-3A1D54CB3EC1}" dt="2025-02-28T16:57:27.334" v="94"/>
          <ac:spMkLst>
            <pc:docMk/>
            <pc:sldMk cId="991210400" sldId="258"/>
            <ac:spMk id="28" creationId="{4E17AA97-89A7-45C1-B813-BFF6C23D79E1}"/>
          </ac:spMkLst>
        </pc:spChg>
        <pc:spChg chg="add del">
          <ac:chgData name="Luke Darnell (2306084)" userId="S::2306084@student.uwtsd.ac.uk::349861ea-dcc0-47c6-bc35-48d9e0ac2738" providerId="AD" clId="Web-{AA7FA564-8252-5312-2331-3A1D54CB3EC1}" dt="2025-02-28T16:57:27.334" v="94"/>
          <ac:spMkLst>
            <pc:docMk/>
            <pc:sldMk cId="991210400" sldId="258"/>
            <ac:spMk id="29" creationId="{83F59A1C-1F51-93FD-7C37-F41928853FBD}"/>
          </ac:spMkLst>
        </pc:spChg>
        <pc:spChg chg="add del">
          <ac:chgData name="Luke Darnell (2306084)" userId="S::2306084@student.uwtsd.ac.uk::349861ea-dcc0-47c6-bc35-48d9e0ac2738" providerId="AD" clId="Web-{AA7FA564-8252-5312-2331-3A1D54CB3EC1}" dt="2025-02-28T16:57:27.334" v="94"/>
          <ac:spMkLst>
            <pc:docMk/>
            <pc:sldMk cId="991210400" sldId="258"/>
            <ac:spMk id="30" creationId="{33AC4FE1-D370-43A6-96C5-076716BB1E76}"/>
          </ac:spMkLst>
        </pc:spChg>
        <pc:spChg chg="add del">
          <ac:chgData name="Luke Darnell (2306084)" userId="S::2306084@student.uwtsd.ac.uk::349861ea-dcc0-47c6-bc35-48d9e0ac2738" providerId="AD" clId="Web-{AA7FA564-8252-5312-2331-3A1D54CB3EC1}" dt="2025-02-28T16:57:27.334" v="94"/>
          <ac:spMkLst>
            <pc:docMk/>
            <pc:sldMk cId="991210400" sldId="258"/>
            <ac:spMk id="31" creationId="{4A3D569D-D3A6-49CA-A483-291E95DACA14}"/>
          </ac:spMkLst>
        </pc:spChg>
        <pc:spChg chg="add del">
          <ac:chgData name="Luke Darnell (2306084)" userId="S::2306084@student.uwtsd.ac.uk::349861ea-dcc0-47c6-bc35-48d9e0ac2738" providerId="AD" clId="Web-{AA7FA564-8252-5312-2331-3A1D54CB3EC1}" dt="2025-02-28T16:58:30.949" v="108"/>
          <ac:spMkLst>
            <pc:docMk/>
            <pc:sldMk cId="991210400" sldId="258"/>
            <ac:spMk id="33" creationId="{EEF92585-7A99-6108-9663-8C59032742EC}"/>
          </ac:spMkLst>
        </pc:spChg>
        <pc:spChg chg="add mod">
          <ac:chgData name="Luke Darnell (2306084)" userId="S::2306084@student.uwtsd.ac.uk::349861ea-dcc0-47c6-bc35-48d9e0ac2738" providerId="AD" clId="Web-{AA7FA564-8252-5312-2331-3A1D54CB3EC1}" dt="2025-02-28T16:58:30.949" v="108"/>
          <ac:spMkLst>
            <pc:docMk/>
            <pc:sldMk cId="991210400" sldId="258"/>
            <ac:spMk id="34" creationId="{83F59A1C-1F51-93FD-7C37-F41928853FBD}"/>
          </ac:spMkLst>
        </pc:spChg>
        <pc:spChg chg="add del">
          <ac:chgData name="Luke Darnell (2306084)" userId="S::2306084@student.uwtsd.ac.uk::349861ea-dcc0-47c6-bc35-48d9e0ac2738" providerId="AD" clId="Web-{AA7FA564-8252-5312-2331-3A1D54CB3EC1}" dt="2025-02-28T16:58:30.949" v="108"/>
          <ac:spMkLst>
            <pc:docMk/>
            <pc:sldMk cId="991210400" sldId="258"/>
            <ac:spMk id="35" creationId="{C6D5B03A-B780-A698-DFA9-C9932F22DDD0}"/>
          </ac:spMkLst>
        </pc:spChg>
        <pc:spChg chg="add">
          <ac:chgData name="Luke Darnell (2306084)" userId="S::2306084@student.uwtsd.ac.uk::349861ea-dcc0-47c6-bc35-48d9e0ac2738" providerId="AD" clId="Web-{AA7FA564-8252-5312-2331-3A1D54CB3EC1}" dt="2025-02-28T16:58:30.949" v="108"/>
          <ac:spMkLst>
            <pc:docMk/>
            <pc:sldMk cId="991210400" sldId="258"/>
            <ac:spMk id="40" creationId="{34C0330F-1D4F-4552-B799-615DD237B6DE}"/>
          </ac:spMkLst>
        </pc:spChg>
        <pc:spChg chg="add">
          <ac:chgData name="Luke Darnell (2306084)" userId="S::2306084@student.uwtsd.ac.uk::349861ea-dcc0-47c6-bc35-48d9e0ac2738" providerId="AD" clId="Web-{AA7FA564-8252-5312-2331-3A1D54CB3EC1}" dt="2025-02-28T16:58:30.949" v="108"/>
          <ac:spMkLst>
            <pc:docMk/>
            <pc:sldMk cId="991210400" sldId="258"/>
            <ac:spMk id="42" creationId="{92BE0106-0C20-465B-A1BE-0BAC2737B1AD}"/>
          </ac:spMkLst>
        </pc:spChg>
        <pc:picChg chg="add mod ord">
          <ac:chgData name="Luke Darnell (2306084)" userId="S::2306084@student.uwtsd.ac.uk::349861ea-dcc0-47c6-bc35-48d9e0ac2738" providerId="AD" clId="Web-{AA7FA564-8252-5312-2331-3A1D54CB3EC1}" dt="2025-02-28T16:58:30.949" v="108"/>
          <ac:picMkLst>
            <pc:docMk/>
            <pc:sldMk cId="991210400" sldId="258"/>
            <ac:picMk id="4" creationId="{58BD7FF1-8F01-07FB-9EB5-DD112AC16FD6}"/>
          </ac:picMkLst>
        </pc:picChg>
      </pc:sldChg>
      <pc:sldChg chg="addSp delSp modSp new mod setBg">
        <pc:chgData name="Luke Darnell (2306084)" userId="S::2306084@student.uwtsd.ac.uk::349861ea-dcc0-47c6-bc35-48d9e0ac2738" providerId="AD" clId="Web-{AA7FA564-8252-5312-2331-3A1D54CB3EC1}" dt="2025-02-28T17:11:06.498" v="221" actId="20577"/>
        <pc:sldMkLst>
          <pc:docMk/>
          <pc:sldMk cId="3644355776" sldId="259"/>
        </pc:sldMkLst>
        <pc:spChg chg="mod">
          <ac:chgData name="Luke Darnell (2306084)" userId="S::2306084@student.uwtsd.ac.uk::349861ea-dcc0-47c6-bc35-48d9e0ac2738" providerId="AD" clId="Web-{AA7FA564-8252-5312-2331-3A1D54CB3EC1}" dt="2025-02-28T17:00:08.676" v="129"/>
          <ac:spMkLst>
            <pc:docMk/>
            <pc:sldMk cId="3644355776" sldId="259"/>
            <ac:spMk id="2" creationId="{F2BEE8EB-D35C-FEF0-97FB-E5CE869F820A}"/>
          </ac:spMkLst>
        </pc:spChg>
        <pc:spChg chg="mod">
          <ac:chgData name="Luke Darnell (2306084)" userId="S::2306084@student.uwtsd.ac.uk::349861ea-dcc0-47c6-bc35-48d9e0ac2738" providerId="AD" clId="Web-{AA7FA564-8252-5312-2331-3A1D54CB3EC1}" dt="2025-02-28T17:11:06.498" v="221" actId="20577"/>
          <ac:spMkLst>
            <pc:docMk/>
            <pc:sldMk cId="3644355776" sldId="259"/>
            <ac:spMk id="3" creationId="{1D451743-56F9-0F6C-31F3-CCC73A81C125}"/>
          </ac:spMkLst>
        </pc:spChg>
        <pc:spChg chg="add del">
          <ac:chgData name="Luke Darnell (2306084)" userId="S::2306084@student.uwtsd.ac.uk::349861ea-dcc0-47c6-bc35-48d9e0ac2738" providerId="AD" clId="Web-{AA7FA564-8252-5312-2331-3A1D54CB3EC1}" dt="2025-02-28T17:00:08.676" v="129"/>
          <ac:spMkLst>
            <pc:docMk/>
            <pc:sldMk cId="3644355776" sldId="259"/>
            <ac:spMk id="8" creationId="{EEF92585-7A99-6108-9663-8C59032742EC}"/>
          </ac:spMkLst>
        </pc:spChg>
        <pc:spChg chg="add del">
          <ac:chgData name="Luke Darnell (2306084)" userId="S::2306084@student.uwtsd.ac.uk::349861ea-dcc0-47c6-bc35-48d9e0ac2738" providerId="AD" clId="Web-{AA7FA564-8252-5312-2331-3A1D54CB3EC1}" dt="2025-02-28T17:00:08.676" v="129"/>
          <ac:spMkLst>
            <pc:docMk/>
            <pc:sldMk cId="3644355776" sldId="259"/>
            <ac:spMk id="10" creationId="{C6D5B03A-B780-A698-DFA9-C9932F22DDD0}"/>
          </ac:spMkLst>
        </pc:spChg>
        <pc:spChg chg="add">
          <ac:chgData name="Luke Darnell (2306084)" userId="S::2306084@student.uwtsd.ac.uk::349861ea-dcc0-47c6-bc35-48d9e0ac2738" providerId="AD" clId="Web-{AA7FA564-8252-5312-2331-3A1D54CB3EC1}" dt="2025-02-28T17:00:08.676" v="129"/>
          <ac:spMkLst>
            <pc:docMk/>
            <pc:sldMk cId="3644355776" sldId="259"/>
            <ac:spMk id="15" creationId="{AD1BDCCC-E676-2A7E-BE11-2B8C23DB287F}"/>
          </ac:spMkLst>
        </pc:spChg>
        <pc:spChg chg="add">
          <ac:chgData name="Luke Darnell (2306084)" userId="S::2306084@student.uwtsd.ac.uk::349861ea-dcc0-47c6-bc35-48d9e0ac2738" providerId="AD" clId="Web-{AA7FA564-8252-5312-2331-3A1D54CB3EC1}" dt="2025-02-28T17:00:08.676" v="129"/>
          <ac:spMkLst>
            <pc:docMk/>
            <pc:sldMk cId="3644355776" sldId="259"/>
            <ac:spMk id="17" creationId="{781C97B1-8A09-6383-8C65-A3B73577816A}"/>
          </ac:spMkLst>
        </pc:spChg>
        <pc:picChg chg="add mod">
          <ac:chgData name="Luke Darnell (2306084)" userId="S::2306084@student.uwtsd.ac.uk::349861ea-dcc0-47c6-bc35-48d9e0ac2738" providerId="AD" clId="Web-{AA7FA564-8252-5312-2331-3A1D54CB3EC1}" dt="2025-02-28T17:00:08.676" v="129"/>
          <ac:picMkLst>
            <pc:docMk/>
            <pc:sldMk cId="3644355776" sldId="259"/>
            <ac:picMk id="4" creationId="{A8DF4A28-40BC-5C26-F311-EA302B692A0C}"/>
          </ac:picMkLst>
        </pc:picChg>
      </pc:sldChg>
      <pc:sldChg chg="addSp modSp new mod setBg">
        <pc:chgData name="Luke Darnell (2306084)" userId="S::2306084@student.uwtsd.ac.uk::349861ea-dcc0-47c6-bc35-48d9e0ac2738" providerId="AD" clId="Web-{AA7FA564-8252-5312-2331-3A1D54CB3EC1}" dt="2025-02-28T17:15:05.221" v="227" actId="20577"/>
        <pc:sldMkLst>
          <pc:docMk/>
          <pc:sldMk cId="3631035120" sldId="260"/>
        </pc:sldMkLst>
        <pc:spChg chg="mod">
          <ac:chgData name="Luke Darnell (2306084)" userId="S::2306084@student.uwtsd.ac.uk::349861ea-dcc0-47c6-bc35-48d9e0ac2738" providerId="AD" clId="Web-{AA7FA564-8252-5312-2331-3A1D54CB3EC1}" dt="2025-02-28T17:00:36.647" v="136" actId="20577"/>
          <ac:spMkLst>
            <pc:docMk/>
            <pc:sldMk cId="3631035120" sldId="260"/>
            <ac:spMk id="2" creationId="{40AC24B2-722E-E544-AE94-45234D48996E}"/>
          </ac:spMkLst>
        </pc:spChg>
        <pc:spChg chg="mod">
          <ac:chgData name="Luke Darnell (2306084)" userId="S::2306084@student.uwtsd.ac.uk::349861ea-dcc0-47c6-bc35-48d9e0ac2738" providerId="AD" clId="Web-{AA7FA564-8252-5312-2331-3A1D54CB3EC1}" dt="2025-02-28T17:15:05.221" v="227" actId="20577"/>
          <ac:spMkLst>
            <pc:docMk/>
            <pc:sldMk cId="3631035120" sldId="260"/>
            <ac:spMk id="3" creationId="{7B2E9D5B-68C8-01DE-0830-0230479D7D4F}"/>
          </ac:spMkLst>
        </pc:spChg>
        <pc:spChg chg="add">
          <ac:chgData name="Luke Darnell (2306084)" userId="S::2306084@student.uwtsd.ac.uk::349861ea-dcc0-47c6-bc35-48d9e0ac2738" providerId="AD" clId="Web-{AA7FA564-8252-5312-2331-3A1D54CB3EC1}" dt="2025-02-28T17:00:15.833" v="131"/>
          <ac:spMkLst>
            <pc:docMk/>
            <pc:sldMk cId="3631035120" sldId="260"/>
            <ac:spMk id="8" creationId="{42C91D93-014B-66D5-D263-730212C94315}"/>
          </ac:spMkLst>
        </pc:spChg>
        <pc:spChg chg="add">
          <ac:chgData name="Luke Darnell (2306084)" userId="S::2306084@student.uwtsd.ac.uk::349861ea-dcc0-47c6-bc35-48d9e0ac2738" providerId="AD" clId="Web-{AA7FA564-8252-5312-2331-3A1D54CB3EC1}" dt="2025-02-28T17:00:15.833" v="131"/>
          <ac:spMkLst>
            <pc:docMk/>
            <pc:sldMk cId="3631035120" sldId="260"/>
            <ac:spMk id="10" creationId="{9568B8C9-6702-8441-0D92-220DE92C8861}"/>
          </ac:spMkLst>
        </pc:spChg>
        <pc:picChg chg="add mod">
          <ac:chgData name="Luke Darnell (2306084)" userId="S::2306084@student.uwtsd.ac.uk::349861ea-dcc0-47c6-bc35-48d9e0ac2738" providerId="AD" clId="Web-{AA7FA564-8252-5312-2331-3A1D54CB3EC1}" dt="2025-02-28T17:03:14.535" v="157" actId="14100"/>
          <ac:picMkLst>
            <pc:docMk/>
            <pc:sldMk cId="3631035120" sldId="260"/>
            <ac:picMk id="4" creationId="{0B533403-A0A2-7567-A5D2-774ECC38D7C0}"/>
          </ac:picMkLst>
        </pc:picChg>
      </pc:sldChg>
      <pc:sldChg chg="addSp delSp modSp new mod setBg">
        <pc:chgData name="Luke Darnell (2306084)" userId="S::2306084@student.uwtsd.ac.uk::349861ea-dcc0-47c6-bc35-48d9e0ac2738" providerId="AD" clId="Web-{AA7FA564-8252-5312-2331-3A1D54CB3EC1}" dt="2025-02-28T17:16:19.165" v="228" actId="20577"/>
        <pc:sldMkLst>
          <pc:docMk/>
          <pc:sldMk cId="2811205506" sldId="261"/>
        </pc:sldMkLst>
        <pc:spChg chg="mod">
          <ac:chgData name="Luke Darnell (2306084)" userId="S::2306084@student.uwtsd.ac.uk::349861ea-dcc0-47c6-bc35-48d9e0ac2738" providerId="AD" clId="Web-{AA7FA564-8252-5312-2331-3A1D54CB3EC1}" dt="2025-02-28T17:05:49.221" v="180"/>
          <ac:spMkLst>
            <pc:docMk/>
            <pc:sldMk cId="2811205506" sldId="261"/>
            <ac:spMk id="2" creationId="{1210B0BE-A909-4CDE-735D-36621347C0FA}"/>
          </ac:spMkLst>
        </pc:spChg>
        <pc:spChg chg="mod">
          <ac:chgData name="Luke Darnell (2306084)" userId="S::2306084@student.uwtsd.ac.uk::349861ea-dcc0-47c6-bc35-48d9e0ac2738" providerId="AD" clId="Web-{AA7FA564-8252-5312-2331-3A1D54CB3EC1}" dt="2025-02-28T17:16:19.165" v="228" actId="20577"/>
          <ac:spMkLst>
            <pc:docMk/>
            <pc:sldMk cId="2811205506" sldId="261"/>
            <ac:spMk id="3" creationId="{D36657FB-6A31-211D-5EFC-0E4A7EBBA763}"/>
          </ac:spMkLst>
        </pc:spChg>
        <pc:spChg chg="add del">
          <ac:chgData name="Luke Darnell (2306084)" userId="S::2306084@student.uwtsd.ac.uk::349861ea-dcc0-47c6-bc35-48d9e0ac2738" providerId="AD" clId="Web-{AA7FA564-8252-5312-2331-3A1D54CB3EC1}" dt="2025-02-28T17:05:49.221" v="180"/>
          <ac:spMkLst>
            <pc:docMk/>
            <pc:sldMk cId="2811205506" sldId="261"/>
            <ac:spMk id="8" creationId="{42C91D93-014B-66D5-D263-730212C94315}"/>
          </ac:spMkLst>
        </pc:spChg>
        <pc:spChg chg="add del">
          <ac:chgData name="Luke Darnell (2306084)" userId="S::2306084@student.uwtsd.ac.uk::349861ea-dcc0-47c6-bc35-48d9e0ac2738" providerId="AD" clId="Web-{AA7FA564-8252-5312-2331-3A1D54CB3EC1}" dt="2025-02-28T17:05:49.221" v="180"/>
          <ac:spMkLst>
            <pc:docMk/>
            <pc:sldMk cId="2811205506" sldId="261"/>
            <ac:spMk id="10" creationId="{9568B8C9-6702-8441-0D92-220DE92C8861}"/>
          </ac:spMkLst>
        </pc:spChg>
        <pc:spChg chg="add">
          <ac:chgData name="Luke Darnell (2306084)" userId="S::2306084@student.uwtsd.ac.uk::349861ea-dcc0-47c6-bc35-48d9e0ac2738" providerId="AD" clId="Web-{AA7FA564-8252-5312-2331-3A1D54CB3EC1}" dt="2025-02-28T17:05:49.221" v="180"/>
          <ac:spMkLst>
            <pc:docMk/>
            <pc:sldMk cId="2811205506" sldId="261"/>
            <ac:spMk id="15" creationId="{9E10BDB4-64F2-477D-A03B-9F8352D5E02E}"/>
          </ac:spMkLst>
        </pc:spChg>
        <pc:spChg chg="add">
          <ac:chgData name="Luke Darnell (2306084)" userId="S::2306084@student.uwtsd.ac.uk::349861ea-dcc0-47c6-bc35-48d9e0ac2738" providerId="AD" clId="Web-{AA7FA564-8252-5312-2331-3A1D54CB3EC1}" dt="2025-02-28T17:05:49.221" v="180"/>
          <ac:spMkLst>
            <pc:docMk/>
            <pc:sldMk cId="2811205506" sldId="261"/>
            <ac:spMk id="17" creationId="{887F59F2-5FBC-40CD-AD35-376AECE49EA6}"/>
          </ac:spMkLst>
        </pc:spChg>
        <pc:picChg chg="add mod">
          <ac:chgData name="Luke Darnell (2306084)" userId="S::2306084@student.uwtsd.ac.uk::349861ea-dcc0-47c6-bc35-48d9e0ac2738" providerId="AD" clId="Web-{AA7FA564-8252-5312-2331-3A1D54CB3EC1}" dt="2025-02-28T17:05:49.221" v="180"/>
          <ac:picMkLst>
            <pc:docMk/>
            <pc:sldMk cId="2811205506" sldId="261"/>
            <ac:picMk id="4" creationId="{20AE61FE-3C8F-5289-E4D1-6E508FC9389B}"/>
          </ac:picMkLst>
        </pc:picChg>
      </pc:sldChg>
      <pc:sldChg chg="addSp delSp modSp new mod setBg setClrOvrMap">
        <pc:chgData name="Luke Darnell (2306084)" userId="S::2306084@student.uwtsd.ac.uk::349861ea-dcc0-47c6-bc35-48d9e0ac2738" providerId="AD" clId="Web-{AA7FA564-8252-5312-2331-3A1D54CB3EC1}" dt="2025-02-28T17:07:57.935" v="205" actId="20577"/>
        <pc:sldMkLst>
          <pc:docMk/>
          <pc:sldMk cId="229766358" sldId="262"/>
        </pc:sldMkLst>
        <pc:spChg chg="mod">
          <ac:chgData name="Luke Darnell (2306084)" userId="S::2306084@student.uwtsd.ac.uk::349861ea-dcc0-47c6-bc35-48d9e0ac2738" providerId="AD" clId="Web-{AA7FA564-8252-5312-2331-3A1D54CB3EC1}" dt="2025-02-28T17:06:24.364" v="187"/>
          <ac:spMkLst>
            <pc:docMk/>
            <pc:sldMk cId="229766358" sldId="262"/>
            <ac:spMk id="2" creationId="{40BDA952-EB9E-66CA-12B5-86877A6C103B}"/>
          </ac:spMkLst>
        </pc:spChg>
        <pc:spChg chg="add del">
          <ac:chgData name="Luke Darnell (2306084)" userId="S::2306084@student.uwtsd.ac.uk::349861ea-dcc0-47c6-bc35-48d9e0ac2738" providerId="AD" clId="Web-{AA7FA564-8252-5312-2331-3A1D54CB3EC1}" dt="2025-02-28T17:06:24.364" v="187"/>
          <ac:spMkLst>
            <pc:docMk/>
            <pc:sldMk cId="229766358" sldId="262"/>
            <ac:spMk id="3" creationId="{28CECDC1-FEA6-58F2-DAB4-4D4AECE260A3}"/>
          </ac:spMkLst>
        </pc:spChg>
        <pc:spChg chg="add">
          <ac:chgData name="Luke Darnell (2306084)" userId="S::2306084@student.uwtsd.ac.uk::349861ea-dcc0-47c6-bc35-48d9e0ac2738" providerId="AD" clId="Web-{AA7FA564-8252-5312-2331-3A1D54CB3EC1}" dt="2025-02-28T17:06:24.364" v="187"/>
          <ac:spMkLst>
            <pc:docMk/>
            <pc:sldMk cId="229766358" sldId="262"/>
            <ac:spMk id="8" creationId="{EEF92585-7A99-6108-9663-8C59032742EC}"/>
          </ac:spMkLst>
        </pc:spChg>
        <pc:spChg chg="add del">
          <ac:chgData name="Luke Darnell (2306084)" userId="S::2306084@student.uwtsd.ac.uk::349861ea-dcc0-47c6-bc35-48d9e0ac2738" providerId="AD" clId="Web-{AA7FA564-8252-5312-2331-3A1D54CB3EC1}" dt="2025-02-28T17:06:24.364" v="186"/>
          <ac:spMkLst>
            <pc:docMk/>
            <pc:sldMk cId="229766358" sldId="262"/>
            <ac:spMk id="9" creationId="{ADE57300-C7FF-4578-99A0-42B0295B123C}"/>
          </ac:spMkLst>
        </pc:spChg>
        <pc:spChg chg="add">
          <ac:chgData name="Luke Darnell (2306084)" userId="S::2306084@student.uwtsd.ac.uk::349861ea-dcc0-47c6-bc35-48d9e0ac2738" providerId="AD" clId="Web-{AA7FA564-8252-5312-2331-3A1D54CB3EC1}" dt="2025-02-28T17:06:24.364" v="187"/>
          <ac:spMkLst>
            <pc:docMk/>
            <pc:sldMk cId="229766358" sldId="262"/>
            <ac:spMk id="10" creationId="{C6D5B03A-B780-A698-DFA9-C9932F22DDD0}"/>
          </ac:spMkLst>
        </pc:spChg>
        <pc:spChg chg="add del">
          <ac:chgData name="Luke Darnell (2306084)" userId="S::2306084@student.uwtsd.ac.uk::349861ea-dcc0-47c6-bc35-48d9e0ac2738" providerId="AD" clId="Web-{AA7FA564-8252-5312-2331-3A1D54CB3EC1}" dt="2025-02-28T17:06:24.364" v="186"/>
          <ac:spMkLst>
            <pc:docMk/>
            <pc:sldMk cId="229766358" sldId="262"/>
            <ac:spMk id="11" creationId="{DB8F8250-7A81-4A19-87AD-FFB2CE4E39A5}"/>
          </ac:spMkLst>
        </pc:spChg>
        <pc:spChg chg="add del">
          <ac:chgData name="Luke Darnell (2306084)" userId="S::2306084@student.uwtsd.ac.uk::349861ea-dcc0-47c6-bc35-48d9e0ac2738" providerId="AD" clId="Web-{AA7FA564-8252-5312-2331-3A1D54CB3EC1}" dt="2025-02-28T17:06:24.364" v="186"/>
          <ac:spMkLst>
            <pc:docMk/>
            <pc:sldMk cId="229766358" sldId="262"/>
            <ac:spMk id="13" creationId="{499F38FC-2DEA-2647-C409-EF75720C1017}"/>
          </ac:spMkLst>
        </pc:spChg>
        <pc:spChg chg="add del">
          <ac:chgData name="Luke Darnell (2306084)" userId="S::2306084@student.uwtsd.ac.uk::349861ea-dcc0-47c6-bc35-48d9e0ac2738" providerId="AD" clId="Web-{AA7FA564-8252-5312-2331-3A1D54CB3EC1}" dt="2025-02-28T17:06:24.364" v="186"/>
          <ac:spMkLst>
            <pc:docMk/>
            <pc:sldMk cId="229766358" sldId="262"/>
            <ac:spMk id="15" creationId="{F3FF94B3-6D3E-44FE-BB02-A9027C0003C7}"/>
          </ac:spMkLst>
        </pc:spChg>
        <pc:spChg chg="add del">
          <ac:chgData name="Luke Darnell (2306084)" userId="S::2306084@student.uwtsd.ac.uk::349861ea-dcc0-47c6-bc35-48d9e0ac2738" providerId="AD" clId="Web-{AA7FA564-8252-5312-2331-3A1D54CB3EC1}" dt="2025-02-28T17:06:24.364" v="186"/>
          <ac:spMkLst>
            <pc:docMk/>
            <pc:sldMk cId="229766358" sldId="262"/>
            <ac:spMk id="17" creationId="{E20BB609-EF92-42DB-836C-0699A590B5CF}"/>
          </ac:spMkLst>
        </pc:spChg>
        <pc:spChg chg="add del">
          <ac:chgData name="Luke Darnell (2306084)" userId="S::2306084@student.uwtsd.ac.uk::349861ea-dcc0-47c6-bc35-48d9e0ac2738" providerId="AD" clId="Web-{AA7FA564-8252-5312-2331-3A1D54CB3EC1}" dt="2025-02-28T17:06:24.364" v="186"/>
          <ac:spMkLst>
            <pc:docMk/>
            <pc:sldMk cId="229766358" sldId="262"/>
            <ac:spMk id="19" creationId="{637992A9-1E8C-4E57-B4F4-EE2D38E504A2}"/>
          </ac:spMkLst>
        </pc:spChg>
        <pc:spChg chg="add del">
          <ac:chgData name="Luke Darnell (2306084)" userId="S::2306084@student.uwtsd.ac.uk::349861ea-dcc0-47c6-bc35-48d9e0ac2738" providerId="AD" clId="Web-{AA7FA564-8252-5312-2331-3A1D54CB3EC1}" dt="2025-02-28T17:06:24.364" v="186"/>
          <ac:spMkLst>
            <pc:docMk/>
            <pc:sldMk cId="229766358" sldId="262"/>
            <ac:spMk id="21" creationId="{B2C335F7-F61C-4EB4-80F2-4B1438FE66BB}"/>
          </ac:spMkLst>
        </pc:spChg>
        <pc:spChg chg="add mod">
          <ac:chgData name="Luke Darnell (2306084)" userId="S::2306084@student.uwtsd.ac.uk::349861ea-dcc0-47c6-bc35-48d9e0ac2738" providerId="AD" clId="Web-{AA7FA564-8252-5312-2331-3A1D54CB3EC1}" dt="2025-02-28T17:07:57.935" v="205" actId="20577"/>
          <ac:spMkLst>
            <pc:docMk/>
            <pc:sldMk cId="229766358" sldId="262"/>
            <ac:spMk id="23" creationId="{28CECDC1-FEA6-58F2-DAB4-4D4AECE260A3}"/>
          </ac:spMkLst>
        </pc:spChg>
        <pc:picChg chg="add del">
          <ac:chgData name="Luke Darnell (2306084)" userId="S::2306084@student.uwtsd.ac.uk::349861ea-dcc0-47c6-bc35-48d9e0ac2738" providerId="AD" clId="Web-{AA7FA564-8252-5312-2331-3A1D54CB3EC1}" dt="2025-02-28T17:06:24.364" v="186"/>
          <ac:picMkLst>
            <pc:docMk/>
            <pc:sldMk cId="229766358" sldId="262"/>
            <ac:picMk id="5" creationId="{036F4A0C-AB57-B241-B83E-7F8ABA850C6C}"/>
          </ac:picMkLst>
        </pc:picChg>
      </pc:sldChg>
      <pc:sldChg chg="addSp delSp modSp new mod setBg">
        <pc:chgData name="Luke Darnell (2306084)" userId="S::2306084@student.uwtsd.ac.uk::349861ea-dcc0-47c6-bc35-48d9e0ac2738" providerId="AD" clId="Web-{AA7FA564-8252-5312-2331-3A1D54CB3EC1}" dt="2025-02-28T17:08:13.311" v="212"/>
        <pc:sldMkLst>
          <pc:docMk/>
          <pc:sldMk cId="3981793226" sldId="263"/>
        </pc:sldMkLst>
        <pc:spChg chg="mod">
          <ac:chgData name="Luke Darnell (2306084)" userId="S::2306084@student.uwtsd.ac.uk::349861ea-dcc0-47c6-bc35-48d9e0ac2738" providerId="AD" clId="Web-{AA7FA564-8252-5312-2331-3A1D54CB3EC1}" dt="2025-02-28T17:08:13.311" v="212"/>
          <ac:spMkLst>
            <pc:docMk/>
            <pc:sldMk cId="3981793226" sldId="263"/>
            <ac:spMk id="2" creationId="{917B1453-BBCA-0F96-06FB-CA1F829A825F}"/>
          </ac:spMkLst>
        </pc:spChg>
        <pc:spChg chg="del">
          <ac:chgData name="Luke Darnell (2306084)" userId="S::2306084@student.uwtsd.ac.uk::349861ea-dcc0-47c6-bc35-48d9e0ac2738" providerId="AD" clId="Web-{AA7FA564-8252-5312-2331-3A1D54CB3EC1}" dt="2025-02-28T17:08:13.311" v="212"/>
          <ac:spMkLst>
            <pc:docMk/>
            <pc:sldMk cId="3981793226" sldId="263"/>
            <ac:spMk id="3" creationId="{0AF1D422-1385-44BD-C809-96A8513BC781}"/>
          </ac:spMkLst>
        </pc:spChg>
        <pc:spChg chg="add">
          <ac:chgData name="Luke Darnell (2306084)" userId="S::2306084@student.uwtsd.ac.uk::349861ea-dcc0-47c6-bc35-48d9e0ac2738" providerId="AD" clId="Web-{AA7FA564-8252-5312-2331-3A1D54CB3EC1}" dt="2025-02-28T17:08:13.311" v="212"/>
          <ac:spMkLst>
            <pc:docMk/>
            <pc:sldMk cId="3981793226" sldId="263"/>
            <ac:spMk id="10" creationId="{ADE57300-C7FF-4578-99A0-42B0295B123C}"/>
          </ac:spMkLst>
        </pc:spChg>
        <pc:spChg chg="add">
          <ac:chgData name="Luke Darnell (2306084)" userId="S::2306084@student.uwtsd.ac.uk::349861ea-dcc0-47c6-bc35-48d9e0ac2738" providerId="AD" clId="Web-{AA7FA564-8252-5312-2331-3A1D54CB3EC1}" dt="2025-02-28T17:08:13.311" v="212"/>
          <ac:spMkLst>
            <pc:docMk/>
            <pc:sldMk cId="3981793226" sldId="263"/>
            <ac:spMk id="12" creationId="{DB8F8250-7A81-4A19-87AD-FFB2CE4E39A5}"/>
          </ac:spMkLst>
        </pc:spChg>
        <pc:spChg chg="add">
          <ac:chgData name="Luke Darnell (2306084)" userId="S::2306084@student.uwtsd.ac.uk::349861ea-dcc0-47c6-bc35-48d9e0ac2738" providerId="AD" clId="Web-{AA7FA564-8252-5312-2331-3A1D54CB3EC1}" dt="2025-02-28T17:08:13.311" v="212"/>
          <ac:spMkLst>
            <pc:docMk/>
            <pc:sldMk cId="3981793226" sldId="263"/>
            <ac:spMk id="14" creationId="{499F38FC-2DEA-2647-C409-EF75720C1017}"/>
          </ac:spMkLst>
        </pc:spChg>
        <pc:spChg chg="add">
          <ac:chgData name="Luke Darnell (2306084)" userId="S::2306084@student.uwtsd.ac.uk::349861ea-dcc0-47c6-bc35-48d9e0ac2738" providerId="AD" clId="Web-{AA7FA564-8252-5312-2331-3A1D54CB3EC1}" dt="2025-02-28T17:08:13.311" v="212"/>
          <ac:spMkLst>
            <pc:docMk/>
            <pc:sldMk cId="3981793226" sldId="263"/>
            <ac:spMk id="16" creationId="{F3FF94B3-6D3E-44FE-BB02-A9027C0003C7}"/>
          </ac:spMkLst>
        </pc:spChg>
        <pc:spChg chg="add">
          <ac:chgData name="Luke Darnell (2306084)" userId="S::2306084@student.uwtsd.ac.uk::349861ea-dcc0-47c6-bc35-48d9e0ac2738" providerId="AD" clId="Web-{AA7FA564-8252-5312-2331-3A1D54CB3EC1}" dt="2025-02-28T17:08:13.311" v="212"/>
          <ac:spMkLst>
            <pc:docMk/>
            <pc:sldMk cId="3981793226" sldId="263"/>
            <ac:spMk id="18" creationId="{FAF3766F-DEF3-4802-BB0D-7A18EDD9704F}"/>
          </ac:spMkLst>
        </pc:spChg>
        <pc:spChg chg="add">
          <ac:chgData name="Luke Darnell (2306084)" userId="S::2306084@student.uwtsd.ac.uk::349861ea-dcc0-47c6-bc35-48d9e0ac2738" providerId="AD" clId="Web-{AA7FA564-8252-5312-2331-3A1D54CB3EC1}" dt="2025-02-28T17:08:13.311" v="212"/>
          <ac:spMkLst>
            <pc:docMk/>
            <pc:sldMk cId="3981793226" sldId="263"/>
            <ac:spMk id="20" creationId="{D91952F0-771E-D2ED-C333-EEED6708B80C}"/>
          </ac:spMkLst>
        </pc:spChg>
        <pc:spChg chg="add">
          <ac:chgData name="Luke Darnell (2306084)" userId="S::2306084@student.uwtsd.ac.uk::349861ea-dcc0-47c6-bc35-48d9e0ac2738" providerId="AD" clId="Web-{AA7FA564-8252-5312-2331-3A1D54CB3EC1}" dt="2025-02-28T17:08:13.311" v="212"/>
          <ac:spMkLst>
            <pc:docMk/>
            <pc:sldMk cId="3981793226" sldId="263"/>
            <ac:spMk id="22" creationId="{3FB6D83C-2377-9CAD-A991-9E0B6AF25067}"/>
          </ac:spMkLst>
        </pc:spChg>
        <pc:picChg chg="add">
          <ac:chgData name="Luke Darnell (2306084)" userId="S::2306084@student.uwtsd.ac.uk::349861ea-dcc0-47c6-bc35-48d9e0ac2738" providerId="AD" clId="Web-{AA7FA564-8252-5312-2331-3A1D54CB3EC1}" dt="2025-02-28T17:08:13.311" v="212"/>
          <ac:picMkLst>
            <pc:docMk/>
            <pc:sldMk cId="3981793226" sldId="263"/>
            <ac:picMk id="7" creationId="{FAA1F40D-863C-C9A3-1F11-3783F9414477}"/>
          </ac:picMkLst>
        </pc:picChg>
      </pc:sldChg>
      <pc:sldChg chg="addSp delSp modSp new mod setBg">
        <pc:chgData name="Luke Darnell (2306084)" userId="S::2306084@student.uwtsd.ac.uk::349861ea-dcc0-47c6-bc35-48d9e0ac2738" providerId="AD" clId="Web-{AA7FA564-8252-5312-2331-3A1D54CB3EC1}" dt="2025-02-28T17:18:18.035" v="230" actId="20577"/>
        <pc:sldMkLst>
          <pc:docMk/>
          <pc:sldMk cId="2599383410" sldId="264"/>
        </pc:sldMkLst>
        <pc:spChg chg="mod">
          <ac:chgData name="Luke Darnell (2306084)" userId="S::2306084@student.uwtsd.ac.uk::349861ea-dcc0-47c6-bc35-48d9e0ac2738" providerId="AD" clId="Web-{AA7FA564-8252-5312-2331-3A1D54CB3EC1}" dt="2025-02-28T17:09:44.819" v="220" actId="20577"/>
          <ac:spMkLst>
            <pc:docMk/>
            <pc:sldMk cId="2599383410" sldId="264"/>
            <ac:spMk id="2" creationId="{67E4F79E-F16F-E0E1-B71A-C2BA802551C4}"/>
          </ac:spMkLst>
        </pc:spChg>
        <pc:spChg chg="mod">
          <ac:chgData name="Luke Darnell (2306084)" userId="S::2306084@student.uwtsd.ac.uk::349861ea-dcc0-47c6-bc35-48d9e0ac2738" providerId="AD" clId="Web-{AA7FA564-8252-5312-2331-3A1D54CB3EC1}" dt="2025-02-28T17:18:18.035" v="230" actId="20577"/>
          <ac:spMkLst>
            <pc:docMk/>
            <pc:sldMk cId="2599383410" sldId="264"/>
            <ac:spMk id="3" creationId="{A9F08E72-9A06-1734-A05E-F6712FC240B9}"/>
          </ac:spMkLst>
        </pc:spChg>
        <pc:spChg chg="add del">
          <ac:chgData name="Luke Darnell (2306084)" userId="S::2306084@student.uwtsd.ac.uk::349861ea-dcc0-47c6-bc35-48d9e0ac2738" providerId="AD" clId="Web-{AA7FA564-8252-5312-2331-3A1D54CB3EC1}" dt="2025-02-28T17:09:39.256" v="215"/>
          <ac:spMkLst>
            <pc:docMk/>
            <pc:sldMk cId="2599383410" sldId="264"/>
            <ac:spMk id="8" creationId="{42C91D93-014B-66D5-D263-730212C94315}"/>
          </ac:spMkLst>
        </pc:spChg>
        <pc:spChg chg="add del">
          <ac:chgData name="Luke Darnell (2306084)" userId="S::2306084@student.uwtsd.ac.uk::349861ea-dcc0-47c6-bc35-48d9e0ac2738" providerId="AD" clId="Web-{AA7FA564-8252-5312-2331-3A1D54CB3EC1}" dt="2025-02-28T17:09:39.256" v="215"/>
          <ac:spMkLst>
            <pc:docMk/>
            <pc:sldMk cId="2599383410" sldId="264"/>
            <ac:spMk id="10" creationId="{9568B8C9-6702-8441-0D92-220DE92C8861}"/>
          </ac:spMkLst>
        </pc:spChg>
        <pc:spChg chg="add">
          <ac:chgData name="Luke Darnell (2306084)" userId="S::2306084@student.uwtsd.ac.uk::349861ea-dcc0-47c6-bc35-48d9e0ac2738" providerId="AD" clId="Web-{AA7FA564-8252-5312-2331-3A1D54CB3EC1}" dt="2025-02-28T17:09:39.272" v="216"/>
          <ac:spMkLst>
            <pc:docMk/>
            <pc:sldMk cId="2599383410" sldId="264"/>
            <ac:spMk id="12" creationId="{EEF92585-7A99-6108-9663-8C59032742EC}"/>
          </ac:spMkLst>
        </pc:spChg>
        <pc:spChg chg="add">
          <ac:chgData name="Luke Darnell (2306084)" userId="S::2306084@student.uwtsd.ac.uk::349861ea-dcc0-47c6-bc35-48d9e0ac2738" providerId="AD" clId="Web-{AA7FA564-8252-5312-2331-3A1D54CB3EC1}" dt="2025-02-28T17:09:39.272" v="216"/>
          <ac:spMkLst>
            <pc:docMk/>
            <pc:sldMk cId="2599383410" sldId="264"/>
            <ac:spMk id="13" creationId="{C6D5B03A-B780-A698-DFA9-C9932F22DDD0}"/>
          </ac:spMkLst>
        </pc:spChg>
      </pc:sldChg>
      <pc:sldMasterChg chg="del delSldLayout">
        <pc:chgData name="Luke Darnell (2306084)" userId="S::2306084@student.uwtsd.ac.uk::349861ea-dcc0-47c6-bc35-48d9e0ac2738" providerId="AD" clId="Web-{AA7FA564-8252-5312-2331-3A1D54CB3EC1}" dt="2025-02-28T16:49:13.948" v="0"/>
        <pc:sldMasterMkLst>
          <pc:docMk/>
          <pc:sldMasterMk cId="2460954070" sldId="2147483660"/>
        </pc:sldMasterMkLst>
        <pc:sldLayoutChg chg="del">
          <pc:chgData name="Luke Darnell (2306084)" userId="S::2306084@student.uwtsd.ac.uk::349861ea-dcc0-47c6-bc35-48d9e0ac2738" providerId="AD" clId="Web-{AA7FA564-8252-5312-2331-3A1D54CB3EC1}" dt="2025-02-28T16:49:13.948" v="0"/>
          <pc:sldLayoutMkLst>
            <pc:docMk/>
            <pc:sldMasterMk cId="2460954070" sldId="2147483660"/>
            <pc:sldLayoutMk cId="2385387890" sldId="2147483661"/>
          </pc:sldLayoutMkLst>
        </pc:sldLayoutChg>
        <pc:sldLayoutChg chg="del">
          <pc:chgData name="Luke Darnell (2306084)" userId="S::2306084@student.uwtsd.ac.uk::349861ea-dcc0-47c6-bc35-48d9e0ac2738" providerId="AD" clId="Web-{AA7FA564-8252-5312-2331-3A1D54CB3EC1}" dt="2025-02-28T16:49:13.948" v="0"/>
          <pc:sldLayoutMkLst>
            <pc:docMk/>
            <pc:sldMasterMk cId="2460954070" sldId="2147483660"/>
            <pc:sldLayoutMk cId="949138452" sldId="2147483662"/>
          </pc:sldLayoutMkLst>
        </pc:sldLayoutChg>
        <pc:sldLayoutChg chg="del">
          <pc:chgData name="Luke Darnell (2306084)" userId="S::2306084@student.uwtsd.ac.uk::349861ea-dcc0-47c6-bc35-48d9e0ac2738" providerId="AD" clId="Web-{AA7FA564-8252-5312-2331-3A1D54CB3EC1}" dt="2025-02-28T16:49:13.948" v="0"/>
          <pc:sldLayoutMkLst>
            <pc:docMk/>
            <pc:sldMasterMk cId="2460954070" sldId="2147483660"/>
            <pc:sldLayoutMk cId="2591524520" sldId="2147483663"/>
          </pc:sldLayoutMkLst>
        </pc:sldLayoutChg>
        <pc:sldLayoutChg chg="del">
          <pc:chgData name="Luke Darnell (2306084)" userId="S::2306084@student.uwtsd.ac.uk::349861ea-dcc0-47c6-bc35-48d9e0ac2738" providerId="AD" clId="Web-{AA7FA564-8252-5312-2331-3A1D54CB3EC1}" dt="2025-02-28T16:49:13.948" v="0"/>
          <pc:sldLayoutMkLst>
            <pc:docMk/>
            <pc:sldMasterMk cId="2460954070" sldId="2147483660"/>
            <pc:sldLayoutMk cId="1203092039" sldId="2147483664"/>
          </pc:sldLayoutMkLst>
        </pc:sldLayoutChg>
        <pc:sldLayoutChg chg="del">
          <pc:chgData name="Luke Darnell (2306084)" userId="S::2306084@student.uwtsd.ac.uk::349861ea-dcc0-47c6-bc35-48d9e0ac2738" providerId="AD" clId="Web-{AA7FA564-8252-5312-2331-3A1D54CB3EC1}" dt="2025-02-28T16:49:13.948" v="0"/>
          <pc:sldLayoutMkLst>
            <pc:docMk/>
            <pc:sldMasterMk cId="2460954070" sldId="2147483660"/>
            <pc:sldLayoutMk cId="3733172339" sldId="2147483665"/>
          </pc:sldLayoutMkLst>
        </pc:sldLayoutChg>
        <pc:sldLayoutChg chg="del">
          <pc:chgData name="Luke Darnell (2306084)" userId="S::2306084@student.uwtsd.ac.uk::349861ea-dcc0-47c6-bc35-48d9e0ac2738" providerId="AD" clId="Web-{AA7FA564-8252-5312-2331-3A1D54CB3EC1}" dt="2025-02-28T16:49:13.948" v="0"/>
          <pc:sldLayoutMkLst>
            <pc:docMk/>
            <pc:sldMasterMk cId="2460954070" sldId="2147483660"/>
            <pc:sldLayoutMk cId="3210312558" sldId="2147483666"/>
          </pc:sldLayoutMkLst>
        </pc:sldLayoutChg>
        <pc:sldLayoutChg chg="del">
          <pc:chgData name="Luke Darnell (2306084)" userId="S::2306084@student.uwtsd.ac.uk::349861ea-dcc0-47c6-bc35-48d9e0ac2738" providerId="AD" clId="Web-{AA7FA564-8252-5312-2331-3A1D54CB3EC1}" dt="2025-02-28T16:49:13.948" v="0"/>
          <pc:sldLayoutMkLst>
            <pc:docMk/>
            <pc:sldMasterMk cId="2460954070" sldId="2147483660"/>
            <pc:sldLayoutMk cId="3146388984" sldId="2147483667"/>
          </pc:sldLayoutMkLst>
        </pc:sldLayoutChg>
        <pc:sldLayoutChg chg="del">
          <pc:chgData name="Luke Darnell (2306084)" userId="S::2306084@student.uwtsd.ac.uk::349861ea-dcc0-47c6-bc35-48d9e0ac2738" providerId="AD" clId="Web-{AA7FA564-8252-5312-2331-3A1D54CB3EC1}" dt="2025-02-28T16:49:13.948" v="0"/>
          <pc:sldLayoutMkLst>
            <pc:docMk/>
            <pc:sldMasterMk cId="2460954070" sldId="2147483660"/>
            <pc:sldLayoutMk cId="3171841454" sldId="2147483668"/>
          </pc:sldLayoutMkLst>
        </pc:sldLayoutChg>
        <pc:sldLayoutChg chg="del">
          <pc:chgData name="Luke Darnell (2306084)" userId="S::2306084@student.uwtsd.ac.uk::349861ea-dcc0-47c6-bc35-48d9e0ac2738" providerId="AD" clId="Web-{AA7FA564-8252-5312-2331-3A1D54CB3EC1}" dt="2025-02-28T16:49:13.948" v="0"/>
          <pc:sldLayoutMkLst>
            <pc:docMk/>
            <pc:sldMasterMk cId="2460954070" sldId="2147483660"/>
            <pc:sldLayoutMk cId="1718958274" sldId="2147483669"/>
          </pc:sldLayoutMkLst>
        </pc:sldLayoutChg>
        <pc:sldLayoutChg chg="del">
          <pc:chgData name="Luke Darnell (2306084)" userId="S::2306084@student.uwtsd.ac.uk::349861ea-dcc0-47c6-bc35-48d9e0ac2738" providerId="AD" clId="Web-{AA7FA564-8252-5312-2331-3A1D54CB3EC1}" dt="2025-02-28T16:49:13.948" v="0"/>
          <pc:sldLayoutMkLst>
            <pc:docMk/>
            <pc:sldMasterMk cId="2460954070" sldId="2147483660"/>
            <pc:sldLayoutMk cId="2202905451" sldId="2147483670"/>
          </pc:sldLayoutMkLst>
        </pc:sldLayoutChg>
        <pc:sldLayoutChg chg="del">
          <pc:chgData name="Luke Darnell (2306084)" userId="S::2306084@student.uwtsd.ac.uk::349861ea-dcc0-47c6-bc35-48d9e0ac2738" providerId="AD" clId="Web-{AA7FA564-8252-5312-2331-3A1D54CB3EC1}" dt="2025-02-28T16:49:13.948" v="0"/>
          <pc:sldLayoutMkLst>
            <pc:docMk/>
            <pc:sldMasterMk cId="2460954070" sldId="2147483660"/>
            <pc:sldLayoutMk cId="3479445657" sldId="2147483671"/>
          </pc:sldLayoutMkLst>
        </pc:sldLayoutChg>
      </pc:sldMasterChg>
      <pc:sldMasterChg chg="add addSldLayout">
        <pc:chgData name="Luke Darnell (2306084)" userId="S::2306084@student.uwtsd.ac.uk::349861ea-dcc0-47c6-bc35-48d9e0ac2738" providerId="AD" clId="Web-{AA7FA564-8252-5312-2331-3A1D54CB3EC1}" dt="2025-02-28T16:49:13.948" v="0"/>
        <pc:sldMasterMkLst>
          <pc:docMk/>
          <pc:sldMasterMk cId="2129556762" sldId="2147483695"/>
        </pc:sldMasterMkLst>
        <pc:sldLayoutChg chg="add">
          <pc:chgData name="Luke Darnell (2306084)" userId="S::2306084@student.uwtsd.ac.uk::349861ea-dcc0-47c6-bc35-48d9e0ac2738" providerId="AD" clId="Web-{AA7FA564-8252-5312-2331-3A1D54CB3EC1}" dt="2025-02-28T16:49:13.948" v="0"/>
          <pc:sldLayoutMkLst>
            <pc:docMk/>
            <pc:sldMasterMk cId="2129556762" sldId="2147483695"/>
            <pc:sldLayoutMk cId="1347807067" sldId="2147483684"/>
          </pc:sldLayoutMkLst>
        </pc:sldLayoutChg>
        <pc:sldLayoutChg chg="add">
          <pc:chgData name="Luke Darnell (2306084)" userId="S::2306084@student.uwtsd.ac.uk::349861ea-dcc0-47c6-bc35-48d9e0ac2738" providerId="AD" clId="Web-{AA7FA564-8252-5312-2331-3A1D54CB3EC1}" dt="2025-02-28T16:49:13.948" v="0"/>
          <pc:sldLayoutMkLst>
            <pc:docMk/>
            <pc:sldMasterMk cId="2129556762" sldId="2147483695"/>
            <pc:sldLayoutMk cId="3959464692" sldId="2147483685"/>
          </pc:sldLayoutMkLst>
        </pc:sldLayoutChg>
        <pc:sldLayoutChg chg="add">
          <pc:chgData name="Luke Darnell (2306084)" userId="S::2306084@student.uwtsd.ac.uk::349861ea-dcc0-47c6-bc35-48d9e0ac2738" providerId="AD" clId="Web-{AA7FA564-8252-5312-2331-3A1D54CB3EC1}" dt="2025-02-28T16:49:13.948" v="0"/>
          <pc:sldLayoutMkLst>
            <pc:docMk/>
            <pc:sldMasterMk cId="2129556762" sldId="2147483695"/>
            <pc:sldLayoutMk cId="2415850985" sldId="2147483686"/>
          </pc:sldLayoutMkLst>
        </pc:sldLayoutChg>
        <pc:sldLayoutChg chg="add">
          <pc:chgData name="Luke Darnell (2306084)" userId="S::2306084@student.uwtsd.ac.uk::349861ea-dcc0-47c6-bc35-48d9e0ac2738" providerId="AD" clId="Web-{AA7FA564-8252-5312-2331-3A1D54CB3EC1}" dt="2025-02-28T16:49:13.948" v="0"/>
          <pc:sldLayoutMkLst>
            <pc:docMk/>
            <pc:sldMasterMk cId="2129556762" sldId="2147483695"/>
            <pc:sldLayoutMk cId="229443985" sldId="2147483687"/>
          </pc:sldLayoutMkLst>
        </pc:sldLayoutChg>
        <pc:sldLayoutChg chg="add">
          <pc:chgData name="Luke Darnell (2306084)" userId="S::2306084@student.uwtsd.ac.uk::349861ea-dcc0-47c6-bc35-48d9e0ac2738" providerId="AD" clId="Web-{AA7FA564-8252-5312-2331-3A1D54CB3EC1}" dt="2025-02-28T16:49:13.948" v="0"/>
          <pc:sldLayoutMkLst>
            <pc:docMk/>
            <pc:sldMasterMk cId="2129556762" sldId="2147483695"/>
            <pc:sldLayoutMk cId="3901257456" sldId="2147483688"/>
          </pc:sldLayoutMkLst>
        </pc:sldLayoutChg>
        <pc:sldLayoutChg chg="add">
          <pc:chgData name="Luke Darnell (2306084)" userId="S::2306084@student.uwtsd.ac.uk::349861ea-dcc0-47c6-bc35-48d9e0ac2738" providerId="AD" clId="Web-{AA7FA564-8252-5312-2331-3A1D54CB3EC1}" dt="2025-02-28T16:49:13.948" v="0"/>
          <pc:sldLayoutMkLst>
            <pc:docMk/>
            <pc:sldMasterMk cId="2129556762" sldId="2147483695"/>
            <pc:sldLayoutMk cId="2391541916" sldId="2147483689"/>
          </pc:sldLayoutMkLst>
        </pc:sldLayoutChg>
        <pc:sldLayoutChg chg="add">
          <pc:chgData name="Luke Darnell (2306084)" userId="S::2306084@student.uwtsd.ac.uk::349861ea-dcc0-47c6-bc35-48d9e0ac2738" providerId="AD" clId="Web-{AA7FA564-8252-5312-2331-3A1D54CB3EC1}" dt="2025-02-28T16:49:13.948" v="0"/>
          <pc:sldLayoutMkLst>
            <pc:docMk/>
            <pc:sldMasterMk cId="2129556762" sldId="2147483695"/>
            <pc:sldLayoutMk cId="2211835870" sldId="2147483690"/>
          </pc:sldLayoutMkLst>
        </pc:sldLayoutChg>
        <pc:sldLayoutChg chg="add">
          <pc:chgData name="Luke Darnell (2306084)" userId="S::2306084@student.uwtsd.ac.uk::349861ea-dcc0-47c6-bc35-48d9e0ac2738" providerId="AD" clId="Web-{AA7FA564-8252-5312-2331-3A1D54CB3EC1}" dt="2025-02-28T16:49:13.948" v="0"/>
          <pc:sldLayoutMkLst>
            <pc:docMk/>
            <pc:sldMasterMk cId="2129556762" sldId="2147483695"/>
            <pc:sldLayoutMk cId="799125455" sldId="2147483691"/>
          </pc:sldLayoutMkLst>
        </pc:sldLayoutChg>
        <pc:sldLayoutChg chg="add">
          <pc:chgData name="Luke Darnell (2306084)" userId="S::2306084@student.uwtsd.ac.uk::349861ea-dcc0-47c6-bc35-48d9e0ac2738" providerId="AD" clId="Web-{AA7FA564-8252-5312-2331-3A1D54CB3EC1}" dt="2025-02-28T16:49:13.948" v="0"/>
          <pc:sldLayoutMkLst>
            <pc:docMk/>
            <pc:sldMasterMk cId="2129556762" sldId="2147483695"/>
            <pc:sldLayoutMk cId="128207790" sldId="2147483692"/>
          </pc:sldLayoutMkLst>
        </pc:sldLayoutChg>
        <pc:sldLayoutChg chg="add">
          <pc:chgData name="Luke Darnell (2306084)" userId="S::2306084@student.uwtsd.ac.uk::349861ea-dcc0-47c6-bc35-48d9e0ac2738" providerId="AD" clId="Web-{AA7FA564-8252-5312-2331-3A1D54CB3EC1}" dt="2025-02-28T16:49:13.948" v="0"/>
          <pc:sldLayoutMkLst>
            <pc:docMk/>
            <pc:sldMasterMk cId="2129556762" sldId="2147483695"/>
            <pc:sldLayoutMk cId="4057939268" sldId="2147483693"/>
          </pc:sldLayoutMkLst>
        </pc:sldLayoutChg>
        <pc:sldLayoutChg chg="add">
          <pc:chgData name="Luke Darnell (2306084)" userId="S::2306084@student.uwtsd.ac.uk::349861ea-dcc0-47c6-bc35-48d9e0ac2738" providerId="AD" clId="Web-{AA7FA564-8252-5312-2331-3A1D54CB3EC1}" dt="2025-02-28T16:49:13.948" v="0"/>
          <pc:sldLayoutMkLst>
            <pc:docMk/>
            <pc:sldMasterMk cId="2129556762" sldId="2147483695"/>
            <pc:sldLayoutMk cId="1319166937" sldId="2147483694"/>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58E14-23EC-4C25-974C-48FA83988655}"/>
              </a:ext>
            </a:extLst>
          </p:cNvPr>
          <p:cNvSpPr>
            <a:spLocks noGrp="1"/>
          </p:cNvSpPr>
          <p:nvPr>
            <p:ph type="ctrTitle"/>
          </p:nvPr>
        </p:nvSpPr>
        <p:spPr>
          <a:xfrm>
            <a:off x="517870" y="978408"/>
            <a:ext cx="5021183" cy="507422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E9FEDD4-20A1-49F6-9E3E-0B26B426BB73}"/>
              </a:ext>
            </a:extLst>
          </p:cNvPr>
          <p:cNvSpPr>
            <a:spLocks noGrp="1"/>
          </p:cNvSpPr>
          <p:nvPr>
            <p:ph type="subTitle" idx="1"/>
          </p:nvPr>
        </p:nvSpPr>
        <p:spPr>
          <a:xfrm>
            <a:off x="6662167" y="3602038"/>
            <a:ext cx="5021183" cy="2244580"/>
          </a:xfrm>
        </p:spPr>
        <p:txBody>
          <a:bodyPr anchor="b">
            <a:normAutofit/>
          </a:bodyPr>
          <a:lstStyle>
            <a:lvl1pPr marL="0" indent="0" algn="l">
              <a:lnSpc>
                <a:spcPct val="100000"/>
              </a:lnSpc>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580A32F-E6F3-4C2E-B9E3-E47868E42511}"/>
              </a:ext>
            </a:extLst>
          </p:cNvPr>
          <p:cNvSpPr>
            <a:spLocks noGrp="1"/>
          </p:cNvSpPr>
          <p:nvPr>
            <p:ph type="dt" sz="half" idx="10"/>
          </p:nvPr>
        </p:nvSpPr>
        <p:spPr/>
        <p:txBody>
          <a:bodyPr/>
          <a:lstStyle/>
          <a:p>
            <a:fld id="{3391A759-BFF8-4B5B-9ECE-D93AC303B331}" type="datetime1">
              <a:rPr lang="en-US" smtClean="0"/>
              <a:t>2/28/2025</a:t>
            </a:fld>
            <a:endParaRPr lang="en-US"/>
          </a:p>
        </p:txBody>
      </p:sp>
      <p:sp>
        <p:nvSpPr>
          <p:cNvPr id="5" name="Footer Placeholder 4">
            <a:extLst>
              <a:ext uri="{FF2B5EF4-FFF2-40B4-BE49-F238E27FC236}">
                <a16:creationId xmlns:a16="http://schemas.microsoft.com/office/drawing/2014/main" id="{78806724-A87A-4231-BFD9-277482AF78C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730D1AF-36B8-4BB8-BD6A-71194F7BC31C}"/>
              </a:ext>
            </a:extLst>
          </p:cNvPr>
          <p:cNvSpPr>
            <a:spLocks noGrp="1"/>
          </p:cNvSpPr>
          <p:nvPr>
            <p:ph type="sldNum" sz="quarter" idx="12"/>
          </p:nvPr>
        </p:nvSpPr>
        <p:spPr/>
        <p:txBody>
          <a:bodyPr/>
          <a:lstStyle/>
          <a:p>
            <a:fld id="{DFDF98CC-160E-494C-8C3C-8CDC5FA257DE}" type="slidenum">
              <a:rPr lang="en-US" smtClean="0"/>
              <a:t>‹#›</a:t>
            </a:fld>
            <a:endParaRPr lang="en-US"/>
          </a:p>
        </p:txBody>
      </p:sp>
      <p:sp>
        <p:nvSpPr>
          <p:cNvPr id="8" name="Rectangle 7">
            <a:extLst>
              <a:ext uri="{FF2B5EF4-FFF2-40B4-BE49-F238E27FC236}">
                <a16:creationId xmlns:a16="http://schemas.microsoft.com/office/drawing/2014/main" id="{F3FF94B3-6D3E-44FE-BB02-A9027C0003C7}"/>
              </a:ext>
              <a:ext uri="{C183D7F6-B498-43B3-948B-1728B52AA6E4}">
                <adec:decorative xmlns:adec="http://schemas.microsoft.com/office/drawing/2017/decorative" val="1"/>
              </a:ext>
            </a:extLst>
          </p:cNvPr>
          <p:cNvSpPr/>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118358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63D8A-C68D-4CF9-9D15-3E09BCC09F6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524D94C-E537-4FF3-AAF8-A85F05C31A7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824B1D4-6731-4993-8609-16C1D3327986}"/>
              </a:ext>
            </a:extLst>
          </p:cNvPr>
          <p:cNvSpPr>
            <a:spLocks noGrp="1"/>
          </p:cNvSpPr>
          <p:nvPr>
            <p:ph type="dt" sz="half" idx="10"/>
          </p:nvPr>
        </p:nvSpPr>
        <p:spPr/>
        <p:txBody>
          <a:bodyPr/>
          <a:lstStyle/>
          <a:p>
            <a:fld id="{EEBAB316-A2E6-49F2-825C-64AA951E4184}" type="datetime1">
              <a:rPr lang="en-US" smtClean="0"/>
              <a:t>2/28/2025</a:t>
            </a:fld>
            <a:endParaRPr lang="en-US"/>
          </a:p>
        </p:txBody>
      </p:sp>
      <p:sp>
        <p:nvSpPr>
          <p:cNvPr id="5" name="Footer Placeholder 4">
            <a:extLst>
              <a:ext uri="{FF2B5EF4-FFF2-40B4-BE49-F238E27FC236}">
                <a16:creationId xmlns:a16="http://schemas.microsoft.com/office/drawing/2014/main" id="{3DFB7BBD-CEEB-4256-84B2-6D907E11880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972A8B7-F430-4F4A-BB63-481F51E58800}"/>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7991254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BAC1C-A332-4BA5-8C9C-FE0396C81619}"/>
              </a:ext>
            </a:extLst>
          </p:cNvPr>
          <p:cNvSpPr>
            <a:spLocks noGrp="1"/>
          </p:cNvSpPr>
          <p:nvPr>
            <p:ph type="title"/>
          </p:nvPr>
        </p:nvSpPr>
        <p:spPr>
          <a:xfrm>
            <a:off x="517870" y="978408"/>
            <a:ext cx="5020056" cy="4870974"/>
          </a:xfrm>
        </p:spPr>
        <p:txBody>
          <a:bodyPr anchor="t">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0D8D137-710E-4125-B5E9-F63E7F1C9C9D}"/>
              </a:ext>
            </a:extLst>
          </p:cNvPr>
          <p:cNvSpPr>
            <a:spLocks noGrp="1"/>
          </p:cNvSpPr>
          <p:nvPr>
            <p:ph type="body" idx="1"/>
          </p:nvPr>
        </p:nvSpPr>
        <p:spPr>
          <a:xfrm>
            <a:off x="6662167" y="3566639"/>
            <a:ext cx="5021183" cy="2279979"/>
          </a:xfrm>
        </p:spPr>
        <p:txBody>
          <a:bodyPr anchor="b">
            <a:normAutofit/>
          </a:bodyPr>
          <a:lstStyle>
            <a:lvl1pPr marL="0" indent="0">
              <a:buNone/>
              <a:defRPr sz="2200" i="1">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D5480C5-E9A6-425E-B050-03E444BE92C9}"/>
              </a:ext>
            </a:extLst>
          </p:cNvPr>
          <p:cNvSpPr>
            <a:spLocks noGrp="1"/>
          </p:cNvSpPr>
          <p:nvPr>
            <p:ph type="dt" sz="half" idx="10"/>
          </p:nvPr>
        </p:nvSpPr>
        <p:spPr/>
        <p:txBody>
          <a:bodyPr/>
          <a:lstStyle/>
          <a:p>
            <a:fld id="{5AE9748B-ADD6-4C5A-8C2A-A39721276E74}" type="datetime1">
              <a:rPr lang="en-US" smtClean="0"/>
              <a:t>2/28/2025</a:t>
            </a:fld>
            <a:endParaRPr lang="en-US"/>
          </a:p>
        </p:txBody>
      </p:sp>
      <p:sp>
        <p:nvSpPr>
          <p:cNvPr id="5" name="Footer Placeholder 4">
            <a:extLst>
              <a:ext uri="{FF2B5EF4-FFF2-40B4-BE49-F238E27FC236}">
                <a16:creationId xmlns:a16="http://schemas.microsoft.com/office/drawing/2014/main" id="{951B4831-6C0B-4E0B-A341-91E4C5D36B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F011EE6-252D-46DD-94DF-C42657EF2CD9}"/>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1282077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04B06-C54A-4B7B-B6D1-436428EAF8E2}"/>
              </a:ext>
            </a:extLst>
          </p:cNvPr>
          <p:cNvSpPr>
            <a:spLocks noGrp="1"/>
          </p:cNvSpPr>
          <p:nvPr>
            <p:ph type="title"/>
          </p:nvPr>
        </p:nvSpPr>
        <p:spPr>
          <a:xfrm>
            <a:off x="517870" y="978408"/>
            <a:ext cx="5021182" cy="520769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5723919-9A2F-4D97-8F31-6E35BD5975B0}"/>
              </a:ext>
            </a:extLst>
          </p:cNvPr>
          <p:cNvSpPr>
            <a:spLocks noGrp="1"/>
          </p:cNvSpPr>
          <p:nvPr>
            <p:ph sz="half" idx="1"/>
          </p:nvPr>
        </p:nvSpPr>
        <p:spPr>
          <a:xfrm>
            <a:off x="6063049" y="969264"/>
            <a:ext cx="5290751" cy="25551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F8DA345-F684-4BAA-A22C-E725B3A6037F}"/>
              </a:ext>
            </a:extLst>
          </p:cNvPr>
          <p:cNvSpPr>
            <a:spLocks noGrp="1"/>
          </p:cNvSpPr>
          <p:nvPr>
            <p:ph sz="half" idx="2"/>
          </p:nvPr>
        </p:nvSpPr>
        <p:spPr>
          <a:xfrm>
            <a:off x="6063049" y="3621849"/>
            <a:ext cx="5290751" cy="25551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6399C52-9753-45D8-9646-CF31BB01577C}"/>
              </a:ext>
            </a:extLst>
          </p:cNvPr>
          <p:cNvSpPr>
            <a:spLocks noGrp="1"/>
          </p:cNvSpPr>
          <p:nvPr>
            <p:ph type="dt" sz="half" idx="10"/>
          </p:nvPr>
        </p:nvSpPr>
        <p:spPr/>
        <p:txBody>
          <a:bodyPr/>
          <a:lstStyle/>
          <a:p>
            <a:fld id="{7241FB0F-3C5C-4949-B933-9C7E511ED094}" type="datetime1">
              <a:rPr lang="en-US" smtClean="0"/>
              <a:t>2/28/2025</a:t>
            </a:fld>
            <a:endParaRPr lang="en-US"/>
          </a:p>
        </p:txBody>
      </p:sp>
      <p:sp>
        <p:nvSpPr>
          <p:cNvPr id="6" name="Footer Placeholder 5">
            <a:extLst>
              <a:ext uri="{FF2B5EF4-FFF2-40B4-BE49-F238E27FC236}">
                <a16:creationId xmlns:a16="http://schemas.microsoft.com/office/drawing/2014/main" id="{C2F95E57-622C-4199-940E-F5462E1AC44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01B7592-00E8-41EF-B749-2A5EA8E460DA}"/>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40579392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A2291277-967B-4176-B40B-9EC360626994}"/>
              </a:ext>
            </a:extLst>
          </p:cNvPr>
          <p:cNvSpPr/>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cap="none" spc="0">
              <a:ln w="0"/>
              <a:solidFill>
                <a:schemeClr val="tx1"/>
              </a:solidFill>
              <a:effectLst>
                <a:outerShdw blurRad="38100" dist="19050" dir="2700000" algn="tl" rotWithShape="0">
                  <a:schemeClr val="dk1">
                    <a:alpha val="40000"/>
                  </a:schemeClr>
                </a:outerShdw>
              </a:effectLst>
            </a:endParaRPr>
          </a:p>
        </p:txBody>
      </p:sp>
      <p:sp>
        <p:nvSpPr>
          <p:cNvPr id="2" name="Title 1">
            <a:extLst>
              <a:ext uri="{FF2B5EF4-FFF2-40B4-BE49-F238E27FC236}">
                <a16:creationId xmlns:a16="http://schemas.microsoft.com/office/drawing/2014/main" id="{FCB11C00-F7CB-4484-807A-D12745CD3CC8}"/>
              </a:ext>
            </a:extLst>
          </p:cNvPr>
          <p:cNvSpPr>
            <a:spLocks noGrp="1"/>
          </p:cNvSpPr>
          <p:nvPr>
            <p:ph type="title"/>
          </p:nvPr>
        </p:nvSpPr>
        <p:spPr>
          <a:xfrm>
            <a:off x="517869" y="978119"/>
            <a:ext cx="11165481" cy="107305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FAAA6E-E243-48B3-9585-3C1420B3E19F}"/>
              </a:ext>
            </a:extLst>
          </p:cNvPr>
          <p:cNvSpPr>
            <a:spLocks noGrp="1"/>
          </p:cNvSpPr>
          <p:nvPr>
            <p:ph type="body" idx="1"/>
          </p:nvPr>
        </p:nvSpPr>
        <p:spPr>
          <a:xfrm>
            <a:off x="517870" y="2178908"/>
            <a:ext cx="5020056" cy="65490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D01B8-0F2E-41A4-B21C-334393F6A677}"/>
              </a:ext>
            </a:extLst>
          </p:cNvPr>
          <p:cNvSpPr>
            <a:spLocks noGrp="1"/>
          </p:cNvSpPr>
          <p:nvPr>
            <p:ph sz="half" idx="2"/>
          </p:nvPr>
        </p:nvSpPr>
        <p:spPr>
          <a:xfrm>
            <a:off x="517870" y="2876085"/>
            <a:ext cx="5020056" cy="33228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89B23F-3E60-415A-9CE7-0928B5CFB2B3}"/>
              </a:ext>
            </a:extLst>
          </p:cNvPr>
          <p:cNvSpPr>
            <a:spLocks noGrp="1"/>
          </p:cNvSpPr>
          <p:nvPr>
            <p:ph type="body" sz="quarter" idx="3"/>
          </p:nvPr>
        </p:nvSpPr>
        <p:spPr>
          <a:xfrm>
            <a:off x="6662168" y="2178908"/>
            <a:ext cx="5021182" cy="65490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0223446-0CDC-402B-8D71-D9D29F6DFFCC}"/>
              </a:ext>
            </a:extLst>
          </p:cNvPr>
          <p:cNvSpPr>
            <a:spLocks noGrp="1"/>
          </p:cNvSpPr>
          <p:nvPr>
            <p:ph sz="quarter" idx="4"/>
          </p:nvPr>
        </p:nvSpPr>
        <p:spPr>
          <a:xfrm>
            <a:off x="6662168" y="2876085"/>
            <a:ext cx="5021182" cy="33228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02B77D3-C6EC-4FFD-9E10-24E1AC542019}"/>
              </a:ext>
            </a:extLst>
          </p:cNvPr>
          <p:cNvSpPr>
            <a:spLocks noGrp="1"/>
          </p:cNvSpPr>
          <p:nvPr>
            <p:ph type="dt" sz="half" idx="10"/>
          </p:nvPr>
        </p:nvSpPr>
        <p:spPr>
          <a:xfrm>
            <a:off x="517870" y="6420414"/>
            <a:ext cx="2743200" cy="365125"/>
          </a:xfrm>
        </p:spPr>
        <p:txBody>
          <a:bodyPr/>
          <a:lstStyle/>
          <a:p>
            <a:fld id="{C2F01D58-E949-4BCB-829A-BBF80E38D59C}" type="datetime1">
              <a:rPr lang="en-US" smtClean="0"/>
              <a:t>2/28/2025</a:t>
            </a:fld>
            <a:endParaRPr lang="en-US"/>
          </a:p>
        </p:txBody>
      </p:sp>
      <p:sp>
        <p:nvSpPr>
          <p:cNvPr id="8" name="Footer Placeholder 7">
            <a:extLst>
              <a:ext uri="{FF2B5EF4-FFF2-40B4-BE49-F238E27FC236}">
                <a16:creationId xmlns:a16="http://schemas.microsoft.com/office/drawing/2014/main" id="{209DF31B-BD07-4DC2-95C2-B77E51AAEFF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54CE5A-3A0A-4AAB-81D2-F1C20636E54C}"/>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13191669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216B8-52AB-412B-BBE7-B6BE698FA29B}"/>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0BF779C3-9D19-467E-A5D2-0920834DA13C}"/>
              </a:ext>
            </a:extLst>
          </p:cNvPr>
          <p:cNvSpPr>
            <a:spLocks noGrp="1"/>
          </p:cNvSpPr>
          <p:nvPr>
            <p:ph type="dt" sz="half" idx="10"/>
          </p:nvPr>
        </p:nvSpPr>
        <p:spPr/>
        <p:txBody>
          <a:bodyPr/>
          <a:lstStyle/>
          <a:p>
            <a:fld id="{FF10A846-0DA4-4D92-9BF1-DE8C52C1F4DF}" type="datetime1">
              <a:rPr lang="en-US" smtClean="0"/>
              <a:t>2/28/2025</a:t>
            </a:fld>
            <a:endParaRPr lang="en-US"/>
          </a:p>
        </p:txBody>
      </p:sp>
      <p:sp>
        <p:nvSpPr>
          <p:cNvPr id="4" name="Footer Placeholder 3">
            <a:extLst>
              <a:ext uri="{FF2B5EF4-FFF2-40B4-BE49-F238E27FC236}">
                <a16:creationId xmlns:a16="http://schemas.microsoft.com/office/drawing/2014/main" id="{8E272BB4-C8D8-4F74-9677-5AC979932A75}"/>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96B49B8-779F-4492-ABD9-96F0D042AC41}"/>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39012574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3B976BF-9339-48D6-881A-280D15492E05}"/>
              </a:ext>
            </a:extLst>
          </p:cNvPr>
          <p:cNvSpPr>
            <a:spLocks noGrp="1"/>
          </p:cNvSpPr>
          <p:nvPr>
            <p:ph type="dt" sz="half" idx="10"/>
          </p:nvPr>
        </p:nvSpPr>
        <p:spPr/>
        <p:txBody>
          <a:bodyPr/>
          <a:lstStyle/>
          <a:p>
            <a:fld id="{E9412331-4A9C-472F-A7FA-968157338839}" type="datetime1">
              <a:rPr lang="en-US" smtClean="0"/>
              <a:t>2/28/2025</a:t>
            </a:fld>
            <a:endParaRPr lang="en-US"/>
          </a:p>
        </p:txBody>
      </p:sp>
      <p:sp>
        <p:nvSpPr>
          <p:cNvPr id="3" name="Footer Placeholder 2">
            <a:extLst>
              <a:ext uri="{FF2B5EF4-FFF2-40B4-BE49-F238E27FC236}">
                <a16:creationId xmlns:a16="http://schemas.microsoft.com/office/drawing/2014/main" id="{45277605-C9C8-432E-9662-D7D410B151D5}"/>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522432B6-4A12-46EF-98A7-B5D50BD516F0}"/>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13478070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F191C-AF68-4230-A7B2-F8F07B486EDC}"/>
              </a:ext>
            </a:extLst>
          </p:cNvPr>
          <p:cNvSpPr>
            <a:spLocks noGrp="1"/>
          </p:cNvSpPr>
          <p:nvPr>
            <p:ph type="title"/>
          </p:nvPr>
        </p:nvSpPr>
        <p:spPr>
          <a:xfrm>
            <a:off x="517870" y="978408"/>
            <a:ext cx="5020948" cy="2270641"/>
          </a:xfrm>
        </p:spPr>
        <p:txBody>
          <a:bodyPr anchor="t">
            <a:no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58F9F11-5FCF-4D7E-BA51-38CB84277DC9}"/>
              </a:ext>
            </a:extLst>
          </p:cNvPr>
          <p:cNvSpPr>
            <a:spLocks noGrp="1"/>
          </p:cNvSpPr>
          <p:nvPr>
            <p:ph idx="1"/>
          </p:nvPr>
        </p:nvSpPr>
        <p:spPr>
          <a:xfrm>
            <a:off x="6653182" y="987423"/>
            <a:ext cx="5020948" cy="487362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373B519B-06C0-41BC-95FB-FB1FE436375E}"/>
              </a:ext>
            </a:extLst>
          </p:cNvPr>
          <p:cNvSpPr>
            <a:spLocks noGrp="1"/>
          </p:cNvSpPr>
          <p:nvPr>
            <p:ph type="body" sz="half" idx="2"/>
          </p:nvPr>
        </p:nvSpPr>
        <p:spPr>
          <a:xfrm>
            <a:off x="517870" y="3361038"/>
            <a:ext cx="5020948" cy="2507949"/>
          </a:xfrm>
        </p:spPr>
        <p:txBody>
          <a:bodyPr>
            <a:normAutofit/>
          </a:bodyPr>
          <a:lstStyle>
            <a:lvl1pPr marL="0" indent="0">
              <a:buNone/>
              <a:defRPr sz="2400" b="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BB8B70C-015C-4832-AFF6-D033E022746B}"/>
              </a:ext>
            </a:extLst>
          </p:cNvPr>
          <p:cNvSpPr>
            <a:spLocks noGrp="1"/>
          </p:cNvSpPr>
          <p:nvPr>
            <p:ph type="dt" sz="half" idx="10"/>
          </p:nvPr>
        </p:nvSpPr>
        <p:spPr/>
        <p:txBody>
          <a:bodyPr/>
          <a:lstStyle/>
          <a:p>
            <a:fld id="{A2197F3D-ED52-43FD-A26D-318B71534485}" type="datetime1">
              <a:rPr lang="en-US" smtClean="0"/>
              <a:t>2/28/2025</a:t>
            </a:fld>
            <a:endParaRPr lang="en-US"/>
          </a:p>
        </p:txBody>
      </p:sp>
      <p:sp>
        <p:nvSpPr>
          <p:cNvPr id="6" name="Footer Placeholder 5">
            <a:extLst>
              <a:ext uri="{FF2B5EF4-FFF2-40B4-BE49-F238E27FC236}">
                <a16:creationId xmlns:a16="http://schemas.microsoft.com/office/drawing/2014/main" id="{BEF1A6FB-8C14-46D1-90A5-0FF11DE7863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782C585-6FA1-4E94-9C1C-A1DEDE551086}"/>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39594646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98B43-D1CE-43F4-A367-EF1FE9688913}"/>
              </a:ext>
            </a:extLst>
          </p:cNvPr>
          <p:cNvSpPr>
            <a:spLocks noGrp="1"/>
          </p:cNvSpPr>
          <p:nvPr>
            <p:ph type="title"/>
          </p:nvPr>
        </p:nvSpPr>
        <p:spPr>
          <a:xfrm>
            <a:off x="517870" y="978408"/>
            <a:ext cx="5020948" cy="2270641"/>
          </a:xfrm>
        </p:spPr>
        <p:txBody>
          <a:bodyPr anchor="t">
            <a:noAutofit/>
          </a:bodyPr>
          <a:lstStyle>
            <a:lvl1pPr>
              <a:defRPr sz="44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2B73978-8CDF-4C0E-ABA1-7291A0347362}"/>
              </a:ext>
            </a:extLst>
          </p:cNvPr>
          <p:cNvSpPr>
            <a:spLocks noGrp="1"/>
          </p:cNvSpPr>
          <p:nvPr>
            <p:ph type="pic" idx="1"/>
          </p:nvPr>
        </p:nvSpPr>
        <p:spPr>
          <a:xfrm>
            <a:off x="6662168" y="987425"/>
            <a:ext cx="5027005"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45BECC62-ED45-451E-BEC5-A03C6A554D26}"/>
              </a:ext>
            </a:extLst>
          </p:cNvPr>
          <p:cNvSpPr>
            <a:spLocks noGrp="1"/>
          </p:cNvSpPr>
          <p:nvPr>
            <p:ph type="body" sz="half" idx="2"/>
          </p:nvPr>
        </p:nvSpPr>
        <p:spPr>
          <a:xfrm>
            <a:off x="517870" y="3340442"/>
            <a:ext cx="5020948" cy="2528545"/>
          </a:xfrm>
        </p:spPr>
        <p:txBody>
          <a:bodyPr>
            <a:normAutofit/>
          </a:bodyPr>
          <a:lstStyle>
            <a:lvl1pPr marL="0" indent="0">
              <a:buNone/>
              <a:defRPr sz="2200" b="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1A7A86-B983-4315-9312-936B4FCF75FE}"/>
              </a:ext>
            </a:extLst>
          </p:cNvPr>
          <p:cNvSpPr>
            <a:spLocks noGrp="1"/>
          </p:cNvSpPr>
          <p:nvPr>
            <p:ph type="dt" sz="half" idx="10"/>
          </p:nvPr>
        </p:nvSpPr>
        <p:spPr/>
        <p:txBody>
          <a:bodyPr/>
          <a:lstStyle/>
          <a:p>
            <a:fld id="{3D291FA4-6264-4BB8-B3B5-77711EED2D82}" type="datetime1">
              <a:rPr lang="en-US" smtClean="0"/>
              <a:t>2/28/2025</a:t>
            </a:fld>
            <a:endParaRPr lang="en-US"/>
          </a:p>
        </p:txBody>
      </p:sp>
      <p:sp>
        <p:nvSpPr>
          <p:cNvPr id="6" name="Footer Placeholder 5">
            <a:extLst>
              <a:ext uri="{FF2B5EF4-FFF2-40B4-BE49-F238E27FC236}">
                <a16:creationId xmlns:a16="http://schemas.microsoft.com/office/drawing/2014/main" id="{1E2E88C0-25A5-46F9-AB35-EAD50E6B913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A0F9EA8-45AD-478E-8606-9328245BC8A6}"/>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24158509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F6B8E-1D8E-4105-9BBB-D53AD24B738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3825530-6629-4FEA-9670-EB21A2F5BA4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C664C7A-A73F-46F5-BC33-696671DAEEE7}"/>
              </a:ext>
            </a:extLst>
          </p:cNvPr>
          <p:cNvSpPr>
            <a:spLocks noGrp="1"/>
          </p:cNvSpPr>
          <p:nvPr>
            <p:ph type="dt" sz="half" idx="10"/>
          </p:nvPr>
        </p:nvSpPr>
        <p:spPr/>
        <p:txBody>
          <a:bodyPr/>
          <a:lstStyle/>
          <a:p>
            <a:fld id="{6DFDF398-5DA3-4937-BE3F-7CA1B9158252}" type="datetime1">
              <a:rPr lang="en-US" smtClean="0"/>
              <a:t>2/28/2025</a:t>
            </a:fld>
            <a:endParaRPr lang="en-US"/>
          </a:p>
        </p:txBody>
      </p:sp>
      <p:sp>
        <p:nvSpPr>
          <p:cNvPr id="5" name="Footer Placeholder 4">
            <a:extLst>
              <a:ext uri="{FF2B5EF4-FFF2-40B4-BE49-F238E27FC236}">
                <a16:creationId xmlns:a16="http://schemas.microsoft.com/office/drawing/2014/main" id="{512B3CC0-B649-4509-A4B6-DF9D20EFACE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2CECCCA-3F2A-46F3-BF45-7C862FF1D752}"/>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2294439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A50133B-2446-4168-AA17-6538910668FD}"/>
              </a:ext>
            </a:extLst>
          </p:cNvPr>
          <p:cNvSpPr>
            <a:spLocks noGrp="1"/>
          </p:cNvSpPr>
          <p:nvPr>
            <p:ph type="title" orient="vert"/>
          </p:nvPr>
        </p:nvSpPr>
        <p:spPr>
          <a:xfrm>
            <a:off x="6662168" y="996791"/>
            <a:ext cx="5011962" cy="495692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C006A9AD-2756-4C51-A958-6756301EB938}"/>
              </a:ext>
            </a:extLst>
          </p:cNvPr>
          <p:cNvSpPr>
            <a:spLocks noGrp="1"/>
          </p:cNvSpPr>
          <p:nvPr>
            <p:ph type="body" orient="vert" idx="1"/>
          </p:nvPr>
        </p:nvSpPr>
        <p:spPr>
          <a:xfrm>
            <a:off x="517870" y="996791"/>
            <a:ext cx="5021183" cy="49569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E42995D-CCEA-43AF-973B-8B6B56A567E8}"/>
              </a:ext>
            </a:extLst>
          </p:cNvPr>
          <p:cNvSpPr>
            <a:spLocks noGrp="1"/>
          </p:cNvSpPr>
          <p:nvPr>
            <p:ph type="dt" sz="half" idx="10"/>
          </p:nvPr>
        </p:nvSpPr>
        <p:spPr/>
        <p:txBody>
          <a:bodyPr/>
          <a:lstStyle/>
          <a:p>
            <a:fld id="{8F191ED9-F929-4A92-90F9-3C9C84ABBE83}" type="datetime1">
              <a:rPr lang="en-US" smtClean="0"/>
              <a:t>2/28/2025</a:t>
            </a:fld>
            <a:endParaRPr lang="en-US"/>
          </a:p>
        </p:txBody>
      </p:sp>
      <p:sp>
        <p:nvSpPr>
          <p:cNvPr id="5" name="Footer Placeholder 4">
            <a:extLst>
              <a:ext uri="{FF2B5EF4-FFF2-40B4-BE49-F238E27FC236}">
                <a16:creationId xmlns:a16="http://schemas.microsoft.com/office/drawing/2014/main" id="{2A4029CF-BA62-4CCD-956E-FFA0B37B8A3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CE0B3D-96AB-41B3-ABDD-5B0DE863DAFC}"/>
              </a:ext>
            </a:extLst>
          </p:cNvPr>
          <p:cNvSpPr>
            <a:spLocks noGrp="1"/>
          </p:cNvSpPr>
          <p:nvPr>
            <p:ph type="sldNum" sz="quarter" idx="12"/>
          </p:nvPr>
        </p:nvSpPr>
        <p:spPr/>
        <p:txBody>
          <a:bodyPr/>
          <a:lstStyle/>
          <a:p>
            <a:fld id="{DFDF98CC-160E-494C-8C3C-8CDC5FA257DE}" type="slidenum">
              <a:rPr lang="en-US" smtClean="0"/>
              <a:t>‹#›</a:t>
            </a:fld>
            <a:endParaRPr lang="en-US"/>
          </a:p>
        </p:txBody>
      </p:sp>
      <p:sp>
        <p:nvSpPr>
          <p:cNvPr id="12" name="Rectangle 11">
            <a:extLst>
              <a:ext uri="{FF2B5EF4-FFF2-40B4-BE49-F238E27FC236}">
                <a16:creationId xmlns:a16="http://schemas.microsoft.com/office/drawing/2014/main" id="{4618136A-0796-46EB-89BB-4C73C0258FE9}"/>
              </a:ext>
              <a:ext uri="{C183D7F6-B498-43B3-948B-1728B52AA6E4}">
                <adec:decorative xmlns:adec="http://schemas.microsoft.com/office/drawing/2017/decorative" val="1"/>
              </a:ext>
            </a:extLst>
          </p:cNvPr>
          <p:cNvSpPr/>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915419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D61AD20-E240-4E6F-AF91-689F7AEEE33A}"/>
              </a:ext>
            </a:extLst>
          </p:cNvPr>
          <p:cNvSpPr>
            <a:spLocks noGrp="1"/>
          </p:cNvSpPr>
          <p:nvPr>
            <p:ph type="title"/>
          </p:nvPr>
        </p:nvSpPr>
        <p:spPr>
          <a:xfrm>
            <a:off x="517870" y="978408"/>
            <a:ext cx="5021182" cy="4870457"/>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2E78801-35D1-4C19-BC2B-EAC7EE917E73}"/>
              </a:ext>
            </a:extLst>
          </p:cNvPr>
          <p:cNvSpPr>
            <a:spLocks noGrp="1"/>
          </p:cNvSpPr>
          <p:nvPr>
            <p:ph type="body" idx="1"/>
          </p:nvPr>
        </p:nvSpPr>
        <p:spPr>
          <a:xfrm>
            <a:off x="6662168" y="969264"/>
            <a:ext cx="5021182" cy="487045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1282A45-C5B9-4575-8E28-A35767B4D71C}"/>
              </a:ext>
            </a:extLst>
          </p:cNvPr>
          <p:cNvSpPr>
            <a:spLocks noGrp="1"/>
          </p:cNvSpPr>
          <p:nvPr>
            <p:ph type="dt" sz="half" idx="2"/>
          </p:nvPr>
        </p:nvSpPr>
        <p:spPr>
          <a:xfrm>
            <a:off x="517870" y="6420414"/>
            <a:ext cx="2743200" cy="365125"/>
          </a:xfrm>
          <a:prstGeom prst="rect">
            <a:avLst/>
          </a:prstGeom>
        </p:spPr>
        <p:txBody>
          <a:bodyPr vert="horz" lIns="91440" tIns="45720" rIns="91440" bIns="45720" rtlCol="0" anchor="ctr"/>
          <a:lstStyle>
            <a:lvl1pPr algn="l">
              <a:defRPr sz="900">
                <a:solidFill>
                  <a:schemeClr val="tx1"/>
                </a:solidFill>
              </a:defRPr>
            </a:lvl1pPr>
          </a:lstStyle>
          <a:p>
            <a:fld id="{E7F6A1D9-D323-4F4E-8655-25E2D32CE742}" type="datetime1">
              <a:rPr lang="en-US" smtClean="0"/>
              <a:t>2/28/2025</a:t>
            </a:fld>
            <a:endParaRPr lang="en-US"/>
          </a:p>
        </p:txBody>
      </p:sp>
      <p:sp>
        <p:nvSpPr>
          <p:cNvPr id="5" name="Footer Placeholder 4">
            <a:extLst>
              <a:ext uri="{FF2B5EF4-FFF2-40B4-BE49-F238E27FC236}">
                <a16:creationId xmlns:a16="http://schemas.microsoft.com/office/drawing/2014/main" id="{2E9D0933-AA03-4018-8E37-004CFB9F61D6}"/>
              </a:ext>
            </a:extLst>
          </p:cNvPr>
          <p:cNvSpPr>
            <a:spLocks noGrp="1"/>
          </p:cNvSpPr>
          <p:nvPr>
            <p:ph type="ftr" sz="quarter" idx="3"/>
          </p:nvPr>
        </p:nvSpPr>
        <p:spPr>
          <a:xfrm>
            <a:off x="517870" y="97713"/>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F282A-DF4A-4A2D-9672-8F0F770A3F1A}"/>
              </a:ext>
            </a:extLst>
          </p:cNvPr>
          <p:cNvSpPr>
            <a:spLocks noGrp="1"/>
          </p:cNvSpPr>
          <p:nvPr>
            <p:ph type="sldNum" sz="quarter" idx="4"/>
          </p:nvPr>
        </p:nvSpPr>
        <p:spPr>
          <a:xfrm>
            <a:off x="11454317" y="6420414"/>
            <a:ext cx="637909" cy="365125"/>
          </a:xfrm>
          <a:prstGeom prst="rect">
            <a:avLst/>
          </a:prstGeom>
        </p:spPr>
        <p:txBody>
          <a:bodyPr vert="horz" lIns="91440" tIns="45720" rIns="91440" bIns="45720" rtlCol="0" anchor="ctr"/>
          <a:lstStyle>
            <a:lvl1pPr algn="r">
              <a:defRPr sz="900">
                <a:solidFill>
                  <a:schemeClr val="tx1"/>
                </a:solidFill>
              </a:defRPr>
            </a:lvl1pPr>
          </a:lstStyle>
          <a:p>
            <a:fld id="{DFDF98CC-160E-494C-8C3C-8CDC5FA257DE}" type="slidenum">
              <a:rPr lang="en-US" smtClean="0"/>
              <a:pPr/>
              <a:t>‹#›</a:t>
            </a:fld>
            <a:endParaRPr lang="en-US" dirty="0"/>
          </a:p>
        </p:txBody>
      </p:sp>
      <p:sp>
        <p:nvSpPr>
          <p:cNvPr id="14" name="Rectangle 13">
            <a:extLst>
              <a:ext uri="{FF2B5EF4-FFF2-40B4-BE49-F238E27FC236}">
                <a16:creationId xmlns:a16="http://schemas.microsoft.com/office/drawing/2014/main" id="{ADE57300-C7FF-4578-99A0-42B0295B123C}"/>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DB8F8250-7A81-4A19-87AD-FFB2CE4E39A5}"/>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499F38FC-2DEA-2647-C409-EF75720C1017}"/>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29556762"/>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88" r:id="rId6"/>
    <p:sldLayoutId id="2147483684" r:id="rId7"/>
    <p:sldLayoutId id="2147483685" r:id="rId8"/>
    <p:sldLayoutId id="2147483686" r:id="rId9"/>
    <p:sldLayoutId id="2147483687" r:id="rId10"/>
    <p:sldLayoutId id="2147483689" r:id="rId11"/>
  </p:sldLayoutIdLst>
  <p:hf sldNum="0" hdr="0" ftr="0" dt="0"/>
  <p:txStyles>
    <p:titleStyle>
      <a:lvl1pPr algn="l" defTabSz="914400" rtl="0" eaLnBrk="1" latinLnBrk="0" hangingPunct="1">
        <a:lnSpc>
          <a:spcPct val="100000"/>
        </a:lnSpc>
        <a:spcBef>
          <a:spcPct val="0"/>
        </a:spcBef>
        <a:buNone/>
        <a:defRPr sz="5400" b="1"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1"/>
          </a:solidFill>
          <a:latin typeface="+mn-lt"/>
          <a:ea typeface="+mn-ea"/>
          <a:cs typeface="+mn-cs"/>
        </a:defRPr>
      </a:lvl1pPr>
      <a:lvl2pPr marL="274320" indent="-27432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274320" indent="0" algn="l"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548640" indent="-27432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54864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revlock.co.uk/the-psychological-impact-of-car-theft-and-how-to-recover/" TargetMode="External"/><Relationship Id="rId3" Type="http://schemas.openxmlformats.org/officeDocument/2006/relationships/hyperlink" Target="https://www.motorfinanceonline.com/news/surge-in-uk-car-thefts-driven-by-cost-of-living-and-parts-demand/" TargetMode="External"/><Relationship Id="rId7" Type="http://schemas.openxmlformats.org/officeDocument/2006/relationships/hyperlink" Target="https://www.rac.co.uk/drive/news/motoring-news/only-one-in-four-victims-of-car-theft-will-see-their-vehicle-again/" TargetMode="External"/><Relationship Id="rId2" Type="http://schemas.openxmlformats.org/officeDocument/2006/relationships/hyperlink" Target="https://www.abi.org.uk/" TargetMode="External"/><Relationship Id="rId1" Type="http://schemas.openxmlformats.org/officeDocument/2006/relationships/slideLayout" Target="../slideLayouts/slideLayout2.xml"/><Relationship Id="rId6" Type="http://schemas.openxmlformats.org/officeDocument/2006/relationships/hyperlink" Target="http://www.rac.co.uk" TargetMode="External"/><Relationship Id="rId5" Type="http://schemas.openxmlformats.org/officeDocument/2006/relationships/hyperlink" Target="https://auto.howstuffworks.com/chop-shop.htm" TargetMode="External"/><Relationship Id="rId4" Type="http://schemas.openxmlformats.org/officeDocument/2006/relationships/hyperlink" Target="https://www.gov.uk/government/publications/public-polling-on-community-safety/public-polling-on-community-safety"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Understanding Vehicle Theft Charges In Minnesota | Appelman Law Firm">
            <a:extLst>
              <a:ext uri="{FF2B5EF4-FFF2-40B4-BE49-F238E27FC236}">
                <a16:creationId xmlns:a16="http://schemas.microsoft.com/office/drawing/2014/main" id="{1CD33CD0-75AA-7669-8A37-124880CEF7A5}"/>
              </a:ext>
            </a:extLst>
          </p:cNvPr>
          <p:cNvPicPr>
            <a:picLocks noChangeAspect="1"/>
          </p:cNvPicPr>
          <p:nvPr/>
        </p:nvPicPr>
        <p:blipFill>
          <a:blip r:embed="rId2"/>
          <a:srcRect t="15709" r="-1" b="-1"/>
          <a:stretch/>
        </p:blipFill>
        <p:spPr>
          <a:xfrm>
            <a:off x="20" y="10"/>
            <a:ext cx="12188932" cy="6857990"/>
          </a:xfrm>
          <a:prstGeom prst="rect">
            <a:avLst/>
          </a:prstGeom>
        </p:spPr>
      </p:pic>
      <p:sp>
        <p:nvSpPr>
          <p:cNvPr id="19" name="Rectangle 18">
            <a:extLst>
              <a:ext uri="{FF2B5EF4-FFF2-40B4-BE49-F238E27FC236}">
                <a16:creationId xmlns:a16="http://schemas.microsoft.com/office/drawing/2014/main" id="{ECF0998E-D577-43EA-A7B8-E3EC67F75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7DC364D-882B-4786-89FB-1703C1A5CF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4" y="3205874"/>
            <a:ext cx="12188952" cy="3652125"/>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17870" y="978408"/>
            <a:ext cx="5021182" cy="2334248"/>
          </a:xfrm>
        </p:spPr>
        <p:txBody>
          <a:bodyPr anchor="t">
            <a:normAutofit/>
          </a:bodyPr>
          <a:lstStyle/>
          <a:p>
            <a:pPr>
              <a:lnSpc>
                <a:spcPct val="90000"/>
              </a:lnSpc>
            </a:pPr>
            <a:r>
              <a:rPr lang="en-US" sz="3800">
                <a:solidFill>
                  <a:srgbClr val="FFFFFF"/>
                </a:solidFill>
              </a:rPr>
              <a:t>The impact Vehicle theft has on the victims and communities</a:t>
            </a:r>
          </a:p>
        </p:txBody>
      </p:sp>
      <p:sp>
        <p:nvSpPr>
          <p:cNvPr id="3" name="Subtitle 2"/>
          <p:cNvSpPr>
            <a:spLocks noGrp="1"/>
          </p:cNvSpPr>
          <p:nvPr>
            <p:ph type="subTitle" idx="1"/>
          </p:nvPr>
        </p:nvSpPr>
        <p:spPr>
          <a:xfrm>
            <a:off x="6652366" y="4108182"/>
            <a:ext cx="5040785" cy="1828799"/>
          </a:xfrm>
        </p:spPr>
        <p:txBody>
          <a:bodyPr anchor="b">
            <a:normAutofit/>
          </a:bodyPr>
          <a:lstStyle/>
          <a:p>
            <a:endParaRPr lang="en-US">
              <a:solidFill>
                <a:srgbClr val="FFFFFF"/>
              </a:solidFill>
            </a:endParaRPr>
          </a:p>
        </p:txBody>
      </p:sp>
      <p:sp>
        <p:nvSpPr>
          <p:cNvPr id="25" name="Rectangle 24">
            <a:extLst>
              <a:ext uri="{FF2B5EF4-FFF2-40B4-BE49-F238E27FC236}">
                <a16:creationId xmlns:a16="http://schemas.microsoft.com/office/drawing/2014/main" id="{F1189494-2B67-46D2-93D6-A122A09BF6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300289"/>
            <a:ext cx="5021183" cy="4571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EF92585-7A99-6108-9663-8C59032742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E1D762A-5D6C-363B-E40C-6794F3CF3C45}"/>
              </a:ext>
            </a:extLst>
          </p:cNvPr>
          <p:cNvSpPr>
            <a:spLocks noGrp="1"/>
          </p:cNvSpPr>
          <p:nvPr>
            <p:ph type="title"/>
          </p:nvPr>
        </p:nvSpPr>
        <p:spPr>
          <a:xfrm>
            <a:off x="517869" y="976160"/>
            <a:ext cx="11153214" cy="1463040"/>
          </a:xfrm>
        </p:spPr>
        <p:txBody>
          <a:bodyPr>
            <a:normAutofit/>
          </a:bodyPr>
          <a:lstStyle/>
          <a:p>
            <a:r>
              <a:rPr lang="en-US" sz="4400"/>
              <a:t>Contents</a:t>
            </a:r>
          </a:p>
        </p:txBody>
      </p:sp>
      <p:sp>
        <p:nvSpPr>
          <p:cNvPr id="3" name="Content Placeholder 2">
            <a:extLst>
              <a:ext uri="{FF2B5EF4-FFF2-40B4-BE49-F238E27FC236}">
                <a16:creationId xmlns:a16="http://schemas.microsoft.com/office/drawing/2014/main" id="{C00D85B0-8B7D-5A56-37C8-91E5F5E588F7}"/>
              </a:ext>
            </a:extLst>
          </p:cNvPr>
          <p:cNvSpPr>
            <a:spLocks noGrp="1"/>
          </p:cNvSpPr>
          <p:nvPr>
            <p:ph idx="1"/>
          </p:nvPr>
        </p:nvSpPr>
        <p:spPr>
          <a:xfrm>
            <a:off x="517869" y="1703338"/>
            <a:ext cx="11153214" cy="4642598"/>
          </a:xfrm>
        </p:spPr>
        <p:txBody>
          <a:bodyPr vert="horz" lIns="91440" tIns="45720" rIns="91440" bIns="45720" rtlCol="0" anchor="t">
            <a:normAutofit/>
          </a:bodyPr>
          <a:lstStyle/>
          <a:p>
            <a:r>
              <a:rPr lang="en-US" b="1" u="sng" dirty="0">
                <a:latin typeface="Bierstadt"/>
              </a:rPr>
              <a:t>The Role of the Road Network in Vehicle Theft</a:t>
            </a:r>
          </a:p>
          <a:p>
            <a:r>
              <a:rPr lang="en-US" b="1" u="sng" dirty="0">
                <a:latin typeface="Bierstadt"/>
              </a:rPr>
              <a:t>Impact on Victims</a:t>
            </a:r>
          </a:p>
          <a:p>
            <a:r>
              <a:rPr lang="en-US" sz="1200" b="1" dirty="0">
                <a:latin typeface="Aptos"/>
              </a:rPr>
              <a:t>Emotional Impact</a:t>
            </a:r>
            <a:endParaRPr lang="en-US" dirty="0"/>
          </a:p>
          <a:p>
            <a:r>
              <a:rPr lang="en-US" sz="1200" b="1" dirty="0">
                <a:latin typeface="Aptos"/>
              </a:rPr>
              <a:t>Financial Burden</a:t>
            </a:r>
            <a:endParaRPr lang="en-US" dirty="0"/>
          </a:p>
          <a:p>
            <a:r>
              <a:rPr lang="en-US" sz="1200" b="1" dirty="0">
                <a:latin typeface="Aptos"/>
              </a:rPr>
              <a:t>Psychological Effects</a:t>
            </a:r>
            <a:endParaRPr lang="en-US" dirty="0"/>
          </a:p>
          <a:p>
            <a:r>
              <a:rPr lang="en-US" b="1" u="sng" dirty="0">
                <a:latin typeface="Bierstadt"/>
              </a:rPr>
              <a:t>Impact on Communities</a:t>
            </a:r>
          </a:p>
          <a:p>
            <a:r>
              <a:rPr lang="en-US" sz="1200" b="1" dirty="0">
                <a:latin typeface="Aptos"/>
              </a:rPr>
              <a:t>Community Safety Perception</a:t>
            </a:r>
          </a:p>
          <a:p>
            <a:r>
              <a:rPr lang="en-US" sz="1200" b="1" dirty="0">
                <a:latin typeface="Aptos"/>
              </a:rPr>
              <a:t>Reduced Quality of Life</a:t>
            </a:r>
          </a:p>
          <a:p>
            <a:r>
              <a:rPr lang="en-US" sz="1200" b="1" dirty="0">
                <a:latin typeface="Aptos"/>
              </a:rPr>
              <a:t>Social Inequality</a:t>
            </a:r>
            <a:endParaRPr lang="en-US">
              <a:latin typeface="Bierstadt"/>
            </a:endParaRPr>
          </a:p>
          <a:p>
            <a:r>
              <a:rPr lang="en-US" sz="1200" b="1" dirty="0">
                <a:latin typeface="Aptos"/>
              </a:rPr>
              <a:t>Restoring Community Trust</a:t>
            </a:r>
          </a:p>
          <a:p>
            <a:r>
              <a:rPr lang="en-US" b="1" u="sng" dirty="0">
                <a:latin typeface="Aptos"/>
              </a:rPr>
              <a:t>Conclusion and Recommendations</a:t>
            </a:r>
          </a:p>
          <a:p>
            <a:endParaRPr lang="en-US" sz="1200" b="1" dirty="0">
              <a:latin typeface="Aptos"/>
            </a:endParaRPr>
          </a:p>
        </p:txBody>
      </p:sp>
      <p:sp>
        <p:nvSpPr>
          <p:cNvPr id="10" name="Freeform: Shape 9">
            <a:extLst>
              <a:ext uri="{FF2B5EF4-FFF2-40B4-BE49-F238E27FC236}">
                <a16:creationId xmlns:a16="http://schemas.microsoft.com/office/drawing/2014/main" id="{C6D5B03A-B780-A698-DFA9-C9932F22D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3311991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34C0330F-1D4F-4552-B799-615DD237B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pic>
        <p:nvPicPr>
          <p:cNvPr id="4" name="Picture 3" descr="How To Get Your Car Stolen">
            <a:extLst>
              <a:ext uri="{FF2B5EF4-FFF2-40B4-BE49-F238E27FC236}">
                <a16:creationId xmlns:a16="http://schemas.microsoft.com/office/drawing/2014/main" id="{58BD7FF1-8F01-07FB-9EB5-DD112AC16FD6}"/>
              </a:ext>
            </a:extLst>
          </p:cNvPr>
          <p:cNvPicPr>
            <a:picLocks noChangeAspect="1"/>
          </p:cNvPicPr>
          <p:nvPr/>
        </p:nvPicPr>
        <p:blipFill>
          <a:blip r:embed="rId2"/>
          <a:srcRect l="8704" r="35391" b="1"/>
          <a:stretch/>
        </p:blipFill>
        <p:spPr>
          <a:xfrm>
            <a:off x="5958018" y="508090"/>
            <a:ext cx="5709726" cy="5846989"/>
          </a:xfrm>
          <a:prstGeom prst="rect">
            <a:avLst/>
          </a:prstGeom>
        </p:spPr>
      </p:pic>
      <p:sp>
        <p:nvSpPr>
          <p:cNvPr id="2" name="Title 1">
            <a:extLst>
              <a:ext uri="{FF2B5EF4-FFF2-40B4-BE49-F238E27FC236}">
                <a16:creationId xmlns:a16="http://schemas.microsoft.com/office/drawing/2014/main" id="{31269EA4-7C19-BF4F-220F-32D474633E64}"/>
              </a:ext>
            </a:extLst>
          </p:cNvPr>
          <p:cNvSpPr>
            <a:spLocks noGrp="1"/>
          </p:cNvSpPr>
          <p:nvPr>
            <p:ph type="title"/>
          </p:nvPr>
        </p:nvSpPr>
        <p:spPr>
          <a:xfrm>
            <a:off x="517871" y="976160"/>
            <a:ext cx="4798200" cy="1463040"/>
          </a:xfrm>
        </p:spPr>
        <p:txBody>
          <a:bodyPr>
            <a:normAutofit/>
          </a:bodyPr>
          <a:lstStyle/>
          <a:p>
            <a:r>
              <a:rPr lang="en-US" sz="4400" dirty="0"/>
              <a:t>Introduction</a:t>
            </a:r>
          </a:p>
        </p:txBody>
      </p:sp>
      <p:sp>
        <p:nvSpPr>
          <p:cNvPr id="34" name="Content Placeholder 2">
            <a:extLst>
              <a:ext uri="{FF2B5EF4-FFF2-40B4-BE49-F238E27FC236}">
                <a16:creationId xmlns:a16="http://schemas.microsoft.com/office/drawing/2014/main" id="{83F59A1C-1F51-93FD-7C37-F41928853FBD}"/>
              </a:ext>
            </a:extLst>
          </p:cNvPr>
          <p:cNvSpPr>
            <a:spLocks noGrp="1"/>
          </p:cNvSpPr>
          <p:nvPr>
            <p:ph idx="1"/>
          </p:nvPr>
        </p:nvSpPr>
        <p:spPr>
          <a:xfrm>
            <a:off x="517871" y="2578608"/>
            <a:ext cx="4672966" cy="3767328"/>
          </a:xfrm>
        </p:spPr>
        <p:txBody>
          <a:bodyPr vert="horz" lIns="91440" tIns="45720" rIns="91440" bIns="45720" rtlCol="0">
            <a:normAutofit/>
          </a:bodyPr>
          <a:lstStyle/>
          <a:p>
            <a:r>
              <a:rPr lang="en-US" sz="1800" b="1" i="1">
                <a:latin typeface="Bierstadt"/>
              </a:rPr>
              <a:t>Vehicle theft in the UK, as in many countries, is a significant issue with widespread social, economic, and emotional impacts on individuals and communities.</a:t>
            </a:r>
            <a:endParaRPr lang="en-US" sz="1800" b="1" i="1"/>
          </a:p>
        </p:txBody>
      </p:sp>
      <p:sp>
        <p:nvSpPr>
          <p:cNvPr id="42" name="Rectangle 41">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4672966"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Tree>
    <p:extLst>
      <p:ext uri="{BB962C8B-B14F-4D97-AF65-F5344CB8AC3E}">
        <p14:creationId xmlns:p14="http://schemas.microsoft.com/office/powerpoint/2010/main" val="9912104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D1BDCCC-E676-2A7E-BE11-2B8C23DB2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2BEE8EB-D35C-FEF0-97FB-E5CE869F820A}"/>
              </a:ext>
            </a:extLst>
          </p:cNvPr>
          <p:cNvSpPr>
            <a:spLocks noGrp="1"/>
          </p:cNvSpPr>
          <p:nvPr>
            <p:ph type="title"/>
          </p:nvPr>
        </p:nvSpPr>
        <p:spPr>
          <a:xfrm>
            <a:off x="521208" y="976160"/>
            <a:ext cx="11149875" cy="1113897"/>
          </a:xfrm>
        </p:spPr>
        <p:txBody>
          <a:bodyPr>
            <a:normAutofit/>
          </a:bodyPr>
          <a:lstStyle/>
          <a:p>
            <a:r>
              <a:rPr lang="en-US" sz="4100">
                <a:latin typeface="Bierstadt"/>
              </a:rPr>
              <a:t>The Role of the Road Network in Vehicle Theft</a:t>
            </a:r>
            <a:endParaRPr lang="en-US" sz="4100"/>
          </a:p>
        </p:txBody>
      </p:sp>
      <p:sp>
        <p:nvSpPr>
          <p:cNvPr id="3" name="Content Placeholder 2">
            <a:extLst>
              <a:ext uri="{FF2B5EF4-FFF2-40B4-BE49-F238E27FC236}">
                <a16:creationId xmlns:a16="http://schemas.microsoft.com/office/drawing/2014/main" id="{1D451743-56F9-0F6C-31F3-CCC73A81C125}"/>
              </a:ext>
            </a:extLst>
          </p:cNvPr>
          <p:cNvSpPr>
            <a:spLocks noGrp="1"/>
          </p:cNvSpPr>
          <p:nvPr>
            <p:ph idx="1"/>
          </p:nvPr>
        </p:nvSpPr>
        <p:spPr>
          <a:xfrm>
            <a:off x="6545234" y="2299390"/>
            <a:ext cx="5125849" cy="4050792"/>
          </a:xfrm>
        </p:spPr>
        <p:txBody>
          <a:bodyPr vert="horz" lIns="91440" tIns="45720" rIns="91440" bIns="45720" rtlCol="0" anchor="t">
            <a:normAutofit/>
          </a:bodyPr>
          <a:lstStyle/>
          <a:p>
            <a:r>
              <a:rPr lang="en-US" sz="1800">
                <a:latin typeface="Bierstadt"/>
              </a:rPr>
              <a:t>The UK's road network is one of the most extensive in Europe, with highways and motorways connecting urban and rural areas, providing quick escape routes for criminals.</a:t>
            </a:r>
          </a:p>
          <a:p>
            <a:r>
              <a:rPr lang="en-US" sz="1800">
                <a:latin typeface="Bierstadt"/>
              </a:rPr>
              <a:t>Transport stolen vehicles to chop shops, A chop shop is a place where stolen vehicles are dismantled, and their parts are sold illegally, often to repair shops or online buyers. </a:t>
            </a:r>
            <a:r>
              <a:rPr lang="en-US" sz="1200">
                <a:latin typeface="Times New Roman"/>
                <a:cs typeface="Times New Roman"/>
              </a:rPr>
              <a:t>(HowStuffWorks, 2011)</a:t>
            </a:r>
          </a:p>
          <a:p>
            <a:r>
              <a:rPr lang="en-US" sz="1800">
                <a:latin typeface="Bierstadt"/>
              </a:rPr>
              <a:t>Commit secondary crimes, such as robbery, drug trafficking, or violent crimes, using stolen vehicles as getaway cars.</a:t>
            </a:r>
          </a:p>
        </p:txBody>
      </p:sp>
      <p:sp>
        <p:nvSpPr>
          <p:cNvPr id="17" name="Freeform: Shape 16">
            <a:extLst>
              <a:ext uri="{FF2B5EF4-FFF2-40B4-BE49-F238E27FC236}">
                <a16:creationId xmlns:a16="http://schemas.microsoft.com/office/drawing/2014/main" id="{781C97B1-8A09-6383-8C65-A3B7357781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Major Oakland Stolen Car Chop Shop Busted - CBS San Francisco">
            <a:extLst>
              <a:ext uri="{FF2B5EF4-FFF2-40B4-BE49-F238E27FC236}">
                <a16:creationId xmlns:a16="http://schemas.microsoft.com/office/drawing/2014/main" id="{A8DF4A28-40BC-5C26-F311-EA302B692A0C}"/>
              </a:ext>
            </a:extLst>
          </p:cNvPr>
          <p:cNvPicPr>
            <a:picLocks noChangeAspect="1"/>
          </p:cNvPicPr>
          <p:nvPr/>
        </p:nvPicPr>
        <p:blipFill>
          <a:blip r:embed="rId2"/>
          <a:stretch>
            <a:fillRect/>
          </a:stretch>
        </p:blipFill>
        <p:spPr>
          <a:xfrm>
            <a:off x="517868" y="2862599"/>
            <a:ext cx="5639091" cy="2946425"/>
          </a:xfrm>
          <a:prstGeom prst="rect">
            <a:avLst/>
          </a:prstGeom>
        </p:spPr>
      </p:pic>
    </p:spTree>
    <p:extLst>
      <p:ext uri="{BB962C8B-B14F-4D97-AF65-F5344CB8AC3E}">
        <p14:creationId xmlns:p14="http://schemas.microsoft.com/office/powerpoint/2010/main" val="36443557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2C91D93-014B-66D5-D263-730212C943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0AC24B2-722E-E544-AE94-45234D48996E}"/>
              </a:ext>
            </a:extLst>
          </p:cNvPr>
          <p:cNvSpPr>
            <a:spLocks noGrp="1"/>
          </p:cNvSpPr>
          <p:nvPr>
            <p:ph type="title"/>
          </p:nvPr>
        </p:nvSpPr>
        <p:spPr>
          <a:xfrm>
            <a:off x="517868" y="976160"/>
            <a:ext cx="8686800" cy="1463040"/>
          </a:xfrm>
        </p:spPr>
        <p:txBody>
          <a:bodyPr>
            <a:normAutofit/>
          </a:bodyPr>
          <a:lstStyle/>
          <a:p>
            <a:r>
              <a:rPr lang="en-US" sz="3200" dirty="0">
                <a:latin typeface="Aptos"/>
              </a:rPr>
              <a:t>Impact on Victims</a:t>
            </a:r>
            <a:endParaRPr lang="en-US" sz="3200" dirty="0"/>
          </a:p>
        </p:txBody>
      </p:sp>
      <p:sp>
        <p:nvSpPr>
          <p:cNvPr id="3" name="Content Placeholder 2">
            <a:extLst>
              <a:ext uri="{FF2B5EF4-FFF2-40B4-BE49-F238E27FC236}">
                <a16:creationId xmlns:a16="http://schemas.microsoft.com/office/drawing/2014/main" id="{7B2E9D5B-68C8-01DE-0830-0230479D7D4F}"/>
              </a:ext>
            </a:extLst>
          </p:cNvPr>
          <p:cNvSpPr>
            <a:spLocks noGrp="1"/>
          </p:cNvSpPr>
          <p:nvPr>
            <p:ph idx="1"/>
          </p:nvPr>
        </p:nvSpPr>
        <p:spPr>
          <a:xfrm>
            <a:off x="517870" y="2578608"/>
            <a:ext cx="8686800" cy="3767328"/>
          </a:xfrm>
        </p:spPr>
        <p:txBody>
          <a:bodyPr vert="horz" lIns="91440" tIns="45720" rIns="91440" bIns="45720" rtlCol="0" anchor="t">
            <a:normAutofit/>
          </a:bodyPr>
          <a:lstStyle/>
          <a:p>
            <a:r>
              <a:rPr lang="en-US" sz="1800" dirty="0">
                <a:latin typeface="Bierstadt"/>
              </a:rPr>
              <a:t>For vehicle theft victims, the consequences go far beyond the financial loss of a stolen car. Road policing efforts to disrupt these crimes directly affect victims by increasing the chances of recovering stolen vehicles and holding perpetrators accountable.</a:t>
            </a:r>
          </a:p>
          <a:p>
            <a:r>
              <a:rPr lang="en-US" sz="1800" dirty="0">
                <a:latin typeface="Bierstadt"/>
              </a:rPr>
              <a:t>Emotional Impact: Victims often experience feelings of violation, distress, and a loss </a:t>
            </a:r>
            <a:r>
              <a:rPr lang="en-US" sz="1800">
                <a:latin typeface="Bierstadt"/>
              </a:rPr>
              <a:t>of personal security.</a:t>
            </a:r>
            <a:r>
              <a:rPr lang="en-US" sz="1200">
                <a:latin typeface="Times New Roman"/>
                <a:cs typeface="Times New Roman"/>
              </a:rPr>
              <a:t>(Philips, 2021)</a:t>
            </a:r>
          </a:p>
          <a:p>
            <a:r>
              <a:rPr lang="en-US" sz="1800" dirty="0">
                <a:latin typeface="Bierstadt"/>
              </a:rPr>
              <a:t>Financial Burden: Insurance coverage may not always fully compensate for losses, especially when the stolen vehicle is not recovered. In some cases, victims bear the </a:t>
            </a:r>
            <a:r>
              <a:rPr lang="en-US" sz="1800">
                <a:latin typeface="Bierstadt"/>
              </a:rPr>
              <a:t>cost of repairing vehicles damaged during theft attempts </a:t>
            </a:r>
            <a:r>
              <a:rPr lang="en-US" sz="1200">
                <a:latin typeface="Times New Roman"/>
                <a:cs typeface="Times New Roman"/>
              </a:rPr>
              <a:t>(Gonzalez, 2024)</a:t>
            </a:r>
          </a:p>
          <a:p>
            <a:r>
              <a:rPr lang="en-US" sz="1800" dirty="0">
                <a:latin typeface="Bierstadt"/>
              </a:rPr>
              <a:t>Psychological Effects: The sense of personal safety can be deeply shaken by vehicle </a:t>
            </a:r>
            <a:r>
              <a:rPr lang="en-US" sz="1800">
                <a:latin typeface="Bierstadt"/>
              </a:rPr>
              <a:t>theft, leaving victims more anxious about future crimes. </a:t>
            </a:r>
            <a:r>
              <a:rPr lang="en-US" sz="1200">
                <a:latin typeface="Times New Roman"/>
                <a:cs typeface="Times New Roman"/>
              </a:rPr>
              <a:t>(Weir, 2025)</a:t>
            </a:r>
            <a:endParaRPr lang="en-US" dirty="0"/>
          </a:p>
        </p:txBody>
      </p:sp>
      <p:sp>
        <p:nvSpPr>
          <p:cNvPr id="10" name="Rectangle 9">
            <a:extLst>
              <a:ext uri="{FF2B5EF4-FFF2-40B4-BE49-F238E27FC236}">
                <a16:creationId xmlns:a16="http://schemas.microsoft.com/office/drawing/2014/main" id="{9568B8C9-6702-8441-0D92-220DE92C8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873252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I Was Hit By A Stolen Car - Who Pays My Compensation?">
            <a:extLst>
              <a:ext uri="{FF2B5EF4-FFF2-40B4-BE49-F238E27FC236}">
                <a16:creationId xmlns:a16="http://schemas.microsoft.com/office/drawing/2014/main" id="{0B533403-A0A2-7567-A5D2-774ECC38D7C0}"/>
              </a:ext>
            </a:extLst>
          </p:cNvPr>
          <p:cNvPicPr>
            <a:picLocks noChangeAspect="1"/>
          </p:cNvPicPr>
          <p:nvPr/>
        </p:nvPicPr>
        <p:blipFill>
          <a:blip r:embed="rId2"/>
          <a:stretch>
            <a:fillRect/>
          </a:stretch>
        </p:blipFill>
        <p:spPr>
          <a:xfrm>
            <a:off x="8771239" y="2059"/>
            <a:ext cx="3422820" cy="2436340"/>
          </a:xfrm>
          <a:prstGeom prst="rect">
            <a:avLst/>
          </a:prstGeom>
        </p:spPr>
      </p:pic>
    </p:spTree>
    <p:extLst>
      <p:ext uri="{BB962C8B-B14F-4D97-AF65-F5344CB8AC3E}">
        <p14:creationId xmlns:p14="http://schemas.microsoft.com/office/powerpoint/2010/main" val="36310351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E10BDB4-64F2-477D-A03B-9F8352D5E0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210B0BE-A909-4CDE-735D-36621347C0FA}"/>
              </a:ext>
            </a:extLst>
          </p:cNvPr>
          <p:cNvSpPr>
            <a:spLocks noGrp="1"/>
          </p:cNvSpPr>
          <p:nvPr>
            <p:ph type="title"/>
          </p:nvPr>
        </p:nvSpPr>
        <p:spPr>
          <a:xfrm>
            <a:off x="517867" y="976160"/>
            <a:ext cx="6300216" cy="1322903"/>
          </a:xfrm>
        </p:spPr>
        <p:txBody>
          <a:bodyPr>
            <a:normAutofit/>
          </a:bodyPr>
          <a:lstStyle/>
          <a:p>
            <a:pPr>
              <a:lnSpc>
                <a:spcPct val="90000"/>
              </a:lnSpc>
            </a:pPr>
            <a:r>
              <a:rPr lang="en-US" sz="4400" dirty="0">
                <a:latin typeface="Bierstadt"/>
              </a:rPr>
              <a:t>Impact on Communities</a:t>
            </a:r>
            <a:endParaRPr lang="en-US" sz="4400">
              <a:latin typeface="Bierstadt"/>
            </a:endParaRPr>
          </a:p>
        </p:txBody>
      </p:sp>
      <p:sp>
        <p:nvSpPr>
          <p:cNvPr id="3" name="Content Placeholder 2">
            <a:extLst>
              <a:ext uri="{FF2B5EF4-FFF2-40B4-BE49-F238E27FC236}">
                <a16:creationId xmlns:a16="http://schemas.microsoft.com/office/drawing/2014/main" id="{D36657FB-6A31-211D-5EFC-0E4A7EBBA763}"/>
              </a:ext>
            </a:extLst>
          </p:cNvPr>
          <p:cNvSpPr>
            <a:spLocks noGrp="1"/>
          </p:cNvSpPr>
          <p:nvPr>
            <p:ph idx="1"/>
          </p:nvPr>
        </p:nvSpPr>
        <p:spPr>
          <a:xfrm>
            <a:off x="7507224" y="1088204"/>
            <a:ext cx="4160520" cy="5257800"/>
          </a:xfrm>
        </p:spPr>
        <p:txBody>
          <a:bodyPr vert="horz" lIns="91440" tIns="45720" rIns="91440" bIns="45720" rtlCol="0" anchor="t">
            <a:normAutofit/>
          </a:bodyPr>
          <a:lstStyle/>
          <a:p>
            <a:pPr>
              <a:lnSpc>
                <a:spcPct val="100000"/>
              </a:lnSpc>
            </a:pPr>
            <a:r>
              <a:rPr lang="en-US" sz="1500">
                <a:latin typeface="Bierstadt"/>
              </a:rPr>
              <a:t>Vehicle theft affects not only individual victims but also entire communities. High rates of vehicle theft can erode public confidence in law enforcement and increase the perception of crime in local areas.</a:t>
            </a:r>
          </a:p>
          <a:p>
            <a:pPr>
              <a:lnSpc>
                <a:spcPct val="100000"/>
              </a:lnSpc>
            </a:pPr>
            <a:r>
              <a:rPr lang="en-US" sz="1500">
                <a:latin typeface="Bierstadt"/>
              </a:rPr>
              <a:t>Community Safety Perception: When vehicle theft becomes prevalent, communities may experience a decline in their sense of safety and security.</a:t>
            </a:r>
            <a:r>
              <a:rPr lang="en-US" sz="1200">
                <a:latin typeface="Times New Roman"/>
                <a:cs typeface="Times New Roman"/>
              </a:rPr>
              <a:t>(GOV.UK, 2023)</a:t>
            </a:r>
          </a:p>
          <a:p>
            <a:pPr>
              <a:lnSpc>
                <a:spcPct val="100000"/>
              </a:lnSpc>
            </a:pPr>
            <a:r>
              <a:rPr lang="en-US" sz="1500">
                <a:latin typeface="Bierstadt"/>
              </a:rPr>
              <a:t>Reduced Quality of Life: In areas with frequent vehicle theft, residents may experience a decline in overall quality of life. </a:t>
            </a:r>
          </a:p>
          <a:p>
            <a:pPr>
              <a:lnSpc>
                <a:spcPct val="100000"/>
              </a:lnSpc>
            </a:pPr>
            <a:r>
              <a:rPr lang="en-US" sz="1500">
                <a:latin typeface="Bierstadt"/>
              </a:rPr>
              <a:t>Social Inequality: Vulnerable and disadvantaged communities are often disproportionately affected by vehicle theft, as they may lack the resources for secure parking, advanced security systems, or insurance coverage.</a:t>
            </a:r>
            <a:endParaRPr lang="en-US" sz="1500"/>
          </a:p>
        </p:txBody>
      </p:sp>
      <p:sp>
        <p:nvSpPr>
          <p:cNvPr id="17" name="Rectangle 16">
            <a:extLst>
              <a:ext uri="{FF2B5EF4-FFF2-40B4-BE49-F238E27FC236}">
                <a16:creationId xmlns:a16="http://schemas.microsoft.com/office/drawing/2014/main" id="{887F59F2-5FBC-40CD-AD35-376AECE49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508090"/>
            <a:ext cx="628192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How to Prevent Car Theft | Metal Products Direct">
            <a:extLst>
              <a:ext uri="{FF2B5EF4-FFF2-40B4-BE49-F238E27FC236}">
                <a16:creationId xmlns:a16="http://schemas.microsoft.com/office/drawing/2014/main" id="{20AE61FE-3C8F-5289-E4D1-6E508FC9389B}"/>
              </a:ext>
            </a:extLst>
          </p:cNvPr>
          <p:cNvPicPr>
            <a:picLocks noChangeAspect="1"/>
          </p:cNvPicPr>
          <p:nvPr/>
        </p:nvPicPr>
        <p:blipFill>
          <a:blip r:embed="rId2"/>
          <a:stretch>
            <a:fillRect/>
          </a:stretch>
        </p:blipFill>
        <p:spPr>
          <a:xfrm>
            <a:off x="517867" y="2429691"/>
            <a:ext cx="6266100" cy="3916313"/>
          </a:xfrm>
          <a:prstGeom prst="rect">
            <a:avLst/>
          </a:prstGeom>
        </p:spPr>
      </p:pic>
    </p:spTree>
    <p:extLst>
      <p:ext uri="{BB962C8B-B14F-4D97-AF65-F5344CB8AC3E}">
        <p14:creationId xmlns:p14="http://schemas.microsoft.com/office/powerpoint/2010/main" val="28112055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EF92585-7A99-6108-9663-8C59032742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0BDA952-EB9E-66CA-12B5-86877A6C103B}"/>
              </a:ext>
            </a:extLst>
          </p:cNvPr>
          <p:cNvSpPr>
            <a:spLocks noGrp="1"/>
          </p:cNvSpPr>
          <p:nvPr>
            <p:ph type="title"/>
          </p:nvPr>
        </p:nvSpPr>
        <p:spPr>
          <a:xfrm>
            <a:off x="517869" y="976160"/>
            <a:ext cx="11153214" cy="1463040"/>
          </a:xfrm>
        </p:spPr>
        <p:txBody>
          <a:bodyPr>
            <a:normAutofit/>
          </a:bodyPr>
          <a:lstStyle/>
          <a:p>
            <a:r>
              <a:rPr lang="en-US" sz="4400">
                <a:latin typeface="Bierstadt"/>
              </a:rPr>
              <a:t>Conclusion and Recommendations</a:t>
            </a:r>
          </a:p>
        </p:txBody>
      </p:sp>
      <p:sp>
        <p:nvSpPr>
          <p:cNvPr id="23" name="Content Placeholder 2">
            <a:extLst>
              <a:ext uri="{FF2B5EF4-FFF2-40B4-BE49-F238E27FC236}">
                <a16:creationId xmlns:a16="http://schemas.microsoft.com/office/drawing/2014/main" id="{28CECDC1-FEA6-58F2-DAB4-4D4AECE260A3}"/>
              </a:ext>
            </a:extLst>
          </p:cNvPr>
          <p:cNvSpPr>
            <a:spLocks noGrp="1"/>
          </p:cNvSpPr>
          <p:nvPr>
            <p:ph idx="1"/>
          </p:nvPr>
        </p:nvSpPr>
        <p:spPr>
          <a:xfrm>
            <a:off x="517869" y="2578608"/>
            <a:ext cx="11153214" cy="3767328"/>
          </a:xfrm>
        </p:spPr>
        <p:txBody>
          <a:bodyPr vert="horz" lIns="91440" tIns="45720" rIns="91440" bIns="45720" rtlCol="0" anchor="t">
            <a:normAutofit fontScale="92500" lnSpcReduction="20000"/>
          </a:bodyPr>
          <a:lstStyle/>
          <a:p>
            <a:r>
              <a:rPr lang="en-US">
                <a:latin typeface="Bierstadt"/>
              </a:rPr>
              <a:t>Road policing plays a crucial role in disrupting vehicle theft enabled by the road network in the UK. Through traffic stops, ANPR technology, high-visibility patrols, and cross-agency collaboration, road policing contributes significantly to the interception and recovery of stolen vehicles. However, challenges such as limited resources, criminal adaptation, and inequalities in protection remain significant barriers to long-term success.</a:t>
            </a:r>
          </a:p>
          <a:p>
            <a:r>
              <a:rPr lang="en-US" b="1" u="sng">
                <a:latin typeface="Bierstadt"/>
              </a:rPr>
              <a:t>Recommendations for Enhancing Road Policing</a:t>
            </a:r>
          </a:p>
          <a:p>
            <a:r>
              <a:rPr lang="en-US">
                <a:latin typeface="Bierstadt"/>
              </a:rPr>
              <a:t>Investment in Technology: Expanding the use of advanced ANPR and other vehicle tracking technologies can increase the efficiency of road policing.</a:t>
            </a:r>
          </a:p>
          <a:p>
            <a:r>
              <a:rPr lang="en-US">
                <a:latin typeface="Bierstadt"/>
              </a:rPr>
              <a:t>Focused Community Engagement: Engaging with communities and raising awareness about vehicle theft prevention can empower residents to take protective measures, reducing the incidence of theft.</a:t>
            </a:r>
          </a:p>
          <a:p>
            <a:r>
              <a:rPr lang="en-US">
                <a:latin typeface="Bierstadt"/>
              </a:rPr>
              <a:t>Addressing Social Inequalities: Road policing efforts should include targeted interventions in vulnerable communities to ensure equitable protection from vehicle crime.</a:t>
            </a:r>
          </a:p>
          <a:p>
            <a:endParaRPr lang="en-US" b="1" u="sng" dirty="0"/>
          </a:p>
        </p:txBody>
      </p:sp>
      <p:sp>
        <p:nvSpPr>
          <p:cNvPr id="10" name="Freeform: Shape 9">
            <a:extLst>
              <a:ext uri="{FF2B5EF4-FFF2-40B4-BE49-F238E27FC236}">
                <a16:creationId xmlns:a16="http://schemas.microsoft.com/office/drawing/2014/main" id="{C6D5B03A-B780-A698-DFA9-C9932F22D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297663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EF92585-7A99-6108-9663-8C59032742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7E4F79E-F16F-E0E1-B71A-C2BA802551C4}"/>
              </a:ext>
            </a:extLst>
          </p:cNvPr>
          <p:cNvSpPr>
            <a:spLocks noGrp="1"/>
          </p:cNvSpPr>
          <p:nvPr>
            <p:ph type="title"/>
          </p:nvPr>
        </p:nvSpPr>
        <p:spPr>
          <a:xfrm>
            <a:off x="517869" y="976160"/>
            <a:ext cx="11153214" cy="1463040"/>
          </a:xfrm>
        </p:spPr>
        <p:txBody>
          <a:bodyPr>
            <a:normAutofit/>
          </a:bodyPr>
          <a:lstStyle/>
          <a:p>
            <a:r>
              <a:rPr lang="en-US" sz="4400"/>
              <a:t>Refrence list</a:t>
            </a:r>
          </a:p>
        </p:txBody>
      </p:sp>
      <p:sp>
        <p:nvSpPr>
          <p:cNvPr id="3" name="Content Placeholder 2">
            <a:extLst>
              <a:ext uri="{FF2B5EF4-FFF2-40B4-BE49-F238E27FC236}">
                <a16:creationId xmlns:a16="http://schemas.microsoft.com/office/drawing/2014/main" id="{A9F08E72-9A06-1734-A05E-F6712FC240B9}"/>
              </a:ext>
            </a:extLst>
          </p:cNvPr>
          <p:cNvSpPr>
            <a:spLocks noGrp="1"/>
          </p:cNvSpPr>
          <p:nvPr>
            <p:ph idx="1"/>
          </p:nvPr>
        </p:nvSpPr>
        <p:spPr>
          <a:xfrm>
            <a:off x="517869" y="2578608"/>
            <a:ext cx="11153214" cy="3767328"/>
          </a:xfrm>
        </p:spPr>
        <p:txBody>
          <a:bodyPr vert="horz" lIns="91440" tIns="45720" rIns="91440" bIns="45720" rtlCol="0" anchor="t">
            <a:normAutofit/>
          </a:bodyPr>
          <a:lstStyle/>
          <a:p>
            <a:r>
              <a:rPr lang="en-US" sz="1800">
                <a:latin typeface="Times New Roman"/>
                <a:cs typeface="Times New Roman"/>
              </a:rPr>
              <a:t>Reference list</a:t>
            </a:r>
            <a:endParaRPr lang="en-US"/>
          </a:p>
          <a:p>
            <a:r>
              <a:rPr lang="en-US" sz="1200">
                <a:latin typeface="Times New Roman"/>
                <a:cs typeface="Times New Roman"/>
              </a:rPr>
              <a:t>Abi.org.uk. (2019). </a:t>
            </a:r>
            <a:r>
              <a:rPr lang="en-US" sz="1200" i="1">
                <a:latin typeface="Times New Roman"/>
                <a:cs typeface="Times New Roman"/>
              </a:rPr>
              <a:t>Association of British Insurers ABI</a:t>
            </a:r>
            <a:r>
              <a:rPr lang="en-US" sz="1200">
                <a:latin typeface="Times New Roman"/>
                <a:cs typeface="Times New Roman"/>
              </a:rPr>
              <a:t>. [online] Available at: </a:t>
            </a:r>
            <a:r>
              <a:rPr lang="en-US" sz="1200" dirty="0">
                <a:latin typeface="Times New Roman"/>
                <a:cs typeface="Times New Roman"/>
                <a:hlinkClick r:id="rId2"/>
              </a:rPr>
              <a:t>https://www.abi.org.uk/</a:t>
            </a:r>
            <a:r>
              <a:rPr lang="en-US" sz="1200" dirty="0">
                <a:latin typeface="Times New Roman"/>
                <a:cs typeface="Times New Roman"/>
              </a:rPr>
              <a:t>.</a:t>
            </a:r>
            <a:endParaRPr lang="en-US"/>
          </a:p>
          <a:p>
            <a:r>
              <a:rPr lang="en-US" sz="1200">
                <a:latin typeface="Times New Roman"/>
                <a:cs typeface="Times New Roman"/>
              </a:rPr>
              <a:t>Gonzalez, A. (2024). </a:t>
            </a:r>
            <a:r>
              <a:rPr lang="en-US" sz="1200" i="1">
                <a:latin typeface="Times New Roman"/>
                <a:cs typeface="Times New Roman"/>
              </a:rPr>
              <a:t>Surge in UK car thefts driven by cost-of-living and parts demand</a:t>
            </a:r>
            <a:r>
              <a:rPr lang="en-US" sz="1200">
                <a:latin typeface="Times New Roman"/>
                <a:cs typeface="Times New Roman"/>
              </a:rPr>
              <a:t>. [online] Motor Finance Online. Available at: </a:t>
            </a:r>
            <a:r>
              <a:rPr lang="en-US" sz="1200" dirty="0">
                <a:latin typeface="Times New Roman"/>
                <a:cs typeface="Times New Roman"/>
                <a:hlinkClick r:id="rId3"/>
              </a:rPr>
              <a:t>https://www.motorfinanceonline.com/news/surge-in-uk-car-thefts-driven-by-cost-of-living-and-parts-demand/</a:t>
            </a:r>
            <a:r>
              <a:rPr lang="en-US" sz="1200" dirty="0">
                <a:latin typeface="Times New Roman"/>
                <a:cs typeface="Times New Roman"/>
              </a:rPr>
              <a:t>.</a:t>
            </a:r>
            <a:endParaRPr lang="en-US"/>
          </a:p>
          <a:p>
            <a:r>
              <a:rPr lang="en-US" sz="1200">
                <a:latin typeface="Times New Roman"/>
                <a:cs typeface="Times New Roman"/>
              </a:rPr>
              <a:t>GOV.UK. (2023). </a:t>
            </a:r>
            <a:r>
              <a:rPr lang="en-US" sz="1200" i="1">
                <a:latin typeface="Times New Roman"/>
                <a:cs typeface="Times New Roman"/>
              </a:rPr>
              <a:t>Public polling on community safety</a:t>
            </a:r>
            <a:r>
              <a:rPr lang="en-US" sz="1200">
                <a:latin typeface="Times New Roman"/>
                <a:cs typeface="Times New Roman"/>
              </a:rPr>
              <a:t>. [online] Available at: </a:t>
            </a:r>
            <a:r>
              <a:rPr lang="en-US" sz="1200" dirty="0">
                <a:latin typeface="Times New Roman"/>
                <a:cs typeface="Times New Roman"/>
                <a:hlinkClick r:id="rId4"/>
              </a:rPr>
              <a:t>https://www.gov.uk/government/publications/public-polling-on-community-safety/public-polling-on-community-safety</a:t>
            </a:r>
            <a:r>
              <a:rPr lang="en-US" sz="1200" dirty="0">
                <a:latin typeface="Times New Roman"/>
                <a:cs typeface="Times New Roman"/>
              </a:rPr>
              <a:t>.</a:t>
            </a:r>
            <a:endParaRPr lang="en-US"/>
          </a:p>
          <a:p>
            <a:r>
              <a:rPr lang="en-US" sz="1200">
                <a:latin typeface="Times New Roman"/>
                <a:cs typeface="Times New Roman"/>
              </a:rPr>
              <a:t>HowStuffWorks. (2011). </a:t>
            </a:r>
            <a:r>
              <a:rPr lang="en-US" sz="1200" i="1">
                <a:latin typeface="Times New Roman"/>
                <a:cs typeface="Times New Roman"/>
              </a:rPr>
              <a:t>What does a chop shop do?</a:t>
            </a:r>
            <a:r>
              <a:rPr lang="en-US" sz="1200">
                <a:latin typeface="Times New Roman"/>
                <a:cs typeface="Times New Roman"/>
              </a:rPr>
              <a:t> [online] Available at: </a:t>
            </a:r>
            <a:r>
              <a:rPr lang="en-US" sz="1200" dirty="0">
                <a:latin typeface="Times New Roman"/>
                <a:cs typeface="Times New Roman"/>
                <a:hlinkClick r:id="rId5"/>
              </a:rPr>
              <a:t>https://auto.howstuffworks.com/chop-shop.htm</a:t>
            </a:r>
            <a:r>
              <a:rPr lang="en-US" sz="1200" dirty="0">
                <a:latin typeface="Times New Roman"/>
                <a:cs typeface="Times New Roman"/>
              </a:rPr>
              <a:t>.</a:t>
            </a:r>
            <a:endParaRPr lang="en-US"/>
          </a:p>
          <a:p>
            <a:r>
              <a:rPr lang="en-US" sz="1200">
                <a:latin typeface="Times New Roman"/>
                <a:cs typeface="Times New Roman"/>
              </a:rPr>
              <a:t>Philips, D. (2021). </a:t>
            </a:r>
            <a:r>
              <a:rPr lang="en-US" sz="1200" i="1">
                <a:latin typeface="Times New Roman"/>
                <a:cs typeface="Times New Roman"/>
              </a:rPr>
              <a:t>Only one in four victims of car theft will see their vehicle again | RAC Drive</a:t>
            </a:r>
            <a:r>
              <a:rPr lang="en-US" sz="1200">
                <a:latin typeface="Times New Roman"/>
                <a:cs typeface="Times New Roman"/>
              </a:rPr>
              <a:t>. [online] </a:t>
            </a:r>
            <a:r>
              <a:rPr lang="en-US" sz="1200" dirty="0">
                <a:latin typeface="Times New Roman"/>
                <a:cs typeface="Times New Roman"/>
                <a:hlinkClick r:id="rId6"/>
              </a:rPr>
              <a:t>www.rac.co.uk</a:t>
            </a:r>
            <a:r>
              <a:rPr lang="en-US" sz="1200">
                <a:latin typeface="Times New Roman"/>
                <a:cs typeface="Times New Roman"/>
              </a:rPr>
              <a:t>. Available at: </a:t>
            </a:r>
            <a:r>
              <a:rPr lang="en-US" sz="1200" dirty="0">
                <a:latin typeface="Times New Roman"/>
                <a:cs typeface="Times New Roman"/>
                <a:hlinkClick r:id="rId7"/>
              </a:rPr>
              <a:t>https://www.rac.co.uk/drive/news/motoring-news/only-one-in-four-victims-of-car-theft-will-see-their-vehicle-again/</a:t>
            </a:r>
            <a:r>
              <a:rPr lang="en-US" sz="1200" dirty="0">
                <a:latin typeface="Times New Roman"/>
                <a:cs typeface="Times New Roman"/>
              </a:rPr>
              <a:t>.</a:t>
            </a:r>
            <a:endParaRPr lang="en-US"/>
          </a:p>
          <a:p>
            <a:r>
              <a:rPr lang="en-US" sz="1200">
                <a:latin typeface="Times New Roman"/>
                <a:cs typeface="Times New Roman"/>
              </a:rPr>
              <a:t>Weir, A. (2025). </a:t>
            </a:r>
            <a:r>
              <a:rPr lang="en-US" sz="1200" i="1">
                <a:latin typeface="Times New Roman"/>
                <a:cs typeface="Times New Roman"/>
              </a:rPr>
              <a:t>the psychological impact of car theft and how to recover</a:t>
            </a:r>
            <a:r>
              <a:rPr lang="en-US" sz="1200">
                <a:latin typeface="Times New Roman"/>
                <a:cs typeface="Times New Roman"/>
              </a:rPr>
              <a:t>. [online] RevLock. Available at: </a:t>
            </a:r>
            <a:r>
              <a:rPr lang="en-US" sz="1200" dirty="0">
                <a:latin typeface="Times New Roman"/>
                <a:cs typeface="Times New Roman"/>
                <a:hlinkClick r:id="rId8"/>
              </a:rPr>
              <a:t>https://revlock.co.uk/the-psychological-impact-of-car-theft-and-how-to-recover/</a:t>
            </a:r>
            <a:r>
              <a:rPr lang="en-US" sz="1200">
                <a:latin typeface="Times New Roman"/>
                <a:cs typeface="Times New Roman"/>
              </a:rPr>
              <a:t> [Accessed 28 Feb. 2025].</a:t>
            </a:r>
            <a:endParaRPr lang="en-US"/>
          </a:p>
          <a:p>
            <a:endParaRPr lang="en-US" dirty="0"/>
          </a:p>
        </p:txBody>
      </p:sp>
      <p:sp>
        <p:nvSpPr>
          <p:cNvPr id="13" name="Freeform: Shape 12">
            <a:extLst>
              <a:ext uri="{FF2B5EF4-FFF2-40B4-BE49-F238E27FC236}">
                <a16:creationId xmlns:a16="http://schemas.microsoft.com/office/drawing/2014/main" id="{C6D5B03A-B780-A698-DFA9-C9932F22D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5993834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DE57300-C7FF-4578-99A0-42B0295B1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B8F8250-7A81-4A19-87AD-FFB2CE4E3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99F38FC-2DEA-2647-C409-EF75720C1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F3FF94B3-6D3E-44FE-BB02-A9027C0003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FAF3766F-DEF3-4802-BB0D-7A18EDD97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17B1453-BBCA-0F96-06FB-CA1F829A825F}"/>
              </a:ext>
            </a:extLst>
          </p:cNvPr>
          <p:cNvSpPr>
            <a:spLocks noGrp="1"/>
          </p:cNvSpPr>
          <p:nvPr>
            <p:ph type="title"/>
          </p:nvPr>
        </p:nvSpPr>
        <p:spPr>
          <a:xfrm>
            <a:off x="517870" y="978408"/>
            <a:ext cx="3465681" cy="2450592"/>
          </a:xfrm>
        </p:spPr>
        <p:txBody>
          <a:bodyPr vert="horz" lIns="91440" tIns="45720" rIns="91440" bIns="45720" rtlCol="0" anchor="t">
            <a:normAutofit/>
          </a:bodyPr>
          <a:lstStyle/>
          <a:p>
            <a:r>
              <a:rPr lang="en-US" sz="4800">
                <a:solidFill>
                  <a:schemeClr val="tx2"/>
                </a:solidFill>
              </a:rPr>
              <a:t>Thank you!</a:t>
            </a:r>
          </a:p>
        </p:txBody>
      </p:sp>
      <p:sp>
        <p:nvSpPr>
          <p:cNvPr id="20" name="Rectangle 19">
            <a:extLst>
              <a:ext uri="{FF2B5EF4-FFF2-40B4-BE49-F238E27FC236}">
                <a16:creationId xmlns:a16="http://schemas.microsoft.com/office/drawing/2014/main" id="{D91952F0-771E-D2ED-C333-EEED6708B8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346642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Smiling Face with No Fill">
            <a:extLst>
              <a:ext uri="{FF2B5EF4-FFF2-40B4-BE49-F238E27FC236}">
                <a16:creationId xmlns:a16="http://schemas.microsoft.com/office/drawing/2014/main" id="{FAA1F40D-863C-C9A3-1F11-3783F941447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130496" y="657369"/>
            <a:ext cx="5642166" cy="5642166"/>
          </a:xfrm>
          <a:prstGeom prst="rect">
            <a:avLst/>
          </a:prstGeom>
        </p:spPr>
      </p:pic>
      <p:sp>
        <p:nvSpPr>
          <p:cNvPr id="22" name="Rectangle 21">
            <a:extLst>
              <a:ext uri="{FF2B5EF4-FFF2-40B4-BE49-F238E27FC236}">
                <a16:creationId xmlns:a16="http://schemas.microsoft.com/office/drawing/2014/main" id="{3FB6D83C-2377-9CAD-A991-9E0B6AF250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99535"/>
            <a:ext cx="3465681" cy="4646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Tree>
    <p:extLst>
      <p:ext uri="{BB962C8B-B14F-4D97-AF65-F5344CB8AC3E}">
        <p14:creationId xmlns:p14="http://schemas.microsoft.com/office/powerpoint/2010/main" val="3981793226"/>
      </p:ext>
    </p:extLst>
  </p:cSld>
  <p:clrMapOvr>
    <a:masterClrMapping/>
  </p:clrMapOvr>
</p:sld>
</file>

<file path=ppt/theme/theme1.xml><?xml version="1.0" encoding="utf-8"?>
<a:theme xmlns:a="http://schemas.openxmlformats.org/drawingml/2006/main" name="GestaltVTI">
  <a:themeElements>
    <a:clrScheme name="Custom 86">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Bierstad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staltVTI" id="{4F87C71D-53D1-4B71-BF97-FD0EA4B25665}" vid="{A110AFC4-8D8A-4C02-8885-7BA370B379B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GestaltVTI</vt:lpstr>
      <vt:lpstr>The impact Vehicle theft has on the victims and communities</vt:lpstr>
      <vt:lpstr>Contents</vt:lpstr>
      <vt:lpstr>Introduction</vt:lpstr>
      <vt:lpstr>The Role of the Road Network in Vehicle Theft</vt:lpstr>
      <vt:lpstr>Impact on Victims</vt:lpstr>
      <vt:lpstr>Impact on Communities</vt:lpstr>
      <vt:lpstr>Conclusion and Recommendations</vt:lpstr>
      <vt:lpstr>Refrence list</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106</cp:revision>
  <dcterms:created xsi:type="dcterms:W3CDTF">2025-02-28T16:48:57Z</dcterms:created>
  <dcterms:modified xsi:type="dcterms:W3CDTF">2025-02-28T17:18:26Z</dcterms:modified>
</cp:coreProperties>
</file>