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59" r:id="rId5"/>
    <p:sldId id="260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al Hooper" userId="8d38c4ae3cc84831" providerId="LiveId" clId="{CE8B1A86-301B-41E5-B0CA-E051EDC3DD9C}"/>
    <pc:docChg chg="undo custSel addSld delSld modSld">
      <pc:chgData name="Coral Hooper" userId="8d38c4ae3cc84831" providerId="LiveId" clId="{CE8B1A86-301B-41E5-B0CA-E051EDC3DD9C}" dt="2018-03-15T21:00:14.062" v="57" actId="2696"/>
      <pc:docMkLst>
        <pc:docMk/>
      </pc:docMkLst>
      <pc:sldChg chg="delSp add del">
        <pc:chgData name="Coral Hooper" userId="8d38c4ae3cc84831" providerId="LiveId" clId="{CE8B1A86-301B-41E5-B0CA-E051EDC3DD9C}" dt="2018-03-15T21:00:14.062" v="57" actId="2696"/>
        <pc:sldMkLst>
          <pc:docMk/>
          <pc:sldMk cId="2519519573" sldId="258"/>
        </pc:sldMkLst>
        <pc:picChg chg="del">
          <ac:chgData name="Coral Hooper" userId="8d38c4ae3cc84831" providerId="LiveId" clId="{CE8B1A86-301B-41E5-B0CA-E051EDC3DD9C}" dt="2018-03-15T21:00:10.786" v="56" actId="478"/>
          <ac:picMkLst>
            <pc:docMk/>
            <pc:sldMk cId="2519519573" sldId="258"/>
            <ac:picMk id="4" creationId="{186C3085-8D81-42DD-B470-A59EE9102DAC}"/>
          </ac:picMkLst>
        </pc:picChg>
      </pc:sldChg>
      <pc:sldChg chg="modSp">
        <pc:chgData name="Coral Hooper" userId="8d38c4ae3cc84831" providerId="LiveId" clId="{CE8B1A86-301B-41E5-B0CA-E051EDC3DD9C}" dt="2018-03-15T20:59:02.795" v="53" actId="20577"/>
        <pc:sldMkLst>
          <pc:docMk/>
          <pc:sldMk cId="4277424953" sldId="262"/>
        </pc:sldMkLst>
        <pc:spChg chg="mod">
          <ac:chgData name="Coral Hooper" userId="8d38c4ae3cc84831" providerId="LiveId" clId="{CE8B1A86-301B-41E5-B0CA-E051EDC3DD9C}" dt="2018-03-15T20:59:02.795" v="53" actId="20577"/>
          <ac:spMkLst>
            <pc:docMk/>
            <pc:sldMk cId="4277424953" sldId="262"/>
            <ac:spMk id="3" creationId="{23B78694-D2E3-4458-8547-D47392284EC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CA27F3-906F-42EF-9859-DD52B1205DE9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0D1718-D41F-49A8-A376-6A4ED827CB5A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4ADF5D2C-9AFC-4DB0-AA36-852DD48BE7FD}" type="parTrans" cxnId="{E2BA8B39-1312-4B43-9A37-11A5263083EA}">
      <dgm:prSet/>
      <dgm:spPr/>
      <dgm:t>
        <a:bodyPr/>
        <a:lstStyle/>
        <a:p>
          <a:endParaRPr lang="en-GB"/>
        </a:p>
      </dgm:t>
    </dgm:pt>
    <dgm:pt modelId="{4A0732B4-F1E9-484E-9A92-C3A293176E4B}" type="sibTrans" cxnId="{E2BA8B39-1312-4B43-9A37-11A5263083EA}">
      <dgm:prSet/>
      <dgm:spPr/>
      <dgm:t>
        <a:bodyPr/>
        <a:lstStyle/>
        <a:p>
          <a:endParaRPr lang="en-GB"/>
        </a:p>
      </dgm:t>
    </dgm:pt>
    <dgm:pt modelId="{60038083-A0DF-44AC-85CC-F0AFE09364BF}">
      <dgm:prSet phldrT="[Text]"/>
      <dgm:spPr/>
      <dgm:t>
        <a:bodyPr/>
        <a:lstStyle/>
        <a:p>
          <a:r>
            <a:rPr lang="en-GB" dirty="0"/>
            <a:t>ICT</a:t>
          </a:r>
        </a:p>
      </dgm:t>
    </dgm:pt>
    <dgm:pt modelId="{1A614DCD-4190-42B3-B6B9-C93154E86FEE}" type="parTrans" cxnId="{E13056CF-AA9F-48D1-8F85-50409B45311B}">
      <dgm:prSet/>
      <dgm:spPr/>
      <dgm:t>
        <a:bodyPr/>
        <a:lstStyle/>
        <a:p>
          <a:endParaRPr lang="en-GB"/>
        </a:p>
      </dgm:t>
    </dgm:pt>
    <dgm:pt modelId="{E86BF797-E88A-4025-AEDF-B3FCDC3D296E}" type="sibTrans" cxnId="{E13056CF-AA9F-48D1-8F85-50409B45311B}">
      <dgm:prSet/>
      <dgm:spPr/>
      <dgm:t>
        <a:bodyPr/>
        <a:lstStyle/>
        <a:p>
          <a:endParaRPr lang="en-GB"/>
        </a:p>
      </dgm:t>
    </dgm:pt>
    <dgm:pt modelId="{91EB59E7-291C-40DA-982D-4F1B0FAA415E}">
      <dgm:prSet phldrT="[Text]"/>
      <dgm:spPr/>
      <dgm:t>
        <a:bodyPr/>
        <a:lstStyle/>
        <a:p>
          <a:r>
            <a:rPr lang="en-GB" dirty="0"/>
            <a:t>Decision Making</a:t>
          </a:r>
        </a:p>
      </dgm:t>
    </dgm:pt>
    <dgm:pt modelId="{17E2C08E-FAB7-48B4-8F27-6CA6C5305F6E}" type="parTrans" cxnId="{3DC5BBEA-2089-4E31-82B2-B545923ED999}">
      <dgm:prSet/>
      <dgm:spPr/>
      <dgm:t>
        <a:bodyPr/>
        <a:lstStyle/>
        <a:p>
          <a:endParaRPr lang="en-GB"/>
        </a:p>
      </dgm:t>
    </dgm:pt>
    <dgm:pt modelId="{9263B7F6-9201-47A3-81CE-5D1922F15562}" type="sibTrans" cxnId="{3DC5BBEA-2089-4E31-82B2-B545923ED999}">
      <dgm:prSet/>
      <dgm:spPr/>
      <dgm:t>
        <a:bodyPr/>
        <a:lstStyle/>
        <a:p>
          <a:endParaRPr lang="en-GB"/>
        </a:p>
      </dgm:t>
    </dgm:pt>
    <dgm:pt modelId="{8A9508B3-6B7D-4DE8-A9A4-A9442AD4C03A}">
      <dgm:prSet phldrT="[Text]"/>
      <dgm:spPr/>
      <dgm:t>
        <a:bodyPr/>
        <a:lstStyle/>
        <a:p>
          <a:r>
            <a:rPr lang="en-GB" dirty="0"/>
            <a:t>Organisation and planning</a:t>
          </a:r>
        </a:p>
      </dgm:t>
    </dgm:pt>
    <dgm:pt modelId="{297AF3A9-82CA-4B82-A913-D58061BA8BA6}" type="parTrans" cxnId="{C6D68BEA-4E00-41FF-B695-ACB835F98245}">
      <dgm:prSet/>
      <dgm:spPr/>
      <dgm:t>
        <a:bodyPr/>
        <a:lstStyle/>
        <a:p>
          <a:endParaRPr lang="en-GB"/>
        </a:p>
      </dgm:t>
    </dgm:pt>
    <dgm:pt modelId="{150F7386-EBE9-44FF-ADAB-C8A721EB1055}" type="sibTrans" cxnId="{C6D68BEA-4E00-41FF-B695-ACB835F98245}">
      <dgm:prSet/>
      <dgm:spPr/>
      <dgm:t>
        <a:bodyPr/>
        <a:lstStyle/>
        <a:p>
          <a:endParaRPr lang="en-GB"/>
        </a:p>
      </dgm:t>
    </dgm:pt>
    <dgm:pt modelId="{D08DD43E-1245-4BF2-9F79-3512B8D3013C}">
      <dgm:prSet phldrT="[Text]"/>
      <dgm:spPr/>
      <dgm:t>
        <a:bodyPr/>
        <a:lstStyle/>
        <a:p>
          <a:r>
            <a:rPr lang="en-GB" dirty="0"/>
            <a:t>Team work</a:t>
          </a:r>
        </a:p>
      </dgm:t>
    </dgm:pt>
    <dgm:pt modelId="{9AC5D544-B439-40CF-B6D0-92068A14CDD0}" type="parTrans" cxnId="{0C368F0C-4680-4558-B95C-B4A735EF7D70}">
      <dgm:prSet/>
      <dgm:spPr/>
      <dgm:t>
        <a:bodyPr/>
        <a:lstStyle/>
        <a:p>
          <a:endParaRPr lang="en-GB"/>
        </a:p>
      </dgm:t>
    </dgm:pt>
    <dgm:pt modelId="{3F512096-344B-4F87-8C34-E6D22C47C2CF}" type="sibTrans" cxnId="{0C368F0C-4680-4558-B95C-B4A735EF7D70}">
      <dgm:prSet/>
      <dgm:spPr/>
      <dgm:t>
        <a:bodyPr/>
        <a:lstStyle/>
        <a:p>
          <a:endParaRPr lang="en-GB"/>
        </a:p>
      </dgm:t>
    </dgm:pt>
    <dgm:pt modelId="{684E2B0D-1D0A-4125-A892-EF0849A51F6A}" type="pres">
      <dgm:prSet presAssocID="{E9CA27F3-906F-42EF-9859-DD52B1205DE9}" presName="cycle" presStyleCnt="0">
        <dgm:presLayoutVars>
          <dgm:dir/>
          <dgm:resizeHandles val="exact"/>
        </dgm:presLayoutVars>
      </dgm:prSet>
      <dgm:spPr/>
    </dgm:pt>
    <dgm:pt modelId="{90C73232-9C55-4CA9-8D32-B4D9F8BCBB06}" type="pres">
      <dgm:prSet presAssocID="{050D1718-D41F-49A8-A376-6A4ED827CB5A}" presName="node" presStyleLbl="node1" presStyleIdx="0" presStyleCnt="5">
        <dgm:presLayoutVars>
          <dgm:bulletEnabled val="1"/>
        </dgm:presLayoutVars>
      </dgm:prSet>
      <dgm:spPr/>
    </dgm:pt>
    <dgm:pt modelId="{6EDF6FC5-2686-4355-9DDB-2E076780AE83}" type="pres">
      <dgm:prSet presAssocID="{050D1718-D41F-49A8-A376-6A4ED827CB5A}" presName="spNode" presStyleCnt="0"/>
      <dgm:spPr/>
    </dgm:pt>
    <dgm:pt modelId="{86F6D0C1-5178-4EB5-8938-8F6DB08D42CE}" type="pres">
      <dgm:prSet presAssocID="{4A0732B4-F1E9-484E-9A92-C3A293176E4B}" presName="sibTrans" presStyleLbl="sibTrans1D1" presStyleIdx="0" presStyleCnt="5"/>
      <dgm:spPr/>
    </dgm:pt>
    <dgm:pt modelId="{D7F39D0A-E3E6-437F-833D-9725D1F37775}" type="pres">
      <dgm:prSet presAssocID="{60038083-A0DF-44AC-85CC-F0AFE09364BF}" presName="node" presStyleLbl="node1" presStyleIdx="1" presStyleCnt="5" custRadScaleRad="100653" custRadScaleInc="-788">
        <dgm:presLayoutVars>
          <dgm:bulletEnabled val="1"/>
        </dgm:presLayoutVars>
      </dgm:prSet>
      <dgm:spPr/>
    </dgm:pt>
    <dgm:pt modelId="{D2BF6F7C-2B10-4F64-9841-762D6B3086E8}" type="pres">
      <dgm:prSet presAssocID="{60038083-A0DF-44AC-85CC-F0AFE09364BF}" presName="spNode" presStyleCnt="0"/>
      <dgm:spPr/>
    </dgm:pt>
    <dgm:pt modelId="{39ECD7E8-DD28-4C49-A261-EF2E9E41BDC2}" type="pres">
      <dgm:prSet presAssocID="{E86BF797-E88A-4025-AEDF-B3FCDC3D296E}" presName="sibTrans" presStyleLbl="sibTrans1D1" presStyleIdx="1" presStyleCnt="5"/>
      <dgm:spPr/>
    </dgm:pt>
    <dgm:pt modelId="{951424DB-23D0-454C-8C82-6CE5C3EC4113}" type="pres">
      <dgm:prSet presAssocID="{91EB59E7-291C-40DA-982D-4F1B0FAA415E}" presName="node" presStyleLbl="node1" presStyleIdx="2" presStyleCnt="5">
        <dgm:presLayoutVars>
          <dgm:bulletEnabled val="1"/>
        </dgm:presLayoutVars>
      </dgm:prSet>
      <dgm:spPr/>
    </dgm:pt>
    <dgm:pt modelId="{E3670FDA-AD5D-400B-A5A8-CB6E531F2CDB}" type="pres">
      <dgm:prSet presAssocID="{91EB59E7-291C-40DA-982D-4F1B0FAA415E}" presName="spNode" presStyleCnt="0"/>
      <dgm:spPr/>
    </dgm:pt>
    <dgm:pt modelId="{C9C15489-0C5F-41C7-9480-9DE95A960A73}" type="pres">
      <dgm:prSet presAssocID="{9263B7F6-9201-47A3-81CE-5D1922F15562}" presName="sibTrans" presStyleLbl="sibTrans1D1" presStyleIdx="2" presStyleCnt="5"/>
      <dgm:spPr/>
    </dgm:pt>
    <dgm:pt modelId="{D0474355-48BE-429E-A1F1-AE065D6AE4B9}" type="pres">
      <dgm:prSet presAssocID="{8A9508B3-6B7D-4DE8-A9A4-A9442AD4C03A}" presName="node" presStyleLbl="node1" presStyleIdx="3" presStyleCnt="5">
        <dgm:presLayoutVars>
          <dgm:bulletEnabled val="1"/>
        </dgm:presLayoutVars>
      </dgm:prSet>
      <dgm:spPr/>
    </dgm:pt>
    <dgm:pt modelId="{6C4793AD-7DD6-4623-9A07-4AFE8B9FE2A9}" type="pres">
      <dgm:prSet presAssocID="{8A9508B3-6B7D-4DE8-A9A4-A9442AD4C03A}" presName="spNode" presStyleCnt="0"/>
      <dgm:spPr/>
    </dgm:pt>
    <dgm:pt modelId="{C1C307A2-5C9D-41BB-8E89-BE8F21EA2D2C}" type="pres">
      <dgm:prSet presAssocID="{150F7386-EBE9-44FF-ADAB-C8A721EB1055}" presName="sibTrans" presStyleLbl="sibTrans1D1" presStyleIdx="3" presStyleCnt="5"/>
      <dgm:spPr/>
    </dgm:pt>
    <dgm:pt modelId="{6FFA7205-D0BF-441A-A2FF-9BF2EACF3C6D}" type="pres">
      <dgm:prSet presAssocID="{D08DD43E-1245-4BF2-9F79-3512B8D3013C}" presName="node" presStyleLbl="node1" presStyleIdx="4" presStyleCnt="5">
        <dgm:presLayoutVars>
          <dgm:bulletEnabled val="1"/>
        </dgm:presLayoutVars>
      </dgm:prSet>
      <dgm:spPr/>
    </dgm:pt>
    <dgm:pt modelId="{7245BD9F-E83F-4950-ABBB-E8A62666AE07}" type="pres">
      <dgm:prSet presAssocID="{D08DD43E-1245-4BF2-9F79-3512B8D3013C}" presName="spNode" presStyleCnt="0"/>
      <dgm:spPr/>
    </dgm:pt>
    <dgm:pt modelId="{8E3F4730-F51C-46EB-BDE7-E90FC6E1B80B}" type="pres">
      <dgm:prSet presAssocID="{3F512096-344B-4F87-8C34-E6D22C47C2CF}" presName="sibTrans" presStyleLbl="sibTrans1D1" presStyleIdx="4" presStyleCnt="5"/>
      <dgm:spPr/>
    </dgm:pt>
  </dgm:ptLst>
  <dgm:cxnLst>
    <dgm:cxn modelId="{0C368F0C-4680-4558-B95C-B4A735EF7D70}" srcId="{E9CA27F3-906F-42EF-9859-DD52B1205DE9}" destId="{D08DD43E-1245-4BF2-9F79-3512B8D3013C}" srcOrd="4" destOrd="0" parTransId="{9AC5D544-B439-40CF-B6D0-92068A14CDD0}" sibTransId="{3F512096-344B-4F87-8C34-E6D22C47C2CF}"/>
    <dgm:cxn modelId="{3DF19C18-2E9C-4A93-8CF6-199AFB4C7912}" type="presOf" srcId="{D08DD43E-1245-4BF2-9F79-3512B8D3013C}" destId="{6FFA7205-D0BF-441A-A2FF-9BF2EACF3C6D}" srcOrd="0" destOrd="0" presId="urn:microsoft.com/office/officeart/2005/8/layout/cycle6"/>
    <dgm:cxn modelId="{7ECBF522-F0A2-4DBA-8915-2B747CC6657C}" type="presOf" srcId="{4A0732B4-F1E9-484E-9A92-C3A293176E4B}" destId="{86F6D0C1-5178-4EB5-8938-8F6DB08D42CE}" srcOrd="0" destOrd="0" presId="urn:microsoft.com/office/officeart/2005/8/layout/cycle6"/>
    <dgm:cxn modelId="{E2BA8B39-1312-4B43-9A37-11A5263083EA}" srcId="{E9CA27F3-906F-42EF-9859-DD52B1205DE9}" destId="{050D1718-D41F-49A8-A376-6A4ED827CB5A}" srcOrd="0" destOrd="0" parTransId="{4ADF5D2C-9AFC-4DB0-AA36-852DD48BE7FD}" sibTransId="{4A0732B4-F1E9-484E-9A92-C3A293176E4B}"/>
    <dgm:cxn modelId="{5ED2036B-E161-4BFB-A769-79DE6C324318}" type="presOf" srcId="{60038083-A0DF-44AC-85CC-F0AFE09364BF}" destId="{D7F39D0A-E3E6-437F-833D-9725D1F37775}" srcOrd="0" destOrd="0" presId="urn:microsoft.com/office/officeart/2005/8/layout/cycle6"/>
    <dgm:cxn modelId="{79BB5F4B-6525-4EC7-9C3A-D722D9303E14}" type="presOf" srcId="{3F512096-344B-4F87-8C34-E6D22C47C2CF}" destId="{8E3F4730-F51C-46EB-BDE7-E90FC6E1B80B}" srcOrd="0" destOrd="0" presId="urn:microsoft.com/office/officeart/2005/8/layout/cycle6"/>
    <dgm:cxn modelId="{0AFF296D-3C32-4180-BAD8-C109DC142C1A}" type="presOf" srcId="{E86BF797-E88A-4025-AEDF-B3FCDC3D296E}" destId="{39ECD7E8-DD28-4C49-A261-EF2E9E41BDC2}" srcOrd="0" destOrd="0" presId="urn:microsoft.com/office/officeart/2005/8/layout/cycle6"/>
    <dgm:cxn modelId="{9EE2A47A-852A-4E5F-B976-54DB2973A4AB}" type="presOf" srcId="{8A9508B3-6B7D-4DE8-A9A4-A9442AD4C03A}" destId="{D0474355-48BE-429E-A1F1-AE065D6AE4B9}" srcOrd="0" destOrd="0" presId="urn:microsoft.com/office/officeart/2005/8/layout/cycle6"/>
    <dgm:cxn modelId="{6F76DCC6-C1C9-4B37-A471-9F29574839C8}" type="presOf" srcId="{E9CA27F3-906F-42EF-9859-DD52B1205DE9}" destId="{684E2B0D-1D0A-4125-A892-EF0849A51F6A}" srcOrd="0" destOrd="0" presId="urn:microsoft.com/office/officeart/2005/8/layout/cycle6"/>
    <dgm:cxn modelId="{E13056CF-AA9F-48D1-8F85-50409B45311B}" srcId="{E9CA27F3-906F-42EF-9859-DD52B1205DE9}" destId="{60038083-A0DF-44AC-85CC-F0AFE09364BF}" srcOrd="1" destOrd="0" parTransId="{1A614DCD-4190-42B3-B6B9-C93154E86FEE}" sibTransId="{E86BF797-E88A-4025-AEDF-B3FCDC3D296E}"/>
    <dgm:cxn modelId="{7C90F6DA-4821-41C0-9BF6-619FE820F922}" type="presOf" srcId="{150F7386-EBE9-44FF-ADAB-C8A721EB1055}" destId="{C1C307A2-5C9D-41BB-8E89-BE8F21EA2D2C}" srcOrd="0" destOrd="0" presId="urn:microsoft.com/office/officeart/2005/8/layout/cycle6"/>
    <dgm:cxn modelId="{1A44E2E5-E3C4-4125-B05F-F923975FEAEE}" type="presOf" srcId="{91EB59E7-291C-40DA-982D-4F1B0FAA415E}" destId="{951424DB-23D0-454C-8C82-6CE5C3EC4113}" srcOrd="0" destOrd="0" presId="urn:microsoft.com/office/officeart/2005/8/layout/cycle6"/>
    <dgm:cxn modelId="{6FE3C7E7-E1DB-4AE9-ACB5-77A991B67706}" type="presOf" srcId="{9263B7F6-9201-47A3-81CE-5D1922F15562}" destId="{C9C15489-0C5F-41C7-9480-9DE95A960A73}" srcOrd="0" destOrd="0" presId="urn:microsoft.com/office/officeart/2005/8/layout/cycle6"/>
    <dgm:cxn modelId="{C6D68BEA-4E00-41FF-B695-ACB835F98245}" srcId="{E9CA27F3-906F-42EF-9859-DD52B1205DE9}" destId="{8A9508B3-6B7D-4DE8-A9A4-A9442AD4C03A}" srcOrd="3" destOrd="0" parTransId="{297AF3A9-82CA-4B82-A913-D58061BA8BA6}" sibTransId="{150F7386-EBE9-44FF-ADAB-C8A721EB1055}"/>
    <dgm:cxn modelId="{3DC5BBEA-2089-4E31-82B2-B545923ED999}" srcId="{E9CA27F3-906F-42EF-9859-DD52B1205DE9}" destId="{91EB59E7-291C-40DA-982D-4F1B0FAA415E}" srcOrd="2" destOrd="0" parTransId="{17E2C08E-FAB7-48B4-8F27-6CA6C5305F6E}" sibTransId="{9263B7F6-9201-47A3-81CE-5D1922F15562}"/>
    <dgm:cxn modelId="{5956ACF8-B400-4FDC-9EE9-1E82E10158AE}" type="presOf" srcId="{050D1718-D41F-49A8-A376-6A4ED827CB5A}" destId="{90C73232-9C55-4CA9-8D32-B4D9F8BCBB06}" srcOrd="0" destOrd="0" presId="urn:microsoft.com/office/officeart/2005/8/layout/cycle6"/>
    <dgm:cxn modelId="{32E39851-DDF6-4C9C-B5A0-63A7B2579BF2}" type="presParOf" srcId="{684E2B0D-1D0A-4125-A892-EF0849A51F6A}" destId="{90C73232-9C55-4CA9-8D32-B4D9F8BCBB06}" srcOrd="0" destOrd="0" presId="urn:microsoft.com/office/officeart/2005/8/layout/cycle6"/>
    <dgm:cxn modelId="{684C2531-2630-4C99-9499-BA9310CBBF65}" type="presParOf" srcId="{684E2B0D-1D0A-4125-A892-EF0849A51F6A}" destId="{6EDF6FC5-2686-4355-9DDB-2E076780AE83}" srcOrd="1" destOrd="0" presId="urn:microsoft.com/office/officeart/2005/8/layout/cycle6"/>
    <dgm:cxn modelId="{ECE6DE63-D432-4DDF-8659-B5698C1688B7}" type="presParOf" srcId="{684E2B0D-1D0A-4125-A892-EF0849A51F6A}" destId="{86F6D0C1-5178-4EB5-8938-8F6DB08D42CE}" srcOrd="2" destOrd="0" presId="urn:microsoft.com/office/officeart/2005/8/layout/cycle6"/>
    <dgm:cxn modelId="{B618155E-6126-417B-95BC-79273BEF8265}" type="presParOf" srcId="{684E2B0D-1D0A-4125-A892-EF0849A51F6A}" destId="{D7F39D0A-E3E6-437F-833D-9725D1F37775}" srcOrd="3" destOrd="0" presId="urn:microsoft.com/office/officeart/2005/8/layout/cycle6"/>
    <dgm:cxn modelId="{20E24430-300D-400B-ACCE-8C2593CA13F0}" type="presParOf" srcId="{684E2B0D-1D0A-4125-A892-EF0849A51F6A}" destId="{D2BF6F7C-2B10-4F64-9841-762D6B3086E8}" srcOrd="4" destOrd="0" presId="urn:microsoft.com/office/officeart/2005/8/layout/cycle6"/>
    <dgm:cxn modelId="{F2383A81-9CE3-49DA-814C-A13D29E576BC}" type="presParOf" srcId="{684E2B0D-1D0A-4125-A892-EF0849A51F6A}" destId="{39ECD7E8-DD28-4C49-A261-EF2E9E41BDC2}" srcOrd="5" destOrd="0" presId="urn:microsoft.com/office/officeart/2005/8/layout/cycle6"/>
    <dgm:cxn modelId="{7FAF84C0-9C76-4542-A3B2-79749F49ECE6}" type="presParOf" srcId="{684E2B0D-1D0A-4125-A892-EF0849A51F6A}" destId="{951424DB-23D0-454C-8C82-6CE5C3EC4113}" srcOrd="6" destOrd="0" presId="urn:microsoft.com/office/officeart/2005/8/layout/cycle6"/>
    <dgm:cxn modelId="{0020164A-1379-47B4-8B5C-19F3E07EDC57}" type="presParOf" srcId="{684E2B0D-1D0A-4125-A892-EF0849A51F6A}" destId="{E3670FDA-AD5D-400B-A5A8-CB6E531F2CDB}" srcOrd="7" destOrd="0" presId="urn:microsoft.com/office/officeart/2005/8/layout/cycle6"/>
    <dgm:cxn modelId="{8D190731-0909-4F7A-87FF-B9FA7BD1BDBF}" type="presParOf" srcId="{684E2B0D-1D0A-4125-A892-EF0849A51F6A}" destId="{C9C15489-0C5F-41C7-9480-9DE95A960A73}" srcOrd="8" destOrd="0" presId="urn:microsoft.com/office/officeart/2005/8/layout/cycle6"/>
    <dgm:cxn modelId="{7B2D8343-8D68-4716-988E-3C00A35F4B8C}" type="presParOf" srcId="{684E2B0D-1D0A-4125-A892-EF0849A51F6A}" destId="{D0474355-48BE-429E-A1F1-AE065D6AE4B9}" srcOrd="9" destOrd="0" presId="urn:microsoft.com/office/officeart/2005/8/layout/cycle6"/>
    <dgm:cxn modelId="{835EAED3-9ABD-4FDE-B63C-09AA514271F4}" type="presParOf" srcId="{684E2B0D-1D0A-4125-A892-EF0849A51F6A}" destId="{6C4793AD-7DD6-4623-9A07-4AFE8B9FE2A9}" srcOrd="10" destOrd="0" presId="urn:microsoft.com/office/officeart/2005/8/layout/cycle6"/>
    <dgm:cxn modelId="{FD965E65-4A0F-41E7-8713-427063B772F4}" type="presParOf" srcId="{684E2B0D-1D0A-4125-A892-EF0849A51F6A}" destId="{C1C307A2-5C9D-41BB-8E89-BE8F21EA2D2C}" srcOrd="11" destOrd="0" presId="urn:microsoft.com/office/officeart/2005/8/layout/cycle6"/>
    <dgm:cxn modelId="{E30D0F15-3FDF-4739-8196-211AA5AEE400}" type="presParOf" srcId="{684E2B0D-1D0A-4125-A892-EF0849A51F6A}" destId="{6FFA7205-D0BF-441A-A2FF-9BF2EACF3C6D}" srcOrd="12" destOrd="0" presId="urn:microsoft.com/office/officeart/2005/8/layout/cycle6"/>
    <dgm:cxn modelId="{53290D1C-AD81-40AA-81D5-A8ED27026A2D}" type="presParOf" srcId="{684E2B0D-1D0A-4125-A892-EF0849A51F6A}" destId="{7245BD9F-E83F-4950-ABBB-E8A62666AE07}" srcOrd="13" destOrd="0" presId="urn:microsoft.com/office/officeart/2005/8/layout/cycle6"/>
    <dgm:cxn modelId="{AE1E342E-ED25-4388-A17F-60D7DC7206A9}" type="presParOf" srcId="{684E2B0D-1D0A-4125-A892-EF0849A51F6A}" destId="{8E3F4730-F51C-46EB-BDE7-E90FC6E1B80B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1F1F15-83A9-4539-99F1-E3EC91CCBD3F}" type="doc">
      <dgm:prSet loTypeId="urn:microsoft.com/office/officeart/2005/8/layout/radial5" loCatId="relationship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6C5C1688-4D7D-4A51-8670-059F188B383A}">
      <dgm:prSet phldrT="[Text]" custT="1"/>
      <dgm:spPr/>
      <dgm:t>
        <a:bodyPr/>
        <a:lstStyle/>
        <a:p>
          <a:r>
            <a:rPr lang="en-GB" sz="1200" dirty="0"/>
            <a:t>Opportunities</a:t>
          </a:r>
        </a:p>
      </dgm:t>
    </dgm:pt>
    <dgm:pt modelId="{D65CF423-C5C4-4D51-AEB5-14259F0D44FA}" type="parTrans" cxnId="{63195BB2-4C48-496E-AA4A-F4F04EC03D84}">
      <dgm:prSet/>
      <dgm:spPr/>
      <dgm:t>
        <a:bodyPr/>
        <a:lstStyle/>
        <a:p>
          <a:endParaRPr lang="en-GB"/>
        </a:p>
      </dgm:t>
    </dgm:pt>
    <dgm:pt modelId="{F6A2EB30-6319-4543-87C9-276F8A1E81B8}" type="sibTrans" cxnId="{63195BB2-4C48-496E-AA4A-F4F04EC03D84}">
      <dgm:prSet/>
      <dgm:spPr/>
      <dgm:t>
        <a:bodyPr/>
        <a:lstStyle/>
        <a:p>
          <a:endParaRPr lang="en-GB"/>
        </a:p>
      </dgm:t>
    </dgm:pt>
    <dgm:pt modelId="{DF1D833A-436E-4E23-AC8B-B375444BA9FE}">
      <dgm:prSet phldrT="[Text]" custT="1"/>
      <dgm:spPr/>
      <dgm:t>
        <a:bodyPr/>
        <a:lstStyle/>
        <a:p>
          <a:r>
            <a:rPr lang="en-GB" sz="1400" dirty="0"/>
            <a:t>Funding</a:t>
          </a:r>
        </a:p>
      </dgm:t>
    </dgm:pt>
    <dgm:pt modelId="{8FA111BF-6869-404B-A846-389EE0E04569}" type="parTrans" cxnId="{FCC7C58D-D76C-4F20-A07E-C28F73F75DE1}">
      <dgm:prSet/>
      <dgm:spPr/>
      <dgm:t>
        <a:bodyPr/>
        <a:lstStyle/>
        <a:p>
          <a:endParaRPr lang="en-GB"/>
        </a:p>
      </dgm:t>
    </dgm:pt>
    <dgm:pt modelId="{6AAE06C2-592D-4AF6-AB31-AEB28962A4D5}" type="sibTrans" cxnId="{FCC7C58D-D76C-4F20-A07E-C28F73F75DE1}">
      <dgm:prSet/>
      <dgm:spPr/>
      <dgm:t>
        <a:bodyPr/>
        <a:lstStyle/>
        <a:p>
          <a:endParaRPr lang="en-GB"/>
        </a:p>
      </dgm:t>
    </dgm:pt>
    <dgm:pt modelId="{A0D90D45-652C-4336-B2DF-BFD886E07086}">
      <dgm:prSet phldrT="[Text]" custT="1"/>
      <dgm:spPr/>
      <dgm:t>
        <a:bodyPr/>
        <a:lstStyle/>
        <a:p>
          <a:r>
            <a:rPr lang="en-GB" sz="1400" dirty="0"/>
            <a:t>Founder of own business</a:t>
          </a:r>
        </a:p>
      </dgm:t>
    </dgm:pt>
    <dgm:pt modelId="{A300D22C-4E88-4460-BA1B-65ABB87D6AAC}" type="parTrans" cxnId="{9DF84E22-61CB-49BB-8701-BAFFEB6108DF}">
      <dgm:prSet/>
      <dgm:spPr/>
      <dgm:t>
        <a:bodyPr/>
        <a:lstStyle/>
        <a:p>
          <a:endParaRPr lang="en-GB"/>
        </a:p>
      </dgm:t>
    </dgm:pt>
    <dgm:pt modelId="{9F852171-4388-4DB0-9B1B-4A6284B9D3F0}" type="sibTrans" cxnId="{9DF84E22-61CB-49BB-8701-BAFFEB6108DF}">
      <dgm:prSet/>
      <dgm:spPr/>
      <dgm:t>
        <a:bodyPr/>
        <a:lstStyle/>
        <a:p>
          <a:endParaRPr lang="en-GB"/>
        </a:p>
      </dgm:t>
    </dgm:pt>
    <dgm:pt modelId="{9DFABED8-A6B9-4DC7-AEB2-5685335AF335}">
      <dgm:prSet phldrT="[Text]" custT="1"/>
      <dgm:spPr/>
      <dgm:t>
        <a:bodyPr/>
        <a:lstStyle/>
        <a:p>
          <a:r>
            <a:rPr lang="en-GB" sz="1400" dirty="0"/>
            <a:t>Meet like minded colleagues</a:t>
          </a:r>
        </a:p>
      </dgm:t>
    </dgm:pt>
    <dgm:pt modelId="{A5B4636A-551C-4F06-B1F4-E4B7E3F5861A}" type="parTrans" cxnId="{EBE24F0E-F423-4E3A-982F-3E8EB4D2D5CD}">
      <dgm:prSet/>
      <dgm:spPr/>
      <dgm:t>
        <a:bodyPr/>
        <a:lstStyle/>
        <a:p>
          <a:endParaRPr lang="en-GB"/>
        </a:p>
      </dgm:t>
    </dgm:pt>
    <dgm:pt modelId="{0008DE2B-414A-4AE6-A581-B8C45037E849}" type="sibTrans" cxnId="{EBE24F0E-F423-4E3A-982F-3E8EB4D2D5CD}">
      <dgm:prSet/>
      <dgm:spPr/>
      <dgm:t>
        <a:bodyPr/>
        <a:lstStyle/>
        <a:p>
          <a:endParaRPr lang="en-GB"/>
        </a:p>
      </dgm:t>
    </dgm:pt>
    <dgm:pt modelId="{014BE18D-1465-4E19-B4FA-091CC72032F9}">
      <dgm:prSet phldrT="[Text]" custT="1"/>
      <dgm:spPr/>
      <dgm:t>
        <a:bodyPr/>
        <a:lstStyle/>
        <a:p>
          <a:r>
            <a:rPr lang="en-GB" sz="1400" dirty="0"/>
            <a:t>Broaden contacts</a:t>
          </a:r>
        </a:p>
      </dgm:t>
    </dgm:pt>
    <dgm:pt modelId="{E3EBC2F5-6C08-487B-8AD0-9E797C3B1CA8}" type="parTrans" cxnId="{A1A4BE26-A367-4F95-BC79-CE1D396D7D98}">
      <dgm:prSet/>
      <dgm:spPr/>
      <dgm:t>
        <a:bodyPr/>
        <a:lstStyle/>
        <a:p>
          <a:endParaRPr lang="en-GB"/>
        </a:p>
      </dgm:t>
    </dgm:pt>
    <dgm:pt modelId="{E19C817C-82B0-4714-9BF0-7FFBD7E02A10}" type="sibTrans" cxnId="{A1A4BE26-A367-4F95-BC79-CE1D396D7D98}">
      <dgm:prSet/>
      <dgm:spPr/>
      <dgm:t>
        <a:bodyPr/>
        <a:lstStyle/>
        <a:p>
          <a:endParaRPr lang="en-GB"/>
        </a:p>
      </dgm:t>
    </dgm:pt>
    <dgm:pt modelId="{7B3059B2-2A7B-4A5E-8510-2FDAADD1F850}" type="pres">
      <dgm:prSet presAssocID="{931F1F15-83A9-4539-99F1-E3EC91CCBD3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5EA9437-160F-49B7-ABDA-AFD10873C59E}" type="pres">
      <dgm:prSet presAssocID="{6C5C1688-4D7D-4A51-8670-059F188B383A}" presName="centerShape" presStyleLbl="node0" presStyleIdx="0" presStyleCnt="1" custLinFactNeighborX="-311" custLinFactNeighborY="-259"/>
      <dgm:spPr/>
    </dgm:pt>
    <dgm:pt modelId="{3F4A2758-09F5-4054-9102-90985AEEFD2F}" type="pres">
      <dgm:prSet presAssocID="{8FA111BF-6869-404B-A846-389EE0E04569}" presName="parTrans" presStyleLbl="sibTrans2D1" presStyleIdx="0" presStyleCnt="4"/>
      <dgm:spPr/>
    </dgm:pt>
    <dgm:pt modelId="{F2658B16-C05A-4ECE-8D99-10E5B780710A}" type="pres">
      <dgm:prSet presAssocID="{8FA111BF-6869-404B-A846-389EE0E04569}" presName="connectorText" presStyleLbl="sibTrans2D1" presStyleIdx="0" presStyleCnt="4"/>
      <dgm:spPr/>
    </dgm:pt>
    <dgm:pt modelId="{9631A04E-C6C5-497B-B5E0-5596CC184D6A}" type="pres">
      <dgm:prSet presAssocID="{DF1D833A-436E-4E23-AC8B-B375444BA9FE}" presName="node" presStyleLbl="node1" presStyleIdx="0" presStyleCnt="4">
        <dgm:presLayoutVars>
          <dgm:bulletEnabled val="1"/>
        </dgm:presLayoutVars>
      </dgm:prSet>
      <dgm:spPr/>
    </dgm:pt>
    <dgm:pt modelId="{B93742E8-B6C1-4E17-A93C-933CDCA4B113}" type="pres">
      <dgm:prSet presAssocID="{A300D22C-4E88-4460-BA1B-65ABB87D6AAC}" presName="parTrans" presStyleLbl="sibTrans2D1" presStyleIdx="1" presStyleCnt="4"/>
      <dgm:spPr/>
    </dgm:pt>
    <dgm:pt modelId="{44EC4BA8-FDA2-488A-9E54-FD4BDB637C5D}" type="pres">
      <dgm:prSet presAssocID="{A300D22C-4E88-4460-BA1B-65ABB87D6AAC}" presName="connectorText" presStyleLbl="sibTrans2D1" presStyleIdx="1" presStyleCnt="4"/>
      <dgm:spPr/>
    </dgm:pt>
    <dgm:pt modelId="{B138DF62-197E-4A52-A354-7FF240C59B68}" type="pres">
      <dgm:prSet presAssocID="{A0D90D45-652C-4336-B2DF-BFD886E07086}" presName="node" presStyleLbl="node1" presStyleIdx="1" presStyleCnt="4">
        <dgm:presLayoutVars>
          <dgm:bulletEnabled val="1"/>
        </dgm:presLayoutVars>
      </dgm:prSet>
      <dgm:spPr/>
    </dgm:pt>
    <dgm:pt modelId="{D3CF154E-EC4E-40BB-805E-84E1A5F1D550}" type="pres">
      <dgm:prSet presAssocID="{A5B4636A-551C-4F06-B1F4-E4B7E3F5861A}" presName="parTrans" presStyleLbl="sibTrans2D1" presStyleIdx="2" presStyleCnt="4"/>
      <dgm:spPr/>
    </dgm:pt>
    <dgm:pt modelId="{821172C3-EA5C-41F9-B95A-02CDCE0DBCED}" type="pres">
      <dgm:prSet presAssocID="{A5B4636A-551C-4F06-B1F4-E4B7E3F5861A}" presName="connectorText" presStyleLbl="sibTrans2D1" presStyleIdx="2" presStyleCnt="4"/>
      <dgm:spPr/>
    </dgm:pt>
    <dgm:pt modelId="{640E0F00-653C-43AE-A2EF-A1846450F070}" type="pres">
      <dgm:prSet presAssocID="{9DFABED8-A6B9-4DC7-AEB2-5685335AF335}" presName="node" presStyleLbl="node1" presStyleIdx="2" presStyleCnt="4">
        <dgm:presLayoutVars>
          <dgm:bulletEnabled val="1"/>
        </dgm:presLayoutVars>
      </dgm:prSet>
      <dgm:spPr/>
    </dgm:pt>
    <dgm:pt modelId="{0A6D5653-C9EE-45BC-AE72-2A19963E9992}" type="pres">
      <dgm:prSet presAssocID="{E3EBC2F5-6C08-487B-8AD0-9E797C3B1CA8}" presName="parTrans" presStyleLbl="sibTrans2D1" presStyleIdx="3" presStyleCnt="4"/>
      <dgm:spPr/>
    </dgm:pt>
    <dgm:pt modelId="{8D34866E-3A6F-4D61-AF90-B09AC0E48E75}" type="pres">
      <dgm:prSet presAssocID="{E3EBC2F5-6C08-487B-8AD0-9E797C3B1CA8}" presName="connectorText" presStyleLbl="sibTrans2D1" presStyleIdx="3" presStyleCnt="4"/>
      <dgm:spPr/>
    </dgm:pt>
    <dgm:pt modelId="{9FA7F1E2-6907-4820-AF0B-593E9E569B83}" type="pres">
      <dgm:prSet presAssocID="{014BE18D-1465-4E19-B4FA-091CC72032F9}" presName="node" presStyleLbl="node1" presStyleIdx="3" presStyleCnt="4">
        <dgm:presLayoutVars>
          <dgm:bulletEnabled val="1"/>
        </dgm:presLayoutVars>
      </dgm:prSet>
      <dgm:spPr/>
    </dgm:pt>
  </dgm:ptLst>
  <dgm:cxnLst>
    <dgm:cxn modelId="{EBE24F0E-F423-4E3A-982F-3E8EB4D2D5CD}" srcId="{6C5C1688-4D7D-4A51-8670-059F188B383A}" destId="{9DFABED8-A6B9-4DC7-AEB2-5685335AF335}" srcOrd="2" destOrd="0" parTransId="{A5B4636A-551C-4F06-B1F4-E4B7E3F5861A}" sibTransId="{0008DE2B-414A-4AE6-A581-B8C45037E849}"/>
    <dgm:cxn modelId="{08804811-EFC2-46C0-BFB5-1CA5BA7CEE00}" type="presOf" srcId="{E3EBC2F5-6C08-487B-8AD0-9E797C3B1CA8}" destId="{0A6D5653-C9EE-45BC-AE72-2A19963E9992}" srcOrd="0" destOrd="0" presId="urn:microsoft.com/office/officeart/2005/8/layout/radial5"/>
    <dgm:cxn modelId="{9DF84E22-61CB-49BB-8701-BAFFEB6108DF}" srcId="{6C5C1688-4D7D-4A51-8670-059F188B383A}" destId="{A0D90D45-652C-4336-B2DF-BFD886E07086}" srcOrd="1" destOrd="0" parTransId="{A300D22C-4E88-4460-BA1B-65ABB87D6AAC}" sibTransId="{9F852171-4388-4DB0-9B1B-4A6284B9D3F0}"/>
    <dgm:cxn modelId="{A1A4BE26-A367-4F95-BC79-CE1D396D7D98}" srcId="{6C5C1688-4D7D-4A51-8670-059F188B383A}" destId="{014BE18D-1465-4E19-B4FA-091CC72032F9}" srcOrd="3" destOrd="0" parTransId="{E3EBC2F5-6C08-487B-8AD0-9E797C3B1CA8}" sibTransId="{E19C817C-82B0-4714-9BF0-7FFBD7E02A10}"/>
    <dgm:cxn modelId="{055E0031-91FF-4863-B6C5-7D5CA7F58CB1}" type="presOf" srcId="{6C5C1688-4D7D-4A51-8670-059F188B383A}" destId="{65EA9437-160F-49B7-ABDA-AFD10873C59E}" srcOrd="0" destOrd="0" presId="urn:microsoft.com/office/officeart/2005/8/layout/radial5"/>
    <dgm:cxn modelId="{FCA61E33-A977-4482-81C3-FF2395BFDCD3}" type="presOf" srcId="{A300D22C-4E88-4460-BA1B-65ABB87D6AAC}" destId="{44EC4BA8-FDA2-488A-9E54-FD4BDB637C5D}" srcOrd="1" destOrd="0" presId="urn:microsoft.com/office/officeart/2005/8/layout/radial5"/>
    <dgm:cxn modelId="{FA2E133F-5F98-420E-A9FA-DC4FED5E007B}" type="presOf" srcId="{931F1F15-83A9-4539-99F1-E3EC91CCBD3F}" destId="{7B3059B2-2A7B-4A5E-8510-2FDAADD1F850}" srcOrd="0" destOrd="0" presId="urn:microsoft.com/office/officeart/2005/8/layout/radial5"/>
    <dgm:cxn modelId="{F349BC6A-461C-432A-82F2-762944D8A5D0}" type="presOf" srcId="{9DFABED8-A6B9-4DC7-AEB2-5685335AF335}" destId="{640E0F00-653C-43AE-A2EF-A1846450F070}" srcOrd="0" destOrd="0" presId="urn:microsoft.com/office/officeart/2005/8/layout/radial5"/>
    <dgm:cxn modelId="{E980364C-30D2-4F4B-A52E-9E24EB8E0AD4}" type="presOf" srcId="{A300D22C-4E88-4460-BA1B-65ABB87D6AAC}" destId="{B93742E8-B6C1-4E17-A93C-933CDCA4B113}" srcOrd="0" destOrd="0" presId="urn:microsoft.com/office/officeart/2005/8/layout/radial5"/>
    <dgm:cxn modelId="{81CE9A6E-9DA4-4483-91C9-DCB8ABB40DF5}" type="presOf" srcId="{A0D90D45-652C-4336-B2DF-BFD886E07086}" destId="{B138DF62-197E-4A52-A354-7FF240C59B68}" srcOrd="0" destOrd="0" presId="urn:microsoft.com/office/officeart/2005/8/layout/radial5"/>
    <dgm:cxn modelId="{B599F584-AEF4-460C-88B8-F70E724B4C28}" type="presOf" srcId="{E3EBC2F5-6C08-487B-8AD0-9E797C3B1CA8}" destId="{8D34866E-3A6F-4D61-AF90-B09AC0E48E75}" srcOrd="1" destOrd="0" presId="urn:microsoft.com/office/officeart/2005/8/layout/radial5"/>
    <dgm:cxn modelId="{FCC7C58D-D76C-4F20-A07E-C28F73F75DE1}" srcId="{6C5C1688-4D7D-4A51-8670-059F188B383A}" destId="{DF1D833A-436E-4E23-AC8B-B375444BA9FE}" srcOrd="0" destOrd="0" parTransId="{8FA111BF-6869-404B-A846-389EE0E04569}" sibTransId="{6AAE06C2-592D-4AF6-AB31-AEB28962A4D5}"/>
    <dgm:cxn modelId="{F8111D92-1A86-4800-9CAA-75976E4BCA3A}" type="presOf" srcId="{8FA111BF-6869-404B-A846-389EE0E04569}" destId="{3F4A2758-09F5-4054-9102-90985AEEFD2F}" srcOrd="0" destOrd="0" presId="urn:microsoft.com/office/officeart/2005/8/layout/radial5"/>
    <dgm:cxn modelId="{CF33E29E-3B63-465C-A88D-27CD26C3EC6D}" type="presOf" srcId="{A5B4636A-551C-4F06-B1F4-E4B7E3F5861A}" destId="{821172C3-EA5C-41F9-B95A-02CDCE0DBCED}" srcOrd="1" destOrd="0" presId="urn:microsoft.com/office/officeart/2005/8/layout/radial5"/>
    <dgm:cxn modelId="{63195BB2-4C48-496E-AA4A-F4F04EC03D84}" srcId="{931F1F15-83A9-4539-99F1-E3EC91CCBD3F}" destId="{6C5C1688-4D7D-4A51-8670-059F188B383A}" srcOrd="0" destOrd="0" parTransId="{D65CF423-C5C4-4D51-AEB5-14259F0D44FA}" sibTransId="{F6A2EB30-6319-4543-87C9-276F8A1E81B8}"/>
    <dgm:cxn modelId="{887DB3C6-D302-4687-AA88-9FED23EE91F7}" type="presOf" srcId="{014BE18D-1465-4E19-B4FA-091CC72032F9}" destId="{9FA7F1E2-6907-4820-AF0B-593E9E569B83}" srcOrd="0" destOrd="0" presId="urn:microsoft.com/office/officeart/2005/8/layout/radial5"/>
    <dgm:cxn modelId="{E67D4BCF-C2D3-4608-9B25-9B6694398BAE}" type="presOf" srcId="{A5B4636A-551C-4F06-B1F4-E4B7E3F5861A}" destId="{D3CF154E-EC4E-40BB-805E-84E1A5F1D550}" srcOrd="0" destOrd="0" presId="urn:microsoft.com/office/officeart/2005/8/layout/radial5"/>
    <dgm:cxn modelId="{E85DADD2-B1C8-4F17-91C2-734E0A7D4D4E}" type="presOf" srcId="{8FA111BF-6869-404B-A846-389EE0E04569}" destId="{F2658B16-C05A-4ECE-8D99-10E5B780710A}" srcOrd="1" destOrd="0" presId="urn:microsoft.com/office/officeart/2005/8/layout/radial5"/>
    <dgm:cxn modelId="{587BCCF9-CCD8-4186-82A6-ED987D1C6873}" type="presOf" srcId="{DF1D833A-436E-4E23-AC8B-B375444BA9FE}" destId="{9631A04E-C6C5-497B-B5E0-5596CC184D6A}" srcOrd="0" destOrd="0" presId="urn:microsoft.com/office/officeart/2005/8/layout/radial5"/>
    <dgm:cxn modelId="{78340E50-EEA1-4396-9F63-0449F56EF32C}" type="presParOf" srcId="{7B3059B2-2A7B-4A5E-8510-2FDAADD1F850}" destId="{65EA9437-160F-49B7-ABDA-AFD10873C59E}" srcOrd="0" destOrd="0" presId="urn:microsoft.com/office/officeart/2005/8/layout/radial5"/>
    <dgm:cxn modelId="{6DF8C1CF-404C-4D28-93A2-22CA826A915A}" type="presParOf" srcId="{7B3059B2-2A7B-4A5E-8510-2FDAADD1F850}" destId="{3F4A2758-09F5-4054-9102-90985AEEFD2F}" srcOrd="1" destOrd="0" presId="urn:microsoft.com/office/officeart/2005/8/layout/radial5"/>
    <dgm:cxn modelId="{946164A0-03E1-483B-BCF4-9D689AF6D792}" type="presParOf" srcId="{3F4A2758-09F5-4054-9102-90985AEEFD2F}" destId="{F2658B16-C05A-4ECE-8D99-10E5B780710A}" srcOrd="0" destOrd="0" presId="urn:microsoft.com/office/officeart/2005/8/layout/radial5"/>
    <dgm:cxn modelId="{F62D6CD2-52AD-4C69-A6A8-0C8A120EA086}" type="presParOf" srcId="{7B3059B2-2A7B-4A5E-8510-2FDAADD1F850}" destId="{9631A04E-C6C5-497B-B5E0-5596CC184D6A}" srcOrd="2" destOrd="0" presId="urn:microsoft.com/office/officeart/2005/8/layout/radial5"/>
    <dgm:cxn modelId="{D2071361-647F-4920-8D78-5F47921C586C}" type="presParOf" srcId="{7B3059B2-2A7B-4A5E-8510-2FDAADD1F850}" destId="{B93742E8-B6C1-4E17-A93C-933CDCA4B113}" srcOrd="3" destOrd="0" presId="urn:microsoft.com/office/officeart/2005/8/layout/radial5"/>
    <dgm:cxn modelId="{76EF93C1-7CAD-4BF2-A003-3770BAC1744B}" type="presParOf" srcId="{B93742E8-B6C1-4E17-A93C-933CDCA4B113}" destId="{44EC4BA8-FDA2-488A-9E54-FD4BDB637C5D}" srcOrd="0" destOrd="0" presId="urn:microsoft.com/office/officeart/2005/8/layout/radial5"/>
    <dgm:cxn modelId="{8A432475-F458-4F78-A22C-AEFDEFE411FB}" type="presParOf" srcId="{7B3059B2-2A7B-4A5E-8510-2FDAADD1F850}" destId="{B138DF62-197E-4A52-A354-7FF240C59B68}" srcOrd="4" destOrd="0" presId="urn:microsoft.com/office/officeart/2005/8/layout/radial5"/>
    <dgm:cxn modelId="{324AE83C-1E78-4545-AE6F-36E4E80A693D}" type="presParOf" srcId="{7B3059B2-2A7B-4A5E-8510-2FDAADD1F850}" destId="{D3CF154E-EC4E-40BB-805E-84E1A5F1D550}" srcOrd="5" destOrd="0" presId="urn:microsoft.com/office/officeart/2005/8/layout/radial5"/>
    <dgm:cxn modelId="{BC1D3049-9917-4E9C-8565-19BB3FB708DA}" type="presParOf" srcId="{D3CF154E-EC4E-40BB-805E-84E1A5F1D550}" destId="{821172C3-EA5C-41F9-B95A-02CDCE0DBCED}" srcOrd="0" destOrd="0" presId="urn:microsoft.com/office/officeart/2005/8/layout/radial5"/>
    <dgm:cxn modelId="{75EE6022-6544-457B-92AB-3EEB861D5AD3}" type="presParOf" srcId="{7B3059B2-2A7B-4A5E-8510-2FDAADD1F850}" destId="{640E0F00-653C-43AE-A2EF-A1846450F070}" srcOrd="6" destOrd="0" presId="urn:microsoft.com/office/officeart/2005/8/layout/radial5"/>
    <dgm:cxn modelId="{B5D2BE30-3538-48F2-B821-6CCC8AAE00C8}" type="presParOf" srcId="{7B3059B2-2A7B-4A5E-8510-2FDAADD1F850}" destId="{0A6D5653-C9EE-45BC-AE72-2A19963E9992}" srcOrd="7" destOrd="0" presId="urn:microsoft.com/office/officeart/2005/8/layout/radial5"/>
    <dgm:cxn modelId="{80457DC6-4E9A-4F46-B9AF-30CD825446E3}" type="presParOf" srcId="{0A6D5653-C9EE-45BC-AE72-2A19963E9992}" destId="{8D34866E-3A6F-4D61-AF90-B09AC0E48E75}" srcOrd="0" destOrd="0" presId="urn:microsoft.com/office/officeart/2005/8/layout/radial5"/>
    <dgm:cxn modelId="{62FCA6FF-4668-48A0-A8E4-EDC552E44980}" type="presParOf" srcId="{7B3059B2-2A7B-4A5E-8510-2FDAADD1F850}" destId="{9FA7F1E2-6907-4820-AF0B-593E9E569B83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151E20-99AB-4D5C-B0C3-B14A76794D6A}" type="doc">
      <dgm:prSet loTypeId="urn:microsoft.com/office/officeart/2005/8/layout/cycle7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E298F5B-4995-4DAA-AB25-53CD0FB345D7}">
      <dgm:prSet phldrT="[Text]"/>
      <dgm:spPr/>
      <dgm:t>
        <a:bodyPr/>
        <a:lstStyle/>
        <a:p>
          <a:r>
            <a:rPr lang="en-GB" dirty="0"/>
            <a:t>Lack of schools/universities give the choice to study GE</a:t>
          </a:r>
        </a:p>
      </dgm:t>
    </dgm:pt>
    <dgm:pt modelId="{6288361D-383C-40D7-9D79-3C285134DDA3}" type="parTrans" cxnId="{48CB5078-5752-46F5-B4DC-3342C7C6A923}">
      <dgm:prSet/>
      <dgm:spPr/>
      <dgm:t>
        <a:bodyPr/>
        <a:lstStyle/>
        <a:p>
          <a:endParaRPr lang="en-GB"/>
        </a:p>
      </dgm:t>
    </dgm:pt>
    <dgm:pt modelId="{22EF21F0-854B-4090-9F01-AF65B4ED28A4}" type="sibTrans" cxnId="{48CB5078-5752-46F5-B4DC-3342C7C6A923}">
      <dgm:prSet/>
      <dgm:spPr/>
      <dgm:t>
        <a:bodyPr/>
        <a:lstStyle/>
        <a:p>
          <a:endParaRPr lang="en-GB"/>
        </a:p>
      </dgm:t>
    </dgm:pt>
    <dgm:pt modelId="{63EF7916-3F6C-4648-B64A-79DAEC087C0A}">
      <dgm:prSet phldrT="[Text]"/>
      <dgm:spPr/>
      <dgm:t>
        <a:bodyPr/>
        <a:lstStyle/>
        <a:p>
          <a:r>
            <a:rPr lang="en-GB" dirty="0"/>
            <a:t>Money?</a:t>
          </a:r>
        </a:p>
      </dgm:t>
    </dgm:pt>
    <dgm:pt modelId="{AC7FA398-650D-499F-B2F7-C1D98521FB1D}" type="parTrans" cxnId="{7593678C-6811-4812-A76E-52EFFD635CA3}">
      <dgm:prSet/>
      <dgm:spPr/>
      <dgm:t>
        <a:bodyPr/>
        <a:lstStyle/>
        <a:p>
          <a:endParaRPr lang="en-GB"/>
        </a:p>
      </dgm:t>
    </dgm:pt>
    <dgm:pt modelId="{DB2EE1A9-8FD0-4068-A74E-1448CBB78840}" type="sibTrans" cxnId="{7593678C-6811-4812-A76E-52EFFD635CA3}">
      <dgm:prSet/>
      <dgm:spPr/>
      <dgm:t>
        <a:bodyPr/>
        <a:lstStyle/>
        <a:p>
          <a:endParaRPr lang="en-GB"/>
        </a:p>
      </dgm:t>
    </dgm:pt>
    <dgm:pt modelId="{0FEA77E3-B333-4073-ADD7-BF1519F6C1D0}">
      <dgm:prSet phldrT="[Text]"/>
      <dgm:spPr/>
      <dgm:t>
        <a:bodyPr/>
        <a:lstStyle/>
        <a:p>
          <a:r>
            <a:rPr lang="en-GB" dirty="0"/>
            <a:t>Start at the bottom</a:t>
          </a:r>
        </a:p>
      </dgm:t>
    </dgm:pt>
    <dgm:pt modelId="{EDAB961B-6DEA-46B3-B3D6-5CE86F324054}" type="parTrans" cxnId="{C4C37A8E-4444-46F4-94BB-F9E68483A762}">
      <dgm:prSet/>
      <dgm:spPr/>
      <dgm:t>
        <a:bodyPr/>
        <a:lstStyle/>
        <a:p>
          <a:endParaRPr lang="en-GB"/>
        </a:p>
      </dgm:t>
    </dgm:pt>
    <dgm:pt modelId="{F82DAC84-8C47-4382-A016-907D8693A53D}" type="sibTrans" cxnId="{C4C37A8E-4444-46F4-94BB-F9E68483A762}">
      <dgm:prSet/>
      <dgm:spPr/>
      <dgm:t>
        <a:bodyPr/>
        <a:lstStyle/>
        <a:p>
          <a:endParaRPr lang="en-GB"/>
        </a:p>
      </dgm:t>
    </dgm:pt>
    <dgm:pt modelId="{805F08DF-1C81-479F-AF49-639520045965}" type="pres">
      <dgm:prSet presAssocID="{79151E20-99AB-4D5C-B0C3-B14A76794D6A}" presName="Name0" presStyleCnt="0">
        <dgm:presLayoutVars>
          <dgm:dir/>
          <dgm:resizeHandles val="exact"/>
        </dgm:presLayoutVars>
      </dgm:prSet>
      <dgm:spPr/>
    </dgm:pt>
    <dgm:pt modelId="{03102E8C-03CD-41C6-A976-EF22DC9A9D42}" type="pres">
      <dgm:prSet presAssocID="{8E298F5B-4995-4DAA-AB25-53CD0FB345D7}" presName="node" presStyleLbl="node1" presStyleIdx="0" presStyleCnt="3">
        <dgm:presLayoutVars>
          <dgm:bulletEnabled val="1"/>
        </dgm:presLayoutVars>
      </dgm:prSet>
      <dgm:spPr/>
    </dgm:pt>
    <dgm:pt modelId="{0A49D8FF-1F0F-473F-9AEC-4549A8886D36}" type="pres">
      <dgm:prSet presAssocID="{22EF21F0-854B-4090-9F01-AF65B4ED28A4}" presName="sibTrans" presStyleLbl="sibTrans2D1" presStyleIdx="0" presStyleCnt="3"/>
      <dgm:spPr/>
    </dgm:pt>
    <dgm:pt modelId="{B4954C87-08D8-4355-A05C-EF2D56B15A2B}" type="pres">
      <dgm:prSet presAssocID="{22EF21F0-854B-4090-9F01-AF65B4ED28A4}" presName="connectorText" presStyleLbl="sibTrans2D1" presStyleIdx="0" presStyleCnt="3"/>
      <dgm:spPr/>
    </dgm:pt>
    <dgm:pt modelId="{EEF68BBD-4E5C-44E8-B048-138AD4111C75}" type="pres">
      <dgm:prSet presAssocID="{63EF7916-3F6C-4648-B64A-79DAEC087C0A}" presName="node" presStyleLbl="node1" presStyleIdx="1" presStyleCnt="3">
        <dgm:presLayoutVars>
          <dgm:bulletEnabled val="1"/>
        </dgm:presLayoutVars>
      </dgm:prSet>
      <dgm:spPr/>
    </dgm:pt>
    <dgm:pt modelId="{CD35D798-4F55-4EF4-AC64-8325AD422C8B}" type="pres">
      <dgm:prSet presAssocID="{DB2EE1A9-8FD0-4068-A74E-1448CBB78840}" presName="sibTrans" presStyleLbl="sibTrans2D1" presStyleIdx="1" presStyleCnt="3"/>
      <dgm:spPr/>
    </dgm:pt>
    <dgm:pt modelId="{B8DBDF00-B323-4B82-8CC6-85EEC702782D}" type="pres">
      <dgm:prSet presAssocID="{DB2EE1A9-8FD0-4068-A74E-1448CBB78840}" presName="connectorText" presStyleLbl="sibTrans2D1" presStyleIdx="1" presStyleCnt="3"/>
      <dgm:spPr/>
    </dgm:pt>
    <dgm:pt modelId="{2A4D0521-175D-4EA8-93F4-061FEBD8A341}" type="pres">
      <dgm:prSet presAssocID="{0FEA77E3-B333-4073-ADD7-BF1519F6C1D0}" presName="node" presStyleLbl="node1" presStyleIdx="2" presStyleCnt="3">
        <dgm:presLayoutVars>
          <dgm:bulletEnabled val="1"/>
        </dgm:presLayoutVars>
      </dgm:prSet>
      <dgm:spPr/>
    </dgm:pt>
    <dgm:pt modelId="{44DBE190-7D79-4DB0-8BAB-6C087F87046D}" type="pres">
      <dgm:prSet presAssocID="{F82DAC84-8C47-4382-A016-907D8693A53D}" presName="sibTrans" presStyleLbl="sibTrans2D1" presStyleIdx="2" presStyleCnt="3"/>
      <dgm:spPr/>
    </dgm:pt>
    <dgm:pt modelId="{4D6B3308-0CA5-49B2-9D75-5A2A53C95BA5}" type="pres">
      <dgm:prSet presAssocID="{F82DAC84-8C47-4382-A016-907D8693A53D}" presName="connectorText" presStyleLbl="sibTrans2D1" presStyleIdx="2" presStyleCnt="3"/>
      <dgm:spPr/>
    </dgm:pt>
  </dgm:ptLst>
  <dgm:cxnLst>
    <dgm:cxn modelId="{90B98D08-7162-4E13-9CD8-23B220CEAFCA}" type="presOf" srcId="{F82DAC84-8C47-4382-A016-907D8693A53D}" destId="{4D6B3308-0CA5-49B2-9D75-5A2A53C95BA5}" srcOrd="1" destOrd="0" presId="urn:microsoft.com/office/officeart/2005/8/layout/cycle7"/>
    <dgm:cxn modelId="{7CB0CB29-8F05-4E3D-BEEB-6818105FF285}" type="presOf" srcId="{0FEA77E3-B333-4073-ADD7-BF1519F6C1D0}" destId="{2A4D0521-175D-4EA8-93F4-061FEBD8A341}" srcOrd="0" destOrd="0" presId="urn:microsoft.com/office/officeart/2005/8/layout/cycle7"/>
    <dgm:cxn modelId="{BA5A533E-5EC9-443D-84AE-D6A9A2011D1A}" type="presOf" srcId="{8E298F5B-4995-4DAA-AB25-53CD0FB345D7}" destId="{03102E8C-03CD-41C6-A976-EF22DC9A9D42}" srcOrd="0" destOrd="0" presId="urn:microsoft.com/office/officeart/2005/8/layout/cycle7"/>
    <dgm:cxn modelId="{6D684A67-B444-4CF2-B0C3-2D6F4F46E791}" type="presOf" srcId="{22EF21F0-854B-4090-9F01-AF65B4ED28A4}" destId="{B4954C87-08D8-4355-A05C-EF2D56B15A2B}" srcOrd="1" destOrd="0" presId="urn:microsoft.com/office/officeart/2005/8/layout/cycle7"/>
    <dgm:cxn modelId="{0786F748-D952-4816-9231-A814E8786B81}" type="presOf" srcId="{79151E20-99AB-4D5C-B0C3-B14A76794D6A}" destId="{805F08DF-1C81-479F-AF49-639520045965}" srcOrd="0" destOrd="0" presId="urn:microsoft.com/office/officeart/2005/8/layout/cycle7"/>
    <dgm:cxn modelId="{48CB5078-5752-46F5-B4DC-3342C7C6A923}" srcId="{79151E20-99AB-4D5C-B0C3-B14A76794D6A}" destId="{8E298F5B-4995-4DAA-AB25-53CD0FB345D7}" srcOrd="0" destOrd="0" parTransId="{6288361D-383C-40D7-9D79-3C285134DDA3}" sibTransId="{22EF21F0-854B-4090-9F01-AF65B4ED28A4}"/>
    <dgm:cxn modelId="{016CA478-9C74-465A-ADB6-D55F6E1A5D53}" type="presOf" srcId="{F82DAC84-8C47-4382-A016-907D8693A53D}" destId="{44DBE190-7D79-4DB0-8BAB-6C087F87046D}" srcOrd="0" destOrd="0" presId="urn:microsoft.com/office/officeart/2005/8/layout/cycle7"/>
    <dgm:cxn modelId="{A2EF287B-60B9-462A-92B3-690D6A926160}" type="presOf" srcId="{22EF21F0-854B-4090-9F01-AF65B4ED28A4}" destId="{0A49D8FF-1F0F-473F-9AEC-4549A8886D36}" srcOrd="0" destOrd="0" presId="urn:microsoft.com/office/officeart/2005/8/layout/cycle7"/>
    <dgm:cxn modelId="{B3E34288-403C-4A10-B725-C3766C54E3CE}" type="presOf" srcId="{63EF7916-3F6C-4648-B64A-79DAEC087C0A}" destId="{EEF68BBD-4E5C-44E8-B048-138AD4111C75}" srcOrd="0" destOrd="0" presId="urn:microsoft.com/office/officeart/2005/8/layout/cycle7"/>
    <dgm:cxn modelId="{7593678C-6811-4812-A76E-52EFFD635CA3}" srcId="{79151E20-99AB-4D5C-B0C3-B14A76794D6A}" destId="{63EF7916-3F6C-4648-B64A-79DAEC087C0A}" srcOrd="1" destOrd="0" parTransId="{AC7FA398-650D-499F-B2F7-C1D98521FB1D}" sibTransId="{DB2EE1A9-8FD0-4068-A74E-1448CBB78840}"/>
    <dgm:cxn modelId="{C4C37A8E-4444-46F4-94BB-F9E68483A762}" srcId="{79151E20-99AB-4D5C-B0C3-B14A76794D6A}" destId="{0FEA77E3-B333-4073-ADD7-BF1519F6C1D0}" srcOrd="2" destOrd="0" parTransId="{EDAB961B-6DEA-46B3-B3D6-5CE86F324054}" sibTransId="{F82DAC84-8C47-4382-A016-907D8693A53D}"/>
    <dgm:cxn modelId="{9BC767A0-03C1-42B0-B742-91246BB12BFF}" type="presOf" srcId="{DB2EE1A9-8FD0-4068-A74E-1448CBB78840}" destId="{CD35D798-4F55-4EF4-AC64-8325AD422C8B}" srcOrd="0" destOrd="0" presId="urn:microsoft.com/office/officeart/2005/8/layout/cycle7"/>
    <dgm:cxn modelId="{0316F0DC-2162-4AD9-B218-90A50DE1C4AC}" type="presOf" srcId="{DB2EE1A9-8FD0-4068-A74E-1448CBB78840}" destId="{B8DBDF00-B323-4B82-8CC6-85EEC702782D}" srcOrd="1" destOrd="0" presId="urn:microsoft.com/office/officeart/2005/8/layout/cycle7"/>
    <dgm:cxn modelId="{9DB2790F-C649-4D2D-90DF-495C784A092B}" type="presParOf" srcId="{805F08DF-1C81-479F-AF49-639520045965}" destId="{03102E8C-03CD-41C6-A976-EF22DC9A9D42}" srcOrd="0" destOrd="0" presId="urn:microsoft.com/office/officeart/2005/8/layout/cycle7"/>
    <dgm:cxn modelId="{25B78EB9-762D-4730-947F-B7837611FC13}" type="presParOf" srcId="{805F08DF-1C81-479F-AF49-639520045965}" destId="{0A49D8FF-1F0F-473F-9AEC-4549A8886D36}" srcOrd="1" destOrd="0" presId="urn:microsoft.com/office/officeart/2005/8/layout/cycle7"/>
    <dgm:cxn modelId="{F01F57E2-E44D-4C5C-A6EE-8A86FDDD01BD}" type="presParOf" srcId="{0A49D8FF-1F0F-473F-9AEC-4549A8886D36}" destId="{B4954C87-08D8-4355-A05C-EF2D56B15A2B}" srcOrd="0" destOrd="0" presId="urn:microsoft.com/office/officeart/2005/8/layout/cycle7"/>
    <dgm:cxn modelId="{64CC894F-5333-40C6-A69B-502B10DCAE80}" type="presParOf" srcId="{805F08DF-1C81-479F-AF49-639520045965}" destId="{EEF68BBD-4E5C-44E8-B048-138AD4111C75}" srcOrd="2" destOrd="0" presId="urn:microsoft.com/office/officeart/2005/8/layout/cycle7"/>
    <dgm:cxn modelId="{25B0FD2C-8F43-4108-A985-BEB6C549CD45}" type="presParOf" srcId="{805F08DF-1C81-479F-AF49-639520045965}" destId="{CD35D798-4F55-4EF4-AC64-8325AD422C8B}" srcOrd="3" destOrd="0" presId="urn:microsoft.com/office/officeart/2005/8/layout/cycle7"/>
    <dgm:cxn modelId="{DA832915-5317-4322-8E31-A51AF240ACFE}" type="presParOf" srcId="{CD35D798-4F55-4EF4-AC64-8325AD422C8B}" destId="{B8DBDF00-B323-4B82-8CC6-85EEC702782D}" srcOrd="0" destOrd="0" presId="urn:microsoft.com/office/officeart/2005/8/layout/cycle7"/>
    <dgm:cxn modelId="{4463B7E2-F9A0-404B-B20A-1F95D8901379}" type="presParOf" srcId="{805F08DF-1C81-479F-AF49-639520045965}" destId="{2A4D0521-175D-4EA8-93F4-061FEBD8A341}" srcOrd="4" destOrd="0" presId="urn:microsoft.com/office/officeart/2005/8/layout/cycle7"/>
    <dgm:cxn modelId="{2C64F31F-D049-467E-BECF-475B6300774D}" type="presParOf" srcId="{805F08DF-1C81-479F-AF49-639520045965}" destId="{44DBE190-7D79-4DB0-8BAB-6C087F87046D}" srcOrd="5" destOrd="0" presId="urn:microsoft.com/office/officeart/2005/8/layout/cycle7"/>
    <dgm:cxn modelId="{9D4DEEF8-26FD-46BE-B1A7-E6FA6259BFBE}" type="presParOf" srcId="{44DBE190-7D79-4DB0-8BAB-6C087F87046D}" destId="{4D6B3308-0CA5-49B2-9D75-5A2A53C95BA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C73232-9C55-4CA9-8D32-B4D9F8BCBB06}">
      <dsp:nvSpPr>
        <dsp:cNvPr id="0" name=""/>
        <dsp:cNvSpPr/>
      </dsp:nvSpPr>
      <dsp:spPr>
        <a:xfrm>
          <a:off x="3457689" y="3257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Communication</a:t>
          </a:r>
        </a:p>
      </dsp:txBody>
      <dsp:txXfrm>
        <a:off x="3520274" y="65842"/>
        <a:ext cx="1847242" cy="1156898"/>
      </dsp:txXfrm>
    </dsp:sp>
    <dsp:sp modelId="{86F6D0C1-5178-4EB5-8938-8F6DB08D42CE}">
      <dsp:nvSpPr>
        <dsp:cNvPr id="0" name=""/>
        <dsp:cNvSpPr/>
      </dsp:nvSpPr>
      <dsp:spPr>
        <a:xfrm>
          <a:off x="1911293" y="655857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3532419" y="191492"/>
              </a:moveTo>
              <a:arcTo wR="2560785" hR="2560785" stAng="17537895" swAng="196139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39D0A-E3E6-437F-833D-9725D1F37775}">
      <dsp:nvSpPr>
        <dsp:cNvPr id="0" name=""/>
        <dsp:cNvSpPr/>
      </dsp:nvSpPr>
      <dsp:spPr>
        <a:xfrm>
          <a:off x="5906402" y="1759462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ICT</a:t>
          </a:r>
        </a:p>
      </dsp:txBody>
      <dsp:txXfrm>
        <a:off x="5968987" y="1822047"/>
        <a:ext cx="1847242" cy="1156898"/>
      </dsp:txXfrm>
    </dsp:sp>
    <dsp:sp modelId="{39ECD7E8-DD28-4C49-A261-EF2E9E41BDC2}">
      <dsp:nvSpPr>
        <dsp:cNvPr id="0" name=""/>
        <dsp:cNvSpPr/>
      </dsp:nvSpPr>
      <dsp:spPr>
        <a:xfrm>
          <a:off x="1898518" y="621678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5118548" y="2436391"/>
              </a:moveTo>
              <a:arcTo wR="2560785" hR="2560785" stAng="21432940" swAng="221947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1424DB-23D0-454C-8C82-6CE5C3EC4113}">
      <dsp:nvSpPr>
        <dsp:cNvPr id="0" name=""/>
        <dsp:cNvSpPr/>
      </dsp:nvSpPr>
      <dsp:spPr>
        <a:xfrm>
          <a:off x="4962881" y="4635763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Decision Making</a:t>
          </a:r>
        </a:p>
      </dsp:txBody>
      <dsp:txXfrm>
        <a:off x="5025466" y="4698348"/>
        <a:ext cx="1847242" cy="1156898"/>
      </dsp:txXfrm>
    </dsp:sp>
    <dsp:sp modelId="{C9C15489-0C5F-41C7-9480-9DE95A960A73}">
      <dsp:nvSpPr>
        <dsp:cNvPr id="0" name=""/>
        <dsp:cNvSpPr/>
      </dsp:nvSpPr>
      <dsp:spPr>
        <a:xfrm>
          <a:off x="1883109" y="644291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3069603" y="5070512"/>
              </a:moveTo>
              <a:arcTo wR="2560785" hR="2560785" stAng="4712358" swAng="137528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474355-48BE-429E-A1F1-AE065D6AE4B9}">
      <dsp:nvSpPr>
        <dsp:cNvPr id="0" name=""/>
        <dsp:cNvSpPr/>
      </dsp:nvSpPr>
      <dsp:spPr>
        <a:xfrm>
          <a:off x="1952496" y="4635763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Organisation and planning</a:t>
          </a:r>
        </a:p>
      </dsp:txBody>
      <dsp:txXfrm>
        <a:off x="2015081" y="4698348"/>
        <a:ext cx="1847242" cy="1156898"/>
      </dsp:txXfrm>
    </dsp:sp>
    <dsp:sp modelId="{C1C307A2-5C9D-41BB-8E89-BE8F21EA2D2C}">
      <dsp:nvSpPr>
        <dsp:cNvPr id="0" name=""/>
        <dsp:cNvSpPr/>
      </dsp:nvSpPr>
      <dsp:spPr>
        <a:xfrm>
          <a:off x="1883109" y="644291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427816" y="3977847"/>
              </a:moveTo>
              <a:arcTo wR="2560785" hR="2560785" stAng="8784089" swAng="219578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A7205-D0BF-441A-A2FF-9BF2EACF3C6D}">
      <dsp:nvSpPr>
        <dsp:cNvPr id="0" name=""/>
        <dsp:cNvSpPr/>
      </dsp:nvSpPr>
      <dsp:spPr>
        <a:xfrm>
          <a:off x="1022237" y="1772717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Team work</a:t>
          </a:r>
        </a:p>
      </dsp:txBody>
      <dsp:txXfrm>
        <a:off x="1084822" y="1835302"/>
        <a:ext cx="1847242" cy="1156898"/>
      </dsp:txXfrm>
    </dsp:sp>
    <dsp:sp modelId="{8E3F4730-F51C-46EB-BDE7-E90FC6E1B80B}">
      <dsp:nvSpPr>
        <dsp:cNvPr id="0" name=""/>
        <dsp:cNvSpPr/>
      </dsp:nvSpPr>
      <dsp:spPr>
        <a:xfrm>
          <a:off x="1883109" y="644291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446311" y="1116271"/>
              </a:moveTo>
              <a:arcTo wR="2560785" hR="2560785" stAng="12860349" swAng="196086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EA9437-160F-49B7-ABDA-AFD10873C59E}">
      <dsp:nvSpPr>
        <dsp:cNvPr id="0" name=""/>
        <dsp:cNvSpPr/>
      </dsp:nvSpPr>
      <dsp:spPr>
        <a:xfrm>
          <a:off x="3761382" y="2123826"/>
          <a:ext cx="1524034" cy="1524034"/>
        </a:xfrm>
        <a:prstGeom prst="ellipse">
          <a:avLst/>
        </a:prstGeom>
        <a:solidFill>
          <a:schemeClr val="accent6">
            <a:alpha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Opportunities</a:t>
          </a:r>
        </a:p>
      </dsp:txBody>
      <dsp:txXfrm>
        <a:off x="3984572" y="2347016"/>
        <a:ext cx="1077654" cy="1077654"/>
      </dsp:txXfrm>
    </dsp:sp>
    <dsp:sp modelId="{3F4A2758-09F5-4054-9102-90985AEEFD2F}">
      <dsp:nvSpPr>
        <dsp:cNvPr id="0" name=""/>
        <dsp:cNvSpPr/>
      </dsp:nvSpPr>
      <dsp:spPr>
        <a:xfrm rot="16221494">
          <a:off x="4371755" y="1575190"/>
          <a:ext cx="316438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418924" y="1726289"/>
        <a:ext cx="221507" cy="310903"/>
      </dsp:txXfrm>
    </dsp:sp>
    <dsp:sp modelId="{9631A04E-C6C5-497B-B5E0-5596CC184D6A}">
      <dsp:nvSpPr>
        <dsp:cNvPr id="0" name=""/>
        <dsp:cNvSpPr/>
      </dsp:nvSpPr>
      <dsp:spPr>
        <a:xfrm>
          <a:off x="3774643" y="2780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Funding</a:t>
          </a:r>
        </a:p>
      </dsp:txBody>
      <dsp:txXfrm>
        <a:off x="3997833" y="225970"/>
        <a:ext cx="1077654" cy="1077654"/>
      </dsp:txXfrm>
    </dsp:sp>
    <dsp:sp modelId="{B93742E8-B6C1-4E17-A93C-933CDCA4B113}">
      <dsp:nvSpPr>
        <dsp:cNvPr id="0" name=""/>
        <dsp:cNvSpPr/>
      </dsp:nvSpPr>
      <dsp:spPr>
        <a:xfrm rot="17697">
          <a:off x="5422098" y="2632232"/>
          <a:ext cx="329313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202076"/>
            <a:satOff val="-18189"/>
            <a:lumOff val="150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422099" y="2735612"/>
        <a:ext cx="230519" cy="310903"/>
      </dsp:txXfrm>
    </dsp:sp>
    <dsp:sp modelId="{B138DF62-197E-4A52-A354-7FF240C59B68}">
      <dsp:nvSpPr>
        <dsp:cNvPr id="0" name=""/>
        <dsp:cNvSpPr/>
      </dsp:nvSpPr>
      <dsp:spPr>
        <a:xfrm>
          <a:off x="5906734" y="2134870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Founder of own business</a:t>
          </a:r>
        </a:p>
      </dsp:txBody>
      <dsp:txXfrm>
        <a:off x="6129924" y="2358060"/>
        <a:ext cx="1077654" cy="1077654"/>
      </dsp:txXfrm>
    </dsp:sp>
    <dsp:sp modelId="{D3CF154E-EC4E-40BB-805E-84E1A5F1D550}">
      <dsp:nvSpPr>
        <dsp:cNvPr id="0" name=""/>
        <dsp:cNvSpPr/>
      </dsp:nvSpPr>
      <dsp:spPr>
        <a:xfrm rot="5378728">
          <a:off x="4365900" y="3689038"/>
          <a:ext cx="328144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404153"/>
            <a:satOff val="-36377"/>
            <a:lumOff val="301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414817" y="3743451"/>
        <a:ext cx="229701" cy="310903"/>
      </dsp:txXfrm>
    </dsp:sp>
    <dsp:sp modelId="{640E0F00-653C-43AE-A2EF-A1846450F070}">
      <dsp:nvSpPr>
        <dsp:cNvPr id="0" name=""/>
        <dsp:cNvSpPr/>
      </dsp:nvSpPr>
      <dsp:spPr>
        <a:xfrm>
          <a:off x="3774643" y="4266961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Meet like minded colleagues</a:t>
          </a:r>
        </a:p>
      </dsp:txBody>
      <dsp:txXfrm>
        <a:off x="3997833" y="4490151"/>
        <a:ext cx="1077654" cy="1077654"/>
      </dsp:txXfrm>
    </dsp:sp>
    <dsp:sp modelId="{0A6D5653-C9EE-45BC-AE72-2A19963E9992}">
      <dsp:nvSpPr>
        <dsp:cNvPr id="0" name=""/>
        <dsp:cNvSpPr/>
      </dsp:nvSpPr>
      <dsp:spPr>
        <a:xfrm rot="10782081">
          <a:off x="3315279" y="2632233"/>
          <a:ext cx="315256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606229"/>
            <a:satOff val="-54566"/>
            <a:lumOff val="45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10800000">
        <a:off x="3409855" y="2735621"/>
        <a:ext cx="220679" cy="310903"/>
      </dsp:txXfrm>
    </dsp:sp>
    <dsp:sp modelId="{9FA7F1E2-6907-4820-AF0B-593E9E569B83}">
      <dsp:nvSpPr>
        <dsp:cNvPr id="0" name=""/>
        <dsp:cNvSpPr/>
      </dsp:nvSpPr>
      <dsp:spPr>
        <a:xfrm>
          <a:off x="1642553" y="2134870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Broaden contacts</a:t>
          </a:r>
        </a:p>
      </dsp:txBody>
      <dsp:txXfrm>
        <a:off x="1865743" y="2358060"/>
        <a:ext cx="1077654" cy="1077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02E8C-03CD-41C6-A976-EF22DC9A9D42}">
      <dsp:nvSpPr>
        <dsp:cNvPr id="0" name=""/>
        <dsp:cNvSpPr/>
      </dsp:nvSpPr>
      <dsp:spPr>
        <a:xfrm>
          <a:off x="2661046" y="1572"/>
          <a:ext cx="2805906" cy="14029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Lack of schools/universities give the choice to study GE</a:t>
          </a:r>
        </a:p>
      </dsp:txBody>
      <dsp:txXfrm>
        <a:off x="2702137" y="42663"/>
        <a:ext cx="2723724" cy="1320771"/>
      </dsp:txXfrm>
    </dsp:sp>
    <dsp:sp modelId="{0A49D8FF-1F0F-473F-9AEC-4549A8886D36}">
      <dsp:nvSpPr>
        <dsp:cNvPr id="0" name=""/>
        <dsp:cNvSpPr/>
      </dsp:nvSpPr>
      <dsp:spPr>
        <a:xfrm rot="3600000">
          <a:off x="4491365" y="2463816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638675" y="2562023"/>
        <a:ext cx="1167307" cy="294619"/>
      </dsp:txXfrm>
    </dsp:sp>
    <dsp:sp modelId="{EEF68BBD-4E5C-44E8-B048-138AD4111C75}">
      <dsp:nvSpPr>
        <dsp:cNvPr id="0" name=""/>
        <dsp:cNvSpPr/>
      </dsp:nvSpPr>
      <dsp:spPr>
        <a:xfrm>
          <a:off x="4977704" y="4014141"/>
          <a:ext cx="2805906" cy="14029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Money?</a:t>
          </a:r>
        </a:p>
      </dsp:txBody>
      <dsp:txXfrm>
        <a:off x="5018795" y="4055232"/>
        <a:ext cx="2723724" cy="1320771"/>
      </dsp:txXfrm>
    </dsp:sp>
    <dsp:sp modelId="{CD35D798-4F55-4EF4-AC64-8325AD422C8B}">
      <dsp:nvSpPr>
        <dsp:cNvPr id="0" name=""/>
        <dsp:cNvSpPr/>
      </dsp:nvSpPr>
      <dsp:spPr>
        <a:xfrm rot="10800000">
          <a:off x="3333036" y="4470101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480346" y="4568308"/>
        <a:ext cx="1167307" cy="294619"/>
      </dsp:txXfrm>
    </dsp:sp>
    <dsp:sp modelId="{2A4D0521-175D-4EA8-93F4-061FEBD8A341}">
      <dsp:nvSpPr>
        <dsp:cNvPr id="0" name=""/>
        <dsp:cNvSpPr/>
      </dsp:nvSpPr>
      <dsp:spPr>
        <a:xfrm>
          <a:off x="344389" y="4014141"/>
          <a:ext cx="2805906" cy="14029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Start at the bottom</a:t>
          </a:r>
        </a:p>
      </dsp:txBody>
      <dsp:txXfrm>
        <a:off x="385480" y="4055232"/>
        <a:ext cx="2723724" cy="1320771"/>
      </dsp:txXfrm>
    </dsp:sp>
    <dsp:sp modelId="{44DBE190-7D79-4DB0-8BAB-6C087F87046D}">
      <dsp:nvSpPr>
        <dsp:cNvPr id="0" name=""/>
        <dsp:cNvSpPr/>
      </dsp:nvSpPr>
      <dsp:spPr>
        <a:xfrm rot="18000000">
          <a:off x="2174707" y="2463816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322017" y="2562023"/>
        <a:ext cx="1167307" cy="294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70E55-159E-4635-9F22-345400AE49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3158774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7855C13-46EE-4277-B230-4A13874EBF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8897492"/>
              </p:ext>
            </p:extLst>
          </p:nvPr>
        </p:nvGraphicFramePr>
        <p:xfrm>
          <a:off x="1833216" y="583096"/>
          <a:ext cx="8887791" cy="6005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7CD4D79F-4906-4B99-84D9-5970F7A7F723}"/>
              </a:ext>
            </a:extLst>
          </p:cNvPr>
          <p:cNvSpPr/>
          <p:nvPr/>
        </p:nvSpPr>
        <p:spPr>
          <a:xfrm>
            <a:off x="5308143" y="2967335"/>
            <a:ext cx="19805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Skills</a:t>
            </a:r>
          </a:p>
        </p:txBody>
      </p:sp>
    </p:spTree>
    <p:extLst>
      <p:ext uri="{BB962C8B-B14F-4D97-AF65-F5344CB8AC3E}">
        <p14:creationId xmlns:p14="http://schemas.microsoft.com/office/powerpoint/2010/main" val="4289645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D70633-4EC5-4532-A93D-B7645A054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33" y="3429000"/>
            <a:ext cx="4052488" cy="28146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C3B0E29-B555-4653-8030-38D1D0236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34" y="1427478"/>
            <a:ext cx="4052487" cy="1445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523C9DF-FDA4-49D1-A1B0-55B9AEC9BF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7332" y="2569679"/>
            <a:ext cx="4520026" cy="1718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636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5E0A90-F5B1-40B0-90DF-389FB038F5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4674" y="1716874"/>
            <a:ext cx="3689626" cy="3689626"/>
          </a:xfr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0AEC0FA-41AA-4E9F-8C9C-99C6CC1F99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0591685"/>
              </p:ext>
            </p:extLst>
          </p:nvPr>
        </p:nvGraphicFramePr>
        <p:xfrm>
          <a:off x="3224696" y="675863"/>
          <a:ext cx="9073322" cy="5793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4250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91B426-5388-40EA-BC56-69F691913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7420" y="1746574"/>
            <a:ext cx="2901950" cy="2479848"/>
          </a:xfr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BCAB3E3-B855-48EA-ADFD-BFDA753E69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5683467"/>
              </p:ext>
            </p:extLst>
          </p:nvPr>
        </p:nvGraphicFramePr>
        <p:xfrm>
          <a:off x="3459370" y="81243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6446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DE20DFA-89DB-4DCD-9C6A-E6F94CA7549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606DC21-B3AA-4AE9-844F-E667E84438D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045FBD2-1452-4A16-8577-D8DA967E99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6039"/>
          <a:stretch/>
        </p:blipFill>
        <p:spPr>
          <a:xfrm>
            <a:off x="794545" y="1557117"/>
            <a:ext cx="3324373" cy="33243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209933-FD67-425A-8338-FD593E630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410" y="1803405"/>
            <a:ext cx="613299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71624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0E996-9314-43BB-84F8-F3A94D3BD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78694-D2E3-4458-8547-D47392284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32560"/>
            <a:ext cx="10820400" cy="5692140"/>
          </a:xfrm>
        </p:spPr>
        <p:txBody>
          <a:bodyPr>
            <a:normAutofit/>
          </a:bodyPr>
          <a:lstStyle/>
          <a:p>
            <a:r>
              <a:rPr lang="en-GB" dirty="0"/>
              <a:t> Claxton, G. (2008,) What's the Point of School?: Rediscovering the Heart of Education, Oxford: </a:t>
            </a:r>
            <a:r>
              <a:rPr lang="en-GB" dirty="0" err="1"/>
              <a:t>Oneworld</a:t>
            </a:r>
            <a:r>
              <a:rPr lang="en-GB" dirty="0"/>
              <a:t> Publications.</a:t>
            </a:r>
          </a:p>
          <a:p>
            <a:r>
              <a:rPr lang="en-GB" dirty="0"/>
              <a:t>Global Entrepreneurship Week. (2018) genglobal.org/gew</a:t>
            </a:r>
          </a:p>
          <a:p>
            <a:r>
              <a:rPr lang="en-GB" dirty="0"/>
              <a:t> Osterwalder, A. and </a:t>
            </a:r>
            <a:r>
              <a:rPr lang="en-GB" dirty="0" err="1"/>
              <a:t>Pigneur</a:t>
            </a:r>
            <a:r>
              <a:rPr lang="en-GB" dirty="0"/>
              <a:t>, Y. (2010), Business Model Generation: A Handbook for Visionaries, Game Changers, and Challengers, New Jersey: John Wiley and Sons.</a:t>
            </a:r>
          </a:p>
          <a:p>
            <a:r>
              <a:rPr lang="en-GB" dirty="0"/>
              <a:t> Stokes, D., Wilson, N. and </a:t>
            </a:r>
            <a:r>
              <a:rPr lang="en-GB" dirty="0" err="1"/>
              <a:t>Mador</a:t>
            </a:r>
            <a:r>
              <a:rPr lang="en-GB" dirty="0"/>
              <a:t>, M.(2010), Entrepreneurship, Handover: Cengage.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742495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968</TotalTime>
  <Words>43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Century Gothic</vt:lpstr>
      <vt:lpstr>Vapor Trail</vt:lpstr>
      <vt:lpstr>Global entrepreneurship</vt:lpstr>
      <vt:lpstr>PowerPoint Presentation</vt:lpstr>
      <vt:lpstr>PowerPoint Presentation</vt:lpstr>
      <vt:lpstr>PowerPoint Presentation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entrepreneurship</dc:title>
  <dc:creator>Coral Hooper</dc:creator>
  <cp:lastModifiedBy>Coral Hooper</cp:lastModifiedBy>
  <cp:revision>1</cp:revision>
  <dcterms:created xsi:type="dcterms:W3CDTF">2018-03-14T18:37:42Z</dcterms:created>
  <dcterms:modified xsi:type="dcterms:W3CDTF">2018-03-15T21:00:22Z</dcterms:modified>
</cp:coreProperties>
</file>