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501" r:id="rId6"/>
    <p:sldId id="453" r:id="rId7"/>
    <p:sldId id="504" r:id="rId8"/>
    <p:sldId id="505" r:id="rId9"/>
    <p:sldId id="419" r:id="rId10"/>
    <p:sldId id="506" r:id="rId11"/>
    <p:sldId id="466" r:id="rId12"/>
    <p:sldId id="482" r:id="rId13"/>
    <p:sldId id="474" r:id="rId14"/>
    <p:sldId id="481" r:id="rId15"/>
    <p:sldId id="483" r:id="rId16"/>
    <p:sldId id="475" r:id="rId17"/>
    <p:sldId id="478" r:id="rId18"/>
    <p:sldId id="480" r:id="rId19"/>
    <p:sldId id="493" r:id="rId20"/>
    <p:sldId id="469" r:id="rId21"/>
    <p:sldId id="471" r:id="rId22"/>
    <p:sldId id="399" r:id="rId23"/>
    <p:sldId id="492" r:id="rId24"/>
    <p:sldId id="494" r:id="rId25"/>
    <p:sldId id="495" r:id="rId26"/>
    <p:sldId id="500" r:id="rId27"/>
    <p:sldId id="502" r:id="rId28"/>
    <p:sldId id="499" r:id="rId29"/>
    <p:sldId id="497" r:id="rId30"/>
    <p:sldId id="498" r:id="rId31"/>
    <p:sldId id="503" r:id="rId32"/>
    <p:sldId id="496" r:id="rId3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0AFD09-42C1-4C83-9AA4-D4D0332CAF1A}" v="74" dt="2025-12-10T13:14:07.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65" autoAdjust="0"/>
    <p:restoredTop sz="59399" autoAdjust="0"/>
  </p:normalViewPr>
  <p:slideViewPr>
    <p:cSldViewPr snapToGrid="0">
      <p:cViewPr varScale="1">
        <p:scale>
          <a:sx n="66" d="100"/>
          <a:sy n="66" d="100"/>
        </p:scale>
        <p:origin x="2934" y="6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5-12-10T13:18:11.721" v="4904" actId="20577"/>
      <pc:docMkLst>
        <pc:docMk/>
      </pc:docMkLst>
      <pc:sldChg chg="modSp mod">
        <pc:chgData name="Rhiannon Akers" userId="fb3c9d12-5c8c-42d7-8dc7-d872d7a3d202" providerId="ADAL" clId="{80AABDCA-A693-4F09-99FD-F26609E442FC}" dt="2025-12-05T13:14:14.960" v="1" actId="20577"/>
        <pc:sldMkLst>
          <pc:docMk/>
          <pc:sldMk cId="3408955283" sldId="256"/>
        </pc:sldMkLst>
        <pc:spChg chg="mod">
          <ac:chgData name="Rhiannon Akers" userId="fb3c9d12-5c8c-42d7-8dc7-d872d7a3d202" providerId="ADAL" clId="{80AABDCA-A693-4F09-99FD-F26609E442FC}" dt="2025-12-05T13:14:14.960" v="1" actId="20577"/>
          <ac:spMkLst>
            <pc:docMk/>
            <pc:sldMk cId="3408955283" sldId="256"/>
            <ac:spMk id="2" creationId="{00000000-0000-0000-0000-000000000000}"/>
          </ac:spMkLst>
        </pc:spChg>
      </pc:sldChg>
      <pc:sldChg chg="modSp add mod">
        <pc:chgData name="Rhiannon Akers" userId="fb3c9d12-5c8c-42d7-8dc7-d872d7a3d202" providerId="ADAL" clId="{80AABDCA-A693-4F09-99FD-F26609E442FC}" dt="2025-12-09T12:19:14.013" v="121" actId="26606"/>
        <pc:sldMkLst>
          <pc:docMk/>
          <pc:sldMk cId="635203845" sldId="399"/>
        </pc:sldMkLst>
        <pc:spChg chg="mod">
          <ac:chgData name="Rhiannon Akers" userId="fb3c9d12-5c8c-42d7-8dc7-d872d7a3d202" providerId="ADAL" clId="{80AABDCA-A693-4F09-99FD-F26609E442FC}" dt="2025-12-09T12:19:14.013" v="121" actId="26606"/>
          <ac:spMkLst>
            <pc:docMk/>
            <pc:sldMk cId="635203845" sldId="399"/>
            <ac:spMk id="2" creationId="{57E61B17-B69D-B8AE-C2A4-DC8FD13F55EA}"/>
          </ac:spMkLst>
        </pc:spChg>
        <pc:spChg chg="mod">
          <ac:chgData name="Rhiannon Akers" userId="fb3c9d12-5c8c-42d7-8dc7-d872d7a3d202" providerId="ADAL" clId="{80AABDCA-A693-4F09-99FD-F26609E442FC}" dt="2025-12-09T12:19:14.013" v="121" actId="26606"/>
          <ac:spMkLst>
            <pc:docMk/>
            <pc:sldMk cId="635203845" sldId="399"/>
            <ac:spMk id="3" creationId="{D1080443-A0A8-41F7-15BC-B73498D418F6}"/>
          </ac:spMkLst>
        </pc:spChg>
        <pc:picChg chg="mod">
          <ac:chgData name="Rhiannon Akers" userId="fb3c9d12-5c8c-42d7-8dc7-d872d7a3d202" providerId="ADAL" clId="{80AABDCA-A693-4F09-99FD-F26609E442FC}" dt="2025-12-09T12:19:14.013" v="121" actId="26606"/>
          <ac:picMkLst>
            <pc:docMk/>
            <pc:sldMk cId="635203845" sldId="399"/>
            <ac:picMk id="4" creationId="{1F13D288-2AAB-9283-EE14-0C7474993C43}"/>
          </ac:picMkLst>
        </pc:picChg>
      </pc:sldChg>
      <pc:sldChg chg="modSp mod">
        <pc:chgData name="Rhiannon Akers" userId="fb3c9d12-5c8c-42d7-8dc7-d872d7a3d202" providerId="ADAL" clId="{80AABDCA-A693-4F09-99FD-F26609E442FC}" dt="2025-12-09T12:33:11.531" v="201" actId="20577"/>
        <pc:sldMkLst>
          <pc:docMk/>
          <pc:sldMk cId="2760077591" sldId="419"/>
        </pc:sldMkLst>
        <pc:spChg chg="mod">
          <ac:chgData name="Rhiannon Akers" userId="fb3c9d12-5c8c-42d7-8dc7-d872d7a3d202" providerId="ADAL" clId="{80AABDCA-A693-4F09-99FD-F26609E442FC}" dt="2025-12-09T12:33:11.531" v="201" actId="20577"/>
          <ac:spMkLst>
            <pc:docMk/>
            <pc:sldMk cId="2760077591" sldId="419"/>
            <ac:spMk id="3" creationId="{C9B24BEF-2E16-DBF3-32C3-897667764218}"/>
          </ac:spMkLst>
        </pc:spChg>
      </pc:sldChg>
      <pc:sldChg chg="addSp modSp mod ord">
        <pc:chgData name="Rhiannon Akers" userId="fb3c9d12-5c8c-42d7-8dc7-d872d7a3d202" providerId="ADAL" clId="{80AABDCA-A693-4F09-99FD-F26609E442FC}" dt="2025-12-10T13:08:52.953" v="4154"/>
        <pc:sldMkLst>
          <pc:docMk/>
          <pc:sldMk cId="3557115297" sldId="453"/>
        </pc:sldMkLst>
        <pc:spChg chg="mod">
          <ac:chgData name="Rhiannon Akers" userId="fb3c9d12-5c8c-42d7-8dc7-d872d7a3d202" providerId="ADAL" clId="{80AABDCA-A693-4F09-99FD-F26609E442FC}" dt="2025-12-09T12:13:52.244" v="15" actId="20577"/>
          <ac:spMkLst>
            <pc:docMk/>
            <pc:sldMk cId="3557115297" sldId="453"/>
            <ac:spMk id="2" creationId="{D3BF22D0-6C73-3994-DD6D-D959C72AF905}"/>
          </ac:spMkLst>
        </pc:spChg>
        <pc:spChg chg="mod">
          <ac:chgData name="Rhiannon Akers" userId="fb3c9d12-5c8c-42d7-8dc7-d872d7a3d202" providerId="ADAL" clId="{80AABDCA-A693-4F09-99FD-F26609E442FC}" dt="2025-12-09T12:13:54.666" v="16" actId="20577"/>
          <ac:spMkLst>
            <pc:docMk/>
            <pc:sldMk cId="3557115297" sldId="453"/>
            <ac:spMk id="3" creationId="{9BF62E12-361E-5BD6-8278-0BAF281B8A86}"/>
          </ac:spMkLst>
        </pc:spChg>
        <pc:picChg chg="add mod">
          <ac:chgData name="Rhiannon Akers" userId="fb3c9d12-5c8c-42d7-8dc7-d872d7a3d202" providerId="ADAL" clId="{80AABDCA-A693-4F09-99FD-F26609E442FC}" dt="2025-12-09T12:14:05.448" v="18" actId="1076"/>
          <ac:picMkLst>
            <pc:docMk/>
            <pc:sldMk cId="3557115297" sldId="453"/>
            <ac:picMk id="4" creationId="{256A81D6-95B2-DA81-2129-39AF23F2A403}"/>
          </ac:picMkLst>
        </pc:picChg>
      </pc:sldChg>
      <pc:sldChg chg="modSp mod modClrScheme chgLayout modNotesTx">
        <pc:chgData name="Rhiannon Akers" userId="fb3c9d12-5c8c-42d7-8dc7-d872d7a3d202" providerId="ADAL" clId="{80AABDCA-A693-4F09-99FD-F26609E442FC}" dt="2025-12-09T13:03:50.532" v="1683" actId="20577"/>
        <pc:sldMkLst>
          <pc:docMk/>
          <pc:sldMk cId="4164002558" sldId="469"/>
        </pc:sldMkLst>
        <pc:spChg chg="mod">
          <ac:chgData name="Rhiannon Akers" userId="fb3c9d12-5c8c-42d7-8dc7-d872d7a3d202" providerId="ADAL" clId="{80AABDCA-A693-4F09-99FD-F26609E442FC}" dt="2025-12-09T12:18:32.894" v="85" actId="20577"/>
          <ac:spMkLst>
            <pc:docMk/>
            <pc:sldMk cId="4164002558" sldId="469"/>
            <ac:spMk id="2" creationId="{D3BF22D0-6C73-3994-DD6D-D959C72AF905}"/>
          </ac:spMkLst>
        </pc:spChg>
        <pc:spChg chg="mod">
          <ac:chgData name="Rhiannon Akers" userId="fb3c9d12-5c8c-42d7-8dc7-d872d7a3d202" providerId="ADAL" clId="{80AABDCA-A693-4F09-99FD-F26609E442FC}" dt="2025-12-09T13:03:50.532" v="1683" actId="20577"/>
          <ac:spMkLst>
            <pc:docMk/>
            <pc:sldMk cId="4164002558" sldId="469"/>
            <ac:spMk id="3" creationId="{AF487522-E43F-CDF9-7316-B9FA197FBC38}"/>
          </ac:spMkLst>
        </pc:spChg>
      </pc:sldChg>
      <pc:sldChg chg="modSp del mod ord">
        <pc:chgData name="Rhiannon Akers" userId="fb3c9d12-5c8c-42d7-8dc7-d872d7a3d202" providerId="ADAL" clId="{80AABDCA-A693-4F09-99FD-F26609E442FC}" dt="2025-12-09T13:06:28.348" v="2106" actId="47"/>
        <pc:sldMkLst>
          <pc:docMk/>
          <pc:sldMk cId="1262520899" sldId="470"/>
        </pc:sldMkLst>
        <pc:spChg chg="mod">
          <ac:chgData name="Rhiannon Akers" userId="fb3c9d12-5c8c-42d7-8dc7-d872d7a3d202" providerId="ADAL" clId="{80AABDCA-A693-4F09-99FD-F26609E442FC}" dt="2025-12-09T13:05:33.377" v="1906" actId="21"/>
          <ac:spMkLst>
            <pc:docMk/>
            <pc:sldMk cId="1262520899" sldId="470"/>
            <ac:spMk id="4" creationId="{B9966382-169E-A956-994C-8C9CFEEEC092}"/>
          </ac:spMkLst>
        </pc:spChg>
      </pc:sldChg>
      <pc:sldChg chg="modSp mod modClrScheme chgLayout modNotesTx">
        <pc:chgData name="Rhiannon Akers" userId="fb3c9d12-5c8c-42d7-8dc7-d872d7a3d202" providerId="ADAL" clId="{80AABDCA-A693-4F09-99FD-F26609E442FC}" dt="2025-12-09T12:51:58.107" v="889" actId="20577"/>
        <pc:sldMkLst>
          <pc:docMk/>
          <pc:sldMk cId="3190709621" sldId="471"/>
        </pc:sldMkLst>
        <pc:spChg chg="mod">
          <ac:chgData name="Rhiannon Akers" userId="fb3c9d12-5c8c-42d7-8dc7-d872d7a3d202" providerId="ADAL" clId="{80AABDCA-A693-4F09-99FD-F26609E442FC}" dt="2025-12-09T12:18:58.132" v="119" actId="20577"/>
          <ac:spMkLst>
            <pc:docMk/>
            <pc:sldMk cId="3190709621" sldId="471"/>
            <ac:spMk id="2" creationId="{D3BF22D0-6C73-3994-DD6D-D959C72AF905}"/>
          </ac:spMkLst>
        </pc:spChg>
        <pc:spChg chg="mod">
          <ac:chgData name="Rhiannon Akers" userId="fb3c9d12-5c8c-42d7-8dc7-d872d7a3d202" providerId="ADAL" clId="{80AABDCA-A693-4F09-99FD-F26609E442FC}" dt="2025-12-09T12:51:01.711" v="854" actId="114"/>
          <ac:spMkLst>
            <pc:docMk/>
            <pc:sldMk cId="3190709621" sldId="471"/>
            <ac:spMk id="3" creationId="{AF487522-E43F-CDF9-7316-B9FA197FBC38}"/>
          </ac:spMkLst>
        </pc:spChg>
      </pc:sldChg>
      <pc:sldChg chg="modSp mod modNotesTx">
        <pc:chgData name="Rhiannon Akers" userId="fb3c9d12-5c8c-42d7-8dc7-d872d7a3d202" providerId="ADAL" clId="{80AABDCA-A693-4F09-99FD-F26609E442FC}" dt="2025-12-09T12:16:57.983" v="32" actId="20577"/>
        <pc:sldMkLst>
          <pc:docMk/>
          <pc:sldMk cId="4233138493" sldId="474"/>
        </pc:sldMkLst>
        <pc:spChg chg="mod">
          <ac:chgData name="Rhiannon Akers" userId="fb3c9d12-5c8c-42d7-8dc7-d872d7a3d202" providerId="ADAL" clId="{80AABDCA-A693-4F09-99FD-F26609E442FC}" dt="2025-12-09T12:16:57.983" v="32" actId="20577"/>
          <ac:spMkLst>
            <pc:docMk/>
            <pc:sldMk cId="4233138493" sldId="474"/>
            <ac:spMk id="2" creationId="{5E0B1C7A-31FD-797C-8F4D-2C0229F8F7A8}"/>
          </ac:spMkLst>
        </pc:spChg>
      </pc:sldChg>
      <pc:sldChg chg="modSp mod">
        <pc:chgData name="Rhiannon Akers" userId="fb3c9d12-5c8c-42d7-8dc7-d872d7a3d202" providerId="ADAL" clId="{80AABDCA-A693-4F09-99FD-F26609E442FC}" dt="2025-12-09T12:17:51.076" v="41" actId="403"/>
        <pc:sldMkLst>
          <pc:docMk/>
          <pc:sldMk cId="600832682" sldId="475"/>
        </pc:sldMkLst>
        <pc:spChg chg="mod">
          <ac:chgData name="Rhiannon Akers" userId="fb3c9d12-5c8c-42d7-8dc7-d872d7a3d202" providerId="ADAL" clId="{80AABDCA-A693-4F09-99FD-F26609E442FC}" dt="2025-12-09T12:17:44.274" v="40" actId="26606"/>
          <ac:spMkLst>
            <pc:docMk/>
            <pc:sldMk cId="600832682" sldId="475"/>
            <ac:spMk id="2" creationId="{85C6AA6D-71E0-1955-97EF-E0633CC84EAE}"/>
          </ac:spMkLst>
        </pc:spChg>
        <pc:spChg chg="mod">
          <ac:chgData name="Rhiannon Akers" userId="fb3c9d12-5c8c-42d7-8dc7-d872d7a3d202" providerId="ADAL" clId="{80AABDCA-A693-4F09-99FD-F26609E442FC}" dt="2025-12-09T12:17:51.076" v="41" actId="403"/>
          <ac:spMkLst>
            <pc:docMk/>
            <pc:sldMk cId="600832682" sldId="475"/>
            <ac:spMk id="3" creationId="{12DD19F4-A111-27BB-5982-7210A7C68192}"/>
          </ac:spMkLst>
        </pc:spChg>
        <pc:picChg chg="mod">
          <ac:chgData name="Rhiannon Akers" userId="fb3c9d12-5c8c-42d7-8dc7-d872d7a3d202" providerId="ADAL" clId="{80AABDCA-A693-4F09-99FD-F26609E442FC}" dt="2025-12-09T12:17:44.274" v="40" actId="26606"/>
          <ac:picMkLst>
            <pc:docMk/>
            <pc:sldMk cId="600832682" sldId="475"/>
            <ac:picMk id="9" creationId="{01056487-B818-CBA2-F066-837DEF15541E}"/>
          </ac:picMkLst>
        </pc:picChg>
      </pc:sldChg>
      <pc:sldChg chg="addSp delSp modSp mod">
        <pc:chgData name="Rhiannon Akers" userId="fb3c9d12-5c8c-42d7-8dc7-d872d7a3d202" providerId="ADAL" clId="{80AABDCA-A693-4F09-99FD-F26609E442FC}" dt="2025-12-09T12:52:44.988" v="896" actId="1076"/>
        <pc:sldMkLst>
          <pc:docMk/>
          <pc:sldMk cId="720245046" sldId="480"/>
        </pc:sldMkLst>
        <pc:spChg chg="mod">
          <ac:chgData name="Rhiannon Akers" userId="fb3c9d12-5c8c-42d7-8dc7-d872d7a3d202" providerId="ADAL" clId="{80AABDCA-A693-4F09-99FD-F26609E442FC}" dt="2025-12-09T12:18:14.991" v="70" actId="26606"/>
          <ac:spMkLst>
            <pc:docMk/>
            <pc:sldMk cId="720245046" sldId="480"/>
            <ac:spMk id="2" creationId="{85C6AA6D-71E0-1955-97EF-E0633CC84EAE}"/>
          </ac:spMkLst>
        </pc:spChg>
        <pc:spChg chg="mod">
          <ac:chgData name="Rhiannon Akers" userId="fb3c9d12-5c8c-42d7-8dc7-d872d7a3d202" providerId="ADAL" clId="{80AABDCA-A693-4F09-99FD-F26609E442FC}" dt="2025-12-09T12:18:14.991" v="70" actId="26606"/>
          <ac:spMkLst>
            <pc:docMk/>
            <pc:sldMk cId="720245046" sldId="480"/>
            <ac:spMk id="3" creationId="{12DD19F4-A111-27BB-5982-7210A7C68192}"/>
          </ac:spMkLst>
        </pc:spChg>
        <pc:spChg chg="add del mod">
          <ac:chgData name="Rhiannon Akers" userId="fb3c9d12-5c8c-42d7-8dc7-d872d7a3d202" providerId="ADAL" clId="{80AABDCA-A693-4F09-99FD-F26609E442FC}" dt="2025-12-09T12:52:34.104" v="891" actId="931"/>
          <ac:spMkLst>
            <pc:docMk/>
            <pc:sldMk cId="720245046" sldId="480"/>
            <ac:spMk id="5" creationId="{9A40520A-C369-E389-1676-B23BFCC25A85}"/>
          </ac:spMkLst>
        </pc:spChg>
        <pc:picChg chg="add mod">
          <ac:chgData name="Rhiannon Akers" userId="fb3c9d12-5c8c-42d7-8dc7-d872d7a3d202" providerId="ADAL" clId="{80AABDCA-A693-4F09-99FD-F26609E442FC}" dt="2025-12-09T12:52:44.988" v="896" actId="1076"/>
          <ac:picMkLst>
            <pc:docMk/>
            <pc:sldMk cId="720245046" sldId="480"/>
            <ac:picMk id="7" creationId="{92A74743-CB10-82DE-8AD4-42AF2BCEE70A}"/>
          </ac:picMkLst>
        </pc:picChg>
        <pc:picChg chg="del mod">
          <ac:chgData name="Rhiannon Akers" userId="fb3c9d12-5c8c-42d7-8dc7-d872d7a3d202" providerId="ADAL" clId="{80AABDCA-A693-4F09-99FD-F26609E442FC}" dt="2025-12-09T12:52:03.159" v="890" actId="478"/>
          <ac:picMkLst>
            <pc:docMk/>
            <pc:sldMk cId="720245046" sldId="480"/>
            <ac:picMk id="9" creationId="{01056487-B818-CBA2-F066-837DEF15541E}"/>
          </ac:picMkLst>
        </pc:picChg>
      </pc:sldChg>
      <pc:sldChg chg="del">
        <pc:chgData name="Rhiannon Akers" userId="fb3c9d12-5c8c-42d7-8dc7-d872d7a3d202" providerId="ADAL" clId="{80AABDCA-A693-4F09-99FD-F26609E442FC}" dt="2025-12-09T13:06:28.371" v="2107" actId="47"/>
        <pc:sldMkLst>
          <pc:docMk/>
          <pc:sldMk cId="1259984923" sldId="489"/>
        </pc:sldMkLst>
      </pc:sldChg>
      <pc:sldChg chg="addSp delSp modSp new del mod">
        <pc:chgData name="Rhiannon Akers" userId="fb3c9d12-5c8c-42d7-8dc7-d872d7a3d202" providerId="ADAL" clId="{80AABDCA-A693-4F09-99FD-F26609E442FC}" dt="2025-12-09T12:57:36.851" v="1362" actId="47"/>
        <pc:sldMkLst>
          <pc:docMk/>
          <pc:sldMk cId="2432100687" sldId="490"/>
        </pc:sldMkLst>
        <pc:spChg chg="mod">
          <ac:chgData name="Rhiannon Akers" userId="fb3c9d12-5c8c-42d7-8dc7-d872d7a3d202" providerId="ADAL" clId="{80AABDCA-A693-4F09-99FD-F26609E442FC}" dt="2025-12-09T12:48:32.049" v="795" actId="20577"/>
          <ac:spMkLst>
            <pc:docMk/>
            <pc:sldMk cId="2432100687" sldId="490"/>
            <ac:spMk id="2" creationId="{6C87B47A-2A5D-1F0D-C1C5-DAF88DFE353D}"/>
          </ac:spMkLst>
        </pc:spChg>
        <pc:spChg chg="add del">
          <ac:chgData name="Rhiannon Akers" userId="fb3c9d12-5c8c-42d7-8dc7-d872d7a3d202" providerId="ADAL" clId="{80AABDCA-A693-4F09-99FD-F26609E442FC}" dt="2025-12-09T12:48:53.102" v="797"/>
          <ac:spMkLst>
            <pc:docMk/>
            <pc:sldMk cId="2432100687" sldId="490"/>
            <ac:spMk id="3" creationId="{D72C8D10-E235-4A7E-4F50-FFA146139F27}"/>
          </ac:spMkLst>
        </pc:spChg>
        <pc:spChg chg="add mod">
          <ac:chgData name="Rhiannon Akers" userId="fb3c9d12-5c8c-42d7-8dc7-d872d7a3d202" providerId="ADAL" clId="{80AABDCA-A693-4F09-99FD-F26609E442FC}" dt="2025-12-09T12:48:53.102" v="797"/>
          <ac:spMkLst>
            <pc:docMk/>
            <pc:sldMk cId="2432100687" sldId="490"/>
            <ac:spMk id="5" creationId="{68A2F818-EE0A-4736-E64C-FC918D8F88EE}"/>
          </ac:spMkLst>
        </pc:spChg>
      </pc:sldChg>
      <pc:sldChg chg="modSp add del mod ord">
        <pc:chgData name="Rhiannon Akers" userId="fb3c9d12-5c8c-42d7-8dc7-d872d7a3d202" providerId="ADAL" clId="{80AABDCA-A693-4F09-99FD-F26609E442FC}" dt="2025-12-09T13:04:00.885" v="1684" actId="47"/>
        <pc:sldMkLst>
          <pc:docMk/>
          <pc:sldMk cId="155254447" sldId="491"/>
        </pc:sldMkLst>
        <pc:spChg chg="mod">
          <ac:chgData name="Rhiannon Akers" userId="fb3c9d12-5c8c-42d7-8dc7-d872d7a3d202" providerId="ADAL" clId="{80AABDCA-A693-4F09-99FD-F26609E442FC}" dt="2025-12-09T12:33:20.626" v="219" actId="20577"/>
          <ac:spMkLst>
            <pc:docMk/>
            <pc:sldMk cId="155254447" sldId="491"/>
            <ac:spMk id="2" creationId="{0BEC4CE3-4B97-3E08-D6C9-8FD243BC7DBF}"/>
          </ac:spMkLst>
        </pc:spChg>
      </pc:sldChg>
      <pc:sldChg chg="new del">
        <pc:chgData name="Rhiannon Akers" userId="fb3c9d12-5c8c-42d7-8dc7-d872d7a3d202" providerId="ADAL" clId="{80AABDCA-A693-4F09-99FD-F26609E442FC}" dt="2025-12-09T12:32:58.351" v="195" actId="47"/>
        <pc:sldMkLst>
          <pc:docMk/>
          <pc:sldMk cId="2240433691" sldId="491"/>
        </pc:sldMkLst>
      </pc:sldChg>
      <pc:sldChg chg="modSp new mod modNotesTx">
        <pc:chgData name="Rhiannon Akers" userId="fb3c9d12-5c8c-42d7-8dc7-d872d7a3d202" providerId="ADAL" clId="{80AABDCA-A693-4F09-99FD-F26609E442FC}" dt="2025-12-09T12:57:28.008" v="1361" actId="14100"/>
        <pc:sldMkLst>
          <pc:docMk/>
          <pc:sldMk cId="3982412085" sldId="492"/>
        </pc:sldMkLst>
        <pc:spChg chg="mod">
          <ac:chgData name="Rhiannon Akers" userId="fb3c9d12-5c8c-42d7-8dc7-d872d7a3d202" providerId="ADAL" clId="{80AABDCA-A693-4F09-99FD-F26609E442FC}" dt="2025-12-09T12:54:25.712" v="970" actId="20577"/>
          <ac:spMkLst>
            <pc:docMk/>
            <pc:sldMk cId="3982412085" sldId="492"/>
            <ac:spMk id="2" creationId="{B719234C-254C-0402-6FDF-CB5995F1702B}"/>
          </ac:spMkLst>
        </pc:spChg>
        <pc:spChg chg="mod">
          <ac:chgData name="Rhiannon Akers" userId="fb3c9d12-5c8c-42d7-8dc7-d872d7a3d202" providerId="ADAL" clId="{80AABDCA-A693-4F09-99FD-F26609E442FC}" dt="2025-12-09T12:57:28.008" v="1361" actId="14100"/>
          <ac:spMkLst>
            <pc:docMk/>
            <pc:sldMk cId="3982412085" sldId="492"/>
            <ac:spMk id="3" creationId="{23C09C10-5134-73EE-22C0-B1671EC52039}"/>
          </ac:spMkLst>
        </pc:spChg>
        <pc:spChg chg="mod">
          <ac:chgData name="Rhiannon Akers" userId="fb3c9d12-5c8c-42d7-8dc7-d872d7a3d202" providerId="ADAL" clId="{80AABDCA-A693-4F09-99FD-F26609E442FC}" dt="2025-12-09T12:57:24.529" v="1360" actId="14100"/>
          <ac:spMkLst>
            <pc:docMk/>
            <pc:sldMk cId="3982412085" sldId="492"/>
            <ac:spMk id="4" creationId="{AFFAB747-2570-98E5-56B4-EE8EEAC2D1C0}"/>
          </ac:spMkLst>
        </pc:spChg>
      </pc:sldChg>
      <pc:sldChg chg="modSp new mod modNotesTx">
        <pc:chgData name="Rhiannon Akers" userId="fb3c9d12-5c8c-42d7-8dc7-d872d7a3d202" providerId="ADAL" clId="{80AABDCA-A693-4F09-99FD-F26609E442FC}" dt="2025-12-09T13:00:29.426" v="1615" actId="113"/>
        <pc:sldMkLst>
          <pc:docMk/>
          <pc:sldMk cId="120333450" sldId="493"/>
        </pc:sldMkLst>
        <pc:spChg chg="mod">
          <ac:chgData name="Rhiannon Akers" userId="fb3c9d12-5c8c-42d7-8dc7-d872d7a3d202" providerId="ADAL" clId="{80AABDCA-A693-4F09-99FD-F26609E442FC}" dt="2025-12-09T13:00:29.426" v="1615" actId="113"/>
          <ac:spMkLst>
            <pc:docMk/>
            <pc:sldMk cId="120333450" sldId="493"/>
            <ac:spMk id="2" creationId="{AE0F918E-65B9-3E53-EF5B-88D61E17CF3D}"/>
          </ac:spMkLst>
        </pc:spChg>
        <pc:spChg chg="mod">
          <ac:chgData name="Rhiannon Akers" userId="fb3c9d12-5c8c-42d7-8dc7-d872d7a3d202" providerId="ADAL" clId="{80AABDCA-A693-4F09-99FD-F26609E442FC}" dt="2025-12-09T13:00:03.596" v="1607" actId="20577"/>
          <ac:spMkLst>
            <pc:docMk/>
            <pc:sldMk cId="120333450" sldId="493"/>
            <ac:spMk id="3" creationId="{E40202BD-B255-5E2C-729C-ADB3334D39AE}"/>
          </ac:spMkLst>
        </pc:spChg>
        <pc:spChg chg="mod">
          <ac:chgData name="Rhiannon Akers" userId="fb3c9d12-5c8c-42d7-8dc7-d872d7a3d202" providerId="ADAL" clId="{80AABDCA-A693-4F09-99FD-F26609E442FC}" dt="2025-12-09T13:00:07.077" v="1611" actId="20577"/>
          <ac:spMkLst>
            <pc:docMk/>
            <pc:sldMk cId="120333450" sldId="493"/>
            <ac:spMk id="4" creationId="{FC6DE1E2-1986-8EA9-256B-AE549825C2B8}"/>
          </ac:spMkLst>
        </pc:spChg>
      </pc:sldChg>
      <pc:sldChg chg="modSp new mod modNotesTx">
        <pc:chgData name="Rhiannon Akers" userId="fb3c9d12-5c8c-42d7-8dc7-d872d7a3d202" providerId="ADAL" clId="{80AABDCA-A693-4F09-99FD-F26609E442FC}" dt="2025-12-09T13:06:25.466" v="2105" actId="20577"/>
        <pc:sldMkLst>
          <pc:docMk/>
          <pc:sldMk cId="1679585039" sldId="494"/>
        </pc:sldMkLst>
        <pc:spChg chg="mod">
          <ac:chgData name="Rhiannon Akers" userId="fb3c9d12-5c8c-42d7-8dc7-d872d7a3d202" providerId="ADAL" clId="{80AABDCA-A693-4F09-99FD-F26609E442FC}" dt="2025-12-09T13:04:19.364" v="1699" actId="20577"/>
          <ac:spMkLst>
            <pc:docMk/>
            <pc:sldMk cId="1679585039" sldId="494"/>
            <ac:spMk id="2" creationId="{691DBCB6-48A0-0B6E-DB13-5645C918C5E5}"/>
          </ac:spMkLst>
        </pc:spChg>
        <pc:spChg chg="mod">
          <ac:chgData name="Rhiannon Akers" userId="fb3c9d12-5c8c-42d7-8dc7-d872d7a3d202" providerId="ADAL" clId="{80AABDCA-A693-4F09-99FD-F26609E442FC}" dt="2025-12-09T13:05:18.789" v="1876" actId="15"/>
          <ac:spMkLst>
            <pc:docMk/>
            <pc:sldMk cId="1679585039" sldId="494"/>
            <ac:spMk id="3" creationId="{DD2AD1D7-8620-2FD1-43A0-EFDE10E7D0D2}"/>
          </ac:spMkLst>
        </pc:spChg>
        <pc:spChg chg="mod">
          <ac:chgData name="Rhiannon Akers" userId="fb3c9d12-5c8c-42d7-8dc7-d872d7a3d202" providerId="ADAL" clId="{80AABDCA-A693-4F09-99FD-F26609E442FC}" dt="2025-12-09T13:06:23.398" v="2104" actId="20577"/>
          <ac:spMkLst>
            <pc:docMk/>
            <pc:sldMk cId="1679585039" sldId="494"/>
            <ac:spMk id="4" creationId="{AA8AC030-A84F-DD56-5B9C-746A7FDF96BC}"/>
          </ac:spMkLst>
        </pc:spChg>
      </pc:sldChg>
      <pc:sldChg chg="addSp delSp modSp new add del mod modClrScheme chgLayout modNotesTx">
        <pc:chgData name="Rhiannon Akers" userId="fb3c9d12-5c8c-42d7-8dc7-d872d7a3d202" providerId="ADAL" clId="{80AABDCA-A693-4F09-99FD-F26609E442FC}" dt="2025-12-09T13:37:50.967" v="3525" actId="20577"/>
        <pc:sldMkLst>
          <pc:docMk/>
          <pc:sldMk cId="2891297602" sldId="495"/>
        </pc:sldMkLst>
        <pc:spChg chg="mod">
          <ac:chgData name="Rhiannon Akers" userId="fb3c9d12-5c8c-42d7-8dc7-d872d7a3d202" providerId="ADAL" clId="{80AABDCA-A693-4F09-99FD-F26609E442FC}" dt="2025-12-09T13:16:42.677" v="2173" actId="20577"/>
          <ac:spMkLst>
            <pc:docMk/>
            <pc:sldMk cId="2891297602" sldId="495"/>
            <ac:spMk id="2" creationId="{4EC6DD1D-9A24-943B-CA35-F70D744FED6A}"/>
          </ac:spMkLst>
        </pc:spChg>
        <pc:spChg chg="del mod">
          <ac:chgData name="Rhiannon Akers" userId="fb3c9d12-5c8c-42d7-8dc7-d872d7a3d202" providerId="ADAL" clId="{80AABDCA-A693-4F09-99FD-F26609E442FC}" dt="2025-12-09T13:14:11.383" v="2159" actId="931"/>
          <ac:spMkLst>
            <pc:docMk/>
            <pc:sldMk cId="2891297602" sldId="495"/>
            <ac:spMk id="3" creationId="{CA3B3998-9885-1CB3-65D1-177996B2BB98}"/>
          </ac:spMkLst>
        </pc:spChg>
        <pc:spChg chg="add del">
          <ac:chgData name="Rhiannon Akers" userId="fb3c9d12-5c8c-42d7-8dc7-d872d7a3d202" providerId="ADAL" clId="{80AABDCA-A693-4F09-99FD-F26609E442FC}" dt="2025-12-09T13:14:22.031" v="2164" actId="26606"/>
          <ac:spMkLst>
            <pc:docMk/>
            <pc:sldMk cId="2891297602" sldId="495"/>
            <ac:spMk id="4" creationId="{3C21A0F3-53AE-EA7C-06A0-B96D1A2AEDA6}"/>
          </ac:spMkLst>
        </pc:spChg>
        <pc:spChg chg="add del mod">
          <ac:chgData name="Rhiannon Akers" userId="fb3c9d12-5c8c-42d7-8dc7-d872d7a3d202" providerId="ADAL" clId="{80AABDCA-A693-4F09-99FD-F26609E442FC}" dt="2025-12-09T13:14:28.988" v="2167" actId="478"/>
          <ac:spMkLst>
            <pc:docMk/>
            <pc:sldMk cId="2891297602" sldId="495"/>
            <ac:spMk id="7" creationId="{C2653246-FE24-489B-71E9-2DF89914752D}"/>
          </ac:spMkLst>
        </pc:spChg>
        <pc:spChg chg="add del">
          <ac:chgData name="Rhiannon Akers" userId="fb3c9d12-5c8c-42d7-8dc7-d872d7a3d202" providerId="ADAL" clId="{80AABDCA-A693-4F09-99FD-F26609E442FC}" dt="2025-12-09T13:14:22.016" v="2163" actId="26606"/>
          <ac:spMkLst>
            <pc:docMk/>
            <pc:sldMk cId="2891297602" sldId="495"/>
            <ac:spMk id="12" creationId="{D49B2CD3-32C1-B8B3-AADB-DA2490289452}"/>
          </ac:spMkLst>
        </pc:spChg>
        <pc:picChg chg="add mod">
          <ac:chgData name="Rhiannon Akers" userId="fb3c9d12-5c8c-42d7-8dc7-d872d7a3d202" providerId="ADAL" clId="{80AABDCA-A693-4F09-99FD-F26609E442FC}" dt="2025-12-09T13:14:22.031" v="2164" actId="26606"/>
          <ac:picMkLst>
            <pc:docMk/>
            <pc:sldMk cId="2891297602" sldId="495"/>
            <ac:picMk id="6" creationId="{0ED161D5-C8FF-9882-83C1-F2646436E972}"/>
          </ac:picMkLst>
        </pc:picChg>
      </pc:sldChg>
      <pc:sldChg chg="modSp add mod">
        <pc:chgData name="Rhiannon Akers" userId="fb3c9d12-5c8c-42d7-8dc7-d872d7a3d202" providerId="ADAL" clId="{80AABDCA-A693-4F09-99FD-F26609E442FC}" dt="2025-12-09T13:06:57.295" v="2155" actId="20577"/>
        <pc:sldMkLst>
          <pc:docMk/>
          <pc:sldMk cId="2716407166" sldId="496"/>
        </pc:sldMkLst>
        <pc:spChg chg="mod">
          <ac:chgData name="Rhiannon Akers" userId="fb3c9d12-5c8c-42d7-8dc7-d872d7a3d202" providerId="ADAL" clId="{80AABDCA-A693-4F09-99FD-F26609E442FC}" dt="2025-12-09T13:06:57.295" v="2155" actId="20577"/>
          <ac:spMkLst>
            <pc:docMk/>
            <pc:sldMk cId="2716407166" sldId="496"/>
            <ac:spMk id="2" creationId="{77CFA6A9-CBB1-A5F4-26E6-E7DC321BF555}"/>
          </ac:spMkLst>
        </pc:spChg>
      </pc:sldChg>
      <pc:sldChg chg="addSp delSp modSp new mod modClrScheme chgLayout modNotesTx">
        <pc:chgData name="Rhiannon Akers" userId="fb3c9d12-5c8c-42d7-8dc7-d872d7a3d202" providerId="ADAL" clId="{80AABDCA-A693-4F09-99FD-F26609E442FC}" dt="2025-12-09T13:19:46.765" v="2356" actId="20577"/>
        <pc:sldMkLst>
          <pc:docMk/>
          <pc:sldMk cId="662848627" sldId="497"/>
        </pc:sldMkLst>
        <pc:spChg chg="mod">
          <ac:chgData name="Rhiannon Akers" userId="fb3c9d12-5c8c-42d7-8dc7-d872d7a3d202" providerId="ADAL" clId="{80AABDCA-A693-4F09-99FD-F26609E442FC}" dt="2025-12-09T13:18:40.422" v="2335" actId="26606"/>
          <ac:spMkLst>
            <pc:docMk/>
            <pc:sldMk cId="662848627" sldId="497"/>
            <ac:spMk id="2" creationId="{8AAC3A4B-96D8-CEE0-8039-8B423AAF5225}"/>
          </ac:spMkLst>
        </pc:spChg>
        <pc:spChg chg="add del mod">
          <ac:chgData name="Rhiannon Akers" userId="fb3c9d12-5c8c-42d7-8dc7-d872d7a3d202" providerId="ADAL" clId="{80AABDCA-A693-4F09-99FD-F26609E442FC}" dt="2025-12-09T13:18:40.422" v="2335" actId="26606"/>
          <ac:spMkLst>
            <pc:docMk/>
            <pc:sldMk cId="662848627" sldId="497"/>
            <ac:spMk id="3" creationId="{AFB75E55-3739-0B65-3250-467703D564C7}"/>
          </ac:spMkLst>
        </pc:spChg>
        <pc:spChg chg="add del mod">
          <ac:chgData name="Rhiannon Akers" userId="fb3c9d12-5c8c-42d7-8dc7-d872d7a3d202" providerId="ADAL" clId="{80AABDCA-A693-4F09-99FD-F26609E442FC}" dt="2025-12-09T13:19:04.425" v="2336" actId="931"/>
          <ac:spMkLst>
            <pc:docMk/>
            <pc:sldMk cId="662848627" sldId="497"/>
            <ac:spMk id="8" creationId="{7FD877C3-FCA0-505B-9E6F-4A797180AD01}"/>
          </ac:spMkLst>
        </pc:spChg>
        <pc:spChg chg="add del mod">
          <ac:chgData name="Rhiannon Akers" userId="fb3c9d12-5c8c-42d7-8dc7-d872d7a3d202" providerId="ADAL" clId="{80AABDCA-A693-4F09-99FD-F26609E442FC}" dt="2025-12-09T13:19:23.912" v="2342" actId="931"/>
          <ac:spMkLst>
            <pc:docMk/>
            <pc:sldMk cId="662848627" sldId="497"/>
            <ac:spMk id="10" creationId="{BCCC7461-432F-8432-859C-3C9EF46E8264}"/>
          </ac:spMkLst>
        </pc:spChg>
        <pc:picChg chg="add del mod">
          <ac:chgData name="Rhiannon Akers" userId="fb3c9d12-5c8c-42d7-8dc7-d872d7a3d202" providerId="ADAL" clId="{80AABDCA-A693-4F09-99FD-F26609E442FC}" dt="2025-12-09T13:19:08.401" v="2341" actId="478"/>
          <ac:picMkLst>
            <pc:docMk/>
            <pc:sldMk cId="662848627" sldId="497"/>
            <ac:picMk id="5" creationId="{C9C1F0B1-084D-9EA3-2605-0FA4ED13A34D}"/>
          </ac:picMkLst>
        </pc:picChg>
        <pc:picChg chg="add del mod">
          <ac:chgData name="Rhiannon Akers" userId="fb3c9d12-5c8c-42d7-8dc7-d872d7a3d202" providerId="ADAL" clId="{80AABDCA-A693-4F09-99FD-F26609E442FC}" dt="2025-12-09T13:19:08.401" v="2341" actId="478"/>
          <ac:picMkLst>
            <pc:docMk/>
            <pc:sldMk cId="662848627" sldId="497"/>
            <ac:picMk id="7" creationId="{0AA7C176-BE0F-0EAE-3DA7-989176E8246B}"/>
          </ac:picMkLst>
        </pc:picChg>
        <pc:picChg chg="add mod">
          <ac:chgData name="Rhiannon Akers" userId="fb3c9d12-5c8c-42d7-8dc7-d872d7a3d202" providerId="ADAL" clId="{80AABDCA-A693-4F09-99FD-F26609E442FC}" dt="2025-12-09T13:19:31.554" v="2346" actId="26606"/>
          <ac:picMkLst>
            <pc:docMk/>
            <pc:sldMk cId="662848627" sldId="497"/>
            <ac:picMk id="12" creationId="{2BE83D47-A2D2-2D34-7CB9-3322EEB0534B}"/>
          </ac:picMkLst>
        </pc:picChg>
      </pc:sldChg>
      <pc:sldChg chg="addSp delSp modSp new mod modClrScheme chgLayout modNotesTx">
        <pc:chgData name="Rhiannon Akers" userId="fb3c9d12-5c8c-42d7-8dc7-d872d7a3d202" providerId="ADAL" clId="{80AABDCA-A693-4F09-99FD-F26609E442FC}" dt="2025-12-09T13:22:25.198" v="2591" actId="20577"/>
        <pc:sldMkLst>
          <pc:docMk/>
          <pc:sldMk cId="1801897037" sldId="498"/>
        </pc:sldMkLst>
        <pc:spChg chg="del">
          <ac:chgData name="Rhiannon Akers" userId="fb3c9d12-5c8c-42d7-8dc7-d872d7a3d202" providerId="ADAL" clId="{80AABDCA-A693-4F09-99FD-F26609E442FC}" dt="2025-12-09T13:19:38.892" v="2348" actId="26606"/>
          <ac:spMkLst>
            <pc:docMk/>
            <pc:sldMk cId="1801897037" sldId="498"/>
            <ac:spMk id="2" creationId="{3FC6E866-B19D-A6DF-D132-DDB9C07FE160}"/>
          </ac:spMkLst>
        </pc:spChg>
        <pc:spChg chg="del">
          <ac:chgData name="Rhiannon Akers" userId="fb3c9d12-5c8c-42d7-8dc7-d872d7a3d202" providerId="ADAL" clId="{80AABDCA-A693-4F09-99FD-F26609E442FC}" dt="2025-12-09T13:19:38.892" v="2348" actId="26606"/>
          <ac:spMkLst>
            <pc:docMk/>
            <pc:sldMk cId="1801897037" sldId="498"/>
            <ac:spMk id="3" creationId="{64D36A74-4E02-A2A6-C854-BBF0C6941C41}"/>
          </ac:spMkLst>
        </pc:spChg>
        <pc:spChg chg="del">
          <ac:chgData name="Rhiannon Akers" userId="fb3c9d12-5c8c-42d7-8dc7-d872d7a3d202" providerId="ADAL" clId="{80AABDCA-A693-4F09-99FD-F26609E442FC}" dt="2025-12-09T13:19:38.892" v="2348" actId="26606"/>
          <ac:spMkLst>
            <pc:docMk/>
            <pc:sldMk cId="1801897037" sldId="498"/>
            <ac:spMk id="4" creationId="{EE054B4B-0451-0721-B594-9E881AF59D50}"/>
          </ac:spMkLst>
        </pc:spChg>
        <pc:spChg chg="add mod">
          <ac:chgData name="Rhiannon Akers" userId="fb3c9d12-5c8c-42d7-8dc7-d872d7a3d202" providerId="ADAL" clId="{80AABDCA-A693-4F09-99FD-F26609E442FC}" dt="2025-12-09T13:21:19.740" v="2494" actId="26606"/>
          <ac:spMkLst>
            <pc:docMk/>
            <pc:sldMk cId="1801897037" sldId="498"/>
            <ac:spMk id="9" creationId="{5BCC9CDA-300D-1338-7569-4040BB1048F5}"/>
          </ac:spMkLst>
        </pc:spChg>
        <pc:spChg chg="add del mod">
          <ac:chgData name="Rhiannon Akers" userId="fb3c9d12-5c8c-42d7-8dc7-d872d7a3d202" providerId="ADAL" clId="{80AABDCA-A693-4F09-99FD-F26609E442FC}" dt="2025-12-09T13:21:19.740" v="2494" actId="26606"/>
          <ac:spMkLst>
            <pc:docMk/>
            <pc:sldMk cId="1801897037" sldId="498"/>
            <ac:spMk id="11" creationId="{0DD36360-7878-F245-E6A5-248F90CE6E8C}"/>
          </ac:spMkLst>
        </pc:spChg>
        <pc:spChg chg="add mod">
          <ac:chgData name="Rhiannon Akers" userId="fb3c9d12-5c8c-42d7-8dc7-d872d7a3d202" providerId="ADAL" clId="{80AABDCA-A693-4F09-99FD-F26609E442FC}" dt="2025-12-09T13:22:16.641" v="2583" actId="20577"/>
          <ac:spMkLst>
            <pc:docMk/>
            <pc:sldMk cId="1801897037" sldId="498"/>
            <ac:spMk id="16" creationId="{41585503-66B9-9267-D413-0DAE2DAD24DB}"/>
          </ac:spMkLst>
        </pc:spChg>
        <pc:spChg chg="add mod">
          <ac:chgData name="Rhiannon Akers" userId="fb3c9d12-5c8c-42d7-8dc7-d872d7a3d202" providerId="ADAL" clId="{80AABDCA-A693-4F09-99FD-F26609E442FC}" dt="2025-12-09T13:21:19.740" v="2494" actId="26606"/>
          <ac:spMkLst>
            <pc:docMk/>
            <pc:sldMk cId="1801897037" sldId="498"/>
            <ac:spMk id="18" creationId="{57A14F7E-09D6-0FB5-33E3-5BC74255F6A4}"/>
          </ac:spMkLst>
        </pc:spChg>
      </pc:sldChg>
      <pc:sldChg chg="addSp delSp modSp new mod modClrScheme chgLayout modNotesTx">
        <pc:chgData name="Rhiannon Akers" userId="fb3c9d12-5c8c-42d7-8dc7-d872d7a3d202" providerId="ADAL" clId="{80AABDCA-A693-4F09-99FD-F26609E442FC}" dt="2025-12-09T13:25:30.205" v="2836" actId="962"/>
        <pc:sldMkLst>
          <pc:docMk/>
          <pc:sldMk cId="3983664520" sldId="499"/>
        </pc:sldMkLst>
        <pc:spChg chg="mod">
          <ac:chgData name="Rhiannon Akers" userId="fb3c9d12-5c8c-42d7-8dc7-d872d7a3d202" providerId="ADAL" clId="{80AABDCA-A693-4F09-99FD-F26609E442FC}" dt="2025-12-09T13:24:24.331" v="2790" actId="26606"/>
          <ac:spMkLst>
            <pc:docMk/>
            <pc:sldMk cId="3983664520" sldId="499"/>
            <ac:spMk id="2" creationId="{3DDF85AB-377B-75FE-7B2D-9B59D47E87B7}"/>
          </ac:spMkLst>
        </pc:spChg>
        <pc:spChg chg="del">
          <ac:chgData name="Rhiannon Akers" userId="fb3c9d12-5c8c-42d7-8dc7-d872d7a3d202" providerId="ADAL" clId="{80AABDCA-A693-4F09-99FD-F26609E442FC}" dt="2025-12-09T13:24:24.331" v="2790" actId="26606"/>
          <ac:spMkLst>
            <pc:docMk/>
            <pc:sldMk cId="3983664520" sldId="499"/>
            <ac:spMk id="3" creationId="{3F5198AB-2B4B-085A-AA9D-1869EB7AA191}"/>
          </ac:spMkLst>
        </pc:spChg>
        <pc:spChg chg="add del mod">
          <ac:chgData name="Rhiannon Akers" userId="fb3c9d12-5c8c-42d7-8dc7-d872d7a3d202" providerId="ADAL" clId="{80AABDCA-A693-4F09-99FD-F26609E442FC}" dt="2025-12-09T13:25:22.509" v="2833" actId="478"/>
          <ac:spMkLst>
            <pc:docMk/>
            <pc:sldMk cId="3983664520" sldId="499"/>
            <ac:spMk id="6" creationId="{C6AB95C7-9D48-0D50-C477-2E799F4B2714}"/>
          </ac:spMkLst>
        </pc:spChg>
        <pc:spChg chg="add mod">
          <ac:chgData name="Rhiannon Akers" userId="fb3c9d12-5c8c-42d7-8dc7-d872d7a3d202" providerId="ADAL" clId="{80AABDCA-A693-4F09-99FD-F26609E442FC}" dt="2025-12-09T13:24:49.376" v="2823" actId="20577"/>
          <ac:spMkLst>
            <pc:docMk/>
            <pc:sldMk cId="3983664520" sldId="499"/>
            <ac:spMk id="8" creationId="{A812FB34-50E1-802F-4416-13D205EC120F}"/>
          </ac:spMkLst>
        </pc:spChg>
        <pc:spChg chg="add del mod">
          <ac:chgData name="Rhiannon Akers" userId="fb3c9d12-5c8c-42d7-8dc7-d872d7a3d202" providerId="ADAL" clId="{80AABDCA-A693-4F09-99FD-F26609E442FC}" dt="2025-12-09T13:25:19.998" v="2830" actId="931"/>
          <ac:spMkLst>
            <pc:docMk/>
            <pc:sldMk cId="3983664520" sldId="499"/>
            <ac:spMk id="10" creationId="{35E9E479-E8D7-5ED5-8005-6D1C754F745F}"/>
          </ac:spMkLst>
        </pc:spChg>
        <pc:picChg chg="add mod">
          <ac:chgData name="Rhiannon Akers" userId="fb3c9d12-5c8c-42d7-8dc7-d872d7a3d202" providerId="ADAL" clId="{80AABDCA-A693-4F09-99FD-F26609E442FC}" dt="2025-12-09T13:25:30.205" v="2836" actId="962"/>
          <ac:picMkLst>
            <pc:docMk/>
            <pc:sldMk cId="3983664520" sldId="499"/>
            <ac:picMk id="5" creationId="{917E827A-DEB6-3F3E-F442-E2F3DB127FB0}"/>
          </ac:picMkLst>
        </pc:picChg>
      </pc:sldChg>
      <pc:sldChg chg="addSp delSp modSp new mod modClrScheme chgLayout modNotesTx">
        <pc:chgData name="Rhiannon Akers" userId="fb3c9d12-5c8c-42d7-8dc7-d872d7a3d202" providerId="ADAL" clId="{80AABDCA-A693-4F09-99FD-F26609E442FC}" dt="2025-12-09T13:35:37.615" v="3505" actId="478"/>
        <pc:sldMkLst>
          <pc:docMk/>
          <pc:sldMk cId="1791098856" sldId="500"/>
        </pc:sldMkLst>
        <pc:spChg chg="mod">
          <ac:chgData name="Rhiannon Akers" userId="fb3c9d12-5c8c-42d7-8dc7-d872d7a3d202" providerId="ADAL" clId="{80AABDCA-A693-4F09-99FD-F26609E442FC}" dt="2025-12-09T13:35:34.514" v="3504" actId="26606"/>
          <ac:spMkLst>
            <pc:docMk/>
            <pc:sldMk cId="1791098856" sldId="500"/>
            <ac:spMk id="2" creationId="{4739236E-866E-5362-43C0-B2B73B1E1C90}"/>
          </ac:spMkLst>
        </pc:spChg>
        <pc:spChg chg="mod">
          <ac:chgData name="Rhiannon Akers" userId="fb3c9d12-5c8c-42d7-8dc7-d872d7a3d202" providerId="ADAL" clId="{80AABDCA-A693-4F09-99FD-F26609E442FC}" dt="2025-12-09T13:35:34.514" v="3504" actId="26606"/>
          <ac:spMkLst>
            <pc:docMk/>
            <pc:sldMk cId="1791098856" sldId="500"/>
            <ac:spMk id="3" creationId="{FBA75D3B-523F-6041-2A90-501F658E04DA}"/>
          </ac:spMkLst>
        </pc:spChg>
        <pc:spChg chg="add del mod">
          <ac:chgData name="Rhiannon Akers" userId="fb3c9d12-5c8c-42d7-8dc7-d872d7a3d202" providerId="ADAL" clId="{80AABDCA-A693-4F09-99FD-F26609E442FC}" dt="2025-12-09T13:35:34.514" v="3504" actId="26606"/>
          <ac:spMkLst>
            <pc:docMk/>
            <pc:sldMk cId="1791098856" sldId="500"/>
            <ac:spMk id="8" creationId="{0BDE081F-D73E-E6C9-9004-1A3E22A5540E}"/>
          </ac:spMkLst>
        </pc:spChg>
        <pc:spChg chg="add del mod">
          <ac:chgData name="Rhiannon Akers" userId="fb3c9d12-5c8c-42d7-8dc7-d872d7a3d202" providerId="ADAL" clId="{80AABDCA-A693-4F09-99FD-F26609E442FC}" dt="2025-12-09T13:35:37.615" v="3505" actId="478"/>
          <ac:spMkLst>
            <pc:docMk/>
            <pc:sldMk cId="1791098856" sldId="500"/>
            <ac:spMk id="9" creationId="{DC973550-4D69-C804-3B25-BBA5EE3BD395}"/>
          </ac:spMkLst>
        </pc:spChg>
        <pc:spChg chg="add del mod">
          <ac:chgData name="Rhiannon Akers" userId="fb3c9d12-5c8c-42d7-8dc7-d872d7a3d202" providerId="ADAL" clId="{80AABDCA-A693-4F09-99FD-F26609E442FC}" dt="2025-12-09T13:35:34.514" v="3504" actId="26606"/>
          <ac:spMkLst>
            <pc:docMk/>
            <pc:sldMk cId="1791098856" sldId="500"/>
            <ac:spMk id="10" creationId="{3508B479-1CEE-9894-5BB2-E2A4A5A9C36C}"/>
          </ac:spMkLst>
        </pc:spChg>
        <pc:spChg chg="add del mod">
          <ac:chgData name="Rhiannon Akers" userId="fb3c9d12-5c8c-42d7-8dc7-d872d7a3d202" providerId="ADAL" clId="{80AABDCA-A693-4F09-99FD-F26609E442FC}" dt="2025-12-09T13:35:25.311" v="3503" actId="931"/>
          <ac:spMkLst>
            <pc:docMk/>
            <pc:sldMk cId="1791098856" sldId="500"/>
            <ac:spMk id="12" creationId="{A86A6A98-B6F2-3136-8FA8-38DFAA6A1BEC}"/>
          </ac:spMkLst>
        </pc:spChg>
        <pc:picChg chg="add mod">
          <ac:chgData name="Rhiannon Akers" userId="fb3c9d12-5c8c-42d7-8dc7-d872d7a3d202" providerId="ADAL" clId="{80AABDCA-A693-4F09-99FD-F26609E442FC}" dt="2025-12-09T13:35:34.514" v="3504" actId="26606"/>
          <ac:picMkLst>
            <pc:docMk/>
            <pc:sldMk cId="1791098856" sldId="500"/>
            <ac:picMk id="7" creationId="{A5D730D5-D1A2-700F-2E51-61972121E930}"/>
          </ac:picMkLst>
        </pc:picChg>
      </pc:sldChg>
      <pc:sldChg chg="addSp delSp modSp new mod modNotesTx">
        <pc:chgData name="Rhiannon Akers" userId="fb3c9d12-5c8c-42d7-8dc7-d872d7a3d202" providerId="ADAL" clId="{80AABDCA-A693-4F09-99FD-F26609E442FC}" dt="2025-12-09T13:32:23.454" v="3082" actId="20577"/>
        <pc:sldMkLst>
          <pc:docMk/>
          <pc:sldMk cId="479472885" sldId="501"/>
        </pc:sldMkLst>
        <pc:spChg chg="mod">
          <ac:chgData name="Rhiannon Akers" userId="fb3c9d12-5c8c-42d7-8dc7-d872d7a3d202" providerId="ADAL" clId="{80AABDCA-A693-4F09-99FD-F26609E442FC}" dt="2025-12-09T13:30:53.770" v="3066" actId="20577"/>
          <ac:spMkLst>
            <pc:docMk/>
            <pc:sldMk cId="479472885" sldId="501"/>
            <ac:spMk id="2" creationId="{C871E5FB-BF2D-A290-ECC0-373189F5852A}"/>
          </ac:spMkLst>
        </pc:spChg>
        <pc:spChg chg="del">
          <ac:chgData name="Rhiannon Akers" userId="fb3c9d12-5c8c-42d7-8dc7-d872d7a3d202" providerId="ADAL" clId="{80AABDCA-A693-4F09-99FD-F26609E442FC}" dt="2025-12-09T13:31:18.758" v="3067" actId="22"/>
          <ac:spMkLst>
            <pc:docMk/>
            <pc:sldMk cId="479472885" sldId="501"/>
            <ac:spMk id="3" creationId="{6FBF82CC-6CAC-1545-F50F-E26B8136F98D}"/>
          </ac:spMkLst>
        </pc:spChg>
        <pc:picChg chg="add mod ord">
          <ac:chgData name="Rhiannon Akers" userId="fb3c9d12-5c8c-42d7-8dc7-d872d7a3d202" providerId="ADAL" clId="{80AABDCA-A693-4F09-99FD-F26609E442FC}" dt="2025-12-09T13:31:18.758" v="3067" actId="22"/>
          <ac:picMkLst>
            <pc:docMk/>
            <pc:sldMk cId="479472885" sldId="501"/>
            <ac:picMk id="5" creationId="{92F90B51-C595-0C91-D80A-81E47B9AA80F}"/>
          </ac:picMkLst>
        </pc:picChg>
      </pc:sldChg>
      <pc:sldChg chg="addSp delSp modSp new mod modClrScheme chgLayout modNotesTx">
        <pc:chgData name="Rhiannon Akers" userId="fb3c9d12-5c8c-42d7-8dc7-d872d7a3d202" providerId="ADAL" clId="{80AABDCA-A693-4F09-99FD-F26609E442FC}" dt="2025-12-09T13:36:46.790" v="3507" actId="26606"/>
        <pc:sldMkLst>
          <pc:docMk/>
          <pc:sldMk cId="414435824" sldId="502"/>
        </pc:sldMkLst>
        <pc:spChg chg="mod">
          <ac:chgData name="Rhiannon Akers" userId="fb3c9d12-5c8c-42d7-8dc7-d872d7a3d202" providerId="ADAL" clId="{80AABDCA-A693-4F09-99FD-F26609E442FC}" dt="2025-12-09T13:36:46.790" v="3507" actId="26606"/>
          <ac:spMkLst>
            <pc:docMk/>
            <pc:sldMk cId="414435824" sldId="502"/>
            <ac:spMk id="2" creationId="{433EAE04-52B1-1AD7-92DB-B9DEF2A7F462}"/>
          </ac:spMkLst>
        </pc:spChg>
        <pc:spChg chg="del">
          <ac:chgData name="Rhiannon Akers" userId="fb3c9d12-5c8c-42d7-8dc7-d872d7a3d202" providerId="ADAL" clId="{80AABDCA-A693-4F09-99FD-F26609E442FC}" dt="2025-12-09T13:36:46.790" v="3507" actId="26606"/>
          <ac:spMkLst>
            <pc:docMk/>
            <pc:sldMk cId="414435824" sldId="502"/>
            <ac:spMk id="3" creationId="{D85A62F9-EFEB-7E30-8CE5-FB9F2DCF1825}"/>
          </ac:spMkLst>
        </pc:spChg>
        <pc:spChg chg="mod">
          <ac:chgData name="Rhiannon Akers" userId="fb3c9d12-5c8c-42d7-8dc7-d872d7a3d202" providerId="ADAL" clId="{80AABDCA-A693-4F09-99FD-F26609E442FC}" dt="2025-12-09T13:36:46.790" v="3507" actId="26606"/>
          <ac:spMkLst>
            <pc:docMk/>
            <pc:sldMk cId="414435824" sldId="502"/>
            <ac:spMk id="4" creationId="{F05527D9-DE2A-1368-D043-E3B945141307}"/>
          </ac:spMkLst>
        </pc:spChg>
        <pc:spChg chg="del">
          <ac:chgData name="Rhiannon Akers" userId="fb3c9d12-5c8c-42d7-8dc7-d872d7a3d202" providerId="ADAL" clId="{80AABDCA-A693-4F09-99FD-F26609E442FC}" dt="2025-12-09T13:36:46.790" v="3507" actId="26606"/>
          <ac:spMkLst>
            <pc:docMk/>
            <pc:sldMk cId="414435824" sldId="502"/>
            <ac:spMk id="5" creationId="{2584BDB5-AF1C-34AD-6EAF-6100C7F5F02C}"/>
          </ac:spMkLst>
        </pc:spChg>
        <pc:spChg chg="del">
          <ac:chgData name="Rhiannon Akers" userId="fb3c9d12-5c8c-42d7-8dc7-d872d7a3d202" providerId="ADAL" clId="{80AABDCA-A693-4F09-99FD-F26609E442FC}" dt="2025-12-09T13:36:42.853" v="3506" actId="931"/>
          <ac:spMkLst>
            <pc:docMk/>
            <pc:sldMk cId="414435824" sldId="502"/>
            <ac:spMk id="6" creationId="{7C0C2228-744C-ABCB-93B5-DC45370B1639}"/>
          </ac:spMkLst>
        </pc:spChg>
        <pc:picChg chg="add mod">
          <ac:chgData name="Rhiannon Akers" userId="fb3c9d12-5c8c-42d7-8dc7-d872d7a3d202" providerId="ADAL" clId="{80AABDCA-A693-4F09-99FD-F26609E442FC}" dt="2025-12-09T13:36:46.790" v="3507" actId="26606"/>
          <ac:picMkLst>
            <pc:docMk/>
            <pc:sldMk cId="414435824" sldId="502"/>
            <ac:picMk id="8" creationId="{21B821DD-6729-3B41-7862-96081793A54D}"/>
          </ac:picMkLst>
        </pc:picChg>
      </pc:sldChg>
      <pc:sldChg chg="delSp modSp new mod">
        <pc:chgData name="Rhiannon Akers" userId="fb3c9d12-5c8c-42d7-8dc7-d872d7a3d202" providerId="ADAL" clId="{80AABDCA-A693-4F09-99FD-F26609E442FC}" dt="2025-12-10T13:18:11.721" v="4904" actId="20577"/>
        <pc:sldMkLst>
          <pc:docMk/>
          <pc:sldMk cId="3818632188" sldId="503"/>
        </pc:sldMkLst>
        <pc:spChg chg="mod">
          <ac:chgData name="Rhiannon Akers" userId="fb3c9d12-5c8c-42d7-8dc7-d872d7a3d202" providerId="ADAL" clId="{80AABDCA-A693-4F09-99FD-F26609E442FC}" dt="2025-12-09T13:50:02.333" v="3769" actId="20577"/>
          <ac:spMkLst>
            <pc:docMk/>
            <pc:sldMk cId="3818632188" sldId="503"/>
            <ac:spMk id="2" creationId="{BBE4A051-1737-FEEB-F669-ADC3F6DDF0F7}"/>
          </ac:spMkLst>
        </pc:spChg>
        <pc:spChg chg="mod">
          <ac:chgData name="Rhiannon Akers" userId="fb3c9d12-5c8c-42d7-8dc7-d872d7a3d202" providerId="ADAL" clId="{80AABDCA-A693-4F09-99FD-F26609E442FC}" dt="2025-12-10T13:18:11.721" v="4904" actId="20577"/>
          <ac:spMkLst>
            <pc:docMk/>
            <pc:sldMk cId="3818632188" sldId="503"/>
            <ac:spMk id="3" creationId="{A1C5C119-594D-0621-729F-9548B09E636F}"/>
          </ac:spMkLst>
        </pc:spChg>
        <pc:spChg chg="del">
          <ac:chgData name="Rhiannon Akers" userId="fb3c9d12-5c8c-42d7-8dc7-d872d7a3d202" providerId="ADAL" clId="{80AABDCA-A693-4F09-99FD-F26609E442FC}" dt="2025-12-09T13:44:51.218" v="3618" actId="478"/>
          <ac:spMkLst>
            <pc:docMk/>
            <pc:sldMk cId="3818632188" sldId="503"/>
            <ac:spMk id="4" creationId="{146A7EA8-7206-0CED-0A48-94EEEDBE9812}"/>
          </ac:spMkLst>
        </pc:spChg>
      </pc:sldChg>
      <pc:sldChg chg="addSp delSp modSp new mod">
        <pc:chgData name="Rhiannon Akers" userId="fb3c9d12-5c8c-42d7-8dc7-d872d7a3d202" providerId="ADAL" clId="{80AABDCA-A693-4F09-99FD-F26609E442FC}" dt="2025-12-10T12:56:50.545" v="3877" actId="22"/>
        <pc:sldMkLst>
          <pc:docMk/>
          <pc:sldMk cId="3216375888" sldId="504"/>
        </pc:sldMkLst>
        <pc:spChg chg="mod">
          <ac:chgData name="Rhiannon Akers" userId="fb3c9d12-5c8c-42d7-8dc7-d872d7a3d202" providerId="ADAL" clId="{80AABDCA-A693-4F09-99FD-F26609E442FC}" dt="2025-12-10T12:56:20.081" v="3876" actId="20577"/>
          <ac:spMkLst>
            <pc:docMk/>
            <pc:sldMk cId="3216375888" sldId="504"/>
            <ac:spMk id="2" creationId="{3F2EB463-77F0-AE2B-C2DA-A8BD2965227B}"/>
          </ac:spMkLst>
        </pc:spChg>
        <pc:spChg chg="del">
          <ac:chgData name="Rhiannon Akers" userId="fb3c9d12-5c8c-42d7-8dc7-d872d7a3d202" providerId="ADAL" clId="{80AABDCA-A693-4F09-99FD-F26609E442FC}" dt="2025-12-10T12:56:50.545" v="3877" actId="22"/>
          <ac:spMkLst>
            <pc:docMk/>
            <pc:sldMk cId="3216375888" sldId="504"/>
            <ac:spMk id="3" creationId="{7480E53B-B36E-FB17-71C4-FD8F81547AA4}"/>
          </ac:spMkLst>
        </pc:spChg>
        <pc:picChg chg="add mod ord">
          <ac:chgData name="Rhiannon Akers" userId="fb3c9d12-5c8c-42d7-8dc7-d872d7a3d202" providerId="ADAL" clId="{80AABDCA-A693-4F09-99FD-F26609E442FC}" dt="2025-12-10T12:56:50.545" v="3877" actId="22"/>
          <ac:picMkLst>
            <pc:docMk/>
            <pc:sldMk cId="3216375888" sldId="504"/>
            <ac:picMk id="5" creationId="{741AFCB8-3F06-8384-1D62-C98E8C24F367}"/>
          </ac:picMkLst>
        </pc:picChg>
      </pc:sldChg>
      <pc:sldChg chg="modSp new mod">
        <pc:chgData name="Rhiannon Akers" userId="fb3c9d12-5c8c-42d7-8dc7-d872d7a3d202" providerId="ADAL" clId="{80AABDCA-A693-4F09-99FD-F26609E442FC}" dt="2025-12-10T13:03:57.455" v="4152" actId="20577"/>
        <pc:sldMkLst>
          <pc:docMk/>
          <pc:sldMk cId="1219089827" sldId="505"/>
        </pc:sldMkLst>
        <pc:spChg chg="mod">
          <ac:chgData name="Rhiannon Akers" userId="fb3c9d12-5c8c-42d7-8dc7-d872d7a3d202" providerId="ADAL" clId="{80AABDCA-A693-4F09-99FD-F26609E442FC}" dt="2025-12-10T12:57:55.329" v="3899" actId="20577"/>
          <ac:spMkLst>
            <pc:docMk/>
            <pc:sldMk cId="1219089827" sldId="505"/>
            <ac:spMk id="2" creationId="{42048F45-5E58-87B9-F23A-04B0C78D0873}"/>
          </ac:spMkLst>
        </pc:spChg>
        <pc:spChg chg="mod">
          <ac:chgData name="Rhiannon Akers" userId="fb3c9d12-5c8c-42d7-8dc7-d872d7a3d202" providerId="ADAL" clId="{80AABDCA-A693-4F09-99FD-F26609E442FC}" dt="2025-12-10T13:03:57.455" v="4152" actId="20577"/>
          <ac:spMkLst>
            <pc:docMk/>
            <pc:sldMk cId="1219089827" sldId="505"/>
            <ac:spMk id="3" creationId="{2829309E-3DE1-DDEC-FD2E-7A2BC028E7A2}"/>
          </ac:spMkLst>
        </pc:spChg>
      </pc:sldChg>
      <pc:sldChg chg="modSp add mod modAnim modNotesTx">
        <pc:chgData name="Rhiannon Akers" userId="fb3c9d12-5c8c-42d7-8dc7-d872d7a3d202" providerId="ADAL" clId="{80AABDCA-A693-4F09-99FD-F26609E442FC}" dt="2025-12-10T13:15:37.073" v="4767" actId="20577"/>
        <pc:sldMkLst>
          <pc:docMk/>
          <pc:sldMk cId="906259701" sldId="506"/>
        </pc:sldMkLst>
        <pc:spChg chg="mod">
          <ac:chgData name="Rhiannon Akers" userId="fb3c9d12-5c8c-42d7-8dc7-d872d7a3d202" providerId="ADAL" clId="{80AABDCA-A693-4F09-99FD-F26609E442FC}" dt="2025-12-10T13:14:07.489" v="4559" actId="20577"/>
          <ac:spMkLst>
            <pc:docMk/>
            <pc:sldMk cId="906259701" sldId="506"/>
            <ac:spMk id="2" creationId="{8CBBA5A8-D0C0-7448-2332-53CA9CAB75BA}"/>
          </ac:spMkLst>
        </pc:spChg>
        <pc:spChg chg="mod">
          <ac:chgData name="Rhiannon Akers" userId="fb3c9d12-5c8c-42d7-8dc7-d872d7a3d202" providerId="ADAL" clId="{80AABDCA-A693-4F09-99FD-F26609E442FC}" dt="2025-12-10T13:13:23.590" v="4551" actId="404"/>
          <ac:spMkLst>
            <pc:docMk/>
            <pc:sldMk cId="906259701" sldId="506"/>
            <ac:spMk id="3" creationId="{EC96713A-B671-B49E-6146-2A0E55EFBD93}"/>
          </ac:spMkLst>
        </pc:spChg>
      </pc:sldChg>
      <pc:sldChg chg="new del">
        <pc:chgData name="Rhiannon Akers" userId="fb3c9d12-5c8c-42d7-8dc7-d872d7a3d202" providerId="ADAL" clId="{80AABDCA-A693-4F09-99FD-F26609E442FC}" dt="2025-12-10T13:09:25.708" v="4156" actId="47"/>
        <pc:sldMkLst>
          <pc:docMk/>
          <pc:sldMk cId="3757324144" sldId="50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10/12/2025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10/12/2025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ur01.safelinks.protection.outlook.com/?url=https%3A%2F%2Fwww.under-investigation.com%2Fpublications&amp;data=05%7C02%7Cr.akers%40uwtsd.ac.uk%7Ca5632a1cb28c4bec639d08de37271660%7C4e0f11f9046e45059cb8db2152311e21%7C0%7C0%7C639008838182522636%7CUnknown%7CTWFpbGZsb3d8eyJFbXB0eU1hcGkiOnRydWUsIlYiOiIwLjAuMDAwMCIsIlAiOiJXaW4zMiIsIkFOIjoiTWFpbCIsIldUIjoyfQ%3D%3D%7C0%7C%7C%7C&amp;sdata=tMp69oVk7Y6f2F0iVSJ21gy%2FnY5xFfuU23qe6IT3mbY%3D&amp;reserved=0"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mark-allen-group-2.foleon.com/hrmi/hr-culture-amp-ezine/the-starting-line"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tandfonline.com/doi/full/10.1080/17404622.2014.939674"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andfonline.com/doi/full/10.1080/17404622.2014.939674"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tandfonline.com/doi/full/10.1080/17404622.2014.939674"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eprints.covenantuniversity.edu.ng/5098/1/Organisational%20Culture.pdf"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s://journals.sagepub.com/doi/10.1177/21582440231204842" TargetMode="External"/><Relationship Id="rId4" Type="http://schemas.openxmlformats.org/officeDocument/2006/relationships/hyperlink" Target="https://www.researchgate.net/publication/332569673_Organizational_Culture_management_Reality_or_Myth"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Last week, Julie met with Andrew Cooper, who is the author and editor of a new book called '</a:t>
            </a:r>
            <a:r>
              <a:rPr lang="en-GB" sz="1200" i="1" kern="1200" dirty="0">
                <a:solidFill>
                  <a:schemeClr val="tx1"/>
                </a:solidFill>
                <a:effectLst/>
                <a:latin typeface="+mn-lt"/>
                <a:ea typeface="+mn-ea"/>
                <a:cs typeface="+mn-cs"/>
              </a:rPr>
              <a:t>Under Investigation: Transforming Disciplinary Practice in the Workplace</a:t>
            </a:r>
            <a:r>
              <a:rPr lang="en-GB" sz="1200" kern="1200" dirty="0">
                <a:solidFill>
                  <a:schemeClr val="tx1"/>
                </a:solidFill>
                <a:effectLst/>
                <a:latin typeface="+mn-lt"/>
                <a:ea typeface="+mn-ea"/>
                <a:cs typeface="+mn-cs"/>
              </a:rPr>
              <a:t>'. It explores the idea of avoidable employee harm and suggests how we can all approach disciplinary investigations in a better way, that reduces the impact on the wellbeing of those involved and also has economic and other benefits for organisations.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is the exciting bit - Andrew is keen to hear </a:t>
            </a:r>
            <a:r>
              <a:rPr lang="en-GB" sz="1200" b="1" kern="1200" dirty="0">
                <a:solidFill>
                  <a:schemeClr val="tx1"/>
                </a:solidFill>
                <a:effectLst/>
                <a:latin typeface="+mn-lt"/>
                <a:ea typeface="+mn-ea"/>
                <a:cs typeface="+mn-cs"/>
              </a:rPr>
              <a:t>your</a:t>
            </a:r>
            <a:r>
              <a:rPr lang="en-GB" sz="1200" kern="1200" dirty="0">
                <a:solidFill>
                  <a:schemeClr val="tx1"/>
                </a:solidFill>
                <a:effectLst/>
                <a:latin typeface="+mn-lt"/>
                <a:ea typeface="+mn-ea"/>
                <a:cs typeface="+mn-cs"/>
              </a:rPr>
              <a:t> views on the concepts covered by the book. He would like you to read it, then post your thoughts on LinkedIn and/or provide him with a short review.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book is written with busy practitioners in mind, so is quick and easy to read. So, if you're up for the challenge, please log in to the library catalogue and search for 'Under Investigation' - the e-book is available for all to access. Alternatively, it is currently selling for £16.24 on Amazon, if you want to purchase it (it's currently number 23 on the best sellers list for Business Health and Safety Books!).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Please post your thoughts on LinkedIn and tag Andrew, me and your lecturer, and/or send Julie your short review (approximately 450 words) by 19/1.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If you are also interested in podcasts and articles that Andrew has been involved in, please visit the 'Under Investigation' webpage:</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hlinkClick r:id="rId3"/>
              </a:rPr>
              <a:t>Publications — Under Investigation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7317031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373590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The starting line - HR Culture Amp ezine</a:t>
            </a:r>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2531255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1376237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Biz Stone, the co-founder of Twitter, reflects this when he says that ‘Positive culture comes from being mindful, respecting your co-workers and being empathetic’. </a:t>
            </a:r>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3230725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open sans" panose="020B0606030504020204" pitchFamily="34" charset="0"/>
              </a:rPr>
              <a:t>According to Edgar Schein - Organizations do not adopt a culture in a single day, instead it is formed in due course of time as the employees go through various changes, adapt to the external environment and solve problems.</a:t>
            </a:r>
          </a:p>
          <a:p>
            <a:endParaRPr lang="en-GB" b="0" i="0" dirty="0">
              <a:solidFill>
                <a:srgbClr val="444444"/>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1147327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3708162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latin typeface="open sans" panose="020B0606030504020204" pitchFamily="34" charset="0"/>
              </a:rPr>
              <a:t>In the above case, employees in organisation A wear dresses that exude professionalism and strictly follow the policies of the organization.</a:t>
            </a:r>
          </a:p>
          <a:p>
            <a:pPr algn="l"/>
            <a:r>
              <a:rPr lang="en-GB" b="0" i="0" dirty="0">
                <a:solidFill>
                  <a:srgbClr val="444444"/>
                </a:solidFill>
                <a:effectLst/>
                <a:latin typeface="open sans" panose="020B0606030504020204" pitchFamily="34" charset="0"/>
              </a:rPr>
              <a:t>On the other hand, employees in organisation B have a laid back attitude and do not take their work seriously.</a:t>
            </a:r>
          </a:p>
          <a:p>
            <a:pPr algn="l"/>
            <a:r>
              <a:rPr lang="en-GB" b="0" i="0" dirty="0">
                <a:solidFill>
                  <a:srgbClr val="444444"/>
                </a:solidFill>
                <a:effectLst/>
                <a:latin typeface="open sans" panose="020B0606030504020204" pitchFamily="34" charset="0"/>
              </a:rPr>
              <a:t>Organisation A follows a strict professional culture whereas Organization B follows a weak culture where the employees do not accept the things willingly.</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2817071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32260032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Full article: Let's Peel the Onion Together: An Application of Schein's Model of Organizational Culture (tandfonline.com)</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3269519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Full article: Let's Peel the Onion Together: An Application of Schein's Model of Organizational Culture (tandfonline.com)</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21033439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1. This underlying belief might drive a culture of heavy surveillance, detailed procedures, and low autonomy, even if the organisation’s espoused values talk about trust and empowerment.</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19405548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Full article: Let's Peel the Onion Together: An Application of Schein's Model of Organizational Culture (tandfonline.com)</a:t>
            </a:r>
            <a:endParaRPr lang="en-GB" dirty="0"/>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6184723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Organisational Culture.pdf (covenantuniversity.edu.ng)</a:t>
            </a:r>
            <a:endParaRPr lang="en-GB" dirty="0"/>
          </a:p>
          <a:p>
            <a:endParaRPr lang="en-GB" dirty="0"/>
          </a:p>
          <a:p>
            <a:r>
              <a:rPr lang="en-GB" dirty="0">
                <a:hlinkClick r:id="rId4"/>
              </a:rPr>
              <a:t>(PDF) Organizational Culture management : Reality or Myth</a:t>
            </a:r>
            <a:endParaRPr lang="en-GB" dirty="0"/>
          </a:p>
          <a:p>
            <a:endParaRPr lang="en-GB" dirty="0"/>
          </a:p>
          <a:p>
            <a:r>
              <a:rPr lang="en-GB" sz="1200" b="0" i="0" kern="1200" dirty="0">
                <a:solidFill>
                  <a:schemeClr val="tx1"/>
                </a:solidFill>
                <a:effectLst/>
                <a:latin typeface="+mn-lt"/>
                <a:ea typeface="+mn-ea"/>
                <a:cs typeface="+mn-cs"/>
              </a:rPr>
              <a:t>Alvesson, M. &amp; Sveningsson, S. (2015) </a:t>
            </a:r>
            <a:r>
              <a:rPr lang="en-GB" sz="1200" b="0" i="1" kern="1200" dirty="0">
                <a:solidFill>
                  <a:schemeClr val="tx1"/>
                </a:solidFill>
                <a:effectLst/>
                <a:latin typeface="+mn-lt"/>
                <a:ea typeface="+mn-ea"/>
                <a:cs typeface="+mn-cs"/>
              </a:rPr>
              <a:t>Changing Organizational Culture</a:t>
            </a:r>
            <a:r>
              <a:rPr lang="en-GB" sz="1200" b="0" i="0" kern="1200" dirty="0">
                <a:solidFill>
                  <a:schemeClr val="tx1"/>
                </a:solidFill>
                <a:effectLst/>
                <a:latin typeface="+mn-lt"/>
                <a:ea typeface="+mn-ea"/>
                <a:cs typeface="+mn-cs"/>
              </a:rPr>
              <a:t>, 2nd ed., Routledge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Hatch, M. J. &amp; Cunliffe, A. L. (2013) </a:t>
            </a:r>
            <a:r>
              <a:rPr lang="en-GB" sz="1200" b="0" i="1" kern="1200" dirty="0">
                <a:solidFill>
                  <a:schemeClr val="tx1"/>
                </a:solidFill>
                <a:effectLst/>
                <a:latin typeface="+mn-lt"/>
                <a:ea typeface="+mn-ea"/>
                <a:cs typeface="+mn-cs"/>
              </a:rPr>
              <a:t>Organization Theory</a:t>
            </a:r>
            <a:r>
              <a:rPr lang="en-GB" sz="1200" b="0" i="0" kern="1200" dirty="0">
                <a:solidFill>
                  <a:schemeClr val="tx1"/>
                </a:solidFill>
                <a:effectLst/>
                <a:latin typeface="+mn-lt"/>
                <a:ea typeface="+mn-ea"/>
                <a:cs typeface="+mn-cs"/>
              </a:rPr>
              <a:t>, 3rd ed., Oxford University Press</a:t>
            </a:r>
          </a:p>
          <a:p>
            <a:endParaRPr lang="en-GB" sz="1200" b="0" i="0" kern="1200" dirty="0">
              <a:solidFill>
                <a:schemeClr val="tx1"/>
              </a:solidFill>
              <a:effectLst/>
              <a:latin typeface="+mn-lt"/>
              <a:ea typeface="+mn-ea"/>
              <a:cs typeface="+mn-cs"/>
            </a:endParaRPr>
          </a:p>
          <a:p>
            <a:pPr rtl="0"/>
            <a:r>
              <a:rPr lang="en-GB" dirty="0">
                <a:hlinkClick r:id="rId5"/>
              </a:rPr>
              <a:t>Is There a Possibility to Characterize an Organizational Culture by Its Selected Cultural Dimensions? - Lukáš </a:t>
            </a:r>
            <a:r>
              <a:rPr lang="en-GB" dirty="0" err="1">
                <a:hlinkClick r:id="rId5"/>
              </a:rPr>
              <a:t>Copuš</a:t>
            </a:r>
            <a:r>
              <a:rPr lang="en-GB" dirty="0">
                <a:hlinkClick r:id="rId5"/>
              </a:rPr>
              <a:t>, Peter </a:t>
            </a:r>
            <a:r>
              <a:rPr lang="en-GB" dirty="0" err="1">
                <a:hlinkClick r:id="rId5"/>
              </a:rPr>
              <a:t>Madzík</a:t>
            </a:r>
            <a:r>
              <a:rPr lang="en-GB" dirty="0">
                <a:hlinkClick r:id="rId5"/>
              </a:rPr>
              <a:t>, Helena </a:t>
            </a:r>
            <a:r>
              <a:rPr lang="en-GB" dirty="0" err="1">
                <a:hlinkClick r:id="rId5"/>
              </a:rPr>
              <a:t>Šajgalíková</a:t>
            </a:r>
            <a:r>
              <a:rPr lang="en-GB" dirty="0">
                <a:hlinkClick r:id="rId5"/>
              </a:rPr>
              <a:t>, Karol </a:t>
            </a:r>
            <a:r>
              <a:rPr lang="en-GB" dirty="0" err="1">
                <a:hlinkClick r:id="rId5"/>
              </a:rPr>
              <a:t>Čarnogurský</a:t>
            </a:r>
            <a:r>
              <a:rPr lang="en-GB" dirty="0">
                <a:hlinkClick r:id="rId5"/>
              </a:rPr>
              <a:t>, 2023</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26600321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19</a:t>
            </a:fld>
            <a:endParaRPr lang="en-GB"/>
          </a:p>
        </p:txBody>
      </p:sp>
    </p:spTree>
    <p:extLst>
      <p:ext uri="{BB962C8B-B14F-4D97-AF65-F5344CB8AC3E}">
        <p14:creationId xmlns:p14="http://schemas.microsoft.com/office/powerpoint/2010/main" val="39594630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Depth of basic assumptions</a:t>
            </a:r>
          </a:p>
          <a:p>
            <a:r>
              <a:rPr lang="en-GB" sz="1200" b="0" i="0" kern="1200" dirty="0">
                <a:solidFill>
                  <a:schemeClr val="tx1"/>
                </a:solidFill>
                <a:effectLst/>
                <a:latin typeface="+mn-lt"/>
                <a:ea typeface="+mn-ea"/>
                <a:cs typeface="+mn-cs"/>
              </a:rPr>
              <a:t>Schein argues that the most critical level of culture – basic underlying assumptions – is precisely the level that needs to change for real transformation, but it is also the least accessible to conscious reflection. Questioning these assumptions threatens people’s sense of identity and psychological safety, which explains why groups may cling to old ways even when strategies or structures are formally altered.​</a:t>
            </a:r>
          </a:p>
          <a:p>
            <a:r>
              <a:rPr lang="en-GB" sz="1200" b="0" i="0" kern="1200" dirty="0">
                <a:solidFill>
                  <a:schemeClr val="tx1"/>
                </a:solidFill>
                <a:effectLst/>
                <a:latin typeface="+mn-lt"/>
                <a:ea typeface="+mn-ea"/>
                <a:cs typeface="+mn-cs"/>
              </a:rPr>
              <a:t>Natural evolution versus managed change</a:t>
            </a:r>
          </a:p>
          <a:p>
            <a:r>
              <a:rPr lang="en-GB" sz="1200" b="0" i="0" kern="1200" dirty="0">
                <a:solidFill>
                  <a:schemeClr val="tx1"/>
                </a:solidFill>
                <a:effectLst/>
                <a:latin typeface="+mn-lt"/>
                <a:ea typeface="+mn-ea"/>
                <a:cs typeface="+mn-cs"/>
              </a:rPr>
              <a:t>He distinguishes between “natural” cultural evolution as organisations grow, age and adapt, and “managed” change initiated by leaders when the normal evolutionary process is too slow or misaligned with new challenges. Managed change is challenging because leaders must first correctly diagnose which elements of culture are functional or dysfunctional, then deliberately unfreeze, reframe and refreeze assumptions through consistent modelling, communication and redesign of systems.​</a:t>
            </a:r>
          </a:p>
          <a:p>
            <a:r>
              <a:rPr lang="en-GB" sz="1200" b="0" i="0" kern="1200" dirty="0">
                <a:solidFill>
                  <a:schemeClr val="tx1"/>
                </a:solidFill>
                <a:effectLst/>
                <a:latin typeface="+mn-lt"/>
                <a:ea typeface="+mn-ea"/>
                <a:cs typeface="+mn-cs"/>
              </a:rPr>
              <a:t>Role and limits of leadership</a:t>
            </a:r>
          </a:p>
          <a:p>
            <a:r>
              <a:rPr lang="en-GB" sz="1200" b="0" i="0" kern="1200" dirty="0">
                <a:solidFill>
                  <a:schemeClr val="tx1"/>
                </a:solidFill>
                <a:effectLst/>
                <a:latin typeface="+mn-lt"/>
                <a:ea typeface="+mn-ea"/>
                <a:cs typeface="+mn-cs"/>
              </a:rPr>
              <a:t>Schein emphasises that founders and key leaders are the primary architects of culture but later become constrained by the very cultures they created, making midlife culture change particularly hard. Leaders must “surmount their own culture” to change it, which is difficult when their success and identity are bound up with existing assumptions and practices.​</a:t>
            </a:r>
          </a:p>
          <a:p>
            <a:r>
              <a:rPr lang="en-GB" sz="1200" b="0" i="0" kern="1200" dirty="0">
                <a:solidFill>
                  <a:schemeClr val="tx1"/>
                </a:solidFill>
                <a:effectLst/>
                <a:latin typeface="+mn-lt"/>
                <a:ea typeface="+mn-ea"/>
                <a:cs typeface="+mn-cs"/>
              </a:rPr>
              <a:t>Complexity, subcultures and environment</a:t>
            </a:r>
          </a:p>
          <a:p>
            <a:r>
              <a:rPr lang="en-GB" sz="1200" b="0" i="0" kern="1200" dirty="0">
                <a:solidFill>
                  <a:schemeClr val="tx1"/>
                </a:solidFill>
                <a:effectLst/>
                <a:latin typeface="+mn-lt"/>
                <a:ea typeface="+mn-ea"/>
                <a:cs typeface="+mn-cs"/>
              </a:rPr>
              <a:t>Schein notes that increasing organisational complexity, stronger occupational subcultures and global, technological and environmental pressures make coherent cultural change more complex. Coordinating multiple subcultures, navigating multicultural and global contexts, and responding to issues such as sustainability all multiply the points of resistance and the risk of misalignment between desired and existing assumptions.</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2476907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28418776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go through these questions, consider what these responses would be from your organisation alone? Do you have any survey metrics you could compare? </a:t>
            </a:r>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22459360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 80%</a:t>
            </a:r>
          </a:p>
          <a:p>
            <a:endParaRPr lang="en-GB" dirty="0"/>
          </a:p>
          <a:p>
            <a:r>
              <a:rPr lang="en-GB" dirty="0"/>
              <a:t>Just 4% say an FWA has had a negative impact.</a:t>
            </a:r>
          </a:p>
        </p:txBody>
      </p:sp>
      <p:sp>
        <p:nvSpPr>
          <p:cNvPr id="4" name="Slide Number Placeholder 3"/>
          <p:cNvSpPr>
            <a:spLocks noGrp="1"/>
          </p:cNvSpPr>
          <p:nvPr>
            <p:ph type="sldNum" sz="quarter" idx="5"/>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12969036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 70%</a:t>
            </a:r>
          </a:p>
        </p:txBody>
      </p:sp>
      <p:sp>
        <p:nvSpPr>
          <p:cNvPr id="4" name="Slide Number Placeholder 3"/>
          <p:cNvSpPr>
            <a:spLocks noGrp="1"/>
          </p:cNvSpPr>
          <p:nvPr>
            <p:ph type="sldNum" sz="quarter" idx="5"/>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10543034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 51%</a:t>
            </a:r>
          </a:p>
        </p:txBody>
      </p:sp>
      <p:sp>
        <p:nvSpPr>
          <p:cNvPr id="4" name="Slide Number Placeholder 3"/>
          <p:cNvSpPr>
            <a:spLocks noGrp="1"/>
          </p:cNvSpPr>
          <p:nvPr>
            <p:ph type="sldNum" sz="quarter" idx="5"/>
          </p:nvPr>
        </p:nvSpPr>
        <p:spPr/>
        <p:txBody>
          <a:bodyPr/>
          <a:lstStyle/>
          <a:p>
            <a:fld id="{15E43DBC-073C-4AB9-9B7E-763DDAD352F9}" type="slidenum">
              <a:rPr lang="en-GB" smtClean="0"/>
              <a:t>25</a:t>
            </a:fld>
            <a:endParaRPr lang="en-GB"/>
          </a:p>
        </p:txBody>
      </p:sp>
    </p:spTree>
    <p:extLst>
      <p:ext uri="{BB962C8B-B14F-4D97-AF65-F5344CB8AC3E}">
        <p14:creationId xmlns:p14="http://schemas.microsoft.com/office/powerpoint/2010/main" val="35059496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 25%</a:t>
            </a:r>
          </a:p>
        </p:txBody>
      </p:sp>
      <p:sp>
        <p:nvSpPr>
          <p:cNvPr id="4" name="Slide Number Placeholder 3"/>
          <p:cNvSpPr>
            <a:spLocks noGrp="1"/>
          </p:cNvSpPr>
          <p:nvPr>
            <p:ph type="sldNum" sz="quarter" idx="5"/>
          </p:nvPr>
        </p:nvSpPr>
        <p:spPr/>
        <p:txBody>
          <a:bodyPr/>
          <a:lstStyle/>
          <a:p>
            <a:fld id="{15E43DBC-073C-4AB9-9B7E-763DDAD352F9}" type="slidenum">
              <a:rPr lang="en-GB" smtClean="0"/>
              <a:t>26</a:t>
            </a:fld>
            <a:endParaRPr lang="en-GB"/>
          </a:p>
        </p:txBody>
      </p:sp>
    </p:spTree>
    <p:extLst>
      <p:ext uri="{BB962C8B-B14F-4D97-AF65-F5344CB8AC3E}">
        <p14:creationId xmlns:p14="http://schemas.microsoft.com/office/powerpoint/2010/main" val="33243446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 B</a:t>
            </a:r>
          </a:p>
        </p:txBody>
      </p:sp>
      <p:sp>
        <p:nvSpPr>
          <p:cNvPr id="4" name="Slide Number Placeholder 3"/>
          <p:cNvSpPr>
            <a:spLocks noGrp="1"/>
          </p:cNvSpPr>
          <p:nvPr>
            <p:ph type="sldNum" sz="quarter" idx="5"/>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29417295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28</a:t>
            </a:fld>
            <a:endParaRPr lang="en-GB"/>
          </a:p>
        </p:txBody>
      </p:sp>
    </p:spTree>
    <p:extLst>
      <p:ext uri="{BB962C8B-B14F-4D97-AF65-F5344CB8AC3E}">
        <p14:creationId xmlns:p14="http://schemas.microsoft.com/office/powerpoint/2010/main" val="11049599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55B344-3AF0-DCBE-FEC4-CA99673CED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CFC58D-15FC-6AAA-9FA2-3E60747669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3071F5-D79A-DA3B-59B1-2013F9F0FF8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22966FA-CF6E-339B-BA1D-673AC8F8601F}"/>
              </a:ext>
            </a:extLst>
          </p:cNvPr>
          <p:cNvSpPr>
            <a:spLocks noGrp="1"/>
          </p:cNvSpPr>
          <p:nvPr>
            <p:ph type="sldNum" sz="quarter" idx="10"/>
          </p:nvPr>
        </p:nvSpPr>
        <p:spPr/>
        <p:txBody>
          <a:bodyPr/>
          <a:lstStyle/>
          <a:p>
            <a:fld id="{15E43DBC-073C-4AB9-9B7E-763DDAD352F9}" type="slidenum">
              <a:rPr lang="en-GB" smtClean="0"/>
              <a:t>29</a:t>
            </a:fld>
            <a:endParaRPr lang="en-GB"/>
          </a:p>
        </p:txBody>
      </p:sp>
    </p:spTree>
    <p:extLst>
      <p:ext uri="{BB962C8B-B14F-4D97-AF65-F5344CB8AC3E}">
        <p14:creationId xmlns:p14="http://schemas.microsoft.com/office/powerpoint/2010/main" val="37717538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10/12/2025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10/12/2025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www.youtube.com/watch?v=HM89E6ltVO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uk.pinterest.com/quotes-pin/assumptions--298504281569903398/"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blog.christinesrecipes.com/2008/11/when-praise-backfires.html"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hyperlink" Target="https://desarrolloyarquitecturadesoftware.wordpress.com/2020/07/28/matias-creimerman-structure-and-design-future-of-work-fluid-work/"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hyperlink" Target="https://www.pexels.com/de/foto/zeit-uhr-wecker-38267/"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hyperlink" Target="https://www.peoplematters.in/article/employee-engagement/getting-the-most-out-of-employee-surveys-measure-what-matters-27012"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hyperlink" Target="https://www.pexels.com/photo/healthy-mind-mental-health-mental-wellness-mindfulness-2377075/"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Shaping Cultures</a:t>
            </a:r>
            <a:br>
              <a:rPr lang="en-GB" i="1" dirty="0">
                <a:solidFill>
                  <a:schemeClr val="bg1"/>
                </a:solidFill>
              </a:rPr>
            </a:br>
            <a:br>
              <a:rPr lang="en-GB" i="1" dirty="0">
                <a:solidFill>
                  <a:schemeClr val="bg1"/>
                </a:solidFill>
              </a:rPr>
            </a:br>
            <a:r>
              <a:rPr lang="en-GB" sz="3100" i="1" dirty="0">
                <a:solidFill>
                  <a:schemeClr val="bg1"/>
                </a:solidFill>
              </a:rPr>
              <a:t>Rhiannon Akers, December  2025</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1E5FB-BF2D-A290-ECC0-373189F5852A}"/>
              </a:ext>
            </a:extLst>
          </p:cNvPr>
          <p:cNvSpPr>
            <a:spLocks noGrp="1"/>
          </p:cNvSpPr>
          <p:nvPr>
            <p:ph type="title"/>
          </p:nvPr>
        </p:nvSpPr>
        <p:spPr/>
        <p:txBody>
          <a:bodyPr/>
          <a:lstStyle/>
          <a:p>
            <a:r>
              <a:rPr lang="en-GB" dirty="0"/>
              <a:t>Recommended reading</a:t>
            </a:r>
          </a:p>
        </p:txBody>
      </p:sp>
      <p:pic>
        <p:nvPicPr>
          <p:cNvPr id="5" name="Content Placeholder 4">
            <a:extLst>
              <a:ext uri="{FF2B5EF4-FFF2-40B4-BE49-F238E27FC236}">
                <a16:creationId xmlns:a16="http://schemas.microsoft.com/office/drawing/2014/main" id="{92F90B51-C595-0C91-D80A-81E47B9AA80F}"/>
              </a:ext>
            </a:extLst>
          </p:cNvPr>
          <p:cNvPicPr>
            <a:picLocks noGrp="1" noChangeAspect="1"/>
          </p:cNvPicPr>
          <p:nvPr>
            <p:ph idx="1"/>
          </p:nvPr>
        </p:nvPicPr>
        <p:blipFill>
          <a:blip r:embed="rId3"/>
          <a:stretch>
            <a:fillRect/>
          </a:stretch>
        </p:blipFill>
        <p:spPr>
          <a:xfrm>
            <a:off x="2828648" y="1600200"/>
            <a:ext cx="3486703" cy="3916363"/>
          </a:xfrm>
          <a:prstGeom prst="rect">
            <a:avLst/>
          </a:prstGeom>
        </p:spPr>
      </p:pic>
    </p:spTree>
    <p:extLst>
      <p:ext uri="{BB962C8B-B14F-4D97-AF65-F5344CB8AC3E}">
        <p14:creationId xmlns:p14="http://schemas.microsoft.com/office/powerpoint/2010/main" val="479472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1754372" y="765544"/>
            <a:ext cx="546513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t>Recap quiz from last week </a:t>
            </a:r>
          </a:p>
        </p:txBody>
      </p:sp>
      <p:sp>
        <p:nvSpPr>
          <p:cNvPr id="3" name="TextBox 2">
            <a:extLst>
              <a:ext uri="{FF2B5EF4-FFF2-40B4-BE49-F238E27FC236}">
                <a16:creationId xmlns:a16="http://schemas.microsoft.com/office/drawing/2014/main" id="{9BF62E12-361E-5BD6-8278-0BAF281B8A86}"/>
              </a:ext>
            </a:extLst>
          </p:cNvPr>
          <p:cNvSpPr txBox="1"/>
          <p:nvPr/>
        </p:nvSpPr>
        <p:spPr>
          <a:xfrm>
            <a:off x="518160" y="1243786"/>
            <a:ext cx="8317029" cy="677108"/>
          </a:xfrm>
          <a:prstGeom prst="rect">
            <a:avLst/>
          </a:prstGeom>
          <a:noFill/>
        </p:spPr>
        <p:txBody>
          <a:bodyPr wrap="square" rtlCol="0">
            <a:spAutoFit/>
          </a:bodyPr>
          <a:lstStyle/>
          <a:p>
            <a:endParaRPr lang="en-GB" sz="2000" dirty="0"/>
          </a:p>
          <a:p>
            <a:pPr marL="285750" indent="-285750">
              <a:buFont typeface="Arial" panose="020B0604020202020204" pitchFamily="34" charset="0"/>
              <a:buChar char="•"/>
            </a:pPr>
            <a:endParaRPr lang="en-GB" dirty="0"/>
          </a:p>
        </p:txBody>
      </p:sp>
      <p:pic>
        <p:nvPicPr>
          <p:cNvPr id="4" name="Content Placeholder 4">
            <a:extLst>
              <a:ext uri="{FF2B5EF4-FFF2-40B4-BE49-F238E27FC236}">
                <a16:creationId xmlns:a16="http://schemas.microsoft.com/office/drawing/2014/main" id="{256A81D6-95B2-DA81-2129-39AF23F2A403}"/>
              </a:ext>
            </a:extLst>
          </p:cNvPr>
          <p:cNvPicPr>
            <a:picLocks noChangeAspect="1"/>
          </p:cNvPicPr>
          <p:nvPr/>
        </p:nvPicPr>
        <p:blipFill>
          <a:blip r:embed="rId3"/>
          <a:stretch>
            <a:fillRect/>
          </a:stretch>
        </p:blipFill>
        <p:spPr>
          <a:xfrm>
            <a:off x="3231964" y="1506075"/>
            <a:ext cx="2680072" cy="4108139"/>
          </a:xfrm>
          <a:prstGeom prst="rect">
            <a:avLst/>
          </a:prstGeom>
        </p:spPr>
      </p:pic>
    </p:spTree>
    <p:extLst>
      <p:ext uri="{BB962C8B-B14F-4D97-AF65-F5344CB8AC3E}">
        <p14:creationId xmlns:p14="http://schemas.microsoft.com/office/powerpoint/2010/main" val="3557115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EB463-77F0-AE2B-C2DA-A8BD2965227B}"/>
              </a:ext>
            </a:extLst>
          </p:cNvPr>
          <p:cNvSpPr>
            <a:spLocks noGrp="1"/>
          </p:cNvSpPr>
          <p:nvPr>
            <p:ph type="title"/>
          </p:nvPr>
        </p:nvSpPr>
        <p:spPr/>
        <p:txBody>
          <a:bodyPr/>
          <a:lstStyle/>
          <a:p>
            <a:r>
              <a:rPr lang="en-GB" dirty="0"/>
              <a:t>Useful source</a:t>
            </a:r>
          </a:p>
        </p:txBody>
      </p:sp>
      <p:pic>
        <p:nvPicPr>
          <p:cNvPr id="5" name="Content Placeholder 4">
            <a:extLst>
              <a:ext uri="{FF2B5EF4-FFF2-40B4-BE49-F238E27FC236}">
                <a16:creationId xmlns:a16="http://schemas.microsoft.com/office/drawing/2014/main" id="{741AFCB8-3F06-8384-1D62-C98E8C24F367}"/>
              </a:ext>
            </a:extLst>
          </p:cNvPr>
          <p:cNvPicPr>
            <a:picLocks noGrp="1" noChangeAspect="1"/>
          </p:cNvPicPr>
          <p:nvPr>
            <p:ph idx="1"/>
          </p:nvPr>
        </p:nvPicPr>
        <p:blipFill>
          <a:blip r:embed="rId3"/>
          <a:stretch>
            <a:fillRect/>
          </a:stretch>
        </p:blipFill>
        <p:spPr>
          <a:xfrm>
            <a:off x="457200" y="1609656"/>
            <a:ext cx="8229600" cy="3897451"/>
          </a:xfrm>
          <a:prstGeom prst="rect">
            <a:avLst/>
          </a:prstGeom>
        </p:spPr>
      </p:pic>
    </p:spTree>
    <p:extLst>
      <p:ext uri="{BB962C8B-B14F-4D97-AF65-F5344CB8AC3E}">
        <p14:creationId xmlns:p14="http://schemas.microsoft.com/office/powerpoint/2010/main" val="3216375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48F45-5E58-87B9-F23A-04B0C78D0873}"/>
              </a:ext>
            </a:extLst>
          </p:cNvPr>
          <p:cNvSpPr>
            <a:spLocks noGrp="1"/>
          </p:cNvSpPr>
          <p:nvPr>
            <p:ph type="title"/>
          </p:nvPr>
        </p:nvSpPr>
        <p:spPr/>
        <p:txBody>
          <a:bodyPr/>
          <a:lstStyle/>
          <a:p>
            <a:r>
              <a:rPr lang="en-GB" dirty="0"/>
              <a:t>Cultural confidence</a:t>
            </a:r>
          </a:p>
        </p:txBody>
      </p:sp>
      <p:sp>
        <p:nvSpPr>
          <p:cNvPr id="3" name="Content Placeholder 2">
            <a:extLst>
              <a:ext uri="{FF2B5EF4-FFF2-40B4-BE49-F238E27FC236}">
                <a16:creationId xmlns:a16="http://schemas.microsoft.com/office/drawing/2014/main" id="{2829309E-3DE1-DDEC-FD2E-7A2BC028E7A2}"/>
              </a:ext>
            </a:extLst>
          </p:cNvPr>
          <p:cNvSpPr>
            <a:spLocks noGrp="1"/>
          </p:cNvSpPr>
          <p:nvPr>
            <p:ph idx="1"/>
          </p:nvPr>
        </p:nvSpPr>
        <p:spPr/>
        <p:txBody>
          <a:bodyPr/>
          <a:lstStyle/>
          <a:p>
            <a:r>
              <a:rPr lang="en-GB" dirty="0"/>
              <a:t>‘Cultural confidence means employees have confidence that an organisation will be successful , and confidence in those who are leading the organisation’</a:t>
            </a:r>
          </a:p>
          <a:p>
            <a:pPr marL="0" indent="0">
              <a:buNone/>
            </a:pPr>
            <a:r>
              <a:rPr lang="en-GB" dirty="0"/>
              <a:t>					(</a:t>
            </a:r>
            <a:r>
              <a:rPr lang="en-GB" dirty="0" err="1"/>
              <a:t>Kukoyi</a:t>
            </a:r>
            <a:r>
              <a:rPr lang="en-GB" dirty="0"/>
              <a:t>, No Date)				</a:t>
            </a:r>
          </a:p>
          <a:p>
            <a:pPr marL="914400" lvl="2" indent="0">
              <a:buNone/>
            </a:pPr>
            <a:endParaRPr lang="en-GB" dirty="0"/>
          </a:p>
        </p:txBody>
      </p:sp>
    </p:spTree>
    <p:extLst>
      <p:ext uri="{BB962C8B-B14F-4D97-AF65-F5344CB8AC3E}">
        <p14:creationId xmlns:p14="http://schemas.microsoft.com/office/powerpoint/2010/main" val="1219089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a:t>
            </a:r>
          </a:p>
        </p:txBody>
      </p:sp>
      <p:sp>
        <p:nvSpPr>
          <p:cNvPr id="3" name="TextBox 2">
            <a:extLst>
              <a:ext uri="{FF2B5EF4-FFF2-40B4-BE49-F238E27FC236}">
                <a16:creationId xmlns:a16="http://schemas.microsoft.com/office/drawing/2014/main" id="{C9B24BEF-2E16-DBF3-32C3-897667764218}"/>
              </a:ext>
            </a:extLst>
          </p:cNvPr>
          <p:cNvSpPr txBox="1"/>
          <p:nvPr/>
        </p:nvSpPr>
        <p:spPr>
          <a:xfrm>
            <a:off x="355601" y="1550015"/>
            <a:ext cx="8788400" cy="4770537"/>
          </a:xfrm>
          <a:prstGeom prst="rect">
            <a:avLst/>
          </a:prstGeom>
          <a:noFill/>
        </p:spPr>
        <p:txBody>
          <a:bodyPr wrap="square" rtlCol="0">
            <a:spAutoFit/>
          </a:bodyPr>
          <a:lstStyle/>
          <a:p>
            <a:pPr algn="ctr"/>
            <a:r>
              <a:rPr lang="en-GB" sz="3200" dirty="0">
                <a:solidFill>
                  <a:srgbClr val="1D2125"/>
                </a:solidFill>
                <a:latin typeface="-apple-system"/>
              </a:rPr>
              <a:t>An exploration of m</a:t>
            </a:r>
            <a:r>
              <a:rPr lang="en-GB" sz="3200" b="0" i="0" dirty="0">
                <a:solidFill>
                  <a:srgbClr val="1D2125"/>
                </a:solidFill>
                <a:effectLst/>
                <a:latin typeface="-apple-system"/>
              </a:rPr>
              <a:t>odels to analyse and explain culture.</a:t>
            </a:r>
          </a:p>
          <a:p>
            <a:pPr algn="ctr"/>
            <a:endParaRPr lang="en-GB" sz="3200" dirty="0">
              <a:solidFill>
                <a:srgbClr val="1D2125"/>
              </a:solidFill>
              <a:latin typeface="-apple-system"/>
            </a:endParaRPr>
          </a:p>
          <a:p>
            <a:pPr algn="ctr"/>
            <a:r>
              <a:rPr lang="en-GB" sz="3200" dirty="0">
                <a:solidFill>
                  <a:srgbClr val="202020"/>
                </a:solidFill>
                <a:latin typeface="Museo"/>
              </a:rPr>
              <a:t>CIPD confirm c</a:t>
            </a:r>
            <a:r>
              <a:rPr lang="en-GB" sz="3200" b="0" i="0" dirty="0">
                <a:solidFill>
                  <a:srgbClr val="202020"/>
                </a:solidFill>
                <a:effectLst/>
                <a:latin typeface="Museo"/>
              </a:rPr>
              <a:t>ontinually evaluating culture is important because having shared, clearly defined values will influence the standard of an organisation’s customer service, as well as the satisfaction and retention of its people. </a:t>
            </a:r>
            <a:endParaRPr lang="en-GB" sz="3200" dirty="0">
              <a:solidFill>
                <a:srgbClr val="1D2125"/>
              </a:solidFill>
              <a:latin typeface="-apple-system"/>
            </a:endParaRPr>
          </a:p>
          <a:p>
            <a:pPr marL="457200" indent="-457200">
              <a:buFont typeface="Arial" panose="020B0604020202020204" pitchFamily="34" charset="0"/>
              <a:buChar char="•"/>
            </a:pPr>
            <a:endParaRPr lang="en-GB" sz="2400" dirty="0">
              <a:solidFill>
                <a:srgbClr val="1D2125"/>
              </a:solidFill>
              <a:latin typeface="-apple-system"/>
            </a:endParaRPr>
          </a:p>
          <a:p>
            <a:endParaRPr lang="en-GB" sz="2400" dirty="0"/>
          </a:p>
        </p:txBody>
      </p:sp>
    </p:spTree>
    <p:extLst>
      <p:ext uri="{BB962C8B-B14F-4D97-AF65-F5344CB8AC3E}">
        <p14:creationId xmlns:p14="http://schemas.microsoft.com/office/powerpoint/2010/main" val="2760077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1896A-E68C-2EAD-A036-3927F0A2E8A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CBBA5A8-D0C0-7448-2332-53CA9CAB75BA}"/>
              </a:ext>
            </a:extLst>
          </p:cNvPr>
          <p:cNvSpPr txBox="1"/>
          <p:nvPr/>
        </p:nvSpPr>
        <p:spPr>
          <a:xfrm>
            <a:off x="130630" y="377791"/>
            <a:ext cx="865777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dirty="0"/>
              <a:t>What does positive culture look like? </a:t>
            </a:r>
          </a:p>
          <a:p>
            <a:pPr algn="ctr"/>
            <a:r>
              <a:rPr lang="en-GB" sz="2800" b="1" dirty="0"/>
              <a:t>(Waite </a:t>
            </a:r>
            <a:r>
              <a:rPr lang="en-GB" sz="2800" b="1" i="1" dirty="0"/>
              <a:t>et al</a:t>
            </a:r>
            <a:r>
              <a:rPr lang="en-GB" sz="2800" b="1" dirty="0"/>
              <a:t>., 2021) </a:t>
            </a:r>
          </a:p>
        </p:txBody>
      </p:sp>
      <p:sp>
        <p:nvSpPr>
          <p:cNvPr id="3" name="TextBox 2">
            <a:extLst>
              <a:ext uri="{FF2B5EF4-FFF2-40B4-BE49-F238E27FC236}">
                <a16:creationId xmlns:a16="http://schemas.microsoft.com/office/drawing/2014/main" id="{EC96713A-B671-B49E-6146-2A0E55EFBD93}"/>
              </a:ext>
            </a:extLst>
          </p:cNvPr>
          <p:cNvSpPr txBox="1"/>
          <p:nvPr/>
        </p:nvSpPr>
        <p:spPr>
          <a:xfrm>
            <a:off x="355600" y="1183779"/>
            <a:ext cx="8788400" cy="5755422"/>
          </a:xfrm>
          <a:prstGeom prst="rect">
            <a:avLst/>
          </a:prstGeom>
          <a:noFill/>
        </p:spPr>
        <p:txBody>
          <a:bodyPr wrap="square" rtlCol="0">
            <a:spAutoFit/>
          </a:bodyPr>
          <a:lstStyle/>
          <a:p>
            <a:pPr marL="457200" indent="-457200">
              <a:buFont typeface="Arial" panose="020B0604020202020204" pitchFamily="34" charset="0"/>
              <a:buChar char="•"/>
            </a:pPr>
            <a:r>
              <a:rPr lang="en-GB" sz="3200" dirty="0">
                <a:solidFill>
                  <a:srgbClr val="1D2125"/>
                </a:solidFill>
                <a:latin typeface="-apple-system"/>
              </a:rPr>
              <a:t>Open and honest communication.</a:t>
            </a:r>
          </a:p>
          <a:p>
            <a:pPr marL="457200" indent="-457200">
              <a:buFont typeface="Arial" panose="020B0604020202020204" pitchFamily="34" charset="0"/>
              <a:buChar char="•"/>
            </a:pPr>
            <a:r>
              <a:rPr lang="en-GB" sz="3200" dirty="0">
                <a:solidFill>
                  <a:srgbClr val="1D2125"/>
                </a:solidFill>
                <a:latin typeface="-apple-system"/>
              </a:rPr>
              <a:t>Employee involvement in planning and shaping the work. </a:t>
            </a:r>
          </a:p>
          <a:p>
            <a:pPr marL="457200" indent="-457200">
              <a:buFont typeface="Arial" panose="020B0604020202020204" pitchFamily="34" charset="0"/>
              <a:buChar char="•"/>
            </a:pPr>
            <a:r>
              <a:rPr lang="en-GB" sz="3200" dirty="0">
                <a:solidFill>
                  <a:srgbClr val="1D2125"/>
                </a:solidFill>
                <a:latin typeface="-apple-system"/>
              </a:rPr>
              <a:t>Collaboration and support across individuals and teams. </a:t>
            </a:r>
          </a:p>
          <a:p>
            <a:pPr marL="457200" indent="-457200">
              <a:buFont typeface="Arial" panose="020B0604020202020204" pitchFamily="34" charset="0"/>
              <a:buChar char="•"/>
            </a:pPr>
            <a:r>
              <a:rPr lang="en-GB" sz="3200" dirty="0">
                <a:solidFill>
                  <a:srgbClr val="1D2125"/>
                </a:solidFill>
                <a:latin typeface="-apple-system"/>
              </a:rPr>
              <a:t>Fair reward systems.</a:t>
            </a:r>
          </a:p>
          <a:p>
            <a:pPr marL="457200" indent="-457200">
              <a:buFont typeface="Arial" panose="020B0604020202020204" pitchFamily="34" charset="0"/>
              <a:buChar char="•"/>
            </a:pPr>
            <a:r>
              <a:rPr lang="en-GB" sz="3200" dirty="0">
                <a:solidFill>
                  <a:srgbClr val="1D2125"/>
                </a:solidFill>
                <a:latin typeface="-apple-system"/>
              </a:rPr>
              <a:t>Opportunities for growth.</a:t>
            </a:r>
          </a:p>
          <a:p>
            <a:pPr marL="457200" indent="-457200">
              <a:buFont typeface="Arial" panose="020B0604020202020204" pitchFamily="34" charset="0"/>
              <a:buChar char="•"/>
            </a:pPr>
            <a:r>
              <a:rPr lang="en-GB" sz="3200" dirty="0">
                <a:solidFill>
                  <a:srgbClr val="1D2125"/>
                </a:solidFill>
                <a:latin typeface="-apple-system"/>
              </a:rPr>
              <a:t>Low employee turnover.</a:t>
            </a:r>
          </a:p>
          <a:p>
            <a:pPr marL="457200" indent="-457200">
              <a:buFont typeface="Arial" panose="020B0604020202020204" pitchFamily="34" charset="0"/>
              <a:buChar char="•"/>
            </a:pPr>
            <a:r>
              <a:rPr lang="en-GB" sz="3200" dirty="0">
                <a:solidFill>
                  <a:srgbClr val="1D2125"/>
                </a:solidFill>
                <a:latin typeface="-apple-system"/>
              </a:rPr>
              <a:t>Sense of job security. 		</a:t>
            </a:r>
          </a:p>
          <a:p>
            <a:endParaRPr lang="en-GB" sz="3200" dirty="0">
              <a:solidFill>
                <a:srgbClr val="1D2125"/>
              </a:solidFill>
              <a:latin typeface="-apple-system"/>
            </a:endParaRPr>
          </a:p>
          <a:p>
            <a:pPr marL="457200" indent="-457200">
              <a:buFont typeface="Arial" panose="020B0604020202020204" pitchFamily="34" charset="0"/>
              <a:buChar char="•"/>
            </a:pPr>
            <a:endParaRPr lang="en-GB" sz="2400" dirty="0">
              <a:solidFill>
                <a:srgbClr val="1D2125"/>
              </a:solidFill>
              <a:latin typeface="-apple-system"/>
            </a:endParaRPr>
          </a:p>
          <a:p>
            <a:endParaRPr lang="en-GB" sz="2400" dirty="0"/>
          </a:p>
        </p:txBody>
      </p:sp>
    </p:spTree>
    <p:extLst>
      <p:ext uri="{BB962C8B-B14F-4D97-AF65-F5344CB8AC3E}">
        <p14:creationId xmlns:p14="http://schemas.microsoft.com/office/powerpoint/2010/main" val="906259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dirty="0">
                <a:latin typeface="+mj-lt"/>
                <a:ea typeface="+mj-ea"/>
                <a:cs typeface="+mj-cs"/>
              </a:rPr>
              <a:t>Edgar Schein model of </a:t>
            </a:r>
            <a:r>
              <a:rPr lang="en-US" sz="3700" b="1" dirty="0" err="1">
                <a:latin typeface="+mj-lt"/>
                <a:ea typeface="+mj-ea"/>
                <a:cs typeface="+mj-cs"/>
              </a:rPr>
              <a:t>organisational</a:t>
            </a:r>
            <a:r>
              <a:rPr lang="en-US" sz="3700" b="1" dirty="0">
                <a:latin typeface="+mj-lt"/>
                <a:ea typeface="+mj-ea"/>
                <a:cs typeface="+mj-cs"/>
              </a:rPr>
              <a:t> culture</a:t>
            </a:r>
            <a:endParaRPr lang="en-US" sz="3700" dirty="0">
              <a:latin typeface="+mj-lt"/>
              <a:ea typeface="+mj-ea"/>
              <a:cs typeface="+mj-cs"/>
            </a:endParaRPr>
          </a:p>
        </p:txBody>
      </p:sp>
      <p:pic>
        <p:nvPicPr>
          <p:cNvPr id="5" name="Picture 4">
            <a:extLst>
              <a:ext uri="{FF2B5EF4-FFF2-40B4-BE49-F238E27FC236}">
                <a16:creationId xmlns:a16="http://schemas.microsoft.com/office/drawing/2014/main" id="{83EB45AD-2023-2830-3C03-ADBD62F55F3F}"/>
              </a:ext>
            </a:extLst>
          </p:cNvPr>
          <p:cNvPicPr>
            <a:picLocks noChangeAspect="1"/>
          </p:cNvPicPr>
          <p:nvPr/>
        </p:nvPicPr>
        <p:blipFill>
          <a:blip r:embed="rId3"/>
          <a:stretch>
            <a:fillRect/>
          </a:stretch>
        </p:blipFill>
        <p:spPr>
          <a:xfrm>
            <a:off x="533400" y="1689126"/>
            <a:ext cx="4038600" cy="3210687"/>
          </a:xfrm>
          <a:prstGeom prst="rect">
            <a:avLst/>
          </a:prstGeom>
          <a:noFill/>
        </p:spPr>
      </p:pic>
      <p:sp>
        <p:nvSpPr>
          <p:cNvPr id="3" name="TextBox 2">
            <a:extLst>
              <a:ext uri="{FF2B5EF4-FFF2-40B4-BE49-F238E27FC236}">
                <a16:creationId xmlns:a16="http://schemas.microsoft.com/office/drawing/2014/main" id="{AF487522-E43F-CDF9-7316-B9FA197FBC38}"/>
              </a:ext>
            </a:extLst>
          </p:cNvPr>
          <p:cNvSpPr txBox="1"/>
          <p:nvPr/>
        </p:nvSpPr>
        <p:spPr>
          <a:xfrm>
            <a:off x="4648200" y="1600201"/>
            <a:ext cx="4038600" cy="3989040"/>
          </a:xfrm>
          <a:prstGeom prst="rect">
            <a:avLst/>
          </a:prstGeom>
        </p:spPr>
        <p:txBody>
          <a:bodyPr vert="horz" lIns="91440" tIns="45720" rIns="91440" bIns="45720" rtlCol="0">
            <a:normAutofit/>
          </a:bodyPr>
          <a:lstStyle/>
          <a:p>
            <a:pPr marL="342900" indent="-342900">
              <a:spcBef>
                <a:spcPct val="20000"/>
              </a:spcBef>
              <a:buFont typeface="Arial" pitchFamily="34" charset="0"/>
              <a:buChar char="•"/>
            </a:pPr>
            <a:endParaRPr lang="en-US" sz="2800" dirty="0"/>
          </a:p>
          <a:p>
            <a:pPr>
              <a:spcBef>
                <a:spcPct val="20000"/>
              </a:spcBef>
            </a:pPr>
            <a:endParaRPr lang="en-US" sz="2800" dirty="0">
              <a:hlinkClick r:id="rId4">
                <a:extLst>
                  <a:ext uri="{A12FA001-AC4F-418D-AE19-62706E023703}">
                    <ahyp:hlinkClr xmlns:ahyp="http://schemas.microsoft.com/office/drawing/2018/hyperlinkcolor" val="tx"/>
                  </a:ext>
                </a:extLst>
              </a:hlinkClick>
            </a:endParaRPr>
          </a:p>
          <a:p>
            <a:pPr>
              <a:spcBef>
                <a:spcPct val="20000"/>
              </a:spcBef>
            </a:pPr>
            <a:r>
              <a:rPr lang="en-US" sz="2800" dirty="0">
                <a:hlinkClick r:id="rId4">
                  <a:extLst>
                    <a:ext uri="{A12FA001-AC4F-418D-AE19-62706E023703}">
                      <ahyp:hlinkClr xmlns:ahyp="http://schemas.microsoft.com/office/drawing/2018/hyperlinkcolor" val="tx"/>
                    </a:ext>
                  </a:extLst>
                </a:hlinkClick>
              </a:rPr>
              <a:t>Edgar Schein's Culture Model Explained with Example - YouTube</a:t>
            </a:r>
            <a:endParaRPr lang="en-US" sz="2800" dirty="0"/>
          </a:p>
          <a:p>
            <a:pPr>
              <a:spcBef>
                <a:spcPct val="20000"/>
              </a:spcBef>
            </a:pPr>
            <a:endParaRPr lang="en-US" sz="2800" dirty="0"/>
          </a:p>
        </p:txBody>
      </p:sp>
    </p:spTree>
    <p:extLst>
      <p:ext uri="{BB962C8B-B14F-4D97-AF65-F5344CB8AC3E}">
        <p14:creationId xmlns:p14="http://schemas.microsoft.com/office/powerpoint/2010/main" val="326210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2CA75-85DA-2E00-AFE0-F5FBDB1A1A4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E9A290-DFEF-56E2-4C4B-BF4FB0E71C47}"/>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7BDF77E3-4F35-A9CE-64A3-9B1D181C25A3}"/>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E7D6B7DA-C8CF-66DE-771A-7405C85AFC60}"/>
              </a:ext>
            </a:extLst>
          </p:cNvPr>
          <p:cNvPicPr>
            <a:picLocks noChangeAspect="1"/>
          </p:cNvPicPr>
          <p:nvPr/>
        </p:nvPicPr>
        <p:blipFill>
          <a:blip r:embed="rId3"/>
          <a:stretch>
            <a:fillRect/>
          </a:stretch>
        </p:blipFill>
        <p:spPr>
          <a:xfrm>
            <a:off x="1471749" y="274638"/>
            <a:ext cx="5626826" cy="4969848"/>
          </a:xfrm>
          <a:prstGeom prst="rect">
            <a:avLst/>
          </a:prstGeom>
        </p:spPr>
      </p:pic>
    </p:spTree>
    <p:extLst>
      <p:ext uri="{BB962C8B-B14F-4D97-AF65-F5344CB8AC3E}">
        <p14:creationId xmlns:p14="http://schemas.microsoft.com/office/powerpoint/2010/main" val="1019158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0B1C7A-31FD-797C-8F4D-2C0229F8F7A8}"/>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dirty="0">
                <a:latin typeface="+mj-lt"/>
                <a:ea typeface="+mj-ea"/>
                <a:cs typeface="+mj-cs"/>
              </a:rPr>
              <a:t>Artefacts</a:t>
            </a:r>
            <a:endParaRPr lang="en-US" sz="3700" dirty="0">
              <a:latin typeface="+mj-lt"/>
              <a:ea typeface="+mj-ea"/>
              <a:cs typeface="+mj-cs"/>
            </a:endParaRPr>
          </a:p>
        </p:txBody>
      </p:sp>
      <p:sp>
        <p:nvSpPr>
          <p:cNvPr id="4" name="TextBox 3">
            <a:extLst>
              <a:ext uri="{FF2B5EF4-FFF2-40B4-BE49-F238E27FC236}">
                <a16:creationId xmlns:a16="http://schemas.microsoft.com/office/drawing/2014/main" id="{EE96FF5E-6050-974B-5C3A-61D66EE4B906}"/>
              </a:ext>
            </a:extLst>
          </p:cNvPr>
          <p:cNvSpPr txBox="1"/>
          <p:nvPr/>
        </p:nvSpPr>
        <p:spPr>
          <a:xfrm>
            <a:off x="586740" y="1552278"/>
            <a:ext cx="7307580" cy="4247317"/>
          </a:xfrm>
          <a:prstGeom prst="rect">
            <a:avLst/>
          </a:prstGeom>
          <a:noFill/>
        </p:spPr>
        <p:txBody>
          <a:bodyPr wrap="square">
            <a:spAutoFit/>
          </a:bodyPr>
          <a:lstStyle/>
          <a:p>
            <a:r>
              <a:rPr lang="en-GB" dirty="0"/>
              <a:t>Artifacts or surface manifestations, visible and audible behaviour patterns and objects. An example of 2 organisations. </a:t>
            </a:r>
          </a:p>
          <a:p>
            <a:endParaRPr lang="en-GB" sz="1800" dirty="0"/>
          </a:p>
          <a:p>
            <a:r>
              <a:rPr lang="en-GB" dirty="0"/>
              <a:t>Organisation A     	No one is allowed to dress up casually.</a:t>
            </a:r>
          </a:p>
          <a:p>
            <a:r>
              <a:rPr lang="en-GB" dirty="0"/>
              <a:t>		Employees respect their superiors and avoid 			unnecessary disputes.</a:t>
            </a:r>
          </a:p>
          <a:p>
            <a:r>
              <a:rPr lang="en-GB" dirty="0"/>
              <a:t>		Individuals are very particular about deadlines and 		ensure tasks are completed within the stipulated 		time frame. </a:t>
            </a:r>
          </a:p>
          <a:p>
            <a:r>
              <a:rPr lang="en-GB" dirty="0"/>
              <a:t>Organisation B 	Employees can wear whatever they like.</a:t>
            </a:r>
          </a:p>
          <a:p>
            <a:r>
              <a:rPr lang="en-GB" dirty="0"/>
              <a:t>		Individuals are least bothered by work and spend 		more time loitering and gossiping.</a:t>
            </a:r>
          </a:p>
          <a:p>
            <a:r>
              <a:rPr lang="en-GB" dirty="0"/>
              <a:t>		Employees use derogatory remarks at work and 		involve each other in any controversies. </a:t>
            </a:r>
          </a:p>
          <a:p>
            <a:endParaRPr lang="en-GB" dirty="0"/>
          </a:p>
        </p:txBody>
      </p:sp>
    </p:spTree>
    <p:extLst>
      <p:ext uri="{BB962C8B-B14F-4D97-AF65-F5344CB8AC3E}">
        <p14:creationId xmlns:p14="http://schemas.microsoft.com/office/powerpoint/2010/main" val="42331384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rochure of two people's suit&#10;&#10;Description automatically generated">
            <a:extLst>
              <a:ext uri="{FF2B5EF4-FFF2-40B4-BE49-F238E27FC236}">
                <a16:creationId xmlns:a16="http://schemas.microsoft.com/office/drawing/2014/main" id="{0198ED04-0749-9839-D06E-0DE08CEB7E92}"/>
              </a:ext>
            </a:extLst>
          </p:cNvPr>
          <p:cNvPicPr>
            <a:picLocks noChangeAspect="1"/>
          </p:cNvPicPr>
          <p:nvPr/>
        </p:nvPicPr>
        <p:blipFill>
          <a:blip r:embed="rId3"/>
          <a:stretch>
            <a:fillRect/>
          </a:stretch>
        </p:blipFill>
        <p:spPr>
          <a:xfrm>
            <a:off x="974724" y="609599"/>
            <a:ext cx="6888329" cy="4544649"/>
          </a:xfrm>
          <a:prstGeom prst="rect">
            <a:avLst/>
          </a:prstGeom>
        </p:spPr>
      </p:pic>
    </p:spTree>
    <p:extLst>
      <p:ext uri="{BB962C8B-B14F-4D97-AF65-F5344CB8AC3E}">
        <p14:creationId xmlns:p14="http://schemas.microsoft.com/office/powerpoint/2010/main" val="2899982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BE7DB-8D07-52CC-B721-801514CB973D}"/>
              </a:ext>
            </a:extLst>
          </p:cNvPr>
          <p:cNvSpPr>
            <a:spLocks noGrp="1"/>
          </p:cNvSpPr>
          <p:nvPr>
            <p:ph type="title"/>
          </p:nvPr>
        </p:nvSpPr>
        <p:spPr>
          <a:xfrm>
            <a:off x="457200" y="274638"/>
            <a:ext cx="8229600" cy="1143000"/>
          </a:xfrm>
        </p:spPr>
        <p:txBody>
          <a:bodyPr anchor="ctr">
            <a:normAutofit/>
          </a:bodyPr>
          <a:lstStyle/>
          <a:p>
            <a:pPr>
              <a:lnSpc>
                <a:spcPct val="90000"/>
              </a:lnSpc>
            </a:pPr>
            <a:br>
              <a:rPr lang="en-US" sz="2400" b="1"/>
            </a:br>
            <a:r>
              <a:rPr lang="en-US" sz="2400" b="1"/>
              <a:t>Edgar Schein model of </a:t>
            </a:r>
            <a:r>
              <a:rPr lang="en-US" sz="2400" b="1" err="1"/>
              <a:t>organisational</a:t>
            </a:r>
            <a:r>
              <a:rPr lang="en-US" sz="2400" b="1"/>
              <a:t> culture</a:t>
            </a:r>
            <a:br>
              <a:rPr lang="en-US" sz="2400"/>
            </a:br>
            <a:endParaRPr lang="en-GB" sz="2400"/>
          </a:p>
        </p:txBody>
      </p:sp>
      <p:pic>
        <p:nvPicPr>
          <p:cNvPr id="5" name="Picture 4">
            <a:extLst>
              <a:ext uri="{FF2B5EF4-FFF2-40B4-BE49-F238E27FC236}">
                <a16:creationId xmlns:a16="http://schemas.microsoft.com/office/drawing/2014/main" id="{0ED44593-F144-C11D-82FE-39BB277FFF2D}"/>
              </a:ext>
            </a:extLst>
          </p:cNvPr>
          <p:cNvPicPr>
            <a:picLocks noChangeAspect="1"/>
          </p:cNvPicPr>
          <p:nvPr/>
        </p:nvPicPr>
        <p:blipFill>
          <a:blip r:embed="rId2"/>
          <a:stretch>
            <a:fillRect/>
          </a:stretch>
        </p:blipFill>
        <p:spPr>
          <a:xfrm>
            <a:off x="1764092" y="1417638"/>
            <a:ext cx="5615816" cy="3917032"/>
          </a:xfrm>
          <a:prstGeom prst="rect">
            <a:avLst/>
          </a:prstGeom>
          <a:noFill/>
        </p:spPr>
      </p:pic>
    </p:spTree>
    <p:extLst>
      <p:ext uri="{BB962C8B-B14F-4D97-AF65-F5344CB8AC3E}">
        <p14:creationId xmlns:p14="http://schemas.microsoft.com/office/powerpoint/2010/main" val="2473343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C6AA6D-71E0-1955-97EF-E0633CC84EAE}"/>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400" b="1">
                <a:latin typeface="+mj-lt"/>
                <a:ea typeface="+mj-ea"/>
                <a:cs typeface="+mj-cs"/>
              </a:rPr>
              <a:t>Values</a:t>
            </a:r>
            <a:endParaRPr lang="en-US" sz="4400">
              <a:latin typeface="+mj-lt"/>
              <a:ea typeface="+mj-ea"/>
              <a:cs typeface="+mj-cs"/>
            </a:endParaRPr>
          </a:p>
        </p:txBody>
      </p:sp>
      <p:sp>
        <p:nvSpPr>
          <p:cNvPr id="3" name="TextBox 2">
            <a:extLst>
              <a:ext uri="{FF2B5EF4-FFF2-40B4-BE49-F238E27FC236}">
                <a16:creationId xmlns:a16="http://schemas.microsoft.com/office/drawing/2014/main" id="{12DD19F4-A111-27BB-5982-7210A7C68192}"/>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1600" b="0" i="0" dirty="0">
                <a:effectLst/>
              </a:rPr>
              <a:t>The values of the individuals working in the </a:t>
            </a:r>
            <a:r>
              <a:rPr lang="en-US" sz="1600" b="0" i="0" dirty="0" err="1">
                <a:effectLst/>
              </a:rPr>
              <a:t>organisation</a:t>
            </a:r>
            <a:r>
              <a:rPr lang="en-US" sz="1600" b="0" i="0" dirty="0">
                <a:effectLst/>
              </a:rPr>
              <a:t> play an important role in determining the </a:t>
            </a:r>
            <a:r>
              <a:rPr lang="en-US" sz="1600" b="0" i="0" dirty="0" err="1">
                <a:effectLst/>
              </a:rPr>
              <a:t>organisational</a:t>
            </a:r>
            <a:r>
              <a:rPr lang="en-US" sz="1600" b="0" i="0" dirty="0">
                <a:effectLst/>
              </a:rPr>
              <a:t> culture.</a:t>
            </a:r>
          </a:p>
          <a:p>
            <a:pPr marL="342900" indent="-342900">
              <a:lnSpc>
                <a:spcPct val="90000"/>
              </a:lnSpc>
              <a:spcBef>
                <a:spcPct val="20000"/>
              </a:spcBef>
              <a:buFont typeface="Arial" pitchFamily="34" charset="0"/>
              <a:buChar char="•"/>
            </a:pPr>
            <a:r>
              <a:rPr lang="en-US" sz="1600" dirty="0"/>
              <a:t>They are said to provide a common direction for all employees and guide their </a:t>
            </a:r>
            <a:r>
              <a:rPr lang="en-US" sz="1600" dirty="0" err="1"/>
              <a:t>behaviour</a:t>
            </a:r>
            <a:r>
              <a:rPr lang="en-US" sz="1600" i="0" dirty="0">
                <a:effectLst/>
              </a:rPr>
              <a:t>. </a:t>
            </a:r>
          </a:p>
          <a:p>
            <a:pPr marL="342900" indent="-342900">
              <a:lnSpc>
                <a:spcPct val="90000"/>
              </a:lnSpc>
              <a:spcBef>
                <a:spcPct val="20000"/>
              </a:spcBef>
              <a:buFont typeface="Arial" pitchFamily="34" charset="0"/>
              <a:buChar char="•"/>
            </a:pPr>
            <a:r>
              <a:rPr lang="en-US" sz="1600" dirty="0"/>
              <a:t>These values represent something that is explicitly or implicitly desirable to an individual or group, influence employees choices from available means and ends of action, reflect their beliefs as to what is right and wrong, or specify their general preferences.</a:t>
            </a:r>
          </a:p>
          <a:p>
            <a:pPr marL="342900" indent="-342900">
              <a:lnSpc>
                <a:spcPct val="90000"/>
              </a:lnSpc>
              <a:spcBef>
                <a:spcPct val="20000"/>
              </a:spcBef>
              <a:buFont typeface="Arial" pitchFamily="34" charset="0"/>
              <a:buChar char="•"/>
            </a:pPr>
            <a:endParaRPr lang="en-US" sz="1500" dirty="0"/>
          </a:p>
        </p:txBody>
      </p:sp>
      <p:pic>
        <p:nvPicPr>
          <p:cNvPr id="9" name="Content Placeholder 8">
            <a:extLst>
              <a:ext uri="{FF2B5EF4-FFF2-40B4-BE49-F238E27FC236}">
                <a16:creationId xmlns:a16="http://schemas.microsoft.com/office/drawing/2014/main" id="{01056487-B818-CBA2-F066-837DEF15541E}"/>
              </a:ext>
            </a:extLst>
          </p:cNvPr>
          <p:cNvPicPr>
            <a:picLocks noGrp="1" noChangeAspect="1"/>
          </p:cNvPicPr>
          <p:nvPr>
            <p:ph sz="half" idx="2"/>
          </p:nvPr>
        </p:nvPicPr>
        <p:blipFill>
          <a:blip r:embed="rId3"/>
          <a:srcRect l="867" r="4520" b="-1"/>
          <a:stretch>
            <a:fillRect/>
          </a:stretch>
        </p:blipFill>
        <p:spPr>
          <a:xfrm>
            <a:off x="4648200" y="1600201"/>
            <a:ext cx="4038600" cy="3989040"/>
          </a:xfrm>
          <a:noFill/>
        </p:spPr>
      </p:pic>
    </p:spTree>
    <p:extLst>
      <p:ext uri="{BB962C8B-B14F-4D97-AF65-F5344CB8AC3E}">
        <p14:creationId xmlns:p14="http://schemas.microsoft.com/office/powerpoint/2010/main" val="600832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E4ED6-72AF-9CB9-471C-F3B5EE17F31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8C32AF3-55CA-DE78-197E-C2513979F00A}"/>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F5A311DD-2E65-35FF-AAD7-6B7F1776C867}"/>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7433D964-1583-CFB3-4F75-527D85E1D990}"/>
              </a:ext>
            </a:extLst>
          </p:cNvPr>
          <p:cNvPicPr>
            <a:picLocks noChangeAspect="1"/>
          </p:cNvPicPr>
          <p:nvPr/>
        </p:nvPicPr>
        <p:blipFill>
          <a:blip r:embed="rId2"/>
          <a:stretch>
            <a:fillRect/>
          </a:stretch>
        </p:blipFill>
        <p:spPr>
          <a:xfrm>
            <a:off x="509587" y="452438"/>
            <a:ext cx="8124825" cy="5136804"/>
          </a:xfrm>
          <a:prstGeom prst="rect">
            <a:avLst/>
          </a:prstGeom>
        </p:spPr>
      </p:pic>
    </p:spTree>
    <p:extLst>
      <p:ext uri="{BB962C8B-B14F-4D97-AF65-F5344CB8AC3E}">
        <p14:creationId xmlns:p14="http://schemas.microsoft.com/office/powerpoint/2010/main" val="2652584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C6AA6D-71E0-1955-97EF-E0633CC84EAE}"/>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400" b="1">
                <a:latin typeface="+mj-lt"/>
                <a:ea typeface="+mj-ea"/>
                <a:cs typeface="+mj-cs"/>
              </a:rPr>
              <a:t>Assumptions</a:t>
            </a:r>
            <a:endParaRPr lang="en-US" sz="4400">
              <a:latin typeface="+mj-lt"/>
              <a:ea typeface="+mj-ea"/>
              <a:cs typeface="+mj-cs"/>
            </a:endParaRPr>
          </a:p>
        </p:txBody>
      </p:sp>
      <p:sp>
        <p:nvSpPr>
          <p:cNvPr id="3" name="TextBox 2">
            <a:extLst>
              <a:ext uri="{FF2B5EF4-FFF2-40B4-BE49-F238E27FC236}">
                <a16:creationId xmlns:a16="http://schemas.microsoft.com/office/drawing/2014/main" id="{12DD19F4-A111-27BB-5982-7210A7C68192}"/>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1500" b="0" i="0" dirty="0">
                <a:effectLst/>
              </a:rPr>
              <a:t>These basic assumptions can’t be measured but do make a difference to the culture of the </a:t>
            </a:r>
            <a:r>
              <a:rPr lang="en-US" sz="1500" b="0" i="0" dirty="0" err="1">
                <a:effectLst/>
              </a:rPr>
              <a:t>organisation</a:t>
            </a:r>
            <a:r>
              <a:rPr lang="en-US" sz="1500" b="0" i="0" dirty="0">
                <a:effectLst/>
              </a:rPr>
              <a:t>. There are certain beliefs and facts which stay hidden but sti</a:t>
            </a:r>
            <a:r>
              <a:rPr lang="en-US" sz="1500" dirty="0"/>
              <a:t>ll impact. It relates to t</a:t>
            </a:r>
            <a:r>
              <a:rPr lang="en-US" sz="1500" i="0" dirty="0">
                <a:effectLst/>
              </a:rPr>
              <a:t>he inner aspects of human nature.</a:t>
            </a:r>
          </a:p>
          <a:p>
            <a:pPr marL="342900" indent="-342900">
              <a:lnSpc>
                <a:spcPct val="90000"/>
              </a:lnSpc>
              <a:spcBef>
                <a:spcPct val="20000"/>
              </a:spcBef>
              <a:buFont typeface="Arial" pitchFamily="34" charset="0"/>
              <a:buChar char="•"/>
            </a:pPr>
            <a:r>
              <a:rPr lang="en-US" sz="1500" dirty="0"/>
              <a:t>They are the invisible, unspoken, ‘taken for granted’ understandings held by individuals.</a:t>
            </a:r>
          </a:p>
          <a:p>
            <a:pPr marL="342900" indent="-342900">
              <a:lnSpc>
                <a:spcPct val="90000"/>
              </a:lnSpc>
              <a:spcBef>
                <a:spcPct val="20000"/>
              </a:spcBef>
              <a:buFont typeface="Arial" pitchFamily="34" charset="0"/>
              <a:buChar char="•"/>
            </a:pPr>
            <a:r>
              <a:rPr lang="en-US" sz="1500" i="0" dirty="0">
                <a:effectLst/>
              </a:rPr>
              <a:t>Often the most difficult to comprehend</a:t>
            </a:r>
            <a:r>
              <a:rPr lang="en-US" sz="1500" dirty="0"/>
              <a:t> they are ‘baked’ into the fabric of an </a:t>
            </a:r>
            <a:r>
              <a:rPr lang="en-US" sz="1500" dirty="0" err="1"/>
              <a:t>organisation’s</a:t>
            </a:r>
            <a:r>
              <a:rPr lang="en-US" sz="1500" dirty="0"/>
              <a:t> culture.</a:t>
            </a:r>
          </a:p>
          <a:p>
            <a:pPr marL="342900" indent="-342900">
              <a:lnSpc>
                <a:spcPct val="90000"/>
              </a:lnSpc>
              <a:spcBef>
                <a:spcPct val="20000"/>
              </a:spcBef>
              <a:buFont typeface="Arial" pitchFamily="34" charset="0"/>
              <a:buChar char="•"/>
            </a:pPr>
            <a:r>
              <a:rPr lang="en-US" sz="1500" i="0" dirty="0">
                <a:effectLst/>
              </a:rPr>
              <a:t>Staff who are judged not to share these values risk being outsiders and possibly ‘managed out’.</a:t>
            </a:r>
          </a:p>
        </p:txBody>
      </p:sp>
      <p:pic>
        <p:nvPicPr>
          <p:cNvPr id="7" name="Content Placeholder 6" descr="A close up of a word">
            <a:extLst>
              <a:ext uri="{FF2B5EF4-FFF2-40B4-BE49-F238E27FC236}">
                <a16:creationId xmlns:a16="http://schemas.microsoft.com/office/drawing/2014/main" id="{92A74743-CB10-82DE-8AD4-42AF2BCEE70A}"/>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77606" y="1048658"/>
            <a:ext cx="3989388" cy="3989388"/>
          </a:xfrm>
        </p:spPr>
      </p:pic>
    </p:spTree>
    <p:extLst>
      <p:ext uri="{BB962C8B-B14F-4D97-AF65-F5344CB8AC3E}">
        <p14:creationId xmlns:p14="http://schemas.microsoft.com/office/powerpoint/2010/main" val="720245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F918E-65B9-3E53-EF5B-88D61E17CF3D}"/>
              </a:ext>
            </a:extLst>
          </p:cNvPr>
          <p:cNvSpPr>
            <a:spLocks noGrp="1"/>
          </p:cNvSpPr>
          <p:nvPr>
            <p:ph type="title"/>
          </p:nvPr>
        </p:nvSpPr>
        <p:spPr/>
        <p:txBody>
          <a:bodyPr/>
          <a:lstStyle/>
          <a:p>
            <a:r>
              <a:rPr lang="en-GB" b="1" dirty="0"/>
              <a:t>Examples</a:t>
            </a:r>
          </a:p>
        </p:txBody>
      </p:sp>
      <p:sp>
        <p:nvSpPr>
          <p:cNvPr id="3" name="Content Placeholder 2">
            <a:extLst>
              <a:ext uri="{FF2B5EF4-FFF2-40B4-BE49-F238E27FC236}">
                <a16:creationId xmlns:a16="http://schemas.microsoft.com/office/drawing/2014/main" id="{E40202BD-B255-5E2C-729C-ADB3334D39AE}"/>
              </a:ext>
            </a:extLst>
          </p:cNvPr>
          <p:cNvSpPr>
            <a:spLocks noGrp="1"/>
          </p:cNvSpPr>
          <p:nvPr>
            <p:ph sz="half" idx="1"/>
          </p:nvPr>
        </p:nvSpPr>
        <p:spPr/>
        <p:txBody>
          <a:bodyPr/>
          <a:lstStyle/>
          <a:p>
            <a:pPr marL="0" indent="0">
              <a:buNone/>
            </a:pPr>
            <a:r>
              <a:rPr lang="en-GB" dirty="0"/>
              <a:t>1. “People will only perform at their best if they are tightly controlled and closely monitored”</a:t>
            </a:r>
          </a:p>
        </p:txBody>
      </p:sp>
      <p:sp>
        <p:nvSpPr>
          <p:cNvPr id="4" name="Content Placeholder 3">
            <a:extLst>
              <a:ext uri="{FF2B5EF4-FFF2-40B4-BE49-F238E27FC236}">
                <a16:creationId xmlns:a16="http://schemas.microsoft.com/office/drawing/2014/main" id="{FC6DE1E2-1986-8EA9-256B-AE549825C2B8}"/>
              </a:ext>
            </a:extLst>
          </p:cNvPr>
          <p:cNvSpPr>
            <a:spLocks noGrp="1"/>
          </p:cNvSpPr>
          <p:nvPr>
            <p:ph sz="half" idx="2"/>
          </p:nvPr>
        </p:nvSpPr>
        <p:spPr/>
        <p:txBody>
          <a:bodyPr/>
          <a:lstStyle/>
          <a:p>
            <a:pPr marL="0" indent="0">
              <a:buNone/>
            </a:pPr>
            <a:r>
              <a:rPr lang="en-GB" dirty="0"/>
              <a:t>2. “To be recognised here, you must be visibly present in the office”</a:t>
            </a:r>
          </a:p>
        </p:txBody>
      </p:sp>
    </p:spTree>
    <p:extLst>
      <p:ext uri="{BB962C8B-B14F-4D97-AF65-F5344CB8AC3E}">
        <p14:creationId xmlns:p14="http://schemas.microsoft.com/office/powerpoint/2010/main" val="120333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dirty="0">
                <a:latin typeface="+mj-lt"/>
                <a:ea typeface="+mj-ea"/>
                <a:cs typeface="+mj-cs"/>
              </a:rPr>
              <a:t>Edgar Schein model of </a:t>
            </a:r>
            <a:r>
              <a:rPr lang="en-US" sz="3700" b="1" dirty="0" err="1">
                <a:latin typeface="+mj-lt"/>
                <a:ea typeface="+mj-ea"/>
                <a:cs typeface="+mj-cs"/>
              </a:rPr>
              <a:t>organisational</a:t>
            </a:r>
            <a:r>
              <a:rPr lang="en-US" sz="3700" b="1" dirty="0">
                <a:latin typeface="+mj-lt"/>
                <a:ea typeface="+mj-ea"/>
                <a:cs typeface="+mj-cs"/>
              </a:rPr>
              <a:t> culture - Advantages</a:t>
            </a:r>
            <a:endParaRPr lang="en-US" sz="3700" dirty="0">
              <a:latin typeface="+mj-lt"/>
              <a:ea typeface="+mj-ea"/>
              <a:cs typeface="+mj-cs"/>
            </a:endParaRPr>
          </a:p>
        </p:txBody>
      </p:sp>
      <p:sp>
        <p:nvSpPr>
          <p:cNvPr id="3" name="TextBox 2">
            <a:extLst>
              <a:ext uri="{FF2B5EF4-FFF2-40B4-BE49-F238E27FC236}">
                <a16:creationId xmlns:a16="http://schemas.microsoft.com/office/drawing/2014/main" id="{AF487522-E43F-CDF9-7316-B9FA197FBC38}"/>
              </a:ext>
            </a:extLst>
          </p:cNvPr>
          <p:cNvSpPr txBox="1"/>
          <p:nvPr/>
        </p:nvSpPr>
        <p:spPr>
          <a:xfrm>
            <a:off x="457200" y="1600201"/>
            <a:ext cx="8229600" cy="3917032"/>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3200" dirty="0"/>
              <a:t>U</a:t>
            </a:r>
            <a:r>
              <a:rPr lang="en-US" sz="3200" b="0" i="0" dirty="0">
                <a:effectLst/>
              </a:rPr>
              <a:t>nderstanding the Edgar Schein model of </a:t>
            </a:r>
            <a:r>
              <a:rPr lang="en-US" sz="3200" b="0" i="0" dirty="0" err="1">
                <a:effectLst/>
              </a:rPr>
              <a:t>organisational</a:t>
            </a:r>
            <a:r>
              <a:rPr lang="en-US" sz="3200" b="0" i="0" dirty="0">
                <a:effectLst/>
              </a:rPr>
              <a:t> culture and focusing on the three levels can create a culture aligned with business goals and values. </a:t>
            </a:r>
          </a:p>
          <a:p>
            <a:pPr marL="342900" indent="-342900">
              <a:lnSpc>
                <a:spcPct val="90000"/>
              </a:lnSpc>
              <a:spcBef>
                <a:spcPct val="20000"/>
              </a:spcBef>
              <a:buFont typeface="Arial" pitchFamily="34" charset="0"/>
              <a:buChar char="•"/>
            </a:pPr>
            <a:r>
              <a:rPr lang="en-US" sz="3200" b="0" i="0" dirty="0">
                <a:effectLst/>
              </a:rPr>
              <a:t>Doing so can create a positive work environment, improve employee morale, and ultimately lead to greater </a:t>
            </a:r>
            <a:r>
              <a:rPr lang="en-US" sz="3200" b="0" i="0" dirty="0" err="1">
                <a:effectLst/>
              </a:rPr>
              <a:t>organisational</a:t>
            </a:r>
            <a:r>
              <a:rPr lang="en-US" sz="3200" b="0" i="0" dirty="0">
                <a:effectLst/>
              </a:rPr>
              <a:t> success (Yilmaz, 2014). </a:t>
            </a:r>
            <a:endParaRPr lang="en-US" sz="3200" dirty="0"/>
          </a:p>
        </p:txBody>
      </p:sp>
    </p:spTree>
    <p:extLst>
      <p:ext uri="{BB962C8B-B14F-4D97-AF65-F5344CB8AC3E}">
        <p14:creationId xmlns:p14="http://schemas.microsoft.com/office/powerpoint/2010/main" val="41640025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BF22D0-6C73-3994-DD6D-D959C72AF905}"/>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a:bodyPr>
          <a:lstStyle/>
          <a:p>
            <a:pPr algn="ctr">
              <a:lnSpc>
                <a:spcPct val="90000"/>
              </a:lnSpc>
              <a:spcBef>
                <a:spcPct val="0"/>
              </a:spcBef>
              <a:spcAft>
                <a:spcPts val="600"/>
              </a:spcAft>
            </a:pPr>
            <a:r>
              <a:rPr lang="en-US" sz="3700" b="1" dirty="0">
                <a:latin typeface="+mj-lt"/>
                <a:ea typeface="+mj-ea"/>
                <a:cs typeface="+mj-cs"/>
              </a:rPr>
              <a:t>Edgar Schein model of </a:t>
            </a:r>
            <a:r>
              <a:rPr lang="en-US" sz="3700" b="1" dirty="0" err="1">
                <a:latin typeface="+mj-lt"/>
                <a:ea typeface="+mj-ea"/>
                <a:cs typeface="+mj-cs"/>
              </a:rPr>
              <a:t>organisational</a:t>
            </a:r>
            <a:r>
              <a:rPr lang="en-US" sz="3700" b="1" dirty="0">
                <a:latin typeface="+mj-lt"/>
                <a:ea typeface="+mj-ea"/>
                <a:cs typeface="+mj-cs"/>
              </a:rPr>
              <a:t> culture - Disadvantages</a:t>
            </a:r>
            <a:endParaRPr lang="en-US" sz="3700" dirty="0">
              <a:latin typeface="+mj-lt"/>
              <a:ea typeface="+mj-ea"/>
              <a:cs typeface="+mj-cs"/>
            </a:endParaRPr>
          </a:p>
        </p:txBody>
      </p:sp>
      <p:sp>
        <p:nvSpPr>
          <p:cNvPr id="3" name="TextBox 2">
            <a:extLst>
              <a:ext uri="{FF2B5EF4-FFF2-40B4-BE49-F238E27FC236}">
                <a16:creationId xmlns:a16="http://schemas.microsoft.com/office/drawing/2014/main" id="{AF487522-E43F-CDF9-7316-B9FA197FBC38}"/>
              </a:ext>
            </a:extLst>
          </p:cNvPr>
          <p:cNvSpPr txBox="1"/>
          <p:nvPr/>
        </p:nvSpPr>
        <p:spPr>
          <a:xfrm>
            <a:off x="457200" y="1600201"/>
            <a:ext cx="8229600" cy="3917032"/>
          </a:xfrm>
          <a:prstGeom prst="rect">
            <a:avLst/>
          </a:prstGeom>
        </p:spPr>
        <p:txBody>
          <a:bodyPr vert="horz" lIns="91440" tIns="45720" rIns="91440" bIns="45720" rtlCol="0">
            <a:normAutofit fontScale="92500" lnSpcReduction="10000"/>
          </a:bodyPr>
          <a:lstStyle/>
          <a:p>
            <a:pPr marL="342900" indent="-342900">
              <a:lnSpc>
                <a:spcPct val="90000"/>
              </a:lnSpc>
              <a:spcBef>
                <a:spcPct val="20000"/>
              </a:spcBef>
              <a:buFont typeface="Arial" pitchFamily="34" charset="0"/>
              <a:buChar char="•"/>
            </a:pPr>
            <a:r>
              <a:rPr lang="en-US" sz="3000" dirty="0"/>
              <a:t>Martin (2002) found the model assumes too much unity, neglecting multiple, conflicting subcultures. Echoed in research by Copes </a:t>
            </a:r>
            <a:r>
              <a:rPr lang="en-US" sz="3000" i="1" dirty="0"/>
              <a:t>et al</a:t>
            </a:r>
            <a:r>
              <a:rPr lang="en-US" sz="3000" dirty="0"/>
              <a:t>. (2023). </a:t>
            </a:r>
          </a:p>
          <a:p>
            <a:pPr marL="342900" indent="-342900">
              <a:lnSpc>
                <a:spcPct val="90000"/>
              </a:lnSpc>
              <a:spcBef>
                <a:spcPct val="20000"/>
              </a:spcBef>
              <a:buFont typeface="Arial" pitchFamily="34" charset="0"/>
              <a:buChar char="•"/>
            </a:pPr>
            <a:r>
              <a:rPr lang="en-US" sz="3000" dirty="0"/>
              <a:t>Hatch and Cunliffe (2013) argued Schein’s model focuses on internal learning, underplaying industry forces and external factors. </a:t>
            </a:r>
          </a:p>
          <a:p>
            <a:pPr marL="342900" indent="-342900">
              <a:lnSpc>
                <a:spcPct val="90000"/>
              </a:lnSpc>
              <a:spcBef>
                <a:spcPct val="20000"/>
              </a:spcBef>
              <a:buFont typeface="Arial" pitchFamily="34" charset="0"/>
              <a:buChar char="•"/>
            </a:pPr>
            <a:r>
              <a:rPr lang="en-US" sz="3000" dirty="0"/>
              <a:t>Alvesson and </a:t>
            </a:r>
            <a:r>
              <a:rPr lang="en-US" sz="3000" dirty="0" err="1"/>
              <a:t>Sceningsson</a:t>
            </a:r>
            <a:r>
              <a:rPr lang="en-US" sz="3000" dirty="0"/>
              <a:t> (2015) found the model to be strong in terms of describing culture but weaker on actionable change.</a:t>
            </a:r>
          </a:p>
        </p:txBody>
      </p:sp>
    </p:spTree>
    <p:extLst>
      <p:ext uri="{BB962C8B-B14F-4D97-AF65-F5344CB8AC3E}">
        <p14:creationId xmlns:p14="http://schemas.microsoft.com/office/powerpoint/2010/main" val="31907096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61B17-B69D-B8AE-C2A4-DC8FD13F55EA}"/>
              </a:ext>
            </a:extLst>
          </p:cNvPr>
          <p:cNvSpPr>
            <a:spLocks noGrp="1"/>
          </p:cNvSpPr>
          <p:nvPr>
            <p:ph type="title"/>
          </p:nvPr>
        </p:nvSpPr>
        <p:spPr>
          <a:xfrm>
            <a:off x="457200" y="274638"/>
            <a:ext cx="8229600" cy="1143000"/>
          </a:xfrm>
        </p:spPr>
        <p:txBody>
          <a:bodyPr anchor="ctr">
            <a:normAutofit/>
          </a:bodyPr>
          <a:lstStyle/>
          <a:p>
            <a:r>
              <a:rPr lang="en-GB" dirty="0"/>
              <a:t>Case Studies</a:t>
            </a:r>
          </a:p>
        </p:txBody>
      </p:sp>
      <p:sp>
        <p:nvSpPr>
          <p:cNvPr id="3" name="Content Placeholder 2">
            <a:extLst>
              <a:ext uri="{FF2B5EF4-FFF2-40B4-BE49-F238E27FC236}">
                <a16:creationId xmlns:a16="http://schemas.microsoft.com/office/drawing/2014/main" id="{D1080443-A0A8-41F7-15BC-B73498D418F6}"/>
              </a:ext>
            </a:extLst>
          </p:cNvPr>
          <p:cNvSpPr>
            <a:spLocks noGrp="1"/>
          </p:cNvSpPr>
          <p:nvPr>
            <p:ph sz="half" idx="1"/>
          </p:nvPr>
        </p:nvSpPr>
        <p:spPr>
          <a:xfrm>
            <a:off x="457200" y="1600201"/>
            <a:ext cx="4038600" cy="3989040"/>
          </a:xfrm>
        </p:spPr>
        <p:txBody>
          <a:bodyPr>
            <a:normAutofit/>
          </a:bodyPr>
          <a:lstStyle/>
          <a:p>
            <a:pPr lvl="1">
              <a:lnSpc>
                <a:spcPct val="90000"/>
              </a:lnSpc>
            </a:pPr>
            <a:r>
              <a:rPr lang="en-GB" sz="1800"/>
              <a:t>Identify the artefacts, espoused values, and likely underlying assumptions from the case you are allocated.</a:t>
            </a:r>
          </a:p>
          <a:p>
            <a:pPr lvl="1">
              <a:lnSpc>
                <a:spcPct val="90000"/>
              </a:lnSpc>
            </a:pPr>
            <a:r>
              <a:rPr lang="en-GB" sz="1800"/>
              <a:t>Discuss: In what ways does this culture help or hinder performance, wellbeing, ethics and inclusion?</a:t>
            </a:r>
          </a:p>
          <a:p>
            <a:pPr lvl="1">
              <a:lnSpc>
                <a:spcPct val="90000"/>
              </a:lnSpc>
            </a:pPr>
            <a:r>
              <a:rPr lang="en-GB" sz="1800"/>
              <a:t>If you were an HR leader joining this organisation, what one aspect of culture would you preserve, and what one would you try to shift first? Why?</a:t>
            </a:r>
          </a:p>
          <a:p>
            <a:pPr lvl="1">
              <a:lnSpc>
                <a:spcPct val="90000"/>
              </a:lnSpc>
            </a:pPr>
            <a:endParaRPr lang="en-GB" sz="1800"/>
          </a:p>
        </p:txBody>
      </p:sp>
      <p:pic>
        <p:nvPicPr>
          <p:cNvPr id="4" name="Picture 3">
            <a:extLst>
              <a:ext uri="{FF2B5EF4-FFF2-40B4-BE49-F238E27FC236}">
                <a16:creationId xmlns:a16="http://schemas.microsoft.com/office/drawing/2014/main" id="{1F13D288-2AAB-9283-EE14-0C7474993C43}"/>
              </a:ext>
            </a:extLst>
          </p:cNvPr>
          <p:cNvPicPr>
            <a:picLocks noChangeAspect="1"/>
          </p:cNvPicPr>
          <p:nvPr/>
        </p:nvPicPr>
        <p:blipFill>
          <a:blip r:embed="rId3"/>
          <a:srcRect t="7765" r="4" b="9516"/>
          <a:stretch>
            <a:fillRect/>
          </a:stretch>
        </p:blipFill>
        <p:spPr>
          <a:xfrm>
            <a:off x="4648200" y="1600201"/>
            <a:ext cx="4038600" cy="3989040"/>
          </a:xfrm>
          <a:prstGeom prst="rect">
            <a:avLst/>
          </a:prstGeom>
          <a:noFill/>
        </p:spPr>
      </p:pic>
    </p:spTree>
    <p:extLst>
      <p:ext uri="{BB962C8B-B14F-4D97-AF65-F5344CB8AC3E}">
        <p14:creationId xmlns:p14="http://schemas.microsoft.com/office/powerpoint/2010/main" val="635203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9234C-254C-0402-6FDF-CB5995F1702B}"/>
              </a:ext>
            </a:extLst>
          </p:cNvPr>
          <p:cNvSpPr>
            <a:spLocks noGrp="1"/>
          </p:cNvSpPr>
          <p:nvPr>
            <p:ph type="title"/>
          </p:nvPr>
        </p:nvSpPr>
        <p:spPr/>
        <p:txBody>
          <a:bodyPr>
            <a:normAutofit fontScale="90000"/>
          </a:bodyPr>
          <a:lstStyle/>
          <a:p>
            <a:r>
              <a:rPr lang="en-GB" dirty="0"/>
              <a:t>Is it possible to change culture? (Schein, 2010)</a:t>
            </a:r>
          </a:p>
        </p:txBody>
      </p:sp>
      <p:sp>
        <p:nvSpPr>
          <p:cNvPr id="3" name="Content Placeholder 2">
            <a:extLst>
              <a:ext uri="{FF2B5EF4-FFF2-40B4-BE49-F238E27FC236}">
                <a16:creationId xmlns:a16="http://schemas.microsoft.com/office/drawing/2014/main" id="{23C09C10-5134-73EE-22C0-B1671EC52039}"/>
              </a:ext>
            </a:extLst>
          </p:cNvPr>
          <p:cNvSpPr>
            <a:spLocks noGrp="1"/>
          </p:cNvSpPr>
          <p:nvPr>
            <p:ph sz="half" idx="1"/>
          </p:nvPr>
        </p:nvSpPr>
        <p:spPr>
          <a:xfrm>
            <a:off x="457200" y="1600201"/>
            <a:ext cx="4114800" cy="3989040"/>
          </a:xfrm>
        </p:spPr>
        <p:txBody>
          <a:bodyPr>
            <a:normAutofit lnSpcReduction="10000"/>
          </a:bodyPr>
          <a:lstStyle/>
          <a:p>
            <a:r>
              <a:rPr lang="en-GB" dirty="0"/>
              <a:t>Both essential and inherently difficult.</a:t>
            </a:r>
          </a:p>
          <a:p>
            <a:r>
              <a:rPr lang="en-GB" dirty="0"/>
              <a:t>Slow to change, emotionally charged, and often invisible to insiders. </a:t>
            </a:r>
          </a:p>
          <a:p>
            <a:r>
              <a:rPr lang="en-GB" dirty="0"/>
              <a:t>Can provoke resistance and defensiveness.</a:t>
            </a:r>
          </a:p>
        </p:txBody>
      </p:sp>
      <p:sp>
        <p:nvSpPr>
          <p:cNvPr id="4" name="Content Placeholder 3">
            <a:extLst>
              <a:ext uri="{FF2B5EF4-FFF2-40B4-BE49-F238E27FC236}">
                <a16:creationId xmlns:a16="http://schemas.microsoft.com/office/drawing/2014/main" id="{AFFAB747-2570-98E5-56B4-EE8EEAC2D1C0}"/>
              </a:ext>
            </a:extLst>
          </p:cNvPr>
          <p:cNvSpPr>
            <a:spLocks noGrp="1"/>
          </p:cNvSpPr>
          <p:nvPr>
            <p:ph sz="half" idx="2"/>
          </p:nvPr>
        </p:nvSpPr>
        <p:spPr>
          <a:xfrm>
            <a:off x="4648200" y="1600201"/>
            <a:ext cx="4278086" cy="3989040"/>
          </a:xfrm>
        </p:spPr>
        <p:txBody>
          <a:bodyPr>
            <a:normAutofit lnSpcReduction="10000"/>
          </a:bodyPr>
          <a:lstStyle/>
          <a:p>
            <a:r>
              <a:rPr lang="en-GB" dirty="0"/>
              <a:t>Underlying assumptions need to change for real transformation.</a:t>
            </a:r>
          </a:p>
          <a:p>
            <a:r>
              <a:rPr lang="en-GB" dirty="0"/>
              <a:t>Founders and key leaders are primary architects of culture but can become constrained by the very cultures they created.</a:t>
            </a:r>
          </a:p>
        </p:txBody>
      </p:sp>
    </p:spTree>
    <p:extLst>
      <p:ext uri="{BB962C8B-B14F-4D97-AF65-F5344CB8AC3E}">
        <p14:creationId xmlns:p14="http://schemas.microsoft.com/office/powerpoint/2010/main" val="3982412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DBCB6-48A0-0B6E-DB13-5645C918C5E5}"/>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DD2AD1D7-8620-2FD1-43A0-EFDE10E7D0D2}"/>
              </a:ext>
            </a:extLst>
          </p:cNvPr>
          <p:cNvSpPr>
            <a:spLocks noGrp="1"/>
          </p:cNvSpPr>
          <p:nvPr>
            <p:ph sz="half" idx="1"/>
          </p:nvPr>
        </p:nvSpPr>
        <p:spPr/>
        <p:txBody>
          <a:bodyPr>
            <a:normAutofit fontScale="92500" lnSpcReduction="10000"/>
          </a:bodyPr>
          <a:lstStyle/>
          <a:p>
            <a:r>
              <a:rPr lang="en-GB" dirty="0"/>
              <a:t>In groups, you will be assigned one of the following models to research, analyse and present your findings to class. </a:t>
            </a:r>
          </a:p>
          <a:p>
            <a:pPr marL="685800" lvl="1"/>
            <a:r>
              <a:rPr lang="en-GB" dirty="0"/>
              <a:t>Hofstede’s model</a:t>
            </a:r>
          </a:p>
          <a:p>
            <a:pPr marL="685800" lvl="1"/>
            <a:r>
              <a:rPr lang="en-GB" dirty="0"/>
              <a:t>Charles Handy’s dimensions of culture</a:t>
            </a:r>
          </a:p>
          <a:p>
            <a:pPr marL="685800" lvl="1"/>
            <a:r>
              <a:rPr lang="en-GB" dirty="0"/>
              <a:t>McKinsey’s 7s</a:t>
            </a:r>
          </a:p>
          <a:p>
            <a:endParaRPr lang="en-GB" dirty="0"/>
          </a:p>
          <a:p>
            <a:endParaRPr lang="en-GB" dirty="0"/>
          </a:p>
        </p:txBody>
      </p:sp>
      <p:sp>
        <p:nvSpPr>
          <p:cNvPr id="4" name="Content Placeholder 3">
            <a:extLst>
              <a:ext uri="{FF2B5EF4-FFF2-40B4-BE49-F238E27FC236}">
                <a16:creationId xmlns:a16="http://schemas.microsoft.com/office/drawing/2014/main" id="{AA8AC030-A84F-DD56-5B9C-746A7FDF96BC}"/>
              </a:ext>
            </a:extLst>
          </p:cNvPr>
          <p:cNvSpPr>
            <a:spLocks noGrp="1"/>
          </p:cNvSpPr>
          <p:nvPr>
            <p:ph sz="half" idx="2"/>
          </p:nvPr>
        </p:nvSpPr>
        <p:spPr/>
        <p:txBody>
          <a:bodyPr>
            <a:normAutofit fontScale="92500" lnSpcReduction="10000"/>
          </a:bodyPr>
          <a:lstStyle/>
          <a:p>
            <a:r>
              <a:rPr lang="en-GB" dirty="0"/>
              <a:t>Consider the following:</a:t>
            </a:r>
          </a:p>
          <a:p>
            <a:pPr lvl="1"/>
            <a:r>
              <a:rPr lang="en-GB" dirty="0"/>
              <a:t>What is it?</a:t>
            </a:r>
          </a:p>
          <a:p>
            <a:pPr lvl="1"/>
            <a:r>
              <a:rPr lang="en-GB" dirty="0"/>
              <a:t>When would you use it?</a:t>
            </a:r>
          </a:p>
          <a:p>
            <a:pPr lvl="1"/>
            <a:r>
              <a:rPr lang="en-GB" dirty="0"/>
              <a:t>How could you apply it to an organisation?</a:t>
            </a:r>
          </a:p>
          <a:p>
            <a:pPr lvl="1"/>
            <a:r>
              <a:rPr lang="en-GB" dirty="0"/>
              <a:t>Advantages and disadvantages?</a:t>
            </a:r>
          </a:p>
          <a:p>
            <a:pPr lvl="1"/>
            <a:r>
              <a:rPr lang="en-GB" dirty="0"/>
              <a:t>Keep track of the sources you utilise.</a:t>
            </a:r>
          </a:p>
        </p:txBody>
      </p:sp>
    </p:spTree>
    <p:extLst>
      <p:ext uri="{BB962C8B-B14F-4D97-AF65-F5344CB8AC3E}">
        <p14:creationId xmlns:p14="http://schemas.microsoft.com/office/powerpoint/2010/main" val="16795850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6DD1D-9A24-943B-CA35-F70D744FED6A}"/>
              </a:ext>
            </a:extLst>
          </p:cNvPr>
          <p:cNvSpPr>
            <a:spLocks noGrp="1"/>
          </p:cNvSpPr>
          <p:nvPr>
            <p:ph type="title"/>
          </p:nvPr>
        </p:nvSpPr>
        <p:spPr>
          <a:xfrm>
            <a:off x="457200" y="274638"/>
            <a:ext cx="8229600" cy="1143000"/>
          </a:xfrm>
        </p:spPr>
        <p:txBody>
          <a:bodyPr anchor="ctr">
            <a:normAutofit/>
          </a:bodyPr>
          <a:lstStyle/>
          <a:p>
            <a:r>
              <a:rPr lang="en-GB" dirty="0"/>
              <a:t>CIPD Good Work Index 2025</a:t>
            </a:r>
          </a:p>
        </p:txBody>
      </p:sp>
      <p:pic>
        <p:nvPicPr>
          <p:cNvPr id="6" name="Content Placeholder 5" descr="A close-up of a chalkboard&#10;&#10;AI-generated content may be incorrect.">
            <a:extLst>
              <a:ext uri="{FF2B5EF4-FFF2-40B4-BE49-F238E27FC236}">
                <a16:creationId xmlns:a16="http://schemas.microsoft.com/office/drawing/2014/main" id="{0ED161D5-C8FF-9882-83C1-F2646436E972}"/>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5152" b="8387"/>
          <a:stretch>
            <a:fillRect/>
          </a:stretch>
        </p:blipFill>
        <p:spPr>
          <a:xfrm>
            <a:off x="457200" y="1600201"/>
            <a:ext cx="8229600" cy="3917032"/>
          </a:xfrm>
          <a:noFill/>
        </p:spPr>
      </p:pic>
    </p:spTree>
    <p:extLst>
      <p:ext uri="{BB962C8B-B14F-4D97-AF65-F5344CB8AC3E}">
        <p14:creationId xmlns:p14="http://schemas.microsoft.com/office/powerpoint/2010/main" val="28912976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9236E-866E-5362-43C0-B2B73B1E1C90}"/>
              </a:ext>
            </a:extLst>
          </p:cNvPr>
          <p:cNvSpPr>
            <a:spLocks noGrp="1"/>
          </p:cNvSpPr>
          <p:nvPr>
            <p:ph type="title"/>
          </p:nvPr>
        </p:nvSpPr>
        <p:spPr>
          <a:xfrm>
            <a:off x="457200" y="274638"/>
            <a:ext cx="8229600" cy="1143000"/>
          </a:xfrm>
        </p:spPr>
        <p:txBody>
          <a:bodyPr anchor="ctr">
            <a:normAutofit/>
          </a:bodyPr>
          <a:lstStyle/>
          <a:p>
            <a:pPr>
              <a:lnSpc>
                <a:spcPct val="90000"/>
              </a:lnSpc>
            </a:pPr>
            <a:r>
              <a:rPr lang="en-GB" sz="2400"/>
              <a:t>What % of employees say Flexible Working Agreements have had a positive impact on their quality of life? </a:t>
            </a:r>
          </a:p>
        </p:txBody>
      </p:sp>
      <p:sp>
        <p:nvSpPr>
          <p:cNvPr id="3" name="Content Placeholder 2">
            <a:extLst>
              <a:ext uri="{FF2B5EF4-FFF2-40B4-BE49-F238E27FC236}">
                <a16:creationId xmlns:a16="http://schemas.microsoft.com/office/drawing/2014/main" id="{FBA75D3B-523F-6041-2A90-501F658E04DA}"/>
              </a:ext>
            </a:extLst>
          </p:cNvPr>
          <p:cNvSpPr>
            <a:spLocks noGrp="1"/>
          </p:cNvSpPr>
          <p:nvPr>
            <p:ph sz="half" idx="1"/>
          </p:nvPr>
        </p:nvSpPr>
        <p:spPr>
          <a:xfrm>
            <a:off x="457200" y="1600201"/>
            <a:ext cx="4038600" cy="3989040"/>
          </a:xfrm>
        </p:spPr>
        <p:txBody>
          <a:bodyPr>
            <a:normAutofit/>
          </a:bodyPr>
          <a:lstStyle/>
          <a:p>
            <a:pPr marL="514350" indent="-514350">
              <a:buAutoNum type="alphaLcPeriod"/>
            </a:pPr>
            <a:r>
              <a:rPr lang="en-GB" dirty="0"/>
              <a:t>90%</a:t>
            </a:r>
          </a:p>
          <a:p>
            <a:pPr marL="514350" indent="-514350">
              <a:buAutoNum type="alphaLcPeriod"/>
            </a:pPr>
            <a:r>
              <a:rPr lang="en-GB" dirty="0"/>
              <a:t>80%</a:t>
            </a:r>
          </a:p>
          <a:p>
            <a:pPr marL="514350" indent="-514350">
              <a:buAutoNum type="alphaLcPeriod"/>
            </a:pPr>
            <a:r>
              <a:rPr lang="en-GB" dirty="0"/>
              <a:t>70%</a:t>
            </a:r>
          </a:p>
        </p:txBody>
      </p:sp>
      <p:pic>
        <p:nvPicPr>
          <p:cNvPr id="7" name="Content Placeholder 6">
            <a:extLst>
              <a:ext uri="{FF2B5EF4-FFF2-40B4-BE49-F238E27FC236}">
                <a16:creationId xmlns:a16="http://schemas.microsoft.com/office/drawing/2014/main" id="{A5D730D5-D1A2-700F-2E51-61972121E930}"/>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48200" y="2347803"/>
            <a:ext cx="4038600" cy="2493835"/>
          </a:xfrm>
          <a:noFill/>
        </p:spPr>
      </p:pic>
    </p:spTree>
    <p:extLst>
      <p:ext uri="{BB962C8B-B14F-4D97-AF65-F5344CB8AC3E}">
        <p14:creationId xmlns:p14="http://schemas.microsoft.com/office/powerpoint/2010/main" val="17910988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EAE04-52B1-1AD7-92DB-B9DEF2A7F462}"/>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100"/>
              <a:t>What % of employees feel able to take time away from work to deal with personal issues?</a:t>
            </a:r>
          </a:p>
        </p:txBody>
      </p:sp>
      <p:sp>
        <p:nvSpPr>
          <p:cNvPr id="4" name="Content Placeholder 3">
            <a:extLst>
              <a:ext uri="{FF2B5EF4-FFF2-40B4-BE49-F238E27FC236}">
                <a16:creationId xmlns:a16="http://schemas.microsoft.com/office/drawing/2014/main" id="{F05527D9-DE2A-1368-D043-E3B945141307}"/>
              </a:ext>
            </a:extLst>
          </p:cNvPr>
          <p:cNvSpPr>
            <a:spLocks noGrp="1"/>
          </p:cNvSpPr>
          <p:nvPr>
            <p:ph sz="half" idx="1"/>
          </p:nvPr>
        </p:nvSpPr>
        <p:spPr>
          <a:xfrm>
            <a:off x="457200" y="1600201"/>
            <a:ext cx="4038600" cy="3989040"/>
          </a:xfrm>
        </p:spPr>
        <p:txBody>
          <a:bodyPr>
            <a:normAutofit/>
          </a:bodyPr>
          <a:lstStyle/>
          <a:p>
            <a:pPr marL="457200" indent="-457200">
              <a:buAutoNum type="alphaLcPeriod"/>
            </a:pPr>
            <a:r>
              <a:rPr lang="en-GB" dirty="0"/>
              <a:t>50%</a:t>
            </a:r>
          </a:p>
          <a:p>
            <a:pPr marL="457200" indent="-457200">
              <a:buAutoNum type="alphaLcPeriod"/>
            </a:pPr>
            <a:r>
              <a:rPr lang="en-GB" dirty="0"/>
              <a:t>60%</a:t>
            </a:r>
          </a:p>
          <a:p>
            <a:pPr marL="457200" indent="-457200">
              <a:buAutoNum type="alphaLcPeriod"/>
            </a:pPr>
            <a:r>
              <a:rPr lang="en-GB" dirty="0"/>
              <a:t>70%</a:t>
            </a:r>
          </a:p>
        </p:txBody>
      </p:sp>
      <p:pic>
        <p:nvPicPr>
          <p:cNvPr id="8" name="Content Placeholder 7">
            <a:extLst>
              <a:ext uri="{FF2B5EF4-FFF2-40B4-BE49-F238E27FC236}">
                <a16:creationId xmlns:a16="http://schemas.microsoft.com/office/drawing/2014/main" id="{21B821DD-6729-3B41-7862-96081793A54D}"/>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48200" y="2539637"/>
            <a:ext cx="4038600" cy="2110168"/>
          </a:xfrm>
          <a:noFill/>
        </p:spPr>
      </p:pic>
    </p:spTree>
    <p:extLst>
      <p:ext uri="{BB962C8B-B14F-4D97-AF65-F5344CB8AC3E}">
        <p14:creationId xmlns:p14="http://schemas.microsoft.com/office/powerpoint/2010/main" val="4144358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F85AB-377B-75FE-7B2D-9B59D47E87B7}"/>
              </a:ext>
            </a:extLst>
          </p:cNvPr>
          <p:cNvSpPr>
            <a:spLocks noGrp="1"/>
          </p:cNvSpPr>
          <p:nvPr>
            <p:ph type="title"/>
          </p:nvPr>
        </p:nvSpPr>
        <p:spPr>
          <a:xfrm>
            <a:off x="457200" y="274638"/>
            <a:ext cx="8229600" cy="1143000"/>
          </a:xfrm>
        </p:spPr>
        <p:txBody>
          <a:bodyPr anchor="ctr">
            <a:normAutofit/>
          </a:bodyPr>
          <a:lstStyle/>
          <a:p>
            <a:pPr>
              <a:lnSpc>
                <a:spcPct val="90000"/>
              </a:lnSpc>
            </a:pPr>
            <a:r>
              <a:rPr lang="en-GB" sz="2400"/>
              <a:t>What % of employees stated their manager was good at seeking the views of employees?</a:t>
            </a:r>
            <a:br>
              <a:rPr lang="en-GB" sz="2400"/>
            </a:br>
            <a:endParaRPr lang="en-GB" sz="2400"/>
          </a:p>
        </p:txBody>
      </p:sp>
      <p:sp>
        <p:nvSpPr>
          <p:cNvPr id="8" name="Content Placeholder 2">
            <a:extLst>
              <a:ext uri="{FF2B5EF4-FFF2-40B4-BE49-F238E27FC236}">
                <a16:creationId xmlns:a16="http://schemas.microsoft.com/office/drawing/2014/main" id="{A812FB34-50E1-802F-4416-13D205EC120F}"/>
              </a:ext>
            </a:extLst>
          </p:cNvPr>
          <p:cNvSpPr>
            <a:spLocks noGrp="1"/>
          </p:cNvSpPr>
          <p:nvPr>
            <p:ph sz="half" idx="1"/>
          </p:nvPr>
        </p:nvSpPr>
        <p:spPr>
          <a:xfrm>
            <a:off x="457200" y="1600201"/>
            <a:ext cx="4038600" cy="3989040"/>
          </a:xfrm>
        </p:spPr>
        <p:txBody>
          <a:bodyPr/>
          <a:lstStyle/>
          <a:p>
            <a:pPr marL="514350" indent="-514350">
              <a:buAutoNum type="alphaLcPeriod"/>
            </a:pPr>
            <a:r>
              <a:rPr lang="en-US" dirty="0"/>
              <a:t>71%</a:t>
            </a:r>
          </a:p>
          <a:p>
            <a:pPr marL="514350" indent="-514350">
              <a:buAutoNum type="alphaLcPeriod"/>
            </a:pPr>
            <a:r>
              <a:rPr lang="en-US" dirty="0"/>
              <a:t>61%</a:t>
            </a:r>
          </a:p>
          <a:p>
            <a:pPr marL="514350" indent="-514350">
              <a:buAutoNum type="alphaLcPeriod"/>
            </a:pPr>
            <a:r>
              <a:rPr lang="en-US" dirty="0"/>
              <a:t>51%</a:t>
            </a:r>
          </a:p>
        </p:txBody>
      </p:sp>
      <p:pic>
        <p:nvPicPr>
          <p:cNvPr id="5" name="Content Placeholder 4" descr="A group of people in a speech bubble">
            <a:extLst>
              <a:ext uri="{FF2B5EF4-FFF2-40B4-BE49-F238E27FC236}">
                <a16:creationId xmlns:a16="http://schemas.microsoft.com/office/drawing/2014/main" id="{917E827A-DEB6-3F3E-F442-E2F3DB127FB0}"/>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68862" y="2133161"/>
            <a:ext cx="3803904" cy="2139696"/>
          </a:xfrm>
        </p:spPr>
      </p:pic>
    </p:spTree>
    <p:extLst>
      <p:ext uri="{BB962C8B-B14F-4D97-AF65-F5344CB8AC3E}">
        <p14:creationId xmlns:p14="http://schemas.microsoft.com/office/powerpoint/2010/main" val="3983664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C3A4B-96D8-CEE0-8039-8B423AAF5225}"/>
              </a:ext>
            </a:extLst>
          </p:cNvPr>
          <p:cNvSpPr>
            <a:spLocks noGrp="1"/>
          </p:cNvSpPr>
          <p:nvPr>
            <p:ph type="title"/>
          </p:nvPr>
        </p:nvSpPr>
        <p:spPr>
          <a:xfrm>
            <a:off x="457200" y="274638"/>
            <a:ext cx="8229600" cy="1143000"/>
          </a:xfrm>
        </p:spPr>
        <p:txBody>
          <a:bodyPr anchor="ctr">
            <a:normAutofit/>
          </a:bodyPr>
          <a:lstStyle/>
          <a:p>
            <a:pPr>
              <a:lnSpc>
                <a:spcPct val="90000"/>
              </a:lnSpc>
            </a:pPr>
            <a:r>
              <a:rPr lang="en-GB" sz="2800"/>
              <a:t>What % of staff said their work impacts negatively or very negatively on their mental health? </a:t>
            </a:r>
          </a:p>
        </p:txBody>
      </p:sp>
      <p:sp>
        <p:nvSpPr>
          <p:cNvPr id="3" name="Content Placeholder 2">
            <a:extLst>
              <a:ext uri="{FF2B5EF4-FFF2-40B4-BE49-F238E27FC236}">
                <a16:creationId xmlns:a16="http://schemas.microsoft.com/office/drawing/2014/main" id="{AFB75E55-3739-0B65-3250-467703D564C7}"/>
              </a:ext>
            </a:extLst>
          </p:cNvPr>
          <p:cNvSpPr>
            <a:spLocks noGrp="1"/>
          </p:cNvSpPr>
          <p:nvPr>
            <p:ph sz="half" idx="1"/>
          </p:nvPr>
        </p:nvSpPr>
        <p:spPr>
          <a:xfrm>
            <a:off x="457200" y="1600201"/>
            <a:ext cx="4038600" cy="3989040"/>
          </a:xfrm>
        </p:spPr>
        <p:txBody>
          <a:bodyPr>
            <a:normAutofit/>
          </a:bodyPr>
          <a:lstStyle/>
          <a:p>
            <a:pPr marL="514350" indent="-514350">
              <a:buAutoNum type="alphaLcPeriod"/>
            </a:pPr>
            <a:r>
              <a:rPr lang="en-GB" dirty="0"/>
              <a:t>15%</a:t>
            </a:r>
          </a:p>
          <a:p>
            <a:pPr marL="514350" indent="-514350">
              <a:buAutoNum type="alphaLcPeriod"/>
            </a:pPr>
            <a:r>
              <a:rPr lang="en-GB" dirty="0"/>
              <a:t>25%</a:t>
            </a:r>
          </a:p>
          <a:p>
            <a:pPr marL="514350" indent="-514350">
              <a:buAutoNum type="alphaLcPeriod"/>
            </a:pPr>
            <a:r>
              <a:rPr lang="en-GB" dirty="0"/>
              <a:t>35%</a:t>
            </a:r>
          </a:p>
          <a:p>
            <a:pPr marL="0" indent="0">
              <a:buNone/>
            </a:pPr>
            <a:endParaRPr lang="en-GB" dirty="0"/>
          </a:p>
        </p:txBody>
      </p:sp>
      <p:pic>
        <p:nvPicPr>
          <p:cNvPr id="12" name="Content Placeholder 11" descr="A green leaf next to a white tile with black letters&#10;&#10;AI-generated content may be incorrect.">
            <a:extLst>
              <a:ext uri="{FF2B5EF4-FFF2-40B4-BE49-F238E27FC236}">
                <a16:creationId xmlns:a16="http://schemas.microsoft.com/office/drawing/2014/main" id="{2BE83D47-A2D2-2D34-7CB9-3322EEB0534B}"/>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48200" y="2539637"/>
            <a:ext cx="4038600" cy="2110168"/>
          </a:xfrm>
          <a:noFill/>
        </p:spPr>
      </p:pic>
    </p:spTree>
    <p:extLst>
      <p:ext uri="{BB962C8B-B14F-4D97-AF65-F5344CB8AC3E}">
        <p14:creationId xmlns:p14="http://schemas.microsoft.com/office/powerpoint/2010/main" val="6628486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BCC9CDA-300D-1338-7569-4040BB1048F5}"/>
              </a:ext>
            </a:extLst>
          </p:cNvPr>
          <p:cNvSpPr>
            <a:spLocks noGrp="1"/>
          </p:cNvSpPr>
          <p:nvPr>
            <p:ph type="title"/>
          </p:nvPr>
        </p:nvSpPr>
        <p:spPr>
          <a:xfrm>
            <a:off x="457200" y="274638"/>
            <a:ext cx="8229600" cy="1143000"/>
          </a:xfrm>
        </p:spPr>
        <p:txBody>
          <a:bodyPr anchor="ctr">
            <a:normAutofit/>
          </a:bodyPr>
          <a:lstStyle/>
          <a:p>
            <a:pPr>
              <a:lnSpc>
                <a:spcPct val="90000"/>
              </a:lnSpc>
            </a:pPr>
            <a:r>
              <a:rPr lang="en-US" sz="2800"/>
              <a:t>Which of the following is the top cited driver for the negative impact of work on mental health? </a:t>
            </a:r>
          </a:p>
        </p:txBody>
      </p:sp>
      <p:sp>
        <p:nvSpPr>
          <p:cNvPr id="16" name="Content Placeholder 2">
            <a:extLst>
              <a:ext uri="{FF2B5EF4-FFF2-40B4-BE49-F238E27FC236}">
                <a16:creationId xmlns:a16="http://schemas.microsoft.com/office/drawing/2014/main" id="{41585503-66B9-9267-D413-0DAE2DAD24DB}"/>
              </a:ext>
            </a:extLst>
          </p:cNvPr>
          <p:cNvSpPr>
            <a:spLocks noGrp="1"/>
          </p:cNvSpPr>
          <p:nvPr>
            <p:ph sz="half" idx="1"/>
          </p:nvPr>
        </p:nvSpPr>
        <p:spPr>
          <a:xfrm>
            <a:off x="457200" y="1600201"/>
            <a:ext cx="4038600" cy="3989040"/>
          </a:xfrm>
        </p:spPr>
        <p:txBody>
          <a:bodyPr/>
          <a:lstStyle/>
          <a:p>
            <a:pPr marL="514350" indent="-514350">
              <a:buAutoNum type="alphaLcPeriod"/>
            </a:pPr>
            <a:r>
              <a:rPr lang="en-US" dirty="0"/>
              <a:t>Poor relationships with colleagues</a:t>
            </a:r>
          </a:p>
          <a:p>
            <a:pPr marL="514350" indent="-514350">
              <a:buAutoNum type="alphaLcPeriod"/>
            </a:pPr>
            <a:r>
              <a:rPr lang="en-US" dirty="0"/>
              <a:t>Lack of line management support</a:t>
            </a:r>
          </a:p>
          <a:p>
            <a:pPr marL="514350" indent="-514350">
              <a:buAutoNum type="alphaLcPeriod"/>
            </a:pPr>
            <a:r>
              <a:rPr lang="en-US" dirty="0"/>
              <a:t>Workloads</a:t>
            </a:r>
          </a:p>
        </p:txBody>
      </p:sp>
      <p:sp>
        <p:nvSpPr>
          <p:cNvPr id="18" name="Content Placeholder 3">
            <a:extLst>
              <a:ext uri="{FF2B5EF4-FFF2-40B4-BE49-F238E27FC236}">
                <a16:creationId xmlns:a16="http://schemas.microsoft.com/office/drawing/2014/main" id="{57A14F7E-09D6-0FB5-33E3-5BC74255F6A4}"/>
              </a:ext>
            </a:extLst>
          </p:cNvPr>
          <p:cNvSpPr>
            <a:spLocks noGrp="1"/>
          </p:cNvSpPr>
          <p:nvPr>
            <p:ph sz="half" idx="2"/>
          </p:nvPr>
        </p:nvSpPr>
        <p:spPr>
          <a:xfrm>
            <a:off x="4648200" y="1600201"/>
            <a:ext cx="4038600" cy="3989040"/>
          </a:xfrm>
        </p:spPr>
        <p:txBody>
          <a:bodyPr/>
          <a:lstStyle/>
          <a:p>
            <a:endParaRPr lang="en-US"/>
          </a:p>
        </p:txBody>
      </p:sp>
    </p:spTree>
    <p:extLst>
      <p:ext uri="{BB962C8B-B14F-4D97-AF65-F5344CB8AC3E}">
        <p14:creationId xmlns:p14="http://schemas.microsoft.com/office/powerpoint/2010/main" val="18018970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4A051-1737-FEEB-F669-ADC3F6DDF0F7}"/>
              </a:ext>
            </a:extLst>
          </p:cNvPr>
          <p:cNvSpPr>
            <a:spLocks noGrp="1"/>
          </p:cNvSpPr>
          <p:nvPr>
            <p:ph type="title"/>
          </p:nvPr>
        </p:nvSpPr>
        <p:spPr/>
        <p:txBody>
          <a:bodyPr/>
          <a:lstStyle/>
          <a:p>
            <a:r>
              <a:rPr lang="en-GB" dirty="0"/>
              <a:t>Key dates</a:t>
            </a:r>
          </a:p>
        </p:txBody>
      </p:sp>
      <p:sp>
        <p:nvSpPr>
          <p:cNvPr id="3" name="Content Placeholder 2">
            <a:extLst>
              <a:ext uri="{FF2B5EF4-FFF2-40B4-BE49-F238E27FC236}">
                <a16:creationId xmlns:a16="http://schemas.microsoft.com/office/drawing/2014/main" id="{A1C5C119-594D-0621-729F-9548B09E636F}"/>
              </a:ext>
            </a:extLst>
          </p:cNvPr>
          <p:cNvSpPr>
            <a:spLocks noGrp="1"/>
          </p:cNvSpPr>
          <p:nvPr>
            <p:ph sz="half" idx="1"/>
          </p:nvPr>
        </p:nvSpPr>
        <p:spPr>
          <a:xfrm>
            <a:off x="457200" y="1600201"/>
            <a:ext cx="8229600" cy="3989040"/>
          </a:xfrm>
        </p:spPr>
        <p:txBody>
          <a:bodyPr/>
          <a:lstStyle/>
          <a:p>
            <a:r>
              <a:rPr lang="en-GB" dirty="0"/>
              <a:t>Next lecture 07/01/26</a:t>
            </a:r>
          </a:p>
          <a:p>
            <a:r>
              <a:rPr lang="en-GB" dirty="0"/>
              <a:t>Guest speaker 14/01/26</a:t>
            </a:r>
          </a:p>
          <a:p>
            <a:r>
              <a:rPr lang="en-GB" dirty="0"/>
              <a:t>Provisional feedback for first submission 19/01/26</a:t>
            </a:r>
          </a:p>
          <a:p>
            <a:r>
              <a:rPr lang="en-GB" dirty="0"/>
              <a:t>Draft deadline 09/02/26</a:t>
            </a:r>
          </a:p>
          <a:p>
            <a:r>
              <a:rPr lang="en-GB" dirty="0"/>
              <a:t>Final submission deadline 16/02/25</a:t>
            </a:r>
          </a:p>
          <a:p>
            <a:r>
              <a:rPr lang="en-GB" dirty="0"/>
              <a:t>Understanding the Business Context – Module feedback form on Moodle</a:t>
            </a:r>
          </a:p>
          <a:p>
            <a:endParaRPr lang="en-GB" dirty="0"/>
          </a:p>
        </p:txBody>
      </p:sp>
    </p:spTree>
    <p:extLst>
      <p:ext uri="{BB962C8B-B14F-4D97-AF65-F5344CB8AC3E}">
        <p14:creationId xmlns:p14="http://schemas.microsoft.com/office/powerpoint/2010/main" val="38186321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861251-3130-1605-25FA-EAFC58B519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CFA6A9-CBB1-A5F4-26E6-E7DC321BF555}"/>
              </a:ext>
            </a:extLst>
          </p:cNvPr>
          <p:cNvSpPr>
            <a:spLocks noGrp="1"/>
          </p:cNvSpPr>
          <p:nvPr>
            <p:ph type="ctrTitle"/>
          </p:nvPr>
        </p:nvSpPr>
        <p:spPr>
          <a:xfrm>
            <a:off x="-36120" y="1484784"/>
            <a:ext cx="9180512" cy="3846289"/>
          </a:xfrm>
        </p:spPr>
        <p:txBody>
          <a:bodyPr>
            <a:normAutofit/>
          </a:bodyPr>
          <a:lstStyle/>
          <a:p>
            <a:r>
              <a:rPr lang="en-GB" i="1" dirty="0">
                <a:solidFill>
                  <a:schemeClr val="bg1"/>
                </a:solidFill>
              </a:rPr>
              <a:t>Any questions?</a:t>
            </a:r>
            <a:br>
              <a:rPr lang="en-GB" i="1" dirty="0">
                <a:solidFill>
                  <a:schemeClr val="bg1"/>
                </a:solidFill>
              </a:rPr>
            </a:br>
            <a:br>
              <a:rPr lang="en-GB" i="1" dirty="0">
                <a:solidFill>
                  <a:schemeClr val="bg1"/>
                </a:solidFill>
              </a:rPr>
            </a:br>
            <a:r>
              <a:rPr lang="en-GB" sz="3100" i="1" dirty="0">
                <a:solidFill>
                  <a:schemeClr val="bg1"/>
                </a:solidFill>
              </a:rPr>
              <a:t>Rhiannon Akers, December  2025</a:t>
            </a:r>
            <a:endParaRPr lang="en-GB" sz="3100" dirty="0">
              <a:solidFill>
                <a:schemeClr val="bg1"/>
              </a:solidFill>
            </a:endParaRPr>
          </a:p>
        </p:txBody>
      </p:sp>
    </p:spTree>
    <p:extLst>
      <p:ext uri="{BB962C8B-B14F-4D97-AF65-F5344CB8AC3E}">
        <p14:creationId xmlns:p14="http://schemas.microsoft.com/office/powerpoint/2010/main" val="27164071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2003</Words>
  <Application>Microsoft Office PowerPoint</Application>
  <PresentationFormat>On-screen Show (4:3)</PresentationFormat>
  <Paragraphs>178</Paragraphs>
  <Slides>29</Slides>
  <Notes>26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-apple-system</vt:lpstr>
      <vt:lpstr>Museo</vt:lpstr>
      <vt:lpstr>Myriad Pro</vt:lpstr>
      <vt:lpstr>Arial</vt:lpstr>
      <vt:lpstr>Calibri</vt:lpstr>
      <vt:lpstr>open sans</vt:lpstr>
      <vt:lpstr>20140311PresentationUWTSDTemplate</vt:lpstr>
      <vt:lpstr>Shaping Cultures  Rhiannon Akers, December  2025</vt:lpstr>
      <vt:lpstr>Recommended reading</vt:lpstr>
      <vt:lpstr>PowerPoint Presentation</vt:lpstr>
      <vt:lpstr>Useful source</vt:lpstr>
      <vt:lpstr>Cultural confidence</vt:lpstr>
      <vt:lpstr>PowerPoint Presentation</vt:lpstr>
      <vt:lpstr>PowerPoint Presentation</vt:lpstr>
      <vt:lpstr>PowerPoint Presentation</vt:lpstr>
      <vt:lpstr>PowerPoint Presentation</vt:lpstr>
      <vt:lpstr>PowerPoint Presentation</vt:lpstr>
      <vt:lpstr>PowerPoint Presentation</vt:lpstr>
      <vt:lpstr> Edgar Schein model of organisational culture </vt:lpstr>
      <vt:lpstr>PowerPoint Presentation</vt:lpstr>
      <vt:lpstr>PowerPoint Presentation</vt:lpstr>
      <vt:lpstr>PowerPoint Presentation</vt:lpstr>
      <vt:lpstr>Examples</vt:lpstr>
      <vt:lpstr>PowerPoint Presentation</vt:lpstr>
      <vt:lpstr>PowerPoint Presentation</vt:lpstr>
      <vt:lpstr>Case Studies</vt:lpstr>
      <vt:lpstr>Is it possible to change culture? (Schein, 2010)</vt:lpstr>
      <vt:lpstr>Group activity</vt:lpstr>
      <vt:lpstr>CIPD Good Work Index 2025</vt:lpstr>
      <vt:lpstr>What % of employees say Flexible Working Agreements have had a positive impact on their quality of life? </vt:lpstr>
      <vt:lpstr>What % of employees feel able to take time away from work to deal with personal issues?</vt:lpstr>
      <vt:lpstr>What % of employees stated their manager was good at seeking the views of employees? </vt:lpstr>
      <vt:lpstr>What % of staff said their work impacts negatively or very negatively on their mental health? </vt:lpstr>
      <vt:lpstr>Which of the following is the top cited driver for the negative impact of work on mental health? </vt:lpstr>
      <vt:lpstr>Key dates</vt:lpstr>
      <vt:lpstr>Any questions?  Rhiannon Akers, December  2025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4</cp:revision>
  <cp:lastPrinted>2017-10-10T10:16:57Z</cp:lastPrinted>
  <dcterms:created xsi:type="dcterms:W3CDTF">2015-04-14T15:21:28Z</dcterms:created>
  <dcterms:modified xsi:type="dcterms:W3CDTF">2025-12-10T13:18:20Z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