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Lst>
  <p:sldIdLst>
    <p:sldId id="290" r:id="rId2"/>
    <p:sldId id="258" r:id="rId3"/>
    <p:sldId id="259" r:id="rId4"/>
    <p:sldId id="260" r:id="rId5"/>
    <p:sldId id="257" r:id="rId6"/>
    <p:sldId id="264" r:id="rId7"/>
    <p:sldId id="265" r:id="rId8"/>
    <p:sldId id="266" r:id="rId9"/>
    <p:sldId id="267" r:id="rId10"/>
    <p:sldId id="268" r:id="rId11"/>
    <p:sldId id="269" r:id="rId12"/>
    <p:sldId id="270" r:id="rId13"/>
    <p:sldId id="271" r:id="rId14"/>
    <p:sldId id="272" r:id="rId15"/>
    <p:sldId id="273" r:id="rId16"/>
    <p:sldId id="274" r:id="rId17"/>
    <p:sldId id="300" r:id="rId18"/>
    <p:sldId id="275" r:id="rId19"/>
    <p:sldId id="276" r:id="rId20"/>
    <p:sldId id="277" r:id="rId21"/>
    <p:sldId id="278" r:id="rId22"/>
    <p:sldId id="297" r:id="rId23"/>
    <p:sldId id="298" r:id="rId24"/>
    <p:sldId id="299" r:id="rId25"/>
    <p:sldId id="283" r:id="rId26"/>
    <p:sldId id="284" r:id="rId27"/>
    <p:sldId id="279" r:id="rId28"/>
    <p:sldId id="280" r:id="rId29"/>
    <p:sldId id="281" r:id="rId30"/>
    <p:sldId id="282" r:id="rId31"/>
    <p:sldId id="291" r:id="rId32"/>
    <p:sldId id="292" r:id="rId33"/>
    <p:sldId id="293" r:id="rId34"/>
    <p:sldId id="294" r:id="rId35"/>
    <p:sldId id="288" r:id="rId36"/>
    <p:sldId id="295" r:id="rId37"/>
    <p:sldId id="296" r:id="rId38"/>
    <p:sldId id="301" r:id="rId39"/>
  </p:sldIdLst>
  <p:sldSz cx="9144000" cy="6858000" type="screen4x3"/>
  <p:notesSz cx="6858000" cy="9144000"/>
  <p:defaultTextStyle>
    <a:defPPr>
      <a:defRPr lang="en-GB"/>
    </a:defPPr>
    <a:lvl1pPr algn="ctr" rtl="0" fontAlgn="base">
      <a:spcBef>
        <a:spcPct val="0"/>
      </a:spcBef>
      <a:spcAft>
        <a:spcPct val="0"/>
      </a:spcAft>
      <a:defRPr sz="4000" b="1" kern="1200">
        <a:solidFill>
          <a:schemeClr val="tx1"/>
        </a:solidFill>
        <a:latin typeface="Verdana" pitchFamily="34" charset="0"/>
        <a:ea typeface="+mn-ea"/>
        <a:cs typeface="+mn-cs"/>
      </a:defRPr>
    </a:lvl1pPr>
    <a:lvl2pPr marL="457200" algn="ctr" rtl="0" fontAlgn="base">
      <a:spcBef>
        <a:spcPct val="0"/>
      </a:spcBef>
      <a:spcAft>
        <a:spcPct val="0"/>
      </a:spcAft>
      <a:defRPr sz="4000" b="1" kern="1200">
        <a:solidFill>
          <a:schemeClr val="tx1"/>
        </a:solidFill>
        <a:latin typeface="Verdana" pitchFamily="34" charset="0"/>
        <a:ea typeface="+mn-ea"/>
        <a:cs typeface="+mn-cs"/>
      </a:defRPr>
    </a:lvl2pPr>
    <a:lvl3pPr marL="914400" algn="ctr" rtl="0" fontAlgn="base">
      <a:spcBef>
        <a:spcPct val="0"/>
      </a:spcBef>
      <a:spcAft>
        <a:spcPct val="0"/>
      </a:spcAft>
      <a:defRPr sz="4000" b="1" kern="1200">
        <a:solidFill>
          <a:schemeClr val="tx1"/>
        </a:solidFill>
        <a:latin typeface="Verdana" pitchFamily="34" charset="0"/>
        <a:ea typeface="+mn-ea"/>
        <a:cs typeface="+mn-cs"/>
      </a:defRPr>
    </a:lvl3pPr>
    <a:lvl4pPr marL="1371600" algn="ctr" rtl="0" fontAlgn="base">
      <a:spcBef>
        <a:spcPct val="0"/>
      </a:spcBef>
      <a:spcAft>
        <a:spcPct val="0"/>
      </a:spcAft>
      <a:defRPr sz="4000" b="1" kern="1200">
        <a:solidFill>
          <a:schemeClr val="tx1"/>
        </a:solidFill>
        <a:latin typeface="Verdana" pitchFamily="34" charset="0"/>
        <a:ea typeface="+mn-ea"/>
        <a:cs typeface="+mn-cs"/>
      </a:defRPr>
    </a:lvl4pPr>
    <a:lvl5pPr marL="1828800" algn="ctr" rtl="0" fontAlgn="base">
      <a:spcBef>
        <a:spcPct val="0"/>
      </a:spcBef>
      <a:spcAft>
        <a:spcPct val="0"/>
      </a:spcAft>
      <a:defRPr sz="4000" b="1" kern="1200">
        <a:solidFill>
          <a:schemeClr val="tx1"/>
        </a:solidFill>
        <a:latin typeface="Verdana" pitchFamily="34" charset="0"/>
        <a:ea typeface="+mn-ea"/>
        <a:cs typeface="+mn-cs"/>
      </a:defRPr>
    </a:lvl5pPr>
    <a:lvl6pPr marL="2286000" algn="l" defTabSz="914400" rtl="0" eaLnBrk="1" latinLnBrk="0" hangingPunct="1">
      <a:defRPr sz="4000" b="1" kern="1200">
        <a:solidFill>
          <a:schemeClr val="tx1"/>
        </a:solidFill>
        <a:latin typeface="Verdana" pitchFamily="34" charset="0"/>
        <a:ea typeface="+mn-ea"/>
        <a:cs typeface="+mn-cs"/>
      </a:defRPr>
    </a:lvl6pPr>
    <a:lvl7pPr marL="2743200" algn="l" defTabSz="914400" rtl="0" eaLnBrk="1" latinLnBrk="0" hangingPunct="1">
      <a:defRPr sz="4000" b="1" kern="1200">
        <a:solidFill>
          <a:schemeClr val="tx1"/>
        </a:solidFill>
        <a:latin typeface="Verdana" pitchFamily="34" charset="0"/>
        <a:ea typeface="+mn-ea"/>
        <a:cs typeface="+mn-cs"/>
      </a:defRPr>
    </a:lvl7pPr>
    <a:lvl8pPr marL="3200400" algn="l" defTabSz="914400" rtl="0" eaLnBrk="1" latinLnBrk="0" hangingPunct="1">
      <a:defRPr sz="4000" b="1" kern="1200">
        <a:solidFill>
          <a:schemeClr val="tx1"/>
        </a:solidFill>
        <a:latin typeface="Verdana" pitchFamily="34" charset="0"/>
        <a:ea typeface="+mn-ea"/>
        <a:cs typeface="+mn-cs"/>
      </a:defRPr>
    </a:lvl8pPr>
    <a:lvl9pPr marL="3657600" algn="l" defTabSz="914400" rtl="0" eaLnBrk="1" latinLnBrk="0" hangingPunct="1">
      <a:defRPr sz="4000" b="1" kern="1200">
        <a:solidFill>
          <a:schemeClr val="tx1"/>
        </a:solidFill>
        <a:latin typeface="Verdan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3554" name="Group 2"/>
          <p:cNvGrpSpPr>
            <a:grpSpLocks/>
          </p:cNvGrpSpPr>
          <p:nvPr/>
        </p:nvGrpSpPr>
        <p:grpSpPr bwMode="auto">
          <a:xfrm>
            <a:off x="0" y="0"/>
            <a:ext cx="9148763" cy="6851650"/>
            <a:chOff x="1" y="0"/>
            <a:chExt cx="5763" cy="4316"/>
          </a:xfrm>
        </p:grpSpPr>
        <p:sp>
          <p:nvSpPr>
            <p:cNvPr id="23555" name="Freeform 3"/>
            <p:cNvSpPr>
              <a:spLocks/>
            </p:cNvSpPr>
            <p:nvPr/>
          </p:nvSpPr>
          <p:spPr bwMode="hidden">
            <a:xfrm>
              <a:off x="5045" y="2626"/>
              <a:ext cx="719" cy="1690"/>
            </a:xfrm>
            <a:custGeom>
              <a:avLst/>
              <a:gdLst/>
              <a:ahLst/>
              <a:cxnLst>
                <a:cxn ang="0">
                  <a:pos x="717" y="72"/>
                </a:cxn>
                <a:cxn ang="0">
                  <a:pos x="717" y="0"/>
                </a:cxn>
                <a:cxn ang="0">
                  <a:pos x="699" y="101"/>
                </a:cxn>
                <a:cxn ang="0">
                  <a:pos x="675" y="209"/>
                </a:cxn>
                <a:cxn ang="0">
                  <a:pos x="627" y="389"/>
                </a:cxn>
                <a:cxn ang="0">
                  <a:pos x="574" y="569"/>
                </a:cxn>
                <a:cxn ang="0">
                  <a:pos x="502" y="749"/>
                </a:cxn>
                <a:cxn ang="0">
                  <a:pos x="424" y="935"/>
                </a:cxn>
                <a:cxn ang="0">
                  <a:pos x="334" y="1121"/>
                </a:cxn>
                <a:cxn ang="0">
                  <a:pos x="233" y="1312"/>
                </a:cxn>
                <a:cxn ang="0">
                  <a:pos x="125" y="1498"/>
                </a:cxn>
                <a:cxn ang="0">
                  <a:pos x="0" y="1690"/>
                </a:cxn>
                <a:cxn ang="0">
                  <a:pos x="11" y="1690"/>
                </a:cxn>
                <a:cxn ang="0">
                  <a:pos x="137" y="1498"/>
                </a:cxn>
                <a:cxn ang="0">
                  <a:pos x="245" y="1312"/>
                </a:cxn>
                <a:cxn ang="0">
                  <a:pos x="346" y="1121"/>
                </a:cxn>
                <a:cxn ang="0">
                  <a:pos x="436" y="935"/>
                </a:cxn>
                <a:cxn ang="0">
                  <a:pos x="514" y="749"/>
                </a:cxn>
                <a:cxn ang="0">
                  <a:pos x="585" y="569"/>
                </a:cxn>
                <a:cxn ang="0">
                  <a:pos x="639" y="389"/>
                </a:cxn>
                <a:cxn ang="0">
                  <a:pos x="687" y="209"/>
                </a:cxn>
                <a:cxn ang="0">
                  <a:pos x="705" y="143"/>
                </a:cxn>
                <a:cxn ang="0">
                  <a:pos x="717" y="72"/>
                </a:cxn>
                <a:cxn ang="0">
                  <a:pos x="717" y="72"/>
                </a:cxn>
              </a:cxnLst>
              <a:rect l="0" t="0" r="r" b="b"/>
              <a:pathLst>
                <a:path w="717" h="1690">
                  <a:moveTo>
                    <a:pt x="717" y="72"/>
                  </a:moveTo>
                  <a:lnTo>
                    <a:pt x="717" y="0"/>
                  </a:lnTo>
                  <a:lnTo>
                    <a:pt x="699" y="101"/>
                  </a:lnTo>
                  <a:lnTo>
                    <a:pt x="675" y="209"/>
                  </a:lnTo>
                  <a:lnTo>
                    <a:pt x="627" y="389"/>
                  </a:lnTo>
                  <a:lnTo>
                    <a:pt x="574" y="569"/>
                  </a:lnTo>
                  <a:lnTo>
                    <a:pt x="502" y="749"/>
                  </a:lnTo>
                  <a:lnTo>
                    <a:pt x="424" y="935"/>
                  </a:lnTo>
                  <a:lnTo>
                    <a:pt x="334" y="1121"/>
                  </a:lnTo>
                  <a:lnTo>
                    <a:pt x="233" y="1312"/>
                  </a:lnTo>
                  <a:lnTo>
                    <a:pt x="125" y="1498"/>
                  </a:lnTo>
                  <a:lnTo>
                    <a:pt x="0" y="1690"/>
                  </a:lnTo>
                  <a:lnTo>
                    <a:pt x="11" y="1690"/>
                  </a:lnTo>
                  <a:lnTo>
                    <a:pt x="137" y="1498"/>
                  </a:lnTo>
                  <a:lnTo>
                    <a:pt x="245" y="1312"/>
                  </a:lnTo>
                  <a:lnTo>
                    <a:pt x="346" y="1121"/>
                  </a:lnTo>
                  <a:lnTo>
                    <a:pt x="436" y="935"/>
                  </a:lnTo>
                  <a:lnTo>
                    <a:pt x="514" y="749"/>
                  </a:lnTo>
                  <a:lnTo>
                    <a:pt x="585" y="569"/>
                  </a:lnTo>
                  <a:lnTo>
                    <a:pt x="639" y="389"/>
                  </a:lnTo>
                  <a:lnTo>
                    <a:pt x="687" y="209"/>
                  </a:lnTo>
                  <a:lnTo>
                    <a:pt x="705" y="143"/>
                  </a:lnTo>
                  <a:lnTo>
                    <a:pt x="717" y="72"/>
                  </a:lnTo>
                  <a:lnTo>
                    <a:pt x="717" y="72"/>
                  </a:lnTo>
                  <a:close/>
                </a:path>
              </a:pathLst>
            </a:custGeom>
            <a:gradFill rotWithShape="0">
              <a:gsLst>
                <a:gs pos="0">
                  <a:schemeClr val="bg2"/>
                </a:gs>
                <a:gs pos="100000">
                  <a:schemeClr val="bg2">
                    <a:gamma/>
                    <a:shade val="60784"/>
                    <a:invGamma/>
                  </a:schemeClr>
                </a:gs>
              </a:gsLst>
              <a:lin ang="5400000" scaled="1"/>
            </a:gradFill>
            <a:ln w="9525">
              <a:noFill/>
              <a:round/>
              <a:headEnd/>
              <a:tailEnd/>
            </a:ln>
          </p:spPr>
          <p:txBody>
            <a:bodyPr/>
            <a:lstStyle/>
            <a:p>
              <a:endParaRPr lang="en-US"/>
            </a:p>
          </p:txBody>
        </p:sp>
        <p:sp>
          <p:nvSpPr>
            <p:cNvPr id="23556" name="Freeform 4"/>
            <p:cNvSpPr>
              <a:spLocks/>
            </p:cNvSpPr>
            <p:nvPr/>
          </p:nvSpPr>
          <p:spPr bwMode="hidden">
            <a:xfrm>
              <a:off x="5386" y="3794"/>
              <a:ext cx="378" cy="522"/>
            </a:xfrm>
            <a:custGeom>
              <a:avLst/>
              <a:gdLst/>
              <a:ahLst/>
              <a:cxnLst>
                <a:cxn ang="0">
                  <a:pos x="377" y="0"/>
                </a:cxn>
                <a:cxn ang="0">
                  <a:pos x="293" y="132"/>
                </a:cxn>
                <a:cxn ang="0">
                  <a:pos x="204" y="264"/>
                </a:cxn>
                <a:cxn ang="0">
                  <a:pos x="102" y="396"/>
                </a:cxn>
                <a:cxn ang="0">
                  <a:pos x="0" y="522"/>
                </a:cxn>
                <a:cxn ang="0">
                  <a:pos x="12" y="522"/>
                </a:cxn>
                <a:cxn ang="0">
                  <a:pos x="114" y="402"/>
                </a:cxn>
                <a:cxn ang="0">
                  <a:pos x="204" y="282"/>
                </a:cxn>
                <a:cxn ang="0">
                  <a:pos x="377" y="24"/>
                </a:cxn>
                <a:cxn ang="0">
                  <a:pos x="377" y="0"/>
                </a:cxn>
                <a:cxn ang="0">
                  <a:pos x="377" y="0"/>
                </a:cxn>
              </a:cxnLst>
              <a:rect l="0" t="0" r="r" b="b"/>
              <a:pathLst>
                <a:path w="377" h="522">
                  <a:moveTo>
                    <a:pt x="377" y="0"/>
                  </a:moveTo>
                  <a:lnTo>
                    <a:pt x="293" y="132"/>
                  </a:lnTo>
                  <a:lnTo>
                    <a:pt x="204" y="264"/>
                  </a:lnTo>
                  <a:lnTo>
                    <a:pt x="102" y="396"/>
                  </a:lnTo>
                  <a:lnTo>
                    <a:pt x="0" y="522"/>
                  </a:lnTo>
                  <a:lnTo>
                    <a:pt x="12" y="522"/>
                  </a:lnTo>
                  <a:lnTo>
                    <a:pt x="114" y="402"/>
                  </a:lnTo>
                  <a:lnTo>
                    <a:pt x="204" y="282"/>
                  </a:lnTo>
                  <a:lnTo>
                    <a:pt x="377" y="24"/>
                  </a:lnTo>
                  <a:lnTo>
                    <a:pt x="377" y="0"/>
                  </a:lnTo>
                  <a:lnTo>
                    <a:pt x="377" y="0"/>
                  </a:lnTo>
                  <a:close/>
                </a:path>
              </a:pathLst>
            </a:custGeom>
            <a:gradFill rotWithShape="0">
              <a:gsLst>
                <a:gs pos="0">
                  <a:schemeClr val="bg2"/>
                </a:gs>
                <a:gs pos="100000">
                  <a:schemeClr val="bg2">
                    <a:gamma/>
                    <a:shade val="60784"/>
                    <a:invGamma/>
                  </a:schemeClr>
                </a:gs>
              </a:gsLst>
              <a:lin ang="5400000" scaled="1"/>
            </a:gradFill>
            <a:ln w="9525">
              <a:noFill/>
              <a:round/>
              <a:headEnd/>
              <a:tailEnd/>
            </a:ln>
          </p:spPr>
          <p:txBody>
            <a:bodyPr/>
            <a:lstStyle/>
            <a:p>
              <a:endParaRPr lang="en-US"/>
            </a:p>
          </p:txBody>
        </p:sp>
        <p:sp>
          <p:nvSpPr>
            <p:cNvPr id="23557" name="Freeform 5"/>
            <p:cNvSpPr>
              <a:spLocks/>
            </p:cNvSpPr>
            <p:nvPr/>
          </p:nvSpPr>
          <p:spPr bwMode="hidden">
            <a:xfrm>
              <a:off x="5680" y="4214"/>
              <a:ext cx="84" cy="102"/>
            </a:xfrm>
            <a:custGeom>
              <a:avLst/>
              <a:gdLst/>
              <a:ahLst/>
              <a:cxnLst>
                <a:cxn ang="0">
                  <a:pos x="0" y="102"/>
                </a:cxn>
                <a:cxn ang="0">
                  <a:pos x="18" y="102"/>
                </a:cxn>
                <a:cxn ang="0">
                  <a:pos x="48" y="60"/>
                </a:cxn>
                <a:cxn ang="0">
                  <a:pos x="84" y="24"/>
                </a:cxn>
                <a:cxn ang="0">
                  <a:pos x="84" y="0"/>
                </a:cxn>
                <a:cxn ang="0">
                  <a:pos x="42" y="54"/>
                </a:cxn>
                <a:cxn ang="0">
                  <a:pos x="0" y="102"/>
                </a:cxn>
                <a:cxn ang="0">
                  <a:pos x="0" y="102"/>
                </a:cxn>
              </a:cxnLst>
              <a:rect l="0" t="0" r="r" b="b"/>
              <a:pathLst>
                <a:path w="84" h="102">
                  <a:moveTo>
                    <a:pt x="0" y="102"/>
                  </a:moveTo>
                  <a:lnTo>
                    <a:pt x="18" y="102"/>
                  </a:lnTo>
                  <a:lnTo>
                    <a:pt x="48" y="60"/>
                  </a:lnTo>
                  <a:lnTo>
                    <a:pt x="84" y="24"/>
                  </a:lnTo>
                  <a:lnTo>
                    <a:pt x="84" y="0"/>
                  </a:lnTo>
                  <a:lnTo>
                    <a:pt x="42" y="54"/>
                  </a:lnTo>
                  <a:lnTo>
                    <a:pt x="0" y="102"/>
                  </a:lnTo>
                  <a:lnTo>
                    <a:pt x="0" y="102"/>
                  </a:lnTo>
                  <a:close/>
                </a:path>
              </a:pathLst>
            </a:custGeom>
            <a:gradFill rotWithShape="0">
              <a:gsLst>
                <a:gs pos="0">
                  <a:schemeClr val="bg2"/>
                </a:gs>
                <a:gs pos="100000">
                  <a:schemeClr val="bg2">
                    <a:gamma/>
                    <a:shade val="60784"/>
                    <a:invGamma/>
                  </a:schemeClr>
                </a:gs>
              </a:gsLst>
              <a:lin ang="5400000" scaled="1"/>
            </a:gradFill>
            <a:ln w="9525">
              <a:noFill/>
              <a:round/>
              <a:headEnd/>
              <a:tailEnd/>
            </a:ln>
          </p:spPr>
          <p:txBody>
            <a:bodyPr/>
            <a:lstStyle/>
            <a:p>
              <a:endParaRPr lang="en-US"/>
            </a:p>
          </p:txBody>
        </p:sp>
        <p:grpSp>
          <p:nvGrpSpPr>
            <p:cNvPr id="23558" name="Group 6"/>
            <p:cNvGrpSpPr>
              <a:grpSpLocks/>
            </p:cNvGrpSpPr>
            <p:nvPr/>
          </p:nvGrpSpPr>
          <p:grpSpPr bwMode="auto">
            <a:xfrm>
              <a:off x="288" y="0"/>
              <a:ext cx="5098" cy="4316"/>
              <a:chOff x="288" y="0"/>
              <a:chExt cx="5098" cy="4316"/>
            </a:xfrm>
          </p:grpSpPr>
          <p:sp>
            <p:nvSpPr>
              <p:cNvPr id="23559" name="Freeform 7"/>
              <p:cNvSpPr>
                <a:spLocks/>
              </p:cNvSpPr>
              <p:nvPr userDrawn="1"/>
            </p:nvSpPr>
            <p:spPr bwMode="hidden">
              <a:xfrm>
                <a:off x="2789" y="0"/>
                <a:ext cx="72" cy="4316"/>
              </a:xfrm>
              <a:custGeom>
                <a:avLst/>
                <a:gdLst/>
                <a:ahLst/>
                <a:cxnLst>
                  <a:cxn ang="0">
                    <a:pos x="0" y="0"/>
                  </a:cxn>
                  <a:cxn ang="0">
                    <a:pos x="60" y="4316"/>
                  </a:cxn>
                  <a:cxn ang="0">
                    <a:pos x="72" y="4316"/>
                  </a:cxn>
                  <a:cxn ang="0">
                    <a:pos x="12" y="0"/>
                  </a:cxn>
                  <a:cxn ang="0">
                    <a:pos x="0" y="0"/>
                  </a:cxn>
                  <a:cxn ang="0">
                    <a:pos x="0" y="0"/>
                  </a:cxn>
                </a:cxnLst>
                <a:rect l="0" t="0" r="r" b="b"/>
                <a:pathLst>
                  <a:path w="72" h="4316">
                    <a:moveTo>
                      <a:pt x="0" y="0"/>
                    </a:moveTo>
                    <a:lnTo>
                      <a:pt x="60" y="4316"/>
                    </a:lnTo>
                    <a:lnTo>
                      <a:pt x="72" y="4316"/>
                    </a:lnTo>
                    <a:lnTo>
                      <a:pt x="12" y="0"/>
                    </a:lnTo>
                    <a:lnTo>
                      <a:pt x="0" y="0"/>
                    </a:lnTo>
                    <a:lnTo>
                      <a:pt x="0" y="0"/>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3560" name="Freeform 8"/>
              <p:cNvSpPr>
                <a:spLocks/>
              </p:cNvSpPr>
              <p:nvPr userDrawn="1"/>
            </p:nvSpPr>
            <p:spPr bwMode="hidden">
              <a:xfrm>
                <a:off x="3089" y="0"/>
                <a:ext cx="174" cy="4316"/>
              </a:xfrm>
              <a:custGeom>
                <a:avLst/>
                <a:gdLst/>
                <a:ahLst/>
                <a:cxnLst>
                  <a:cxn ang="0">
                    <a:pos x="24" y="0"/>
                  </a:cxn>
                  <a:cxn ang="0">
                    <a:pos x="12" y="0"/>
                  </a:cxn>
                  <a:cxn ang="0">
                    <a:pos x="42" y="216"/>
                  </a:cxn>
                  <a:cxn ang="0">
                    <a:pos x="72" y="444"/>
                  </a:cxn>
                  <a:cxn ang="0">
                    <a:pos x="96" y="689"/>
                  </a:cxn>
                  <a:cxn ang="0">
                    <a:pos x="120" y="947"/>
                  </a:cxn>
                  <a:cxn ang="0">
                    <a:pos x="132" y="1211"/>
                  </a:cxn>
                  <a:cxn ang="0">
                    <a:pos x="150" y="1487"/>
                  </a:cxn>
                  <a:cxn ang="0">
                    <a:pos x="156" y="1768"/>
                  </a:cxn>
                  <a:cxn ang="0">
                    <a:pos x="162" y="2062"/>
                  </a:cxn>
                  <a:cxn ang="0">
                    <a:pos x="156" y="2644"/>
                  </a:cxn>
                  <a:cxn ang="0">
                    <a:pos x="126" y="3225"/>
                  </a:cxn>
                  <a:cxn ang="0">
                    <a:pos x="108" y="3507"/>
                  </a:cxn>
                  <a:cxn ang="0">
                    <a:pos x="78" y="3788"/>
                  </a:cxn>
                  <a:cxn ang="0">
                    <a:pos x="42" y="4058"/>
                  </a:cxn>
                  <a:cxn ang="0">
                    <a:pos x="0" y="4316"/>
                  </a:cxn>
                  <a:cxn ang="0">
                    <a:pos x="12" y="4316"/>
                  </a:cxn>
                  <a:cxn ang="0">
                    <a:pos x="54" y="4058"/>
                  </a:cxn>
                  <a:cxn ang="0">
                    <a:pos x="90" y="3782"/>
                  </a:cxn>
                  <a:cxn ang="0">
                    <a:pos x="120" y="3507"/>
                  </a:cxn>
                  <a:cxn ang="0">
                    <a:pos x="138" y="3219"/>
                  </a:cxn>
                  <a:cxn ang="0">
                    <a:pos x="168" y="2638"/>
                  </a:cxn>
                  <a:cxn ang="0">
                    <a:pos x="174" y="2056"/>
                  </a:cxn>
                  <a:cxn ang="0">
                    <a:pos x="168" y="1768"/>
                  </a:cxn>
                  <a:cxn ang="0">
                    <a:pos x="162" y="1487"/>
                  </a:cxn>
                  <a:cxn ang="0">
                    <a:pos x="144" y="1211"/>
                  </a:cxn>
                  <a:cxn ang="0">
                    <a:pos x="132" y="941"/>
                  </a:cxn>
                  <a:cxn ang="0">
                    <a:pos x="108" y="689"/>
                  </a:cxn>
                  <a:cxn ang="0">
                    <a:pos x="84" y="444"/>
                  </a:cxn>
                  <a:cxn ang="0">
                    <a:pos x="54" y="216"/>
                  </a:cxn>
                  <a:cxn ang="0">
                    <a:pos x="24" y="0"/>
                  </a:cxn>
                  <a:cxn ang="0">
                    <a:pos x="24" y="0"/>
                  </a:cxn>
                </a:cxnLst>
                <a:rect l="0" t="0" r="r" b="b"/>
                <a:pathLst>
                  <a:path w="174" h="4316">
                    <a:moveTo>
                      <a:pt x="24" y="0"/>
                    </a:moveTo>
                    <a:lnTo>
                      <a:pt x="12" y="0"/>
                    </a:lnTo>
                    <a:lnTo>
                      <a:pt x="42" y="216"/>
                    </a:lnTo>
                    <a:lnTo>
                      <a:pt x="72" y="444"/>
                    </a:lnTo>
                    <a:lnTo>
                      <a:pt x="96" y="689"/>
                    </a:lnTo>
                    <a:lnTo>
                      <a:pt x="120" y="947"/>
                    </a:lnTo>
                    <a:lnTo>
                      <a:pt x="132" y="1211"/>
                    </a:lnTo>
                    <a:lnTo>
                      <a:pt x="150" y="1487"/>
                    </a:lnTo>
                    <a:lnTo>
                      <a:pt x="156" y="1768"/>
                    </a:lnTo>
                    <a:lnTo>
                      <a:pt x="162" y="2062"/>
                    </a:lnTo>
                    <a:lnTo>
                      <a:pt x="156" y="2644"/>
                    </a:lnTo>
                    <a:lnTo>
                      <a:pt x="126" y="3225"/>
                    </a:lnTo>
                    <a:lnTo>
                      <a:pt x="108" y="3507"/>
                    </a:lnTo>
                    <a:lnTo>
                      <a:pt x="78" y="3788"/>
                    </a:lnTo>
                    <a:lnTo>
                      <a:pt x="42" y="4058"/>
                    </a:lnTo>
                    <a:lnTo>
                      <a:pt x="0" y="4316"/>
                    </a:lnTo>
                    <a:lnTo>
                      <a:pt x="12" y="4316"/>
                    </a:lnTo>
                    <a:lnTo>
                      <a:pt x="54" y="4058"/>
                    </a:lnTo>
                    <a:lnTo>
                      <a:pt x="90" y="3782"/>
                    </a:lnTo>
                    <a:lnTo>
                      <a:pt x="120" y="3507"/>
                    </a:lnTo>
                    <a:lnTo>
                      <a:pt x="138" y="3219"/>
                    </a:lnTo>
                    <a:lnTo>
                      <a:pt x="168" y="2638"/>
                    </a:lnTo>
                    <a:lnTo>
                      <a:pt x="174" y="2056"/>
                    </a:lnTo>
                    <a:lnTo>
                      <a:pt x="168" y="1768"/>
                    </a:lnTo>
                    <a:lnTo>
                      <a:pt x="162" y="1487"/>
                    </a:lnTo>
                    <a:lnTo>
                      <a:pt x="144" y="1211"/>
                    </a:lnTo>
                    <a:lnTo>
                      <a:pt x="132" y="941"/>
                    </a:lnTo>
                    <a:lnTo>
                      <a:pt x="108" y="689"/>
                    </a:lnTo>
                    <a:lnTo>
                      <a:pt x="84" y="444"/>
                    </a:lnTo>
                    <a:lnTo>
                      <a:pt x="54" y="216"/>
                    </a:lnTo>
                    <a:lnTo>
                      <a:pt x="24" y="0"/>
                    </a:lnTo>
                    <a:lnTo>
                      <a:pt x="24" y="0"/>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3561" name="Freeform 9"/>
              <p:cNvSpPr>
                <a:spLocks/>
              </p:cNvSpPr>
              <p:nvPr userDrawn="1"/>
            </p:nvSpPr>
            <p:spPr bwMode="hidden">
              <a:xfrm>
                <a:off x="3358" y="0"/>
                <a:ext cx="337" cy="4316"/>
              </a:xfrm>
              <a:custGeom>
                <a:avLst/>
                <a:gdLst/>
                <a:ahLst/>
                <a:cxnLst>
                  <a:cxn ang="0">
                    <a:pos x="329" y="2014"/>
                  </a:cxn>
                  <a:cxn ang="0">
                    <a:pos x="317" y="1726"/>
                  </a:cxn>
                  <a:cxn ang="0">
                    <a:pos x="293" y="1445"/>
                  </a:cxn>
                  <a:cxn ang="0">
                    <a:pos x="263" y="1175"/>
                  </a:cxn>
                  <a:cxn ang="0">
                    <a:pos x="228" y="917"/>
                  </a:cxn>
                  <a:cxn ang="0">
                    <a:pos x="186" y="665"/>
                  </a:cxn>
                  <a:cxn ang="0">
                    <a:pos x="132" y="432"/>
                  </a:cxn>
                  <a:cxn ang="0">
                    <a:pos x="78" y="204"/>
                  </a:cxn>
                  <a:cxn ang="0">
                    <a:pos x="12" y="0"/>
                  </a:cxn>
                  <a:cxn ang="0">
                    <a:pos x="0" y="0"/>
                  </a:cxn>
                  <a:cxn ang="0">
                    <a:pos x="66" y="204"/>
                  </a:cxn>
                  <a:cxn ang="0">
                    <a:pos x="120" y="432"/>
                  </a:cxn>
                  <a:cxn ang="0">
                    <a:pos x="174" y="665"/>
                  </a:cxn>
                  <a:cxn ang="0">
                    <a:pos x="216" y="917"/>
                  </a:cxn>
                  <a:cxn ang="0">
                    <a:pos x="251" y="1175"/>
                  </a:cxn>
                  <a:cxn ang="0">
                    <a:pos x="281" y="1445"/>
                  </a:cxn>
                  <a:cxn ang="0">
                    <a:pos x="305" y="1726"/>
                  </a:cxn>
                  <a:cxn ang="0">
                    <a:pos x="317" y="2014"/>
                  </a:cxn>
                  <a:cxn ang="0">
                    <a:pos x="323" y="2314"/>
                  </a:cxn>
                  <a:cxn ang="0">
                    <a:pos x="317" y="2608"/>
                  </a:cxn>
                  <a:cxn ang="0">
                    <a:pos x="305" y="2907"/>
                  </a:cxn>
                  <a:cxn ang="0">
                    <a:pos x="281" y="3201"/>
                  </a:cxn>
                  <a:cxn ang="0">
                    <a:pos x="257" y="3489"/>
                  </a:cxn>
                  <a:cxn ang="0">
                    <a:pos x="216" y="3777"/>
                  </a:cxn>
                  <a:cxn ang="0">
                    <a:pos x="174" y="4052"/>
                  </a:cxn>
                  <a:cxn ang="0">
                    <a:pos x="120" y="4316"/>
                  </a:cxn>
                  <a:cxn ang="0">
                    <a:pos x="132" y="4316"/>
                  </a:cxn>
                  <a:cxn ang="0">
                    <a:pos x="186" y="4052"/>
                  </a:cxn>
                  <a:cxn ang="0">
                    <a:pos x="228" y="3777"/>
                  </a:cxn>
                  <a:cxn ang="0">
                    <a:pos x="269" y="3489"/>
                  </a:cxn>
                  <a:cxn ang="0">
                    <a:pos x="293" y="3201"/>
                  </a:cxn>
                  <a:cxn ang="0">
                    <a:pos x="317" y="2907"/>
                  </a:cxn>
                  <a:cxn ang="0">
                    <a:pos x="329" y="2608"/>
                  </a:cxn>
                  <a:cxn ang="0">
                    <a:pos x="335" y="2314"/>
                  </a:cxn>
                  <a:cxn ang="0">
                    <a:pos x="329" y="2014"/>
                  </a:cxn>
                  <a:cxn ang="0">
                    <a:pos x="329" y="2014"/>
                  </a:cxn>
                </a:cxnLst>
                <a:rect l="0" t="0" r="r" b="b"/>
                <a:pathLst>
                  <a:path w="335" h="4316">
                    <a:moveTo>
                      <a:pt x="329" y="2014"/>
                    </a:moveTo>
                    <a:lnTo>
                      <a:pt x="317" y="1726"/>
                    </a:lnTo>
                    <a:lnTo>
                      <a:pt x="293" y="1445"/>
                    </a:lnTo>
                    <a:lnTo>
                      <a:pt x="263" y="1175"/>
                    </a:lnTo>
                    <a:lnTo>
                      <a:pt x="228" y="917"/>
                    </a:lnTo>
                    <a:lnTo>
                      <a:pt x="186" y="665"/>
                    </a:lnTo>
                    <a:lnTo>
                      <a:pt x="132" y="432"/>
                    </a:lnTo>
                    <a:lnTo>
                      <a:pt x="78" y="204"/>
                    </a:lnTo>
                    <a:lnTo>
                      <a:pt x="12" y="0"/>
                    </a:lnTo>
                    <a:lnTo>
                      <a:pt x="0" y="0"/>
                    </a:lnTo>
                    <a:lnTo>
                      <a:pt x="66" y="204"/>
                    </a:lnTo>
                    <a:lnTo>
                      <a:pt x="120" y="432"/>
                    </a:lnTo>
                    <a:lnTo>
                      <a:pt x="174" y="665"/>
                    </a:lnTo>
                    <a:lnTo>
                      <a:pt x="216" y="917"/>
                    </a:lnTo>
                    <a:lnTo>
                      <a:pt x="251" y="1175"/>
                    </a:lnTo>
                    <a:lnTo>
                      <a:pt x="281" y="1445"/>
                    </a:lnTo>
                    <a:lnTo>
                      <a:pt x="305" y="1726"/>
                    </a:lnTo>
                    <a:lnTo>
                      <a:pt x="317" y="2014"/>
                    </a:lnTo>
                    <a:lnTo>
                      <a:pt x="323" y="2314"/>
                    </a:lnTo>
                    <a:lnTo>
                      <a:pt x="317" y="2608"/>
                    </a:lnTo>
                    <a:lnTo>
                      <a:pt x="305" y="2907"/>
                    </a:lnTo>
                    <a:lnTo>
                      <a:pt x="281" y="3201"/>
                    </a:lnTo>
                    <a:lnTo>
                      <a:pt x="257" y="3489"/>
                    </a:lnTo>
                    <a:lnTo>
                      <a:pt x="216" y="3777"/>
                    </a:lnTo>
                    <a:lnTo>
                      <a:pt x="174" y="4052"/>
                    </a:lnTo>
                    <a:lnTo>
                      <a:pt x="120" y="4316"/>
                    </a:lnTo>
                    <a:lnTo>
                      <a:pt x="132" y="4316"/>
                    </a:lnTo>
                    <a:lnTo>
                      <a:pt x="186" y="4052"/>
                    </a:lnTo>
                    <a:lnTo>
                      <a:pt x="228" y="3777"/>
                    </a:lnTo>
                    <a:lnTo>
                      <a:pt x="269" y="3489"/>
                    </a:lnTo>
                    <a:lnTo>
                      <a:pt x="293" y="3201"/>
                    </a:lnTo>
                    <a:lnTo>
                      <a:pt x="317" y="2907"/>
                    </a:lnTo>
                    <a:lnTo>
                      <a:pt x="329" y="2608"/>
                    </a:lnTo>
                    <a:lnTo>
                      <a:pt x="335" y="2314"/>
                    </a:lnTo>
                    <a:lnTo>
                      <a:pt x="329" y="2014"/>
                    </a:lnTo>
                    <a:lnTo>
                      <a:pt x="329" y="2014"/>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3562" name="Freeform 10"/>
              <p:cNvSpPr>
                <a:spLocks/>
              </p:cNvSpPr>
              <p:nvPr userDrawn="1"/>
            </p:nvSpPr>
            <p:spPr bwMode="hidden">
              <a:xfrm>
                <a:off x="3676" y="0"/>
                <a:ext cx="427" cy="4316"/>
              </a:xfrm>
              <a:custGeom>
                <a:avLst/>
                <a:gdLst/>
                <a:ahLst/>
                <a:cxnLst>
                  <a:cxn ang="0">
                    <a:pos x="413" y="1924"/>
                  </a:cxn>
                  <a:cxn ang="0">
                    <a:pos x="395" y="1690"/>
                  </a:cxn>
                  <a:cxn ang="0">
                    <a:pos x="365" y="1457"/>
                  </a:cxn>
                  <a:cxn ang="0">
                    <a:pos x="329" y="1229"/>
                  </a:cxn>
                  <a:cxn ang="0">
                    <a:pos x="281" y="1001"/>
                  </a:cxn>
                  <a:cxn ang="0">
                    <a:pos x="227" y="761"/>
                  </a:cxn>
                  <a:cxn ang="0">
                    <a:pos x="162" y="522"/>
                  </a:cxn>
                  <a:cxn ang="0">
                    <a:pos x="90" y="270"/>
                  </a:cxn>
                  <a:cxn ang="0">
                    <a:pos x="12" y="0"/>
                  </a:cxn>
                  <a:cxn ang="0">
                    <a:pos x="0" y="0"/>
                  </a:cxn>
                  <a:cxn ang="0">
                    <a:pos x="84" y="270"/>
                  </a:cxn>
                  <a:cxn ang="0">
                    <a:pos x="156" y="522"/>
                  </a:cxn>
                  <a:cxn ang="0">
                    <a:pos x="216" y="767"/>
                  </a:cxn>
                  <a:cxn ang="0">
                    <a:pos x="275" y="1001"/>
                  </a:cxn>
                  <a:cxn ang="0">
                    <a:pos x="317" y="1235"/>
                  </a:cxn>
                  <a:cxn ang="0">
                    <a:pos x="353" y="1463"/>
                  </a:cxn>
                  <a:cxn ang="0">
                    <a:pos x="383" y="1690"/>
                  </a:cxn>
                  <a:cxn ang="0">
                    <a:pos x="401" y="1924"/>
                  </a:cxn>
                  <a:cxn ang="0">
                    <a:pos x="413" y="2188"/>
                  </a:cxn>
                  <a:cxn ang="0">
                    <a:pos x="407" y="2458"/>
                  </a:cxn>
                  <a:cxn ang="0">
                    <a:pos x="395" y="2733"/>
                  </a:cxn>
                  <a:cxn ang="0">
                    <a:pos x="365" y="3021"/>
                  </a:cxn>
                  <a:cxn ang="0">
                    <a:pos x="329" y="3321"/>
                  </a:cxn>
                  <a:cxn ang="0">
                    <a:pos x="275" y="3639"/>
                  </a:cxn>
                  <a:cxn ang="0">
                    <a:pos x="204" y="3968"/>
                  </a:cxn>
                  <a:cxn ang="0">
                    <a:pos x="126" y="4316"/>
                  </a:cxn>
                  <a:cxn ang="0">
                    <a:pos x="138" y="4316"/>
                  </a:cxn>
                  <a:cxn ang="0">
                    <a:pos x="216" y="3968"/>
                  </a:cxn>
                  <a:cxn ang="0">
                    <a:pos x="287" y="3639"/>
                  </a:cxn>
                  <a:cxn ang="0">
                    <a:pos x="341" y="3321"/>
                  </a:cxn>
                  <a:cxn ang="0">
                    <a:pos x="377" y="3021"/>
                  </a:cxn>
                  <a:cxn ang="0">
                    <a:pos x="407" y="2733"/>
                  </a:cxn>
                  <a:cxn ang="0">
                    <a:pos x="419" y="2458"/>
                  </a:cxn>
                  <a:cxn ang="0">
                    <a:pos x="425" y="2188"/>
                  </a:cxn>
                  <a:cxn ang="0">
                    <a:pos x="413" y="1924"/>
                  </a:cxn>
                  <a:cxn ang="0">
                    <a:pos x="413" y="1924"/>
                  </a:cxn>
                </a:cxnLst>
                <a:rect l="0" t="0" r="r" b="b"/>
                <a:pathLst>
                  <a:path w="425" h="4316">
                    <a:moveTo>
                      <a:pt x="413" y="1924"/>
                    </a:moveTo>
                    <a:lnTo>
                      <a:pt x="395" y="1690"/>
                    </a:lnTo>
                    <a:lnTo>
                      <a:pt x="365" y="1457"/>
                    </a:lnTo>
                    <a:lnTo>
                      <a:pt x="329" y="1229"/>
                    </a:lnTo>
                    <a:lnTo>
                      <a:pt x="281" y="1001"/>
                    </a:lnTo>
                    <a:lnTo>
                      <a:pt x="227" y="761"/>
                    </a:lnTo>
                    <a:lnTo>
                      <a:pt x="162" y="522"/>
                    </a:lnTo>
                    <a:lnTo>
                      <a:pt x="90" y="270"/>
                    </a:lnTo>
                    <a:lnTo>
                      <a:pt x="12" y="0"/>
                    </a:lnTo>
                    <a:lnTo>
                      <a:pt x="0" y="0"/>
                    </a:lnTo>
                    <a:lnTo>
                      <a:pt x="84" y="270"/>
                    </a:lnTo>
                    <a:lnTo>
                      <a:pt x="156" y="522"/>
                    </a:lnTo>
                    <a:lnTo>
                      <a:pt x="216" y="767"/>
                    </a:lnTo>
                    <a:lnTo>
                      <a:pt x="275" y="1001"/>
                    </a:lnTo>
                    <a:lnTo>
                      <a:pt x="317" y="1235"/>
                    </a:lnTo>
                    <a:lnTo>
                      <a:pt x="353" y="1463"/>
                    </a:lnTo>
                    <a:lnTo>
                      <a:pt x="383" y="1690"/>
                    </a:lnTo>
                    <a:lnTo>
                      <a:pt x="401" y="1924"/>
                    </a:lnTo>
                    <a:lnTo>
                      <a:pt x="413" y="2188"/>
                    </a:lnTo>
                    <a:lnTo>
                      <a:pt x="407" y="2458"/>
                    </a:lnTo>
                    <a:lnTo>
                      <a:pt x="395" y="2733"/>
                    </a:lnTo>
                    <a:lnTo>
                      <a:pt x="365" y="3021"/>
                    </a:lnTo>
                    <a:lnTo>
                      <a:pt x="329" y="3321"/>
                    </a:lnTo>
                    <a:lnTo>
                      <a:pt x="275" y="3639"/>
                    </a:lnTo>
                    <a:lnTo>
                      <a:pt x="204" y="3968"/>
                    </a:lnTo>
                    <a:lnTo>
                      <a:pt x="126" y="4316"/>
                    </a:lnTo>
                    <a:lnTo>
                      <a:pt x="138" y="4316"/>
                    </a:lnTo>
                    <a:lnTo>
                      <a:pt x="216" y="3968"/>
                    </a:lnTo>
                    <a:lnTo>
                      <a:pt x="287" y="3639"/>
                    </a:lnTo>
                    <a:lnTo>
                      <a:pt x="341" y="3321"/>
                    </a:lnTo>
                    <a:lnTo>
                      <a:pt x="377" y="3021"/>
                    </a:lnTo>
                    <a:lnTo>
                      <a:pt x="407" y="2733"/>
                    </a:lnTo>
                    <a:lnTo>
                      <a:pt x="419" y="2458"/>
                    </a:lnTo>
                    <a:lnTo>
                      <a:pt x="425" y="2188"/>
                    </a:lnTo>
                    <a:lnTo>
                      <a:pt x="413" y="1924"/>
                    </a:lnTo>
                    <a:lnTo>
                      <a:pt x="413" y="1924"/>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3563" name="Freeform 11"/>
              <p:cNvSpPr>
                <a:spLocks/>
              </p:cNvSpPr>
              <p:nvPr userDrawn="1"/>
            </p:nvSpPr>
            <p:spPr bwMode="hidden">
              <a:xfrm>
                <a:off x="3946" y="0"/>
                <a:ext cx="558" cy="4316"/>
              </a:xfrm>
              <a:custGeom>
                <a:avLst/>
                <a:gdLst/>
                <a:ahLst/>
                <a:cxnLst>
                  <a:cxn ang="0">
                    <a:pos x="556" y="2020"/>
                  </a:cxn>
                  <a:cxn ang="0">
                    <a:pos x="538" y="1732"/>
                  </a:cxn>
                  <a:cxn ang="0">
                    <a:pos x="503" y="1445"/>
                  </a:cxn>
                  <a:cxn ang="0">
                    <a:pos x="455" y="1175"/>
                  </a:cxn>
                  <a:cxn ang="0">
                    <a:pos x="395" y="911"/>
                  </a:cxn>
                  <a:cxn ang="0">
                    <a:pos x="317" y="659"/>
                  </a:cxn>
                  <a:cxn ang="0">
                    <a:pos x="228" y="426"/>
                  </a:cxn>
                  <a:cxn ang="0">
                    <a:pos x="126" y="204"/>
                  </a:cxn>
                  <a:cxn ang="0">
                    <a:pos x="12" y="0"/>
                  </a:cxn>
                  <a:cxn ang="0">
                    <a:pos x="0" y="0"/>
                  </a:cxn>
                  <a:cxn ang="0">
                    <a:pos x="114" y="204"/>
                  </a:cxn>
                  <a:cxn ang="0">
                    <a:pos x="216" y="426"/>
                  </a:cxn>
                  <a:cxn ang="0">
                    <a:pos x="305" y="659"/>
                  </a:cxn>
                  <a:cxn ang="0">
                    <a:pos x="383" y="911"/>
                  </a:cxn>
                  <a:cxn ang="0">
                    <a:pos x="443" y="1175"/>
                  </a:cxn>
                  <a:cxn ang="0">
                    <a:pos x="491" y="1445"/>
                  </a:cxn>
                  <a:cxn ang="0">
                    <a:pos x="526" y="1732"/>
                  </a:cxn>
                  <a:cxn ang="0">
                    <a:pos x="544" y="2020"/>
                  </a:cxn>
                  <a:cxn ang="0">
                    <a:pos x="544" y="2326"/>
                  </a:cxn>
                  <a:cxn ang="0">
                    <a:pos x="532" y="2632"/>
                  </a:cxn>
                  <a:cxn ang="0">
                    <a:pos x="503" y="2931"/>
                  </a:cxn>
                  <a:cxn ang="0">
                    <a:pos x="455" y="3225"/>
                  </a:cxn>
                  <a:cxn ang="0">
                    <a:pos x="389" y="3513"/>
                  </a:cxn>
                  <a:cxn ang="0">
                    <a:pos x="311" y="3788"/>
                  </a:cxn>
                  <a:cxn ang="0">
                    <a:pos x="216" y="4058"/>
                  </a:cxn>
                  <a:cxn ang="0">
                    <a:pos x="102" y="4316"/>
                  </a:cxn>
                  <a:cxn ang="0">
                    <a:pos x="114" y="4316"/>
                  </a:cxn>
                  <a:cxn ang="0">
                    <a:pos x="228" y="4058"/>
                  </a:cxn>
                  <a:cxn ang="0">
                    <a:pos x="323" y="3788"/>
                  </a:cxn>
                  <a:cxn ang="0">
                    <a:pos x="401" y="3513"/>
                  </a:cxn>
                  <a:cxn ang="0">
                    <a:pos x="467" y="3225"/>
                  </a:cxn>
                  <a:cxn ang="0">
                    <a:pos x="515" y="2931"/>
                  </a:cxn>
                  <a:cxn ang="0">
                    <a:pos x="544" y="2632"/>
                  </a:cxn>
                  <a:cxn ang="0">
                    <a:pos x="556" y="2326"/>
                  </a:cxn>
                  <a:cxn ang="0">
                    <a:pos x="556" y="2020"/>
                  </a:cxn>
                  <a:cxn ang="0">
                    <a:pos x="556" y="2020"/>
                  </a:cxn>
                </a:cxnLst>
                <a:rect l="0" t="0" r="r" b="b"/>
                <a:pathLst>
                  <a:path w="556" h="4316">
                    <a:moveTo>
                      <a:pt x="556" y="2020"/>
                    </a:moveTo>
                    <a:lnTo>
                      <a:pt x="538" y="1732"/>
                    </a:lnTo>
                    <a:lnTo>
                      <a:pt x="503" y="1445"/>
                    </a:lnTo>
                    <a:lnTo>
                      <a:pt x="455" y="1175"/>
                    </a:lnTo>
                    <a:lnTo>
                      <a:pt x="395" y="911"/>
                    </a:lnTo>
                    <a:lnTo>
                      <a:pt x="317" y="659"/>
                    </a:lnTo>
                    <a:lnTo>
                      <a:pt x="228" y="426"/>
                    </a:lnTo>
                    <a:lnTo>
                      <a:pt x="126" y="204"/>
                    </a:lnTo>
                    <a:lnTo>
                      <a:pt x="12" y="0"/>
                    </a:lnTo>
                    <a:lnTo>
                      <a:pt x="0" y="0"/>
                    </a:lnTo>
                    <a:lnTo>
                      <a:pt x="114" y="204"/>
                    </a:lnTo>
                    <a:lnTo>
                      <a:pt x="216" y="426"/>
                    </a:lnTo>
                    <a:lnTo>
                      <a:pt x="305" y="659"/>
                    </a:lnTo>
                    <a:lnTo>
                      <a:pt x="383" y="911"/>
                    </a:lnTo>
                    <a:lnTo>
                      <a:pt x="443" y="1175"/>
                    </a:lnTo>
                    <a:lnTo>
                      <a:pt x="491" y="1445"/>
                    </a:lnTo>
                    <a:lnTo>
                      <a:pt x="526" y="1732"/>
                    </a:lnTo>
                    <a:lnTo>
                      <a:pt x="544" y="2020"/>
                    </a:lnTo>
                    <a:lnTo>
                      <a:pt x="544" y="2326"/>
                    </a:lnTo>
                    <a:lnTo>
                      <a:pt x="532" y="2632"/>
                    </a:lnTo>
                    <a:lnTo>
                      <a:pt x="503" y="2931"/>
                    </a:lnTo>
                    <a:lnTo>
                      <a:pt x="455" y="3225"/>
                    </a:lnTo>
                    <a:lnTo>
                      <a:pt x="389" y="3513"/>
                    </a:lnTo>
                    <a:lnTo>
                      <a:pt x="311" y="3788"/>
                    </a:lnTo>
                    <a:lnTo>
                      <a:pt x="216" y="4058"/>
                    </a:lnTo>
                    <a:lnTo>
                      <a:pt x="102" y="4316"/>
                    </a:lnTo>
                    <a:lnTo>
                      <a:pt x="114" y="4316"/>
                    </a:lnTo>
                    <a:lnTo>
                      <a:pt x="228" y="4058"/>
                    </a:lnTo>
                    <a:lnTo>
                      <a:pt x="323" y="3788"/>
                    </a:lnTo>
                    <a:lnTo>
                      <a:pt x="401" y="3513"/>
                    </a:lnTo>
                    <a:lnTo>
                      <a:pt x="467" y="3225"/>
                    </a:lnTo>
                    <a:lnTo>
                      <a:pt x="515" y="2931"/>
                    </a:lnTo>
                    <a:lnTo>
                      <a:pt x="544" y="2632"/>
                    </a:lnTo>
                    <a:lnTo>
                      <a:pt x="556" y="2326"/>
                    </a:lnTo>
                    <a:lnTo>
                      <a:pt x="556" y="2020"/>
                    </a:lnTo>
                    <a:lnTo>
                      <a:pt x="556" y="2020"/>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3564" name="Freeform 12"/>
              <p:cNvSpPr>
                <a:spLocks/>
              </p:cNvSpPr>
              <p:nvPr userDrawn="1"/>
            </p:nvSpPr>
            <p:spPr bwMode="hidden">
              <a:xfrm>
                <a:off x="4246" y="0"/>
                <a:ext cx="690" cy="4316"/>
              </a:xfrm>
              <a:custGeom>
                <a:avLst/>
                <a:gdLst/>
                <a:ahLst/>
                <a:cxnLst>
                  <a:cxn ang="0">
                    <a:pos x="688" y="2086"/>
                  </a:cxn>
                  <a:cxn ang="0">
                    <a:pos x="670" y="1810"/>
                  </a:cxn>
                  <a:cxn ang="0">
                    <a:pos x="634" y="1541"/>
                  </a:cxn>
                  <a:cxn ang="0">
                    <a:pos x="574" y="1271"/>
                  </a:cxn>
                  <a:cxn ang="0">
                    <a:pos x="497" y="1007"/>
                  </a:cxn>
                  <a:cxn ang="0">
                    <a:pos x="401" y="749"/>
                  </a:cxn>
                  <a:cxn ang="0">
                    <a:pos x="293" y="492"/>
                  </a:cxn>
                  <a:cxn ang="0">
                    <a:pos x="162" y="240"/>
                  </a:cxn>
                  <a:cxn ang="0">
                    <a:pos x="12" y="0"/>
                  </a:cxn>
                  <a:cxn ang="0">
                    <a:pos x="0" y="0"/>
                  </a:cxn>
                  <a:cxn ang="0">
                    <a:pos x="150" y="240"/>
                  </a:cxn>
                  <a:cxn ang="0">
                    <a:pos x="281" y="492"/>
                  </a:cxn>
                  <a:cxn ang="0">
                    <a:pos x="389" y="749"/>
                  </a:cxn>
                  <a:cxn ang="0">
                    <a:pos x="485" y="1007"/>
                  </a:cxn>
                  <a:cxn ang="0">
                    <a:pos x="562" y="1271"/>
                  </a:cxn>
                  <a:cxn ang="0">
                    <a:pos x="622" y="1541"/>
                  </a:cxn>
                  <a:cxn ang="0">
                    <a:pos x="658" y="1810"/>
                  </a:cxn>
                  <a:cxn ang="0">
                    <a:pos x="676" y="2086"/>
                  </a:cxn>
                  <a:cxn ang="0">
                    <a:pos x="676" y="2368"/>
                  </a:cxn>
                  <a:cxn ang="0">
                    <a:pos x="658" y="2650"/>
                  </a:cxn>
                  <a:cxn ang="0">
                    <a:pos x="616" y="2931"/>
                  </a:cxn>
                  <a:cxn ang="0">
                    <a:pos x="556" y="3213"/>
                  </a:cxn>
                  <a:cxn ang="0">
                    <a:pos x="473" y="3495"/>
                  </a:cxn>
                  <a:cxn ang="0">
                    <a:pos x="371" y="3777"/>
                  </a:cxn>
                  <a:cxn ang="0">
                    <a:pos x="251" y="4046"/>
                  </a:cxn>
                  <a:cxn ang="0">
                    <a:pos x="114" y="4316"/>
                  </a:cxn>
                  <a:cxn ang="0">
                    <a:pos x="126" y="4316"/>
                  </a:cxn>
                  <a:cxn ang="0">
                    <a:pos x="263" y="4046"/>
                  </a:cxn>
                  <a:cxn ang="0">
                    <a:pos x="383" y="3777"/>
                  </a:cxn>
                  <a:cxn ang="0">
                    <a:pos x="485" y="3495"/>
                  </a:cxn>
                  <a:cxn ang="0">
                    <a:pos x="568" y="3219"/>
                  </a:cxn>
                  <a:cxn ang="0">
                    <a:pos x="628" y="2937"/>
                  </a:cxn>
                  <a:cxn ang="0">
                    <a:pos x="670" y="2656"/>
                  </a:cxn>
                  <a:cxn ang="0">
                    <a:pos x="688" y="2368"/>
                  </a:cxn>
                  <a:cxn ang="0">
                    <a:pos x="688" y="2086"/>
                  </a:cxn>
                  <a:cxn ang="0">
                    <a:pos x="688" y="2086"/>
                  </a:cxn>
                </a:cxnLst>
                <a:rect l="0" t="0" r="r" b="b"/>
                <a:pathLst>
                  <a:path w="688" h="4316">
                    <a:moveTo>
                      <a:pt x="688" y="2086"/>
                    </a:moveTo>
                    <a:lnTo>
                      <a:pt x="670" y="1810"/>
                    </a:lnTo>
                    <a:lnTo>
                      <a:pt x="634" y="1541"/>
                    </a:lnTo>
                    <a:lnTo>
                      <a:pt x="574" y="1271"/>
                    </a:lnTo>
                    <a:lnTo>
                      <a:pt x="497" y="1007"/>
                    </a:lnTo>
                    <a:lnTo>
                      <a:pt x="401" y="749"/>
                    </a:lnTo>
                    <a:lnTo>
                      <a:pt x="293" y="492"/>
                    </a:lnTo>
                    <a:lnTo>
                      <a:pt x="162" y="240"/>
                    </a:lnTo>
                    <a:lnTo>
                      <a:pt x="12" y="0"/>
                    </a:lnTo>
                    <a:lnTo>
                      <a:pt x="0" y="0"/>
                    </a:lnTo>
                    <a:lnTo>
                      <a:pt x="150" y="240"/>
                    </a:lnTo>
                    <a:lnTo>
                      <a:pt x="281" y="492"/>
                    </a:lnTo>
                    <a:lnTo>
                      <a:pt x="389" y="749"/>
                    </a:lnTo>
                    <a:lnTo>
                      <a:pt x="485" y="1007"/>
                    </a:lnTo>
                    <a:lnTo>
                      <a:pt x="562" y="1271"/>
                    </a:lnTo>
                    <a:lnTo>
                      <a:pt x="622" y="1541"/>
                    </a:lnTo>
                    <a:lnTo>
                      <a:pt x="658" y="1810"/>
                    </a:lnTo>
                    <a:lnTo>
                      <a:pt x="676" y="2086"/>
                    </a:lnTo>
                    <a:lnTo>
                      <a:pt x="676" y="2368"/>
                    </a:lnTo>
                    <a:lnTo>
                      <a:pt x="658" y="2650"/>
                    </a:lnTo>
                    <a:lnTo>
                      <a:pt x="616" y="2931"/>
                    </a:lnTo>
                    <a:lnTo>
                      <a:pt x="556" y="3213"/>
                    </a:lnTo>
                    <a:lnTo>
                      <a:pt x="473" y="3495"/>
                    </a:lnTo>
                    <a:lnTo>
                      <a:pt x="371" y="3777"/>
                    </a:lnTo>
                    <a:lnTo>
                      <a:pt x="251" y="4046"/>
                    </a:lnTo>
                    <a:lnTo>
                      <a:pt x="114" y="4316"/>
                    </a:lnTo>
                    <a:lnTo>
                      <a:pt x="126" y="4316"/>
                    </a:lnTo>
                    <a:lnTo>
                      <a:pt x="263" y="4046"/>
                    </a:lnTo>
                    <a:lnTo>
                      <a:pt x="383" y="3777"/>
                    </a:lnTo>
                    <a:lnTo>
                      <a:pt x="485" y="3495"/>
                    </a:lnTo>
                    <a:lnTo>
                      <a:pt x="568" y="3219"/>
                    </a:lnTo>
                    <a:lnTo>
                      <a:pt x="628" y="2937"/>
                    </a:lnTo>
                    <a:lnTo>
                      <a:pt x="670" y="2656"/>
                    </a:lnTo>
                    <a:lnTo>
                      <a:pt x="688" y="2368"/>
                    </a:lnTo>
                    <a:lnTo>
                      <a:pt x="688" y="2086"/>
                    </a:lnTo>
                    <a:lnTo>
                      <a:pt x="688" y="2086"/>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3565" name="Freeform 13"/>
              <p:cNvSpPr>
                <a:spLocks/>
              </p:cNvSpPr>
              <p:nvPr userDrawn="1"/>
            </p:nvSpPr>
            <p:spPr bwMode="hidden">
              <a:xfrm>
                <a:off x="4522" y="0"/>
                <a:ext cx="864" cy="4316"/>
              </a:xfrm>
              <a:custGeom>
                <a:avLst/>
                <a:gdLst/>
                <a:ahLst/>
                <a:cxnLst>
                  <a:cxn ang="0">
                    <a:pos x="855" y="2128"/>
                  </a:cxn>
                  <a:cxn ang="0">
                    <a:pos x="831" y="1834"/>
                  </a:cxn>
                  <a:cxn ang="0">
                    <a:pos x="808" y="1684"/>
                  </a:cxn>
                  <a:cxn ang="0">
                    <a:pos x="784" y="1541"/>
                  </a:cxn>
                  <a:cxn ang="0">
                    <a:pos x="748" y="1397"/>
                  </a:cxn>
                  <a:cxn ang="0">
                    <a:pos x="712" y="1253"/>
                  </a:cxn>
                  <a:cxn ang="0">
                    <a:pos x="664" y="1115"/>
                  </a:cxn>
                  <a:cxn ang="0">
                    <a:pos x="610" y="977"/>
                  </a:cxn>
                  <a:cxn ang="0">
                    <a:pos x="491" y="719"/>
                  </a:cxn>
                  <a:cxn ang="0">
                    <a:pos x="353" y="468"/>
                  </a:cxn>
                  <a:cxn ang="0">
                    <a:pos x="192" y="228"/>
                  </a:cxn>
                  <a:cxn ang="0">
                    <a:pos x="12" y="0"/>
                  </a:cxn>
                  <a:cxn ang="0">
                    <a:pos x="0" y="0"/>
                  </a:cxn>
                  <a:cxn ang="0">
                    <a:pos x="180" y="228"/>
                  </a:cxn>
                  <a:cxn ang="0">
                    <a:pos x="341" y="468"/>
                  </a:cxn>
                  <a:cxn ang="0">
                    <a:pos x="479" y="719"/>
                  </a:cxn>
                  <a:cxn ang="0">
                    <a:pos x="598" y="983"/>
                  </a:cxn>
                  <a:cxn ang="0">
                    <a:pos x="652" y="1121"/>
                  </a:cxn>
                  <a:cxn ang="0">
                    <a:pos x="700" y="1259"/>
                  </a:cxn>
                  <a:cxn ang="0">
                    <a:pos x="736" y="1403"/>
                  </a:cxn>
                  <a:cxn ang="0">
                    <a:pos x="772" y="1547"/>
                  </a:cxn>
                  <a:cxn ang="0">
                    <a:pos x="802" y="1690"/>
                  </a:cxn>
                  <a:cxn ang="0">
                    <a:pos x="819" y="1834"/>
                  </a:cxn>
                  <a:cxn ang="0">
                    <a:pos x="837" y="1984"/>
                  </a:cxn>
                  <a:cxn ang="0">
                    <a:pos x="843" y="2128"/>
                  </a:cxn>
                  <a:cxn ang="0">
                    <a:pos x="849" y="2278"/>
                  </a:cxn>
                  <a:cxn ang="0">
                    <a:pos x="843" y="2428"/>
                  </a:cxn>
                  <a:cxn ang="0">
                    <a:pos x="831" y="2572"/>
                  </a:cxn>
                  <a:cxn ang="0">
                    <a:pos x="819" y="2721"/>
                  </a:cxn>
                  <a:cxn ang="0">
                    <a:pos x="796" y="2865"/>
                  </a:cxn>
                  <a:cxn ang="0">
                    <a:pos x="766" y="3015"/>
                  </a:cxn>
                  <a:cxn ang="0">
                    <a:pos x="724" y="3159"/>
                  </a:cxn>
                  <a:cxn ang="0">
                    <a:pos x="682" y="3303"/>
                  </a:cxn>
                  <a:cxn ang="0">
                    <a:pos x="586" y="3567"/>
                  </a:cxn>
                  <a:cxn ang="0">
                    <a:pos x="473" y="3824"/>
                  </a:cxn>
                  <a:cxn ang="0">
                    <a:pos x="335" y="4076"/>
                  </a:cxn>
                  <a:cxn ang="0">
                    <a:pos x="180" y="4316"/>
                  </a:cxn>
                  <a:cxn ang="0">
                    <a:pos x="192" y="4316"/>
                  </a:cxn>
                  <a:cxn ang="0">
                    <a:pos x="347" y="4076"/>
                  </a:cxn>
                  <a:cxn ang="0">
                    <a:pos x="485" y="3824"/>
                  </a:cxn>
                  <a:cxn ang="0">
                    <a:pos x="598" y="3573"/>
                  </a:cxn>
                  <a:cxn ang="0">
                    <a:pos x="694" y="3309"/>
                  </a:cxn>
                  <a:cxn ang="0">
                    <a:pos x="736" y="3165"/>
                  </a:cxn>
                  <a:cxn ang="0">
                    <a:pos x="778" y="3021"/>
                  </a:cxn>
                  <a:cxn ang="0">
                    <a:pos x="808" y="2871"/>
                  </a:cxn>
                  <a:cxn ang="0">
                    <a:pos x="831" y="2727"/>
                  </a:cxn>
                  <a:cxn ang="0">
                    <a:pos x="843" y="2578"/>
                  </a:cxn>
                  <a:cxn ang="0">
                    <a:pos x="855" y="2428"/>
                  </a:cxn>
                  <a:cxn ang="0">
                    <a:pos x="861" y="2278"/>
                  </a:cxn>
                  <a:cxn ang="0">
                    <a:pos x="855" y="2128"/>
                  </a:cxn>
                  <a:cxn ang="0">
                    <a:pos x="855" y="2128"/>
                  </a:cxn>
                </a:cxnLst>
                <a:rect l="0" t="0" r="r" b="b"/>
                <a:pathLst>
                  <a:path w="861" h="4316">
                    <a:moveTo>
                      <a:pt x="855" y="2128"/>
                    </a:moveTo>
                    <a:lnTo>
                      <a:pt x="831" y="1834"/>
                    </a:lnTo>
                    <a:lnTo>
                      <a:pt x="808" y="1684"/>
                    </a:lnTo>
                    <a:lnTo>
                      <a:pt x="784" y="1541"/>
                    </a:lnTo>
                    <a:lnTo>
                      <a:pt x="748" y="1397"/>
                    </a:lnTo>
                    <a:lnTo>
                      <a:pt x="712" y="1253"/>
                    </a:lnTo>
                    <a:lnTo>
                      <a:pt x="664" y="1115"/>
                    </a:lnTo>
                    <a:lnTo>
                      <a:pt x="610" y="977"/>
                    </a:lnTo>
                    <a:lnTo>
                      <a:pt x="491" y="719"/>
                    </a:lnTo>
                    <a:lnTo>
                      <a:pt x="353" y="468"/>
                    </a:lnTo>
                    <a:lnTo>
                      <a:pt x="192" y="228"/>
                    </a:lnTo>
                    <a:lnTo>
                      <a:pt x="12" y="0"/>
                    </a:lnTo>
                    <a:lnTo>
                      <a:pt x="0" y="0"/>
                    </a:lnTo>
                    <a:lnTo>
                      <a:pt x="180" y="228"/>
                    </a:lnTo>
                    <a:lnTo>
                      <a:pt x="341" y="468"/>
                    </a:lnTo>
                    <a:lnTo>
                      <a:pt x="479" y="719"/>
                    </a:lnTo>
                    <a:lnTo>
                      <a:pt x="598" y="983"/>
                    </a:lnTo>
                    <a:lnTo>
                      <a:pt x="652" y="1121"/>
                    </a:lnTo>
                    <a:lnTo>
                      <a:pt x="700" y="1259"/>
                    </a:lnTo>
                    <a:lnTo>
                      <a:pt x="736" y="1403"/>
                    </a:lnTo>
                    <a:lnTo>
                      <a:pt x="772" y="1547"/>
                    </a:lnTo>
                    <a:lnTo>
                      <a:pt x="802" y="1690"/>
                    </a:lnTo>
                    <a:lnTo>
                      <a:pt x="819" y="1834"/>
                    </a:lnTo>
                    <a:lnTo>
                      <a:pt x="837" y="1984"/>
                    </a:lnTo>
                    <a:lnTo>
                      <a:pt x="843" y="2128"/>
                    </a:lnTo>
                    <a:lnTo>
                      <a:pt x="849" y="2278"/>
                    </a:lnTo>
                    <a:lnTo>
                      <a:pt x="843" y="2428"/>
                    </a:lnTo>
                    <a:lnTo>
                      <a:pt x="831" y="2572"/>
                    </a:lnTo>
                    <a:lnTo>
                      <a:pt x="819" y="2721"/>
                    </a:lnTo>
                    <a:lnTo>
                      <a:pt x="796" y="2865"/>
                    </a:lnTo>
                    <a:lnTo>
                      <a:pt x="766" y="3015"/>
                    </a:lnTo>
                    <a:lnTo>
                      <a:pt x="724" y="3159"/>
                    </a:lnTo>
                    <a:lnTo>
                      <a:pt x="682" y="3303"/>
                    </a:lnTo>
                    <a:lnTo>
                      <a:pt x="586" y="3567"/>
                    </a:lnTo>
                    <a:lnTo>
                      <a:pt x="473" y="3824"/>
                    </a:lnTo>
                    <a:lnTo>
                      <a:pt x="335" y="4076"/>
                    </a:lnTo>
                    <a:lnTo>
                      <a:pt x="180" y="4316"/>
                    </a:lnTo>
                    <a:lnTo>
                      <a:pt x="192" y="4316"/>
                    </a:lnTo>
                    <a:lnTo>
                      <a:pt x="347" y="4076"/>
                    </a:lnTo>
                    <a:lnTo>
                      <a:pt x="485" y="3824"/>
                    </a:lnTo>
                    <a:lnTo>
                      <a:pt x="598" y="3573"/>
                    </a:lnTo>
                    <a:lnTo>
                      <a:pt x="694" y="3309"/>
                    </a:lnTo>
                    <a:lnTo>
                      <a:pt x="736" y="3165"/>
                    </a:lnTo>
                    <a:lnTo>
                      <a:pt x="778" y="3021"/>
                    </a:lnTo>
                    <a:lnTo>
                      <a:pt x="808" y="2871"/>
                    </a:lnTo>
                    <a:lnTo>
                      <a:pt x="831" y="2727"/>
                    </a:lnTo>
                    <a:lnTo>
                      <a:pt x="843" y="2578"/>
                    </a:lnTo>
                    <a:lnTo>
                      <a:pt x="855" y="2428"/>
                    </a:lnTo>
                    <a:lnTo>
                      <a:pt x="861" y="2278"/>
                    </a:lnTo>
                    <a:lnTo>
                      <a:pt x="855" y="2128"/>
                    </a:lnTo>
                    <a:lnTo>
                      <a:pt x="855" y="2128"/>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3566" name="Freeform 14"/>
              <p:cNvSpPr>
                <a:spLocks/>
              </p:cNvSpPr>
              <p:nvPr userDrawn="1"/>
            </p:nvSpPr>
            <p:spPr bwMode="hidden">
              <a:xfrm>
                <a:off x="2399" y="0"/>
                <a:ext cx="150" cy="4316"/>
              </a:xfrm>
              <a:custGeom>
                <a:avLst/>
                <a:gdLst/>
                <a:ahLst/>
                <a:cxnLst>
                  <a:cxn ang="0">
                    <a:pos x="18" y="1942"/>
                  </a:cxn>
                  <a:cxn ang="0">
                    <a:pos x="30" y="1630"/>
                  </a:cxn>
                  <a:cxn ang="0">
                    <a:pos x="42" y="1331"/>
                  </a:cxn>
                  <a:cxn ang="0">
                    <a:pos x="59" y="1055"/>
                  </a:cxn>
                  <a:cxn ang="0">
                    <a:pos x="77" y="791"/>
                  </a:cxn>
                  <a:cxn ang="0">
                    <a:pos x="83" y="671"/>
                  </a:cxn>
                  <a:cxn ang="0">
                    <a:pos x="95" y="557"/>
                  </a:cxn>
                  <a:cxn ang="0">
                    <a:pos x="107" y="444"/>
                  </a:cxn>
                  <a:cxn ang="0">
                    <a:pos x="113" y="342"/>
                  </a:cxn>
                  <a:cxn ang="0">
                    <a:pos x="125" y="246"/>
                  </a:cxn>
                  <a:cxn ang="0">
                    <a:pos x="131" y="156"/>
                  </a:cxn>
                  <a:cxn ang="0">
                    <a:pos x="143" y="72"/>
                  </a:cxn>
                  <a:cxn ang="0">
                    <a:pos x="149" y="0"/>
                  </a:cxn>
                  <a:cxn ang="0">
                    <a:pos x="137" y="0"/>
                  </a:cxn>
                  <a:cxn ang="0">
                    <a:pos x="131" y="72"/>
                  </a:cxn>
                  <a:cxn ang="0">
                    <a:pos x="119" y="156"/>
                  </a:cxn>
                  <a:cxn ang="0">
                    <a:pos x="113" y="246"/>
                  </a:cxn>
                  <a:cxn ang="0">
                    <a:pos x="101" y="342"/>
                  </a:cxn>
                  <a:cxn ang="0">
                    <a:pos x="95" y="444"/>
                  </a:cxn>
                  <a:cxn ang="0">
                    <a:pos x="83" y="557"/>
                  </a:cxn>
                  <a:cxn ang="0">
                    <a:pos x="71" y="671"/>
                  </a:cxn>
                  <a:cxn ang="0">
                    <a:pos x="65" y="791"/>
                  </a:cxn>
                  <a:cxn ang="0">
                    <a:pos x="48" y="1055"/>
                  </a:cxn>
                  <a:cxn ang="0">
                    <a:pos x="30" y="1331"/>
                  </a:cxn>
                  <a:cxn ang="0">
                    <a:pos x="18" y="1630"/>
                  </a:cxn>
                  <a:cxn ang="0">
                    <a:pos x="6" y="1942"/>
                  </a:cxn>
                  <a:cxn ang="0">
                    <a:pos x="0" y="2278"/>
                  </a:cxn>
                  <a:cxn ang="0">
                    <a:pos x="6" y="2602"/>
                  </a:cxn>
                  <a:cxn ang="0">
                    <a:pos x="12" y="2919"/>
                  </a:cxn>
                  <a:cxn ang="0">
                    <a:pos x="24" y="3219"/>
                  </a:cxn>
                  <a:cxn ang="0">
                    <a:pos x="36" y="3513"/>
                  </a:cxn>
                  <a:cxn ang="0">
                    <a:pos x="59" y="3794"/>
                  </a:cxn>
                  <a:cxn ang="0">
                    <a:pos x="89" y="4058"/>
                  </a:cxn>
                  <a:cxn ang="0">
                    <a:pos x="125" y="4316"/>
                  </a:cxn>
                  <a:cxn ang="0">
                    <a:pos x="137" y="4316"/>
                  </a:cxn>
                  <a:cxn ang="0">
                    <a:pos x="101" y="4058"/>
                  </a:cxn>
                  <a:cxn ang="0">
                    <a:pos x="71" y="3794"/>
                  </a:cxn>
                  <a:cxn ang="0">
                    <a:pos x="48" y="3513"/>
                  </a:cxn>
                  <a:cxn ang="0">
                    <a:pos x="36" y="3225"/>
                  </a:cxn>
                  <a:cxn ang="0">
                    <a:pos x="24" y="2919"/>
                  </a:cxn>
                  <a:cxn ang="0">
                    <a:pos x="18" y="2608"/>
                  </a:cxn>
                  <a:cxn ang="0">
                    <a:pos x="12" y="2278"/>
                  </a:cxn>
                  <a:cxn ang="0">
                    <a:pos x="18" y="1942"/>
                  </a:cxn>
                  <a:cxn ang="0">
                    <a:pos x="18" y="1942"/>
                  </a:cxn>
                </a:cxnLst>
                <a:rect l="0" t="0" r="r" b="b"/>
                <a:pathLst>
                  <a:path w="149" h="4316">
                    <a:moveTo>
                      <a:pt x="18" y="1942"/>
                    </a:moveTo>
                    <a:lnTo>
                      <a:pt x="30" y="1630"/>
                    </a:lnTo>
                    <a:lnTo>
                      <a:pt x="42" y="1331"/>
                    </a:lnTo>
                    <a:lnTo>
                      <a:pt x="59" y="1055"/>
                    </a:lnTo>
                    <a:lnTo>
                      <a:pt x="77" y="791"/>
                    </a:lnTo>
                    <a:lnTo>
                      <a:pt x="83" y="671"/>
                    </a:lnTo>
                    <a:lnTo>
                      <a:pt x="95" y="557"/>
                    </a:lnTo>
                    <a:lnTo>
                      <a:pt x="107" y="444"/>
                    </a:lnTo>
                    <a:lnTo>
                      <a:pt x="113" y="342"/>
                    </a:lnTo>
                    <a:lnTo>
                      <a:pt x="125" y="246"/>
                    </a:lnTo>
                    <a:lnTo>
                      <a:pt x="131" y="156"/>
                    </a:lnTo>
                    <a:lnTo>
                      <a:pt x="143" y="72"/>
                    </a:lnTo>
                    <a:lnTo>
                      <a:pt x="149" y="0"/>
                    </a:lnTo>
                    <a:lnTo>
                      <a:pt x="137" y="0"/>
                    </a:lnTo>
                    <a:lnTo>
                      <a:pt x="131" y="72"/>
                    </a:lnTo>
                    <a:lnTo>
                      <a:pt x="119" y="156"/>
                    </a:lnTo>
                    <a:lnTo>
                      <a:pt x="113" y="246"/>
                    </a:lnTo>
                    <a:lnTo>
                      <a:pt x="101" y="342"/>
                    </a:lnTo>
                    <a:lnTo>
                      <a:pt x="95" y="444"/>
                    </a:lnTo>
                    <a:lnTo>
                      <a:pt x="83" y="557"/>
                    </a:lnTo>
                    <a:lnTo>
                      <a:pt x="71" y="671"/>
                    </a:lnTo>
                    <a:lnTo>
                      <a:pt x="65" y="791"/>
                    </a:lnTo>
                    <a:lnTo>
                      <a:pt x="48" y="1055"/>
                    </a:lnTo>
                    <a:lnTo>
                      <a:pt x="30" y="1331"/>
                    </a:lnTo>
                    <a:lnTo>
                      <a:pt x="18" y="1630"/>
                    </a:lnTo>
                    <a:lnTo>
                      <a:pt x="6" y="1942"/>
                    </a:lnTo>
                    <a:lnTo>
                      <a:pt x="0" y="2278"/>
                    </a:lnTo>
                    <a:lnTo>
                      <a:pt x="6" y="2602"/>
                    </a:lnTo>
                    <a:lnTo>
                      <a:pt x="12" y="2919"/>
                    </a:lnTo>
                    <a:lnTo>
                      <a:pt x="24" y="3219"/>
                    </a:lnTo>
                    <a:lnTo>
                      <a:pt x="36" y="3513"/>
                    </a:lnTo>
                    <a:lnTo>
                      <a:pt x="59" y="3794"/>
                    </a:lnTo>
                    <a:lnTo>
                      <a:pt x="89" y="4058"/>
                    </a:lnTo>
                    <a:lnTo>
                      <a:pt x="125" y="4316"/>
                    </a:lnTo>
                    <a:lnTo>
                      <a:pt x="137" y="4316"/>
                    </a:lnTo>
                    <a:lnTo>
                      <a:pt x="101" y="4058"/>
                    </a:lnTo>
                    <a:lnTo>
                      <a:pt x="71" y="3794"/>
                    </a:lnTo>
                    <a:lnTo>
                      <a:pt x="48" y="3513"/>
                    </a:lnTo>
                    <a:lnTo>
                      <a:pt x="36" y="3225"/>
                    </a:lnTo>
                    <a:lnTo>
                      <a:pt x="24" y="2919"/>
                    </a:lnTo>
                    <a:lnTo>
                      <a:pt x="18" y="2608"/>
                    </a:lnTo>
                    <a:lnTo>
                      <a:pt x="12" y="2278"/>
                    </a:lnTo>
                    <a:lnTo>
                      <a:pt x="18" y="1942"/>
                    </a:lnTo>
                    <a:lnTo>
                      <a:pt x="18" y="1942"/>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3567" name="Freeform 15"/>
              <p:cNvSpPr>
                <a:spLocks/>
              </p:cNvSpPr>
              <p:nvPr userDrawn="1"/>
            </p:nvSpPr>
            <p:spPr bwMode="hidden">
              <a:xfrm>
                <a:off x="1967" y="0"/>
                <a:ext cx="300" cy="4316"/>
              </a:xfrm>
              <a:custGeom>
                <a:avLst/>
                <a:gdLst/>
                <a:ahLst/>
                <a:cxnLst>
                  <a:cxn ang="0">
                    <a:pos x="18" y="2062"/>
                  </a:cxn>
                  <a:cxn ang="0">
                    <a:pos x="30" y="1750"/>
                  </a:cxn>
                  <a:cxn ang="0">
                    <a:pos x="54" y="1451"/>
                  </a:cxn>
                  <a:cxn ang="0">
                    <a:pos x="84" y="1169"/>
                  </a:cxn>
                  <a:cxn ang="0">
                    <a:pos x="126" y="899"/>
                  </a:cxn>
                  <a:cxn ang="0">
                    <a:pos x="162" y="641"/>
                  </a:cxn>
                  <a:cxn ang="0">
                    <a:pos x="209" y="408"/>
                  </a:cxn>
                  <a:cxn ang="0">
                    <a:pos x="251" y="192"/>
                  </a:cxn>
                  <a:cxn ang="0">
                    <a:pos x="299" y="0"/>
                  </a:cxn>
                  <a:cxn ang="0">
                    <a:pos x="287" y="0"/>
                  </a:cxn>
                  <a:cxn ang="0">
                    <a:pos x="239" y="192"/>
                  </a:cxn>
                  <a:cxn ang="0">
                    <a:pos x="198" y="408"/>
                  </a:cxn>
                  <a:cxn ang="0">
                    <a:pos x="156" y="641"/>
                  </a:cxn>
                  <a:cxn ang="0">
                    <a:pos x="114" y="899"/>
                  </a:cxn>
                  <a:cxn ang="0">
                    <a:pos x="78" y="1169"/>
                  </a:cxn>
                  <a:cxn ang="0">
                    <a:pos x="48" y="1451"/>
                  </a:cxn>
                  <a:cxn ang="0">
                    <a:pos x="24" y="1750"/>
                  </a:cxn>
                  <a:cxn ang="0">
                    <a:pos x="6" y="2062"/>
                  </a:cxn>
                  <a:cxn ang="0">
                    <a:pos x="0" y="2374"/>
                  </a:cxn>
                  <a:cxn ang="0">
                    <a:pos x="12" y="2674"/>
                  </a:cxn>
                  <a:cxn ang="0">
                    <a:pos x="30" y="2973"/>
                  </a:cxn>
                  <a:cxn ang="0">
                    <a:pos x="54" y="3255"/>
                  </a:cxn>
                  <a:cxn ang="0">
                    <a:pos x="96" y="3537"/>
                  </a:cxn>
                  <a:cxn ang="0">
                    <a:pos x="144" y="3806"/>
                  </a:cxn>
                  <a:cxn ang="0">
                    <a:pos x="203" y="4064"/>
                  </a:cxn>
                  <a:cxn ang="0">
                    <a:pos x="275" y="4316"/>
                  </a:cxn>
                  <a:cxn ang="0">
                    <a:pos x="287" y="4316"/>
                  </a:cxn>
                  <a:cxn ang="0">
                    <a:pos x="215" y="4064"/>
                  </a:cxn>
                  <a:cxn ang="0">
                    <a:pos x="156" y="3806"/>
                  </a:cxn>
                  <a:cxn ang="0">
                    <a:pos x="108" y="3537"/>
                  </a:cxn>
                  <a:cxn ang="0">
                    <a:pos x="66" y="3261"/>
                  </a:cxn>
                  <a:cxn ang="0">
                    <a:pos x="42" y="2973"/>
                  </a:cxn>
                  <a:cxn ang="0">
                    <a:pos x="24" y="2680"/>
                  </a:cxn>
                  <a:cxn ang="0">
                    <a:pos x="12" y="2374"/>
                  </a:cxn>
                  <a:cxn ang="0">
                    <a:pos x="18" y="2062"/>
                  </a:cxn>
                  <a:cxn ang="0">
                    <a:pos x="18" y="2062"/>
                  </a:cxn>
                </a:cxnLst>
                <a:rect l="0" t="0" r="r" b="b"/>
                <a:pathLst>
                  <a:path w="299" h="4316">
                    <a:moveTo>
                      <a:pt x="18" y="2062"/>
                    </a:moveTo>
                    <a:lnTo>
                      <a:pt x="30" y="1750"/>
                    </a:lnTo>
                    <a:lnTo>
                      <a:pt x="54" y="1451"/>
                    </a:lnTo>
                    <a:lnTo>
                      <a:pt x="84" y="1169"/>
                    </a:lnTo>
                    <a:lnTo>
                      <a:pt x="126" y="899"/>
                    </a:lnTo>
                    <a:lnTo>
                      <a:pt x="162" y="641"/>
                    </a:lnTo>
                    <a:lnTo>
                      <a:pt x="209" y="408"/>
                    </a:lnTo>
                    <a:lnTo>
                      <a:pt x="251" y="192"/>
                    </a:lnTo>
                    <a:lnTo>
                      <a:pt x="299" y="0"/>
                    </a:lnTo>
                    <a:lnTo>
                      <a:pt x="287" y="0"/>
                    </a:lnTo>
                    <a:lnTo>
                      <a:pt x="239" y="192"/>
                    </a:lnTo>
                    <a:lnTo>
                      <a:pt x="198" y="408"/>
                    </a:lnTo>
                    <a:lnTo>
                      <a:pt x="156" y="641"/>
                    </a:lnTo>
                    <a:lnTo>
                      <a:pt x="114" y="899"/>
                    </a:lnTo>
                    <a:lnTo>
                      <a:pt x="78" y="1169"/>
                    </a:lnTo>
                    <a:lnTo>
                      <a:pt x="48" y="1451"/>
                    </a:lnTo>
                    <a:lnTo>
                      <a:pt x="24" y="1750"/>
                    </a:lnTo>
                    <a:lnTo>
                      <a:pt x="6" y="2062"/>
                    </a:lnTo>
                    <a:lnTo>
                      <a:pt x="0" y="2374"/>
                    </a:lnTo>
                    <a:lnTo>
                      <a:pt x="12" y="2674"/>
                    </a:lnTo>
                    <a:lnTo>
                      <a:pt x="30" y="2973"/>
                    </a:lnTo>
                    <a:lnTo>
                      <a:pt x="54" y="3255"/>
                    </a:lnTo>
                    <a:lnTo>
                      <a:pt x="96" y="3537"/>
                    </a:lnTo>
                    <a:lnTo>
                      <a:pt x="144" y="3806"/>
                    </a:lnTo>
                    <a:lnTo>
                      <a:pt x="203" y="4064"/>
                    </a:lnTo>
                    <a:lnTo>
                      <a:pt x="275" y="4316"/>
                    </a:lnTo>
                    <a:lnTo>
                      <a:pt x="287" y="4316"/>
                    </a:lnTo>
                    <a:lnTo>
                      <a:pt x="215" y="4064"/>
                    </a:lnTo>
                    <a:lnTo>
                      <a:pt x="156" y="3806"/>
                    </a:lnTo>
                    <a:lnTo>
                      <a:pt x="108" y="3537"/>
                    </a:lnTo>
                    <a:lnTo>
                      <a:pt x="66" y="3261"/>
                    </a:lnTo>
                    <a:lnTo>
                      <a:pt x="42" y="2973"/>
                    </a:lnTo>
                    <a:lnTo>
                      <a:pt x="24" y="2680"/>
                    </a:lnTo>
                    <a:lnTo>
                      <a:pt x="12" y="2374"/>
                    </a:lnTo>
                    <a:lnTo>
                      <a:pt x="18" y="2062"/>
                    </a:lnTo>
                    <a:lnTo>
                      <a:pt x="18" y="2062"/>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3568" name="Freeform 16"/>
              <p:cNvSpPr>
                <a:spLocks/>
              </p:cNvSpPr>
              <p:nvPr userDrawn="1"/>
            </p:nvSpPr>
            <p:spPr bwMode="hidden">
              <a:xfrm>
                <a:off x="1566" y="0"/>
                <a:ext cx="425" cy="4316"/>
              </a:xfrm>
              <a:custGeom>
                <a:avLst/>
                <a:gdLst/>
                <a:ahLst/>
                <a:cxnLst>
                  <a:cxn ang="0">
                    <a:pos x="424" y="0"/>
                  </a:cxn>
                  <a:cxn ang="0">
                    <a:pos x="412" y="0"/>
                  </a:cxn>
                  <a:cxn ang="0">
                    <a:pos x="316" y="222"/>
                  </a:cxn>
                  <a:cxn ang="0">
                    <a:pos x="239" y="462"/>
                  </a:cxn>
                  <a:cxn ang="0">
                    <a:pos x="167" y="707"/>
                  </a:cxn>
                  <a:cxn ang="0">
                    <a:pos x="107" y="971"/>
                  </a:cxn>
                  <a:cxn ang="0">
                    <a:pos x="65" y="1247"/>
                  </a:cxn>
                  <a:cxn ang="0">
                    <a:pos x="29" y="1529"/>
                  </a:cxn>
                  <a:cxn ang="0">
                    <a:pos x="6" y="1822"/>
                  </a:cxn>
                  <a:cxn ang="0">
                    <a:pos x="0" y="2122"/>
                  </a:cxn>
                  <a:cxn ang="0">
                    <a:pos x="6" y="2404"/>
                  </a:cxn>
                  <a:cxn ang="0">
                    <a:pos x="24" y="2686"/>
                  </a:cxn>
                  <a:cxn ang="0">
                    <a:pos x="47" y="2961"/>
                  </a:cxn>
                  <a:cxn ang="0">
                    <a:pos x="89" y="3243"/>
                  </a:cxn>
                  <a:cxn ang="0">
                    <a:pos x="137" y="3519"/>
                  </a:cxn>
                  <a:cxn ang="0">
                    <a:pos x="197" y="3788"/>
                  </a:cxn>
                  <a:cxn ang="0">
                    <a:pos x="269" y="4058"/>
                  </a:cxn>
                  <a:cxn ang="0">
                    <a:pos x="346" y="4316"/>
                  </a:cxn>
                  <a:cxn ang="0">
                    <a:pos x="358" y="4316"/>
                  </a:cxn>
                  <a:cxn ang="0">
                    <a:pos x="281" y="4058"/>
                  </a:cxn>
                  <a:cxn ang="0">
                    <a:pos x="209" y="3788"/>
                  </a:cxn>
                  <a:cxn ang="0">
                    <a:pos x="149" y="3519"/>
                  </a:cxn>
                  <a:cxn ang="0">
                    <a:pos x="101" y="3243"/>
                  </a:cxn>
                  <a:cxn ang="0">
                    <a:pos x="59" y="2961"/>
                  </a:cxn>
                  <a:cxn ang="0">
                    <a:pos x="35" y="2686"/>
                  </a:cxn>
                  <a:cxn ang="0">
                    <a:pos x="18" y="2404"/>
                  </a:cxn>
                  <a:cxn ang="0">
                    <a:pos x="12" y="2122"/>
                  </a:cxn>
                  <a:cxn ang="0">
                    <a:pos x="18" y="1822"/>
                  </a:cxn>
                  <a:cxn ang="0">
                    <a:pos x="41" y="1529"/>
                  </a:cxn>
                  <a:cxn ang="0">
                    <a:pos x="71" y="1247"/>
                  </a:cxn>
                  <a:cxn ang="0">
                    <a:pos x="119" y="971"/>
                  </a:cxn>
                  <a:cxn ang="0">
                    <a:pos x="179" y="707"/>
                  </a:cxn>
                  <a:cxn ang="0">
                    <a:pos x="245" y="462"/>
                  </a:cxn>
                  <a:cxn ang="0">
                    <a:pos x="328" y="222"/>
                  </a:cxn>
                  <a:cxn ang="0">
                    <a:pos x="424" y="0"/>
                  </a:cxn>
                  <a:cxn ang="0">
                    <a:pos x="424" y="0"/>
                  </a:cxn>
                </a:cxnLst>
                <a:rect l="0" t="0" r="r" b="b"/>
                <a:pathLst>
                  <a:path w="424" h="4316">
                    <a:moveTo>
                      <a:pt x="424" y="0"/>
                    </a:moveTo>
                    <a:lnTo>
                      <a:pt x="412" y="0"/>
                    </a:lnTo>
                    <a:lnTo>
                      <a:pt x="316" y="222"/>
                    </a:lnTo>
                    <a:lnTo>
                      <a:pt x="239" y="462"/>
                    </a:lnTo>
                    <a:lnTo>
                      <a:pt x="167" y="707"/>
                    </a:lnTo>
                    <a:lnTo>
                      <a:pt x="107" y="971"/>
                    </a:lnTo>
                    <a:lnTo>
                      <a:pt x="65" y="1247"/>
                    </a:lnTo>
                    <a:lnTo>
                      <a:pt x="29" y="1529"/>
                    </a:lnTo>
                    <a:lnTo>
                      <a:pt x="6" y="1822"/>
                    </a:lnTo>
                    <a:lnTo>
                      <a:pt x="0" y="2122"/>
                    </a:lnTo>
                    <a:lnTo>
                      <a:pt x="6" y="2404"/>
                    </a:lnTo>
                    <a:lnTo>
                      <a:pt x="24" y="2686"/>
                    </a:lnTo>
                    <a:lnTo>
                      <a:pt x="47" y="2961"/>
                    </a:lnTo>
                    <a:lnTo>
                      <a:pt x="89" y="3243"/>
                    </a:lnTo>
                    <a:lnTo>
                      <a:pt x="137" y="3519"/>
                    </a:lnTo>
                    <a:lnTo>
                      <a:pt x="197" y="3788"/>
                    </a:lnTo>
                    <a:lnTo>
                      <a:pt x="269" y="4058"/>
                    </a:lnTo>
                    <a:lnTo>
                      <a:pt x="346" y="4316"/>
                    </a:lnTo>
                    <a:lnTo>
                      <a:pt x="358" y="4316"/>
                    </a:lnTo>
                    <a:lnTo>
                      <a:pt x="281" y="4058"/>
                    </a:lnTo>
                    <a:lnTo>
                      <a:pt x="209" y="3788"/>
                    </a:lnTo>
                    <a:lnTo>
                      <a:pt x="149" y="3519"/>
                    </a:lnTo>
                    <a:lnTo>
                      <a:pt x="101" y="3243"/>
                    </a:lnTo>
                    <a:lnTo>
                      <a:pt x="59" y="2961"/>
                    </a:lnTo>
                    <a:lnTo>
                      <a:pt x="35" y="2686"/>
                    </a:lnTo>
                    <a:lnTo>
                      <a:pt x="18" y="2404"/>
                    </a:lnTo>
                    <a:lnTo>
                      <a:pt x="12" y="2122"/>
                    </a:lnTo>
                    <a:lnTo>
                      <a:pt x="18" y="1822"/>
                    </a:lnTo>
                    <a:lnTo>
                      <a:pt x="41" y="1529"/>
                    </a:lnTo>
                    <a:lnTo>
                      <a:pt x="71" y="1247"/>
                    </a:lnTo>
                    <a:lnTo>
                      <a:pt x="119" y="971"/>
                    </a:lnTo>
                    <a:lnTo>
                      <a:pt x="179" y="707"/>
                    </a:lnTo>
                    <a:lnTo>
                      <a:pt x="245" y="462"/>
                    </a:lnTo>
                    <a:lnTo>
                      <a:pt x="328" y="222"/>
                    </a:lnTo>
                    <a:lnTo>
                      <a:pt x="424" y="0"/>
                    </a:lnTo>
                    <a:lnTo>
                      <a:pt x="424" y="0"/>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3569" name="Freeform 17"/>
              <p:cNvSpPr>
                <a:spLocks/>
              </p:cNvSpPr>
              <p:nvPr userDrawn="1"/>
            </p:nvSpPr>
            <p:spPr bwMode="hidden">
              <a:xfrm>
                <a:off x="1128" y="0"/>
                <a:ext cx="575" cy="4316"/>
              </a:xfrm>
              <a:custGeom>
                <a:avLst/>
                <a:gdLst/>
                <a:ahLst/>
                <a:cxnLst>
                  <a:cxn ang="0">
                    <a:pos x="12" y="2146"/>
                  </a:cxn>
                  <a:cxn ang="0">
                    <a:pos x="24" y="1846"/>
                  </a:cxn>
                  <a:cxn ang="0">
                    <a:pos x="54" y="1559"/>
                  </a:cxn>
                  <a:cxn ang="0">
                    <a:pos x="96" y="1277"/>
                  </a:cxn>
                  <a:cxn ang="0">
                    <a:pos x="162" y="1001"/>
                  </a:cxn>
                  <a:cxn ang="0">
                    <a:pos x="239" y="731"/>
                  </a:cxn>
                  <a:cxn ang="0">
                    <a:pos x="335" y="480"/>
                  </a:cxn>
                  <a:cxn ang="0">
                    <a:pos x="449" y="234"/>
                  </a:cxn>
                  <a:cxn ang="0">
                    <a:pos x="574" y="0"/>
                  </a:cxn>
                  <a:cxn ang="0">
                    <a:pos x="562" y="0"/>
                  </a:cxn>
                  <a:cxn ang="0">
                    <a:pos x="437" y="234"/>
                  </a:cxn>
                  <a:cxn ang="0">
                    <a:pos x="323" y="480"/>
                  </a:cxn>
                  <a:cxn ang="0">
                    <a:pos x="227" y="737"/>
                  </a:cxn>
                  <a:cxn ang="0">
                    <a:pos x="150" y="1001"/>
                  </a:cxn>
                  <a:cxn ang="0">
                    <a:pos x="84" y="1277"/>
                  </a:cxn>
                  <a:cxn ang="0">
                    <a:pos x="42" y="1559"/>
                  </a:cxn>
                  <a:cxn ang="0">
                    <a:pos x="12" y="1852"/>
                  </a:cxn>
                  <a:cxn ang="0">
                    <a:pos x="0" y="2146"/>
                  </a:cxn>
                  <a:cxn ang="0">
                    <a:pos x="6" y="2434"/>
                  </a:cxn>
                  <a:cxn ang="0">
                    <a:pos x="30" y="2715"/>
                  </a:cxn>
                  <a:cxn ang="0">
                    <a:pos x="66" y="2997"/>
                  </a:cxn>
                  <a:cxn ang="0">
                    <a:pos x="120" y="3273"/>
                  </a:cxn>
                  <a:cxn ang="0">
                    <a:pos x="191" y="3549"/>
                  </a:cxn>
                  <a:cxn ang="0">
                    <a:pos x="275" y="3812"/>
                  </a:cxn>
                  <a:cxn ang="0">
                    <a:pos x="371" y="4070"/>
                  </a:cxn>
                  <a:cxn ang="0">
                    <a:pos x="484" y="4316"/>
                  </a:cxn>
                  <a:cxn ang="0">
                    <a:pos x="496" y="4316"/>
                  </a:cxn>
                  <a:cxn ang="0">
                    <a:pos x="383" y="4070"/>
                  </a:cxn>
                  <a:cxn ang="0">
                    <a:pos x="287" y="3812"/>
                  </a:cxn>
                  <a:cxn ang="0">
                    <a:pos x="203" y="3549"/>
                  </a:cxn>
                  <a:cxn ang="0">
                    <a:pos x="132" y="3273"/>
                  </a:cxn>
                  <a:cxn ang="0">
                    <a:pos x="78" y="2997"/>
                  </a:cxn>
                  <a:cxn ang="0">
                    <a:pos x="42" y="2715"/>
                  </a:cxn>
                  <a:cxn ang="0">
                    <a:pos x="18" y="2434"/>
                  </a:cxn>
                  <a:cxn ang="0">
                    <a:pos x="12" y="2146"/>
                  </a:cxn>
                  <a:cxn ang="0">
                    <a:pos x="12" y="2146"/>
                  </a:cxn>
                </a:cxnLst>
                <a:rect l="0" t="0" r="r" b="b"/>
                <a:pathLst>
                  <a:path w="574" h="4316">
                    <a:moveTo>
                      <a:pt x="12" y="2146"/>
                    </a:moveTo>
                    <a:lnTo>
                      <a:pt x="24" y="1846"/>
                    </a:lnTo>
                    <a:lnTo>
                      <a:pt x="54" y="1559"/>
                    </a:lnTo>
                    <a:lnTo>
                      <a:pt x="96" y="1277"/>
                    </a:lnTo>
                    <a:lnTo>
                      <a:pt x="162" y="1001"/>
                    </a:lnTo>
                    <a:lnTo>
                      <a:pt x="239" y="731"/>
                    </a:lnTo>
                    <a:lnTo>
                      <a:pt x="335" y="480"/>
                    </a:lnTo>
                    <a:lnTo>
                      <a:pt x="449" y="234"/>
                    </a:lnTo>
                    <a:lnTo>
                      <a:pt x="574" y="0"/>
                    </a:lnTo>
                    <a:lnTo>
                      <a:pt x="562" y="0"/>
                    </a:lnTo>
                    <a:lnTo>
                      <a:pt x="437" y="234"/>
                    </a:lnTo>
                    <a:lnTo>
                      <a:pt x="323" y="480"/>
                    </a:lnTo>
                    <a:lnTo>
                      <a:pt x="227" y="737"/>
                    </a:lnTo>
                    <a:lnTo>
                      <a:pt x="150" y="1001"/>
                    </a:lnTo>
                    <a:lnTo>
                      <a:pt x="84" y="1277"/>
                    </a:lnTo>
                    <a:lnTo>
                      <a:pt x="42" y="1559"/>
                    </a:lnTo>
                    <a:lnTo>
                      <a:pt x="12" y="1852"/>
                    </a:lnTo>
                    <a:lnTo>
                      <a:pt x="0" y="2146"/>
                    </a:lnTo>
                    <a:lnTo>
                      <a:pt x="6" y="2434"/>
                    </a:lnTo>
                    <a:lnTo>
                      <a:pt x="30" y="2715"/>
                    </a:lnTo>
                    <a:lnTo>
                      <a:pt x="66" y="2997"/>
                    </a:lnTo>
                    <a:lnTo>
                      <a:pt x="120" y="3273"/>
                    </a:lnTo>
                    <a:lnTo>
                      <a:pt x="191" y="3549"/>
                    </a:lnTo>
                    <a:lnTo>
                      <a:pt x="275" y="3812"/>
                    </a:lnTo>
                    <a:lnTo>
                      <a:pt x="371" y="4070"/>
                    </a:lnTo>
                    <a:lnTo>
                      <a:pt x="484" y="4316"/>
                    </a:lnTo>
                    <a:lnTo>
                      <a:pt x="496" y="4316"/>
                    </a:lnTo>
                    <a:lnTo>
                      <a:pt x="383" y="4070"/>
                    </a:lnTo>
                    <a:lnTo>
                      <a:pt x="287" y="3812"/>
                    </a:lnTo>
                    <a:lnTo>
                      <a:pt x="203" y="3549"/>
                    </a:lnTo>
                    <a:lnTo>
                      <a:pt x="132" y="3273"/>
                    </a:lnTo>
                    <a:lnTo>
                      <a:pt x="78" y="2997"/>
                    </a:lnTo>
                    <a:lnTo>
                      <a:pt x="42" y="2715"/>
                    </a:lnTo>
                    <a:lnTo>
                      <a:pt x="18" y="2434"/>
                    </a:lnTo>
                    <a:lnTo>
                      <a:pt x="12" y="2146"/>
                    </a:lnTo>
                    <a:lnTo>
                      <a:pt x="12" y="2146"/>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3570" name="Freeform 18"/>
              <p:cNvSpPr>
                <a:spLocks/>
              </p:cNvSpPr>
              <p:nvPr userDrawn="1"/>
            </p:nvSpPr>
            <p:spPr bwMode="hidden">
              <a:xfrm>
                <a:off x="702" y="0"/>
                <a:ext cx="737" cy="4316"/>
              </a:xfrm>
              <a:custGeom>
                <a:avLst/>
                <a:gdLst/>
                <a:ahLst/>
                <a:cxnLst>
                  <a:cxn ang="0">
                    <a:pos x="12" y="2098"/>
                  </a:cxn>
                  <a:cxn ang="0">
                    <a:pos x="29" y="1798"/>
                  </a:cxn>
                  <a:cxn ang="0">
                    <a:pos x="71" y="1505"/>
                  </a:cxn>
                  <a:cxn ang="0">
                    <a:pos x="131" y="1223"/>
                  </a:cxn>
                  <a:cxn ang="0">
                    <a:pos x="215" y="941"/>
                  </a:cxn>
                  <a:cxn ang="0">
                    <a:pos x="316" y="689"/>
                  </a:cxn>
                  <a:cxn ang="0">
                    <a:pos x="442" y="444"/>
                  </a:cxn>
                  <a:cxn ang="0">
                    <a:pos x="580" y="216"/>
                  </a:cxn>
                  <a:cxn ang="0">
                    <a:pos x="735" y="0"/>
                  </a:cxn>
                  <a:cxn ang="0">
                    <a:pos x="723" y="0"/>
                  </a:cxn>
                  <a:cxn ang="0">
                    <a:pos x="568" y="210"/>
                  </a:cxn>
                  <a:cxn ang="0">
                    <a:pos x="430" y="438"/>
                  </a:cxn>
                  <a:cxn ang="0">
                    <a:pos x="311" y="683"/>
                  </a:cxn>
                  <a:cxn ang="0">
                    <a:pos x="209" y="941"/>
                  </a:cxn>
                  <a:cxn ang="0">
                    <a:pos x="125" y="1217"/>
                  </a:cxn>
                  <a:cxn ang="0">
                    <a:pos x="59" y="1505"/>
                  </a:cxn>
                  <a:cxn ang="0">
                    <a:pos x="18" y="1798"/>
                  </a:cxn>
                  <a:cxn ang="0">
                    <a:pos x="0" y="2098"/>
                  </a:cxn>
                  <a:cxn ang="0">
                    <a:pos x="6" y="2404"/>
                  </a:cxn>
                  <a:cxn ang="0">
                    <a:pos x="29" y="2709"/>
                  </a:cxn>
                  <a:cxn ang="0">
                    <a:pos x="77" y="3015"/>
                  </a:cxn>
                  <a:cxn ang="0">
                    <a:pos x="149" y="3315"/>
                  </a:cxn>
                  <a:cxn ang="0">
                    <a:pos x="227" y="3573"/>
                  </a:cxn>
                  <a:cxn ang="0">
                    <a:pos x="316" y="3824"/>
                  </a:cxn>
                  <a:cxn ang="0">
                    <a:pos x="424" y="4076"/>
                  </a:cxn>
                  <a:cxn ang="0">
                    <a:pos x="544" y="4316"/>
                  </a:cxn>
                  <a:cxn ang="0">
                    <a:pos x="556" y="4316"/>
                  </a:cxn>
                  <a:cxn ang="0">
                    <a:pos x="436" y="4076"/>
                  </a:cxn>
                  <a:cxn ang="0">
                    <a:pos x="328" y="3824"/>
                  </a:cxn>
                  <a:cxn ang="0">
                    <a:pos x="239" y="3573"/>
                  </a:cxn>
                  <a:cxn ang="0">
                    <a:pos x="161" y="3315"/>
                  </a:cxn>
                  <a:cxn ang="0">
                    <a:pos x="89" y="3015"/>
                  </a:cxn>
                  <a:cxn ang="0">
                    <a:pos x="41" y="2709"/>
                  </a:cxn>
                  <a:cxn ang="0">
                    <a:pos x="18" y="2404"/>
                  </a:cxn>
                  <a:cxn ang="0">
                    <a:pos x="12" y="2098"/>
                  </a:cxn>
                  <a:cxn ang="0">
                    <a:pos x="12" y="2098"/>
                  </a:cxn>
                </a:cxnLst>
                <a:rect l="0" t="0" r="r" b="b"/>
                <a:pathLst>
                  <a:path w="735" h="4316">
                    <a:moveTo>
                      <a:pt x="12" y="2098"/>
                    </a:moveTo>
                    <a:lnTo>
                      <a:pt x="29" y="1798"/>
                    </a:lnTo>
                    <a:lnTo>
                      <a:pt x="71" y="1505"/>
                    </a:lnTo>
                    <a:lnTo>
                      <a:pt x="131" y="1223"/>
                    </a:lnTo>
                    <a:lnTo>
                      <a:pt x="215" y="941"/>
                    </a:lnTo>
                    <a:lnTo>
                      <a:pt x="316" y="689"/>
                    </a:lnTo>
                    <a:lnTo>
                      <a:pt x="442" y="444"/>
                    </a:lnTo>
                    <a:lnTo>
                      <a:pt x="580" y="216"/>
                    </a:lnTo>
                    <a:lnTo>
                      <a:pt x="735" y="0"/>
                    </a:lnTo>
                    <a:lnTo>
                      <a:pt x="723" y="0"/>
                    </a:lnTo>
                    <a:lnTo>
                      <a:pt x="568" y="210"/>
                    </a:lnTo>
                    <a:lnTo>
                      <a:pt x="430" y="438"/>
                    </a:lnTo>
                    <a:lnTo>
                      <a:pt x="311" y="683"/>
                    </a:lnTo>
                    <a:lnTo>
                      <a:pt x="209" y="941"/>
                    </a:lnTo>
                    <a:lnTo>
                      <a:pt x="125" y="1217"/>
                    </a:lnTo>
                    <a:lnTo>
                      <a:pt x="59" y="1505"/>
                    </a:lnTo>
                    <a:lnTo>
                      <a:pt x="18" y="1798"/>
                    </a:lnTo>
                    <a:lnTo>
                      <a:pt x="0" y="2098"/>
                    </a:lnTo>
                    <a:lnTo>
                      <a:pt x="6" y="2404"/>
                    </a:lnTo>
                    <a:lnTo>
                      <a:pt x="29" y="2709"/>
                    </a:lnTo>
                    <a:lnTo>
                      <a:pt x="77" y="3015"/>
                    </a:lnTo>
                    <a:lnTo>
                      <a:pt x="149" y="3315"/>
                    </a:lnTo>
                    <a:lnTo>
                      <a:pt x="227" y="3573"/>
                    </a:lnTo>
                    <a:lnTo>
                      <a:pt x="316" y="3824"/>
                    </a:lnTo>
                    <a:lnTo>
                      <a:pt x="424" y="4076"/>
                    </a:lnTo>
                    <a:lnTo>
                      <a:pt x="544" y="4316"/>
                    </a:lnTo>
                    <a:lnTo>
                      <a:pt x="556" y="4316"/>
                    </a:lnTo>
                    <a:lnTo>
                      <a:pt x="436" y="4076"/>
                    </a:lnTo>
                    <a:lnTo>
                      <a:pt x="328" y="3824"/>
                    </a:lnTo>
                    <a:lnTo>
                      <a:pt x="239" y="3573"/>
                    </a:lnTo>
                    <a:lnTo>
                      <a:pt x="161" y="3315"/>
                    </a:lnTo>
                    <a:lnTo>
                      <a:pt x="89" y="3015"/>
                    </a:lnTo>
                    <a:lnTo>
                      <a:pt x="41" y="2709"/>
                    </a:lnTo>
                    <a:lnTo>
                      <a:pt x="18" y="2404"/>
                    </a:lnTo>
                    <a:lnTo>
                      <a:pt x="12" y="2098"/>
                    </a:lnTo>
                    <a:lnTo>
                      <a:pt x="12" y="2098"/>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3571" name="Freeform 19"/>
              <p:cNvSpPr>
                <a:spLocks/>
              </p:cNvSpPr>
              <p:nvPr userDrawn="1"/>
            </p:nvSpPr>
            <p:spPr bwMode="hidden">
              <a:xfrm>
                <a:off x="288" y="0"/>
                <a:ext cx="840" cy="4316"/>
              </a:xfrm>
              <a:custGeom>
                <a:avLst/>
                <a:gdLst/>
                <a:ahLst/>
                <a:cxnLst>
                  <a:cxn ang="0">
                    <a:pos x="18" y="1948"/>
                  </a:cxn>
                  <a:cxn ang="0">
                    <a:pos x="48" y="1708"/>
                  </a:cxn>
                  <a:cxn ang="0">
                    <a:pos x="96" y="1475"/>
                  </a:cxn>
                  <a:cxn ang="0">
                    <a:pos x="161" y="1235"/>
                  </a:cxn>
                  <a:cxn ang="0">
                    <a:pos x="251" y="995"/>
                  </a:cxn>
                  <a:cxn ang="0">
                    <a:pos x="365" y="755"/>
                  </a:cxn>
                  <a:cxn ang="0">
                    <a:pos x="496" y="510"/>
                  </a:cxn>
                  <a:cxn ang="0">
                    <a:pos x="658" y="258"/>
                  </a:cxn>
                  <a:cxn ang="0">
                    <a:pos x="741" y="132"/>
                  </a:cxn>
                  <a:cxn ang="0">
                    <a:pos x="837" y="0"/>
                  </a:cxn>
                  <a:cxn ang="0">
                    <a:pos x="825" y="0"/>
                  </a:cxn>
                  <a:cxn ang="0">
                    <a:pos x="729" y="132"/>
                  </a:cxn>
                  <a:cxn ang="0">
                    <a:pos x="640" y="258"/>
                  </a:cxn>
                  <a:cxn ang="0">
                    <a:pos x="562" y="384"/>
                  </a:cxn>
                  <a:cxn ang="0">
                    <a:pos x="484" y="510"/>
                  </a:cxn>
                  <a:cxn ang="0">
                    <a:pos x="353" y="755"/>
                  </a:cxn>
                  <a:cxn ang="0">
                    <a:pos x="239" y="995"/>
                  </a:cxn>
                  <a:cxn ang="0">
                    <a:pos x="150" y="1235"/>
                  </a:cxn>
                  <a:cxn ang="0">
                    <a:pos x="84" y="1469"/>
                  </a:cxn>
                  <a:cxn ang="0">
                    <a:pos x="36" y="1702"/>
                  </a:cxn>
                  <a:cxn ang="0">
                    <a:pos x="6" y="1942"/>
                  </a:cxn>
                  <a:cxn ang="0">
                    <a:pos x="0" y="2200"/>
                  </a:cxn>
                  <a:cxn ang="0">
                    <a:pos x="12" y="2470"/>
                  </a:cxn>
                  <a:cxn ang="0">
                    <a:pos x="48" y="2739"/>
                  </a:cxn>
                  <a:cxn ang="0">
                    <a:pos x="114" y="3027"/>
                  </a:cxn>
                  <a:cxn ang="0">
                    <a:pos x="150" y="3171"/>
                  </a:cxn>
                  <a:cxn ang="0">
                    <a:pos x="197" y="3321"/>
                  </a:cxn>
                  <a:cxn ang="0">
                    <a:pos x="245" y="3477"/>
                  </a:cxn>
                  <a:cxn ang="0">
                    <a:pos x="305" y="3639"/>
                  </a:cxn>
                  <a:cxn ang="0">
                    <a:pos x="365" y="3800"/>
                  </a:cxn>
                  <a:cxn ang="0">
                    <a:pos x="437" y="3968"/>
                  </a:cxn>
                  <a:cxn ang="0">
                    <a:pos x="508" y="4136"/>
                  </a:cxn>
                  <a:cxn ang="0">
                    <a:pos x="592" y="4316"/>
                  </a:cxn>
                  <a:cxn ang="0">
                    <a:pos x="604" y="4316"/>
                  </a:cxn>
                  <a:cxn ang="0">
                    <a:pos x="520" y="4136"/>
                  </a:cxn>
                  <a:cxn ang="0">
                    <a:pos x="448" y="3968"/>
                  </a:cxn>
                  <a:cxn ang="0">
                    <a:pos x="377" y="3800"/>
                  </a:cxn>
                  <a:cxn ang="0">
                    <a:pos x="317" y="3639"/>
                  </a:cxn>
                  <a:cxn ang="0">
                    <a:pos x="257" y="3477"/>
                  </a:cxn>
                  <a:cxn ang="0">
                    <a:pos x="209" y="3327"/>
                  </a:cxn>
                  <a:cxn ang="0">
                    <a:pos x="161" y="3171"/>
                  </a:cxn>
                  <a:cxn ang="0">
                    <a:pos x="126" y="3027"/>
                  </a:cxn>
                  <a:cxn ang="0">
                    <a:pos x="60" y="2739"/>
                  </a:cxn>
                  <a:cxn ang="0">
                    <a:pos x="24" y="2470"/>
                  </a:cxn>
                  <a:cxn ang="0">
                    <a:pos x="12" y="2206"/>
                  </a:cxn>
                  <a:cxn ang="0">
                    <a:pos x="18" y="1948"/>
                  </a:cxn>
                  <a:cxn ang="0">
                    <a:pos x="18" y="1948"/>
                  </a:cxn>
                </a:cxnLst>
                <a:rect l="0" t="0" r="r" b="b"/>
                <a:pathLst>
                  <a:path w="837" h="4316">
                    <a:moveTo>
                      <a:pt x="18" y="1948"/>
                    </a:moveTo>
                    <a:lnTo>
                      <a:pt x="48" y="1708"/>
                    </a:lnTo>
                    <a:lnTo>
                      <a:pt x="96" y="1475"/>
                    </a:lnTo>
                    <a:lnTo>
                      <a:pt x="161" y="1235"/>
                    </a:lnTo>
                    <a:lnTo>
                      <a:pt x="251" y="995"/>
                    </a:lnTo>
                    <a:lnTo>
                      <a:pt x="365" y="755"/>
                    </a:lnTo>
                    <a:lnTo>
                      <a:pt x="496" y="510"/>
                    </a:lnTo>
                    <a:lnTo>
                      <a:pt x="658" y="258"/>
                    </a:lnTo>
                    <a:lnTo>
                      <a:pt x="741" y="132"/>
                    </a:lnTo>
                    <a:lnTo>
                      <a:pt x="837" y="0"/>
                    </a:lnTo>
                    <a:lnTo>
                      <a:pt x="825" y="0"/>
                    </a:lnTo>
                    <a:lnTo>
                      <a:pt x="729" y="132"/>
                    </a:lnTo>
                    <a:lnTo>
                      <a:pt x="640" y="258"/>
                    </a:lnTo>
                    <a:lnTo>
                      <a:pt x="562" y="384"/>
                    </a:lnTo>
                    <a:lnTo>
                      <a:pt x="484" y="510"/>
                    </a:lnTo>
                    <a:lnTo>
                      <a:pt x="353" y="755"/>
                    </a:lnTo>
                    <a:lnTo>
                      <a:pt x="239" y="995"/>
                    </a:lnTo>
                    <a:lnTo>
                      <a:pt x="150" y="1235"/>
                    </a:lnTo>
                    <a:lnTo>
                      <a:pt x="84" y="1469"/>
                    </a:lnTo>
                    <a:lnTo>
                      <a:pt x="36" y="1702"/>
                    </a:lnTo>
                    <a:lnTo>
                      <a:pt x="6" y="1942"/>
                    </a:lnTo>
                    <a:lnTo>
                      <a:pt x="0" y="2200"/>
                    </a:lnTo>
                    <a:lnTo>
                      <a:pt x="12" y="2470"/>
                    </a:lnTo>
                    <a:lnTo>
                      <a:pt x="48" y="2739"/>
                    </a:lnTo>
                    <a:lnTo>
                      <a:pt x="114" y="3027"/>
                    </a:lnTo>
                    <a:lnTo>
                      <a:pt x="150" y="3171"/>
                    </a:lnTo>
                    <a:lnTo>
                      <a:pt x="197" y="3321"/>
                    </a:lnTo>
                    <a:lnTo>
                      <a:pt x="245" y="3477"/>
                    </a:lnTo>
                    <a:lnTo>
                      <a:pt x="305" y="3639"/>
                    </a:lnTo>
                    <a:lnTo>
                      <a:pt x="365" y="3800"/>
                    </a:lnTo>
                    <a:lnTo>
                      <a:pt x="437" y="3968"/>
                    </a:lnTo>
                    <a:lnTo>
                      <a:pt x="508" y="4136"/>
                    </a:lnTo>
                    <a:lnTo>
                      <a:pt x="592" y="4316"/>
                    </a:lnTo>
                    <a:lnTo>
                      <a:pt x="604" y="4316"/>
                    </a:lnTo>
                    <a:lnTo>
                      <a:pt x="520" y="4136"/>
                    </a:lnTo>
                    <a:lnTo>
                      <a:pt x="448" y="3968"/>
                    </a:lnTo>
                    <a:lnTo>
                      <a:pt x="377" y="3800"/>
                    </a:lnTo>
                    <a:lnTo>
                      <a:pt x="317" y="3639"/>
                    </a:lnTo>
                    <a:lnTo>
                      <a:pt x="257" y="3477"/>
                    </a:lnTo>
                    <a:lnTo>
                      <a:pt x="209" y="3327"/>
                    </a:lnTo>
                    <a:lnTo>
                      <a:pt x="161" y="3171"/>
                    </a:lnTo>
                    <a:lnTo>
                      <a:pt x="126" y="3027"/>
                    </a:lnTo>
                    <a:lnTo>
                      <a:pt x="60" y="2739"/>
                    </a:lnTo>
                    <a:lnTo>
                      <a:pt x="24" y="2470"/>
                    </a:lnTo>
                    <a:lnTo>
                      <a:pt x="12" y="2206"/>
                    </a:lnTo>
                    <a:lnTo>
                      <a:pt x="18" y="1948"/>
                    </a:lnTo>
                    <a:lnTo>
                      <a:pt x="18" y="1948"/>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grpSp>
        <p:sp>
          <p:nvSpPr>
            <p:cNvPr id="23572" name="Freeform 20"/>
            <p:cNvSpPr>
              <a:spLocks/>
            </p:cNvSpPr>
            <p:nvPr/>
          </p:nvSpPr>
          <p:spPr bwMode="hidden">
            <a:xfrm>
              <a:off x="6" y="2901"/>
              <a:ext cx="606" cy="1415"/>
            </a:xfrm>
            <a:custGeom>
              <a:avLst/>
              <a:gdLst/>
              <a:ahLst/>
              <a:cxnLst>
                <a:cxn ang="0">
                  <a:pos x="0" y="54"/>
                </a:cxn>
                <a:cxn ang="0">
                  <a:pos x="42" y="228"/>
                </a:cxn>
                <a:cxn ang="0">
                  <a:pos x="96" y="402"/>
                </a:cxn>
                <a:cxn ang="0">
                  <a:pos x="161" y="576"/>
                </a:cxn>
                <a:cxn ang="0">
                  <a:pos x="227" y="744"/>
                </a:cxn>
                <a:cxn ang="0">
                  <a:pos x="305" y="917"/>
                </a:cxn>
                <a:cxn ang="0">
                  <a:pos x="389" y="1085"/>
                </a:cxn>
                <a:cxn ang="0">
                  <a:pos x="484" y="1253"/>
                </a:cxn>
                <a:cxn ang="0">
                  <a:pos x="586" y="1415"/>
                </a:cxn>
                <a:cxn ang="0">
                  <a:pos x="604" y="1415"/>
                </a:cxn>
                <a:cxn ang="0">
                  <a:pos x="496" y="1247"/>
                </a:cxn>
                <a:cxn ang="0">
                  <a:pos x="401" y="1073"/>
                </a:cxn>
                <a:cxn ang="0">
                  <a:pos x="311" y="899"/>
                </a:cxn>
                <a:cxn ang="0">
                  <a:pos x="233" y="720"/>
                </a:cxn>
                <a:cxn ang="0">
                  <a:pos x="161" y="546"/>
                </a:cxn>
                <a:cxn ang="0">
                  <a:pos x="102" y="366"/>
                </a:cxn>
                <a:cxn ang="0">
                  <a:pos x="48" y="180"/>
                </a:cxn>
                <a:cxn ang="0">
                  <a:pos x="0" y="0"/>
                </a:cxn>
                <a:cxn ang="0">
                  <a:pos x="0" y="54"/>
                </a:cxn>
                <a:cxn ang="0">
                  <a:pos x="0" y="54"/>
                </a:cxn>
              </a:cxnLst>
              <a:rect l="0" t="0" r="r" b="b"/>
              <a:pathLst>
                <a:path w="604" h="1415">
                  <a:moveTo>
                    <a:pt x="0" y="54"/>
                  </a:moveTo>
                  <a:lnTo>
                    <a:pt x="42" y="228"/>
                  </a:lnTo>
                  <a:lnTo>
                    <a:pt x="96" y="402"/>
                  </a:lnTo>
                  <a:lnTo>
                    <a:pt x="161" y="576"/>
                  </a:lnTo>
                  <a:lnTo>
                    <a:pt x="227" y="744"/>
                  </a:lnTo>
                  <a:lnTo>
                    <a:pt x="305" y="917"/>
                  </a:lnTo>
                  <a:lnTo>
                    <a:pt x="389" y="1085"/>
                  </a:lnTo>
                  <a:lnTo>
                    <a:pt x="484" y="1253"/>
                  </a:lnTo>
                  <a:lnTo>
                    <a:pt x="586" y="1415"/>
                  </a:lnTo>
                  <a:lnTo>
                    <a:pt x="604" y="1415"/>
                  </a:lnTo>
                  <a:lnTo>
                    <a:pt x="496" y="1247"/>
                  </a:lnTo>
                  <a:lnTo>
                    <a:pt x="401" y="1073"/>
                  </a:lnTo>
                  <a:lnTo>
                    <a:pt x="311" y="899"/>
                  </a:lnTo>
                  <a:lnTo>
                    <a:pt x="233" y="720"/>
                  </a:lnTo>
                  <a:lnTo>
                    <a:pt x="161" y="546"/>
                  </a:lnTo>
                  <a:lnTo>
                    <a:pt x="102" y="366"/>
                  </a:lnTo>
                  <a:lnTo>
                    <a:pt x="48" y="180"/>
                  </a:lnTo>
                  <a:lnTo>
                    <a:pt x="0" y="0"/>
                  </a:lnTo>
                  <a:lnTo>
                    <a:pt x="0" y="54"/>
                  </a:lnTo>
                  <a:lnTo>
                    <a:pt x="0" y="54"/>
                  </a:lnTo>
                  <a:close/>
                </a:path>
              </a:pathLst>
            </a:custGeom>
            <a:gradFill rotWithShape="0">
              <a:gsLst>
                <a:gs pos="0">
                  <a:schemeClr val="bg2"/>
                </a:gs>
                <a:gs pos="100000">
                  <a:schemeClr val="bg2">
                    <a:gamma/>
                    <a:shade val="60784"/>
                    <a:invGamma/>
                  </a:schemeClr>
                </a:gs>
              </a:gsLst>
              <a:lin ang="5400000" scaled="1"/>
            </a:gradFill>
            <a:ln w="9525">
              <a:noFill/>
              <a:round/>
              <a:headEnd/>
              <a:tailEnd/>
            </a:ln>
          </p:spPr>
          <p:txBody>
            <a:bodyPr/>
            <a:lstStyle/>
            <a:p>
              <a:endParaRPr lang="en-US"/>
            </a:p>
          </p:txBody>
        </p:sp>
        <p:sp>
          <p:nvSpPr>
            <p:cNvPr id="23573" name="Freeform 21"/>
            <p:cNvSpPr>
              <a:spLocks/>
            </p:cNvSpPr>
            <p:nvPr/>
          </p:nvSpPr>
          <p:spPr bwMode="hidden">
            <a:xfrm>
              <a:off x="6" y="3890"/>
              <a:ext cx="228" cy="426"/>
            </a:xfrm>
            <a:custGeom>
              <a:avLst/>
              <a:gdLst/>
              <a:ahLst/>
              <a:cxnLst>
                <a:cxn ang="0">
                  <a:pos x="0" y="30"/>
                </a:cxn>
                <a:cxn ang="0">
                  <a:pos x="108" y="240"/>
                </a:cxn>
                <a:cxn ang="0">
                  <a:pos x="215" y="426"/>
                </a:cxn>
                <a:cxn ang="0">
                  <a:pos x="227" y="426"/>
                </a:cxn>
                <a:cxn ang="0">
                  <a:pos x="167" y="330"/>
                </a:cxn>
                <a:cxn ang="0">
                  <a:pos x="114" y="222"/>
                </a:cxn>
                <a:cxn ang="0">
                  <a:pos x="0" y="0"/>
                </a:cxn>
                <a:cxn ang="0">
                  <a:pos x="0" y="30"/>
                </a:cxn>
                <a:cxn ang="0">
                  <a:pos x="0" y="30"/>
                </a:cxn>
              </a:cxnLst>
              <a:rect l="0" t="0" r="r" b="b"/>
              <a:pathLst>
                <a:path w="227" h="426">
                  <a:moveTo>
                    <a:pt x="0" y="30"/>
                  </a:moveTo>
                  <a:lnTo>
                    <a:pt x="108" y="240"/>
                  </a:lnTo>
                  <a:lnTo>
                    <a:pt x="215" y="426"/>
                  </a:lnTo>
                  <a:lnTo>
                    <a:pt x="227" y="426"/>
                  </a:lnTo>
                  <a:lnTo>
                    <a:pt x="167" y="330"/>
                  </a:lnTo>
                  <a:lnTo>
                    <a:pt x="114" y="222"/>
                  </a:lnTo>
                  <a:lnTo>
                    <a:pt x="0" y="0"/>
                  </a:lnTo>
                  <a:lnTo>
                    <a:pt x="0" y="30"/>
                  </a:lnTo>
                  <a:lnTo>
                    <a:pt x="0" y="30"/>
                  </a:lnTo>
                  <a:close/>
                </a:path>
              </a:pathLst>
            </a:custGeom>
            <a:gradFill rotWithShape="0">
              <a:gsLst>
                <a:gs pos="0">
                  <a:schemeClr val="bg2"/>
                </a:gs>
                <a:gs pos="100000">
                  <a:schemeClr val="bg2">
                    <a:gamma/>
                    <a:shade val="60784"/>
                    <a:invGamma/>
                  </a:schemeClr>
                </a:gs>
              </a:gsLst>
              <a:lin ang="5400000" scaled="1"/>
            </a:gradFill>
            <a:ln w="9525">
              <a:noFill/>
              <a:round/>
              <a:headEnd/>
              <a:tailEnd/>
            </a:ln>
          </p:spPr>
          <p:txBody>
            <a:bodyPr/>
            <a:lstStyle/>
            <a:p>
              <a:endParaRPr lang="en-US"/>
            </a:p>
          </p:txBody>
        </p:sp>
        <p:sp>
          <p:nvSpPr>
            <p:cNvPr id="23574" name="Freeform 22"/>
            <p:cNvSpPr>
              <a:spLocks/>
            </p:cNvSpPr>
            <p:nvPr/>
          </p:nvSpPr>
          <p:spPr bwMode="hidden">
            <a:xfrm>
              <a:off x="4776" y="0"/>
              <a:ext cx="984" cy="1786"/>
            </a:xfrm>
            <a:custGeom>
              <a:avLst/>
              <a:gdLst/>
              <a:ahLst/>
              <a:cxnLst>
                <a:cxn ang="0">
                  <a:pos x="981" y="1786"/>
                </a:cxn>
                <a:cxn ang="0">
                  <a:pos x="981" y="1720"/>
                </a:cxn>
                <a:cxn ang="0">
                  <a:pos x="969" y="1666"/>
                </a:cxn>
                <a:cxn ang="0">
                  <a:pos x="957" y="1613"/>
                </a:cxn>
                <a:cxn ang="0">
                  <a:pos x="921" y="1487"/>
                </a:cxn>
                <a:cxn ang="0">
                  <a:pos x="885" y="1361"/>
                </a:cxn>
                <a:cxn ang="0">
                  <a:pos x="796" y="1121"/>
                </a:cxn>
                <a:cxn ang="0">
                  <a:pos x="682" y="899"/>
                </a:cxn>
                <a:cxn ang="0">
                  <a:pos x="562" y="689"/>
                </a:cxn>
                <a:cxn ang="0">
                  <a:pos x="431" y="498"/>
                </a:cxn>
                <a:cxn ang="0">
                  <a:pos x="293" y="318"/>
                </a:cxn>
                <a:cxn ang="0">
                  <a:pos x="150" y="150"/>
                </a:cxn>
                <a:cxn ang="0">
                  <a:pos x="12" y="0"/>
                </a:cxn>
                <a:cxn ang="0">
                  <a:pos x="0" y="0"/>
                </a:cxn>
                <a:cxn ang="0">
                  <a:pos x="138" y="150"/>
                </a:cxn>
                <a:cxn ang="0">
                  <a:pos x="275" y="318"/>
                </a:cxn>
                <a:cxn ang="0">
                  <a:pos x="413" y="498"/>
                </a:cxn>
                <a:cxn ang="0">
                  <a:pos x="545" y="689"/>
                </a:cxn>
                <a:cxn ang="0">
                  <a:pos x="670" y="899"/>
                </a:cxn>
                <a:cxn ang="0">
                  <a:pos x="778" y="1121"/>
                </a:cxn>
                <a:cxn ang="0">
                  <a:pos x="873" y="1361"/>
                </a:cxn>
                <a:cxn ang="0">
                  <a:pos x="909" y="1487"/>
                </a:cxn>
                <a:cxn ang="0">
                  <a:pos x="945" y="1619"/>
                </a:cxn>
                <a:cxn ang="0">
                  <a:pos x="963" y="1702"/>
                </a:cxn>
                <a:cxn ang="0">
                  <a:pos x="981" y="1786"/>
                </a:cxn>
                <a:cxn ang="0">
                  <a:pos x="981" y="1786"/>
                </a:cxn>
              </a:cxnLst>
              <a:rect l="0" t="0" r="r" b="b"/>
              <a:pathLst>
                <a:path w="981" h="1786">
                  <a:moveTo>
                    <a:pt x="981" y="1786"/>
                  </a:moveTo>
                  <a:lnTo>
                    <a:pt x="981" y="1720"/>
                  </a:lnTo>
                  <a:lnTo>
                    <a:pt x="969" y="1666"/>
                  </a:lnTo>
                  <a:lnTo>
                    <a:pt x="957" y="1613"/>
                  </a:lnTo>
                  <a:lnTo>
                    <a:pt x="921" y="1487"/>
                  </a:lnTo>
                  <a:lnTo>
                    <a:pt x="885" y="1361"/>
                  </a:lnTo>
                  <a:lnTo>
                    <a:pt x="796" y="1121"/>
                  </a:lnTo>
                  <a:lnTo>
                    <a:pt x="682" y="899"/>
                  </a:lnTo>
                  <a:lnTo>
                    <a:pt x="562" y="689"/>
                  </a:lnTo>
                  <a:lnTo>
                    <a:pt x="431" y="498"/>
                  </a:lnTo>
                  <a:lnTo>
                    <a:pt x="293" y="318"/>
                  </a:lnTo>
                  <a:lnTo>
                    <a:pt x="150" y="150"/>
                  </a:lnTo>
                  <a:lnTo>
                    <a:pt x="12" y="0"/>
                  </a:lnTo>
                  <a:lnTo>
                    <a:pt x="0" y="0"/>
                  </a:lnTo>
                  <a:lnTo>
                    <a:pt x="138" y="150"/>
                  </a:lnTo>
                  <a:lnTo>
                    <a:pt x="275" y="318"/>
                  </a:lnTo>
                  <a:lnTo>
                    <a:pt x="413" y="498"/>
                  </a:lnTo>
                  <a:lnTo>
                    <a:pt x="545" y="689"/>
                  </a:lnTo>
                  <a:lnTo>
                    <a:pt x="670" y="899"/>
                  </a:lnTo>
                  <a:lnTo>
                    <a:pt x="778" y="1121"/>
                  </a:lnTo>
                  <a:lnTo>
                    <a:pt x="873" y="1361"/>
                  </a:lnTo>
                  <a:lnTo>
                    <a:pt x="909" y="1487"/>
                  </a:lnTo>
                  <a:lnTo>
                    <a:pt x="945" y="1619"/>
                  </a:lnTo>
                  <a:lnTo>
                    <a:pt x="963" y="1702"/>
                  </a:lnTo>
                  <a:lnTo>
                    <a:pt x="981" y="1786"/>
                  </a:lnTo>
                  <a:lnTo>
                    <a:pt x="981" y="1786"/>
                  </a:lnTo>
                  <a:close/>
                </a:path>
              </a:pathLst>
            </a:custGeom>
            <a:gradFill rotWithShape="0">
              <a:gsLst>
                <a:gs pos="0">
                  <a:schemeClr val="bg1"/>
                </a:gs>
                <a:gs pos="100000">
                  <a:schemeClr val="bg1">
                    <a:gamma/>
                    <a:shade val="94118"/>
                    <a:invGamma/>
                  </a:schemeClr>
                </a:gs>
              </a:gsLst>
              <a:lin ang="5400000" scaled="1"/>
            </a:gradFill>
            <a:ln w="9525">
              <a:noFill/>
              <a:round/>
              <a:headEnd/>
              <a:tailEnd/>
            </a:ln>
          </p:spPr>
          <p:txBody>
            <a:bodyPr/>
            <a:lstStyle/>
            <a:p>
              <a:endParaRPr lang="en-US"/>
            </a:p>
          </p:txBody>
        </p:sp>
        <p:sp>
          <p:nvSpPr>
            <p:cNvPr id="23575" name="Freeform 23"/>
            <p:cNvSpPr>
              <a:spLocks/>
            </p:cNvSpPr>
            <p:nvPr/>
          </p:nvSpPr>
          <p:spPr bwMode="hidden">
            <a:xfrm>
              <a:off x="5041" y="0"/>
              <a:ext cx="719" cy="845"/>
            </a:xfrm>
            <a:custGeom>
              <a:avLst/>
              <a:gdLst/>
              <a:ahLst/>
              <a:cxnLst>
                <a:cxn ang="0">
                  <a:pos x="717" y="845"/>
                </a:cxn>
                <a:cxn ang="0">
                  <a:pos x="717" y="821"/>
                </a:cxn>
                <a:cxn ang="0">
                  <a:pos x="574" y="605"/>
                </a:cxn>
                <a:cxn ang="0">
                  <a:pos x="406" y="396"/>
                </a:cxn>
                <a:cxn ang="0">
                  <a:pos x="221" y="192"/>
                </a:cxn>
                <a:cxn ang="0">
                  <a:pos x="17" y="0"/>
                </a:cxn>
                <a:cxn ang="0">
                  <a:pos x="0" y="0"/>
                </a:cxn>
                <a:cxn ang="0">
                  <a:pos x="209" y="198"/>
                </a:cxn>
                <a:cxn ang="0">
                  <a:pos x="400" y="408"/>
                </a:cxn>
                <a:cxn ang="0">
                  <a:pos x="568" y="623"/>
                </a:cxn>
                <a:cxn ang="0">
                  <a:pos x="717" y="845"/>
                </a:cxn>
                <a:cxn ang="0">
                  <a:pos x="717" y="845"/>
                </a:cxn>
              </a:cxnLst>
              <a:rect l="0" t="0" r="r" b="b"/>
              <a:pathLst>
                <a:path w="717" h="845">
                  <a:moveTo>
                    <a:pt x="717" y="845"/>
                  </a:moveTo>
                  <a:lnTo>
                    <a:pt x="717" y="821"/>
                  </a:lnTo>
                  <a:lnTo>
                    <a:pt x="574" y="605"/>
                  </a:lnTo>
                  <a:lnTo>
                    <a:pt x="406" y="396"/>
                  </a:lnTo>
                  <a:lnTo>
                    <a:pt x="221" y="192"/>
                  </a:lnTo>
                  <a:lnTo>
                    <a:pt x="17" y="0"/>
                  </a:lnTo>
                  <a:lnTo>
                    <a:pt x="0" y="0"/>
                  </a:lnTo>
                  <a:lnTo>
                    <a:pt x="209" y="198"/>
                  </a:lnTo>
                  <a:lnTo>
                    <a:pt x="400" y="408"/>
                  </a:lnTo>
                  <a:lnTo>
                    <a:pt x="568" y="623"/>
                  </a:lnTo>
                  <a:lnTo>
                    <a:pt x="717" y="845"/>
                  </a:lnTo>
                  <a:lnTo>
                    <a:pt x="717" y="845"/>
                  </a:lnTo>
                  <a:close/>
                </a:path>
              </a:pathLst>
            </a:custGeom>
            <a:solidFill>
              <a:schemeClr val="bg1"/>
            </a:solidFill>
            <a:ln w="9525">
              <a:noFill/>
              <a:round/>
              <a:headEnd/>
              <a:tailEnd/>
            </a:ln>
          </p:spPr>
          <p:txBody>
            <a:bodyPr/>
            <a:lstStyle/>
            <a:p>
              <a:endParaRPr lang="en-US"/>
            </a:p>
          </p:txBody>
        </p:sp>
        <p:sp>
          <p:nvSpPr>
            <p:cNvPr id="23576" name="Freeform 24"/>
            <p:cNvSpPr>
              <a:spLocks/>
            </p:cNvSpPr>
            <p:nvPr/>
          </p:nvSpPr>
          <p:spPr bwMode="hidden">
            <a:xfrm>
              <a:off x="5352" y="0"/>
              <a:ext cx="408" cy="414"/>
            </a:xfrm>
            <a:custGeom>
              <a:avLst/>
              <a:gdLst/>
              <a:ahLst/>
              <a:cxnLst>
                <a:cxn ang="0">
                  <a:pos x="407" y="414"/>
                </a:cxn>
                <a:cxn ang="0">
                  <a:pos x="407" y="396"/>
                </a:cxn>
                <a:cxn ang="0">
                  <a:pos x="222" y="192"/>
                </a:cxn>
                <a:cxn ang="0">
                  <a:pos x="12" y="0"/>
                </a:cxn>
                <a:cxn ang="0">
                  <a:pos x="0" y="0"/>
                </a:cxn>
                <a:cxn ang="0">
                  <a:pos x="108" y="102"/>
                </a:cxn>
                <a:cxn ang="0">
                  <a:pos x="216" y="204"/>
                </a:cxn>
                <a:cxn ang="0">
                  <a:pos x="407" y="414"/>
                </a:cxn>
                <a:cxn ang="0">
                  <a:pos x="407" y="414"/>
                </a:cxn>
              </a:cxnLst>
              <a:rect l="0" t="0" r="r" b="b"/>
              <a:pathLst>
                <a:path w="407" h="414">
                  <a:moveTo>
                    <a:pt x="407" y="414"/>
                  </a:moveTo>
                  <a:lnTo>
                    <a:pt x="407" y="396"/>
                  </a:lnTo>
                  <a:lnTo>
                    <a:pt x="222" y="192"/>
                  </a:lnTo>
                  <a:lnTo>
                    <a:pt x="12" y="0"/>
                  </a:lnTo>
                  <a:lnTo>
                    <a:pt x="0" y="0"/>
                  </a:lnTo>
                  <a:lnTo>
                    <a:pt x="108" y="102"/>
                  </a:lnTo>
                  <a:lnTo>
                    <a:pt x="216" y="204"/>
                  </a:lnTo>
                  <a:lnTo>
                    <a:pt x="407" y="414"/>
                  </a:lnTo>
                  <a:lnTo>
                    <a:pt x="407" y="414"/>
                  </a:lnTo>
                  <a:close/>
                </a:path>
              </a:pathLst>
            </a:custGeom>
            <a:solidFill>
              <a:schemeClr val="bg1"/>
            </a:solidFill>
            <a:ln w="9525">
              <a:noFill/>
              <a:round/>
              <a:headEnd/>
              <a:tailEnd/>
            </a:ln>
          </p:spPr>
          <p:txBody>
            <a:bodyPr/>
            <a:lstStyle/>
            <a:p>
              <a:endParaRPr lang="en-US"/>
            </a:p>
          </p:txBody>
        </p:sp>
        <p:sp>
          <p:nvSpPr>
            <p:cNvPr id="23577" name="Freeform 25"/>
            <p:cNvSpPr>
              <a:spLocks/>
            </p:cNvSpPr>
            <p:nvPr/>
          </p:nvSpPr>
          <p:spPr bwMode="hidden">
            <a:xfrm>
              <a:off x="6" y="0"/>
              <a:ext cx="858" cy="1409"/>
            </a:xfrm>
            <a:custGeom>
              <a:avLst/>
              <a:gdLst/>
              <a:ahLst/>
              <a:cxnLst>
                <a:cxn ang="0">
                  <a:pos x="0" y="1361"/>
                </a:cxn>
                <a:cxn ang="0">
                  <a:pos x="0" y="1409"/>
                </a:cxn>
                <a:cxn ang="0">
                  <a:pos x="54" y="1211"/>
                </a:cxn>
                <a:cxn ang="0">
                  <a:pos x="126" y="1013"/>
                </a:cxn>
                <a:cxn ang="0">
                  <a:pos x="215" y="827"/>
                </a:cxn>
                <a:cxn ang="0">
                  <a:pos x="311" y="647"/>
                </a:cxn>
                <a:cxn ang="0">
                  <a:pos x="431" y="474"/>
                </a:cxn>
                <a:cxn ang="0">
                  <a:pos x="556" y="312"/>
                </a:cxn>
                <a:cxn ang="0">
                  <a:pos x="700" y="150"/>
                </a:cxn>
                <a:cxn ang="0">
                  <a:pos x="855" y="0"/>
                </a:cxn>
                <a:cxn ang="0">
                  <a:pos x="837" y="0"/>
                </a:cxn>
                <a:cxn ang="0">
                  <a:pos x="688" y="144"/>
                </a:cxn>
                <a:cxn ang="0">
                  <a:pos x="550" y="300"/>
                </a:cxn>
                <a:cxn ang="0">
                  <a:pos x="425" y="462"/>
                </a:cxn>
                <a:cxn ang="0">
                  <a:pos x="311" y="629"/>
                </a:cxn>
                <a:cxn ang="0">
                  <a:pos x="215" y="803"/>
                </a:cxn>
                <a:cxn ang="0">
                  <a:pos x="132" y="983"/>
                </a:cxn>
                <a:cxn ang="0">
                  <a:pos x="60" y="1169"/>
                </a:cxn>
                <a:cxn ang="0">
                  <a:pos x="0" y="1361"/>
                </a:cxn>
                <a:cxn ang="0">
                  <a:pos x="0" y="1361"/>
                </a:cxn>
              </a:cxnLst>
              <a:rect l="0" t="0" r="r" b="b"/>
              <a:pathLst>
                <a:path w="855" h="1409">
                  <a:moveTo>
                    <a:pt x="0" y="1361"/>
                  </a:moveTo>
                  <a:lnTo>
                    <a:pt x="0" y="1409"/>
                  </a:lnTo>
                  <a:lnTo>
                    <a:pt x="54" y="1211"/>
                  </a:lnTo>
                  <a:lnTo>
                    <a:pt x="126" y="1013"/>
                  </a:lnTo>
                  <a:lnTo>
                    <a:pt x="215" y="827"/>
                  </a:lnTo>
                  <a:lnTo>
                    <a:pt x="311" y="647"/>
                  </a:lnTo>
                  <a:lnTo>
                    <a:pt x="431" y="474"/>
                  </a:lnTo>
                  <a:lnTo>
                    <a:pt x="556" y="312"/>
                  </a:lnTo>
                  <a:lnTo>
                    <a:pt x="700" y="150"/>
                  </a:lnTo>
                  <a:lnTo>
                    <a:pt x="855" y="0"/>
                  </a:lnTo>
                  <a:lnTo>
                    <a:pt x="837" y="0"/>
                  </a:lnTo>
                  <a:lnTo>
                    <a:pt x="688" y="144"/>
                  </a:lnTo>
                  <a:lnTo>
                    <a:pt x="550" y="300"/>
                  </a:lnTo>
                  <a:lnTo>
                    <a:pt x="425" y="462"/>
                  </a:lnTo>
                  <a:lnTo>
                    <a:pt x="311" y="629"/>
                  </a:lnTo>
                  <a:lnTo>
                    <a:pt x="215" y="803"/>
                  </a:lnTo>
                  <a:lnTo>
                    <a:pt x="132" y="983"/>
                  </a:lnTo>
                  <a:lnTo>
                    <a:pt x="60" y="1169"/>
                  </a:lnTo>
                  <a:lnTo>
                    <a:pt x="0" y="1361"/>
                  </a:lnTo>
                  <a:lnTo>
                    <a:pt x="0" y="1361"/>
                  </a:lnTo>
                  <a:close/>
                </a:path>
              </a:pathLst>
            </a:custGeom>
            <a:gradFill rotWithShape="0">
              <a:gsLst>
                <a:gs pos="0">
                  <a:schemeClr val="bg1"/>
                </a:gs>
                <a:gs pos="100000">
                  <a:schemeClr val="bg1">
                    <a:gamma/>
                    <a:shade val="94118"/>
                    <a:invGamma/>
                  </a:schemeClr>
                </a:gs>
              </a:gsLst>
              <a:lin ang="5400000" scaled="1"/>
            </a:gradFill>
            <a:ln w="9525">
              <a:noFill/>
              <a:round/>
              <a:headEnd/>
              <a:tailEnd/>
            </a:ln>
          </p:spPr>
          <p:txBody>
            <a:bodyPr/>
            <a:lstStyle/>
            <a:p>
              <a:endParaRPr lang="en-US"/>
            </a:p>
          </p:txBody>
        </p:sp>
        <p:sp>
          <p:nvSpPr>
            <p:cNvPr id="23578" name="Freeform 26"/>
            <p:cNvSpPr>
              <a:spLocks/>
            </p:cNvSpPr>
            <p:nvPr/>
          </p:nvSpPr>
          <p:spPr bwMode="hidden">
            <a:xfrm>
              <a:off x="6" y="0"/>
              <a:ext cx="588" cy="599"/>
            </a:xfrm>
            <a:custGeom>
              <a:avLst/>
              <a:gdLst/>
              <a:ahLst/>
              <a:cxnLst>
                <a:cxn ang="0">
                  <a:pos x="586" y="0"/>
                </a:cxn>
                <a:cxn ang="0">
                  <a:pos x="568" y="0"/>
                </a:cxn>
                <a:cxn ang="0">
                  <a:pos x="407" y="132"/>
                </a:cxn>
                <a:cxn ang="0">
                  <a:pos x="257" y="270"/>
                </a:cxn>
                <a:cxn ang="0">
                  <a:pos x="120" y="420"/>
                </a:cxn>
                <a:cxn ang="0">
                  <a:pos x="0" y="575"/>
                </a:cxn>
                <a:cxn ang="0">
                  <a:pos x="0" y="599"/>
                </a:cxn>
                <a:cxn ang="0">
                  <a:pos x="120" y="432"/>
                </a:cxn>
                <a:cxn ang="0">
                  <a:pos x="257" y="282"/>
                </a:cxn>
                <a:cxn ang="0">
                  <a:pos x="413" y="138"/>
                </a:cxn>
                <a:cxn ang="0">
                  <a:pos x="586" y="0"/>
                </a:cxn>
                <a:cxn ang="0">
                  <a:pos x="586" y="0"/>
                </a:cxn>
              </a:cxnLst>
              <a:rect l="0" t="0" r="r" b="b"/>
              <a:pathLst>
                <a:path w="586" h="599">
                  <a:moveTo>
                    <a:pt x="586" y="0"/>
                  </a:moveTo>
                  <a:lnTo>
                    <a:pt x="568" y="0"/>
                  </a:lnTo>
                  <a:lnTo>
                    <a:pt x="407" y="132"/>
                  </a:lnTo>
                  <a:lnTo>
                    <a:pt x="257" y="270"/>
                  </a:lnTo>
                  <a:lnTo>
                    <a:pt x="120" y="420"/>
                  </a:lnTo>
                  <a:lnTo>
                    <a:pt x="0" y="575"/>
                  </a:lnTo>
                  <a:lnTo>
                    <a:pt x="0" y="599"/>
                  </a:lnTo>
                  <a:lnTo>
                    <a:pt x="120" y="432"/>
                  </a:lnTo>
                  <a:lnTo>
                    <a:pt x="257" y="282"/>
                  </a:lnTo>
                  <a:lnTo>
                    <a:pt x="413" y="138"/>
                  </a:lnTo>
                  <a:lnTo>
                    <a:pt x="586" y="0"/>
                  </a:lnTo>
                  <a:lnTo>
                    <a:pt x="586" y="0"/>
                  </a:lnTo>
                  <a:close/>
                </a:path>
              </a:pathLst>
            </a:custGeom>
            <a:solidFill>
              <a:schemeClr val="bg1"/>
            </a:solidFill>
            <a:ln w="9525">
              <a:noFill/>
              <a:round/>
              <a:headEnd/>
              <a:tailEnd/>
            </a:ln>
          </p:spPr>
          <p:txBody>
            <a:bodyPr/>
            <a:lstStyle/>
            <a:p>
              <a:endParaRPr lang="en-US"/>
            </a:p>
          </p:txBody>
        </p:sp>
        <p:sp>
          <p:nvSpPr>
            <p:cNvPr id="23579" name="Freeform 27"/>
            <p:cNvSpPr>
              <a:spLocks/>
            </p:cNvSpPr>
            <p:nvPr/>
          </p:nvSpPr>
          <p:spPr bwMode="hidden">
            <a:xfrm>
              <a:off x="6" y="0"/>
              <a:ext cx="270" cy="252"/>
            </a:xfrm>
            <a:custGeom>
              <a:avLst/>
              <a:gdLst/>
              <a:ahLst/>
              <a:cxnLst>
                <a:cxn ang="0">
                  <a:pos x="269" y="0"/>
                </a:cxn>
                <a:cxn ang="0">
                  <a:pos x="251" y="0"/>
                </a:cxn>
                <a:cxn ang="0">
                  <a:pos x="120" y="114"/>
                </a:cxn>
                <a:cxn ang="0">
                  <a:pos x="60" y="174"/>
                </a:cxn>
                <a:cxn ang="0">
                  <a:pos x="0" y="234"/>
                </a:cxn>
                <a:cxn ang="0">
                  <a:pos x="0" y="252"/>
                </a:cxn>
                <a:cxn ang="0">
                  <a:pos x="126" y="120"/>
                </a:cxn>
                <a:cxn ang="0">
                  <a:pos x="269" y="0"/>
                </a:cxn>
                <a:cxn ang="0">
                  <a:pos x="269" y="0"/>
                </a:cxn>
              </a:cxnLst>
              <a:rect l="0" t="0" r="r" b="b"/>
              <a:pathLst>
                <a:path w="269" h="252">
                  <a:moveTo>
                    <a:pt x="269" y="0"/>
                  </a:moveTo>
                  <a:lnTo>
                    <a:pt x="251" y="0"/>
                  </a:lnTo>
                  <a:lnTo>
                    <a:pt x="120" y="114"/>
                  </a:lnTo>
                  <a:lnTo>
                    <a:pt x="60" y="174"/>
                  </a:lnTo>
                  <a:lnTo>
                    <a:pt x="0" y="234"/>
                  </a:lnTo>
                  <a:lnTo>
                    <a:pt x="0" y="252"/>
                  </a:lnTo>
                  <a:lnTo>
                    <a:pt x="126" y="120"/>
                  </a:lnTo>
                  <a:lnTo>
                    <a:pt x="269" y="0"/>
                  </a:lnTo>
                  <a:lnTo>
                    <a:pt x="269" y="0"/>
                  </a:lnTo>
                  <a:close/>
                </a:path>
              </a:pathLst>
            </a:custGeom>
            <a:solidFill>
              <a:schemeClr val="bg1"/>
            </a:solidFill>
            <a:ln w="9525">
              <a:noFill/>
              <a:round/>
              <a:headEnd/>
              <a:tailEnd/>
            </a:ln>
          </p:spPr>
          <p:txBody>
            <a:bodyPr/>
            <a:lstStyle/>
            <a:p>
              <a:endParaRPr lang="en-US"/>
            </a:p>
          </p:txBody>
        </p:sp>
        <p:sp>
          <p:nvSpPr>
            <p:cNvPr id="23580" name="Line 28"/>
            <p:cNvSpPr>
              <a:spLocks noChangeShapeType="1"/>
            </p:cNvSpPr>
            <p:nvPr/>
          </p:nvSpPr>
          <p:spPr bwMode="hidden">
            <a:xfrm>
              <a:off x="1" y="2749"/>
              <a:ext cx="5758" cy="0"/>
            </a:xfrm>
            <a:prstGeom prst="line">
              <a:avLst/>
            </a:prstGeom>
            <a:noFill/>
            <a:ln w="15875">
              <a:solidFill>
                <a:schemeClr val="bg1"/>
              </a:solidFill>
              <a:round/>
              <a:headEnd/>
              <a:tailEnd/>
            </a:ln>
            <a:effectLst/>
          </p:spPr>
          <p:txBody>
            <a:bodyPr/>
            <a:lstStyle/>
            <a:p>
              <a:endParaRPr lang="en-US"/>
            </a:p>
          </p:txBody>
        </p:sp>
        <p:sp>
          <p:nvSpPr>
            <p:cNvPr id="23581" name="Line 29"/>
            <p:cNvSpPr>
              <a:spLocks noChangeShapeType="1"/>
            </p:cNvSpPr>
            <p:nvPr/>
          </p:nvSpPr>
          <p:spPr bwMode="hidden">
            <a:xfrm>
              <a:off x="1" y="2356"/>
              <a:ext cx="5758" cy="0"/>
            </a:xfrm>
            <a:prstGeom prst="line">
              <a:avLst/>
            </a:prstGeom>
            <a:noFill/>
            <a:ln w="15875">
              <a:solidFill>
                <a:schemeClr val="bg1"/>
              </a:solidFill>
              <a:round/>
              <a:headEnd/>
              <a:tailEnd/>
            </a:ln>
            <a:effectLst/>
          </p:spPr>
          <p:txBody>
            <a:bodyPr/>
            <a:lstStyle/>
            <a:p>
              <a:endParaRPr lang="en-US"/>
            </a:p>
          </p:txBody>
        </p:sp>
        <p:sp>
          <p:nvSpPr>
            <p:cNvPr id="23582" name="Line 30"/>
            <p:cNvSpPr>
              <a:spLocks noChangeShapeType="1"/>
            </p:cNvSpPr>
            <p:nvPr/>
          </p:nvSpPr>
          <p:spPr bwMode="hidden">
            <a:xfrm>
              <a:off x="1" y="3142"/>
              <a:ext cx="5758" cy="0"/>
            </a:xfrm>
            <a:prstGeom prst="line">
              <a:avLst/>
            </a:prstGeom>
            <a:noFill/>
            <a:ln w="15875">
              <a:solidFill>
                <a:schemeClr val="bg2"/>
              </a:solidFill>
              <a:round/>
              <a:headEnd/>
              <a:tailEnd/>
            </a:ln>
            <a:effectLst/>
          </p:spPr>
          <p:txBody>
            <a:bodyPr/>
            <a:lstStyle/>
            <a:p>
              <a:endParaRPr lang="en-US"/>
            </a:p>
          </p:txBody>
        </p:sp>
        <p:grpSp>
          <p:nvGrpSpPr>
            <p:cNvPr id="23583" name="Group 31"/>
            <p:cNvGrpSpPr>
              <a:grpSpLocks/>
            </p:cNvGrpSpPr>
            <p:nvPr/>
          </p:nvGrpSpPr>
          <p:grpSpPr bwMode="auto">
            <a:xfrm>
              <a:off x="1" y="392"/>
              <a:ext cx="5758" cy="1571"/>
              <a:chOff x="1" y="392"/>
              <a:chExt cx="5758" cy="1571"/>
            </a:xfrm>
          </p:grpSpPr>
          <p:sp>
            <p:nvSpPr>
              <p:cNvPr id="23584" name="Line 32"/>
              <p:cNvSpPr>
                <a:spLocks noChangeShapeType="1"/>
              </p:cNvSpPr>
              <p:nvPr userDrawn="1"/>
            </p:nvSpPr>
            <p:spPr bwMode="hidden">
              <a:xfrm>
                <a:off x="1" y="784"/>
                <a:ext cx="5758" cy="0"/>
              </a:xfrm>
              <a:prstGeom prst="line">
                <a:avLst/>
              </a:prstGeom>
              <a:noFill/>
              <a:ln w="15875">
                <a:solidFill>
                  <a:schemeClr val="bg1"/>
                </a:solidFill>
                <a:round/>
                <a:headEnd/>
                <a:tailEnd/>
              </a:ln>
              <a:effectLst/>
            </p:spPr>
            <p:txBody>
              <a:bodyPr/>
              <a:lstStyle/>
              <a:p>
                <a:endParaRPr lang="en-US"/>
              </a:p>
            </p:txBody>
          </p:sp>
          <p:sp>
            <p:nvSpPr>
              <p:cNvPr id="23585" name="Line 33"/>
              <p:cNvSpPr>
                <a:spLocks noChangeShapeType="1"/>
              </p:cNvSpPr>
              <p:nvPr userDrawn="1"/>
            </p:nvSpPr>
            <p:spPr bwMode="hidden">
              <a:xfrm>
                <a:off x="1" y="1963"/>
                <a:ext cx="5758" cy="0"/>
              </a:xfrm>
              <a:prstGeom prst="line">
                <a:avLst/>
              </a:prstGeom>
              <a:noFill/>
              <a:ln w="15875">
                <a:solidFill>
                  <a:schemeClr val="bg1"/>
                </a:solidFill>
                <a:round/>
                <a:headEnd/>
                <a:tailEnd/>
              </a:ln>
              <a:effectLst/>
            </p:spPr>
            <p:txBody>
              <a:bodyPr/>
              <a:lstStyle/>
              <a:p>
                <a:endParaRPr lang="en-US"/>
              </a:p>
            </p:txBody>
          </p:sp>
          <p:sp>
            <p:nvSpPr>
              <p:cNvPr id="23586" name="Line 34"/>
              <p:cNvSpPr>
                <a:spLocks noChangeShapeType="1"/>
              </p:cNvSpPr>
              <p:nvPr userDrawn="1"/>
            </p:nvSpPr>
            <p:spPr bwMode="hidden">
              <a:xfrm>
                <a:off x="1" y="1570"/>
                <a:ext cx="5758" cy="0"/>
              </a:xfrm>
              <a:prstGeom prst="line">
                <a:avLst/>
              </a:prstGeom>
              <a:noFill/>
              <a:ln w="15875">
                <a:solidFill>
                  <a:schemeClr val="bg1"/>
                </a:solidFill>
                <a:round/>
                <a:headEnd/>
                <a:tailEnd/>
              </a:ln>
              <a:effectLst/>
            </p:spPr>
            <p:txBody>
              <a:bodyPr/>
              <a:lstStyle/>
              <a:p>
                <a:endParaRPr lang="en-US"/>
              </a:p>
            </p:txBody>
          </p:sp>
          <p:sp>
            <p:nvSpPr>
              <p:cNvPr id="23587" name="Line 35"/>
              <p:cNvSpPr>
                <a:spLocks noChangeShapeType="1"/>
              </p:cNvSpPr>
              <p:nvPr userDrawn="1"/>
            </p:nvSpPr>
            <p:spPr bwMode="hidden">
              <a:xfrm>
                <a:off x="1" y="1177"/>
                <a:ext cx="5758" cy="0"/>
              </a:xfrm>
              <a:prstGeom prst="line">
                <a:avLst/>
              </a:prstGeom>
              <a:noFill/>
              <a:ln w="15875">
                <a:solidFill>
                  <a:schemeClr val="bg1"/>
                </a:solidFill>
                <a:round/>
                <a:headEnd/>
                <a:tailEnd/>
              </a:ln>
              <a:effectLst/>
            </p:spPr>
            <p:txBody>
              <a:bodyPr/>
              <a:lstStyle/>
              <a:p>
                <a:endParaRPr lang="en-US"/>
              </a:p>
            </p:txBody>
          </p:sp>
          <p:sp>
            <p:nvSpPr>
              <p:cNvPr id="23588" name="Line 36"/>
              <p:cNvSpPr>
                <a:spLocks noChangeShapeType="1"/>
              </p:cNvSpPr>
              <p:nvPr userDrawn="1"/>
            </p:nvSpPr>
            <p:spPr bwMode="hidden">
              <a:xfrm>
                <a:off x="1" y="392"/>
                <a:ext cx="5758" cy="0"/>
              </a:xfrm>
              <a:prstGeom prst="line">
                <a:avLst/>
              </a:prstGeom>
              <a:noFill/>
              <a:ln w="15875">
                <a:solidFill>
                  <a:schemeClr val="bg1"/>
                </a:solidFill>
                <a:round/>
                <a:headEnd/>
                <a:tailEnd/>
              </a:ln>
              <a:effectLst/>
            </p:spPr>
            <p:txBody>
              <a:bodyPr/>
              <a:lstStyle/>
              <a:p>
                <a:endParaRPr lang="en-US"/>
              </a:p>
            </p:txBody>
          </p:sp>
        </p:grpSp>
        <p:sp>
          <p:nvSpPr>
            <p:cNvPr id="23589" name="Line 37"/>
            <p:cNvSpPr>
              <a:spLocks noChangeShapeType="1"/>
            </p:cNvSpPr>
            <p:nvPr/>
          </p:nvSpPr>
          <p:spPr bwMode="hidden">
            <a:xfrm>
              <a:off x="1" y="3928"/>
              <a:ext cx="5758" cy="0"/>
            </a:xfrm>
            <a:prstGeom prst="line">
              <a:avLst/>
            </a:prstGeom>
            <a:noFill/>
            <a:ln w="15875">
              <a:solidFill>
                <a:schemeClr val="bg2"/>
              </a:solidFill>
              <a:round/>
              <a:headEnd/>
              <a:tailEnd/>
            </a:ln>
            <a:effectLst/>
          </p:spPr>
          <p:txBody>
            <a:bodyPr/>
            <a:lstStyle/>
            <a:p>
              <a:endParaRPr lang="en-US"/>
            </a:p>
          </p:txBody>
        </p:sp>
        <p:sp>
          <p:nvSpPr>
            <p:cNvPr id="23590" name="Line 38"/>
            <p:cNvSpPr>
              <a:spLocks noChangeShapeType="1"/>
            </p:cNvSpPr>
            <p:nvPr/>
          </p:nvSpPr>
          <p:spPr bwMode="hidden">
            <a:xfrm>
              <a:off x="1" y="3535"/>
              <a:ext cx="5758" cy="0"/>
            </a:xfrm>
            <a:prstGeom prst="line">
              <a:avLst/>
            </a:prstGeom>
            <a:noFill/>
            <a:ln w="15875">
              <a:solidFill>
                <a:schemeClr val="bg2"/>
              </a:solidFill>
              <a:round/>
              <a:headEnd/>
              <a:tailEnd/>
            </a:ln>
            <a:effectLst/>
          </p:spPr>
          <p:txBody>
            <a:bodyPr/>
            <a:lstStyle/>
            <a:p>
              <a:endParaRPr lang="en-US"/>
            </a:p>
          </p:txBody>
        </p:sp>
      </p:grpSp>
      <p:sp>
        <p:nvSpPr>
          <p:cNvPr id="23591" name="Rectangle 39"/>
          <p:cNvSpPr>
            <a:spLocks noGrp="1" noChangeArrowheads="1"/>
          </p:cNvSpPr>
          <p:nvPr>
            <p:ph type="ctrTitle" sz="quarter"/>
          </p:nvPr>
        </p:nvSpPr>
        <p:spPr>
          <a:xfrm>
            <a:off x="685800" y="1692275"/>
            <a:ext cx="7772400" cy="1736725"/>
          </a:xfrm>
        </p:spPr>
        <p:txBody>
          <a:bodyPr anchor="b"/>
          <a:lstStyle>
            <a:lvl1pPr>
              <a:defRPr sz="5400"/>
            </a:lvl1pPr>
          </a:lstStyle>
          <a:p>
            <a:r>
              <a:rPr lang="en-GB"/>
              <a:t>Click to edit Master title style</a:t>
            </a:r>
          </a:p>
        </p:txBody>
      </p:sp>
      <p:sp>
        <p:nvSpPr>
          <p:cNvPr id="23592" name="Rectangle 40"/>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23593" name="Rectangle 41"/>
          <p:cNvSpPr>
            <a:spLocks noGrp="1" noChangeArrowheads="1"/>
          </p:cNvSpPr>
          <p:nvPr>
            <p:ph type="dt" sz="quarter" idx="2"/>
          </p:nvPr>
        </p:nvSpPr>
        <p:spPr/>
        <p:txBody>
          <a:bodyPr/>
          <a:lstStyle>
            <a:lvl1pPr>
              <a:defRPr/>
            </a:lvl1pPr>
          </a:lstStyle>
          <a:p>
            <a:endParaRPr lang="en-GB"/>
          </a:p>
        </p:txBody>
      </p:sp>
      <p:sp>
        <p:nvSpPr>
          <p:cNvPr id="23594" name="Rectangle 42"/>
          <p:cNvSpPr>
            <a:spLocks noGrp="1" noChangeArrowheads="1"/>
          </p:cNvSpPr>
          <p:nvPr>
            <p:ph type="ftr" sz="quarter" idx="3"/>
          </p:nvPr>
        </p:nvSpPr>
        <p:spPr/>
        <p:txBody>
          <a:bodyPr/>
          <a:lstStyle>
            <a:lvl1pPr>
              <a:defRPr/>
            </a:lvl1pPr>
          </a:lstStyle>
          <a:p>
            <a:endParaRPr lang="en-GB"/>
          </a:p>
        </p:txBody>
      </p:sp>
      <p:sp>
        <p:nvSpPr>
          <p:cNvPr id="23595" name="Rectangle 43"/>
          <p:cNvSpPr>
            <a:spLocks noGrp="1" noChangeArrowheads="1"/>
          </p:cNvSpPr>
          <p:nvPr>
            <p:ph type="sldNum" sz="quarter" idx="4"/>
          </p:nvPr>
        </p:nvSpPr>
        <p:spPr/>
        <p:txBody>
          <a:bodyPr/>
          <a:lstStyle>
            <a:lvl1pPr>
              <a:defRPr/>
            </a:lvl1pPr>
          </a:lstStyle>
          <a:p>
            <a:fld id="{DD0C9623-EE24-467B-900D-F488C32E7472}" type="slidenum">
              <a:rPr lang="en-GB"/>
              <a:pPr/>
              <a:t>‹#›</a:t>
            </a:fld>
            <a:endParaRPr lang="en-GB"/>
          </a:p>
        </p:txBody>
      </p:sp>
    </p:spTree>
  </p:cSld>
  <p:clrMapOvr>
    <a:masterClrMapping/>
  </p:clrMapOvr>
  <p:transition>
    <p:dissolve/>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D369C01-4374-44D7-BA79-9A4890949F6B}" type="slidenum">
              <a:rPr lang="en-GB"/>
              <a:pPr/>
              <a:t>‹#›</a:t>
            </a:fld>
            <a:endParaRPr lang="en-GB"/>
          </a:p>
        </p:txBody>
      </p:sp>
    </p:spTree>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AAD0A54E-2853-4F92-9CD9-A8F4979C799A}" type="slidenum">
              <a:rPr lang="en-GB"/>
              <a:pPr/>
              <a:t>‹#›</a:t>
            </a:fld>
            <a:endParaRPr lang="en-GB"/>
          </a:p>
        </p:txBody>
      </p:sp>
    </p:spTree>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EA291C0-6909-4ADA-80B9-72A8460A3A83}" type="slidenum">
              <a:rPr lang="en-GB"/>
              <a:pPr/>
              <a:t>‹#›</a:t>
            </a:fld>
            <a:endParaRPr lang="en-GB"/>
          </a:p>
        </p:txBody>
      </p:sp>
    </p:spTree>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8DCF9DBD-7C94-424C-A0BF-D3BE907566AA}" type="slidenum">
              <a:rPr lang="en-GB"/>
              <a:pPr/>
              <a:t>‹#›</a:t>
            </a:fld>
            <a:endParaRPr lang="en-GB"/>
          </a:p>
        </p:txBody>
      </p:sp>
    </p:spTree>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82C991DB-B36D-481E-92F4-9EAC55D577DB}" type="slidenum">
              <a:rPr lang="en-GB"/>
              <a:pPr/>
              <a:t>‹#›</a:t>
            </a:fld>
            <a:endParaRPr lang="en-GB"/>
          </a:p>
        </p:txBody>
      </p:sp>
    </p:spTree>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20A5E82-312E-404D-B376-6775DFFC7ACD}" type="slidenum">
              <a:rPr lang="en-GB"/>
              <a:pPr/>
              <a:t>‹#›</a:t>
            </a:fld>
            <a:endParaRPr lang="en-GB"/>
          </a:p>
        </p:txBody>
      </p:sp>
    </p:spTree>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DE627B6-4E97-4EB2-9F3D-DB0FCE2FB28E}" type="slidenum">
              <a:rPr lang="en-GB"/>
              <a:pPr/>
              <a:t>‹#›</a:t>
            </a:fld>
            <a:endParaRPr lang="en-GB"/>
          </a:p>
        </p:txBody>
      </p:sp>
    </p:spTree>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FC0D359A-434B-464B-A90F-088981EFF9F0}" type="slidenum">
              <a:rPr lang="en-GB"/>
              <a:pPr/>
              <a:t>‹#›</a:t>
            </a:fld>
            <a:endParaRPr lang="en-GB"/>
          </a:p>
        </p:txBody>
      </p:sp>
    </p:spTree>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2C4E1F7-F953-4D6D-9D5D-41B25E3B5741}" type="slidenum">
              <a:rPr lang="en-GB"/>
              <a:pPr/>
              <a:t>‹#›</a:t>
            </a:fld>
            <a:endParaRPr lang="en-GB"/>
          </a:p>
        </p:txBody>
      </p:sp>
    </p:spTree>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25030EB-FC32-4E03-8A91-2A55EECE44D4}" type="slidenum">
              <a:rPr lang="en-GB"/>
              <a:pPr/>
              <a:t>‹#›</a:t>
            </a:fld>
            <a:endParaRPr lang="en-GB"/>
          </a:p>
        </p:txBody>
      </p:sp>
    </p:spTree>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7813"/>
            <a:ext cx="8229600" cy="5853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p:cNvSpPr>
            <a:spLocks noGrp="1"/>
          </p:cNvSpPr>
          <p:nvPr>
            <p:ph type="dt" sz="half" idx="10"/>
          </p:nvPr>
        </p:nvSpPr>
        <p:spPr>
          <a:xfrm>
            <a:off x="457200" y="6243638"/>
            <a:ext cx="2133600" cy="457200"/>
          </a:xfrm>
        </p:spPr>
        <p:txBody>
          <a:bodyPr/>
          <a:lstStyle>
            <a:lvl1pPr>
              <a:defRPr/>
            </a:lvl1pPr>
          </a:lstStyle>
          <a:p>
            <a:endParaRPr lang="en-GB"/>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GB"/>
          </a:p>
        </p:txBody>
      </p:sp>
      <p:sp>
        <p:nvSpPr>
          <p:cNvPr id="5" name="Slide Number Placeholder 4"/>
          <p:cNvSpPr>
            <a:spLocks noGrp="1"/>
          </p:cNvSpPr>
          <p:nvPr>
            <p:ph type="sldNum" sz="quarter" idx="12"/>
          </p:nvPr>
        </p:nvSpPr>
        <p:spPr>
          <a:xfrm>
            <a:off x="6553200" y="6243638"/>
            <a:ext cx="2133600" cy="457200"/>
          </a:xfrm>
        </p:spPr>
        <p:txBody>
          <a:bodyPr/>
          <a:lstStyle>
            <a:lvl1pPr>
              <a:defRPr/>
            </a:lvl1pPr>
          </a:lstStyle>
          <a:p>
            <a:fld id="{9862FDAF-2A6B-4851-9BA7-3EECFD03BE62}" type="slidenum">
              <a:rPr lang="en-GB"/>
              <a:pPr/>
              <a:t>‹#›</a:t>
            </a:fld>
            <a:endParaRPr lang="en-GB"/>
          </a:p>
        </p:txBody>
      </p:sp>
    </p:spTree>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4">
                <a:lumMod val="10000"/>
              </a:schemeClr>
            </a:gs>
            <a:gs pos="100000">
              <a:schemeClr val="bg1">
                <a:gamma/>
                <a:shade val="39216"/>
                <a:invGamma/>
              </a:schemeClr>
            </a:gs>
          </a:gsLst>
          <a:lin ang="5400000" scaled="1"/>
          <a:tileRect/>
        </a:gradFill>
        <a:effectLst/>
      </p:bgPr>
    </p:bg>
    <p:spTree>
      <p:nvGrpSpPr>
        <p:cNvPr id="1" name=""/>
        <p:cNvGrpSpPr/>
        <p:nvPr/>
      </p:nvGrpSpPr>
      <p:grpSpPr>
        <a:xfrm>
          <a:off x="0" y="0"/>
          <a:ext cx="0" cy="0"/>
          <a:chOff x="0" y="0"/>
          <a:chExt cx="0" cy="0"/>
        </a:xfrm>
      </p:grpSpPr>
      <p:grpSp>
        <p:nvGrpSpPr>
          <p:cNvPr id="22530" name="Group 2"/>
          <p:cNvGrpSpPr>
            <a:grpSpLocks/>
          </p:cNvGrpSpPr>
          <p:nvPr/>
        </p:nvGrpSpPr>
        <p:grpSpPr bwMode="auto">
          <a:xfrm>
            <a:off x="1588" y="0"/>
            <a:ext cx="9148762" cy="6851650"/>
            <a:chOff x="1" y="0"/>
            <a:chExt cx="5763" cy="4316"/>
          </a:xfrm>
        </p:grpSpPr>
        <p:sp>
          <p:nvSpPr>
            <p:cNvPr id="22531" name="Freeform 3"/>
            <p:cNvSpPr>
              <a:spLocks/>
            </p:cNvSpPr>
            <p:nvPr/>
          </p:nvSpPr>
          <p:spPr bwMode="hidden">
            <a:xfrm>
              <a:off x="5045" y="2626"/>
              <a:ext cx="719" cy="1690"/>
            </a:xfrm>
            <a:custGeom>
              <a:avLst/>
              <a:gdLst/>
              <a:ahLst/>
              <a:cxnLst>
                <a:cxn ang="0">
                  <a:pos x="717" y="72"/>
                </a:cxn>
                <a:cxn ang="0">
                  <a:pos x="717" y="0"/>
                </a:cxn>
                <a:cxn ang="0">
                  <a:pos x="699" y="101"/>
                </a:cxn>
                <a:cxn ang="0">
                  <a:pos x="675" y="209"/>
                </a:cxn>
                <a:cxn ang="0">
                  <a:pos x="627" y="389"/>
                </a:cxn>
                <a:cxn ang="0">
                  <a:pos x="574" y="569"/>
                </a:cxn>
                <a:cxn ang="0">
                  <a:pos x="502" y="749"/>
                </a:cxn>
                <a:cxn ang="0">
                  <a:pos x="424" y="935"/>
                </a:cxn>
                <a:cxn ang="0">
                  <a:pos x="334" y="1121"/>
                </a:cxn>
                <a:cxn ang="0">
                  <a:pos x="233" y="1312"/>
                </a:cxn>
                <a:cxn ang="0">
                  <a:pos x="125" y="1498"/>
                </a:cxn>
                <a:cxn ang="0">
                  <a:pos x="0" y="1690"/>
                </a:cxn>
                <a:cxn ang="0">
                  <a:pos x="11" y="1690"/>
                </a:cxn>
                <a:cxn ang="0">
                  <a:pos x="137" y="1498"/>
                </a:cxn>
                <a:cxn ang="0">
                  <a:pos x="245" y="1312"/>
                </a:cxn>
                <a:cxn ang="0">
                  <a:pos x="346" y="1121"/>
                </a:cxn>
                <a:cxn ang="0">
                  <a:pos x="436" y="935"/>
                </a:cxn>
                <a:cxn ang="0">
                  <a:pos x="514" y="749"/>
                </a:cxn>
                <a:cxn ang="0">
                  <a:pos x="585" y="569"/>
                </a:cxn>
                <a:cxn ang="0">
                  <a:pos x="639" y="389"/>
                </a:cxn>
                <a:cxn ang="0">
                  <a:pos x="687" y="209"/>
                </a:cxn>
                <a:cxn ang="0">
                  <a:pos x="705" y="143"/>
                </a:cxn>
                <a:cxn ang="0">
                  <a:pos x="717" y="72"/>
                </a:cxn>
                <a:cxn ang="0">
                  <a:pos x="717" y="72"/>
                </a:cxn>
              </a:cxnLst>
              <a:rect l="0" t="0" r="r" b="b"/>
              <a:pathLst>
                <a:path w="717" h="1690">
                  <a:moveTo>
                    <a:pt x="717" y="72"/>
                  </a:moveTo>
                  <a:lnTo>
                    <a:pt x="717" y="0"/>
                  </a:lnTo>
                  <a:lnTo>
                    <a:pt x="699" y="101"/>
                  </a:lnTo>
                  <a:lnTo>
                    <a:pt x="675" y="209"/>
                  </a:lnTo>
                  <a:lnTo>
                    <a:pt x="627" y="389"/>
                  </a:lnTo>
                  <a:lnTo>
                    <a:pt x="574" y="569"/>
                  </a:lnTo>
                  <a:lnTo>
                    <a:pt x="502" y="749"/>
                  </a:lnTo>
                  <a:lnTo>
                    <a:pt x="424" y="935"/>
                  </a:lnTo>
                  <a:lnTo>
                    <a:pt x="334" y="1121"/>
                  </a:lnTo>
                  <a:lnTo>
                    <a:pt x="233" y="1312"/>
                  </a:lnTo>
                  <a:lnTo>
                    <a:pt x="125" y="1498"/>
                  </a:lnTo>
                  <a:lnTo>
                    <a:pt x="0" y="1690"/>
                  </a:lnTo>
                  <a:lnTo>
                    <a:pt x="11" y="1690"/>
                  </a:lnTo>
                  <a:lnTo>
                    <a:pt x="137" y="1498"/>
                  </a:lnTo>
                  <a:lnTo>
                    <a:pt x="245" y="1312"/>
                  </a:lnTo>
                  <a:lnTo>
                    <a:pt x="346" y="1121"/>
                  </a:lnTo>
                  <a:lnTo>
                    <a:pt x="436" y="935"/>
                  </a:lnTo>
                  <a:lnTo>
                    <a:pt x="514" y="749"/>
                  </a:lnTo>
                  <a:lnTo>
                    <a:pt x="585" y="569"/>
                  </a:lnTo>
                  <a:lnTo>
                    <a:pt x="639" y="389"/>
                  </a:lnTo>
                  <a:lnTo>
                    <a:pt x="687" y="209"/>
                  </a:lnTo>
                  <a:lnTo>
                    <a:pt x="705" y="143"/>
                  </a:lnTo>
                  <a:lnTo>
                    <a:pt x="717" y="72"/>
                  </a:lnTo>
                  <a:lnTo>
                    <a:pt x="717" y="72"/>
                  </a:lnTo>
                  <a:close/>
                </a:path>
              </a:pathLst>
            </a:custGeom>
            <a:gradFill rotWithShape="0">
              <a:gsLst>
                <a:gs pos="0">
                  <a:schemeClr val="bg2"/>
                </a:gs>
                <a:gs pos="100000">
                  <a:schemeClr val="bg2">
                    <a:gamma/>
                    <a:shade val="60784"/>
                    <a:invGamma/>
                  </a:schemeClr>
                </a:gs>
              </a:gsLst>
              <a:lin ang="5400000" scaled="1"/>
            </a:gradFill>
            <a:ln w="9525">
              <a:noFill/>
              <a:round/>
              <a:headEnd/>
              <a:tailEnd/>
            </a:ln>
          </p:spPr>
          <p:txBody>
            <a:bodyPr/>
            <a:lstStyle/>
            <a:p>
              <a:endParaRPr lang="en-US"/>
            </a:p>
          </p:txBody>
        </p:sp>
        <p:sp>
          <p:nvSpPr>
            <p:cNvPr id="22532" name="Freeform 4"/>
            <p:cNvSpPr>
              <a:spLocks/>
            </p:cNvSpPr>
            <p:nvPr/>
          </p:nvSpPr>
          <p:spPr bwMode="hidden">
            <a:xfrm>
              <a:off x="5386" y="3794"/>
              <a:ext cx="378" cy="522"/>
            </a:xfrm>
            <a:custGeom>
              <a:avLst/>
              <a:gdLst/>
              <a:ahLst/>
              <a:cxnLst>
                <a:cxn ang="0">
                  <a:pos x="377" y="0"/>
                </a:cxn>
                <a:cxn ang="0">
                  <a:pos x="293" y="132"/>
                </a:cxn>
                <a:cxn ang="0">
                  <a:pos x="204" y="264"/>
                </a:cxn>
                <a:cxn ang="0">
                  <a:pos x="102" y="396"/>
                </a:cxn>
                <a:cxn ang="0">
                  <a:pos x="0" y="522"/>
                </a:cxn>
                <a:cxn ang="0">
                  <a:pos x="12" y="522"/>
                </a:cxn>
                <a:cxn ang="0">
                  <a:pos x="114" y="402"/>
                </a:cxn>
                <a:cxn ang="0">
                  <a:pos x="204" y="282"/>
                </a:cxn>
                <a:cxn ang="0">
                  <a:pos x="377" y="24"/>
                </a:cxn>
                <a:cxn ang="0">
                  <a:pos x="377" y="0"/>
                </a:cxn>
                <a:cxn ang="0">
                  <a:pos x="377" y="0"/>
                </a:cxn>
              </a:cxnLst>
              <a:rect l="0" t="0" r="r" b="b"/>
              <a:pathLst>
                <a:path w="377" h="522">
                  <a:moveTo>
                    <a:pt x="377" y="0"/>
                  </a:moveTo>
                  <a:lnTo>
                    <a:pt x="293" y="132"/>
                  </a:lnTo>
                  <a:lnTo>
                    <a:pt x="204" y="264"/>
                  </a:lnTo>
                  <a:lnTo>
                    <a:pt x="102" y="396"/>
                  </a:lnTo>
                  <a:lnTo>
                    <a:pt x="0" y="522"/>
                  </a:lnTo>
                  <a:lnTo>
                    <a:pt x="12" y="522"/>
                  </a:lnTo>
                  <a:lnTo>
                    <a:pt x="114" y="402"/>
                  </a:lnTo>
                  <a:lnTo>
                    <a:pt x="204" y="282"/>
                  </a:lnTo>
                  <a:lnTo>
                    <a:pt x="377" y="24"/>
                  </a:lnTo>
                  <a:lnTo>
                    <a:pt x="377" y="0"/>
                  </a:lnTo>
                  <a:lnTo>
                    <a:pt x="377" y="0"/>
                  </a:lnTo>
                  <a:close/>
                </a:path>
              </a:pathLst>
            </a:custGeom>
            <a:gradFill rotWithShape="0">
              <a:gsLst>
                <a:gs pos="0">
                  <a:schemeClr val="bg2"/>
                </a:gs>
                <a:gs pos="100000">
                  <a:schemeClr val="bg2">
                    <a:gamma/>
                    <a:shade val="60784"/>
                    <a:invGamma/>
                  </a:schemeClr>
                </a:gs>
              </a:gsLst>
              <a:lin ang="5400000" scaled="1"/>
            </a:gradFill>
            <a:ln w="9525">
              <a:noFill/>
              <a:round/>
              <a:headEnd/>
              <a:tailEnd/>
            </a:ln>
          </p:spPr>
          <p:txBody>
            <a:bodyPr/>
            <a:lstStyle/>
            <a:p>
              <a:endParaRPr lang="en-US"/>
            </a:p>
          </p:txBody>
        </p:sp>
        <p:sp>
          <p:nvSpPr>
            <p:cNvPr id="22533" name="Freeform 5"/>
            <p:cNvSpPr>
              <a:spLocks/>
            </p:cNvSpPr>
            <p:nvPr/>
          </p:nvSpPr>
          <p:spPr bwMode="hidden">
            <a:xfrm>
              <a:off x="5680" y="4214"/>
              <a:ext cx="84" cy="102"/>
            </a:xfrm>
            <a:custGeom>
              <a:avLst/>
              <a:gdLst/>
              <a:ahLst/>
              <a:cxnLst>
                <a:cxn ang="0">
                  <a:pos x="0" y="102"/>
                </a:cxn>
                <a:cxn ang="0">
                  <a:pos x="18" y="102"/>
                </a:cxn>
                <a:cxn ang="0">
                  <a:pos x="48" y="60"/>
                </a:cxn>
                <a:cxn ang="0">
                  <a:pos x="84" y="24"/>
                </a:cxn>
                <a:cxn ang="0">
                  <a:pos x="84" y="0"/>
                </a:cxn>
                <a:cxn ang="0">
                  <a:pos x="42" y="54"/>
                </a:cxn>
                <a:cxn ang="0">
                  <a:pos x="0" y="102"/>
                </a:cxn>
                <a:cxn ang="0">
                  <a:pos x="0" y="102"/>
                </a:cxn>
              </a:cxnLst>
              <a:rect l="0" t="0" r="r" b="b"/>
              <a:pathLst>
                <a:path w="84" h="102">
                  <a:moveTo>
                    <a:pt x="0" y="102"/>
                  </a:moveTo>
                  <a:lnTo>
                    <a:pt x="18" y="102"/>
                  </a:lnTo>
                  <a:lnTo>
                    <a:pt x="48" y="60"/>
                  </a:lnTo>
                  <a:lnTo>
                    <a:pt x="84" y="24"/>
                  </a:lnTo>
                  <a:lnTo>
                    <a:pt x="84" y="0"/>
                  </a:lnTo>
                  <a:lnTo>
                    <a:pt x="42" y="54"/>
                  </a:lnTo>
                  <a:lnTo>
                    <a:pt x="0" y="102"/>
                  </a:lnTo>
                  <a:lnTo>
                    <a:pt x="0" y="102"/>
                  </a:lnTo>
                  <a:close/>
                </a:path>
              </a:pathLst>
            </a:custGeom>
            <a:gradFill rotWithShape="0">
              <a:gsLst>
                <a:gs pos="0">
                  <a:schemeClr val="bg2"/>
                </a:gs>
                <a:gs pos="100000">
                  <a:schemeClr val="bg2">
                    <a:gamma/>
                    <a:shade val="60784"/>
                    <a:invGamma/>
                  </a:schemeClr>
                </a:gs>
              </a:gsLst>
              <a:lin ang="5400000" scaled="1"/>
            </a:gradFill>
            <a:ln w="9525">
              <a:noFill/>
              <a:round/>
              <a:headEnd/>
              <a:tailEnd/>
            </a:ln>
          </p:spPr>
          <p:txBody>
            <a:bodyPr/>
            <a:lstStyle/>
            <a:p>
              <a:endParaRPr lang="en-US"/>
            </a:p>
          </p:txBody>
        </p:sp>
        <p:grpSp>
          <p:nvGrpSpPr>
            <p:cNvPr id="22534" name="Group 6"/>
            <p:cNvGrpSpPr>
              <a:grpSpLocks/>
            </p:cNvGrpSpPr>
            <p:nvPr/>
          </p:nvGrpSpPr>
          <p:grpSpPr bwMode="auto">
            <a:xfrm>
              <a:off x="288" y="0"/>
              <a:ext cx="5098" cy="4316"/>
              <a:chOff x="288" y="0"/>
              <a:chExt cx="5098" cy="4316"/>
            </a:xfrm>
          </p:grpSpPr>
          <p:sp>
            <p:nvSpPr>
              <p:cNvPr id="22535" name="Freeform 7"/>
              <p:cNvSpPr>
                <a:spLocks/>
              </p:cNvSpPr>
              <p:nvPr userDrawn="1"/>
            </p:nvSpPr>
            <p:spPr bwMode="hidden">
              <a:xfrm>
                <a:off x="2789" y="0"/>
                <a:ext cx="72" cy="4316"/>
              </a:xfrm>
              <a:custGeom>
                <a:avLst/>
                <a:gdLst/>
                <a:ahLst/>
                <a:cxnLst>
                  <a:cxn ang="0">
                    <a:pos x="0" y="0"/>
                  </a:cxn>
                  <a:cxn ang="0">
                    <a:pos x="60" y="4316"/>
                  </a:cxn>
                  <a:cxn ang="0">
                    <a:pos x="72" y="4316"/>
                  </a:cxn>
                  <a:cxn ang="0">
                    <a:pos x="12" y="0"/>
                  </a:cxn>
                  <a:cxn ang="0">
                    <a:pos x="0" y="0"/>
                  </a:cxn>
                  <a:cxn ang="0">
                    <a:pos x="0" y="0"/>
                  </a:cxn>
                </a:cxnLst>
                <a:rect l="0" t="0" r="r" b="b"/>
                <a:pathLst>
                  <a:path w="72" h="4316">
                    <a:moveTo>
                      <a:pt x="0" y="0"/>
                    </a:moveTo>
                    <a:lnTo>
                      <a:pt x="60" y="4316"/>
                    </a:lnTo>
                    <a:lnTo>
                      <a:pt x="72" y="4316"/>
                    </a:lnTo>
                    <a:lnTo>
                      <a:pt x="12" y="0"/>
                    </a:lnTo>
                    <a:lnTo>
                      <a:pt x="0" y="0"/>
                    </a:lnTo>
                    <a:lnTo>
                      <a:pt x="0" y="0"/>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2536" name="Freeform 8"/>
              <p:cNvSpPr>
                <a:spLocks/>
              </p:cNvSpPr>
              <p:nvPr userDrawn="1"/>
            </p:nvSpPr>
            <p:spPr bwMode="hidden">
              <a:xfrm>
                <a:off x="3089" y="0"/>
                <a:ext cx="174" cy="4316"/>
              </a:xfrm>
              <a:custGeom>
                <a:avLst/>
                <a:gdLst/>
                <a:ahLst/>
                <a:cxnLst>
                  <a:cxn ang="0">
                    <a:pos x="24" y="0"/>
                  </a:cxn>
                  <a:cxn ang="0">
                    <a:pos x="12" y="0"/>
                  </a:cxn>
                  <a:cxn ang="0">
                    <a:pos x="42" y="216"/>
                  </a:cxn>
                  <a:cxn ang="0">
                    <a:pos x="72" y="444"/>
                  </a:cxn>
                  <a:cxn ang="0">
                    <a:pos x="96" y="689"/>
                  </a:cxn>
                  <a:cxn ang="0">
                    <a:pos x="120" y="947"/>
                  </a:cxn>
                  <a:cxn ang="0">
                    <a:pos x="132" y="1211"/>
                  </a:cxn>
                  <a:cxn ang="0">
                    <a:pos x="150" y="1487"/>
                  </a:cxn>
                  <a:cxn ang="0">
                    <a:pos x="156" y="1768"/>
                  </a:cxn>
                  <a:cxn ang="0">
                    <a:pos x="162" y="2062"/>
                  </a:cxn>
                  <a:cxn ang="0">
                    <a:pos x="156" y="2644"/>
                  </a:cxn>
                  <a:cxn ang="0">
                    <a:pos x="126" y="3225"/>
                  </a:cxn>
                  <a:cxn ang="0">
                    <a:pos x="108" y="3507"/>
                  </a:cxn>
                  <a:cxn ang="0">
                    <a:pos x="78" y="3788"/>
                  </a:cxn>
                  <a:cxn ang="0">
                    <a:pos x="42" y="4058"/>
                  </a:cxn>
                  <a:cxn ang="0">
                    <a:pos x="0" y="4316"/>
                  </a:cxn>
                  <a:cxn ang="0">
                    <a:pos x="12" y="4316"/>
                  </a:cxn>
                  <a:cxn ang="0">
                    <a:pos x="54" y="4058"/>
                  </a:cxn>
                  <a:cxn ang="0">
                    <a:pos x="90" y="3782"/>
                  </a:cxn>
                  <a:cxn ang="0">
                    <a:pos x="120" y="3507"/>
                  </a:cxn>
                  <a:cxn ang="0">
                    <a:pos x="138" y="3219"/>
                  </a:cxn>
                  <a:cxn ang="0">
                    <a:pos x="168" y="2638"/>
                  </a:cxn>
                  <a:cxn ang="0">
                    <a:pos x="174" y="2056"/>
                  </a:cxn>
                  <a:cxn ang="0">
                    <a:pos x="168" y="1768"/>
                  </a:cxn>
                  <a:cxn ang="0">
                    <a:pos x="162" y="1487"/>
                  </a:cxn>
                  <a:cxn ang="0">
                    <a:pos x="144" y="1211"/>
                  </a:cxn>
                  <a:cxn ang="0">
                    <a:pos x="132" y="941"/>
                  </a:cxn>
                  <a:cxn ang="0">
                    <a:pos x="108" y="689"/>
                  </a:cxn>
                  <a:cxn ang="0">
                    <a:pos x="84" y="444"/>
                  </a:cxn>
                  <a:cxn ang="0">
                    <a:pos x="54" y="216"/>
                  </a:cxn>
                  <a:cxn ang="0">
                    <a:pos x="24" y="0"/>
                  </a:cxn>
                  <a:cxn ang="0">
                    <a:pos x="24" y="0"/>
                  </a:cxn>
                </a:cxnLst>
                <a:rect l="0" t="0" r="r" b="b"/>
                <a:pathLst>
                  <a:path w="174" h="4316">
                    <a:moveTo>
                      <a:pt x="24" y="0"/>
                    </a:moveTo>
                    <a:lnTo>
                      <a:pt x="12" y="0"/>
                    </a:lnTo>
                    <a:lnTo>
                      <a:pt x="42" y="216"/>
                    </a:lnTo>
                    <a:lnTo>
                      <a:pt x="72" y="444"/>
                    </a:lnTo>
                    <a:lnTo>
                      <a:pt x="96" y="689"/>
                    </a:lnTo>
                    <a:lnTo>
                      <a:pt x="120" y="947"/>
                    </a:lnTo>
                    <a:lnTo>
                      <a:pt x="132" y="1211"/>
                    </a:lnTo>
                    <a:lnTo>
                      <a:pt x="150" y="1487"/>
                    </a:lnTo>
                    <a:lnTo>
                      <a:pt x="156" y="1768"/>
                    </a:lnTo>
                    <a:lnTo>
                      <a:pt x="162" y="2062"/>
                    </a:lnTo>
                    <a:lnTo>
                      <a:pt x="156" y="2644"/>
                    </a:lnTo>
                    <a:lnTo>
                      <a:pt x="126" y="3225"/>
                    </a:lnTo>
                    <a:lnTo>
                      <a:pt x="108" y="3507"/>
                    </a:lnTo>
                    <a:lnTo>
                      <a:pt x="78" y="3788"/>
                    </a:lnTo>
                    <a:lnTo>
                      <a:pt x="42" y="4058"/>
                    </a:lnTo>
                    <a:lnTo>
                      <a:pt x="0" y="4316"/>
                    </a:lnTo>
                    <a:lnTo>
                      <a:pt x="12" y="4316"/>
                    </a:lnTo>
                    <a:lnTo>
                      <a:pt x="54" y="4058"/>
                    </a:lnTo>
                    <a:lnTo>
                      <a:pt x="90" y="3782"/>
                    </a:lnTo>
                    <a:lnTo>
                      <a:pt x="120" y="3507"/>
                    </a:lnTo>
                    <a:lnTo>
                      <a:pt x="138" y="3219"/>
                    </a:lnTo>
                    <a:lnTo>
                      <a:pt x="168" y="2638"/>
                    </a:lnTo>
                    <a:lnTo>
                      <a:pt x="174" y="2056"/>
                    </a:lnTo>
                    <a:lnTo>
                      <a:pt x="168" y="1768"/>
                    </a:lnTo>
                    <a:lnTo>
                      <a:pt x="162" y="1487"/>
                    </a:lnTo>
                    <a:lnTo>
                      <a:pt x="144" y="1211"/>
                    </a:lnTo>
                    <a:lnTo>
                      <a:pt x="132" y="941"/>
                    </a:lnTo>
                    <a:lnTo>
                      <a:pt x="108" y="689"/>
                    </a:lnTo>
                    <a:lnTo>
                      <a:pt x="84" y="444"/>
                    </a:lnTo>
                    <a:lnTo>
                      <a:pt x="54" y="216"/>
                    </a:lnTo>
                    <a:lnTo>
                      <a:pt x="24" y="0"/>
                    </a:lnTo>
                    <a:lnTo>
                      <a:pt x="24" y="0"/>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2537" name="Freeform 9"/>
              <p:cNvSpPr>
                <a:spLocks/>
              </p:cNvSpPr>
              <p:nvPr userDrawn="1"/>
            </p:nvSpPr>
            <p:spPr bwMode="hidden">
              <a:xfrm>
                <a:off x="3358" y="0"/>
                <a:ext cx="337" cy="4316"/>
              </a:xfrm>
              <a:custGeom>
                <a:avLst/>
                <a:gdLst/>
                <a:ahLst/>
                <a:cxnLst>
                  <a:cxn ang="0">
                    <a:pos x="329" y="2014"/>
                  </a:cxn>
                  <a:cxn ang="0">
                    <a:pos x="317" y="1726"/>
                  </a:cxn>
                  <a:cxn ang="0">
                    <a:pos x="293" y="1445"/>
                  </a:cxn>
                  <a:cxn ang="0">
                    <a:pos x="263" y="1175"/>
                  </a:cxn>
                  <a:cxn ang="0">
                    <a:pos x="228" y="917"/>
                  </a:cxn>
                  <a:cxn ang="0">
                    <a:pos x="186" y="665"/>
                  </a:cxn>
                  <a:cxn ang="0">
                    <a:pos x="132" y="432"/>
                  </a:cxn>
                  <a:cxn ang="0">
                    <a:pos x="78" y="204"/>
                  </a:cxn>
                  <a:cxn ang="0">
                    <a:pos x="12" y="0"/>
                  </a:cxn>
                  <a:cxn ang="0">
                    <a:pos x="0" y="0"/>
                  </a:cxn>
                  <a:cxn ang="0">
                    <a:pos x="66" y="204"/>
                  </a:cxn>
                  <a:cxn ang="0">
                    <a:pos x="120" y="432"/>
                  </a:cxn>
                  <a:cxn ang="0">
                    <a:pos x="174" y="665"/>
                  </a:cxn>
                  <a:cxn ang="0">
                    <a:pos x="216" y="917"/>
                  </a:cxn>
                  <a:cxn ang="0">
                    <a:pos x="251" y="1175"/>
                  </a:cxn>
                  <a:cxn ang="0">
                    <a:pos x="281" y="1445"/>
                  </a:cxn>
                  <a:cxn ang="0">
                    <a:pos x="305" y="1726"/>
                  </a:cxn>
                  <a:cxn ang="0">
                    <a:pos x="317" y="2014"/>
                  </a:cxn>
                  <a:cxn ang="0">
                    <a:pos x="323" y="2314"/>
                  </a:cxn>
                  <a:cxn ang="0">
                    <a:pos x="317" y="2608"/>
                  </a:cxn>
                  <a:cxn ang="0">
                    <a:pos x="305" y="2907"/>
                  </a:cxn>
                  <a:cxn ang="0">
                    <a:pos x="281" y="3201"/>
                  </a:cxn>
                  <a:cxn ang="0">
                    <a:pos x="257" y="3489"/>
                  </a:cxn>
                  <a:cxn ang="0">
                    <a:pos x="216" y="3777"/>
                  </a:cxn>
                  <a:cxn ang="0">
                    <a:pos x="174" y="4052"/>
                  </a:cxn>
                  <a:cxn ang="0">
                    <a:pos x="120" y="4316"/>
                  </a:cxn>
                  <a:cxn ang="0">
                    <a:pos x="132" y="4316"/>
                  </a:cxn>
                  <a:cxn ang="0">
                    <a:pos x="186" y="4052"/>
                  </a:cxn>
                  <a:cxn ang="0">
                    <a:pos x="228" y="3777"/>
                  </a:cxn>
                  <a:cxn ang="0">
                    <a:pos x="269" y="3489"/>
                  </a:cxn>
                  <a:cxn ang="0">
                    <a:pos x="293" y="3201"/>
                  </a:cxn>
                  <a:cxn ang="0">
                    <a:pos x="317" y="2907"/>
                  </a:cxn>
                  <a:cxn ang="0">
                    <a:pos x="329" y="2608"/>
                  </a:cxn>
                  <a:cxn ang="0">
                    <a:pos x="335" y="2314"/>
                  </a:cxn>
                  <a:cxn ang="0">
                    <a:pos x="329" y="2014"/>
                  </a:cxn>
                  <a:cxn ang="0">
                    <a:pos x="329" y="2014"/>
                  </a:cxn>
                </a:cxnLst>
                <a:rect l="0" t="0" r="r" b="b"/>
                <a:pathLst>
                  <a:path w="335" h="4316">
                    <a:moveTo>
                      <a:pt x="329" y="2014"/>
                    </a:moveTo>
                    <a:lnTo>
                      <a:pt x="317" y="1726"/>
                    </a:lnTo>
                    <a:lnTo>
                      <a:pt x="293" y="1445"/>
                    </a:lnTo>
                    <a:lnTo>
                      <a:pt x="263" y="1175"/>
                    </a:lnTo>
                    <a:lnTo>
                      <a:pt x="228" y="917"/>
                    </a:lnTo>
                    <a:lnTo>
                      <a:pt x="186" y="665"/>
                    </a:lnTo>
                    <a:lnTo>
                      <a:pt x="132" y="432"/>
                    </a:lnTo>
                    <a:lnTo>
                      <a:pt x="78" y="204"/>
                    </a:lnTo>
                    <a:lnTo>
                      <a:pt x="12" y="0"/>
                    </a:lnTo>
                    <a:lnTo>
                      <a:pt x="0" y="0"/>
                    </a:lnTo>
                    <a:lnTo>
                      <a:pt x="66" y="204"/>
                    </a:lnTo>
                    <a:lnTo>
                      <a:pt x="120" y="432"/>
                    </a:lnTo>
                    <a:lnTo>
                      <a:pt x="174" y="665"/>
                    </a:lnTo>
                    <a:lnTo>
                      <a:pt x="216" y="917"/>
                    </a:lnTo>
                    <a:lnTo>
                      <a:pt x="251" y="1175"/>
                    </a:lnTo>
                    <a:lnTo>
                      <a:pt x="281" y="1445"/>
                    </a:lnTo>
                    <a:lnTo>
                      <a:pt x="305" y="1726"/>
                    </a:lnTo>
                    <a:lnTo>
                      <a:pt x="317" y="2014"/>
                    </a:lnTo>
                    <a:lnTo>
                      <a:pt x="323" y="2314"/>
                    </a:lnTo>
                    <a:lnTo>
                      <a:pt x="317" y="2608"/>
                    </a:lnTo>
                    <a:lnTo>
                      <a:pt x="305" y="2907"/>
                    </a:lnTo>
                    <a:lnTo>
                      <a:pt x="281" y="3201"/>
                    </a:lnTo>
                    <a:lnTo>
                      <a:pt x="257" y="3489"/>
                    </a:lnTo>
                    <a:lnTo>
                      <a:pt x="216" y="3777"/>
                    </a:lnTo>
                    <a:lnTo>
                      <a:pt x="174" y="4052"/>
                    </a:lnTo>
                    <a:lnTo>
                      <a:pt x="120" y="4316"/>
                    </a:lnTo>
                    <a:lnTo>
                      <a:pt x="132" y="4316"/>
                    </a:lnTo>
                    <a:lnTo>
                      <a:pt x="186" y="4052"/>
                    </a:lnTo>
                    <a:lnTo>
                      <a:pt x="228" y="3777"/>
                    </a:lnTo>
                    <a:lnTo>
                      <a:pt x="269" y="3489"/>
                    </a:lnTo>
                    <a:lnTo>
                      <a:pt x="293" y="3201"/>
                    </a:lnTo>
                    <a:lnTo>
                      <a:pt x="317" y="2907"/>
                    </a:lnTo>
                    <a:lnTo>
                      <a:pt x="329" y="2608"/>
                    </a:lnTo>
                    <a:lnTo>
                      <a:pt x="335" y="2314"/>
                    </a:lnTo>
                    <a:lnTo>
                      <a:pt x="329" y="2014"/>
                    </a:lnTo>
                    <a:lnTo>
                      <a:pt x="329" y="2014"/>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2538" name="Freeform 10"/>
              <p:cNvSpPr>
                <a:spLocks/>
              </p:cNvSpPr>
              <p:nvPr userDrawn="1"/>
            </p:nvSpPr>
            <p:spPr bwMode="hidden">
              <a:xfrm>
                <a:off x="3676" y="0"/>
                <a:ext cx="427" cy="4316"/>
              </a:xfrm>
              <a:custGeom>
                <a:avLst/>
                <a:gdLst/>
                <a:ahLst/>
                <a:cxnLst>
                  <a:cxn ang="0">
                    <a:pos x="413" y="1924"/>
                  </a:cxn>
                  <a:cxn ang="0">
                    <a:pos x="395" y="1690"/>
                  </a:cxn>
                  <a:cxn ang="0">
                    <a:pos x="365" y="1457"/>
                  </a:cxn>
                  <a:cxn ang="0">
                    <a:pos x="329" y="1229"/>
                  </a:cxn>
                  <a:cxn ang="0">
                    <a:pos x="281" y="1001"/>
                  </a:cxn>
                  <a:cxn ang="0">
                    <a:pos x="227" y="761"/>
                  </a:cxn>
                  <a:cxn ang="0">
                    <a:pos x="162" y="522"/>
                  </a:cxn>
                  <a:cxn ang="0">
                    <a:pos x="90" y="270"/>
                  </a:cxn>
                  <a:cxn ang="0">
                    <a:pos x="12" y="0"/>
                  </a:cxn>
                  <a:cxn ang="0">
                    <a:pos x="0" y="0"/>
                  </a:cxn>
                  <a:cxn ang="0">
                    <a:pos x="84" y="270"/>
                  </a:cxn>
                  <a:cxn ang="0">
                    <a:pos x="156" y="522"/>
                  </a:cxn>
                  <a:cxn ang="0">
                    <a:pos x="216" y="767"/>
                  </a:cxn>
                  <a:cxn ang="0">
                    <a:pos x="275" y="1001"/>
                  </a:cxn>
                  <a:cxn ang="0">
                    <a:pos x="317" y="1235"/>
                  </a:cxn>
                  <a:cxn ang="0">
                    <a:pos x="353" y="1463"/>
                  </a:cxn>
                  <a:cxn ang="0">
                    <a:pos x="383" y="1690"/>
                  </a:cxn>
                  <a:cxn ang="0">
                    <a:pos x="401" y="1924"/>
                  </a:cxn>
                  <a:cxn ang="0">
                    <a:pos x="413" y="2188"/>
                  </a:cxn>
                  <a:cxn ang="0">
                    <a:pos x="407" y="2458"/>
                  </a:cxn>
                  <a:cxn ang="0">
                    <a:pos x="395" y="2733"/>
                  </a:cxn>
                  <a:cxn ang="0">
                    <a:pos x="365" y="3021"/>
                  </a:cxn>
                  <a:cxn ang="0">
                    <a:pos x="329" y="3321"/>
                  </a:cxn>
                  <a:cxn ang="0">
                    <a:pos x="275" y="3639"/>
                  </a:cxn>
                  <a:cxn ang="0">
                    <a:pos x="204" y="3968"/>
                  </a:cxn>
                  <a:cxn ang="0">
                    <a:pos x="126" y="4316"/>
                  </a:cxn>
                  <a:cxn ang="0">
                    <a:pos x="138" y="4316"/>
                  </a:cxn>
                  <a:cxn ang="0">
                    <a:pos x="216" y="3968"/>
                  </a:cxn>
                  <a:cxn ang="0">
                    <a:pos x="287" y="3639"/>
                  </a:cxn>
                  <a:cxn ang="0">
                    <a:pos x="341" y="3321"/>
                  </a:cxn>
                  <a:cxn ang="0">
                    <a:pos x="377" y="3021"/>
                  </a:cxn>
                  <a:cxn ang="0">
                    <a:pos x="407" y="2733"/>
                  </a:cxn>
                  <a:cxn ang="0">
                    <a:pos x="419" y="2458"/>
                  </a:cxn>
                  <a:cxn ang="0">
                    <a:pos x="425" y="2188"/>
                  </a:cxn>
                  <a:cxn ang="0">
                    <a:pos x="413" y="1924"/>
                  </a:cxn>
                  <a:cxn ang="0">
                    <a:pos x="413" y="1924"/>
                  </a:cxn>
                </a:cxnLst>
                <a:rect l="0" t="0" r="r" b="b"/>
                <a:pathLst>
                  <a:path w="425" h="4316">
                    <a:moveTo>
                      <a:pt x="413" y="1924"/>
                    </a:moveTo>
                    <a:lnTo>
                      <a:pt x="395" y="1690"/>
                    </a:lnTo>
                    <a:lnTo>
                      <a:pt x="365" y="1457"/>
                    </a:lnTo>
                    <a:lnTo>
                      <a:pt x="329" y="1229"/>
                    </a:lnTo>
                    <a:lnTo>
                      <a:pt x="281" y="1001"/>
                    </a:lnTo>
                    <a:lnTo>
                      <a:pt x="227" y="761"/>
                    </a:lnTo>
                    <a:lnTo>
                      <a:pt x="162" y="522"/>
                    </a:lnTo>
                    <a:lnTo>
                      <a:pt x="90" y="270"/>
                    </a:lnTo>
                    <a:lnTo>
                      <a:pt x="12" y="0"/>
                    </a:lnTo>
                    <a:lnTo>
                      <a:pt x="0" y="0"/>
                    </a:lnTo>
                    <a:lnTo>
                      <a:pt x="84" y="270"/>
                    </a:lnTo>
                    <a:lnTo>
                      <a:pt x="156" y="522"/>
                    </a:lnTo>
                    <a:lnTo>
                      <a:pt x="216" y="767"/>
                    </a:lnTo>
                    <a:lnTo>
                      <a:pt x="275" y="1001"/>
                    </a:lnTo>
                    <a:lnTo>
                      <a:pt x="317" y="1235"/>
                    </a:lnTo>
                    <a:lnTo>
                      <a:pt x="353" y="1463"/>
                    </a:lnTo>
                    <a:lnTo>
                      <a:pt x="383" y="1690"/>
                    </a:lnTo>
                    <a:lnTo>
                      <a:pt x="401" y="1924"/>
                    </a:lnTo>
                    <a:lnTo>
                      <a:pt x="413" y="2188"/>
                    </a:lnTo>
                    <a:lnTo>
                      <a:pt x="407" y="2458"/>
                    </a:lnTo>
                    <a:lnTo>
                      <a:pt x="395" y="2733"/>
                    </a:lnTo>
                    <a:lnTo>
                      <a:pt x="365" y="3021"/>
                    </a:lnTo>
                    <a:lnTo>
                      <a:pt x="329" y="3321"/>
                    </a:lnTo>
                    <a:lnTo>
                      <a:pt x="275" y="3639"/>
                    </a:lnTo>
                    <a:lnTo>
                      <a:pt x="204" y="3968"/>
                    </a:lnTo>
                    <a:lnTo>
                      <a:pt x="126" y="4316"/>
                    </a:lnTo>
                    <a:lnTo>
                      <a:pt x="138" y="4316"/>
                    </a:lnTo>
                    <a:lnTo>
                      <a:pt x="216" y="3968"/>
                    </a:lnTo>
                    <a:lnTo>
                      <a:pt x="287" y="3639"/>
                    </a:lnTo>
                    <a:lnTo>
                      <a:pt x="341" y="3321"/>
                    </a:lnTo>
                    <a:lnTo>
                      <a:pt x="377" y="3021"/>
                    </a:lnTo>
                    <a:lnTo>
                      <a:pt x="407" y="2733"/>
                    </a:lnTo>
                    <a:lnTo>
                      <a:pt x="419" y="2458"/>
                    </a:lnTo>
                    <a:lnTo>
                      <a:pt x="425" y="2188"/>
                    </a:lnTo>
                    <a:lnTo>
                      <a:pt x="413" y="1924"/>
                    </a:lnTo>
                    <a:lnTo>
                      <a:pt x="413" y="1924"/>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2539" name="Freeform 11"/>
              <p:cNvSpPr>
                <a:spLocks/>
              </p:cNvSpPr>
              <p:nvPr userDrawn="1"/>
            </p:nvSpPr>
            <p:spPr bwMode="hidden">
              <a:xfrm>
                <a:off x="3946" y="0"/>
                <a:ext cx="558" cy="4316"/>
              </a:xfrm>
              <a:custGeom>
                <a:avLst/>
                <a:gdLst/>
                <a:ahLst/>
                <a:cxnLst>
                  <a:cxn ang="0">
                    <a:pos x="556" y="2020"/>
                  </a:cxn>
                  <a:cxn ang="0">
                    <a:pos x="538" y="1732"/>
                  </a:cxn>
                  <a:cxn ang="0">
                    <a:pos x="503" y="1445"/>
                  </a:cxn>
                  <a:cxn ang="0">
                    <a:pos x="455" y="1175"/>
                  </a:cxn>
                  <a:cxn ang="0">
                    <a:pos x="395" y="911"/>
                  </a:cxn>
                  <a:cxn ang="0">
                    <a:pos x="317" y="659"/>
                  </a:cxn>
                  <a:cxn ang="0">
                    <a:pos x="228" y="426"/>
                  </a:cxn>
                  <a:cxn ang="0">
                    <a:pos x="126" y="204"/>
                  </a:cxn>
                  <a:cxn ang="0">
                    <a:pos x="12" y="0"/>
                  </a:cxn>
                  <a:cxn ang="0">
                    <a:pos x="0" y="0"/>
                  </a:cxn>
                  <a:cxn ang="0">
                    <a:pos x="114" y="204"/>
                  </a:cxn>
                  <a:cxn ang="0">
                    <a:pos x="216" y="426"/>
                  </a:cxn>
                  <a:cxn ang="0">
                    <a:pos x="305" y="659"/>
                  </a:cxn>
                  <a:cxn ang="0">
                    <a:pos x="383" y="911"/>
                  </a:cxn>
                  <a:cxn ang="0">
                    <a:pos x="443" y="1175"/>
                  </a:cxn>
                  <a:cxn ang="0">
                    <a:pos x="491" y="1445"/>
                  </a:cxn>
                  <a:cxn ang="0">
                    <a:pos x="526" y="1732"/>
                  </a:cxn>
                  <a:cxn ang="0">
                    <a:pos x="544" y="2020"/>
                  </a:cxn>
                  <a:cxn ang="0">
                    <a:pos x="544" y="2326"/>
                  </a:cxn>
                  <a:cxn ang="0">
                    <a:pos x="532" y="2632"/>
                  </a:cxn>
                  <a:cxn ang="0">
                    <a:pos x="503" y="2931"/>
                  </a:cxn>
                  <a:cxn ang="0">
                    <a:pos x="455" y="3225"/>
                  </a:cxn>
                  <a:cxn ang="0">
                    <a:pos x="389" y="3513"/>
                  </a:cxn>
                  <a:cxn ang="0">
                    <a:pos x="311" y="3788"/>
                  </a:cxn>
                  <a:cxn ang="0">
                    <a:pos x="216" y="4058"/>
                  </a:cxn>
                  <a:cxn ang="0">
                    <a:pos x="102" y="4316"/>
                  </a:cxn>
                  <a:cxn ang="0">
                    <a:pos x="114" y="4316"/>
                  </a:cxn>
                  <a:cxn ang="0">
                    <a:pos x="228" y="4058"/>
                  </a:cxn>
                  <a:cxn ang="0">
                    <a:pos x="323" y="3788"/>
                  </a:cxn>
                  <a:cxn ang="0">
                    <a:pos x="401" y="3513"/>
                  </a:cxn>
                  <a:cxn ang="0">
                    <a:pos x="467" y="3225"/>
                  </a:cxn>
                  <a:cxn ang="0">
                    <a:pos x="515" y="2931"/>
                  </a:cxn>
                  <a:cxn ang="0">
                    <a:pos x="544" y="2632"/>
                  </a:cxn>
                  <a:cxn ang="0">
                    <a:pos x="556" y="2326"/>
                  </a:cxn>
                  <a:cxn ang="0">
                    <a:pos x="556" y="2020"/>
                  </a:cxn>
                  <a:cxn ang="0">
                    <a:pos x="556" y="2020"/>
                  </a:cxn>
                </a:cxnLst>
                <a:rect l="0" t="0" r="r" b="b"/>
                <a:pathLst>
                  <a:path w="556" h="4316">
                    <a:moveTo>
                      <a:pt x="556" y="2020"/>
                    </a:moveTo>
                    <a:lnTo>
                      <a:pt x="538" y="1732"/>
                    </a:lnTo>
                    <a:lnTo>
                      <a:pt x="503" y="1445"/>
                    </a:lnTo>
                    <a:lnTo>
                      <a:pt x="455" y="1175"/>
                    </a:lnTo>
                    <a:lnTo>
                      <a:pt x="395" y="911"/>
                    </a:lnTo>
                    <a:lnTo>
                      <a:pt x="317" y="659"/>
                    </a:lnTo>
                    <a:lnTo>
                      <a:pt x="228" y="426"/>
                    </a:lnTo>
                    <a:lnTo>
                      <a:pt x="126" y="204"/>
                    </a:lnTo>
                    <a:lnTo>
                      <a:pt x="12" y="0"/>
                    </a:lnTo>
                    <a:lnTo>
                      <a:pt x="0" y="0"/>
                    </a:lnTo>
                    <a:lnTo>
                      <a:pt x="114" y="204"/>
                    </a:lnTo>
                    <a:lnTo>
                      <a:pt x="216" y="426"/>
                    </a:lnTo>
                    <a:lnTo>
                      <a:pt x="305" y="659"/>
                    </a:lnTo>
                    <a:lnTo>
                      <a:pt x="383" y="911"/>
                    </a:lnTo>
                    <a:lnTo>
                      <a:pt x="443" y="1175"/>
                    </a:lnTo>
                    <a:lnTo>
                      <a:pt x="491" y="1445"/>
                    </a:lnTo>
                    <a:lnTo>
                      <a:pt x="526" y="1732"/>
                    </a:lnTo>
                    <a:lnTo>
                      <a:pt x="544" y="2020"/>
                    </a:lnTo>
                    <a:lnTo>
                      <a:pt x="544" y="2326"/>
                    </a:lnTo>
                    <a:lnTo>
                      <a:pt x="532" y="2632"/>
                    </a:lnTo>
                    <a:lnTo>
                      <a:pt x="503" y="2931"/>
                    </a:lnTo>
                    <a:lnTo>
                      <a:pt x="455" y="3225"/>
                    </a:lnTo>
                    <a:lnTo>
                      <a:pt x="389" y="3513"/>
                    </a:lnTo>
                    <a:lnTo>
                      <a:pt x="311" y="3788"/>
                    </a:lnTo>
                    <a:lnTo>
                      <a:pt x="216" y="4058"/>
                    </a:lnTo>
                    <a:lnTo>
                      <a:pt x="102" y="4316"/>
                    </a:lnTo>
                    <a:lnTo>
                      <a:pt x="114" y="4316"/>
                    </a:lnTo>
                    <a:lnTo>
                      <a:pt x="228" y="4058"/>
                    </a:lnTo>
                    <a:lnTo>
                      <a:pt x="323" y="3788"/>
                    </a:lnTo>
                    <a:lnTo>
                      <a:pt x="401" y="3513"/>
                    </a:lnTo>
                    <a:lnTo>
                      <a:pt x="467" y="3225"/>
                    </a:lnTo>
                    <a:lnTo>
                      <a:pt x="515" y="2931"/>
                    </a:lnTo>
                    <a:lnTo>
                      <a:pt x="544" y="2632"/>
                    </a:lnTo>
                    <a:lnTo>
                      <a:pt x="556" y="2326"/>
                    </a:lnTo>
                    <a:lnTo>
                      <a:pt x="556" y="2020"/>
                    </a:lnTo>
                    <a:lnTo>
                      <a:pt x="556" y="2020"/>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2540" name="Freeform 12"/>
              <p:cNvSpPr>
                <a:spLocks/>
              </p:cNvSpPr>
              <p:nvPr userDrawn="1"/>
            </p:nvSpPr>
            <p:spPr bwMode="hidden">
              <a:xfrm>
                <a:off x="4246" y="0"/>
                <a:ext cx="690" cy="4316"/>
              </a:xfrm>
              <a:custGeom>
                <a:avLst/>
                <a:gdLst/>
                <a:ahLst/>
                <a:cxnLst>
                  <a:cxn ang="0">
                    <a:pos x="688" y="2086"/>
                  </a:cxn>
                  <a:cxn ang="0">
                    <a:pos x="670" y="1810"/>
                  </a:cxn>
                  <a:cxn ang="0">
                    <a:pos x="634" y="1541"/>
                  </a:cxn>
                  <a:cxn ang="0">
                    <a:pos x="574" y="1271"/>
                  </a:cxn>
                  <a:cxn ang="0">
                    <a:pos x="497" y="1007"/>
                  </a:cxn>
                  <a:cxn ang="0">
                    <a:pos x="401" y="749"/>
                  </a:cxn>
                  <a:cxn ang="0">
                    <a:pos x="293" y="492"/>
                  </a:cxn>
                  <a:cxn ang="0">
                    <a:pos x="162" y="240"/>
                  </a:cxn>
                  <a:cxn ang="0">
                    <a:pos x="12" y="0"/>
                  </a:cxn>
                  <a:cxn ang="0">
                    <a:pos x="0" y="0"/>
                  </a:cxn>
                  <a:cxn ang="0">
                    <a:pos x="150" y="240"/>
                  </a:cxn>
                  <a:cxn ang="0">
                    <a:pos x="281" y="492"/>
                  </a:cxn>
                  <a:cxn ang="0">
                    <a:pos x="389" y="749"/>
                  </a:cxn>
                  <a:cxn ang="0">
                    <a:pos x="485" y="1007"/>
                  </a:cxn>
                  <a:cxn ang="0">
                    <a:pos x="562" y="1271"/>
                  </a:cxn>
                  <a:cxn ang="0">
                    <a:pos x="622" y="1541"/>
                  </a:cxn>
                  <a:cxn ang="0">
                    <a:pos x="658" y="1810"/>
                  </a:cxn>
                  <a:cxn ang="0">
                    <a:pos x="676" y="2086"/>
                  </a:cxn>
                  <a:cxn ang="0">
                    <a:pos x="676" y="2368"/>
                  </a:cxn>
                  <a:cxn ang="0">
                    <a:pos x="658" y="2650"/>
                  </a:cxn>
                  <a:cxn ang="0">
                    <a:pos x="616" y="2931"/>
                  </a:cxn>
                  <a:cxn ang="0">
                    <a:pos x="556" y="3213"/>
                  </a:cxn>
                  <a:cxn ang="0">
                    <a:pos x="473" y="3495"/>
                  </a:cxn>
                  <a:cxn ang="0">
                    <a:pos x="371" y="3777"/>
                  </a:cxn>
                  <a:cxn ang="0">
                    <a:pos x="251" y="4046"/>
                  </a:cxn>
                  <a:cxn ang="0">
                    <a:pos x="114" y="4316"/>
                  </a:cxn>
                  <a:cxn ang="0">
                    <a:pos x="126" y="4316"/>
                  </a:cxn>
                  <a:cxn ang="0">
                    <a:pos x="263" y="4046"/>
                  </a:cxn>
                  <a:cxn ang="0">
                    <a:pos x="383" y="3777"/>
                  </a:cxn>
                  <a:cxn ang="0">
                    <a:pos x="485" y="3495"/>
                  </a:cxn>
                  <a:cxn ang="0">
                    <a:pos x="568" y="3219"/>
                  </a:cxn>
                  <a:cxn ang="0">
                    <a:pos x="628" y="2937"/>
                  </a:cxn>
                  <a:cxn ang="0">
                    <a:pos x="670" y="2656"/>
                  </a:cxn>
                  <a:cxn ang="0">
                    <a:pos x="688" y="2368"/>
                  </a:cxn>
                  <a:cxn ang="0">
                    <a:pos x="688" y="2086"/>
                  </a:cxn>
                  <a:cxn ang="0">
                    <a:pos x="688" y="2086"/>
                  </a:cxn>
                </a:cxnLst>
                <a:rect l="0" t="0" r="r" b="b"/>
                <a:pathLst>
                  <a:path w="688" h="4316">
                    <a:moveTo>
                      <a:pt x="688" y="2086"/>
                    </a:moveTo>
                    <a:lnTo>
                      <a:pt x="670" y="1810"/>
                    </a:lnTo>
                    <a:lnTo>
                      <a:pt x="634" y="1541"/>
                    </a:lnTo>
                    <a:lnTo>
                      <a:pt x="574" y="1271"/>
                    </a:lnTo>
                    <a:lnTo>
                      <a:pt x="497" y="1007"/>
                    </a:lnTo>
                    <a:lnTo>
                      <a:pt x="401" y="749"/>
                    </a:lnTo>
                    <a:lnTo>
                      <a:pt x="293" y="492"/>
                    </a:lnTo>
                    <a:lnTo>
                      <a:pt x="162" y="240"/>
                    </a:lnTo>
                    <a:lnTo>
                      <a:pt x="12" y="0"/>
                    </a:lnTo>
                    <a:lnTo>
                      <a:pt x="0" y="0"/>
                    </a:lnTo>
                    <a:lnTo>
                      <a:pt x="150" y="240"/>
                    </a:lnTo>
                    <a:lnTo>
                      <a:pt x="281" y="492"/>
                    </a:lnTo>
                    <a:lnTo>
                      <a:pt x="389" y="749"/>
                    </a:lnTo>
                    <a:lnTo>
                      <a:pt x="485" y="1007"/>
                    </a:lnTo>
                    <a:lnTo>
                      <a:pt x="562" y="1271"/>
                    </a:lnTo>
                    <a:lnTo>
                      <a:pt x="622" y="1541"/>
                    </a:lnTo>
                    <a:lnTo>
                      <a:pt x="658" y="1810"/>
                    </a:lnTo>
                    <a:lnTo>
                      <a:pt x="676" y="2086"/>
                    </a:lnTo>
                    <a:lnTo>
                      <a:pt x="676" y="2368"/>
                    </a:lnTo>
                    <a:lnTo>
                      <a:pt x="658" y="2650"/>
                    </a:lnTo>
                    <a:lnTo>
                      <a:pt x="616" y="2931"/>
                    </a:lnTo>
                    <a:lnTo>
                      <a:pt x="556" y="3213"/>
                    </a:lnTo>
                    <a:lnTo>
                      <a:pt x="473" y="3495"/>
                    </a:lnTo>
                    <a:lnTo>
                      <a:pt x="371" y="3777"/>
                    </a:lnTo>
                    <a:lnTo>
                      <a:pt x="251" y="4046"/>
                    </a:lnTo>
                    <a:lnTo>
                      <a:pt x="114" y="4316"/>
                    </a:lnTo>
                    <a:lnTo>
                      <a:pt x="126" y="4316"/>
                    </a:lnTo>
                    <a:lnTo>
                      <a:pt x="263" y="4046"/>
                    </a:lnTo>
                    <a:lnTo>
                      <a:pt x="383" y="3777"/>
                    </a:lnTo>
                    <a:lnTo>
                      <a:pt x="485" y="3495"/>
                    </a:lnTo>
                    <a:lnTo>
                      <a:pt x="568" y="3219"/>
                    </a:lnTo>
                    <a:lnTo>
                      <a:pt x="628" y="2937"/>
                    </a:lnTo>
                    <a:lnTo>
                      <a:pt x="670" y="2656"/>
                    </a:lnTo>
                    <a:lnTo>
                      <a:pt x="688" y="2368"/>
                    </a:lnTo>
                    <a:lnTo>
                      <a:pt x="688" y="2086"/>
                    </a:lnTo>
                    <a:lnTo>
                      <a:pt x="688" y="2086"/>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2541" name="Freeform 13"/>
              <p:cNvSpPr>
                <a:spLocks/>
              </p:cNvSpPr>
              <p:nvPr userDrawn="1"/>
            </p:nvSpPr>
            <p:spPr bwMode="hidden">
              <a:xfrm>
                <a:off x="4522" y="0"/>
                <a:ext cx="864" cy="4316"/>
              </a:xfrm>
              <a:custGeom>
                <a:avLst/>
                <a:gdLst/>
                <a:ahLst/>
                <a:cxnLst>
                  <a:cxn ang="0">
                    <a:pos x="855" y="2128"/>
                  </a:cxn>
                  <a:cxn ang="0">
                    <a:pos x="831" y="1834"/>
                  </a:cxn>
                  <a:cxn ang="0">
                    <a:pos x="808" y="1684"/>
                  </a:cxn>
                  <a:cxn ang="0">
                    <a:pos x="784" y="1541"/>
                  </a:cxn>
                  <a:cxn ang="0">
                    <a:pos x="748" y="1397"/>
                  </a:cxn>
                  <a:cxn ang="0">
                    <a:pos x="712" y="1253"/>
                  </a:cxn>
                  <a:cxn ang="0">
                    <a:pos x="664" y="1115"/>
                  </a:cxn>
                  <a:cxn ang="0">
                    <a:pos x="610" y="977"/>
                  </a:cxn>
                  <a:cxn ang="0">
                    <a:pos x="491" y="719"/>
                  </a:cxn>
                  <a:cxn ang="0">
                    <a:pos x="353" y="468"/>
                  </a:cxn>
                  <a:cxn ang="0">
                    <a:pos x="192" y="228"/>
                  </a:cxn>
                  <a:cxn ang="0">
                    <a:pos x="12" y="0"/>
                  </a:cxn>
                  <a:cxn ang="0">
                    <a:pos x="0" y="0"/>
                  </a:cxn>
                  <a:cxn ang="0">
                    <a:pos x="180" y="228"/>
                  </a:cxn>
                  <a:cxn ang="0">
                    <a:pos x="341" y="468"/>
                  </a:cxn>
                  <a:cxn ang="0">
                    <a:pos x="479" y="719"/>
                  </a:cxn>
                  <a:cxn ang="0">
                    <a:pos x="598" y="983"/>
                  </a:cxn>
                  <a:cxn ang="0">
                    <a:pos x="652" y="1121"/>
                  </a:cxn>
                  <a:cxn ang="0">
                    <a:pos x="700" y="1259"/>
                  </a:cxn>
                  <a:cxn ang="0">
                    <a:pos x="736" y="1403"/>
                  </a:cxn>
                  <a:cxn ang="0">
                    <a:pos x="772" y="1547"/>
                  </a:cxn>
                  <a:cxn ang="0">
                    <a:pos x="802" y="1690"/>
                  </a:cxn>
                  <a:cxn ang="0">
                    <a:pos x="819" y="1834"/>
                  </a:cxn>
                  <a:cxn ang="0">
                    <a:pos x="837" y="1984"/>
                  </a:cxn>
                  <a:cxn ang="0">
                    <a:pos x="843" y="2128"/>
                  </a:cxn>
                  <a:cxn ang="0">
                    <a:pos x="849" y="2278"/>
                  </a:cxn>
                  <a:cxn ang="0">
                    <a:pos x="843" y="2428"/>
                  </a:cxn>
                  <a:cxn ang="0">
                    <a:pos x="831" y="2572"/>
                  </a:cxn>
                  <a:cxn ang="0">
                    <a:pos x="819" y="2721"/>
                  </a:cxn>
                  <a:cxn ang="0">
                    <a:pos x="796" y="2865"/>
                  </a:cxn>
                  <a:cxn ang="0">
                    <a:pos x="766" y="3015"/>
                  </a:cxn>
                  <a:cxn ang="0">
                    <a:pos x="724" y="3159"/>
                  </a:cxn>
                  <a:cxn ang="0">
                    <a:pos x="682" y="3303"/>
                  </a:cxn>
                  <a:cxn ang="0">
                    <a:pos x="586" y="3567"/>
                  </a:cxn>
                  <a:cxn ang="0">
                    <a:pos x="473" y="3824"/>
                  </a:cxn>
                  <a:cxn ang="0">
                    <a:pos x="335" y="4076"/>
                  </a:cxn>
                  <a:cxn ang="0">
                    <a:pos x="180" y="4316"/>
                  </a:cxn>
                  <a:cxn ang="0">
                    <a:pos x="192" y="4316"/>
                  </a:cxn>
                  <a:cxn ang="0">
                    <a:pos x="347" y="4076"/>
                  </a:cxn>
                  <a:cxn ang="0">
                    <a:pos x="485" y="3824"/>
                  </a:cxn>
                  <a:cxn ang="0">
                    <a:pos x="598" y="3573"/>
                  </a:cxn>
                  <a:cxn ang="0">
                    <a:pos x="694" y="3309"/>
                  </a:cxn>
                  <a:cxn ang="0">
                    <a:pos x="736" y="3165"/>
                  </a:cxn>
                  <a:cxn ang="0">
                    <a:pos x="778" y="3021"/>
                  </a:cxn>
                  <a:cxn ang="0">
                    <a:pos x="808" y="2871"/>
                  </a:cxn>
                  <a:cxn ang="0">
                    <a:pos x="831" y="2727"/>
                  </a:cxn>
                  <a:cxn ang="0">
                    <a:pos x="843" y="2578"/>
                  </a:cxn>
                  <a:cxn ang="0">
                    <a:pos x="855" y="2428"/>
                  </a:cxn>
                  <a:cxn ang="0">
                    <a:pos x="861" y="2278"/>
                  </a:cxn>
                  <a:cxn ang="0">
                    <a:pos x="855" y="2128"/>
                  </a:cxn>
                  <a:cxn ang="0">
                    <a:pos x="855" y="2128"/>
                  </a:cxn>
                </a:cxnLst>
                <a:rect l="0" t="0" r="r" b="b"/>
                <a:pathLst>
                  <a:path w="861" h="4316">
                    <a:moveTo>
                      <a:pt x="855" y="2128"/>
                    </a:moveTo>
                    <a:lnTo>
                      <a:pt x="831" y="1834"/>
                    </a:lnTo>
                    <a:lnTo>
                      <a:pt x="808" y="1684"/>
                    </a:lnTo>
                    <a:lnTo>
                      <a:pt x="784" y="1541"/>
                    </a:lnTo>
                    <a:lnTo>
                      <a:pt x="748" y="1397"/>
                    </a:lnTo>
                    <a:lnTo>
                      <a:pt x="712" y="1253"/>
                    </a:lnTo>
                    <a:lnTo>
                      <a:pt x="664" y="1115"/>
                    </a:lnTo>
                    <a:lnTo>
                      <a:pt x="610" y="977"/>
                    </a:lnTo>
                    <a:lnTo>
                      <a:pt x="491" y="719"/>
                    </a:lnTo>
                    <a:lnTo>
                      <a:pt x="353" y="468"/>
                    </a:lnTo>
                    <a:lnTo>
                      <a:pt x="192" y="228"/>
                    </a:lnTo>
                    <a:lnTo>
                      <a:pt x="12" y="0"/>
                    </a:lnTo>
                    <a:lnTo>
                      <a:pt x="0" y="0"/>
                    </a:lnTo>
                    <a:lnTo>
                      <a:pt x="180" y="228"/>
                    </a:lnTo>
                    <a:lnTo>
                      <a:pt x="341" y="468"/>
                    </a:lnTo>
                    <a:lnTo>
                      <a:pt x="479" y="719"/>
                    </a:lnTo>
                    <a:lnTo>
                      <a:pt x="598" y="983"/>
                    </a:lnTo>
                    <a:lnTo>
                      <a:pt x="652" y="1121"/>
                    </a:lnTo>
                    <a:lnTo>
                      <a:pt x="700" y="1259"/>
                    </a:lnTo>
                    <a:lnTo>
                      <a:pt x="736" y="1403"/>
                    </a:lnTo>
                    <a:lnTo>
                      <a:pt x="772" y="1547"/>
                    </a:lnTo>
                    <a:lnTo>
                      <a:pt x="802" y="1690"/>
                    </a:lnTo>
                    <a:lnTo>
                      <a:pt x="819" y="1834"/>
                    </a:lnTo>
                    <a:lnTo>
                      <a:pt x="837" y="1984"/>
                    </a:lnTo>
                    <a:lnTo>
                      <a:pt x="843" y="2128"/>
                    </a:lnTo>
                    <a:lnTo>
                      <a:pt x="849" y="2278"/>
                    </a:lnTo>
                    <a:lnTo>
                      <a:pt x="843" y="2428"/>
                    </a:lnTo>
                    <a:lnTo>
                      <a:pt x="831" y="2572"/>
                    </a:lnTo>
                    <a:lnTo>
                      <a:pt x="819" y="2721"/>
                    </a:lnTo>
                    <a:lnTo>
                      <a:pt x="796" y="2865"/>
                    </a:lnTo>
                    <a:lnTo>
                      <a:pt x="766" y="3015"/>
                    </a:lnTo>
                    <a:lnTo>
                      <a:pt x="724" y="3159"/>
                    </a:lnTo>
                    <a:lnTo>
                      <a:pt x="682" y="3303"/>
                    </a:lnTo>
                    <a:lnTo>
                      <a:pt x="586" y="3567"/>
                    </a:lnTo>
                    <a:lnTo>
                      <a:pt x="473" y="3824"/>
                    </a:lnTo>
                    <a:lnTo>
                      <a:pt x="335" y="4076"/>
                    </a:lnTo>
                    <a:lnTo>
                      <a:pt x="180" y="4316"/>
                    </a:lnTo>
                    <a:lnTo>
                      <a:pt x="192" y="4316"/>
                    </a:lnTo>
                    <a:lnTo>
                      <a:pt x="347" y="4076"/>
                    </a:lnTo>
                    <a:lnTo>
                      <a:pt x="485" y="3824"/>
                    </a:lnTo>
                    <a:lnTo>
                      <a:pt x="598" y="3573"/>
                    </a:lnTo>
                    <a:lnTo>
                      <a:pt x="694" y="3309"/>
                    </a:lnTo>
                    <a:lnTo>
                      <a:pt x="736" y="3165"/>
                    </a:lnTo>
                    <a:lnTo>
                      <a:pt x="778" y="3021"/>
                    </a:lnTo>
                    <a:lnTo>
                      <a:pt x="808" y="2871"/>
                    </a:lnTo>
                    <a:lnTo>
                      <a:pt x="831" y="2727"/>
                    </a:lnTo>
                    <a:lnTo>
                      <a:pt x="843" y="2578"/>
                    </a:lnTo>
                    <a:lnTo>
                      <a:pt x="855" y="2428"/>
                    </a:lnTo>
                    <a:lnTo>
                      <a:pt x="861" y="2278"/>
                    </a:lnTo>
                    <a:lnTo>
                      <a:pt x="855" y="2128"/>
                    </a:lnTo>
                    <a:lnTo>
                      <a:pt x="855" y="2128"/>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2542" name="Freeform 14"/>
              <p:cNvSpPr>
                <a:spLocks/>
              </p:cNvSpPr>
              <p:nvPr userDrawn="1"/>
            </p:nvSpPr>
            <p:spPr bwMode="hidden">
              <a:xfrm>
                <a:off x="2399" y="0"/>
                <a:ext cx="150" cy="4316"/>
              </a:xfrm>
              <a:custGeom>
                <a:avLst/>
                <a:gdLst/>
                <a:ahLst/>
                <a:cxnLst>
                  <a:cxn ang="0">
                    <a:pos x="18" y="1942"/>
                  </a:cxn>
                  <a:cxn ang="0">
                    <a:pos x="30" y="1630"/>
                  </a:cxn>
                  <a:cxn ang="0">
                    <a:pos x="42" y="1331"/>
                  </a:cxn>
                  <a:cxn ang="0">
                    <a:pos x="59" y="1055"/>
                  </a:cxn>
                  <a:cxn ang="0">
                    <a:pos x="77" y="791"/>
                  </a:cxn>
                  <a:cxn ang="0">
                    <a:pos x="83" y="671"/>
                  </a:cxn>
                  <a:cxn ang="0">
                    <a:pos x="95" y="557"/>
                  </a:cxn>
                  <a:cxn ang="0">
                    <a:pos x="107" y="444"/>
                  </a:cxn>
                  <a:cxn ang="0">
                    <a:pos x="113" y="342"/>
                  </a:cxn>
                  <a:cxn ang="0">
                    <a:pos x="125" y="246"/>
                  </a:cxn>
                  <a:cxn ang="0">
                    <a:pos x="131" y="156"/>
                  </a:cxn>
                  <a:cxn ang="0">
                    <a:pos x="143" y="72"/>
                  </a:cxn>
                  <a:cxn ang="0">
                    <a:pos x="149" y="0"/>
                  </a:cxn>
                  <a:cxn ang="0">
                    <a:pos x="137" y="0"/>
                  </a:cxn>
                  <a:cxn ang="0">
                    <a:pos x="131" y="72"/>
                  </a:cxn>
                  <a:cxn ang="0">
                    <a:pos x="119" y="156"/>
                  </a:cxn>
                  <a:cxn ang="0">
                    <a:pos x="113" y="246"/>
                  </a:cxn>
                  <a:cxn ang="0">
                    <a:pos x="101" y="342"/>
                  </a:cxn>
                  <a:cxn ang="0">
                    <a:pos x="95" y="444"/>
                  </a:cxn>
                  <a:cxn ang="0">
                    <a:pos x="83" y="557"/>
                  </a:cxn>
                  <a:cxn ang="0">
                    <a:pos x="71" y="671"/>
                  </a:cxn>
                  <a:cxn ang="0">
                    <a:pos x="65" y="791"/>
                  </a:cxn>
                  <a:cxn ang="0">
                    <a:pos x="48" y="1055"/>
                  </a:cxn>
                  <a:cxn ang="0">
                    <a:pos x="30" y="1331"/>
                  </a:cxn>
                  <a:cxn ang="0">
                    <a:pos x="18" y="1630"/>
                  </a:cxn>
                  <a:cxn ang="0">
                    <a:pos x="6" y="1942"/>
                  </a:cxn>
                  <a:cxn ang="0">
                    <a:pos x="0" y="2278"/>
                  </a:cxn>
                  <a:cxn ang="0">
                    <a:pos x="6" y="2602"/>
                  </a:cxn>
                  <a:cxn ang="0">
                    <a:pos x="12" y="2919"/>
                  </a:cxn>
                  <a:cxn ang="0">
                    <a:pos x="24" y="3219"/>
                  </a:cxn>
                  <a:cxn ang="0">
                    <a:pos x="36" y="3513"/>
                  </a:cxn>
                  <a:cxn ang="0">
                    <a:pos x="59" y="3794"/>
                  </a:cxn>
                  <a:cxn ang="0">
                    <a:pos x="89" y="4058"/>
                  </a:cxn>
                  <a:cxn ang="0">
                    <a:pos x="125" y="4316"/>
                  </a:cxn>
                  <a:cxn ang="0">
                    <a:pos x="137" y="4316"/>
                  </a:cxn>
                  <a:cxn ang="0">
                    <a:pos x="101" y="4058"/>
                  </a:cxn>
                  <a:cxn ang="0">
                    <a:pos x="71" y="3794"/>
                  </a:cxn>
                  <a:cxn ang="0">
                    <a:pos x="48" y="3513"/>
                  </a:cxn>
                  <a:cxn ang="0">
                    <a:pos x="36" y="3225"/>
                  </a:cxn>
                  <a:cxn ang="0">
                    <a:pos x="24" y="2919"/>
                  </a:cxn>
                  <a:cxn ang="0">
                    <a:pos x="18" y="2608"/>
                  </a:cxn>
                  <a:cxn ang="0">
                    <a:pos x="12" y="2278"/>
                  </a:cxn>
                  <a:cxn ang="0">
                    <a:pos x="18" y="1942"/>
                  </a:cxn>
                  <a:cxn ang="0">
                    <a:pos x="18" y="1942"/>
                  </a:cxn>
                </a:cxnLst>
                <a:rect l="0" t="0" r="r" b="b"/>
                <a:pathLst>
                  <a:path w="149" h="4316">
                    <a:moveTo>
                      <a:pt x="18" y="1942"/>
                    </a:moveTo>
                    <a:lnTo>
                      <a:pt x="30" y="1630"/>
                    </a:lnTo>
                    <a:lnTo>
                      <a:pt x="42" y="1331"/>
                    </a:lnTo>
                    <a:lnTo>
                      <a:pt x="59" y="1055"/>
                    </a:lnTo>
                    <a:lnTo>
                      <a:pt x="77" y="791"/>
                    </a:lnTo>
                    <a:lnTo>
                      <a:pt x="83" y="671"/>
                    </a:lnTo>
                    <a:lnTo>
                      <a:pt x="95" y="557"/>
                    </a:lnTo>
                    <a:lnTo>
                      <a:pt x="107" y="444"/>
                    </a:lnTo>
                    <a:lnTo>
                      <a:pt x="113" y="342"/>
                    </a:lnTo>
                    <a:lnTo>
                      <a:pt x="125" y="246"/>
                    </a:lnTo>
                    <a:lnTo>
                      <a:pt x="131" y="156"/>
                    </a:lnTo>
                    <a:lnTo>
                      <a:pt x="143" y="72"/>
                    </a:lnTo>
                    <a:lnTo>
                      <a:pt x="149" y="0"/>
                    </a:lnTo>
                    <a:lnTo>
                      <a:pt x="137" y="0"/>
                    </a:lnTo>
                    <a:lnTo>
                      <a:pt x="131" y="72"/>
                    </a:lnTo>
                    <a:lnTo>
                      <a:pt x="119" y="156"/>
                    </a:lnTo>
                    <a:lnTo>
                      <a:pt x="113" y="246"/>
                    </a:lnTo>
                    <a:lnTo>
                      <a:pt x="101" y="342"/>
                    </a:lnTo>
                    <a:lnTo>
                      <a:pt x="95" y="444"/>
                    </a:lnTo>
                    <a:lnTo>
                      <a:pt x="83" y="557"/>
                    </a:lnTo>
                    <a:lnTo>
                      <a:pt x="71" y="671"/>
                    </a:lnTo>
                    <a:lnTo>
                      <a:pt x="65" y="791"/>
                    </a:lnTo>
                    <a:lnTo>
                      <a:pt x="48" y="1055"/>
                    </a:lnTo>
                    <a:lnTo>
                      <a:pt x="30" y="1331"/>
                    </a:lnTo>
                    <a:lnTo>
                      <a:pt x="18" y="1630"/>
                    </a:lnTo>
                    <a:lnTo>
                      <a:pt x="6" y="1942"/>
                    </a:lnTo>
                    <a:lnTo>
                      <a:pt x="0" y="2278"/>
                    </a:lnTo>
                    <a:lnTo>
                      <a:pt x="6" y="2602"/>
                    </a:lnTo>
                    <a:lnTo>
                      <a:pt x="12" y="2919"/>
                    </a:lnTo>
                    <a:lnTo>
                      <a:pt x="24" y="3219"/>
                    </a:lnTo>
                    <a:lnTo>
                      <a:pt x="36" y="3513"/>
                    </a:lnTo>
                    <a:lnTo>
                      <a:pt x="59" y="3794"/>
                    </a:lnTo>
                    <a:lnTo>
                      <a:pt x="89" y="4058"/>
                    </a:lnTo>
                    <a:lnTo>
                      <a:pt x="125" y="4316"/>
                    </a:lnTo>
                    <a:lnTo>
                      <a:pt x="137" y="4316"/>
                    </a:lnTo>
                    <a:lnTo>
                      <a:pt x="101" y="4058"/>
                    </a:lnTo>
                    <a:lnTo>
                      <a:pt x="71" y="3794"/>
                    </a:lnTo>
                    <a:lnTo>
                      <a:pt x="48" y="3513"/>
                    </a:lnTo>
                    <a:lnTo>
                      <a:pt x="36" y="3225"/>
                    </a:lnTo>
                    <a:lnTo>
                      <a:pt x="24" y="2919"/>
                    </a:lnTo>
                    <a:lnTo>
                      <a:pt x="18" y="2608"/>
                    </a:lnTo>
                    <a:lnTo>
                      <a:pt x="12" y="2278"/>
                    </a:lnTo>
                    <a:lnTo>
                      <a:pt x="18" y="1942"/>
                    </a:lnTo>
                    <a:lnTo>
                      <a:pt x="18" y="1942"/>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2543" name="Freeform 15"/>
              <p:cNvSpPr>
                <a:spLocks/>
              </p:cNvSpPr>
              <p:nvPr userDrawn="1"/>
            </p:nvSpPr>
            <p:spPr bwMode="hidden">
              <a:xfrm>
                <a:off x="1967" y="0"/>
                <a:ext cx="300" cy="4316"/>
              </a:xfrm>
              <a:custGeom>
                <a:avLst/>
                <a:gdLst/>
                <a:ahLst/>
                <a:cxnLst>
                  <a:cxn ang="0">
                    <a:pos x="18" y="2062"/>
                  </a:cxn>
                  <a:cxn ang="0">
                    <a:pos x="30" y="1750"/>
                  </a:cxn>
                  <a:cxn ang="0">
                    <a:pos x="54" y="1451"/>
                  </a:cxn>
                  <a:cxn ang="0">
                    <a:pos x="84" y="1169"/>
                  </a:cxn>
                  <a:cxn ang="0">
                    <a:pos x="126" y="899"/>
                  </a:cxn>
                  <a:cxn ang="0">
                    <a:pos x="162" y="641"/>
                  </a:cxn>
                  <a:cxn ang="0">
                    <a:pos x="209" y="408"/>
                  </a:cxn>
                  <a:cxn ang="0">
                    <a:pos x="251" y="192"/>
                  </a:cxn>
                  <a:cxn ang="0">
                    <a:pos x="299" y="0"/>
                  </a:cxn>
                  <a:cxn ang="0">
                    <a:pos x="287" y="0"/>
                  </a:cxn>
                  <a:cxn ang="0">
                    <a:pos x="239" y="192"/>
                  </a:cxn>
                  <a:cxn ang="0">
                    <a:pos x="198" y="408"/>
                  </a:cxn>
                  <a:cxn ang="0">
                    <a:pos x="156" y="641"/>
                  </a:cxn>
                  <a:cxn ang="0">
                    <a:pos x="114" y="899"/>
                  </a:cxn>
                  <a:cxn ang="0">
                    <a:pos x="78" y="1169"/>
                  </a:cxn>
                  <a:cxn ang="0">
                    <a:pos x="48" y="1451"/>
                  </a:cxn>
                  <a:cxn ang="0">
                    <a:pos x="24" y="1750"/>
                  </a:cxn>
                  <a:cxn ang="0">
                    <a:pos x="6" y="2062"/>
                  </a:cxn>
                  <a:cxn ang="0">
                    <a:pos x="0" y="2374"/>
                  </a:cxn>
                  <a:cxn ang="0">
                    <a:pos x="12" y="2674"/>
                  </a:cxn>
                  <a:cxn ang="0">
                    <a:pos x="30" y="2973"/>
                  </a:cxn>
                  <a:cxn ang="0">
                    <a:pos x="54" y="3255"/>
                  </a:cxn>
                  <a:cxn ang="0">
                    <a:pos x="96" y="3537"/>
                  </a:cxn>
                  <a:cxn ang="0">
                    <a:pos x="144" y="3806"/>
                  </a:cxn>
                  <a:cxn ang="0">
                    <a:pos x="203" y="4064"/>
                  </a:cxn>
                  <a:cxn ang="0">
                    <a:pos x="275" y="4316"/>
                  </a:cxn>
                  <a:cxn ang="0">
                    <a:pos x="287" y="4316"/>
                  </a:cxn>
                  <a:cxn ang="0">
                    <a:pos x="215" y="4064"/>
                  </a:cxn>
                  <a:cxn ang="0">
                    <a:pos x="156" y="3806"/>
                  </a:cxn>
                  <a:cxn ang="0">
                    <a:pos x="108" y="3537"/>
                  </a:cxn>
                  <a:cxn ang="0">
                    <a:pos x="66" y="3261"/>
                  </a:cxn>
                  <a:cxn ang="0">
                    <a:pos x="42" y="2973"/>
                  </a:cxn>
                  <a:cxn ang="0">
                    <a:pos x="24" y="2680"/>
                  </a:cxn>
                  <a:cxn ang="0">
                    <a:pos x="12" y="2374"/>
                  </a:cxn>
                  <a:cxn ang="0">
                    <a:pos x="18" y="2062"/>
                  </a:cxn>
                  <a:cxn ang="0">
                    <a:pos x="18" y="2062"/>
                  </a:cxn>
                </a:cxnLst>
                <a:rect l="0" t="0" r="r" b="b"/>
                <a:pathLst>
                  <a:path w="299" h="4316">
                    <a:moveTo>
                      <a:pt x="18" y="2062"/>
                    </a:moveTo>
                    <a:lnTo>
                      <a:pt x="30" y="1750"/>
                    </a:lnTo>
                    <a:lnTo>
                      <a:pt x="54" y="1451"/>
                    </a:lnTo>
                    <a:lnTo>
                      <a:pt x="84" y="1169"/>
                    </a:lnTo>
                    <a:lnTo>
                      <a:pt x="126" y="899"/>
                    </a:lnTo>
                    <a:lnTo>
                      <a:pt x="162" y="641"/>
                    </a:lnTo>
                    <a:lnTo>
                      <a:pt x="209" y="408"/>
                    </a:lnTo>
                    <a:lnTo>
                      <a:pt x="251" y="192"/>
                    </a:lnTo>
                    <a:lnTo>
                      <a:pt x="299" y="0"/>
                    </a:lnTo>
                    <a:lnTo>
                      <a:pt x="287" y="0"/>
                    </a:lnTo>
                    <a:lnTo>
                      <a:pt x="239" y="192"/>
                    </a:lnTo>
                    <a:lnTo>
                      <a:pt x="198" y="408"/>
                    </a:lnTo>
                    <a:lnTo>
                      <a:pt x="156" y="641"/>
                    </a:lnTo>
                    <a:lnTo>
                      <a:pt x="114" y="899"/>
                    </a:lnTo>
                    <a:lnTo>
                      <a:pt x="78" y="1169"/>
                    </a:lnTo>
                    <a:lnTo>
                      <a:pt x="48" y="1451"/>
                    </a:lnTo>
                    <a:lnTo>
                      <a:pt x="24" y="1750"/>
                    </a:lnTo>
                    <a:lnTo>
                      <a:pt x="6" y="2062"/>
                    </a:lnTo>
                    <a:lnTo>
                      <a:pt x="0" y="2374"/>
                    </a:lnTo>
                    <a:lnTo>
                      <a:pt x="12" y="2674"/>
                    </a:lnTo>
                    <a:lnTo>
                      <a:pt x="30" y="2973"/>
                    </a:lnTo>
                    <a:lnTo>
                      <a:pt x="54" y="3255"/>
                    </a:lnTo>
                    <a:lnTo>
                      <a:pt x="96" y="3537"/>
                    </a:lnTo>
                    <a:lnTo>
                      <a:pt x="144" y="3806"/>
                    </a:lnTo>
                    <a:lnTo>
                      <a:pt x="203" y="4064"/>
                    </a:lnTo>
                    <a:lnTo>
                      <a:pt x="275" y="4316"/>
                    </a:lnTo>
                    <a:lnTo>
                      <a:pt x="287" y="4316"/>
                    </a:lnTo>
                    <a:lnTo>
                      <a:pt x="215" y="4064"/>
                    </a:lnTo>
                    <a:lnTo>
                      <a:pt x="156" y="3806"/>
                    </a:lnTo>
                    <a:lnTo>
                      <a:pt x="108" y="3537"/>
                    </a:lnTo>
                    <a:lnTo>
                      <a:pt x="66" y="3261"/>
                    </a:lnTo>
                    <a:lnTo>
                      <a:pt x="42" y="2973"/>
                    </a:lnTo>
                    <a:lnTo>
                      <a:pt x="24" y="2680"/>
                    </a:lnTo>
                    <a:lnTo>
                      <a:pt x="12" y="2374"/>
                    </a:lnTo>
                    <a:lnTo>
                      <a:pt x="18" y="2062"/>
                    </a:lnTo>
                    <a:lnTo>
                      <a:pt x="18" y="2062"/>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2544" name="Freeform 16"/>
              <p:cNvSpPr>
                <a:spLocks/>
              </p:cNvSpPr>
              <p:nvPr userDrawn="1"/>
            </p:nvSpPr>
            <p:spPr bwMode="hidden">
              <a:xfrm>
                <a:off x="1566" y="0"/>
                <a:ext cx="425" cy="4316"/>
              </a:xfrm>
              <a:custGeom>
                <a:avLst/>
                <a:gdLst/>
                <a:ahLst/>
                <a:cxnLst>
                  <a:cxn ang="0">
                    <a:pos x="424" y="0"/>
                  </a:cxn>
                  <a:cxn ang="0">
                    <a:pos x="412" y="0"/>
                  </a:cxn>
                  <a:cxn ang="0">
                    <a:pos x="316" y="222"/>
                  </a:cxn>
                  <a:cxn ang="0">
                    <a:pos x="239" y="462"/>
                  </a:cxn>
                  <a:cxn ang="0">
                    <a:pos x="167" y="707"/>
                  </a:cxn>
                  <a:cxn ang="0">
                    <a:pos x="107" y="971"/>
                  </a:cxn>
                  <a:cxn ang="0">
                    <a:pos x="65" y="1247"/>
                  </a:cxn>
                  <a:cxn ang="0">
                    <a:pos x="29" y="1529"/>
                  </a:cxn>
                  <a:cxn ang="0">
                    <a:pos x="6" y="1822"/>
                  </a:cxn>
                  <a:cxn ang="0">
                    <a:pos x="0" y="2122"/>
                  </a:cxn>
                  <a:cxn ang="0">
                    <a:pos x="6" y="2404"/>
                  </a:cxn>
                  <a:cxn ang="0">
                    <a:pos x="24" y="2686"/>
                  </a:cxn>
                  <a:cxn ang="0">
                    <a:pos x="47" y="2961"/>
                  </a:cxn>
                  <a:cxn ang="0">
                    <a:pos x="89" y="3243"/>
                  </a:cxn>
                  <a:cxn ang="0">
                    <a:pos x="137" y="3519"/>
                  </a:cxn>
                  <a:cxn ang="0">
                    <a:pos x="197" y="3788"/>
                  </a:cxn>
                  <a:cxn ang="0">
                    <a:pos x="269" y="4058"/>
                  </a:cxn>
                  <a:cxn ang="0">
                    <a:pos x="346" y="4316"/>
                  </a:cxn>
                  <a:cxn ang="0">
                    <a:pos x="358" y="4316"/>
                  </a:cxn>
                  <a:cxn ang="0">
                    <a:pos x="281" y="4058"/>
                  </a:cxn>
                  <a:cxn ang="0">
                    <a:pos x="209" y="3788"/>
                  </a:cxn>
                  <a:cxn ang="0">
                    <a:pos x="149" y="3519"/>
                  </a:cxn>
                  <a:cxn ang="0">
                    <a:pos x="101" y="3243"/>
                  </a:cxn>
                  <a:cxn ang="0">
                    <a:pos x="59" y="2961"/>
                  </a:cxn>
                  <a:cxn ang="0">
                    <a:pos x="35" y="2686"/>
                  </a:cxn>
                  <a:cxn ang="0">
                    <a:pos x="18" y="2404"/>
                  </a:cxn>
                  <a:cxn ang="0">
                    <a:pos x="12" y="2122"/>
                  </a:cxn>
                  <a:cxn ang="0">
                    <a:pos x="18" y="1822"/>
                  </a:cxn>
                  <a:cxn ang="0">
                    <a:pos x="41" y="1529"/>
                  </a:cxn>
                  <a:cxn ang="0">
                    <a:pos x="71" y="1247"/>
                  </a:cxn>
                  <a:cxn ang="0">
                    <a:pos x="119" y="971"/>
                  </a:cxn>
                  <a:cxn ang="0">
                    <a:pos x="179" y="707"/>
                  </a:cxn>
                  <a:cxn ang="0">
                    <a:pos x="245" y="462"/>
                  </a:cxn>
                  <a:cxn ang="0">
                    <a:pos x="328" y="222"/>
                  </a:cxn>
                  <a:cxn ang="0">
                    <a:pos x="424" y="0"/>
                  </a:cxn>
                  <a:cxn ang="0">
                    <a:pos x="424" y="0"/>
                  </a:cxn>
                </a:cxnLst>
                <a:rect l="0" t="0" r="r" b="b"/>
                <a:pathLst>
                  <a:path w="424" h="4316">
                    <a:moveTo>
                      <a:pt x="424" y="0"/>
                    </a:moveTo>
                    <a:lnTo>
                      <a:pt x="412" y="0"/>
                    </a:lnTo>
                    <a:lnTo>
                      <a:pt x="316" y="222"/>
                    </a:lnTo>
                    <a:lnTo>
                      <a:pt x="239" y="462"/>
                    </a:lnTo>
                    <a:lnTo>
                      <a:pt x="167" y="707"/>
                    </a:lnTo>
                    <a:lnTo>
                      <a:pt x="107" y="971"/>
                    </a:lnTo>
                    <a:lnTo>
                      <a:pt x="65" y="1247"/>
                    </a:lnTo>
                    <a:lnTo>
                      <a:pt x="29" y="1529"/>
                    </a:lnTo>
                    <a:lnTo>
                      <a:pt x="6" y="1822"/>
                    </a:lnTo>
                    <a:lnTo>
                      <a:pt x="0" y="2122"/>
                    </a:lnTo>
                    <a:lnTo>
                      <a:pt x="6" y="2404"/>
                    </a:lnTo>
                    <a:lnTo>
                      <a:pt x="24" y="2686"/>
                    </a:lnTo>
                    <a:lnTo>
                      <a:pt x="47" y="2961"/>
                    </a:lnTo>
                    <a:lnTo>
                      <a:pt x="89" y="3243"/>
                    </a:lnTo>
                    <a:lnTo>
                      <a:pt x="137" y="3519"/>
                    </a:lnTo>
                    <a:lnTo>
                      <a:pt x="197" y="3788"/>
                    </a:lnTo>
                    <a:lnTo>
                      <a:pt x="269" y="4058"/>
                    </a:lnTo>
                    <a:lnTo>
                      <a:pt x="346" y="4316"/>
                    </a:lnTo>
                    <a:lnTo>
                      <a:pt x="358" y="4316"/>
                    </a:lnTo>
                    <a:lnTo>
                      <a:pt x="281" y="4058"/>
                    </a:lnTo>
                    <a:lnTo>
                      <a:pt x="209" y="3788"/>
                    </a:lnTo>
                    <a:lnTo>
                      <a:pt x="149" y="3519"/>
                    </a:lnTo>
                    <a:lnTo>
                      <a:pt x="101" y="3243"/>
                    </a:lnTo>
                    <a:lnTo>
                      <a:pt x="59" y="2961"/>
                    </a:lnTo>
                    <a:lnTo>
                      <a:pt x="35" y="2686"/>
                    </a:lnTo>
                    <a:lnTo>
                      <a:pt x="18" y="2404"/>
                    </a:lnTo>
                    <a:lnTo>
                      <a:pt x="12" y="2122"/>
                    </a:lnTo>
                    <a:lnTo>
                      <a:pt x="18" y="1822"/>
                    </a:lnTo>
                    <a:lnTo>
                      <a:pt x="41" y="1529"/>
                    </a:lnTo>
                    <a:lnTo>
                      <a:pt x="71" y="1247"/>
                    </a:lnTo>
                    <a:lnTo>
                      <a:pt x="119" y="971"/>
                    </a:lnTo>
                    <a:lnTo>
                      <a:pt x="179" y="707"/>
                    </a:lnTo>
                    <a:lnTo>
                      <a:pt x="245" y="462"/>
                    </a:lnTo>
                    <a:lnTo>
                      <a:pt x="328" y="222"/>
                    </a:lnTo>
                    <a:lnTo>
                      <a:pt x="424" y="0"/>
                    </a:lnTo>
                    <a:lnTo>
                      <a:pt x="424" y="0"/>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2545" name="Freeform 17"/>
              <p:cNvSpPr>
                <a:spLocks/>
              </p:cNvSpPr>
              <p:nvPr userDrawn="1"/>
            </p:nvSpPr>
            <p:spPr bwMode="hidden">
              <a:xfrm>
                <a:off x="1128" y="0"/>
                <a:ext cx="575" cy="4316"/>
              </a:xfrm>
              <a:custGeom>
                <a:avLst/>
                <a:gdLst/>
                <a:ahLst/>
                <a:cxnLst>
                  <a:cxn ang="0">
                    <a:pos x="12" y="2146"/>
                  </a:cxn>
                  <a:cxn ang="0">
                    <a:pos x="24" y="1846"/>
                  </a:cxn>
                  <a:cxn ang="0">
                    <a:pos x="54" y="1559"/>
                  </a:cxn>
                  <a:cxn ang="0">
                    <a:pos x="96" y="1277"/>
                  </a:cxn>
                  <a:cxn ang="0">
                    <a:pos x="162" y="1001"/>
                  </a:cxn>
                  <a:cxn ang="0">
                    <a:pos x="239" y="731"/>
                  </a:cxn>
                  <a:cxn ang="0">
                    <a:pos x="335" y="480"/>
                  </a:cxn>
                  <a:cxn ang="0">
                    <a:pos x="449" y="234"/>
                  </a:cxn>
                  <a:cxn ang="0">
                    <a:pos x="574" y="0"/>
                  </a:cxn>
                  <a:cxn ang="0">
                    <a:pos x="562" y="0"/>
                  </a:cxn>
                  <a:cxn ang="0">
                    <a:pos x="437" y="234"/>
                  </a:cxn>
                  <a:cxn ang="0">
                    <a:pos x="323" y="480"/>
                  </a:cxn>
                  <a:cxn ang="0">
                    <a:pos x="227" y="737"/>
                  </a:cxn>
                  <a:cxn ang="0">
                    <a:pos x="150" y="1001"/>
                  </a:cxn>
                  <a:cxn ang="0">
                    <a:pos x="84" y="1277"/>
                  </a:cxn>
                  <a:cxn ang="0">
                    <a:pos x="42" y="1559"/>
                  </a:cxn>
                  <a:cxn ang="0">
                    <a:pos x="12" y="1852"/>
                  </a:cxn>
                  <a:cxn ang="0">
                    <a:pos x="0" y="2146"/>
                  </a:cxn>
                  <a:cxn ang="0">
                    <a:pos x="6" y="2434"/>
                  </a:cxn>
                  <a:cxn ang="0">
                    <a:pos x="30" y="2715"/>
                  </a:cxn>
                  <a:cxn ang="0">
                    <a:pos x="66" y="2997"/>
                  </a:cxn>
                  <a:cxn ang="0">
                    <a:pos x="120" y="3273"/>
                  </a:cxn>
                  <a:cxn ang="0">
                    <a:pos x="191" y="3549"/>
                  </a:cxn>
                  <a:cxn ang="0">
                    <a:pos x="275" y="3812"/>
                  </a:cxn>
                  <a:cxn ang="0">
                    <a:pos x="371" y="4070"/>
                  </a:cxn>
                  <a:cxn ang="0">
                    <a:pos x="484" y="4316"/>
                  </a:cxn>
                  <a:cxn ang="0">
                    <a:pos x="496" y="4316"/>
                  </a:cxn>
                  <a:cxn ang="0">
                    <a:pos x="383" y="4070"/>
                  </a:cxn>
                  <a:cxn ang="0">
                    <a:pos x="287" y="3812"/>
                  </a:cxn>
                  <a:cxn ang="0">
                    <a:pos x="203" y="3549"/>
                  </a:cxn>
                  <a:cxn ang="0">
                    <a:pos x="132" y="3273"/>
                  </a:cxn>
                  <a:cxn ang="0">
                    <a:pos x="78" y="2997"/>
                  </a:cxn>
                  <a:cxn ang="0">
                    <a:pos x="42" y="2715"/>
                  </a:cxn>
                  <a:cxn ang="0">
                    <a:pos x="18" y="2434"/>
                  </a:cxn>
                  <a:cxn ang="0">
                    <a:pos x="12" y="2146"/>
                  </a:cxn>
                  <a:cxn ang="0">
                    <a:pos x="12" y="2146"/>
                  </a:cxn>
                </a:cxnLst>
                <a:rect l="0" t="0" r="r" b="b"/>
                <a:pathLst>
                  <a:path w="574" h="4316">
                    <a:moveTo>
                      <a:pt x="12" y="2146"/>
                    </a:moveTo>
                    <a:lnTo>
                      <a:pt x="24" y="1846"/>
                    </a:lnTo>
                    <a:lnTo>
                      <a:pt x="54" y="1559"/>
                    </a:lnTo>
                    <a:lnTo>
                      <a:pt x="96" y="1277"/>
                    </a:lnTo>
                    <a:lnTo>
                      <a:pt x="162" y="1001"/>
                    </a:lnTo>
                    <a:lnTo>
                      <a:pt x="239" y="731"/>
                    </a:lnTo>
                    <a:lnTo>
                      <a:pt x="335" y="480"/>
                    </a:lnTo>
                    <a:lnTo>
                      <a:pt x="449" y="234"/>
                    </a:lnTo>
                    <a:lnTo>
                      <a:pt x="574" y="0"/>
                    </a:lnTo>
                    <a:lnTo>
                      <a:pt x="562" y="0"/>
                    </a:lnTo>
                    <a:lnTo>
                      <a:pt x="437" y="234"/>
                    </a:lnTo>
                    <a:lnTo>
                      <a:pt x="323" y="480"/>
                    </a:lnTo>
                    <a:lnTo>
                      <a:pt x="227" y="737"/>
                    </a:lnTo>
                    <a:lnTo>
                      <a:pt x="150" y="1001"/>
                    </a:lnTo>
                    <a:lnTo>
                      <a:pt x="84" y="1277"/>
                    </a:lnTo>
                    <a:lnTo>
                      <a:pt x="42" y="1559"/>
                    </a:lnTo>
                    <a:lnTo>
                      <a:pt x="12" y="1852"/>
                    </a:lnTo>
                    <a:lnTo>
                      <a:pt x="0" y="2146"/>
                    </a:lnTo>
                    <a:lnTo>
                      <a:pt x="6" y="2434"/>
                    </a:lnTo>
                    <a:lnTo>
                      <a:pt x="30" y="2715"/>
                    </a:lnTo>
                    <a:lnTo>
                      <a:pt x="66" y="2997"/>
                    </a:lnTo>
                    <a:lnTo>
                      <a:pt x="120" y="3273"/>
                    </a:lnTo>
                    <a:lnTo>
                      <a:pt x="191" y="3549"/>
                    </a:lnTo>
                    <a:lnTo>
                      <a:pt x="275" y="3812"/>
                    </a:lnTo>
                    <a:lnTo>
                      <a:pt x="371" y="4070"/>
                    </a:lnTo>
                    <a:lnTo>
                      <a:pt x="484" y="4316"/>
                    </a:lnTo>
                    <a:lnTo>
                      <a:pt x="496" y="4316"/>
                    </a:lnTo>
                    <a:lnTo>
                      <a:pt x="383" y="4070"/>
                    </a:lnTo>
                    <a:lnTo>
                      <a:pt x="287" y="3812"/>
                    </a:lnTo>
                    <a:lnTo>
                      <a:pt x="203" y="3549"/>
                    </a:lnTo>
                    <a:lnTo>
                      <a:pt x="132" y="3273"/>
                    </a:lnTo>
                    <a:lnTo>
                      <a:pt x="78" y="2997"/>
                    </a:lnTo>
                    <a:lnTo>
                      <a:pt x="42" y="2715"/>
                    </a:lnTo>
                    <a:lnTo>
                      <a:pt x="18" y="2434"/>
                    </a:lnTo>
                    <a:lnTo>
                      <a:pt x="12" y="2146"/>
                    </a:lnTo>
                    <a:lnTo>
                      <a:pt x="12" y="2146"/>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2546" name="Freeform 18"/>
              <p:cNvSpPr>
                <a:spLocks/>
              </p:cNvSpPr>
              <p:nvPr userDrawn="1"/>
            </p:nvSpPr>
            <p:spPr bwMode="hidden">
              <a:xfrm>
                <a:off x="702" y="0"/>
                <a:ext cx="737" cy="4316"/>
              </a:xfrm>
              <a:custGeom>
                <a:avLst/>
                <a:gdLst/>
                <a:ahLst/>
                <a:cxnLst>
                  <a:cxn ang="0">
                    <a:pos x="12" y="2098"/>
                  </a:cxn>
                  <a:cxn ang="0">
                    <a:pos x="29" y="1798"/>
                  </a:cxn>
                  <a:cxn ang="0">
                    <a:pos x="71" y="1505"/>
                  </a:cxn>
                  <a:cxn ang="0">
                    <a:pos x="131" y="1223"/>
                  </a:cxn>
                  <a:cxn ang="0">
                    <a:pos x="215" y="941"/>
                  </a:cxn>
                  <a:cxn ang="0">
                    <a:pos x="316" y="689"/>
                  </a:cxn>
                  <a:cxn ang="0">
                    <a:pos x="442" y="444"/>
                  </a:cxn>
                  <a:cxn ang="0">
                    <a:pos x="580" y="216"/>
                  </a:cxn>
                  <a:cxn ang="0">
                    <a:pos x="735" y="0"/>
                  </a:cxn>
                  <a:cxn ang="0">
                    <a:pos x="723" y="0"/>
                  </a:cxn>
                  <a:cxn ang="0">
                    <a:pos x="568" y="210"/>
                  </a:cxn>
                  <a:cxn ang="0">
                    <a:pos x="430" y="438"/>
                  </a:cxn>
                  <a:cxn ang="0">
                    <a:pos x="311" y="683"/>
                  </a:cxn>
                  <a:cxn ang="0">
                    <a:pos x="209" y="941"/>
                  </a:cxn>
                  <a:cxn ang="0">
                    <a:pos x="125" y="1217"/>
                  </a:cxn>
                  <a:cxn ang="0">
                    <a:pos x="59" y="1505"/>
                  </a:cxn>
                  <a:cxn ang="0">
                    <a:pos x="18" y="1798"/>
                  </a:cxn>
                  <a:cxn ang="0">
                    <a:pos x="0" y="2098"/>
                  </a:cxn>
                  <a:cxn ang="0">
                    <a:pos x="6" y="2404"/>
                  </a:cxn>
                  <a:cxn ang="0">
                    <a:pos x="29" y="2709"/>
                  </a:cxn>
                  <a:cxn ang="0">
                    <a:pos x="77" y="3015"/>
                  </a:cxn>
                  <a:cxn ang="0">
                    <a:pos x="149" y="3315"/>
                  </a:cxn>
                  <a:cxn ang="0">
                    <a:pos x="227" y="3573"/>
                  </a:cxn>
                  <a:cxn ang="0">
                    <a:pos x="316" y="3824"/>
                  </a:cxn>
                  <a:cxn ang="0">
                    <a:pos x="424" y="4076"/>
                  </a:cxn>
                  <a:cxn ang="0">
                    <a:pos x="544" y="4316"/>
                  </a:cxn>
                  <a:cxn ang="0">
                    <a:pos x="556" y="4316"/>
                  </a:cxn>
                  <a:cxn ang="0">
                    <a:pos x="436" y="4076"/>
                  </a:cxn>
                  <a:cxn ang="0">
                    <a:pos x="328" y="3824"/>
                  </a:cxn>
                  <a:cxn ang="0">
                    <a:pos x="239" y="3573"/>
                  </a:cxn>
                  <a:cxn ang="0">
                    <a:pos x="161" y="3315"/>
                  </a:cxn>
                  <a:cxn ang="0">
                    <a:pos x="89" y="3015"/>
                  </a:cxn>
                  <a:cxn ang="0">
                    <a:pos x="41" y="2709"/>
                  </a:cxn>
                  <a:cxn ang="0">
                    <a:pos x="18" y="2404"/>
                  </a:cxn>
                  <a:cxn ang="0">
                    <a:pos x="12" y="2098"/>
                  </a:cxn>
                  <a:cxn ang="0">
                    <a:pos x="12" y="2098"/>
                  </a:cxn>
                </a:cxnLst>
                <a:rect l="0" t="0" r="r" b="b"/>
                <a:pathLst>
                  <a:path w="735" h="4316">
                    <a:moveTo>
                      <a:pt x="12" y="2098"/>
                    </a:moveTo>
                    <a:lnTo>
                      <a:pt x="29" y="1798"/>
                    </a:lnTo>
                    <a:lnTo>
                      <a:pt x="71" y="1505"/>
                    </a:lnTo>
                    <a:lnTo>
                      <a:pt x="131" y="1223"/>
                    </a:lnTo>
                    <a:lnTo>
                      <a:pt x="215" y="941"/>
                    </a:lnTo>
                    <a:lnTo>
                      <a:pt x="316" y="689"/>
                    </a:lnTo>
                    <a:lnTo>
                      <a:pt x="442" y="444"/>
                    </a:lnTo>
                    <a:lnTo>
                      <a:pt x="580" y="216"/>
                    </a:lnTo>
                    <a:lnTo>
                      <a:pt x="735" y="0"/>
                    </a:lnTo>
                    <a:lnTo>
                      <a:pt x="723" y="0"/>
                    </a:lnTo>
                    <a:lnTo>
                      <a:pt x="568" y="210"/>
                    </a:lnTo>
                    <a:lnTo>
                      <a:pt x="430" y="438"/>
                    </a:lnTo>
                    <a:lnTo>
                      <a:pt x="311" y="683"/>
                    </a:lnTo>
                    <a:lnTo>
                      <a:pt x="209" y="941"/>
                    </a:lnTo>
                    <a:lnTo>
                      <a:pt x="125" y="1217"/>
                    </a:lnTo>
                    <a:lnTo>
                      <a:pt x="59" y="1505"/>
                    </a:lnTo>
                    <a:lnTo>
                      <a:pt x="18" y="1798"/>
                    </a:lnTo>
                    <a:lnTo>
                      <a:pt x="0" y="2098"/>
                    </a:lnTo>
                    <a:lnTo>
                      <a:pt x="6" y="2404"/>
                    </a:lnTo>
                    <a:lnTo>
                      <a:pt x="29" y="2709"/>
                    </a:lnTo>
                    <a:lnTo>
                      <a:pt x="77" y="3015"/>
                    </a:lnTo>
                    <a:lnTo>
                      <a:pt x="149" y="3315"/>
                    </a:lnTo>
                    <a:lnTo>
                      <a:pt x="227" y="3573"/>
                    </a:lnTo>
                    <a:lnTo>
                      <a:pt x="316" y="3824"/>
                    </a:lnTo>
                    <a:lnTo>
                      <a:pt x="424" y="4076"/>
                    </a:lnTo>
                    <a:lnTo>
                      <a:pt x="544" y="4316"/>
                    </a:lnTo>
                    <a:lnTo>
                      <a:pt x="556" y="4316"/>
                    </a:lnTo>
                    <a:lnTo>
                      <a:pt x="436" y="4076"/>
                    </a:lnTo>
                    <a:lnTo>
                      <a:pt x="328" y="3824"/>
                    </a:lnTo>
                    <a:lnTo>
                      <a:pt x="239" y="3573"/>
                    </a:lnTo>
                    <a:lnTo>
                      <a:pt x="161" y="3315"/>
                    </a:lnTo>
                    <a:lnTo>
                      <a:pt x="89" y="3015"/>
                    </a:lnTo>
                    <a:lnTo>
                      <a:pt x="41" y="2709"/>
                    </a:lnTo>
                    <a:lnTo>
                      <a:pt x="18" y="2404"/>
                    </a:lnTo>
                    <a:lnTo>
                      <a:pt x="12" y="2098"/>
                    </a:lnTo>
                    <a:lnTo>
                      <a:pt x="12" y="2098"/>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sp>
            <p:nvSpPr>
              <p:cNvPr id="22547" name="Freeform 19"/>
              <p:cNvSpPr>
                <a:spLocks/>
              </p:cNvSpPr>
              <p:nvPr userDrawn="1"/>
            </p:nvSpPr>
            <p:spPr bwMode="hidden">
              <a:xfrm>
                <a:off x="288" y="0"/>
                <a:ext cx="840" cy="4316"/>
              </a:xfrm>
              <a:custGeom>
                <a:avLst/>
                <a:gdLst/>
                <a:ahLst/>
                <a:cxnLst>
                  <a:cxn ang="0">
                    <a:pos x="18" y="1948"/>
                  </a:cxn>
                  <a:cxn ang="0">
                    <a:pos x="48" y="1708"/>
                  </a:cxn>
                  <a:cxn ang="0">
                    <a:pos x="96" y="1475"/>
                  </a:cxn>
                  <a:cxn ang="0">
                    <a:pos x="161" y="1235"/>
                  </a:cxn>
                  <a:cxn ang="0">
                    <a:pos x="251" y="995"/>
                  </a:cxn>
                  <a:cxn ang="0">
                    <a:pos x="365" y="755"/>
                  </a:cxn>
                  <a:cxn ang="0">
                    <a:pos x="496" y="510"/>
                  </a:cxn>
                  <a:cxn ang="0">
                    <a:pos x="658" y="258"/>
                  </a:cxn>
                  <a:cxn ang="0">
                    <a:pos x="741" y="132"/>
                  </a:cxn>
                  <a:cxn ang="0">
                    <a:pos x="837" y="0"/>
                  </a:cxn>
                  <a:cxn ang="0">
                    <a:pos x="825" y="0"/>
                  </a:cxn>
                  <a:cxn ang="0">
                    <a:pos x="729" y="132"/>
                  </a:cxn>
                  <a:cxn ang="0">
                    <a:pos x="640" y="258"/>
                  </a:cxn>
                  <a:cxn ang="0">
                    <a:pos x="562" y="384"/>
                  </a:cxn>
                  <a:cxn ang="0">
                    <a:pos x="484" y="510"/>
                  </a:cxn>
                  <a:cxn ang="0">
                    <a:pos x="353" y="755"/>
                  </a:cxn>
                  <a:cxn ang="0">
                    <a:pos x="239" y="995"/>
                  </a:cxn>
                  <a:cxn ang="0">
                    <a:pos x="150" y="1235"/>
                  </a:cxn>
                  <a:cxn ang="0">
                    <a:pos x="84" y="1469"/>
                  </a:cxn>
                  <a:cxn ang="0">
                    <a:pos x="36" y="1702"/>
                  </a:cxn>
                  <a:cxn ang="0">
                    <a:pos x="6" y="1942"/>
                  </a:cxn>
                  <a:cxn ang="0">
                    <a:pos x="0" y="2200"/>
                  </a:cxn>
                  <a:cxn ang="0">
                    <a:pos x="12" y="2470"/>
                  </a:cxn>
                  <a:cxn ang="0">
                    <a:pos x="48" y="2739"/>
                  </a:cxn>
                  <a:cxn ang="0">
                    <a:pos x="114" y="3027"/>
                  </a:cxn>
                  <a:cxn ang="0">
                    <a:pos x="150" y="3171"/>
                  </a:cxn>
                  <a:cxn ang="0">
                    <a:pos x="197" y="3321"/>
                  </a:cxn>
                  <a:cxn ang="0">
                    <a:pos x="245" y="3477"/>
                  </a:cxn>
                  <a:cxn ang="0">
                    <a:pos x="305" y="3639"/>
                  </a:cxn>
                  <a:cxn ang="0">
                    <a:pos x="365" y="3800"/>
                  </a:cxn>
                  <a:cxn ang="0">
                    <a:pos x="437" y="3968"/>
                  </a:cxn>
                  <a:cxn ang="0">
                    <a:pos x="508" y="4136"/>
                  </a:cxn>
                  <a:cxn ang="0">
                    <a:pos x="592" y="4316"/>
                  </a:cxn>
                  <a:cxn ang="0">
                    <a:pos x="604" y="4316"/>
                  </a:cxn>
                  <a:cxn ang="0">
                    <a:pos x="520" y="4136"/>
                  </a:cxn>
                  <a:cxn ang="0">
                    <a:pos x="448" y="3968"/>
                  </a:cxn>
                  <a:cxn ang="0">
                    <a:pos x="377" y="3800"/>
                  </a:cxn>
                  <a:cxn ang="0">
                    <a:pos x="317" y="3639"/>
                  </a:cxn>
                  <a:cxn ang="0">
                    <a:pos x="257" y="3477"/>
                  </a:cxn>
                  <a:cxn ang="0">
                    <a:pos x="209" y="3327"/>
                  </a:cxn>
                  <a:cxn ang="0">
                    <a:pos x="161" y="3171"/>
                  </a:cxn>
                  <a:cxn ang="0">
                    <a:pos x="126" y="3027"/>
                  </a:cxn>
                  <a:cxn ang="0">
                    <a:pos x="60" y="2739"/>
                  </a:cxn>
                  <a:cxn ang="0">
                    <a:pos x="24" y="2470"/>
                  </a:cxn>
                  <a:cxn ang="0">
                    <a:pos x="12" y="2206"/>
                  </a:cxn>
                  <a:cxn ang="0">
                    <a:pos x="18" y="1948"/>
                  </a:cxn>
                  <a:cxn ang="0">
                    <a:pos x="18" y="1948"/>
                  </a:cxn>
                </a:cxnLst>
                <a:rect l="0" t="0" r="r" b="b"/>
                <a:pathLst>
                  <a:path w="837" h="4316">
                    <a:moveTo>
                      <a:pt x="18" y="1948"/>
                    </a:moveTo>
                    <a:lnTo>
                      <a:pt x="48" y="1708"/>
                    </a:lnTo>
                    <a:lnTo>
                      <a:pt x="96" y="1475"/>
                    </a:lnTo>
                    <a:lnTo>
                      <a:pt x="161" y="1235"/>
                    </a:lnTo>
                    <a:lnTo>
                      <a:pt x="251" y="995"/>
                    </a:lnTo>
                    <a:lnTo>
                      <a:pt x="365" y="755"/>
                    </a:lnTo>
                    <a:lnTo>
                      <a:pt x="496" y="510"/>
                    </a:lnTo>
                    <a:lnTo>
                      <a:pt x="658" y="258"/>
                    </a:lnTo>
                    <a:lnTo>
                      <a:pt x="741" y="132"/>
                    </a:lnTo>
                    <a:lnTo>
                      <a:pt x="837" y="0"/>
                    </a:lnTo>
                    <a:lnTo>
                      <a:pt x="825" y="0"/>
                    </a:lnTo>
                    <a:lnTo>
                      <a:pt x="729" y="132"/>
                    </a:lnTo>
                    <a:lnTo>
                      <a:pt x="640" y="258"/>
                    </a:lnTo>
                    <a:lnTo>
                      <a:pt x="562" y="384"/>
                    </a:lnTo>
                    <a:lnTo>
                      <a:pt x="484" y="510"/>
                    </a:lnTo>
                    <a:lnTo>
                      <a:pt x="353" y="755"/>
                    </a:lnTo>
                    <a:lnTo>
                      <a:pt x="239" y="995"/>
                    </a:lnTo>
                    <a:lnTo>
                      <a:pt x="150" y="1235"/>
                    </a:lnTo>
                    <a:lnTo>
                      <a:pt x="84" y="1469"/>
                    </a:lnTo>
                    <a:lnTo>
                      <a:pt x="36" y="1702"/>
                    </a:lnTo>
                    <a:lnTo>
                      <a:pt x="6" y="1942"/>
                    </a:lnTo>
                    <a:lnTo>
                      <a:pt x="0" y="2200"/>
                    </a:lnTo>
                    <a:lnTo>
                      <a:pt x="12" y="2470"/>
                    </a:lnTo>
                    <a:lnTo>
                      <a:pt x="48" y="2739"/>
                    </a:lnTo>
                    <a:lnTo>
                      <a:pt x="114" y="3027"/>
                    </a:lnTo>
                    <a:lnTo>
                      <a:pt x="150" y="3171"/>
                    </a:lnTo>
                    <a:lnTo>
                      <a:pt x="197" y="3321"/>
                    </a:lnTo>
                    <a:lnTo>
                      <a:pt x="245" y="3477"/>
                    </a:lnTo>
                    <a:lnTo>
                      <a:pt x="305" y="3639"/>
                    </a:lnTo>
                    <a:lnTo>
                      <a:pt x="365" y="3800"/>
                    </a:lnTo>
                    <a:lnTo>
                      <a:pt x="437" y="3968"/>
                    </a:lnTo>
                    <a:lnTo>
                      <a:pt x="508" y="4136"/>
                    </a:lnTo>
                    <a:lnTo>
                      <a:pt x="592" y="4316"/>
                    </a:lnTo>
                    <a:lnTo>
                      <a:pt x="604" y="4316"/>
                    </a:lnTo>
                    <a:lnTo>
                      <a:pt x="520" y="4136"/>
                    </a:lnTo>
                    <a:lnTo>
                      <a:pt x="448" y="3968"/>
                    </a:lnTo>
                    <a:lnTo>
                      <a:pt x="377" y="3800"/>
                    </a:lnTo>
                    <a:lnTo>
                      <a:pt x="317" y="3639"/>
                    </a:lnTo>
                    <a:lnTo>
                      <a:pt x="257" y="3477"/>
                    </a:lnTo>
                    <a:lnTo>
                      <a:pt x="209" y="3327"/>
                    </a:lnTo>
                    <a:lnTo>
                      <a:pt x="161" y="3171"/>
                    </a:lnTo>
                    <a:lnTo>
                      <a:pt x="126" y="3027"/>
                    </a:lnTo>
                    <a:lnTo>
                      <a:pt x="60" y="2739"/>
                    </a:lnTo>
                    <a:lnTo>
                      <a:pt x="24" y="2470"/>
                    </a:lnTo>
                    <a:lnTo>
                      <a:pt x="12" y="2206"/>
                    </a:lnTo>
                    <a:lnTo>
                      <a:pt x="18" y="1948"/>
                    </a:lnTo>
                    <a:lnTo>
                      <a:pt x="18" y="1948"/>
                    </a:lnTo>
                    <a:close/>
                  </a:path>
                </a:pathLst>
              </a:custGeom>
              <a:gradFill rotWithShape="0">
                <a:gsLst>
                  <a:gs pos="0">
                    <a:schemeClr val="bg1"/>
                  </a:gs>
                  <a:gs pos="100000">
                    <a:schemeClr val="bg1">
                      <a:gamma/>
                      <a:shade val="66667"/>
                      <a:invGamma/>
                    </a:schemeClr>
                  </a:gs>
                </a:gsLst>
                <a:lin ang="5400000" scaled="1"/>
              </a:gradFill>
              <a:ln w="9525">
                <a:noFill/>
                <a:round/>
                <a:headEnd/>
                <a:tailEnd/>
              </a:ln>
            </p:spPr>
            <p:txBody>
              <a:bodyPr/>
              <a:lstStyle/>
              <a:p>
                <a:endParaRPr lang="en-US"/>
              </a:p>
            </p:txBody>
          </p:sp>
        </p:grpSp>
        <p:sp>
          <p:nvSpPr>
            <p:cNvPr id="22548" name="Freeform 20"/>
            <p:cNvSpPr>
              <a:spLocks/>
            </p:cNvSpPr>
            <p:nvPr/>
          </p:nvSpPr>
          <p:spPr bwMode="hidden">
            <a:xfrm>
              <a:off x="6" y="2901"/>
              <a:ext cx="606" cy="1415"/>
            </a:xfrm>
            <a:custGeom>
              <a:avLst/>
              <a:gdLst/>
              <a:ahLst/>
              <a:cxnLst>
                <a:cxn ang="0">
                  <a:pos x="0" y="54"/>
                </a:cxn>
                <a:cxn ang="0">
                  <a:pos x="42" y="228"/>
                </a:cxn>
                <a:cxn ang="0">
                  <a:pos x="96" y="402"/>
                </a:cxn>
                <a:cxn ang="0">
                  <a:pos x="161" y="576"/>
                </a:cxn>
                <a:cxn ang="0">
                  <a:pos x="227" y="744"/>
                </a:cxn>
                <a:cxn ang="0">
                  <a:pos x="305" y="917"/>
                </a:cxn>
                <a:cxn ang="0">
                  <a:pos x="389" y="1085"/>
                </a:cxn>
                <a:cxn ang="0">
                  <a:pos x="484" y="1253"/>
                </a:cxn>
                <a:cxn ang="0">
                  <a:pos x="586" y="1415"/>
                </a:cxn>
                <a:cxn ang="0">
                  <a:pos x="604" y="1415"/>
                </a:cxn>
                <a:cxn ang="0">
                  <a:pos x="496" y="1247"/>
                </a:cxn>
                <a:cxn ang="0">
                  <a:pos x="401" y="1073"/>
                </a:cxn>
                <a:cxn ang="0">
                  <a:pos x="311" y="899"/>
                </a:cxn>
                <a:cxn ang="0">
                  <a:pos x="233" y="720"/>
                </a:cxn>
                <a:cxn ang="0">
                  <a:pos x="161" y="546"/>
                </a:cxn>
                <a:cxn ang="0">
                  <a:pos x="102" y="366"/>
                </a:cxn>
                <a:cxn ang="0">
                  <a:pos x="48" y="180"/>
                </a:cxn>
                <a:cxn ang="0">
                  <a:pos x="0" y="0"/>
                </a:cxn>
                <a:cxn ang="0">
                  <a:pos x="0" y="54"/>
                </a:cxn>
                <a:cxn ang="0">
                  <a:pos x="0" y="54"/>
                </a:cxn>
              </a:cxnLst>
              <a:rect l="0" t="0" r="r" b="b"/>
              <a:pathLst>
                <a:path w="604" h="1415">
                  <a:moveTo>
                    <a:pt x="0" y="54"/>
                  </a:moveTo>
                  <a:lnTo>
                    <a:pt x="42" y="228"/>
                  </a:lnTo>
                  <a:lnTo>
                    <a:pt x="96" y="402"/>
                  </a:lnTo>
                  <a:lnTo>
                    <a:pt x="161" y="576"/>
                  </a:lnTo>
                  <a:lnTo>
                    <a:pt x="227" y="744"/>
                  </a:lnTo>
                  <a:lnTo>
                    <a:pt x="305" y="917"/>
                  </a:lnTo>
                  <a:lnTo>
                    <a:pt x="389" y="1085"/>
                  </a:lnTo>
                  <a:lnTo>
                    <a:pt x="484" y="1253"/>
                  </a:lnTo>
                  <a:lnTo>
                    <a:pt x="586" y="1415"/>
                  </a:lnTo>
                  <a:lnTo>
                    <a:pt x="604" y="1415"/>
                  </a:lnTo>
                  <a:lnTo>
                    <a:pt x="496" y="1247"/>
                  </a:lnTo>
                  <a:lnTo>
                    <a:pt x="401" y="1073"/>
                  </a:lnTo>
                  <a:lnTo>
                    <a:pt x="311" y="899"/>
                  </a:lnTo>
                  <a:lnTo>
                    <a:pt x="233" y="720"/>
                  </a:lnTo>
                  <a:lnTo>
                    <a:pt x="161" y="546"/>
                  </a:lnTo>
                  <a:lnTo>
                    <a:pt x="102" y="366"/>
                  </a:lnTo>
                  <a:lnTo>
                    <a:pt x="48" y="180"/>
                  </a:lnTo>
                  <a:lnTo>
                    <a:pt x="0" y="0"/>
                  </a:lnTo>
                  <a:lnTo>
                    <a:pt x="0" y="54"/>
                  </a:lnTo>
                  <a:lnTo>
                    <a:pt x="0" y="54"/>
                  </a:lnTo>
                  <a:close/>
                </a:path>
              </a:pathLst>
            </a:custGeom>
            <a:gradFill rotWithShape="0">
              <a:gsLst>
                <a:gs pos="0">
                  <a:schemeClr val="bg2"/>
                </a:gs>
                <a:gs pos="100000">
                  <a:schemeClr val="bg2">
                    <a:gamma/>
                    <a:shade val="60784"/>
                    <a:invGamma/>
                  </a:schemeClr>
                </a:gs>
              </a:gsLst>
              <a:lin ang="5400000" scaled="1"/>
            </a:gradFill>
            <a:ln w="9525">
              <a:noFill/>
              <a:round/>
              <a:headEnd/>
              <a:tailEnd/>
            </a:ln>
          </p:spPr>
          <p:txBody>
            <a:bodyPr/>
            <a:lstStyle/>
            <a:p>
              <a:endParaRPr lang="en-US"/>
            </a:p>
          </p:txBody>
        </p:sp>
        <p:sp>
          <p:nvSpPr>
            <p:cNvPr id="22549" name="Freeform 21"/>
            <p:cNvSpPr>
              <a:spLocks/>
            </p:cNvSpPr>
            <p:nvPr/>
          </p:nvSpPr>
          <p:spPr bwMode="hidden">
            <a:xfrm>
              <a:off x="6" y="3890"/>
              <a:ext cx="228" cy="426"/>
            </a:xfrm>
            <a:custGeom>
              <a:avLst/>
              <a:gdLst/>
              <a:ahLst/>
              <a:cxnLst>
                <a:cxn ang="0">
                  <a:pos x="0" y="30"/>
                </a:cxn>
                <a:cxn ang="0">
                  <a:pos x="108" y="240"/>
                </a:cxn>
                <a:cxn ang="0">
                  <a:pos x="215" y="426"/>
                </a:cxn>
                <a:cxn ang="0">
                  <a:pos x="227" y="426"/>
                </a:cxn>
                <a:cxn ang="0">
                  <a:pos x="167" y="330"/>
                </a:cxn>
                <a:cxn ang="0">
                  <a:pos x="114" y="222"/>
                </a:cxn>
                <a:cxn ang="0">
                  <a:pos x="0" y="0"/>
                </a:cxn>
                <a:cxn ang="0">
                  <a:pos x="0" y="30"/>
                </a:cxn>
                <a:cxn ang="0">
                  <a:pos x="0" y="30"/>
                </a:cxn>
              </a:cxnLst>
              <a:rect l="0" t="0" r="r" b="b"/>
              <a:pathLst>
                <a:path w="227" h="426">
                  <a:moveTo>
                    <a:pt x="0" y="30"/>
                  </a:moveTo>
                  <a:lnTo>
                    <a:pt x="108" y="240"/>
                  </a:lnTo>
                  <a:lnTo>
                    <a:pt x="215" y="426"/>
                  </a:lnTo>
                  <a:lnTo>
                    <a:pt x="227" y="426"/>
                  </a:lnTo>
                  <a:lnTo>
                    <a:pt x="167" y="330"/>
                  </a:lnTo>
                  <a:lnTo>
                    <a:pt x="114" y="222"/>
                  </a:lnTo>
                  <a:lnTo>
                    <a:pt x="0" y="0"/>
                  </a:lnTo>
                  <a:lnTo>
                    <a:pt x="0" y="30"/>
                  </a:lnTo>
                  <a:lnTo>
                    <a:pt x="0" y="30"/>
                  </a:lnTo>
                  <a:close/>
                </a:path>
              </a:pathLst>
            </a:custGeom>
            <a:gradFill rotWithShape="0">
              <a:gsLst>
                <a:gs pos="0">
                  <a:schemeClr val="bg2"/>
                </a:gs>
                <a:gs pos="100000">
                  <a:schemeClr val="bg2">
                    <a:gamma/>
                    <a:shade val="60784"/>
                    <a:invGamma/>
                  </a:schemeClr>
                </a:gs>
              </a:gsLst>
              <a:lin ang="5400000" scaled="1"/>
            </a:gradFill>
            <a:ln w="9525">
              <a:noFill/>
              <a:round/>
              <a:headEnd/>
              <a:tailEnd/>
            </a:ln>
          </p:spPr>
          <p:txBody>
            <a:bodyPr/>
            <a:lstStyle/>
            <a:p>
              <a:endParaRPr lang="en-US"/>
            </a:p>
          </p:txBody>
        </p:sp>
        <p:sp>
          <p:nvSpPr>
            <p:cNvPr id="22550" name="Freeform 22"/>
            <p:cNvSpPr>
              <a:spLocks/>
            </p:cNvSpPr>
            <p:nvPr/>
          </p:nvSpPr>
          <p:spPr bwMode="hidden">
            <a:xfrm>
              <a:off x="4776" y="0"/>
              <a:ext cx="984" cy="1786"/>
            </a:xfrm>
            <a:custGeom>
              <a:avLst/>
              <a:gdLst/>
              <a:ahLst/>
              <a:cxnLst>
                <a:cxn ang="0">
                  <a:pos x="981" y="1786"/>
                </a:cxn>
                <a:cxn ang="0">
                  <a:pos x="981" y="1720"/>
                </a:cxn>
                <a:cxn ang="0">
                  <a:pos x="969" y="1666"/>
                </a:cxn>
                <a:cxn ang="0">
                  <a:pos x="957" y="1613"/>
                </a:cxn>
                <a:cxn ang="0">
                  <a:pos x="921" y="1487"/>
                </a:cxn>
                <a:cxn ang="0">
                  <a:pos x="885" y="1361"/>
                </a:cxn>
                <a:cxn ang="0">
                  <a:pos x="796" y="1121"/>
                </a:cxn>
                <a:cxn ang="0">
                  <a:pos x="682" y="899"/>
                </a:cxn>
                <a:cxn ang="0">
                  <a:pos x="562" y="689"/>
                </a:cxn>
                <a:cxn ang="0">
                  <a:pos x="431" y="498"/>
                </a:cxn>
                <a:cxn ang="0">
                  <a:pos x="293" y="318"/>
                </a:cxn>
                <a:cxn ang="0">
                  <a:pos x="150" y="150"/>
                </a:cxn>
                <a:cxn ang="0">
                  <a:pos x="12" y="0"/>
                </a:cxn>
                <a:cxn ang="0">
                  <a:pos x="0" y="0"/>
                </a:cxn>
                <a:cxn ang="0">
                  <a:pos x="138" y="150"/>
                </a:cxn>
                <a:cxn ang="0">
                  <a:pos x="275" y="318"/>
                </a:cxn>
                <a:cxn ang="0">
                  <a:pos x="413" y="498"/>
                </a:cxn>
                <a:cxn ang="0">
                  <a:pos x="545" y="689"/>
                </a:cxn>
                <a:cxn ang="0">
                  <a:pos x="670" y="899"/>
                </a:cxn>
                <a:cxn ang="0">
                  <a:pos x="778" y="1121"/>
                </a:cxn>
                <a:cxn ang="0">
                  <a:pos x="873" y="1361"/>
                </a:cxn>
                <a:cxn ang="0">
                  <a:pos x="909" y="1487"/>
                </a:cxn>
                <a:cxn ang="0">
                  <a:pos x="945" y="1619"/>
                </a:cxn>
                <a:cxn ang="0">
                  <a:pos x="963" y="1702"/>
                </a:cxn>
                <a:cxn ang="0">
                  <a:pos x="981" y="1786"/>
                </a:cxn>
                <a:cxn ang="0">
                  <a:pos x="981" y="1786"/>
                </a:cxn>
              </a:cxnLst>
              <a:rect l="0" t="0" r="r" b="b"/>
              <a:pathLst>
                <a:path w="981" h="1786">
                  <a:moveTo>
                    <a:pt x="981" y="1786"/>
                  </a:moveTo>
                  <a:lnTo>
                    <a:pt x="981" y="1720"/>
                  </a:lnTo>
                  <a:lnTo>
                    <a:pt x="969" y="1666"/>
                  </a:lnTo>
                  <a:lnTo>
                    <a:pt x="957" y="1613"/>
                  </a:lnTo>
                  <a:lnTo>
                    <a:pt x="921" y="1487"/>
                  </a:lnTo>
                  <a:lnTo>
                    <a:pt x="885" y="1361"/>
                  </a:lnTo>
                  <a:lnTo>
                    <a:pt x="796" y="1121"/>
                  </a:lnTo>
                  <a:lnTo>
                    <a:pt x="682" y="899"/>
                  </a:lnTo>
                  <a:lnTo>
                    <a:pt x="562" y="689"/>
                  </a:lnTo>
                  <a:lnTo>
                    <a:pt x="431" y="498"/>
                  </a:lnTo>
                  <a:lnTo>
                    <a:pt x="293" y="318"/>
                  </a:lnTo>
                  <a:lnTo>
                    <a:pt x="150" y="150"/>
                  </a:lnTo>
                  <a:lnTo>
                    <a:pt x="12" y="0"/>
                  </a:lnTo>
                  <a:lnTo>
                    <a:pt x="0" y="0"/>
                  </a:lnTo>
                  <a:lnTo>
                    <a:pt x="138" y="150"/>
                  </a:lnTo>
                  <a:lnTo>
                    <a:pt x="275" y="318"/>
                  </a:lnTo>
                  <a:lnTo>
                    <a:pt x="413" y="498"/>
                  </a:lnTo>
                  <a:lnTo>
                    <a:pt x="545" y="689"/>
                  </a:lnTo>
                  <a:lnTo>
                    <a:pt x="670" y="899"/>
                  </a:lnTo>
                  <a:lnTo>
                    <a:pt x="778" y="1121"/>
                  </a:lnTo>
                  <a:lnTo>
                    <a:pt x="873" y="1361"/>
                  </a:lnTo>
                  <a:lnTo>
                    <a:pt x="909" y="1487"/>
                  </a:lnTo>
                  <a:lnTo>
                    <a:pt x="945" y="1619"/>
                  </a:lnTo>
                  <a:lnTo>
                    <a:pt x="963" y="1702"/>
                  </a:lnTo>
                  <a:lnTo>
                    <a:pt x="981" y="1786"/>
                  </a:lnTo>
                  <a:lnTo>
                    <a:pt x="981" y="1786"/>
                  </a:lnTo>
                  <a:close/>
                </a:path>
              </a:pathLst>
            </a:custGeom>
            <a:gradFill rotWithShape="0">
              <a:gsLst>
                <a:gs pos="0">
                  <a:schemeClr val="bg1"/>
                </a:gs>
                <a:gs pos="100000">
                  <a:schemeClr val="bg1">
                    <a:gamma/>
                    <a:shade val="94118"/>
                    <a:invGamma/>
                  </a:schemeClr>
                </a:gs>
              </a:gsLst>
              <a:lin ang="5400000" scaled="1"/>
            </a:gradFill>
            <a:ln w="9525">
              <a:noFill/>
              <a:round/>
              <a:headEnd/>
              <a:tailEnd/>
            </a:ln>
          </p:spPr>
          <p:txBody>
            <a:bodyPr/>
            <a:lstStyle/>
            <a:p>
              <a:endParaRPr lang="en-US"/>
            </a:p>
          </p:txBody>
        </p:sp>
        <p:sp>
          <p:nvSpPr>
            <p:cNvPr id="22551" name="Freeform 23"/>
            <p:cNvSpPr>
              <a:spLocks/>
            </p:cNvSpPr>
            <p:nvPr/>
          </p:nvSpPr>
          <p:spPr bwMode="hidden">
            <a:xfrm>
              <a:off x="5041" y="0"/>
              <a:ext cx="719" cy="845"/>
            </a:xfrm>
            <a:custGeom>
              <a:avLst/>
              <a:gdLst/>
              <a:ahLst/>
              <a:cxnLst>
                <a:cxn ang="0">
                  <a:pos x="717" y="845"/>
                </a:cxn>
                <a:cxn ang="0">
                  <a:pos x="717" y="821"/>
                </a:cxn>
                <a:cxn ang="0">
                  <a:pos x="574" y="605"/>
                </a:cxn>
                <a:cxn ang="0">
                  <a:pos x="406" y="396"/>
                </a:cxn>
                <a:cxn ang="0">
                  <a:pos x="221" y="192"/>
                </a:cxn>
                <a:cxn ang="0">
                  <a:pos x="17" y="0"/>
                </a:cxn>
                <a:cxn ang="0">
                  <a:pos x="0" y="0"/>
                </a:cxn>
                <a:cxn ang="0">
                  <a:pos x="209" y="198"/>
                </a:cxn>
                <a:cxn ang="0">
                  <a:pos x="400" y="408"/>
                </a:cxn>
                <a:cxn ang="0">
                  <a:pos x="568" y="623"/>
                </a:cxn>
                <a:cxn ang="0">
                  <a:pos x="717" y="845"/>
                </a:cxn>
                <a:cxn ang="0">
                  <a:pos x="717" y="845"/>
                </a:cxn>
              </a:cxnLst>
              <a:rect l="0" t="0" r="r" b="b"/>
              <a:pathLst>
                <a:path w="717" h="845">
                  <a:moveTo>
                    <a:pt x="717" y="845"/>
                  </a:moveTo>
                  <a:lnTo>
                    <a:pt x="717" y="821"/>
                  </a:lnTo>
                  <a:lnTo>
                    <a:pt x="574" y="605"/>
                  </a:lnTo>
                  <a:lnTo>
                    <a:pt x="406" y="396"/>
                  </a:lnTo>
                  <a:lnTo>
                    <a:pt x="221" y="192"/>
                  </a:lnTo>
                  <a:lnTo>
                    <a:pt x="17" y="0"/>
                  </a:lnTo>
                  <a:lnTo>
                    <a:pt x="0" y="0"/>
                  </a:lnTo>
                  <a:lnTo>
                    <a:pt x="209" y="198"/>
                  </a:lnTo>
                  <a:lnTo>
                    <a:pt x="400" y="408"/>
                  </a:lnTo>
                  <a:lnTo>
                    <a:pt x="568" y="623"/>
                  </a:lnTo>
                  <a:lnTo>
                    <a:pt x="717" y="845"/>
                  </a:lnTo>
                  <a:lnTo>
                    <a:pt x="717" y="845"/>
                  </a:lnTo>
                  <a:close/>
                </a:path>
              </a:pathLst>
            </a:custGeom>
            <a:solidFill>
              <a:schemeClr val="bg1"/>
            </a:solidFill>
            <a:ln w="9525">
              <a:noFill/>
              <a:round/>
              <a:headEnd/>
              <a:tailEnd/>
            </a:ln>
          </p:spPr>
          <p:txBody>
            <a:bodyPr/>
            <a:lstStyle/>
            <a:p>
              <a:endParaRPr lang="en-US"/>
            </a:p>
          </p:txBody>
        </p:sp>
        <p:sp>
          <p:nvSpPr>
            <p:cNvPr id="22552" name="Freeform 24"/>
            <p:cNvSpPr>
              <a:spLocks/>
            </p:cNvSpPr>
            <p:nvPr/>
          </p:nvSpPr>
          <p:spPr bwMode="hidden">
            <a:xfrm>
              <a:off x="5352" y="0"/>
              <a:ext cx="408" cy="414"/>
            </a:xfrm>
            <a:custGeom>
              <a:avLst/>
              <a:gdLst/>
              <a:ahLst/>
              <a:cxnLst>
                <a:cxn ang="0">
                  <a:pos x="407" y="414"/>
                </a:cxn>
                <a:cxn ang="0">
                  <a:pos x="407" y="396"/>
                </a:cxn>
                <a:cxn ang="0">
                  <a:pos x="222" y="192"/>
                </a:cxn>
                <a:cxn ang="0">
                  <a:pos x="12" y="0"/>
                </a:cxn>
                <a:cxn ang="0">
                  <a:pos x="0" y="0"/>
                </a:cxn>
                <a:cxn ang="0">
                  <a:pos x="108" y="102"/>
                </a:cxn>
                <a:cxn ang="0">
                  <a:pos x="216" y="204"/>
                </a:cxn>
                <a:cxn ang="0">
                  <a:pos x="407" y="414"/>
                </a:cxn>
                <a:cxn ang="0">
                  <a:pos x="407" y="414"/>
                </a:cxn>
              </a:cxnLst>
              <a:rect l="0" t="0" r="r" b="b"/>
              <a:pathLst>
                <a:path w="407" h="414">
                  <a:moveTo>
                    <a:pt x="407" y="414"/>
                  </a:moveTo>
                  <a:lnTo>
                    <a:pt x="407" y="396"/>
                  </a:lnTo>
                  <a:lnTo>
                    <a:pt x="222" y="192"/>
                  </a:lnTo>
                  <a:lnTo>
                    <a:pt x="12" y="0"/>
                  </a:lnTo>
                  <a:lnTo>
                    <a:pt x="0" y="0"/>
                  </a:lnTo>
                  <a:lnTo>
                    <a:pt x="108" y="102"/>
                  </a:lnTo>
                  <a:lnTo>
                    <a:pt x="216" y="204"/>
                  </a:lnTo>
                  <a:lnTo>
                    <a:pt x="407" y="414"/>
                  </a:lnTo>
                  <a:lnTo>
                    <a:pt x="407" y="414"/>
                  </a:lnTo>
                  <a:close/>
                </a:path>
              </a:pathLst>
            </a:custGeom>
            <a:solidFill>
              <a:schemeClr val="bg1"/>
            </a:solidFill>
            <a:ln w="9525">
              <a:noFill/>
              <a:round/>
              <a:headEnd/>
              <a:tailEnd/>
            </a:ln>
          </p:spPr>
          <p:txBody>
            <a:bodyPr/>
            <a:lstStyle/>
            <a:p>
              <a:endParaRPr lang="en-US"/>
            </a:p>
          </p:txBody>
        </p:sp>
        <p:sp>
          <p:nvSpPr>
            <p:cNvPr id="22553" name="Freeform 25"/>
            <p:cNvSpPr>
              <a:spLocks/>
            </p:cNvSpPr>
            <p:nvPr/>
          </p:nvSpPr>
          <p:spPr bwMode="hidden">
            <a:xfrm>
              <a:off x="6" y="0"/>
              <a:ext cx="858" cy="1409"/>
            </a:xfrm>
            <a:custGeom>
              <a:avLst/>
              <a:gdLst/>
              <a:ahLst/>
              <a:cxnLst>
                <a:cxn ang="0">
                  <a:pos x="0" y="1361"/>
                </a:cxn>
                <a:cxn ang="0">
                  <a:pos x="0" y="1409"/>
                </a:cxn>
                <a:cxn ang="0">
                  <a:pos x="54" y="1211"/>
                </a:cxn>
                <a:cxn ang="0">
                  <a:pos x="126" y="1013"/>
                </a:cxn>
                <a:cxn ang="0">
                  <a:pos x="215" y="827"/>
                </a:cxn>
                <a:cxn ang="0">
                  <a:pos x="311" y="647"/>
                </a:cxn>
                <a:cxn ang="0">
                  <a:pos x="431" y="474"/>
                </a:cxn>
                <a:cxn ang="0">
                  <a:pos x="556" y="312"/>
                </a:cxn>
                <a:cxn ang="0">
                  <a:pos x="700" y="150"/>
                </a:cxn>
                <a:cxn ang="0">
                  <a:pos x="855" y="0"/>
                </a:cxn>
                <a:cxn ang="0">
                  <a:pos x="837" y="0"/>
                </a:cxn>
                <a:cxn ang="0">
                  <a:pos x="688" y="144"/>
                </a:cxn>
                <a:cxn ang="0">
                  <a:pos x="550" y="300"/>
                </a:cxn>
                <a:cxn ang="0">
                  <a:pos x="425" y="462"/>
                </a:cxn>
                <a:cxn ang="0">
                  <a:pos x="311" y="629"/>
                </a:cxn>
                <a:cxn ang="0">
                  <a:pos x="215" y="803"/>
                </a:cxn>
                <a:cxn ang="0">
                  <a:pos x="132" y="983"/>
                </a:cxn>
                <a:cxn ang="0">
                  <a:pos x="60" y="1169"/>
                </a:cxn>
                <a:cxn ang="0">
                  <a:pos x="0" y="1361"/>
                </a:cxn>
                <a:cxn ang="0">
                  <a:pos x="0" y="1361"/>
                </a:cxn>
              </a:cxnLst>
              <a:rect l="0" t="0" r="r" b="b"/>
              <a:pathLst>
                <a:path w="855" h="1409">
                  <a:moveTo>
                    <a:pt x="0" y="1361"/>
                  </a:moveTo>
                  <a:lnTo>
                    <a:pt x="0" y="1409"/>
                  </a:lnTo>
                  <a:lnTo>
                    <a:pt x="54" y="1211"/>
                  </a:lnTo>
                  <a:lnTo>
                    <a:pt x="126" y="1013"/>
                  </a:lnTo>
                  <a:lnTo>
                    <a:pt x="215" y="827"/>
                  </a:lnTo>
                  <a:lnTo>
                    <a:pt x="311" y="647"/>
                  </a:lnTo>
                  <a:lnTo>
                    <a:pt x="431" y="474"/>
                  </a:lnTo>
                  <a:lnTo>
                    <a:pt x="556" y="312"/>
                  </a:lnTo>
                  <a:lnTo>
                    <a:pt x="700" y="150"/>
                  </a:lnTo>
                  <a:lnTo>
                    <a:pt x="855" y="0"/>
                  </a:lnTo>
                  <a:lnTo>
                    <a:pt x="837" y="0"/>
                  </a:lnTo>
                  <a:lnTo>
                    <a:pt x="688" y="144"/>
                  </a:lnTo>
                  <a:lnTo>
                    <a:pt x="550" y="300"/>
                  </a:lnTo>
                  <a:lnTo>
                    <a:pt x="425" y="462"/>
                  </a:lnTo>
                  <a:lnTo>
                    <a:pt x="311" y="629"/>
                  </a:lnTo>
                  <a:lnTo>
                    <a:pt x="215" y="803"/>
                  </a:lnTo>
                  <a:lnTo>
                    <a:pt x="132" y="983"/>
                  </a:lnTo>
                  <a:lnTo>
                    <a:pt x="60" y="1169"/>
                  </a:lnTo>
                  <a:lnTo>
                    <a:pt x="0" y="1361"/>
                  </a:lnTo>
                  <a:lnTo>
                    <a:pt x="0" y="1361"/>
                  </a:lnTo>
                  <a:close/>
                </a:path>
              </a:pathLst>
            </a:custGeom>
            <a:gradFill rotWithShape="0">
              <a:gsLst>
                <a:gs pos="0">
                  <a:schemeClr val="bg1"/>
                </a:gs>
                <a:gs pos="100000">
                  <a:schemeClr val="bg1">
                    <a:gamma/>
                    <a:shade val="94118"/>
                    <a:invGamma/>
                  </a:schemeClr>
                </a:gs>
              </a:gsLst>
              <a:lin ang="5400000" scaled="1"/>
            </a:gradFill>
            <a:ln w="9525">
              <a:noFill/>
              <a:round/>
              <a:headEnd/>
              <a:tailEnd/>
            </a:ln>
          </p:spPr>
          <p:txBody>
            <a:bodyPr/>
            <a:lstStyle/>
            <a:p>
              <a:endParaRPr lang="en-US"/>
            </a:p>
          </p:txBody>
        </p:sp>
        <p:sp>
          <p:nvSpPr>
            <p:cNvPr id="22554" name="Freeform 26"/>
            <p:cNvSpPr>
              <a:spLocks/>
            </p:cNvSpPr>
            <p:nvPr/>
          </p:nvSpPr>
          <p:spPr bwMode="hidden">
            <a:xfrm>
              <a:off x="6" y="0"/>
              <a:ext cx="588" cy="599"/>
            </a:xfrm>
            <a:custGeom>
              <a:avLst/>
              <a:gdLst/>
              <a:ahLst/>
              <a:cxnLst>
                <a:cxn ang="0">
                  <a:pos x="586" y="0"/>
                </a:cxn>
                <a:cxn ang="0">
                  <a:pos x="568" y="0"/>
                </a:cxn>
                <a:cxn ang="0">
                  <a:pos x="407" y="132"/>
                </a:cxn>
                <a:cxn ang="0">
                  <a:pos x="257" y="270"/>
                </a:cxn>
                <a:cxn ang="0">
                  <a:pos x="120" y="420"/>
                </a:cxn>
                <a:cxn ang="0">
                  <a:pos x="0" y="575"/>
                </a:cxn>
                <a:cxn ang="0">
                  <a:pos x="0" y="599"/>
                </a:cxn>
                <a:cxn ang="0">
                  <a:pos x="120" y="432"/>
                </a:cxn>
                <a:cxn ang="0">
                  <a:pos x="257" y="282"/>
                </a:cxn>
                <a:cxn ang="0">
                  <a:pos x="413" y="138"/>
                </a:cxn>
                <a:cxn ang="0">
                  <a:pos x="586" y="0"/>
                </a:cxn>
                <a:cxn ang="0">
                  <a:pos x="586" y="0"/>
                </a:cxn>
              </a:cxnLst>
              <a:rect l="0" t="0" r="r" b="b"/>
              <a:pathLst>
                <a:path w="586" h="599">
                  <a:moveTo>
                    <a:pt x="586" y="0"/>
                  </a:moveTo>
                  <a:lnTo>
                    <a:pt x="568" y="0"/>
                  </a:lnTo>
                  <a:lnTo>
                    <a:pt x="407" y="132"/>
                  </a:lnTo>
                  <a:lnTo>
                    <a:pt x="257" y="270"/>
                  </a:lnTo>
                  <a:lnTo>
                    <a:pt x="120" y="420"/>
                  </a:lnTo>
                  <a:lnTo>
                    <a:pt x="0" y="575"/>
                  </a:lnTo>
                  <a:lnTo>
                    <a:pt x="0" y="599"/>
                  </a:lnTo>
                  <a:lnTo>
                    <a:pt x="120" y="432"/>
                  </a:lnTo>
                  <a:lnTo>
                    <a:pt x="257" y="282"/>
                  </a:lnTo>
                  <a:lnTo>
                    <a:pt x="413" y="138"/>
                  </a:lnTo>
                  <a:lnTo>
                    <a:pt x="586" y="0"/>
                  </a:lnTo>
                  <a:lnTo>
                    <a:pt x="586" y="0"/>
                  </a:lnTo>
                  <a:close/>
                </a:path>
              </a:pathLst>
            </a:custGeom>
            <a:solidFill>
              <a:schemeClr val="bg1"/>
            </a:solidFill>
            <a:ln w="9525">
              <a:noFill/>
              <a:round/>
              <a:headEnd/>
              <a:tailEnd/>
            </a:ln>
          </p:spPr>
          <p:txBody>
            <a:bodyPr/>
            <a:lstStyle/>
            <a:p>
              <a:endParaRPr lang="en-US"/>
            </a:p>
          </p:txBody>
        </p:sp>
        <p:sp>
          <p:nvSpPr>
            <p:cNvPr id="22555" name="Freeform 27"/>
            <p:cNvSpPr>
              <a:spLocks/>
            </p:cNvSpPr>
            <p:nvPr/>
          </p:nvSpPr>
          <p:spPr bwMode="hidden">
            <a:xfrm>
              <a:off x="6" y="0"/>
              <a:ext cx="270" cy="252"/>
            </a:xfrm>
            <a:custGeom>
              <a:avLst/>
              <a:gdLst/>
              <a:ahLst/>
              <a:cxnLst>
                <a:cxn ang="0">
                  <a:pos x="269" y="0"/>
                </a:cxn>
                <a:cxn ang="0">
                  <a:pos x="251" y="0"/>
                </a:cxn>
                <a:cxn ang="0">
                  <a:pos x="120" y="114"/>
                </a:cxn>
                <a:cxn ang="0">
                  <a:pos x="60" y="174"/>
                </a:cxn>
                <a:cxn ang="0">
                  <a:pos x="0" y="234"/>
                </a:cxn>
                <a:cxn ang="0">
                  <a:pos x="0" y="252"/>
                </a:cxn>
                <a:cxn ang="0">
                  <a:pos x="126" y="120"/>
                </a:cxn>
                <a:cxn ang="0">
                  <a:pos x="269" y="0"/>
                </a:cxn>
                <a:cxn ang="0">
                  <a:pos x="269" y="0"/>
                </a:cxn>
              </a:cxnLst>
              <a:rect l="0" t="0" r="r" b="b"/>
              <a:pathLst>
                <a:path w="269" h="252">
                  <a:moveTo>
                    <a:pt x="269" y="0"/>
                  </a:moveTo>
                  <a:lnTo>
                    <a:pt x="251" y="0"/>
                  </a:lnTo>
                  <a:lnTo>
                    <a:pt x="120" y="114"/>
                  </a:lnTo>
                  <a:lnTo>
                    <a:pt x="60" y="174"/>
                  </a:lnTo>
                  <a:lnTo>
                    <a:pt x="0" y="234"/>
                  </a:lnTo>
                  <a:lnTo>
                    <a:pt x="0" y="252"/>
                  </a:lnTo>
                  <a:lnTo>
                    <a:pt x="126" y="120"/>
                  </a:lnTo>
                  <a:lnTo>
                    <a:pt x="269" y="0"/>
                  </a:lnTo>
                  <a:lnTo>
                    <a:pt x="269" y="0"/>
                  </a:lnTo>
                  <a:close/>
                </a:path>
              </a:pathLst>
            </a:custGeom>
            <a:solidFill>
              <a:schemeClr val="bg1"/>
            </a:solidFill>
            <a:ln w="9525">
              <a:noFill/>
              <a:round/>
              <a:headEnd/>
              <a:tailEnd/>
            </a:ln>
          </p:spPr>
          <p:txBody>
            <a:bodyPr/>
            <a:lstStyle/>
            <a:p>
              <a:endParaRPr lang="en-US"/>
            </a:p>
          </p:txBody>
        </p:sp>
        <p:sp>
          <p:nvSpPr>
            <p:cNvPr id="22556" name="Line 28"/>
            <p:cNvSpPr>
              <a:spLocks noChangeShapeType="1"/>
            </p:cNvSpPr>
            <p:nvPr/>
          </p:nvSpPr>
          <p:spPr bwMode="hidden">
            <a:xfrm>
              <a:off x="1" y="2749"/>
              <a:ext cx="5758" cy="0"/>
            </a:xfrm>
            <a:prstGeom prst="line">
              <a:avLst/>
            </a:prstGeom>
            <a:noFill/>
            <a:ln w="15875">
              <a:solidFill>
                <a:schemeClr val="bg1"/>
              </a:solidFill>
              <a:round/>
              <a:headEnd/>
              <a:tailEnd/>
            </a:ln>
            <a:effectLst/>
          </p:spPr>
          <p:txBody>
            <a:bodyPr/>
            <a:lstStyle/>
            <a:p>
              <a:endParaRPr lang="en-US"/>
            </a:p>
          </p:txBody>
        </p:sp>
        <p:sp>
          <p:nvSpPr>
            <p:cNvPr id="22557" name="Line 29"/>
            <p:cNvSpPr>
              <a:spLocks noChangeShapeType="1"/>
            </p:cNvSpPr>
            <p:nvPr/>
          </p:nvSpPr>
          <p:spPr bwMode="hidden">
            <a:xfrm>
              <a:off x="1" y="2356"/>
              <a:ext cx="5758" cy="0"/>
            </a:xfrm>
            <a:prstGeom prst="line">
              <a:avLst/>
            </a:prstGeom>
            <a:noFill/>
            <a:ln w="15875">
              <a:solidFill>
                <a:schemeClr val="bg1"/>
              </a:solidFill>
              <a:round/>
              <a:headEnd/>
              <a:tailEnd/>
            </a:ln>
            <a:effectLst/>
          </p:spPr>
          <p:txBody>
            <a:bodyPr/>
            <a:lstStyle/>
            <a:p>
              <a:endParaRPr lang="en-US"/>
            </a:p>
          </p:txBody>
        </p:sp>
        <p:sp>
          <p:nvSpPr>
            <p:cNvPr id="22558" name="Line 30"/>
            <p:cNvSpPr>
              <a:spLocks noChangeShapeType="1"/>
            </p:cNvSpPr>
            <p:nvPr/>
          </p:nvSpPr>
          <p:spPr bwMode="hidden">
            <a:xfrm>
              <a:off x="1" y="3142"/>
              <a:ext cx="5758" cy="0"/>
            </a:xfrm>
            <a:prstGeom prst="line">
              <a:avLst/>
            </a:prstGeom>
            <a:noFill/>
            <a:ln w="15875">
              <a:solidFill>
                <a:schemeClr val="bg2"/>
              </a:solidFill>
              <a:round/>
              <a:headEnd/>
              <a:tailEnd/>
            </a:ln>
            <a:effectLst/>
          </p:spPr>
          <p:txBody>
            <a:bodyPr/>
            <a:lstStyle/>
            <a:p>
              <a:endParaRPr lang="en-US"/>
            </a:p>
          </p:txBody>
        </p:sp>
        <p:grpSp>
          <p:nvGrpSpPr>
            <p:cNvPr id="22559" name="Group 31"/>
            <p:cNvGrpSpPr>
              <a:grpSpLocks/>
            </p:cNvGrpSpPr>
            <p:nvPr/>
          </p:nvGrpSpPr>
          <p:grpSpPr bwMode="auto">
            <a:xfrm>
              <a:off x="1" y="392"/>
              <a:ext cx="5758" cy="1571"/>
              <a:chOff x="1" y="392"/>
              <a:chExt cx="5758" cy="1571"/>
            </a:xfrm>
          </p:grpSpPr>
          <p:sp>
            <p:nvSpPr>
              <p:cNvPr id="22560" name="Line 32"/>
              <p:cNvSpPr>
                <a:spLocks noChangeShapeType="1"/>
              </p:cNvSpPr>
              <p:nvPr userDrawn="1"/>
            </p:nvSpPr>
            <p:spPr bwMode="hidden">
              <a:xfrm>
                <a:off x="1" y="784"/>
                <a:ext cx="5758" cy="0"/>
              </a:xfrm>
              <a:prstGeom prst="line">
                <a:avLst/>
              </a:prstGeom>
              <a:noFill/>
              <a:ln w="15875">
                <a:solidFill>
                  <a:schemeClr val="bg1"/>
                </a:solidFill>
                <a:round/>
                <a:headEnd/>
                <a:tailEnd/>
              </a:ln>
              <a:effectLst/>
            </p:spPr>
            <p:txBody>
              <a:bodyPr/>
              <a:lstStyle/>
              <a:p>
                <a:endParaRPr lang="en-US"/>
              </a:p>
            </p:txBody>
          </p:sp>
          <p:sp>
            <p:nvSpPr>
              <p:cNvPr id="22561" name="Line 33"/>
              <p:cNvSpPr>
                <a:spLocks noChangeShapeType="1"/>
              </p:cNvSpPr>
              <p:nvPr userDrawn="1"/>
            </p:nvSpPr>
            <p:spPr bwMode="hidden">
              <a:xfrm>
                <a:off x="1" y="1963"/>
                <a:ext cx="5758" cy="0"/>
              </a:xfrm>
              <a:prstGeom prst="line">
                <a:avLst/>
              </a:prstGeom>
              <a:noFill/>
              <a:ln w="15875">
                <a:solidFill>
                  <a:schemeClr val="bg1"/>
                </a:solidFill>
                <a:round/>
                <a:headEnd/>
                <a:tailEnd/>
              </a:ln>
              <a:effectLst/>
            </p:spPr>
            <p:txBody>
              <a:bodyPr/>
              <a:lstStyle/>
              <a:p>
                <a:endParaRPr lang="en-US"/>
              </a:p>
            </p:txBody>
          </p:sp>
          <p:sp>
            <p:nvSpPr>
              <p:cNvPr id="22562" name="Line 34"/>
              <p:cNvSpPr>
                <a:spLocks noChangeShapeType="1"/>
              </p:cNvSpPr>
              <p:nvPr userDrawn="1"/>
            </p:nvSpPr>
            <p:spPr bwMode="hidden">
              <a:xfrm>
                <a:off x="1" y="1570"/>
                <a:ext cx="5758" cy="0"/>
              </a:xfrm>
              <a:prstGeom prst="line">
                <a:avLst/>
              </a:prstGeom>
              <a:noFill/>
              <a:ln w="15875">
                <a:solidFill>
                  <a:schemeClr val="bg1"/>
                </a:solidFill>
                <a:round/>
                <a:headEnd/>
                <a:tailEnd/>
              </a:ln>
              <a:effectLst/>
            </p:spPr>
            <p:txBody>
              <a:bodyPr/>
              <a:lstStyle/>
              <a:p>
                <a:endParaRPr lang="en-US"/>
              </a:p>
            </p:txBody>
          </p:sp>
          <p:sp>
            <p:nvSpPr>
              <p:cNvPr id="22563" name="Line 35"/>
              <p:cNvSpPr>
                <a:spLocks noChangeShapeType="1"/>
              </p:cNvSpPr>
              <p:nvPr userDrawn="1"/>
            </p:nvSpPr>
            <p:spPr bwMode="hidden">
              <a:xfrm>
                <a:off x="1" y="1177"/>
                <a:ext cx="5758" cy="0"/>
              </a:xfrm>
              <a:prstGeom prst="line">
                <a:avLst/>
              </a:prstGeom>
              <a:noFill/>
              <a:ln w="15875">
                <a:solidFill>
                  <a:schemeClr val="bg1"/>
                </a:solidFill>
                <a:round/>
                <a:headEnd/>
                <a:tailEnd/>
              </a:ln>
              <a:effectLst/>
            </p:spPr>
            <p:txBody>
              <a:bodyPr/>
              <a:lstStyle/>
              <a:p>
                <a:endParaRPr lang="en-US"/>
              </a:p>
            </p:txBody>
          </p:sp>
          <p:sp>
            <p:nvSpPr>
              <p:cNvPr id="22564" name="Line 36"/>
              <p:cNvSpPr>
                <a:spLocks noChangeShapeType="1"/>
              </p:cNvSpPr>
              <p:nvPr userDrawn="1"/>
            </p:nvSpPr>
            <p:spPr bwMode="hidden">
              <a:xfrm>
                <a:off x="1" y="392"/>
                <a:ext cx="5758" cy="0"/>
              </a:xfrm>
              <a:prstGeom prst="line">
                <a:avLst/>
              </a:prstGeom>
              <a:noFill/>
              <a:ln w="15875">
                <a:solidFill>
                  <a:schemeClr val="bg1"/>
                </a:solidFill>
                <a:round/>
                <a:headEnd/>
                <a:tailEnd/>
              </a:ln>
              <a:effectLst/>
            </p:spPr>
            <p:txBody>
              <a:bodyPr/>
              <a:lstStyle/>
              <a:p>
                <a:endParaRPr lang="en-US"/>
              </a:p>
            </p:txBody>
          </p:sp>
        </p:grpSp>
        <p:sp>
          <p:nvSpPr>
            <p:cNvPr id="22565" name="Line 37"/>
            <p:cNvSpPr>
              <a:spLocks noChangeShapeType="1"/>
            </p:cNvSpPr>
            <p:nvPr/>
          </p:nvSpPr>
          <p:spPr bwMode="hidden">
            <a:xfrm>
              <a:off x="1" y="3928"/>
              <a:ext cx="5758" cy="0"/>
            </a:xfrm>
            <a:prstGeom prst="line">
              <a:avLst/>
            </a:prstGeom>
            <a:noFill/>
            <a:ln w="15875">
              <a:solidFill>
                <a:schemeClr val="bg2"/>
              </a:solidFill>
              <a:round/>
              <a:headEnd/>
              <a:tailEnd/>
            </a:ln>
            <a:effectLst/>
          </p:spPr>
          <p:txBody>
            <a:bodyPr/>
            <a:lstStyle/>
            <a:p>
              <a:endParaRPr lang="en-US"/>
            </a:p>
          </p:txBody>
        </p:sp>
        <p:sp>
          <p:nvSpPr>
            <p:cNvPr id="22566" name="Line 38"/>
            <p:cNvSpPr>
              <a:spLocks noChangeShapeType="1"/>
            </p:cNvSpPr>
            <p:nvPr/>
          </p:nvSpPr>
          <p:spPr bwMode="hidden">
            <a:xfrm>
              <a:off x="1" y="3535"/>
              <a:ext cx="5758" cy="0"/>
            </a:xfrm>
            <a:prstGeom prst="line">
              <a:avLst/>
            </a:prstGeom>
            <a:noFill/>
            <a:ln w="15875">
              <a:solidFill>
                <a:schemeClr val="bg2"/>
              </a:solidFill>
              <a:round/>
              <a:headEnd/>
              <a:tailEnd/>
            </a:ln>
            <a:effectLst/>
          </p:spPr>
          <p:txBody>
            <a:bodyPr/>
            <a:lstStyle/>
            <a:p>
              <a:endParaRPr lang="en-US"/>
            </a:p>
          </p:txBody>
        </p:sp>
      </p:grpSp>
      <p:sp>
        <p:nvSpPr>
          <p:cNvPr id="22567" name="Rectangle 39"/>
          <p:cNvSpPr>
            <a:spLocks noGrp="1" noChangeArrowheads="1"/>
          </p:cNvSpPr>
          <p:nvPr>
            <p:ph type="title"/>
          </p:nvPr>
        </p:nvSpPr>
        <p:spPr bwMode="auto">
          <a:xfrm>
            <a:off x="457200" y="277813"/>
            <a:ext cx="8229600" cy="1139825"/>
          </a:xfrm>
          <a:prstGeom prst="rect">
            <a:avLst/>
          </a:prstGeom>
          <a:noFill/>
          <a:ln w="9525">
            <a:noFill/>
            <a:miter lim="800000"/>
            <a:headEnd/>
            <a:tailEnd/>
          </a:ln>
          <a:effectLst/>
        </p:spPr>
        <p:txBody>
          <a:bodyPr vert="horz" wrap="square" lIns="91440" tIns="45720" rIns="91440" bIns="45720" numCol="1" anchor="ctr" anchorCtr="1" compatLnSpc="1">
            <a:prstTxWarp prst="textNoShape">
              <a:avLst/>
            </a:prstTxWarp>
          </a:bodyPr>
          <a:lstStyle/>
          <a:p>
            <a:pPr lvl="0"/>
            <a:r>
              <a:rPr lang="en-GB" smtClean="0"/>
              <a:t>Click to edit Master title style</a:t>
            </a:r>
          </a:p>
        </p:txBody>
      </p:sp>
      <p:sp>
        <p:nvSpPr>
          <p:cNvPr id="22568" name="Rectangle 40"/>
          <p:cNvSpPr>
            <a:spLocks noGrp="1" noChangeArrowheads="1"/>
          </p:cNvSpPr>
          <p:nvPr>
            <p:ph type="dt" sz="half" idx="2"/>
          </p:nvPr>
        </p:nvSpPr>
        <p:spPr bwMode="auto">
          <a:xfrm>
            <a:off x="457200" y="6243638"/>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b="0">
                <a:effectLst>
                  <a:outerShdw blurRad="38100" dist="38100" dir="2700000" algn="tl">
                    <a:srgbClr val="000000"/>
                  </a:outerShdw>
                </a:effectLst>
              </a:defRPr>
            </a:lvl1pPr>
          </a:lstStyle>
          <a:p>
            <a:endParaRPr lang="en-GB"/>
          </a:p>
        </p:txBody>
      </p:sp>
      <p:sp>
        <p:nvSpPr>
          <p:cNvPr id="22569" name="Rectangle 41"/>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b="0">
                <a:effectLst>
                  <a:outerShdw blurRad="38100" dist="38100" dir="2700000" algn="tl">
                    <a:srgbClr val="000000"/>
                  </a:outerShdw>
                </a:effectLst>
              </a:defRPr>
            </a:lvl1pPr>
          </a:lstStyle>
          <a:p>
            <a:endParaRPr lang="en-GB"/>
          </a:p>
        </p:txBody>
      </p:sp>
      <p:sp>
        <p:nvSpPr>
          <p:cNvPr id="22570" name="Rectangle 42"/>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b="0">
                <a:effectLst>
                  <a:outerShdw blurRad="38100" dist="38100" dir="2700000" algn="tl">
                    <a:srgbClr val="000000"/>
                  </a:outerShdw>
                </a:effectLst>
              </a:defRPr>
            </a:lvl1pPr>
          </a:lstStyle>
          <a:p>
            <a:fld id="{D32DAFDC-B848-4029-AEA8-A53FD43EDCCE}" type="slidenum">
              <a:rPr lang="en-GB"/>
              <a:pPr/>
              <a:t>‹#›</a:t>
            </a:fld>
            <a:endParaRPr lang="en-GB"/>
          </a:p>
        </p:txBody>
      </p:sp>
      <p:sp>
        <p:nvSpPr>
          <p:cNvPr id="22571" name="Rectangle 43"/>
          <p:cNvSpPr>
            <a:spLocks noGrp="1" noChangeArrowheads="1"/>
          </p:cNvSpPr>
          <p:nvPr>
            <p:ph type="body" idx="1"/>
          </p:nvPr>
        </p:nvSpPr>
        <p:spPr bwMode="auto">
          <a:xfrm>
            <a:off x="457200" y="1600200"/>
            <a:ext cx="8229600" cy="45307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Tree>
  </p:cSld>
  <p:clrMap bg1="dk2" tx1="lt1" bg2="dk1" tx2="lt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Lst>
  <p:transition>
    <p:dissolve/>
  </p:transition>
  <p:timing>
    <p:tnLst>
      <p:par>
        <p:cTn id="1" dur="indefinite" restart="never" nodeType="tmRoot"/>
      </p:par>
    </p:tnLst>
  </p:timing>
  <p:txStyles>
    <p:titleStyle>
      <a:lvl1pPr algn="ctr"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9pPr>
    </p:titleStyle>
    <p:bodyStyle>
      <a:lvl1pPr marL="342900" indent="-342900" algn="l" rtl="0" fontAlgn="base">
        <a:spcBef>
          <a:spcPct val="20000"/>
        </a:spcBef>
        <a:spcAft>
          <a:spcPct val="0"/>
        </a:spcAft>
        <a:buClr>
          <a:schemeClr val="hlink"/>
        </a:buClr>
        <a:buSzPct val="6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defRPr>
      </a:lvl2pPr>
      <a:lvl3pPr marL="1143000" indent="-228600" algn="l" rtl="0" fontAlgn="base">
        <a:spcBef>
          <a:spcPct val="20000"/>
        </a:spcBef>
        <a:spcAft>
          <a:spcPct val="0"/>
        </a:spcAft>
        <a:buClr>
          <a:schemeClr val="accent2"/>
        </a:buClr>
        <a:buSzPct val="6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fontAlgn="base">
        <a:spcBef>
          <a:spcPct val="20000"/>
        </a:spcBef>
        <a:spcAft>
          <a:spcPct val="0"/>
        </a:spcAft>
        <a:buClr>
          <a:schemeClr val="tx2"/>
        </a:buClr>
        <a:buChar char="•"/>
        <a:defRPr sz="2000">
          <a:solidFill>
            <a:schemeClr val="tx1"/>
          </a:solidFill>
          <a:effectLst>
            <a:outerShdw blurRad="38100" dist="38100" dir="2700000" algn="tl">
              <a:srgbClr val="000000"/>
            </a:outerShdw>
          </a:effectLst>
          <a:latin typeface="+mn-lt"/>
        </a:defRPr>
      </a:lvl4pPr>
      <a:lvl5pPr marL="2057400" indent="-228600" algn="l" rtl="0" fontAlgn="base">
        <a:spcBef>
          <a:spcPct val="20000"/>
        </a:spcBef>
        <a:spcAft>
          <a:spcPct val="0"/>
        </a:spcAft>
        <a:buClr>
          <a:schemeClr val="folHlink"/>
        </a:buClr>
        <a:buSzPct val="6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6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6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6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6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p:txBody>
          <a:bodyPr/>
          <a:lstStyle/>
          <a:p>
            <a:r>
              <a:rPr lang="en-GB"/>
              <a:t>MONASTERIES</a:t>
            </a:r>
          </a:p>
        </p:txBody>
      </p:sp>
      <p:sp>
        <p:nvSpPr>
          <p:cNvPr id="5123" name="Rectangle 3"/>
          <p:cNvSpPr>
            <a:spLocks noGrp="1" noChangeArrowheads="1"/>
          </p:cNvSpPr>
          <p:nvPr>
            <p:ph type="subTitle" idx="1"/>
          </p:nvPr>
        </p:nvSpPr>
        <p:spPr/>
        <p:txBody>
          <a:bodyPr/>
          <a:lstStyle/>
          <a:p>
            <a:r>
              <a:rPr lang="en-GB"/>
              <a:t>and the preservation of the past</a:t>
            </a:r>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sz="4000"/>
              <a:t>The Place of Monasteries in Medieval Society</a:t>
            </a:r>
          </a:p>
        </p:txBody>
      </p:sp>
      <p:pic>
        <p:nvPicPr>
          <p:cNvPr id="26629" name="Picture 5" descr="PICT2555"/>
          <p:cNvPicPr>
            <a:picLocks noGrp="1" noChangeAspect="1" noChangeArrowheads="1"/>
          </p:cNvPicPr>
          <p:nvPr>
            <p:ph sz="half" idx="1"/>
          </p:nvPr>
        </p:nvPicPr>
        <p:blipFill>
          <a:blip r:embed="rId2" cstate="print"/>
          <a:stretch>
            <a:fillRect/>
          </a:stretch>
        </p:blipFill>
        <p:spPr>
          <a:xfrm>
            <a:off x="827316" y="1600200"/>
            <a:ext cx="3298367" cy="4530725"/>
          </a:xfrm>
          <a:noFill/>
          <a:ln/>
        </p:spPr>
      </p:pic>
      <p:pic>
        <p:nvPicPr>
          <p:cNvPr id="3" name="Content Placeholder 2"/>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968478" y="1600200"/>
            <a:ext cx="3398043" cy="4530725"/>
          </a:xfrm>
        </p:spPr>
      </p:pic>
      <p:sp>
        <p:nvSpPr>
          <p:cNvPr id="5" name="TextBox 4"/>
          <p:cNvSpPr txBox="1"/>
          <p:nvPr/>
        </p:nvSpPr>
        <p:spPr>
          <a:xfrm>
            <a:off x="957968" y="6476999"/>
            <a:ext cx="3190297" cy="369332"/>
          </a:xfrm>
          <a:prstGeom prst="rect">
            <a:avLst/>
          </a:prstGeom>
          <a:noFill/>
        </p:spPr>
        <p:txBody>
          <a:bodyPr wrap="none" rtlCol="0">
            <a:spAutoFit/>
          </a:bodyPr>
          <a:lstStyle/>
          <a:p>
            <a:r>
              <a:rPr lang="en-GB" sz="1800" dirty="0" smtClean="0"/>
              <a:t>Selby Abbey, Yorkshire</a:t>
            </a:r>
            <a:endParaRPr lang="en-GB" sz="1800" dirty="0"/>
          </a:p>
        </p:txBody>
      </p:sp>
      <p:sp>
        <p:nvSpPr>
          <p:cNvPr id="6" name="TextBox 5"/>
          <p:cNvSpPr txBox="1"/>
          <p:nvPr/>
        </p:nvSpPr>
        <p:spPr>
          <a:xfrm>
            <a:off x="4724400" y="6477000"/>
            <a:ext cx="3657599" cy="369332"/>
          </a:xfrm>
          <a:prstGeom prst="rect">
            <a:avLst/>
          </a:prstGeom>
          <a:noFill/>
        </p:spPr>
        <p:txBody>
          <a:bodyPr wrap="square" rtlCol="0">
            <a:spAutoFit/>
          </a:bodyPr>
          <a:lstStyle/>
          <a:p>
            <a:r>
              <a:rPr lang="en-GB" sz="1800" dirty="0" smtClean="0"/>
              <a:t>Byland Abbey, Yorkshire</a:t>
            </a:r>
            <a:endParaRPr lang="en-GB" sz="1800" dirty="0"/>
          </a:p>
        </p:txBody>
      </p:sp>
    </p:spTree>
  </p:cSld>
  <p:clrMapOvr>
    <a:masterClrMapping/>
  </p:clrMapOvr>
  <p:transition>
    <p:dissolv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8678" name="Picture 6" descr="Conques (1)"/>
          <p:cNvPicPr>
            <a:picLocks noGrp="1" noChangeAspect="1" noChangeArrowheads="1"/>
          </p:cNvPicPr>
          <p:nvPr>
            <p:ph/>
          </p:nvPr>
        </p:nvPicPr>
        <p:blipFill>
          <a:blip r:embed="rId2" cstate="print"/>
          <a:srcRect/>
          <a:stretch>
            <a:fillRect/>
          </a:stretch>
        </p:blipFill>
        <p:spPr>
          <a:xfrm>
            <a:off x="2209800" y="59692"/>
            <a:ext cx="4934993" cy="6569708"/>
          </a:xfrm>
          <a:noFill/>
          <a:ln/>
        </p:spPr>
      </p:pic>
      <p:sp>
        <p:nvSpPr>
          <p:cNvPr id="2" name="TextBox 1"/>
          <p:cNvSpPr txBox="1"/>
          <p:nvPr/>
        </p:nvSpPr>
        <p:spPr>
          <a:xfrm>
            <a:off x="-155056" y="3505200"/>
            <a:ext cx="2060055" cy="646331"/>
          </a:xfrm>
          <a:prstGeom prst="rect">
            <a:avLst/>
          </a:prstGeom>
          <a:noFill/>
        </p:spPr>
        <p:txBody>
          <a:bodyPr wrap="square" rtlCol="0">
            <a:spAutoFit/>
          </a:bodyPr>
          <a:lstStyle/>
          <a:p>
            <a:r>
              <a:rPr lang="en-GB" sz="1800" dirty="0" err="1" smtClean="0"/>
              <a:t>Conques</a:t>
            </a:r>
            <a:endParaRPr lang="en-GB" sz="1800" dirty="0" smtClean="0"/>
          </a:p>
          <a:p>
            <a:r>
              <a:rPr lang="en-GB" sz="1800" dirty="0" smtClean="0"/>
              <a:t>SW France</a:t>
            </a:r>
            <a:endParaRPr lang="en-GB" sz="1800" dirty="0"/>
          </a:p>
        </p:txBody>
      </p:sp>
    </p:spTree>
  </p:cSld>
  <p:clrMapOvr>
    <a:masterClrMapping/>
  </p:clrMapOvr>
  <p:transition>
    <p:dissolv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1749" name="Picture 5" descr="Conques (6)"/>
          <p:cNvPicPr>
            <a:picLocks noGrp="1" noChangeAspect="1" noChangeArrowheads="1"/>
          </p:cNvPicPr>
          <p:nvPr>
            <p:ph/>
          </p:nvPr>
        </p:nvPicPr>
        <p:blipFill>
          <a:blip r:embed="rId2" cstate="print"/>
          <a:srcRect/>
          <a:stretch>
            <a:fillRect/>
          </a:stretch>
        </p:blipFill>
        <p:spPr>
          <a:xfrm>
            <a:off x="2362200" y="272806"/>
            <a:ext cx="4114800" cy="6330461"/>
          </a:xfrm>
          <a:noFill/>
          <a:ln/>
        </p:spPr>
      </p:pic>
    </p:spTree>
  </p:cSld>
  <p:clrMapOvr>
    <a:masterClrMapping/>
  </p:clrMapOvr>
  <p:transition>
    <p:dissolv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The Monastic Day</a:t>
            </a:r>
          </a:p>
        </p:txBody>
      </p:sp>
      <p:sp>
        <p:nvSpPr>
          <p:cNvPr id="25603" name="Rectangle 3"/>
          <p:cNvSpPr>
            <a:spLocks noGrp="1" noChangeArrowheads="1"/>
          </p:cNvSpPr>
          <p:nvPr>
            <p:ph type="body" idx="1"/>
          </p:nvPr>
        </p:nvSpPr>
        <p:spPr/>
        <p:txBody>
          <a:bodyPr/>
          <a:lstStyle/>
          <a:p>
            <a:r>
              <a:rPr lang="en-GB"/>
              <a:t>The Rule of St Benedict, written for his monastery of Monte Cassino in the sixth century</a:t>
            </a:r>
          </a:p>
          <a:p>
            <a:endParaRPr lang="en-GB"/>
          </a:p>
          <a:p>
            <a:r>
              <a:rPr lang="en-GB"/>
              <a:t>The core of the day = the </a:t>
            </a:r>
            <a:r>
              <a:rPr lang="en-GB" i="1"/>
              <a:t>Opus Dei</a:t>
            </a:r>
            <a:r>
              <a:rPr lang="en-GB"/>
              <a:t>, the ‘work of God’, that is, the liturgy, or common worship</a:t>
            </a:r>
          </a:p>
          <a:p>
            <a:endParaRPr lang="en-GB"/>
          </a:p>
        </p:txBody>
      </p:sp>
    </p:spTree>
  </p:cSld>
  <p:clrMapOvr>
    <a:masterClrMapping/>
  </p:clrMapOvr>
  <p:transition>
    <p:dissolv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The ‘canonical hours’</a:t>
            </a:r>
          </a:p>
        </p:txBody>
      </p:sp>
      <p:sp>
        <p:nvSpPr>
          <p:cNvPr id="39939" name="Rectangle 3"/>
          <p:cNvSpPr>
            <a:spLocks noGrp="1" noChangeArrowheads="1"/>
          </p:cNvSpPr>
          <p:nvPr>
            <p:ph type="body" idx="1"/>
          </p:nvPr>
        </p:nvSpPr>
        <p:spPr>
          <a:xfrm>
            <a:off x="76200" y="1600200"/>
            <a:ext cx="8610600" cy="4530725"/>
          </a:xfrm>
        </p:spPr>
        <p:txBody>
          <a:bodyPr/>
          <a:lstStyle/>
          <a:p>
            <a:pPr>
              <a:lnSpc>
                <a:spcPct val="90000"/>
              </a:lnSpc>
            </a:pPr>
            <a:r>
              <a:rPr lang="en-GB" dirty="0" err="1"/>
              <a:t>Nocturns</a:t>
            </a:r>
            <a:endParaRPr lang="en-GB" dirty="0"/>
          </a:p>
          <a:p>
            <a:pPr>
              <a:lnSpc>
                <a:spcPct val="90000"/>
              </a:lnSpc>
            </a:pPr>
            <a:r>
              <a:rPr lang="en-GB" dirty="0"/>
              <a:t>Lauds</a:t>
            </a:r>
          </a:p>
          <a:p>
            <a:pPr>
              <a:lnSpc>
                <a:spcPct val="90000"/>
              </a:lnSpc>
            </a:pPr>
            <a:r>
              <a:rPr lang="en-GB" dirty="0"/>
              <a:t>Prime</a:t>
            </a:r>
          </a:p>
          <a:p>
            <a:pPr>
              <a:lnSpc>
                <a:spcPct val="90000"/>
              </a:lnSpc>
            </a:pPr>
            <a:r>
              <a:rPr lang="en-GB" dirty="0" err="1"/>
              <a:t>Terce</a:t>
            </a:r>
            <a:endParaRPr lang="en-GB" dirty="0"/>
          </a:p>
          <a:p>
            <a:pPr>
              <a:lnSpc>
                <a:spcPct val="90000"/>
              </a:lnSpc>
            </a:pPr>
            <a:r>
              <a:rPr lang="en-GB" dirty="0"/>
              <a:t>Sext</a:t>
            </a:r>
          </a:p>
          <a:p>
            <a:pPr>
              <a:lnSpc>
                <a:spcPct val="90000"/>
              </a:lnSpc>
            </a:pPr>
            <a:r>
              <a:rPr lang="en-GB" dirty="0"/>
              <a:t>None</a:t>
            </a:r>
          </a:p>
          <a:p>
            <a:pPr>
              <a:lnSpc>
                <a:spcPct val="90000"/>
              </a:lnSpc>
            </a:pPr>
            <a:r>
              <a:rPr lang="en-GB" dirty="0"/>
              <a:t>Vespers</a:t>
            </a:r>
          </a:p>
          <a:p>
            <a:pPr>
              <a:lnSpc>
                <a:spcPct val="90000"/>
              </a:lnSpc>
            </a:pPr>
            <a:r>
              <a:rPr lang="en-GB" dirty="0"/>
              <a:t>Compline</a:t>
            </a:r>
          </a:p>
        </p:txBody>
      </p:sp>
      <p:pic>
        <p:nvPicPr>
          <p:cNvPr id="39940" name="Picture 4" descr="Byland aerial view"/>
          <p:cNvPicPr>
            <a:picLocks noChangeAspect="1" noChangeArrowheads="1"/>
          </p:cNvPicPr>
          <p:nvPr/>
        </p:nvPicPr>
        <p:blipFill>
          <a:blip r:embed="rId2" cstate="print"/>
          <a:srcRect/>
          <a:stretch>
            <a:fillRect/>
          </a:stretch>
        </p:blipFill>
        <p:spPr bwMode="auto">
          <a:xfrm>
            <a:off x="2590800" y="1371600"/>
            <a:ext cx="6377858" cy="4267200"/>
          </a:xfrm>
          <a:prstGeom prst="rect">
            <a:avLst/>
          </a:prstGeom>
          <a:noFill/>
        </p:spPr>
      </p:pic>
    </p:spTree>
  </p:cSld>
  <p:clrMapOvr>
    <a:masterClrMapping/>
  </p:clrMapOvr>
  <p:transition>
    <p:dissolv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277813"/>
            <a:ext cx="3352800" cy="1139825"/>
          </a:xfrm>
        </p:spPr>
        <p:txBody>
          <a:bodyPr/>
          <a:lstStyle/>
          <a:p>
            <a:r>
              <a:rPr lang="en-GB" dirty="0" smtClean="0"/>
              <a:t>Also</a:t>
            </a:r>
            <a:endParaRPr lang="en-GB" dirty="0"/>
          </a:p>
        </p:txBody>
      </p:sp>
      <p:sp>
        <p:nvSpPr>
          <p:cNvPr id="40963" name="Rectangle 3"/>
          <p:cNvSpPr>
            <a:spLocks noGrp="1" noChangeArrowheads="1"/>
          </p:cNvSpPr>
          <p:nvPr>
            <p:ph type="body" idx="1"/>
          </p:nvPr>
        </p:nvSpPr>
        <p:spPr/>
        <p:txBody>
          <a:bodyPr/>
          <a:lstStyle/>
          <a:p>
            <a:pPr marL="0" indent="0">
              <a:buNone/>
            </a:pPr>
            <a:r>
              <a:rPr lang="en-GB" dirty="0"/>
              <a:t>Manual labour </a:t>
            </a:r>
          </a:p>
          <a:p>
            <a:endParaRPr lang="en-GB" dirty="0"/>
          </a:p>
          <a:p>
            <a:pPr>
              <a:buFont typeface="Wingdings" pitchFamily="2" charset="2"/>
              <a:buNone/>
            </a:pPr>
            <a:endParaRPr lang="en-GB" dirty="0"/>
          </a:p>
          <a:p>
            <a:pPr>
              <a:buFont typeface="Wingdings" pitchFamily="2" charset="2"/>
              <a:buNone/>
            </a:pPr>
            <a:endParaRPr lang="en-GB" dirty="0"/>
          </a:p>
          <a:p>
            <a:pPr marL="0" indent="0">
              <a:buNone/>
            </a:pPr>
            <a:r>
              <a:rPr lang="en-GB" i="1" dirty="0" err="1"/>
              <a:t>Lectio</a:t>
            </a:r>
            <a:r>
              <a:rPr lang="en-GB" i="1" dirty="0"/>
              <a:t> </a:t>
            </a:r>
            <a:r>
              <a:rPr lang="en-GB" i="1" dirty="0" err="1"/>
              <a:t>divina</a:t>
            </a:r>
            <a:endParaRPr lang="en-GB" i="1" dirty="0"/>
          </a:p>
          <a:p>
            <a:pPr>
              <a:buFont typeface="Wingdings" pitchFamily="2" charset="2"/>
              <a:buNone/>
            </a:pPr>
            <a:r>
              <a:rPr lang="en-GB" i="1" dirty="0"/>
              <a:t>	</a:t>
            </a:r>
            <a:r>
              <a:rPr lang="en-GB" dirty="0"/>
              <a:t>[</a:t>
            </a:r>
            <a:r>
              <a:rPr lang="en-GB" dirty="0" smtClean="0"/>
              <a:t>sacred</a:t>
            </a:r>
          </a:p>
          <a:p>
            <a:pPr>
              <a:buFont typeface="Wingdings" pitchFamily="2" charset="2"/>
              <a:buNone/>
            </a:pPr>
            <a:r>
              <a:rPr lang="en-GB" dirty="0"/>
              <a:t>	</a:t>
            </a:r>
            <a:r>
              <a:rPr lang="en-GB" dirty="0" smtClean="0"/>
              <a:t>reading</a:t>
            </a:r>
            <a:r>
              <a:rPr lang="en-GB" dirty="0"/>
              <a:t>]</a:t>
            </a:r>
          </a:p>
        </p:txBody>
      </p:sp>
      <p:pic>
        <p:nvPicPr>
          <p:cNvPr id="40964" name="Picture 4" descr="monks cutting corn"/>
          <p:cNvPicPr>
            <a:picLocks noChangeAspect="1" noChangeArrowheads="1"/>
          </p:cNvPicPr>
          <p:nvPr/>
        </p:nvPicPr>
        <p:blipFill>
          <a:blip r:embed="rId2" cstate="print"/>
          <a:srcRect/>
          <a:stretch>
            <a:fillRect/>
          </a:stretch>
        </p:blipFill>
        <p:spPr bwMode="auto">
          <a:xfrm>
            <a:off x="3776446" y="533400"/>
            <a:ext cx="5367553" cy="5257800"/>
          </a:xfrm>
          <a:prstGeom prst="rect">
            <a:avLst/>
          </a:prstGeom>
          <a:noFill/>
        </p:spPr>
      </p:pic>
    </p:spTree>
  </p:cSld>
  <p:clrMapOvr>
    <a:masterClrMapping/>
  </p:clrMapOvr>
  <p:transition>
    <p:dissolv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t>Reading</a:t>
            </a:r>
          </a:p>
        </p:txBody>
      </p:sp>
      <p:sp>
        <p:nvSpPr>
          <p:cNvPr id="41987" name="Rectangle 3"/>
          <p:cNvSpPr>
            <a:spLocks noGrp="1" noChangeArrowheads="1"/>
          </p:cNvSpPr>
          <p:nvPr>
            <p:ph type="body" idx="1"/>
          </p:nvPr>
        </p:nvSpPr>
        <p:spPr/>
        <p:txBody>
          <a:bodyPr/>
          <a:lstStyle/>
          <a:p>
            <a:r>
              <a:rPr lang="en-GB"/>
              <a:t>The Bible</a:t>
            </a:r>
          </a:p>
          <a:p>
            <a:endParaRPr lang="en-GB"/>
          </a:p>
          <a:p>
            <a:r>
              <a:rPr lang="en-GB"/>
              <a:t>Monastic writers, such as John Cassian</a:t>
            </a:r>
          </a:p>
          <a:p>
            <a:endParaRPr lang="en-GB"/>
          </a:p>
          <a:p>
            <a:r>
              <a:rPr lang="en-GB"/>
              <a:t>Saints’ lives, such as the Life of St Anthony</a:t>
            </a:r>
          </a:p>
        </p:txBody>
      </p:sp>
    </p:spTree>
  </p:cSld>
  <p:clrMapOvr>
    <a:masterClrMapping/>
  </p:clrMapOvr>
  <p:transition>
    <p:dissolv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t>Reading leads to writing</a:t>
            </a:r>
          </a:p>
        </p:txBody>
      </p:sp>
      <p:sp>
        <p:nvSpPr>
          <p:cNvPr id="43011" name="Rectangle 3"/>
          <p:cNvSpPr>
            <a:spLocks noGrp="1" noChangeArrowheads="1"/>
          </p:cNvSpPr>
          <p:nvPr>
            <p:ph type="body" idx="1"/>
          </p:nvPr>
        </p:nvSpPr>
        <p:spPr/>
        <p:txBody>
          <a:bodyPr/>
          <a:lstStyle/>
          <a:p>
            <a:pPr>
              <a:buFont typeface="Wingdings" pitchFamily="2" charset="2"/>
              <a:buNone/>
            </a:pPr>
            <a:r>
              <a:rPr lang="en-GB"/>
              <a:t>Study	</a:t>
            </a:r>
          </a:p>
          <a:p>
            <a:pPr>
              <a:buFont typeface="Wingdings" pitchFamily="2" charset="2"/>
              <a:buNone/>
            </a:pPr>
            <a:endParaRPr lang="en-GB"/>
          </a:p>
          <a:p>
            <a:pPr>
              <a:buFont typeface="Wingdings" pitchFamily="2" charset="2"/>
              <a:buNone/>
            </a:pPr>
            <a:r>
              <a:rPr lang="en-GB"/>
              <a:t>Copying of manuscripts and texts</a:t>
            </a:r>
          </a:p>
          <a:p>
            <a:pPr>
              <a:buFont typeface="Wingdings" pitchFamily="2" charset="2"/>
              <a:buNone/>
            </a:pPr>
            <a:endParaRPr lang="en-GB"/>
          </a:p>
          <a:p>
            <a:pPr>
              <a:buFont typeface="Wingdings" pitchFamily="2" charset="2"/>
              <a:buNone/>
            </a:pPr>
            <a:r>
              <a:rPr lang="en-GB"/>
              <a:t>Oblates</a:t>
            </a:r>
          </a:p>
          <a:p>
            <a:pPr>
              <a:buFont typeface="Wingdings" pitchFamily="2" charset="2"/>
              <a:buNone/>
            </a:pPr>
            <a:endParaRPr lang="en-GB"/>
          </a:p>
          <a:p>
            <a:pPr>
              <a:buFont typeface="Wingdings" pitchFamily="2" charset="2"/>
              <a:buNone/>
            </a:pPr>
            <a:r>
              <a:rPr lang="en-GB"/>
              <a:t>Schools</a:t>
            </a:r>
          </a:p>
        </p:txBody>
      </p:sp>
    </p:spTree>
  </p:cSld>
  <p:clrMapOvr>
    <a:masterClrMapping/>
  </p:clrMapOvr>
  <p:transition>
    <p:dissolv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Networks of Monasteries</a:t>
            </a:r>
          </a:p>
        </p:txBody>
      </p:sp>
      <p:sp>
        <p:nvSpPr>
          <p:cNvPr id="46083" name="Rectangle 3"/>
          <p:cNvSpPr>
            <a:spLocks noGrp="1" noChangeArrowheads="1"/>
          </p:cNvSpPr>
          <p:nvPr>
            <p:ph type="body" idx="1"/>
          </p:nvPr>
        </p:nvSpPr>
        <p:spPr>
          <a:xfrm>
            <a:off x="457200" y="1752600"/>
            <a:ext cx="8229600" cy="4378325"/>
          </a:xfrm>
        </p:spPr>
        <p:txBody>
          <a:bodyPr/>
          <a:lstStyle/>
          <a:p>
            <a:r>
              <a:rPr lang="en-GB" dirty="0"/>
              <a:t>Cluny and the </a:t>
            </a:r>
            <a:r>
              <a:rPr lang="en-GB" dirty="0" err="1"/>
              <a:t>Cluniacs</a:t>
            </a:r>
            <a:endParaRPr lang="en-GB" dirty="0"/>
          </a:p>
          <a:p>
            <a:endParaRPr lang="en-GB" dirty="0"/>
          </a:p>
          <a:p>
            <a:r>
              <a:rPr lang="en-GB" dirty="0"/>
              <a:t>C</a:t>
            </a:r>
            <a:r>
              <a:rPr lang="en-US" dirty="0" err="1">
                <a:cs typeface="Times New Roman" pitchFamily="18" charset="0"/>
              </a:rPr>
              <a:t>îteaux</a:t>
            </a:r>
            <a:r>
              <a:rPr lang="en-US" dirty="0">
                <a:cs typeface="Times New Roman" pitchFamily="18" charset="0"/>
              </a:rPr>
              <a:t> and the Cistercians</a:t>
            </a:r>
          </a:p>
          <a:p>
            <a:endParaRPr lang="en-US" dirty="0">
              <a:cs typeface="Times New Roman" pitchFamily="18" charset="0"/>
            </a:endParaRPr>
          </a:p>
          <a:p>
            <a:r>
              <a:rPr lang="en-US" dirty="0">
                <a:cs typeface="Times New Roman" pitchFamily="18" charset="0"/>
              </a:rPr>
              <a:t>Lending of books and manuscripts</a:t>
            </a:r>
          </a:p>
        </p:txBody>
      </p:sp>
    </p:spTree>
  </p:cSld>
  <p:clrMapOvr>
    <a:masterClrMapping/>
  </p:clrMapOvr>
  <p:transition>
    <p:dissolv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t>Ways of ‘preserving the past’</a:t>
            </a:r>
          </a:p>
        </p:txBody>
      </p:sp>
      <p:sp>
        <p:nvSpPr>
          <p:cNvPr id="47107" name="Rectangle 3"/>
          <p:cNvSpPr>
            <a:spLocks noGrp="1" noChangeArrowheads="1"/>
          </p:cNvSpPr>
          <p:nvPr>
            <p:ph type="body" idx="1"/>
          </p:nvPr>
        </p:nvSpPr>
        <p:spPr/>
        <p:txBody>
          <a:bodyPr/>
          <a:lstStyle/>
          <a:p>
            <a:r>
              <a:rPr lang="en-GB"/>
              <a:t>Charters and cartularies</a:t>
            </a:r>
          </a:p>
          <a:p>
            <a:endParaRPr lang="en-GB"/>
          </a:p>
          <a:p>
            <a:r>
              <a:rPr lang="en-GB"/>
              <a:t>Saints’ lives</a:t>
            </a:r>
          </a:p>
          <a:p>
            <a:endParaRPr lang="en-GB"/>
          </a:p>
          <a:p>
            <a:r>
              <a:rPr lang="en-GB"/>
              <a:t>Chronicles and histories</a:t>
            </a:r>
          </a:p>
        </p:txBody>
      </p:sp>
    </p:spTree>
  </p:cSld>
  <p:clrMapOvr>
    <a:masterClrMapping/>
  </p:clrMapOvr>
  <p:transition>
    <p:dissolv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England 1066 to c. 1130</a:t>
            </a:r>
          </a:p>
        </p:txBody>
      </p:sp>
      <p:sp>
        <p:nvSpPr>
          <p:cNvPr id="48131" name="Rectangle 3"/>
          <p:cNvSpPr>
            <a:spLocks noGrp="1" noChangeArrowheads="1"/>
          </p:cNvSpPr>
          <p:nvPr>
            <p:ph type="body" idx="1"/>
          </p:nvPr>
        </p:nvSpPr>
        <p:spPr/>
        <p:txBody>
          <a:bodyPr/>
          <a:lstStyle/>
          <a:p>
            <a:r>
              <a:rPr lang="en-GB"/>
              <a:t>Historical writing at ancient Anglo-Saxon abbeys such as:</a:t>
            </a:r>
          </a:p>
          <a:p>
            <a:r>
              <a:rPr lang="en-GB"/>
              <a:t>Worcester</a:t>
            </a:r>
          </a:p>
          <a:p>
            <a:r>
              <a:rPr lang="en-GB"/>
              <a:t>Canterbury</a:t>
            </a:r>
          </a:p>
          <a:p>
            <a:r>
              <a:rPr lang="en-GB"/>
              <a:t>Durham</a:t>
            </a:r>
          </a:p>
          <a:p>
            <a:endParaRPr lang="en-GB"/>
          </a:p>
          <a:p>
            <a:pPr algn="ctr">
              <a:buFont typeface="Wingdings" pitchFamily="2" charset="2"/>
              <a:buNone/>
            </a:pPr>
            <a:r>
              <a:rPr lang="en-GB"/>
              <a:t>	WHY?????</a:t>
            </a:r>
          </a:p>
        </p:txBody>
      </p:sp>
    </p:spTree>
  </p:cSld>
  <p:clrMapOvr>
    <a:masterClrMapping/>
  </p:clrMapOvr>
  <p:transition>
    <p:dissolv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9156" name="Rectangle 4"/>
          <p:cNvSpPr>
            <a:spLocks noGrp="1" noChangeArrowheads="1"/>
          </p:cNvSpPr>
          <p:nvPr>
            <p:ph type="title"/>
          </p:nvPr>
        </p:nvSpPr>
        <p:spPr/>
        <p:txBody>
          <a:bodyPr/>
          <a:lstStyle/>
          <a:p>
            <a:r>
              <a:rPr lang="en-GB" dirty="0">
                <a:latin typeface="Verdana" pitchFamily="34" charset="0"/>
              </a:rPr>
              <a:t>CRISIS !!!!!</a:t>
            </a:r>
          </a:p>
        </p:txBody>
      </p:sp>
      <p:sp>
        <p:nvSpPr>
          <p:cNvPr id="49157" name="Rectangle 5"/>
          <p:cNvSpPr>
            <a:spLocks noGrp="1" noChangeArrowheads="1"/>
          </p:cNvSpPr>
          <p:nvPr>
            <p:ph idx="1"/>
          </p:nvPr>
        </p:nvSpPr>
        <p:spPr/>
        <p:txBody>
          <a:bodyPr/>
          <a:lstStyle/>
          <a:p>
            <a:r>
              <a:rPr lang="en-GB" dirty="0" smtClean="0"/>
              <a:t>INVASION</a:t>
            </a:r>
          </a:p>
          <a:p>
            <a:endParaRPr lang="en-GB" dirty="0"/>
          </a:p>
          <a:p>
            <a:r>
              <a:rPr lang="en-GB" dirty="0"/>
              <a:t>LAND </a:t>
            </a:r>
            <a:r>
              <a:rPr lang="en-GB" dirty="0" smtClean="0"/>
              <a:t>GRABBING</a:t>
            </a:r>
          </a:p>
          <a:p>
            <a:endParaRPr lang="en-GB" dirty="0"/>
          </a:p>
          <a:p>
            <a:r>
              <a:rPr lang="en-GB" dirty="0"/>
              <a:t>NEW BOSSES</a:t>
            </a:r>
          </a:p>
        </p:txBody>
      </p:sp>
    </p:spTree>
  </p:cSld>
  <p:clrMapOvr>
    <a:masterClrMapping/>
  </p:clrMapOvr>
  <p:transition>
    <p:dissolv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04" name="Rectangle 4"/>
          <p:cNvSpPr>
            <a:spLocks noGrp="1" noChangeArrowheads="1"/>
          </p:cNvSpPr>
          <p:nvPr>
            <p:ph type="title"/>
          </p:nvPr>
        </p:nvSpPr>
        <p:spPr/>
        <p:txBody>
          <a:bodyPr/>
          <a:lstStyle/>
          <a:p>
            <a:r>
              <a:rPr lang="en-GB"/>
              <a:t>Hemming of Worcester</a:t>
            </a:r>
          </a:p>
        </p:txBody>
      </p:sp>
      <p:sp>
        <p:nvSpPr>
          <p:cNvPr id="51205" name="Text Box 5"/>
          <p:cNvSpPr txBox="1">
            <a:spLocks noChangeArrowheads="1"/>
          </p:cNvSpPr>
          <p:nvPr/>
        </p:nvSpPr>
        <p:spPr bwMode="auto">
          <a:xfrm>
            <a:off x="304800" y="1600200"/>
            <a:ext cx="8637588" cy="4362450"/>
          </a:xfrm>
          <a:prstGeom prst="rect">
            <a:avLst/>
          </a:prstGeom>
          <a:noFill/>
          <a:ln w="9525">
            <a:noFill/>
            <a:miter lim="800000"/>
            <a:headEnd/>
            <a:tailEnd/>
          </a:ln>
          <a:effectLst/>
        </p:spPr>
        <p:txBody>
          <a:bodyPr>
            <a:spAutoFit/>
          </a:bodyPr>
          <a:lstStyle/>
          <a:p>
            <a:pPr algn="l"/>
            <a:r>
              <a:rPr lang="en-GB" sz="2800" b="0"/>
              <a:t>Wulfstan, bishop of this see, caused this book to be written to teach his successors about the things which have been committed to their care and to show them which lands belong (or ought justly to belong) to the church, and which have been unjustly seized by evil men, first during the Danish invasions, later by unjust royal officials and tax gatherers, and most recently by the violence of the Normans in our own time.</a:t>
            </a:r>
          </a:p>
        </p:txBody>
      </p:sp>
    </p:spTree>
  </p:cSld>
  <p:clrMapOvr>
    <a:masterClrMapping/>
  </p:clrMapOvr>
  <p:transition>
    <p:dissolv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t>Also from Worcester:</a:t>
            </a:r>
          </a:p>
        </p:txBody>
      </p:sp>
      <p:sp>
        <p:nvSpPr>
          <p:cNvPr id="53251" name="Rectangle 3"/>
          <p:cNvSpPr>
            <a:spLocks noGrp="1" noChangeArrowheads="1"/>
          </p:cNvSpPr>
          <p:nvPr>
            <p:ph type="body" idx="1"/>
          </p:nvPr>
        </p:nvSpPr>
        <p:spPr/>
        <p:txBody>
          <a:bodyPr/>
          <a:lstStyle/>
          <a:p>
            <a:r>
              <a:rPr lang="en-GB"/>
              <a:t>Florence of Worcester, </a:t>
            </a:r>
            <a:r>
              <a:rPr lang="en-GB" i="1"/>
              <a:t>Chronicon ex Chronicis</a:t>
            </a:r>
            <a:endParaRPr lang="en-GB"/>
          </a:p>
          <a:p>
            <a:endParaRPr lang="en-GB"/>
          </a:p>
          <a:p>
            <a:r>
              <a:rPr lang="en-GB"/>
              <a:t>John of Worcester</a:t>
            </a:r>
          </a:p>
          <a:p>
            <a:endParaRPr lang="en-GB"/>
          </a:p>
          <a:p>
            <a:r>
              <a:rPr lang="en-GB"/>
              <a:t>A tradition of historical writing</a:t>
            </a:r>
          </a:p>
        </p:txBody>
      </p:sp>
    </p:spTree>
  </p:cSld>
  <p:clrMapOvr>
    <a:masterClrMapping/>
  </p:clrMapOvr>
  <p:transition>
    <p:dissolv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t>Durham and its antecedents</a:t>
            </a:r>
          </a:p>
        </p:txBody>
      </p:sp>
      <p:sp>
        <p:nvSpPr>
          <p:cNvPr id="54275" name="Rectangle 3"/>
          <p:cNvSpPr>
            <a:spLocks noGrp="1" noChangeArrowheads="1"/>
          </p:cNvSpPr>
          <p:nvPr>
            <p:ph type="body" idx="1"/>
          </p:nvPr>
        </p:nvSpPr>
        <p:spPr/>
        <p:txBody>
          <a:bodyPr/>
          <a:lstStyle/>
          <a:p>
            <a:r>
              <a:rPr lang="en-GB"/>
              <a:t>The cathedral priory begun by the Normans in 1083 and consecrated in 1093</a:t>
            </a:r>
          </a:p>
          <a:p>
            <a:r>
              <a:rPr lang="en-GB"/>
              <a:t>Heir to the island monastery of Lindisfarne and St Cuthbert</a:t>
            </a:r>
          </a:p>
          <a:p>
            <a:endParaRPr lang="en-GB"/>
          </a:p>
          <a:p>
            <a:r>
              <a:rPr lang="en-GB"/>
              <a:t>The treasures of St Cuthbert</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4275">
                                            <p:txEl>
                                              <p:pRg st="0" end="0"/>
                                            </p:txEl>
                                          </p:spTgt>
                                        </p:tgtEl>
                                        <p:attrNameLst>
                                          <p:attrName>ppt_c</p:attrName>
                                        </p:attrNameLst>
                                      </p:cBhvr>
                                      <p:to>
                                        <a:schemeClr val="bg2"/>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4275">
                                            <p:txEl>
                                              <p:pRg st="1" end="1"/>
                                            </p:txEl>
                                          </p:spTgt>
                                        </p:tgtEl>
                                        <p:attrNameLst>
                                          <p:attrName>ppt_c</p:attrName>
                                        </p:attrNameLst>
                                      </p:cBhvr>
                                      <p:to>
                                        <a:schemeClr val="bg2"/>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4275">
                                            <p:txEl>
                                              <p:pRg st="3" end="3"/>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Durham Cathedral</a:t>
            </a:r>
            <a:endParaRPr lang="en-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24000" y="2105914"/>
            <a:ext cx="6096000" cy="3921760"/>
          </a:xfrm>
        </p:spPr>
      </p:pic>
    </p:spTree>
    <p:extLst>
      <p:ext uri="{BB962C8B-B14F-4D97-AF65-F5344CB8AC3E}">
        <p14:creationId xmlns:p14="http://schemas.microsoft.com/office/powerpoint/2010/main" val="3102130783"/>
      </p:ext>
    </p:extLst>
  </p:cSld>
  <p:clrMapOvr>
    <a:masterClrMapping/>
  </p:clrMapOvr>
  <p:transition>
    <p:dissolv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Simeon of Durham</a:t>
            </a:r>
          </a:p>
        </p:txBody>
      </p:sp>
      <p:sp>
        <p:nvSpPr>
          <p:cNvPr id="55299" name="Rectangle 3"/>
          <p:cNvSpPr>
            <a:spLocks noGrp="1" noChangeArrowheads="1"/>
          </p:cNvSpPr>
          <p:nvPr>
            <p:ph type="body" idx="1"/>
          </p:nvPr>
        </p:nvSpPr>
        <p:spPr/>
        <p:txBody>
          <a:bodyPr/>
          <a:lstStyle/>
          <a:p>
            <a:r>
              <a:rPr lang="en-GB"/>
              <a:t>Inspired by Bede (d. 733)</a:t>
            </a:r>
          </a:p>
          <a:p>
            <a:r>
              <a:rPr lang="en-GB"/>
              <a:t>History of the Church of Durham</a:t>
            </a:r>
          </a:p>
          <a:p>
            <a:r>
              <a:rPr lang="en-GB"/>
              <a:t>The Siege of Durham</a:t>
            </a:r>
          </a:p>
          <a:p>
            <a:r>
              <a:rPr lang="en-GB"/>
              <a:t>The Unjust Harassment of Bishop William</a:t>
            </a:r>
          </a:p>
          <a:p>
            <a:pPr>
              <a:buFont typeface="Wingdings" pitchFamily="2" charset="2"/>
              <a:buNone/>
            </a:pPr>
            <a:endParaRPr lang="en-GB"/>
          </a:p>
          <a:p>
            <a:pPr>
              <a:buFont typeface="Wingdings" pitchFamily="2" charset="2"/>
              <a:buNone/>
            </a:pPr>
            <a:r>
              <a:rPr lang="en-GB"/>
              <a:t>	central importance of Durham and its status </a:t>
            </a:r>
          </a:p>
        </p:txBody>
      </p:sp>
    </p:spTree>
  </p:cSld>
  <p:clrMapOvr>
    <a:masterClrMapping/>
  </p:clrMapOvr>
  <p:transition>
    <p:dissolv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0" y="277813"/>
            <a:ext cx="3505200" cy="4141787"/>
          </a:xfrm>
        </p:spPr>
        <p:txBody>
          <a:bodyPr/>
          <a:lstStyle/>
          <a:p>
            <a:r>
              <a:rPr lang="en-GB"/>
              <a:t>Canterbury Cathedral</a:t>
            </a:r>
          </a:p>
        </p:txBody>
      </p:sp>
      <p:pic>
        <p:nvPicPr>
          <p:cNvPr id="56325" name="Picture 5" descr="BECKET AND CANTERBURY 002"/>
          <p:cNvPicPr>
            <a:picLocks noGrp="1" noChangeAspect="1" noChangeArrowheads="1"/>
          </p:cNvPicPr>
          <p:nvPr>
            <p:ph/>
          </p:nvPr>
        </p:nvPicPr>
        <p:blipFill>
          <a:blip r:embed="rId2" cstate="print"/>
          <a:srcRect/>
          <a:stretch>
            <a:fillRect/>
          </a:stretch>
        </p:blipFill>
        <p:spPr>
          <a:xfrm>
            <a:off x="3733800" y="0"/>
            <a:ext cx="5143500" cy="6858000"/>
          </a:xfrm>
          <a:noFill/>
          <a:ln/>
        </p:spPr>
      </p:pic>
    </p:spTree>
  </p:cSld>
  <p:clrMapOvr>
    <a:masterClrMapping/>
  </p:clrMapOvr>
  <p:transition>
    <p:dissolv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t>Archbishop Lanfranc</a:t>
            </a:r>
          </a:p>
        </p:txBody>
      </p:sp>
      <p:sp>
        <p:nvSpPr>
          <p:cNvPr id="58371" name="Rectangle 3"/>
          <p:cNvSpPr>
            <a:spLocks noGrp="1" noChangeArrowheads="1"/>
          </p:cNvSpPr>
          <p:nvPr>
            <p:ph type="body" idx="1"/>
          </p:nvPr>
        </p:nvSpPr>
        <p:spPr/>
        <p:txBody>
          <a:bodyPr/>
          <a:lstStyle/>
          <a:p>
            <a:r>
              <a:rPr lang="en-GB" dirty="0"/>
              <a:t>Demotes </a:t>
            </a:r>
            <a:r>
              <a:rPr lang="en-GB" dirty="0" smtClean="0"/>
              <a:t>some of the </a:t>
            </a:r>
            <a:r>
              <a:rPr lang="en-GB" dirty="0"/>
              <a:t>Anglo-Saxon saints and removes them from the calendar, and so ……</a:t>
            </a:r>
          </a:p>
        </p:txBody>
      </p:sp>
    </p:spTree>
  </p:cSld>
  <p:clrMapOvr>
    <a:masterClrMapping/>
  </p:clrMapOvr>
  <p:transition>
    <p:dissolv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t>Eadmer, a monk (Anglo-Saxon)</a:t>
            </a:r>
          </a:p>
        </p:txBody>
      </p:sp>
      <p:sp>
        <p:nvSpPr>
          <p:cNvPr id="59395" name="Rectangle 3"/>
          <p:cNvSpPr>
            <a:spLocks noGrp="1" noChangeArrowheads="1"/>
          </p:cNvSpPr>
          <p:nvPr>
            <p:ph type="body" idx="1"/>
          </p:nvPr>
        </p:nvSpPr>
        <p:spPr/>
        <p:txBody>
          <a:bodyPr/>
          <a:lstStyle/>
          <a:p>
            <a:r>
              <a:rPr lang="en-GB"/>
              <a:t>writes their history and their lives in order to demonstrate their holiness and the importance of Canterbury</a:t>
            </a:r>
          </a:p>
          <a:p>
            <a:endParaRPr lang="en-GB"/>
          </a:p>
          <a:p>
            <a:r>
              <a:rPr lang="en-GB"/>
              <a:t>Antiquity = status = importance = don’t mess with us!</a:t>
            </a:r>
          </a:p>
        </p:txBody>
      </p:sp>
    </p:spTree>
  </p:cSld>
  <p:clrMapOvr>
    <a:masterClrMapping/>
  </p:clrMapOvr>
  <p:transition>
    <p:dissolv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Selby: the first Norman monastery in the North</a:t>
            </a:r>
            <a:endParaRPr lang="en-GB" dirty="0"/>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67986" y="1600200"/>
            <a:ext cx="3617028" cy="4530725"/>
          </a:xfrm>
        </p:spPr>
      </p:pic>
      <p:sp>
        <p:nvSpPr>
          <p:cNvPr id="5" name="Content Placeholder 4"/>
          <p:cNvSpPr>
            <a:spLocks noGrp="1"/>
          </p:cNvSpPr>
          <p:nvPr>
            <p:ph sz="half" idx="2"/>
          </p:nvPr>
        </p:nvSpPr>
        <p:spPr>
          <a:xfrm>
            <a:off x="4648200" y="2209800"/>
            <a:ext cx="4038600" cy="3921125"/>
          </a:xfrm>
        </p:spPr>
        <p:txBody>
          <a:bodyPr/>
          <a:lstStyle/>
          <a:p>
            <a:r>
              <a:rPr lang="en-GB" dirty="0" smtClean="0"/>
              <a:t>Founded in 1069</a:t>
            </a:r>
            <a:endParaRPr lang="en-GB" dirty="0"/>
          </a:p>
        </p:txBody>
      </p:sp>
    </p:spTree>
    <p:extLst>
      <p:ext uri="{BB962C8B-B14F-4D97-AF65-F5344CB8AC3E}">
        <p14:creationId xmlns:p14="http://schemas.microsoft.com/office/powerpoint/2010/main" val="4058129332"/>
      </p:ext>
    </p:extLst>
  </p:cSld>
  <p:clrMapOvr>
    <a:masterClrMapping/>
  </p:clrMapOvr>
  <p:transition>
    <p:dissolv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69987"/>
          </a:xfrm>
        </p:spPr>
        <p:txBody>
          <a:bodyPr/>
          <a:lstStyle/>
          <a:p>
            <a:r>
              <a:rPr lang="en-GB" dirty="0" smtClean="0"/>
              <a:t>The ‘History of the Monastery of Selby’</a:t>
            </a:r>
            <a:endParaRPr lang="en-GB" dirty="0"/>
          </a:p>
        </p:txBody>
      </p:sp>
      <p:sp>
        <p:nvSpPr>
          <p:cNvPr id="3" name="Content Placeholder 2"/>
          <p:cNvSpPr>
            <a:spLocks noGrp="1"/>
          </p:cNvSpPr>
          <p:nvPr>
            <p:ph idx="1"/>
          </p:nvPr>
        </p:nvSpPr>
        <p:spPr>
          <a:xfrm>
            <a:off x="457200" y="1828800"/>
            <a:ext cx="8229600" cy="4302125"/>
          </a:xfrm>
        </p:spPr>
        <p:txBody>
          <a:bodyPr/>
          <a:lstStyle/>
          <a:p>
            <a:r>
              <a:rPr lang="en-GB" dirty="0" smtClean="0"/>
              <a:t>Written by a monk of Selby in 1174</a:t>
            </a:r>
          </a:p>
          <a:p>
            <a:r>
              <a:rPr lang="en-GB" dirty="0" smtClean="0"/>
              <a:t>Gives Selby a legendary origin</a:t>
            </a:r>
          </a:p>
          <a:p>
            <a:r>
              <a:rPr lang="en-GB" dirty="0" smtClean="0"/>
              <a:t>Founder said to be a renegade monk of </a:t>
            </a:r>
            <a:r>
              <a:rPr lang="en-GB" dirty="0" err="1" smtClean="0"/>
              <a:t>Auxerre</a:t>
            </a:r>
            <a:r>
              <a:rPr lang="en-GB" dirty="0" smtClean="0"/>
              <a:t> who stole a relic</a:t>
            </a:r>
          </a:p>
          <a:p>
            <a:pPr lvl="1"/>
            <a:r>
              <a:rPr lang="en-GB" dirty="0" smtClean="0"/>
              <a:t>The middle finger of the right hand of St </a:t>
            </a:r>
            <a:r>
              <a:rPr lang="en-GB" dirty="0" err="1" smtClean="0"/>
              <a:t>Germanus</a:t>
            </a:r>
            <a:r>
              <a:rPr lang="en-GB" dirty="0" smtClean="0"/>
              <a:t>, patron saint of </a:t>
            </a:r>
            <a:r>
              <a:rPr lang="en-GB" dirty="0" err="1" smtClean="0"/>
              <a:t>Auxerre</a:t>
            </a:r>
            <a:r>
              <a:rPr lang="en-GB" dirty="0" smtClean="0"/>
              <a:t> [‘holy theft’ again]</a:t>
            </a:r>
            <a:endParaRPr lang="en-GB" dirty="0"/>
          </a:p>
        </p:txBody>
      </p:sp>
    </p:spTree>
    <p:extLst>
      <p:ext uri="{BB962C8B-B14F-4D97-AF65-F5344CB8AC3E}">
        <p14:creationId xmlns:p14="http://schemas.microsoft.com/office/powerpoint/2010/main" val="338554272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Annals and Chronicles</a:t>
            </a:r>
            <a:endParaRPr lang="en-GB" dirty="0"/>
          </a:p>
        </p:txBody>
      </p:sp>
      <p:sp>
        <p:nvSpPr>
          <p:cNvPr id="3" name="Content Placeholder 2"/>
          <p:cNvSpPr>
            <a:spLocks noGrp="1"/>
          </p:cNvSpPr>
          <p:nvPr>
            <p:ph idx="1"/>
          </p:nvPr>
        </p:nvSpPr>
        <p:spPr/>
        <p:txBody>
          <a:bodyPr/>
          <a:lstStyle/>
          <a:p>
            <a:r>
              <a:rPr lang="en-GB" dirty="0" err="1" smtClean="0"/>
              <a:t>Annal</a:t>
            </a:r>
            <a:r>
              <a:rPr lang="en-GB" dirty="0" smtClean="0"/>
              <a:t> – Latin </a:t>
            </a:r>
            <a:r>
              <a:rPr lang="en-GB" i="1" dirty="0" err="1" smtClean="0"/>
              <a:t>annus</a:t>
            </a:r>
            <a:r>
              <a:rPr lang="en-GB" i="1" dirty="0" smtClean="0"/>
              <a:t> </a:t>
            </a:r>
            <a:r>
              <a:rPr lang="en-GB" dirty="0" smtClean="0"/>
              <a:t>= year</a:t>
            </a:r>
          </a:p>
          <a:p>
            <a:r>
              <a:rPr lang="en-GB" dirty="0" smtClean="0"/>
              <a:t>Chronicle – Greek </a:t>
            </a:r>
            <a:r>
              <a:rPr lang="en-GB" i="1" dirty="0" err="1" smtClean="0"/>
              <a:t>chronos</a:t>
            </a:r>
            <a:r>
              <a:rPr lang="en-GB" i="1" dirty="0" smtClean="0"/>
              <a:t> </a:t>
            </a:r>
            <a:r>
              <a:rPr lang="en-GB" dirty="0" smtClean="0"/>
              <a:t>= time</a:t>
            </a:r>
            <a:endParaRPr lang="en-GB" dirty="0"/>
          </a:p>
        </p:txBody>
      </p:sp>
    </p:spTree>
    <p:extLst>
      <p:ext uri="{BB962C8B-B14F-4D97-AF65-F5344CB8AC3E}">
        <p14:creationId xmlns:p14="http://schemas.microsoft.com/office/powerpoint/2010/main" val="871424984"/>
      </p:ext>
    </p:extLst>
  </p:cSld>
  <p:clrMapOvr>
    <a:masterClrMapping/>
  </p:clrMapOvr>
  <p:transition>
    <p:dissolv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a:t>EASTER</a:t>
            </a:r>
          </a:p>
        </p:txBody>
      </p:sp>
      <p:sp>
        <p:nvSpPr>
          <p:cNvPr id="65539" name="Rectangle 3"/>
          <p:cNvSpPr>
            <a:spLocks noGrp="1" noChangeArrowheads="1"/>
          </p:cNvSpPr>
          <p:nvPr>
            <p:ph type="body" idx="1"/>
          </p:nvPr>
        </p:nvSpPr>
        <p:spPr/>
        <p:txBody>
          <a:bodyPr/>
          <a:lstStyle/>
          <a:p>
            <a:r>
              <a:rPr lang="en-GB"/>
              <a:t>The importance of the Christian festival (though Easter is a pagan name)</a:t>
            </a:r>
          </a:p>
          <a:p>
            <a:pPr>
              <a:buFont typeface="Wingdings" pitchFamily="2" charset="2"/>
              <a:buNone/>
            </a:pPr>
            <a:endParaRPr lang="en-GB"/>
          </a:p>
          <a:p>
            <a:r>
              <a:rPr lang="en-GB"/>
              <a:t>A moveable feast</a:t>
            </a:r>
          </a:p>
        </p:txBody>
      </p:sp>
    </p:spTree>
  </p:cSld>
  <p:clrMapOvr>
    <a:masterClrMapping/>
  </p:clrMapOvr>
  <p:transition>
    <p:dissolv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t>Easter Tables</a:t>
            </a:r>
          </a:p>
        </p:txBody>
      </p:sp>
      <p:sp>
        <p:nvSpPr>
          <p:cNvPr id="66563" name="Rectangle 3"/>
          <p:cNvSpPr>
            <a:spLocks noGrp="1" noChangeArrowheads="1"/>
          </p:cNvSpPr>
          <p:nvPr>
            <p:ph type="body" idx="1"/>
          </p:nvPr>
        </p:nvSpPr>
        <p:spPr/>
        <p:txBody>
          <a:bodyPr/>
          <a:lstStyle/>
          <a:p>
            <a:r>
              <a:rPr lang="en-GB"/>
              <a:t>Calculating the date of Easter</a:t>
            </a:r>
          </a:p>
          <a:p>
            <a:endParaRPr lang="en-GB"/>
          </a:p>
          <a:p>
            <a:r>
              <a:rPr lang="en-GB"/>
              <a:t>Annals</a:t>
            </a:r>
          </a:p>
          <a:p>
            <a:pPr>
              <a:buFont typeface="Wingdings" pitchFamily="2" charset="2"/>
              <a:buNone/>
            </a:pPr>
            <a:endParaRPr lang="en-GB"/>
          </a:p>
        </p:txBody>
      </p:sp>
    </p:spTree>
  </p:cSld>
  <p:clrMapOvr>
    <a:masterClrMapping/>
  </p:clrMapOvr>
  <p:transition>
    <p:dissolv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t>The Anglo-Saxon Chronicle</a:t>
            </a:r>
          </a:p>
        </p:txBody>
      </p:sp>
      <p:sp>
        <p:nvSpPr>
          <p:cNvPr id="60419" name="Rectangle 3"/>
          <p:cNvSpPr>
            <a:spLocks noGrp="1" noChangeArrowheads="1"/>
          </p:cNvSpPr>
          <p:nvPr>
            <p:ph type="body" idx="1"/>
          </p:nvPr>
        </p:nvSpPr>
        <p:spPr/>
        <p:txBody>
          <a:bodyPr/>
          <a:lstStyle/>
          <a:p>
            <a:r>
              <a:rPr lang="en-GB" dirty="0"/>
              <a:t>What is it</a:t>
            </a:r>
            <a:r>
              <a:rPr lang="en-GB" dirty="0" smtClean="0"/>
              <a:t>?</a:t>
            </a:r>
          </a:p>
          <a:p>
            <a:endParaRPr lang="en-GB" dirty="0"/>
          </a:p>
          <a:p>
            <a:r>
              <a:rPr lang="en-GB" dirty="0" smtClean="0"/>
              <a:t>The Anglo-Saxon Chronicles</a:t>
            </a:r>
          </a:p>
          <a:p>
            <a:endParaRPr lang="en-GB" dirty="0"/>
          </a:p>
          <a:p>
            <a:r>
              <a:rPr lang="en-GB" dirty="0" smtClean="0"/>
              <a:t>Possible link with Alfred</a:t>
            </a:r>
            <a:endParaRPr lang="en-GB" dirty="0"/>
          </a:p>
        </p:txBody>
      </p:sp>
    </p:spTree>
  </p:cSld>
  <p:clrMapOvr>
    <a:masterClrMapping/>
  </p:clrMapOvr>
  <p:transition>
    <p:dissolv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a:t>ASC ‘A’ version, preface</a:t>
            </a:r>
          </a:p>
        </p:txBody>
      </p:sp>
      <p:sp>
        <p:nvSpPr>
          <p:cNvPr id="61443" name="Rectangle 3"/>
          <p:cNvSpPr>
            <a:spLocks noGrp="1" noChangeArrowheads="1"/>
          </p:cNvSpPr>
          <p:nvPr>
            <p:ph type="body" idx="1"/>
          </p:nvPr>
        </p:nvSpPr>
        <p:spPr/>
        <p:txBody>
          <a:bodyPr/>
          <a:lstStyle/>
          <a:p>
            <a:pPr>
              <a:buFont typeface="Wingdings" pitchFamily="2" charset="2"/>
              <a:buNone/>
            </a:pPr>
            <a:r>
              <a:rPr lang="en-GB"/>
              <a:t>	In the year when 494 years had passed from Christ’s birth, Cerdic and his son Cynric landed at Cerdic’s shore with five ships; and Cerdic was the son of Elesa, the son of Esla, the son of Gewis, the son of Wig, the son of Freawine, the son of Frithugar, the son of Brond, the son of Baeldeg, the son of Woden. /</a:t>
            </a:r>
            <a:r>
              <a:rPr lang="en-GB" sz="1800"/>
              <a:t>cont</a:t>
            </a:r>
          </a:p>
        </p:txBody>
      </p:sp>
    </p:spTree>
  </p:cSld>
  <p:clrMapOvr>
    <a:masterClrMapping/>
  </p:clrMapOvr>
  <p:transition>
    <p:dissolv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2469" name="Text Box 5"/>
          <p:cNvSpPr txBox="1">
            <a:spLocks noChangeArrowheads="1"/>
          </p:cNvSpPr>
          <p:nvPr/>
        </p:nvSpPr>
        <p:spPr bwMode="auto">
          <a:xfrm>
            <a:off x="304800" y="287338"/>
            <a:ext cx="8458200" cy="5940425"/>
          </a:xfrm>
          <a:prstGeom prst="rect">
            <a:avLst/>
          </a:prstGeom>
          <a:noFill/>
          <a:ln w="9525">
            <a:noFill/>
            <a:miter lim="800000"/>
            <a:headEnd/>
            <a:tailEnd/>
          </a:ln>
          <a:effectLst/>
        </p:spPr>
        <p:txBody>
          <a:bodyPr>
            <a:spAutoFit/>
          </a:bodyPr>
          <a:lstStyle/>
          <a:p>
            <a:pPr algn="l"/>
            <a:r>
              <a:rPr lang="en-GB" sz="3200" b="0"/>
              <a:t>And six years after they had landed they conquered the land of the West Saxons, and they were the first kings who conquered the land of the West Saxons from the Britons. And he held the kingdom for 16 years and when he died his son Cynric succeeded to the kingdom. When he died his son Ceol succeeded to the kingdom and held it for 26 years. When he died his son Ceawlin succeeded and held it for 17 years. / </a:t>
            </a:r>
            <a:r>
              <a:rPr lang="en-GB" sz="1800" b="0"/>
              <a:t>cont.</a:t>
            </a:r>
          </a:p>
        </p:txBody>
      </p:sp>
    </p:spTree>
  </p:cSld>
  <p:clrMapOvr>
    <a:masterClrMapping/>
  </p:clrMapOvr>
  <p:transition>
    <p:dissolv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4516" name="Text Box 4"/>
          <p:cNvSpPr txBox="1">
            <a:spLocks noChangeArrowheads="1"/>
          </p:cNvSpPr>
          <p:nvPr/>
        </p:nvSpPr>
        <p:spPr bwMode="auto">
          <a:xfrm>
            <a:off x="457200" y="533400"/>
            <a:ext cx="7864475" cy="579438"/>
          </a:xfrm>
          <a:prstGeom prst="rect">
            <a:avLst/>
          </a:prstGeom>
          <a:noFill/>
          <a:ln w="9525">
            <a:noFill/>
            <a:miter lim="800000"/>
            <a:headEnd/>
            <a:tailEnd/>
          </a:ln>
          <a:effectLst/>
        </p:spPr>
        <p:txBody>
          <a:bodyPr>
            <a:spAutoFit/>
          </a:bodyPr>
          <a:lstStyle/>
          <a:p>
            <a:endParaRPr lang="en-US" sz="3200" b="0"/>
          </a:p>
        </p:txBody>
      </p:sp>
      <p:sp>
        <p:nvSpPr>
          <p:cNvPr id="64517" name="Text Box 5"/>
          <p:cNvSpPr txBox="1">
            <a:spLocks noChangeArrowheads="1"/>
          </p:cNvSpPr>
          <p:nvPr/>
        </p:nvSpPr>
        <p:spPr bwMode="auto">
          <a:xfrm>
            <a:off x="304800" y="304800"/>
            <a:ext cx="8458200" cy="6001643"/>
          </a:xfrm>
          <a:prstGeom prst="rect">
            <a:avLst/>
          </a:prstGeom>
          <a:noFill/>
          <a:ln w="9525">
            <a:noFill/>
            <a:miter lim="800000"/>
            <a:headEnd/>
            <a:tailEnd/>
          </a:ln>
          <a:effectLst/>
        </p:spPr>
        <p:txBody>
          <a:bodyPr wrap="square">
            <a:spAutoFit/>
          </a:bodyPr>
          <a:lstStyle/>
          <a:p>
            <a:pPr algn="l"/>
            <a:r>
              <a:rPr lang="en-GB" sz="3200" b="0" dirty="0"/>
              <a:t>When he died, </a:t>
            </a:r>
            <a:r>
              <a:rPr lang="en-GB" sz="3200" b="0" dirty="0" err="1"/>
              <a:t>Ceol</a:t>
            </a:r>
            <a:r>
              <a:rPr lang="en-GB" sz="3200" b="0" dirty="0"/>
              <a:t> succeeded to the kingdom and held it for six years. When he died his brother </a:t>
            </a:r>
            <a:r>
              <a:rPr lang="en-GB" sz="3200" b="0" dirty="0" err="1"/>
              <a:t>Ceowulf</a:t>
            </a:r>
            <a:r>
              <a:rPr lang="en-GB" sz="3200" b="0" dirty="0"/>
              <a:t> succeeded and he reigned for 17 years and their descent went back to </a:t>
            </a:r>
            <a:r>
              <a:rPr lang="en-GB" sz="3200" b="0" dirty="0" err="1"/>
              <a:t>Cerdic</a:t>
            </a:r>
            <a:r>
              <a:rPr lang="en-GB" sz="3200" b="0" dirty="0"/>
              <a:t>. Then </a:t>
            </a:r>
            <a:r>
              <a:rPr lang="en-GB" sz="3200" b="0" dirty="0" err="1"/>
              <a:t>Cynegils</a:t>
            </a:r>
            <a:r>
              <a:rPr lang="en-GB" sz="3200" b="0" dirty="0"/>
              <a:t>, the son of </a:t>
            </a:r>
            <a:r>
              <a:rPr lang="en-GB" sz="3200" b="0" dirty="0" err="1"/>
              <a:t>Ceowulf’s</a:t>
            </a:r>
            <a:r>
              <a:rPr lang="en-GB" sz="3200" b="0" dirty="0"/>
              <a:t> brother, succeeded to the kingdom and reigned 31 years, and he was the first of the West Saxon kings to receive baptism. And then </a:t>
            </a:r>
            <a:r>
              <a:rPr lang="en-GB" sz="3200" b="0" dirty="0" err="1"/>
              <a:t>Cenwealh</a:t>
            </a:r>
            <a:r>
              <a:rPr lang="en-GB" sz="3200" b="0" dirty="0"/>
              <a:t> succeeded and held it for 31 years, and </a:t>
            </a:r>
            <a:r>
              <a:rPr lang="en-GB" sz="3200" b="0" dirty="0" err="1"/>
              <a:t>Cenwealh</a:t>
            </a:r>
            <a:r>
              <a:rPr lang="en-GB" sz="3200" b="0" dirty="0"/>
              <a:t> was </a:t>
            </a:r>
            <a:r>
              <a:rPr lang="en-GB" sz="3200" b="0" dirty="0" err="1"/>
              <a:t>Cynegil’s</a:t>
            </a:r>
            <a:r>
              <a:rPr lang="en-GB" sz="3200" b="0" dirty="0"/>
              <a:t> son.</a:t>
            </a:r>
          </a:p>
        </p:txBody>
      </p:sp>
    </p:spTree>
  </p:cSld>
  <p:clrMapOvr>
    <a:masterClrMapping/>
  </p:clrMapOvr>
  <p:transition>
    <p:dissolv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Interest in:</a:t>
            </a:r>
            <a:endParaRPr lang="en-GB" dirty="0"/>
          </a:p>
        </p:txBody>
      </p:sp>
      <p:sp>
        <p:nvSpPr>
          <p:cNvPr id="3" name="Content Placeholder 2"/>
          <p:cNvSpPr>
            <a:spLocks noGrp="1"/>
          </p:cNvSpPr>
          <p:nvPr>
            <p:ph idx="1"/>
          </p:nvPr>
        </p:nvSpPr>
        <p:spPr/>
        <p:txBody>
          <a:bodyPr/>
          <a:lstStyle/>
          <a:p>
            <a:r>
              <a:rPr lang="en-GB" dirty="0" smtClean="0"/>
              <a:t>Genealogy</a:t>
            </a:r>
          </a:p>
          <a:p>
            <a:r>
              <a:rPr lang="en-GB" dirty="0" smtClean="0"/>
              <a:t>Chronology</a:t>
            </a:r>
          </a:p>
          <a:p>
            <a:r>
              <a:rPr lang="en-GB" dirty="0" smtClean="0"/>
              <a:t>Simple chronicle form</a:t>
            </a:r>
          </a:p>
          <a:p>
            <a:r>
              <a:rPr lang="en-GB" dirty="0" smtClean="0"/>
              <a:t>Records but does not analyse or attempt to explain</a:t>
            </a:r>
            <a:endParaRPr lang="en-GB" dirty="0"/>
          </a:p>
        </p:txBody>
      </p:sp>
    </p:spTree>
  </p:cSld>
  <p:clrMapOvr>
    <a:masterClrMapping/>
  </p:clrMapOvr>
  <p:transition>
    <p:dissolv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Bede</a:t>
            </a:r>
            <a:endParaRPr lang="en-GB" dirty="0"/>
          </a:p>
        </p:txBody>
      </p:sp>
      <p:sp>
        <p:nvSpPr>
          <p:cNvPr id="3" name="Content Placeholder 2"/>
          <p:cNvSpPr>
            <a:spLocks noGrp="1"/>
          </p:cNvSpPr>
          <p:nvPr>
            <p:ph idx="1"/>
          </p:nvPr>
        </p:nvSpPr>
        <p:spPr/>
        <p:txBody>
          <a:bodyPr/>
          <a:lstStyle/>
          <a:p>
            <a:r>
              <a:rPr lang="en-GB" dirty="0" smtClean="0"/>
              <a:t>Monk of Jarrow</a:t>
            </a:r>
          </a:p>
          <a:p>
            <a:r>
              <a:rPr lang="en-GB" dirty="0" smtClean="0"/>
              <a:t>Child oblate</a:t>
            </a:r>
          </a:p>
          <a:p>
            <a:r>
              <a:rPr lang="en-GB" dirty="0" smtClean="0"/>
              <a:t>died 733</a:t>
            </a:r>
          </a:p>
          <a:p>
            <a:r>
              <a:rPr lang="en-GB" dirty="0" smtClean="0"/>
              <a:t>History much fuller</a:t>
            </a:r>
          </a:p>
          <a:p>
            <a:r>
              <a:rPr lang="en-GB" dirty="0" smtClean="0"/>
              <a:t>Addressed to </a:t>
            </a:r>
            <a:r>
              <a:rPr lang="en-GB" dirty="0" err="1" smtClean="0"/>
              <a:t>Ceowulf</a:t>
            </a:r>
            <a:r>
              <a:rPr lang="en-GB" dirty="0" smtClean="0"/>
              <a:t>, king of Northumbria, who read a draft</a:t>
            </a:r>
            <a:endParaRPr lang="en-GB" dirty="0"/>
          </a:p>
        </p:txBody>
      </p:sp>
    </p:spTree>
  </p:cSld>
  <p:clrMapOvr>
    <a:masterClrMapping/>
  </p:clrMapOvr>
  <p:transition>
    <p:dissolv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Features</a:t>
            </a:r>
            <a:endParaRPr lang="en-GB" dirty="0"/>
          </a:p>
        </p:txBody>
      </p:sp>
      <p:sp>
        <p:nvSpPr>
          <p:cNvPr id="3" name="Content Placeholder 2"/>
          <p:cNvSpPr>
            <a:spLocks noGrp="1"/>
          </p:cNvSpPr>
          <p:nvPr>
            <p:ph idx="1"/>
          </p:nvPr>
        </p:nvSpPr>
        <p:spPr/>
        <p:txBody>
          <a:bodyPr/>
          <a:lstStyle/>
          <a:p>
            <a:r>
              <a:rPr lang="en-GB" dirty="0" smtClean="0"/>
              <a:t>It is didactic (‘if history relates … worthy of God’</a:t>
            </a:r>
          </a:p>
          <a:p>
            <a:r>
              <a:rPr lang="en-GB" dirty="0" smtClean="0"/>
              <a:t>Names his authorities (credibility)</a:t>
            </a:r>
          </a:p>
          <a:p>
            <a:r>
              <a:rPr lang="en-GB" dirty="0" smtClean="0"/>
              <a:t>Shows importance of church as a ‘news network’</a:t>
            </a:r>
          </a:p>
          <a:p>
            <a:r>
              <a:rPr lang="en-GB" dirty="0" smtClean="0"/>
              <a:t>The ‘true rule’ of history’</a:t>
            </a:r>
            <a:endParaRPr lang="en-GB" dirty="0"/>
          </a:p>
        </p:txBody>
      </p:sp>
    </p:spTree>
  </p:cSld>
  <p:clrMapOvr>
    <a:masterClrMapping/>
  </p:clrMapOvr>
  <p:transition>
    <p:dissolv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a:t>
            </a:r>
            <a:endParaRPr lang="en-GB" dirty="0"/>
          </a:p>
        </p:txBody>
      </p:sp>
      <p:sp>
        <p:nvSpPr>
          <p:cNvPr id="3" name="Content Placeholder 2"/>
          <p:cNvSpPr>
            <a:spLocks noGrp="1"/>
          </p:cNvSpPr>
          <p:nvPr>
            <p:ph idx="1"/>
          </p:nvPr>
        </p:nvSpPr>
        <p:spPr/>
        <p:txBody>
          <a:bodyPr/>
          <a:lstStyle/>
          <a:p>
            <a:r>
              <a:rPr lang="en-GB" dirty="0" smtClean="0"/>
              <a:t>Different league to ASC</a:t>
            </a:r>
          </a:p>
          <a:p>
            <a:r>
              <a:rPr lang="en-GB" dirty="0" smtClean="0"/>
              <a:t>Writes with an agenda</a:t>
            </a:r>
          </a:p>
          <a:p>
            <a:r>
              <a:rPr lang="en-GB" dirty="0" smtClean="0"/>
              <a:t>Christian </a:t>
            </a:r>
            <a:r>
              <a:rPr lang="en-GB" dirty="0" err="1" smtClean="0"/>
              <a:t>metanarrative</a:t>
            </a:r>
            <a:endParaRPr lang="en-GB" dirty="0" smtClean="0"/>
          </a:p>
          <a:p>
            <a:r>
              <a:rPr lang="en-GB" dirty="0" smtClean="0"/>
              <a:t>Comments, explains, interprets</a:t>
            </a:r>
          </a:p>
          <a:p>
            <a:r>
              <a:rPr lang="en-GB" dirty="0" smtClean="0"/>
              <a:t>Takes a long perspective</a:t>
            </a:r>
            <a:endParaRPr lang="en-GB" dirty="0"/>
          </a:p>
        </p:txBody>
      </p:sp>
    </p:spTree>
  </p:cSld>
  <p:clrMapOvr>
    <a:masterClrMapping/>
  </p:clrMapOvr>
  <p:transition>
    <p:dissolv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82" name="Rectangle 2"/>
          <p:cNvSpPr>
            <a:spLocks noGrp="1" noChangeArrowheads="1"/>
          </p:cNvSpPr>
          <p:nvPr>
            <p:ph type="title" idx="4294967295"/>
          </p:nvPr>
        </p:nvSpPr>
        <p:spPr>
          <a:xfrm>
            <a:off x="0" y="277813"/>
            <a:ext cx="3429000" cy="5513387"/>
          </a:xfrm>
        </p:spPr>
        <p:txBody>
          <a:bodyPr/>
          <a:lstStyle/>
          <a:p>
            <a:r>
              <a:rPr lang="en-GB"/>
              <a:t>Bede’s tomb at Durham</a:t>
            </a:r>
          </a:p>
        </p:txBody>
      </p:sp>
      <p:pic>
        <p:nvPicPr>
          <p:cNvPr id="71685" name="Picture 5" descr="tomb of Bede"/>
          <p:cNvPicPr>
            <a:picLocks noGrp="1" noChangeAspect="1" noChangeArrowheads="1"/>
          </p:cNvPicPr>
          <p:nvPr>
            <p:ph/>
          </p:nvPr>
        </p:nvPicPr>
        <p:blipFill>
          <a:blip r:embed="rId2" cstate="print"/>
          <a:srcRect/>
          <a:stretch>
            <a:fillRect/>
          </a:stretch>
        </p:blipFill>
        <p:spPr>
          <a:xfrm>
            <a:off x="3886200" y="0"/>
            <a:ext cx="4852988" cy="6858000"/>
          </a:xfrm>
          <a:noFill/>
          <a:ln/>
        </p:spPr>
      </p:pic>
    </p:spTree>
  </p:cSld>
  <p:clrMapOvr>
    <a:masterClrMapping/>
  </p:clrMapOvr>
  <p:transition>
    <p:dissolv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William of </a:t>
            </a:r>
            <a:r>
              <a:rPr lang="en-GB" dirty="0" err="1" smtClean="0"/>
              <a:t>Malmesbury</a:t>
            </a:r>
            <a:endParaRPr lang="en-GB" dirty="0"/>
          </a:p>
        </p:txBody>
      </p:sp>
      <p:sp>
        <p:nvSpPr>
          <p:cNvPr id="4" name="Content Placeholder 3"/>
          <p:cNvSpPr>
            <a:spLocks noGrp="1"/>
          </p:cNvSpPr>
          <p:nvPr>
            <p:ph idx="1"/>
          </p:nvPr>
        </p:nvSpPr>
        <p:spPr/>
        <p:txBody>
          <a:bodyPr/>
          <a:lstStyle/>
          <a:p>
            <a:r>
              <a:rPr lang="en-GB" dirty="0" smtClean="0"/>
              <a:t>Consciously models himself on Bede</a:t>
            </a:r>
          </a:p>
          <a:p>
            <a:r>
              <a:rPr lang="en-GB" dirty="0" smtClean="0"/>
              <a:t>Child oblate</a:t>
            </a:r>
          </a:p>
          <a:p>
            <a:r>
              <a:rPr lang="en-GB" dirty="0" smtClean="0"/>
              <a:t>Half Norman, half English</a:t>
            </a:r>
          </a:p>
          <a:p>
            <a:r>
              <a:rPr lang="en-GB" dirty="0" smtClean="0"/>
              <a:t>Abbey librarian</a:t>
            </a:r>
          </a:p>
          <a:p>
            <a:r>
              <a:rPr lang="en-GB" i="1" dirty="0" err="1" smtClean="0"/>
              <a:t>Gesta</a:t>
            </a:r>
            <a:r>
              <a:rPr lang="en-GB" i="1" dirty="0" smtClean="0"/>
              <a:t> </a:t>
            </a:r>
            <a:r>
              <a:rPr lang="en-GB" i="1" dirty="0" err="1" smtClean="0"/>
              <a:t>Regum</a:t>
            </a:r>
            <a:endParaRPr lang="en-GB" i="1" dirty="0" smtClean="0"/>
          </a:p>
          <a:p>
            <a:r>
              <a:rPr lang="en-GB" i="1" dirty="0" err="1" smtClean="0"/>
              <a:t>Historia</a:t>
            </a:r>
            <a:r>
              <a:rPr lang="en-GB" i="1" dirty="0" smtClean="0"/>
              <a:t> Novella</a:t>
            </a:r>
            <a:endParaRPr lang="en-GB" i="1" dirty="0"/>
          </a:p>
        </p:txBody>
      </p:sp>
    </p:spTree>
  </p:cSld>
  <p:clrMapOvr>
    <a:masterClrMapping/>
  </p:clrMapOvr>
  <p:transition>
    <p:dissolv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Orderic</a:t>
            </a:r>
            <a:r>
              <a:rPr lang="en-GB" dirty="0" smtClean="0"/>
              <a:t> </a:t>
            </a:r>
            <a:r>
              <a:rPr lang="en-GB" dirty="0" err="1" smtClean="0"/>
              <a:t>Vitalis</a:t>
            </a:r>
            <a:endParaRPr lang="en-GB" dirty="0"/>
          </a:p>
        </p:txBody>
      </p:sp>
      <p:sp>
        <p:nvSpPr>
          <p:cNvPr id="3" name="Content Placeholder 2"/>
          <p:cNvSpPr>
            <a:spLocks noGrp="1"/>
          </p:cNvSpPr>
          <p:nvPr>
            <p:ph idx="1"/>
          </p:nvPr>
        </p:nvSpPr>
        <p:spPr/>
        <p:txBody>
          <a:bodyPr/>
          <a:lstStyle/>
          <a:p>
            <a:r>
              <a:rPr lang="en-GB" dirty="0" smtClean="0"/>
              <a:t>Born near Shrewsbury in 1075</a:t>
            </a:r>
          </a:p>
          <a:p>
            <a:r>
              <a:rPr lang="en-GB" dirty="0" smtClean="0"/>
              <a:t>Child oblate</a:t>
            </a:r>
          </a:p>
          <a:p>
            <a:r>
              <a:rPr lang="en-GB" dirty="0" smtClean="0"/>
              <a:t>St </a:t>
            </a:r>
            <a:r>
              <a:rPr lang="en-GB" dirty="0" err="1" smtClean="0"/>
              <a:t>Evroult</a:t>
            </a:r>
            <a:r>
              <a:rPr lang="en-GB" dirty="0" smtClean="0"/>
              <a:t>, Normandy</a:t>
            </a:r>
            <a:endParaRPr lang="en-GB" dirty="0"/>
          </a:p>
        </p:txBody>
      </p:sp>
    </p:spTree>
  </p:cSld>
  <p:clrMapOvr>
    <a:masterClrMapping/>
  </p:clrMapOvr>
  <p:transition>
    <p:dissolv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William of </a:t>
            </a:r>
            <a:r>
              <a:rPr lang="en-GB" dirty="0" err="1" smtClean="0"/>
              <a:t>Jumièges</a:t>
            </a:r>
            <a:endParaRPr lang="en-GB" dirty="0"/>
          </a:p>
        </p:txBody>
      </p:sp>
      <p:sp>
        <p:nvSpPr>
          <p:cNvPr id="3" name="Content Placeholder 2"/>
          <p:cNvSpPr>
            <a:spLocks noGrp="1"/>
          </p:cNvSpPr>
          <p:nvPr>
            <p:ph idx="1"/>
          </p:nvPr>
        </p:nvSpPr>
        <p:spPr>
          <a:xfrm>
            <a:off x="457200" y="1295400"/>
            <a:ext cx="8229600" cy="4835525"/>
          </a:xfrm>
        </p:spPr>
        <p:txBody>
          <a:bodyPr/>
          <a:lstStyle/>
          <a:p>
            <a:r>
              <a:rPr lang="en-GB" sz="2800" i="1" dirty="0" err="1" smtClean="0"/>
              <a:t>Gesta</a:t>
            </a:r>
            <a:r>
              <a:rPr lang="en-GB" sz="2800" i="1" dirty="0" smtClean="0"/>
              <a:t> </a:t>
            </a:r>
            <a:r>
              <a:rPr lang="en-GB" sz="2800" i="1" dirty="0" err="1" smtClean="0"/>
              <a:t>Normannorum</a:t>
            </a:r>
            <a:r>
              <a:rPr lang="en-GB" sz="2800" i="1" dirty="0" smtClean="0"/>
              <a:t> </a:t>
            </a:r>
            <a:r>
              <a:rPr lang="en-GB" sz="2800" i="1" dirty="0" err="1" smtClean="0"/>
              <a:t>Ducum</a:t>
            </a:r>
            <a:r>
              <a:rPr lang="en-GB" sz="2800" i="1" dirty="0" smtClean="0"/>
              <a:t> </a:t>
            </a:r>
            <a:r>
              <a:rPr lang="en-GB" sz="2800" dirty="0" smtClean="0"/>
              <a:t>(Deeds of the dukes of the Normans)</a:t>
            </a:r>
          </a:p>
          <a:p>
            <a:r>
              <a:rPr lang="en-GB" sz="2800" dirty="0" smtClean="0"/>
              <a:t>Written c. 1070/71</a:t>
            </a:r>
          </a:p>
          <a:p>
            <a:r>
              <a:rPr lang="en-GB" sz="2800" dirty="0" smtClean="0"/>
              <a:t>William a monk of </a:t>
            </a:r>
            <a:r>
              <a:rPr lang="en-GB" sz="2800" dirty="0" err="1" smtClean="0"/>
              <a:t>Jumièges</a:t>
            </a:r>
            <a:r>
              <a:rPr lang="en-GB" sz="2800" dirty="0" smtClean="0"/>
              <a:t>, an important and well informed abbey, which was a ducal foundation in Normandy</a:t>
            </a:r>
          </a:p>
          <a:p>
            <a:r>
              <a:rPr lang="en-GB" sz="2800" dirty="0" smtClean="0"/>
              <a:t>It had close connections with England through Robert of </a:t>
            </a:r>
            <a:r>
              <a:rPr lang="en-GB" sz="2800" dirty="0" err="1" smtClean="0"/>
              <a:t>Jumièges</a:t>
            </a:r>
            <a:r>
              <a:rPr lang="en-GB" sz="2800" dirty="0" smtClean="0"/>
              <a:t>, bishop of London (1046) and archbishop </a:t>
            </a:r>
            <a:r>
              <a:rPr lang="en-GB" sz="2800" smtClean="0"/>
              <a:t>of Canterbury (1051)</a:t>
            </a:r>
            <a:endParaRPr lang="en-GB" sz="2800" dirty="0"/>
          </a:p>
        </p:txBody>
      </p:sp>
    </p:spTree>
    <p:extLst>
      <p:ext uri="{BB962C8B-B14F-4D97-AF65-F5344CB8AC3E}">
        <p14:creationId xmlns:p14="http://schemas.microsoft.com/office/powerpoint/2010/main" val="2526639092"/>
      </p:ext>
    </p:extLst>
  </p:cSld>
  <p:clrMapOvr>
    <a:masterClrMapping/>
  </p:clrMapOvr>
  <p:transition>
    <p:dissolve/>
  </p:transition>
  <p:timing>
    <p:tnLst>
      <p:par>
        <p:cTn id="1" dur="indefinite" restart="never" nodeType="tmRoot"/>
      </p:par>
    </p:tnLst>
  </p:timing>
</p:sld>
</file>

<file path=ppt/theme/theme1.xml><?xml version="1.0" encoding="utf-8"?>
<a:theme xmlns:a="http://schemas.openxmlformats.org/drawingml/2006/main" name="Globe">
  <a:themeElements>
    <a:clrScheme name="Globe 3">
      <a:dk1>
        <a:srgbClr val="003B76"/>
      </a:dk1>
      <a:lt1>
        <a:srgbClr val="FFFFFF"/>
      </a:lt1>
      <a:dk2>
        <a:srgbClr val="0066CC"/>
      </a:dk2>
      <a:lt2>
        <a:srgbClr val="CCECFF"/>
      </a:lt2>
      <a:accent1>
        <a:srgbClr val="33CCCC"/>
      </a:accent1>
      <a:accent2>
        <a:srgbClr val="66CCFF"/>
      </a:accent2>
      <a:accent3>
        <a:srgbClr val="AAB8E2"/>
      </a:accent3>
      <a:accent4>
        <a:srgbClr val="DADADA"/>
      </a:accent4>
      <a:accent5>
        <a:srgbClr val="ADE2E2"/>
      </a:accent5>
      <a:accent6>
        <a:srgbClr val="5CB9E7"/>
      </a:accent6>
      <a:hlink>
        <a:srgbClr val="FFFFCC"/>
      </a:hlink>
      <a:folHlink>
        <a:srgbClr val="FFCC66"/>
      </a:folHlink>
    </a:clrScheme>
    <a:fontScheme name="Glob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4000" b="1"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4000" b="1" i="0" u="none" strike="noStrike" cap="none" normalizeH="0" baseline="0" smtClean="0">
            <a:ln>
              <a:noFill/>
            </a:ln>
            <a:solidFill>
              <a:schemeClr val="tx1"/>
            </a:solidFill>
            <a:effectLst/>
            <a:latin typeface="Verdana" pitchFamily="34" charset="0"/>
          </a:defRPr>
        </a:defPPr>
      </a:lstStyle>
    </a:lnDef>
  </a:objectDefaults>
  <a:extraClrSchemeLst>
    <a:extraClrScheme>
      <a:clrScheme name="Globe 1">
        <a:dk1>
          <a:srgbClr val="622100"/>
        </a:dk1>
        <a:lt1>
          <a:srgbClr val="FFFFFF"/>
        </a:lt1>
        <a:dk2>
          <a:srgbClr val="800000"/>
        </a:dk2>
        <a:lt2>
          <a:srgbClr val="FFFFCC"/>
        </a:lt2>
        <a:accent1>
          <a:srgbClr val="E42B00"/>
        </a:accent1>
        <a:accent2>
          <a:srgbClr val="996600"/>
        </a:accent2>
        <a:accent3>
          <a:srgbClr val="C0AAAA"/>
        </a:accent3>
        <a:accent4>
          <a:srgbClr val="DADADA"/>
        </a:accent4>
        <a:accent5>
          <a:srgbClr val="EFACAA"/>
        </a:accent5>
        <a:accent6>
          <a:srgbClr val="8A5C00"/>
        </a:accent6>
        <a:hlink>
          <a:srgbClr val="FADF6C"/>
        </a:hlink>
        <a:folHlink>
          <a:srgbClr val="FF9900"/>
        </a:folHlink>
      </a:clrScheme>
      <a:clrMap bg1="dk2" tx1="lt1" bg2="dk1" tx2="lt2" accent1="accent1" accent2="accent2" accent3="accent3" accent4="accent4" accent5="accent5" accent6="accent6" hlink="hlink" folHlink="folHlink"/>
    </a:extraClrScheme>
    <a:extraClrScheme>
      <a:clrScheme name="Globe 2">
        <a:dk1>
          <a:srgbClr val="5F4545"/>
        </a:dk1>
        <a:lt1>
          <a:srgbClr val="FFFFFF"/>
        </a:lt1>
        <a:dk2>
          <a:srgbClr val="8F6969"/>
        </a:dk2>
        <a:lt2>
          <a:srgbClr val="FFFFCC"/>
        </a:lt2>
        <a:accent1>
          <a:srgbClr val="CC6600"/>
        </a:accent1>
        <a:accent2>
          <a:srgbClr val="924C0C"/>
        </a:accent2>
        <a:accent3>
          <a:srgbClr val="C6B9B9"/>
        </a:accent3>
        <a:accent4>
          <a:srgbClr val="DADADA"/>
        </a:accent4>
        <a:accent5>
          <a:srgbClr val="E2B8AA"/>
        </a:accent5>
        <a:accent6>
          <a:srgbClr val="84440A"/>
        </a:accent6>
        <a:hlink>
          <a:srgbClr val="CFD375"/>
        </a:hlink>
        <a:folHlink>
          <a:srgbClr val="98BB91"/>
        </a:folHlink>
      </a:clrScheme>
      <a:clrMap bg1="dk2" tx1="lt1" bg2="dk1" tx2="lt2" accent1="accent1" accent2="accent2" accent3="accent3" accent4="accent4" accent5="accent5" accent6="accent6" hlink="hlink" folHlink="folHlink"/>
    </a:extraClrScheme>
    <a:extraClrScheme>
      <a:clrScheme name="Globe 3">
        <a:dk1>
          <a:srgbClr val="003B76"/>
        </a:dk1>
        <a:lt1>
          <a:srgbClr val="FFFFFF"/>
        </a:lt1>
        <a:dk2>
          <a:srgbClr val="0066CC"/>
        </a:dk2>
        <a:lt2>
          <a:srgbClr val="CCECFF"/>
        </a:lt2>
        <a:accent1>
          <a:srgbClr val="33CCCC"/>
        </a:accent1>
        <a:accent2>
          <a:srgbClr val="66CCFF"/>
        </a:accent2>
        <a:accent3>
          <a:srgbClr val="AAB8E2"/>
        </a:accent3>
        <a:accent4>
          <a:srgbClr val="DADADA"/>
        </a:accent4>
        <a:accent5>
          <a:srgbClr val="ADE2E2"/>
        </a:accent5>
        <a:accent6>
          <a:srgbClr val="5CB9E7"/>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Globe 4">
        <a:dk1>
          <a:srgbClr val="005856"/>
        </a:dk1>
        <a:lt1>
          <a:srgbClr val="FFFFFF"/>
        </a:lt1>
        <a:dk2>
          <a:srgbClr val="008080"/>
        </a:dk2>
        <a:lt2>
          <a:srgbClr val="FFFFCC"/>
        </a:lt2>
        <a:accent1>
          <a:srgbClr val="0099CC"/>
        </a:accent1>
        <a:accent2>
          <a:srgbClr val="00CCFF"/>
        </a:accent2>
        <a:accent3>
          <a:srgbClr val="AAC0C0"/>
        </a:accent3>
        <a:accent4>
          <a:srgbClr val="DADADA"/>
        </a:accent4>
        <a:accent5>
          <a:srgbClr val="AACAE2"/>
        </a:accent5>
        <a:accent6>
          <a:srgbClr val="00B9E7"/>
        </a:accent6>
        <a:hlink>
          <a:srgbClr val="1ACE9F"/>
        </a:hlink>
        <a:folHlink>
          <a:srgbClr val="948CCE"/>
        </a:folHlink>
      </a:clrScheme>
      <a:clrMap bg1="dk2" tx1="lt1" bg2="dk1" tx2="lt2" accent1="accent1" accent2="accent2" accent3="accent3" accent4="accent4" accent5="accent5" accent6="accent6" hlink="hlink" folHlink="folHlink"/>
    </a:extraClrScheme>
    <a:extraClrScheme>
      <a:clrScheme name="Globe 5">
        <a:dk1>
          <a:srgbClr val="3C5436"/>
        </a:dk1>
        <a:lt1>
          <a:srgbClr val="FFFFFF"/>
        </a:lt1>
        <a:dk2>
          <a:srgbClr val="5F8656"/>
        </a:dk2>
        <a:lt2>
          <a:srgbClr val="D6D8C0"/>
        </a:lt2>
        <a:accent1>
          <a:srgbClr val="61733D"/>
        </a:accent1>
        <a:accent2>
          <a:srgbClr val="324A39"/>
        </a:accent2>
        <a:accent3>
          <a:srgbClr val="B6C3B4"/>
        </a:accent3>
        <a:accent4>
          <a:srgbClr val="DADADA"/>
        </a:accent4>
        <a:accent5>
          <a:srgbClr val="B7BCAF"/>
        </a:accent5>
        <a:accent6>
          <a:srgbClr val="2C4233"/>
        </a:accent6>
        <a:hlink>
          <a:srgbClr val="73D588"/>
        </a:hlink>
        <a:folHlink>
          <a:srgbClr val="6F99B9"/>
        </a:folHlink>
      </a:clrScheme>
      <a:clrMap bg1="dk2" tx1="lt1" bg2="dk1" tx2="lt2" accent1="accent1" accent2="accent2" accent3="accent3" accent4="accent4" accent5="accent5" accent6="accent6" hlink="hlink" folHlink="folHlink"/>
    </a:extraClrScheme>
    <a:extraClrScheme>
      <a:clrScheme name="Globe 6">
        <a:dk1>
          <a:srgbClr val="5B7B65"/>
        </a:dk1>
        <a:lt1>
          <a:srgbClr val="FFFFFF"/>
        </a:lt1>
        <a:dk2>
          <a:srgbClr val="9ABE9D"/>
        </a:dk2>
        <a:lt2>
          <a:srgbClr val="336600"/>
        </a:lt2>
        <a:accent1>
          <a:srgbClr val="00CC66"/>
        </a:accent1>
        <a:accent2>
          <a:srgbClr val="4E7050"/>
        </a:accent2>
        <a:accent3>
          <a:srgbClr val="CADBCC"/>
        </a:accent3>
        <a:accent4>
          <a:srgbClr val="DADADA"/>
        </a:accent4>
        <a:accent5>
          <a:srgbClr val="AAE2B8"/>
        </a:accent5>
        <a:accent6>
          <a:srgbClr val="466548"/>
        </a:accent6>
        <a:hlink>
          <a:srgbClr val="FFFFCC"/>
        </a:hlink>
        <a:folHlink>
          <a:srgbClr val="9CE8A3"/>
        </a:folHlink>
      </a:clrScheme>
      <a:clrMap bg1="dk2" tx1="lt1" bg2="dk1" tx2="lt2" accent1="accent1" accent2="accent2" accent3="accent3" accent4="accent4" accent5="accent5" accent6="accent6" hlink="hlink" folHlink="folHlink"/>
    </a:extraClrScheme>
    <a:extraClrScheme>
      <a:clrScheme name="Globe 7">
        <a:dk1>
          <a:srgbClr val="4C4E44"/>
        </a:dk1>
        <a:lt1>
          <a:srgbClr val="FFFFFF"/>
        </a:lt1>
        <a:dk2>
          <a:srgbClr val="686B5D"/>
        </a:dk2>
        <a:lt2>
          <a:srgbClr val="D6D5C6"/>
        </a:lt2>
        <a:accent1>
          <a:srgbClr val="898D79"/>
        </a:accent1>
        <a:accent2>
          <a:srgbClr val="4D4F45"/>
        </a:accent2>
        <a:accent3>
          <a:srgbClr val="B9BAB6"/>
        </a:accent3>
        <a:accent4>
          <a:srgbClr val="DADADA"/>
        </a:accent4>
        <a:accent5>
          <a:srgbClr val="C4C5BE"/>
        </a:accent5>
        <a:accent6>
          <a:srgbClr val="45473E"/>
        </a:accent6>
        <a:hlink>
          <a:srgbClr val="58BE67"/>
        </a:hlink>
        <a:folHlink>
          <a:srgbClr val="C0C640"/>
        </a:folHlink>
      </a:clrScheme>
      <a:clrMap bg1="dk2" tx1="lt1" bg2="dk1" tx2="lt2" accent1="accent1" accent2="accent2" accent3="accent3" accent4="accent4" accent5="accent5" accent6="accent6" hlink="hlink" folHlink="folHlink"/>
    </a:extraClrScheme>
    <a:extraClrScheme>
      <a:clrScheme name="Globe 8">
        <a:dk1>
          <a:srgbClr val="000000"/>
        </a:dk1>
        <a:lt1>
          <a:srgbClr val="FFFFDD"/>
        </a:lt1>
        <a:dk2>
          <a:srgbClr val="000000"/>
        </a:dk2>
        <a:lt2>
          <a:srgbClr val="98977A"/>
        </a:lt2>
        <a:accent1>
          <a:srgbClr val="BDCDA7"/>
        </a:accent1>
        <a:accent2>
          <a:srgbClr val="A0D060"/>
        </a:accent2>
        <a:accent3>
          <a:srgbClr val="FFFFEB"/>
        </a:accent3>
        <a:accent4>
          <a:srgbClr val="000000"/>
        </a:accent4>
        <a:accent5>
          <a:srgbClr val="DBE3D0"/>
        </a:accent5>
        <a:accent6>
          <a:srgbClr val="91BC56"/>
        </a:accent6>
        <a:hlink>
          <a:srgbClr val="FADD4E"/>
        </a:hlink>
        <a:folHlink>
          <a:srgbClr val="CC990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Globe</Template>
  <TotalTime>287</TotalTime>
  <Words>897</Words>
  <Application>Microsoft Office PowerPoint</Application>
  <PresentationFormat>On-screen Show (4:3)</PresentationFormat>
  <Paragraphs>162</Paragraphs>
  <Slides>38</Slides>
  <Notes>0</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Globe</vt:lpstr>
      <vt:lpstr>MONASTERIES</vt:lpstr>
      <vt:lpstr>The Place of Monasteries in Medieval Society</vt:lpstr>
      <vt:lpstr>PowerPoint Presentation</vt:lpstr>
      <vt:lpstr>PowerPoint Presentation</vt:lpstr>
      <vt:lpstr>The Monastic Day</vt:lpstr>
      <vt:lpstr>The ‘canonical hours’</vt:lpstr>
      <vt:lpstr>Also</vt:lpstr>
      <vt:lpstr>Reading</vt:lpstr>
      <vt:lpstr>Reading leads to writing</vt:lpstr>
      <vt:lpstr>Networks of Monasteries</vt:lpstr>
      <vt:lpstr>Ways of ‘preserving the past’</vt:lpstr>
      <vt:lpstr>England 1066 to c. 1130</vt:lpstr>
      <vt:lpstr>CRISIS !!!!!</vt:lpstr>
      <vt:lpstr>Hemming of Worcester</vt:lpstr>
      <vt:lpstr>Also from Worcester:</vt:lpstr>
      <vt:lpstr>Durham and its antecedents</vt:lpstr>
      <vt:lpstr>Durham Cathedral</vt:lpstr>
      <vt:lpstr>Simeon of Durham</vt:lpstr>
      <vt:lpstr>Canterbury Cathedral</vt:lpstr>
      <vt:lpstr>Archbishop Lanfranc</vt:lpstr>
      <vt:lpstr>Eadmer, a monk (Anglo-Saxon)</vt:lpstr>
      <vt:lpstr>Selby: the first Norman monastery in the North</vt:lpstr>
      <vt:lpstr>The ‘History of the Monastery of Selby’</vt:lpstr>
      <vt:lpstr>Annals and Chronicles</vt:lpstr>
      <vt:lpstr>EASTER</vt:lpstr>
      <vt:lpstr>Easter Tables</vt:lpstr>
      <vt:lpstr>The Anglo-Saxon Chronicle</vt:lpstr>
      <vt:lpstr>ASC ‘A’ version, preface</vt:lpstr>
      <vt:lpstr>PowerPoint Presentation</vt:lpstr>
      <vt:lpstr>PowerPoint Presentation</vt:lpstr>
      <vt:lpstr>Interest in:</vt:lpstr>
      <vt:lpstr>Bede</vt:lpstr>
      <vt:lpstr>Features</vt:lpstr>
      <vt:lpstr>SO:</vt:lpstr>
      <vt:lpstr>Bede’s tomb at Durham</vt:lpstr>
      <vt:lpstr>William of Malmesbury</vt:lpstr>
      <vt:lpstr>Orderic Vitalis</vt:lpstr>
      <vt:lpstr>William of Jumièges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Janet Burton</dc:creator>
  <cp:lastModifiedBy>Administrator</cp:lastModifiedBy>
  <cp:revision>25</cp:revision>
  <cp:lastPrinted>1601-01-01T00:00:00Z</cp:lastPrinted>
  <dcterms:created xsi:type="dcterms:W3CDTF">1601-01-01T00:00:00Z</dcterms:created>
  <dcterms:modified xsi:type="dcterms:W3CDTF">2015-11-09T14:35:10Z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