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7" r:id="rId1"/>
  </p:sldMasterIdLst>
  <p:notesMasterIdLst>
    <p:notesMasterId r:id="rId3"/>
  </p:notes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20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1A14A6-0788-4271-84F1-663A40794660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106D30-C6AD-4709-9776-79F67E155D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2802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106D30-C6AD-4709-9776-79F67E155DB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580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71B1D-DA04-5330-1C64-B036A73051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CDF328-4A58-48F5-F2CF-DF01C356C2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E6583-F727-9F6F-B31F-17EEB17EBE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04A190-91DE-146E-05C9-A01782CFA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5E3571-7E7F-8397-480F-0E9F843D81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946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59744-80C6-6BB6-85E8-047FAD9070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7E8774-DD95-002D-A8F6-0F91CA4761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514B5-1B99-2B34-0C54-3DD9B7A120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913726-C9D3-904E-E1A2-8F5DDF5CB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270174-3538-481D-C49A-3AB8DFD42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586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C0DE8-2B17-937A-810F-5B3443F3F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0CE63E-94F1-406A-42AE-FED2287D0D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1C6EF8-F391-61B1-CF60-F8F5CA828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79DFED-5646-3B48-0873-234B09277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1D8EF8-211C-FA85-8BED-D2A774186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887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6EDB1-8211-CFDE-FCAF-E6204ACEC5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BA12E-6D2E-D7FB-685D-9B2F99A383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5E4D4B-DBD0-54AC-55A8-562AC411A2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A152E3-6E47-0411-0786-EA05446086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3D7C19-5588-6B2C-D7B7-1981925BEC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92047-FD56-7EE9-E170-511888B2F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13949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6360B-14CF-70CB-4867-F5E7399500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7E769F-B77E-FCA5-E15B-9792A1B3E8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A2BB42-B1E1-6B73-2890-BC403BF17A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C82323-9F5B-50F4-FAD0-29475E87A0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34D104-A9A9-00C5-18D1-26AC3ECCC2A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C48C7DB-6435-F5D9-FEFE-171A32DA0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DB6794B-0C0A-34E5-B27A-7CB68BAA7E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628C03-E8AF-BB4B-AF8F-02C9B1766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7144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8DA31-DEDF-8013-0D21-388C720F09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F12C03-413F-7FE2-CAA4-05FFA789E2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78BC6D-AAF3-E098-9672-CD7FEBE630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7B806B-465E-50FA-3FBC-E384B693D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451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ECEC38-F786-8C19-B1F6-0DEB1C9986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220DB2-AA9A-5D84-DAB2-80C3A420A8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707B3E-F6E1-A71E-AC0C-C38B57124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907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057C7-8572-DF4B-D847-2004625063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B5563D-A10D-A387-372B-6CFF696330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4A5373-AB22-91C9-4CC9-306366E059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F51920-F3DB-1ECA-DF4C-86A6073AF1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1A4C5C-7B38-3EF4-71C8-1655ECAAE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C76259-9D58-F3F2-0325-129B8C353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861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CAF22-AB16-3C69-B303-20889EB03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84059D-200C-CB4F-8C4F-7CBA25F0B9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7D7D33-B7EF-0103-388D-22017B6D45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A7EAA2-FF7C-037D-197F-C4616425AA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8E6FDD-BB87-5511-0203-532BA6F369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DF068A-21DA-D5C2-2053-A69AC2E1A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8996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EA850-354B-3028-F511-0B7FF6DD9B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1C9F17-0DF8-6801-1776-D513BCD140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C8B7EA-B6E7-D7DD-7EB7-480A00AB14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7FB2F1-9474-44ED-EC88-3604A94BD4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F3D5A1-B90C-6E4C-74F3-BFDBB8C9A5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8500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01F5A92-499E-D74A-108E-C1BBE97E069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B4B1B6-DC24-9629-A30E-F41E0E8805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FDAF15-3F0B-3EDE-40A2-4E3046E32E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E6FB9F-8C28-0C1C-83DC-465647C4DF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C6A598-FFF7-087A-5AB3-5AC4BB36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6613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5E3A2F-6BD7-DE0A-0DFC-E0F80BE59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0E32AD-FAA7-3FD1-D838-FCB80B8E34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73F103-E58D-ABB7-96BF-35B910B47E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691109-F4F8-4597-962C-A4F4B7960636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EA1C6E-AAAC-EDF2-9B41-5614F813DB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75DB5A-DF96-C72A-9745-D5FD80858E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3026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racks in sand">
            <a:extLst>
              <a:ext uri="{FF2B5EF4-FFF2-40B4-BE49-F238E27FC236}">
                <a16:creationId xmlns:a16="http://schemas.microsoft.com/office/drawing/2014/main" id="{41FDA4BB-480B-84F0-63BE-613A31EE33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5881"/>
            <a:ext cx="12191999" cy="682722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9CB5C66-00EA-45D7-7825-41ED9A850926}"/>
              </a:ext>
            </a:extLst>
          </p:cNvPr>
          <p:cNvSpPr txBox="1"/>
          <p:nvPr/>
        </p:nvSpPr>
        <p:spPr>
          <a:xfrm flipH="1">
            <a:off x="2885899" y="0"/>
            <a:ext cx="59902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Algerian" panose="04020705040A02060702" pitchFamily="82" charset="0"/>
              </a:rPr>
              <a:t>HOTEL DEL CASTELLON</a:t>
            </a:r>
            <a:endParaRPr lang="en-GB" sz="4000" dirty="0">
              <a:latin typeface="Algerian" panose="04020705040A02060702" pitchFamily="8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6F10C2-DE71-9748-9DF4-B0D8F3654220}"/>
              </a:ext>
            </a:extLst>
          </p:cNvPr>
          <p:cNvSpPr txBox="1"/>
          <p:nvPr/>
        </p:nvSpPr>
        <p:spPr>
          <a:xfrm>
            <a:off x="4548676" y="800188"/>
            <a:ext cx="26646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dobe Devanagari" panose="02040503050201020203" pitchFamily="18" charset="0"/>
                <a:cs typeface="Adobe Devanagari" panose="02040503050201020203" pitchFamily="18" charset="0"/>
              </a:rPr>
              <a:t>FIESTA IBICENCA</a:t>
            </a:r>
            <a:endParaRPr lang="en-GB" sz="2400" dirty="0">
              <a:latin typeface="Adobe Devanagari" panose="02040503050201020203" pitchFamily="18" charset="0"/>
              <a:cs typeface="Adobe Devanagari" panose="02040503050201020203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8E8808-0CF9-AEB5-F55C-33F331D46581}"/>
              </a:ext>
            </a:extLst>
          </p:cNvPr>
          <p:cNvSpPr txBox="1"/>
          <p:nvPr/>
        </p:nvSpPr>
        <p:spPr>
          <a:xfrm flipH="1">
            <a:off x="11023363" y="430886"/>
            <a:ext cx="120996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Per persona </a:t>
            </a:r>
          </a:p>
          <a:p>
            <a:r>
              <a:rPr lang="en-GB" dirty="0"/>
              <a:t>2 </a:t>
            </a:r>
            <a:r>
              <a:rPr lang="en-GB" dirty="0" err="1"/>
              <a:t>noches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2C1798-C8AE-0F7E-F226-D60953495331}"/>
              </a:ext>
            </a:extLst>
          </p:cNvPr>
          <p:cNvSpPr txBox="1"/>
          <p:nvPr/>
        </p:nvSpPr>
        <p:spPr>
          <a:xfrm>
            <a:off x="10331105" y="30777"/>
            <a:ext cx="11914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200€</a:t>
            </a:r>
            <a:endParaRPr lang="en-GB" sz="36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80E83A-BA41-07E2-68F4-AB71D3BC6A8F}"/>
              </a:ext>
            </a:extLst>
          </p:cNvPr>
          <p:cNvSpPr txBox="1"/>
          <p:nvPr/>
        </p:nvSpPr>
        <p:spPr>
          <a:xfrm flipH="1">
            <a:off x="9689178" y="1077187"/>
            <a:ext cx="241045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Alojamiento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Desayuno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Cena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Desfile</a:t>
            </a:r>
            <a:r>
              <a:rPr lang="en-US" dirty="0"/>
              <a:t> de </a:t>
            </a:r>
            <a:r>
              <a:rPr lang="en-US" dirty="0" err="1"/>
              <a:t>moda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Grand </a:t>
            </a:r>
            <a:r>
              <a:rPr lang="en-US" dirty="0" err="1"/>
              <a:t>noche</a:t>
            </a:r>
            <a:r>
              <a:rPr lang="en-US" dirty="0"/>
              <a:t> </a:t>
            </a:r>
            <a:r>
              <a:rPr lang="en-US" dirty="0" err="1"/>
              <a:t>blanca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En</a:t>
            </a:r>
            <a:r>
              <a:rPr lang="en-US" dirty="0"/>
              <a:t> buffet </a:t>
            </a:r>
            <a:r>
              <a:rPr lang="en-US" dirty="0" err="1"/>
              <a:t>libere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A7F867D-53AE-23F2-345F-C6773DFCA814}"/>
              </a:ext>
            </a:extLst>
          </p:cNvPr>
          <p:cNvCxnSpPr>
            <a:cxnSpLocks/>
          </p:cNvCxnSpPr>
          <p:nvPr/>
        </p:nvCxnSpPr>
        <p:spPr>
          <a:xfrm>
            <a:off x="9259803" y="982214"/>
            <a:ext cx="2839833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47704951-A145-C6E7-03EB-4B8BC2017044}"/>
              </a:ext>
            </a:extLst>
          </p:cNvPr>
          <p:cNvSpPr txBox="1"/>
          <p:nvPr/>
        </p:nvSpPr>
        <p:spPr>
          <a:xfrm>
            <a:off x="9360586" y="568036"/>
            <a:ext cx="1085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Incluido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C3C0BAD-8834-EEAB-2EE9-11E1AA573820}"/>
              </a:ext>
            </a:extLst>
          </p:cNvPr>
          <p:cNvSpPr txBox="1"/>
          <p:nvPr/>
        </p:nvSpPr>
        <p:spPr>
          <a:xfrm>
            <a:off x="4479635" y="1354155"/>
            <a:ext cx="25212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gerian" panose="04020705040A02060702" pitchFamily="82" charset="0"/>
              </a:rPr>
              <a:t>     NUESTRO  MENU</a:t>
            </a:r>
            <a:endParaRPr lang="en-GB" sz="2000" dirty="0">
              <a:latin typeface="Algerian" panose="04020705040A02060702" pitchFamily="8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CAC1154-528C-429D-AEB8-5AA7EB698958}"/>
              </a:ext>
            </a:extLst>
          </p:cNvPr>
          <p:cNvSpPr txBox="1"/>
          <p:nvPr/>
        </p:nvSpPr>
        <p:spPr>
          <a:xfrm>
            <a:off x="489528" y="1954350"/>
            <a:ext cx="230909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</a:t>
            </a:r>
            <a:r>
              <a:rPr lang="en-GB" dirty="0"/>
              <a:t>NTRANTES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Quesadilla</a:t>
            </a:r>
            <a:r>
              <a:rPr lang="en-US" dirty="0"/>
              <a:t> de Papa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Sopa</a:t>
            </a:r>
            <a:r>
              <a:rPr lang="en-US" dirty="0"/>
              <a:t> de </a:t>
            </a:r>
            <a:r>
              <a:rPr lang="en-US" dirty="0" err="1"/>
              <a:t>Marisco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Tacos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Enchiladas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1E77F2A-4B4F-D0BB-CDAF-F2FDBA1696FF}"/>
              </a:ext>
            </a:extLst>
          </p:cNvPr>
          <p:cNvSpPr txBox="1"/>
          <p:nvPr/>
        </p:nvSpPr>
        <p:spPr>
          <a:xfrm>
            <a:off x="4064000" y="1954350"/>
            <a:ext cx="211512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SEGUNDOS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Arroz negro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Paella Marinera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Carne asada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Cecina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B2D4712-F40A-D79D-2EE3-C3B0C28BB9B6}"/>
              </a:ext>
            </a:extLst>
          </p:cNvPr>
          <p:cNvSpPr txBox="1"/>
          <p:nvPr/>
        </p:nvSpPr>
        <p:spPr>
          <a:xfrm>
            <a:off x="6631709" y="2040439"/>
            <a:ext cx="20232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LOS DULCES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Fruta</a:t>
            </a:r>
            <a:r>
              <a:rPr lang="en-US" dirty="0"/>
              <a:t> del </a:t>
            </a:r>
            <a:r>
              <a:rPr lang="en-US" dirty="0" err="1"/>
              <a:t>tiempo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Arroz con leche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Crema </a:t>
            </a:r>
            <a:r>
              <a:rPr lang="en-US" dirty="0" err="1"/>
              <a:t>Catalana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Flan de </a:t>
            </a:r>
            <a:r>
              <a:rPr lang="en-US" dirty="0" err="1"/>
              <a:t>Vainilla</a:t>
            </a:r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5A62210-28D2-14FA-26FA-B086B0392E62}"/>
              </a:ext>
            </a:extLst>
          </p:cNvPr>
          <p:cNvSpPr txBox="1"/>
          <p:nvPr/>
        </p:nvSpPr>
        <p:spPr>
          <a:xfrm>
            <a:off x="0" y="5596178"/>
            <a:ext cx="38977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CENA NINOS</a:t>
            </a:r>
            <a:r>
              <a:rPr lang="en-GB" dirty="0"/>
              <a:t> HASTA 11 ANOS ……….30€</a:t>
            </a:r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FF7631B-237C-6000-BDCD-895495E17D75}"/>
              </a:ext>
            </a:extLst>
          </p:cNvPr>
          <p:cNvSpPr txBox="1"/>
          <p:nvPr/>
        </p:nvSpPr>
        <p:spPr>
          <a:xfrm>
            <a:off x="0" y="5873146"/>
            <a:ext cx="77400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SUPLEMENTO - EN HABITACION DOBLE USO INDIVIDUAL ……..40€</a:t>
            </a:r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1AB9941-DBBB-5499-B94D-80BADA49F629}"/>
              </a:ext>
            </a:extLst>
          </p:cNvPr>
          <p:cNvSpPr txBox="1"/>
          <p:nvPr/>
        </p:nvSpPr>
        <p:spPr>
          <a:xfrm flipH="1">
            <a:off x="489528" y="4137891"/>
            <a:ext cx="4793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Caldo</a:t>
            </a:r>
            <a:r>
              <a:rPr lang="en-US" dirty="0"/>
              <a:t> de </a:t>
            </a:r>
            <a:r>
              <a:rPr lang="en-US" dirty="0" err="1"/>
              <a:t>camaron</a:t>
            </a:r>
            <a:r>
              <a:rPr lang="en-US" dirty="0"/>
              <a:t>…………..16,59€</a:t>
            </a: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1798637-7C59-99C6-2343-5032EC712714}"/>
              </a:ext>
            </a:extLst>
          </p:cNvPr>
          <p:cNvSpPr txBox="1"/>
          <p:nvPr/>
        </p:nvSpPr>
        <p:spPr>
          <a:xfrm flipH="1">
            <a:off x="489528" y="4373270"/>
            <a:ext cx="32419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Pollo </a:t>
            </a:r>
            <a:r>
              <a:rPr lang="en-US" dirty="0" err="1"/>
              <a:t>monterrey</a:t>
            </a:r>
            <a:r>
              <a:rPr lang="en-US" dirty="0"/>
              <a:t>…………….15,59€</a:t>
            </a:r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08F8175-A8CE-2CB0-9471-0A512C347967}"/>
              </a:ext>
            </a:extLst>
          </p:cNvPr>
          <p:cNvSpPr txBox="1"/>
          <p:nvPr/>
        </p:nvSpPr>
        <p:spPr>
          <a:xfrm>
            <a:off x="471055" y="4615392"/>
            <a:ext cx="33989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Camarones </a:t>
            </a:r>
            <a:r>
              <a:rPr lang="en-US" dirty="0" err="1"/>
              <a:t>lalos</a:t>
            </a:r>
            <a:r>
              <a:rPr lang="en-US" dirty="0"/>
              <a:t>……………..22,29</a:t>
            </a:r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97A4F90-D7D5-1B65-22FF-091059765A5A}"/>
              </a:ext>
            </a:extLst>
          </p:cNvPr>
          <p:cNvSpPr txBox="1"/>
          <p:nvPr/>
        </p:nvSpPr>
        <p:spPr>
          <a:xfrm flipH="1">
            <a:off x="471055" y="4863663"/>
            <a:ext cx="34830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Huachinango</a:t>
            </a:r>
            <a:r>
              <a:rPr lang="en-US" dirty="0"/>
              <a:t>………………..18,89</a:t>
            </a:r>
            <a:endParaRPr lang="en-GB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CDB1213-35D5-37B6-7CE0-4BAC3AD2AAB6}"/>
              </a:ext>
            </a:extLst>
          </p:cNvPr>
          <p:cNvSpPr txBox="1"/>
          <p:nvPr/>
        </p:nvSpPr>
        <p:spPr>
          <a:xfrm>
            <a:off x="6964178" y="6155011"/>
            <a:ext cx="53573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Informacion</a:t>
            </a:r>
            <a:r>
              <a:rPr lang="en-US" dirty="0"/>
              <a:t> y </a:t>
            </a:r>
            <a:r>
              <a:rPr lang="en-US" dirty="0" err="1"/>
              <a:t>rezervas</a:t>
            </a:r>
            <a:r>
              <a:rPr lang="en-US" dirty="0"/>
              <a:t>: </a:t>
            </a:r>
            <a:r>
              <a:rPr lang="en-US" dirty="0" err="1"/>
              <a:t>Castellon,Nr</a:t>
            </a:r>
            <a:r>
              <a:rPr lang="en-US" dirty="0"/>
              <a:t>. 2  Tel.694345345</a:t>
            </a:r>
          </a:p>
          <a:p>
            <a:r>
              <a:rPr lang="en-US" dirty="0"/>
              <a:t>reservas@hotelcastellon.com</a:t>
            </a: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9ED9EF1-5BAA-CBCE-031D-984DED84D2C1}"/>
              </a:ext>
            </a:extLst>
          </p:cNvPr>
          <p:cNvSpPr txBox="1"/>
          <p:nvPr/>
        </p:nvSpPr>
        <p:spPr>
          <a:xfrm>
            <a:off x="7373941" y="4157918"/>
            <a:ext cx="397328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Algerian" panose="04020705040A02060702" pitchFamily="82" charset="0"/>
              </a:rPr>
              <a:t>QUE COMIENCE LA FIESTA</a:t>
            </a:r>
            <a:endParaRPr lang="en-GB" sz="4000" dirty="0">
              <a:latin typeface="Algerian" panose="04020705040A02060702" pitchFamily="82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DDB8FE9-5B7D-7A9F-1956-648F896FF906}"/>
              </a:ext>
            </a:extLst>
          </p:cNvPr>
          <p:cNvSpPr txBox="1"/>
          <p:nvPr/>
        </p:nvSpPr>
        <p:spPr>
          <a:xfrm>
            <a:off x="5675745" y="2937164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5BC4191-B5BE-B12E-BA38-9BC8B6460B61}"/>
              </a:ext>
            </a:extLst>
          </p:cNvPr>
          <p:cNvSpPr txBox="1"/>
          <p:nvPr/>
        </p:nvSpPr>
        <p:spPr>
          <a:xfrm>
            <a:off x="231140" y="83971"/>
            <a:ext cx="2170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Ioana </a:t>
            </a:r>
            <a:r>
              <a:rPr lang="en-US" sz="1400" dirty="0" err="1"/>
              <a:t>Mihailov</a:t>
            </a:r>
            <a:endParaRPr lang="en-US" sz="1400" dirty="0"/>
          </a:p>
          <a:p>
            <a:r>
              <a:rPr lang="en-US" sz="1400" dirty="0"/>
              <a:t>   2122611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7793557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189</TotalTime>
  <Words>120</Words>
  <Application>Microsoft Office PowerPoint</Application>
  <PresentationFormat>Widescreen</PresentationFormat>
  <Paragraphs>40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Adobe Devanagari</vt:lpstr>
      <vt:lpstr>Algerian</vt:lpstr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marius petraru</dc:creator>
  <cp:lastModifiedBy>marius petraru</cp:lastModifiedBy>
  <cp:revision>3</cp:revision>
  <dcterms:created xsi:type="dcterms:W3CDTF">2023-02-23T15:08:55Z</dcterms:created>
  <dcterms:modified xsi:type="dcterms:W3CDTF">2023-02-23T18:18:20Z</dcterms:modified>
</cp:coreProperties>
</file>