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68" r:id="rId4"/>
    <p:sldId id="258" r:id="rId5"/>
    <p:sldId id="259" r:id="rId6"/>
    <p:sldId id="260" r:id="rId7"/>
    <p:sldId id="267" r:id="rId8"/>
    <p:sldId id="261" r:id="rId9"/>
    <p:sldId id="262" r:id="rId10"/>
    <p:sldId id="263" r:id="rId11"/>
    <p:sldId id="264" r:id="rId12"/>
    <p:sldId id="266" r:id="rId13"/>
    <p:sldId id="265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52E1E6-5FC0-4963-B77B-9A5DD70A770C}" v="11" dt="2026-04-19T13:59:16.556"/>
    <p1510:client id="{B631F52B-D7B6-4896-B2FE-26C5CB72DE8D}" v="14" dt="2026-04-18T14:58:08.2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 snapToObjects="1">
      <p:cViewPr varScale="1">
        <p:scale>
          <a:sx n="106" d="100"/>
          <a:sy n="106" d="100"/>
        </p:scale>
        <p:origin x="1800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Maria Codrina Stanciu (2438025)" userId="8aa76712-79cb-494b-b02b-c69cd0a4ce45" providerId="ADAL" clId="{E94D2140-D959-4946-8746-12A33F103F76}"/>
    <pc:docChg chg="undo custSel addSld delSld modSld sldOrd">
      <pc:chgData name="Ana Maria Codrina Stanciu (2438025)" userId="8aa76712-79cb-494b-b02b-c69cd0a4ce45" providerId="ADAL" clId="{E94D2140-D959-4946-8746-12A33F103F76}" dt="2026-04-18T16:11:39.668" v="81" actId="20577"/>
      <pc:docMkLst>
        <pc:docMk/>
      </pc:docMkLst>
      <pc:sldChg chg="addSp delSp modSp mod delDesignElem">
        <pc:chgData name="Ana Maria Codrina Stanciu (2438025)" userId="8aa76712-79cb-494b-b02b-c69cd0a4ce45" providerId="ADAL" clId="{E94D2140-D959-4946-8746-12A33F103F76}" dt="2026-04-18T16:11:39.668" v="81" actId="20577"/>
        <pc:sldMkLst>
          <pc:docMk/>
          <pc:sldMk cId="0" sldId="256"/>
        </pc:sldMkLst>
        <pc:spChg chg="mod">
          <ac:chgData name="Ana Maria Codrina Stanciu (2438025)" userId="8aa76712-79cb-494b-b02b-c69cd0a4ce45" providerId="ADAL" clId="{E94D2140-D959-4946-8746-12A33F103F76}" dt="2026-04-18T16:11:39.668" v="81" actId="20577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6"/>
            <ac:spMk id="1047" creationId="{0C3CFCFE-6522-4333-8CB1-16DB80E7E9C2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6"/>
            <ac:spMk id="1048" creationId="{72C6E0B7-C37D-4D54-8F3E-8D9F9097F676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6"/>
            <ac:spMk id="1049" creationId="{B7B653ED-BC47-4D34-B612-473D6AFAD041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6"/>
            <ac:spMk id="1050" creationId="{B93D812D-BB26-4FDD-A218-F6F71E737600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6"/>
            <ac:spMk id="1051" creationId="{EEA99C6C-BC37-4408-9F74-3DDB1060B733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6"/>
            <ac:spMk id="1052" creationId="{924C0032-B592-45AB-AD23-5A4BD369B60B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6"/>
            <ac:spMk id="1053" creationId="{89BF1F84-E7C7-42A7-911D-8E48AF67110E}"/>
          </ac:spMkLst>
        </pc:spChg>
      </pc:sldChg>
      <pc:sldChg chg="addSp delSp delDesignElem">
        <pc:chgData name="Ana Maria Codrina Stanciu (2438025)" userId="8aa76712-79cb-494b-b02b-c69cd0a4ce45" providerId="ADAL" clId="{E94D2140-D959-4946-8746-12A33F103F76}" dt="2026-04-18T14:55:45.778" v="50"/>
        <pc:sldMkLst>
          <pc:docMk/>
          <pc:sldMk cId="0" sldId="257"/>
        </pc:sldMkLst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7"/>
            <ac:spMk id="21" creationId="{6DFBE54E-A701-4039-AC57-CF06B37CC626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7"/>
            <ac:spMk id="23" creationId="{D33A9890-FE1F-4F08-8EF4-FD2B43954605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7"/>
            <ac:spMk id="25" creationId="{92515798-C8A3-40E7-A830-82681C81A0CD}"/>
          </ac:spMkLst>
        </pc:spChg>
      </pc:sldChg>
      <pc:sldChg chg="addSp delSp delDesignElem">
        <pc:chgData name="Ana Maria Codrina Stanciu (2438025)" userId="8aa76712-79cb-494b-b02b-c69cd0a4ce45" providerId="ADAL" clId="{E94D2140-D959-4946-8746-12A33F103F76}" dt="2026-04-18T14:55:45.778" v="50"/>
        <pc:sldMkLst>
          <pc:docMk/>
          <pc:sldMk cId="0" sldId="258"/>
        </pc:sldMkLst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8"/>
            <ac:spMk id="10" creationId="{38ABDB68-E3D5-448E-97D3-06FFEF680193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8"/>
            <ac:spMk id="12" creationId="{B8DD7FEB-D9F3-4F5B-982C-36B0664D0205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8"/>
            <ac:spMk id="14" creationId="{96BA11E4-0636-4FA9-A836-2A4FB176449A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8"/>
            <ac:spMk id="16" creationId="{5681882E-BDD0-4311-AF62-E8019628524D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8"/>
            <ac:spMk id="18" creationId="{EADD3260-4BDA-459B-A162-5E1B897E38FC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8"/>
            <ac:spMk id="20" creationId="{283DA7DD-CA37-4ED7-8710-48E56B063BA4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8"/>
            <ac:spMk id="22" creationId="{B92F2E3C-66CD-4DEB-BA14-2A5912B65A21}"/>
          </ac:spMkLst>
        </pc:spChg>
      </pc:sldChg>
      <pc:sldChg chg="addSp delSp delDesignElem">
        <pc:chgData name="Ana Maria Codrina Stanciu (2438025)" userId="8aa76712-79cb-494b-b02b-c69cd0a4ce45" providerId="ADAL" clId="{E94D2140-D959-4946-8746-12A33F103F76}" dt="2026-04-18T14:55:45.778" v="50"/>
        <pc:sldMkLst>
          <pc:docMk/>
          <pc:sldMk cId="0" sldId="259"/>
        </pc:sldMkLst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59"/>
            <ac:spMk id="13" creationId="{F9ED434F-8767-46CC-B26B-5AF62FF01E66}"/>
          </ac:spMkLst>
        </pc:spChg>
        <pc:grpChg chg="add del">
          <ac:chgData name="Ana Maria Codrina Stanciu (2438025)" userId="8aa76712-79cb-494b-b02b-c69cd0a4ce45" providerId="ADAL" clId="{E94D2140-D959-4946-8746-12A33F103F76}" dt="2026-04-18T14:55:45.778" v="50"/>
          <ac:grpSpMkLst>
            <pc:docMk/>
            <pc:sldMk cId="0" sldId="259"/>
            <ac:grpSpMk id="9" creationId="{2F448CB3-7B4F-45D7-B7C0-DF553DF61453}"/>
          </ac:grpSpMkLst>
        </pc:grpChg>
      </pc:sldChg>
      <pc:sldChg chg="addSp delSp delDesignElem">
        <pc:chgData name="Ana Maria Codrina Stanciu (2438025)" userId="8aa76712-79cb-494b-b02b-c69cd0a4ce45" providerId="ADAL" clId="{E94D2140-D959-4946-8746-12A33F103F76}" dt="2026-04-18T14:55:45.778" v="50"/>
        <pc:sldMkLst>
          <pc:docMk/>
          <pc:sldMk cId="0" sldId="261"/>
        </pc:sldMkLst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61"/>
            <ac:spMk id="11" creationId="{6E0488BA-180E-40D8-8350-4B179179556B}"/>
          </ac:spMkLst>
        </pc:spChg>
      </pc:sldChg>
      <pc:sldChg chg="addSp delSp modSp delDesignElem">
        <pc:chgData name="Ana Maria Codrina Stanciu (2438025)" userId="8aa76712-79cb-494b-b02b-c69cd0a4ce45" providerId="ADAL" clId="{E94D2140-D959-4946-8746-12A33F103F76}" dt="2026-04-18T14:58:08.241" v="75"/>
        <pc:sldMkLst>
          <pc:docMk/>
          <pc:sldMk cId="0" sldId="262"/>
        </pc:sldMkLst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62"/>
            <ac:spMk id="18" creationId="{CC28BCC9-4093-4FD5-83EB-7EC297F51396}"/>
          </ac:spMkLst>
        </pc:spChg>
        <pc:grpChg chg="add del">
          <ac:chgData name="Ana Maria Codrina Stanciu (2438025)" userId="8aa76712-79cb-494b-b02b-c69cd0a4ce45" providerId="ADAL" clId="{E94D2140-D959-4946-8746-12A33F103F76}" dt="2026-04-18T14:55:45.778" v="50"/>
          <ac:grpSpMkLst>
            <pc:docMk/>
            <pc:sldMk cId="0" sldId="262"/>
            <ac:grpSpMk id="9" creationId="{08BCF048-8940-4354-B9EC-5AD74E283CE3}"/>
          </ac:grpSpMkLst>
        </pc:grpChg>
        <pc:graphicFrameChg chg="mod">
          <ac:chgData name="Ana Maria Codrina Stanciu (2438025)" userId="8aa76712-79cb-494b-b02b-c69cd0a4ce45" providerId="ADAL" clId="{E94D2140-D959-4946-8746-12A33F103F76}" dt="2026-04-18T14:58:08.241" v="75"/>
          <ac:graphicFrameMkLst>
            <pc:docMk/>
            <pc:sldMk cId="0" sldId="262"/>
            <ac:graphicFrameMk id="5" creationId="{CDD38BE4-A2CE-755B-E013-6F393BDB7EDB}"/>
          </ac:graphicFrameMkLst>
        </pc:graphicFrameChg>
      </pc:sldChg>
      <pc:sldChg chg="addSp delSp delDesignElem">
        <pc:chgData name="Ana Maria Codrina Stanciu (2438025)" userId="8aa76712-79cb-494b-b02b-c69cd0a4ce45" providerId="ADAL" clId="{E94D2140-D959-4946-8746-12A33F103F76}" dt="2026-04-18T14:55:45.778" v="50"/>
        <pc:sldMkLst>
          <pc:docMk/>
          <pc:sldMk cId="0" sldId="263"/>
        </pc:sldMkLst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63"/>
            <ac:spMk id="18" creationId="{CC28BCC9-4093-4FD5-83EB-7EC297F51396}"/>
          </ac:spMkLst>
        </pc:spChg>
        <pc:grpChg chg="add del">
          <ac:chgData name="Ana Maria Codrina Stanciu (2438025)" userId="8aa76712-79cb-494b-b02b-c69cd0a4ce45" providerId="ADAL" clId="{E94D2140-D959-4946-8746-12A33F103F76}" dt="2026-04-18T14:55:45.778" v="50"/>
          <ac:grpSpMkLst>
            <pc:docMk/>
            <pc:sldMk cId="0" sldId="263"/>
            <ac:grpSpMk id="17" creationId="{08BCF048-8940-4354-B9EC-5AD74E283CE3}"/>
          </ac:grpSpMkLst>
        </pc:grpChg>
      </pc:sldChg>
      <pc:sldChg chg="addSp delSp delDesignElem">
        <pc:chgData name="Ana Maria Codrina Stanciu (2438025)" userId="8aa76712-79cb-494b-b02b-c69cd0a4ce45" providerId="ADAL" clId="{E94D2140-D959-4946-8746-12A33F103F76}" dt="2026-04-18T14:55:45.778" v="50"/>
        <pc:sldMkLst>
          <pc:docMk/>
          <pc:sldMk cId="0" sldId="264"/>
        </pc:sldMkLst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64"/>
            <ac:spMk id="18" creationId="{CC28BCC9-4093-4FD5-83EB-7EC297F51396}"/>
          </ac:spMkLst>
        </pc:spChg>
        <pc:grpChg chg="add del">
          <ac:chgData name="Ana Maria Codrina Stanciu (2438025)" userId="8aa76712-79cb-494b-b02b-c69cd0a4ce45" providerId="ADAL" clId="{E94D2140-D959-4946-8746-12A33F103F76}" dt="2026-04-18T14:55:45.778" v="50"/>
          <ac:grpSpMkLst>
            <pc:docMk/>
            <pc:sldMk cId="0" sldId="264"/>
            <ac:grpSpMk id="9" creationId="{08BCF048-8940-4354-B9EC-5AD74E283CE3}"/>
          </ac:grpSpMkLst>
        </pc:grpChg>
      </pc:sldChg>
      <pc:sldChg chg="addSp delSp delDesignElem">
        <pc:chgData name="Ana Maria Codrina Stanciu (2438025)" userId="8aa76712-79cb-494b-b02b-c69cd0a4ce45" providerId="ADAL" clId="{E94D2140-D959-4946-8746-12A33F103F76}" dt="2026-04-18T14:55:45.778" v="50"/>
        <pc:sldMkLst>
          <pc:docMk/>
          <pc:sldMk cId="0" sldId="265"/>
        </pc:sldMkLst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0" sldId="265"/>
            <ac:spMk id="18" creationId="{CC28BCC9-4093-4FD5-83EB-7EC297F51396}"/>
          </ac:spMkLst>
        </pc:spChg>
        <pc:grpChg chg="add del">
          <ac:chgData name="Ana Maria Codrina Stanciu (2438025)" userId="8aa76712-79cb-494b-b02b-c69cd0a4ce45" providerId="ADAL" clId="{E94D2140-D959-4946-8746-12A33F103F76}" dt="2026-04-18T14:55:45.778" v="50"/>
          <ac:grpSpMkLst>
            <pc:docMk/>
            <pc:sldMk cId="0" sldId="265"/>
            <ac:grpSpMk id="9" creationId="{08BCF048-8940-4354-B9EC-5AD74E283CE3}"/>
          </ac:grpSpMkLst>
        </pc:grpChg>
      </pc:sldChg>
      <pc:sldChg chg="modSp new del ord">
        <pc:chgData name="Ana Maria Codrina Stanciu (2438025)" userId="8aa76712-79cb-494b-b02b-c69cd0a4ce45" providerId="ADAL" clId="{E94D2140-D959-4946-8746-12A33F103F76}" dt="2026-04-18T14:41:33.913" v="4" actId="2696"/>
        <pc:sldMkLst>
          <pc:docMk/>
          <pc:sldMk cId="1136092828" sldId="266"/>
        </pc:sldMkLst>
        <pc:spChg chg="mod">
          <ac:chgData name="Ana Maria Codrina Stanciu (2438025)" userId="8aa76712-79cb-494b-b02b-c69cd0a4ce45" providerId="ADAL" clId="{E94D2140-D959-4946-8746-12A33F103F76}" dt="2026-04-18T14:40:00.092" v="3"/>
          <ac:spMkLst>
            <pc:docMk/>
            <pc:sldMk cId="1136092828" sldId="266"/>
            <ac:spMk id="2" creationId="{874327B7-78B1-CDBE-9DF1-F06BF5F83E98}"/>
          </ac:spMkLst>
        </pc:spChg>
      </pc:sldChg>
      <pc:sldChg chg="addSp delSp modSp new mod ord setBg setClrOvrMap delDesignElem">
        <pc:chgData name="Ana Maria Codrina Stanciu (2438025)" userId="8aa76712-79cb-494b-b02b-c69cd0a4ce45" providerId="ADAL" clId="{E94D2140-D959-4946-8746-12A33F103F76}" dt="2026-04-18T14:57:01.338" v="74" actId="207"/>
        <pc:sldMkLst>
          <pc:docMk/>
          <pc:sldMk cId="2512267507" sldId="266"/>
        </pc:sldMkLst>
        <pc:spChg chg="add mod">
          <ac:chgData name="Ana Maria Codrina Stanciu (2438025)" userId="8aa76712-79cb-494b-b02b-c69cd0a4ce45" providerId="ADAL" clId="{E94D2140-D959-4946-8746-12A33F103F76}" dt="2026-04-18T14:57:01.338" v="74" actId="207"/>
          <ac:spMkLst>
            <pc:docMk/>
            <pc:sldMk cId="2512267507" sldId="266"/>
            <ac:spMk id="3" creationId="{EA23440D-009A-1562-2787-55AFCD49EE80}"/>
          </ac:spMkLst>
        </pc:spChg>
        <pc:spChg chg="add del mod">
          <ac:chgData name="Ana Maria Codrina Stanciu (2438025)" userId="8aa76712-79cb-494b-b02b-c69cd0a4ce45" providerId="ADAL" clId="{E94D2140-D959-4946-8746-12A33F103F76}" dt="2026-04-18T14:55:51.331" v="59" actId="931"/>
          <ac:spMkLst>
            <pc:docMk/>
            <pc:sldMk cId="2512267507" sldId="266"/>
            <ac:spMk id="6" creationId="{DB40833D-3DCD-EA72-93EE-652C3152595F}"/>
          </ac:spMkLst>
        </pc:spChg>
        <pc:spChg chg="add del">
          <ac:chgData name="Ana Maria Codrina Stanciu (2438025)" userId="8aa76712-79cb-494b-b02b-c69cd0a4ce45" providerId="ADAL" clId="{E94D2140-D959-4946-8746-12A33F103F76}" dt="2026-04-18T14:51:48.478" v="12" actId="26606"/>
          <ac:spMkLst>
            <pc:docMk/>
            <pc:sldMk cId="2512267507" sldId="266"/>
            <ac:spMk id="12" creationId="{B8144315-1C5A-4185-A952-25D98D303D46}"/>
          </ac:spMkLst>
        </pc:spChg>
        <pc:spChg chg="add del">
          <ac:chgData name="Ana Maria Codrina Stanciu (2438025)" userId="8aa76712-79cb-494b-b02b-c69cd0a4ce45" providerId="ADAL" clId="{E94D2140-D959-4946-8746-12A33F103F76}" dt="2026-04-18T14:51:48.478" v="12" actId="26606"/>
          <ac:spMkLst>
            <pc:docMk/>
            <pc:sldMk cId="2512267507" sldId="266"/>
            <ac:spMk id="14" creationId="{11CAC6F2-0806-417B-BF5D-5AEF6195FA49}"/>
          </ac:spMkLst>
        </pc:spChg>
        <pc:spChg chg="add del">
          <ac:chgData name="Ana Maria Codrina Stanciu (2438025)" userId="8aa76712-79cb-494b-b02b-c69cd0a4ce45" providerId="ADAL" clId="{E94D2140-D959-4946-8746-12A33F103F76}" dt="2026-04-18T14:51:48.478" v="12" actId="26606"/>
          <ac:spMkLst>
            <pc:docMk/>
            <pc:sldMk cId="2512267507" sldId="266"/>
            <ac:spMk id="16" creationId="{D4723B02-0AAB-4F6E-BA41-8ED99D559D93}"/>
          </ac:spMkLst>
        </pc:spChg>
        <pc:spChg chg="add del">
          <ac:chgData name="Ana Maria Codrina Stanciu (2438025)" userId="8aa76712-79cb-494b-b02b-c69cd0a4ce45" providerId="ADAL" clId="{E94D2140-D959-4946-8746-12A33F103F76}" dt="2026-04-18T14:51:52.734" v="14" actId="26606"/>
          <ac:spMkLst>
            <pc:docMk/>
            <pc:sldMk cId="2512267507" sldId="266"/>
            <ac:spMk id="21" creationId="{B8144315-1C5A-4185-A952-25D98D303D46}"/>
          </ac:spMkLst>
        </pc:spChg>
        <pc:spChg chg="add del">
          <ac:chgData name="Ana Maria Codrina Stanciu (2438025)" userId="8aa76712-79cb-494b-b02b-c69cd0a4ce45" providerId="ADAL" clId="{E94D2140-D959-4946-8746-12A33F103F76}" dt="2026-04-18T14:51:52.734" v="14" actId="26606"/>
          <ac:spMkLst>
            <pc:docMk/>
            <pc:sldMk cId="2512267507" sldId="266"/>
            <ac:spMk id="22" creationId="{11CAC6F2-0806-417B-BF5D-5AEF6195FA49}"/>
          </ac:spMkLst>
        </pc:spChg>
        <pc:spChg chg="add del">
          <ac:chgData name="Ana Maria Codrina Stanciu (2438025)" userId="8aa76712-79cb-494b-b02b-c69cd0a4ce45" providerId="ADAL" clId="{E94D2140-D959-4946-8746-12A33F103F76}" dt="2026-04-18T14:51:52.734" v="14" actId="26606"/>
          <ac:spMkLst>
            <pc:docMk/>
            <pc:sldMk cId="2512267507" sldId="266"/>
            <ac:spMk id="23" creationId="{D4723B02-0AAB-4F6E-BA41-8ED99D559D93}"/>
          </ac:spMkLst>
        </pc:spChg>
        <pc:spChg chg="add del">
          <ac:chgData name="Ana Maria Codrina Stanciu (2438025)" userId="8aa76712-79cb-494b-b02b-c69cd0a4ce45" providerId="ADAL" clId="{E94D2140-D959-4946-8746-12A33F103F76}" dt="2026-04-18T14:51:55.405" v="16" actId="26606"/>
          <ac:spMkLst>
            <pc:docMk/>
            <pc:sldMk cId="2512267507" sldId="266"/>
            <ac:spMk id="26" creationId="{B8144315-1C5A-4185-A952-25D98D303D46}"/>
          </ac:spMkLst>
        </pc:spChg>
        <pc:spChg chg="add del">
          <ac:chgData name="Ana Maria Codrina Stanciu (2438025)" userId="8aa76712-79cb-494b-b02b-c69cd0a4ce45" providerId="ADAL" clId="{E94D2140-D959-4946-8746-12A33F103F76}" dt="2026-04-18T14:51:55.405" v="16" actId="26606"/>
          <ac:spMkLst>
            <pc:docMk/>
            <pc:sldMk cId="2512267507" sldId="266"/>
            <ac:spMk id="27" creationId="{4E212B76-74CB-461F-90A3-EF4F2397A883}"/>
          </ac:spMkLst>
        </pc:spChg>
        <pc:spChg chg="add del">
          <ac:chgData name="Ana Maria Codrina Stanciu (2438025)" userId="8aa76712-79cb-494b-b02b-c69cd0a4ce45" providerId="ADAL" clId="{E94D2140-D959-4946-8746-12A33F103F76}" dt="2026-04-18T14:51:55.405" v="16" actId="26606"/>
          <ac:spMkLst>
            <pc:docMk/>
            <pc:sldMk cId="2512267507" sldId="266"/>
            <ac:spMk id="28" creationId="{81E746D0-4B37-4869-B2EF-79D5F0FFFBC9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2512267507" sldId="266"/>
            <ac:spMk id="33" creationId="{B8144315-1C5A-4185-A952-25D98D303D46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2512267507" sldId="266"/>
            <ac:spMk id="34" creationId="{4E212B76-74CB-461F-90A3-EF4F2397A883}"/>
          </ac:spMkLst>
        </pc:spChg>
        <pc:spChg chg="add del">
          <ac:chgData name="Ana Maria Codrina Stanciu (2438025)" userId="8aa76712-79cb-494b-b02b-c69cd0a4ce45" providerId="ADAL" clId="{E94D2140-D959-4946-8746-12A33F103F76}" dt="2026-04-18T14:55:45.778" v="50"/>
          <ac:spMkLst>
            <pc:docMk/>
            <pc:sldMk cId="2512267507" sldId="266"/>
            <ac:spMk id="35" creationId="{81E746D0-4B37-4869-B2EF-79D5F0FFFBC9}"/>
          </ac:spMkLst>
        </pc:spChg>
        <pc:grpChg chg="add del">
          <ac:chgData name="Ana Maria Codrina Stanciu (2438025)" userId="8aa76712-79cb-494b-b02b-c69cd0a4ce45" providerId="ADAL" clId="{E94D2140-D959-4946-8746-12A33F103F76}" dt="2026-04-18T14:51:48.478" v="12" actId="26606"/>
          <ac:grpSpMkLst>
            <pc:docMk/>
            <pc:sldMk cId="2512267507" sldId="266"/>
            <ac:grpSpMk id="8" creationId="{4091D54B-59AB-4A5E-8E9E-0421BD66D4FB}"/>
          </ac:grpSpMkLst>
        </pc:grpChg>
        <pc:grpChg chg="add del">
          <ac:chgData name="Ana Maria Codrina Stanciu (2438025)" userId="8aa76712-79cb-494b-b02b-c69cd0a4ce45" providerId="ADAL" clId="{E94D2140-D959-4946-8746-12A33F103F76}" dt="2026-04-18T14:51:52.734" v="14" actId="26606"/>
          <ac:grpSpMkLst>
            <pc:docMk/>
            <pc:sldMk cId="2512267507" sldId="266"/>
            <ac:grpSpMk id="18" creationId="{4091D54B-59AB-4A5E-8E9E-0421BD66D4FB}"/>
          </ac:grpSpMkLst>
        </pc:grpChg>
        <pc:grpChg chg="add del">
          <ac:chgData name="Ana Maria Codrina Stanciu (2438025)" userId="8aa76712-79cb-494b-b02b-c69cd0a4ce45" providerId="ADAL" clId="{E94D2140-D959-4946-8746-12A33F103F76}" dt="2026-04-18T14:51:55.405" v="16" actId="26606"/>
          <ac:grpSpMkLst>
            <pc:docMk/>
            <pc:sldMk cId="2512267507" sldId="266"/>
            <ac:grpSpMk id="25" creationId="{4091D54B-59AB-4A5E-8E9E-0421BD66D4FB}"/>
          </ac:grpSpMkLst>
        </pc:grpChg>
        <pc:grpChg chg="add del">
          <ac:chgData name="Ana Maria Codrina Stanciu (2438025)" userId="8aa76712-79cb-494b-b02b-c69cd0a4ce45" providerId="ADAL" clId="{E94D2140-D959-4946-8746-12A33F103F76}" dt="2026-04-18T14:55:45.778" v="50"/>
          <ac:grpSpMkLst>
            <pc:docMk/>
            <pc:sldMk cId="2512267507" sldId="266"/>
            <ac:grpSpMk id="30" creationId="{4091D54B-59AB-4A5E-8E9E-0421BD66D4FB}"/>
          </ac:grpSpMkLst>
        </pc:grpChg>
        <pc:graphicFrameChg chg="add mod ord modGraphic">
          <ac:chgData name="Ana Maria Codrina Stanciu (2438025)" userId="8aa76712-79cb-494b-b02b-c69cd0a4ce45" providerId="ADAL" clId="{E94D2140-D959-4946-8746-12A33F103F76}" dt="2026-04-18T14:56:52.302" v="73" actId="14100"/>
          <ac:graphicFrameMkLst>
            <pc:docMk/>
            <pc:sldMk cId="2512267507" sldId="266"/>
            <ac:graphicFrameMk id="2" creationId="{510F2568-A482-CDDE-6295-EFC229CD191F}"/>
          </ac:graphicFrameMkLst>
        </pc:graphicFrameChg>
        <pc:picChg chg="add mod">
          <ac:chgData name="Ana Maria Codrina Stanciu (2438025)" userId="8aa76712-79cb-494b-b02b-c69cd0a4ce45" providerId="ADAL" clId="{E94D2140-D959-4946-8746-12A33F103F76}" dt="2026-04-18T14:55:50.671" v="58" actId="1076"/>
          <ac:picMkLst>
            <pc:docMk/>
            <pc:sldMk cId="2512267507" sldId="266"/>
            <ac:picMk id="5" creationId="{1D853248-CDE0-2432-970D-B2EBAE4CD3E3}"/>
          </ac:picMkLst>
        </pc:picChg>
      </pc:sldChg>
    </pc:docChg>
  </pc:docChgLst>
  <pc:docChgLst>
    <pc:chgData name="Ana Maria Codrina Stanciu (2438025)" userId="8aa76712-79cb-494b-b02b-c69cd0a4ce45" providerId="ADAL" clId="{37AA100B-E917-4A1E-8D79-D96F9EBBF0EB}"/>
    <pc:docChg chg="undo custSel addSld delSld modSld sldOrd">
      <pc:chgData name="Ana Maria Codrina Stanciu (2438025)" userId="8aa76712-79cb-494b-b02b-c69cd0a4ce45" providerId="ADAL" clId="{37AA100B-E917-4A1E-8D79-D96F9EBBF0EB}" dt="2026-04-19T14:26:18.828" v="1343" actId="20577"/>
      <pc:docMkLst>
        <pc:docMk/>
      </pc:docMkLst>
      <pc:sldChg chg="modSp mod">
        <pc:chgData name="Ana Maria Codrina Stanciu (2438025)" userId="8aa76712-79cb-494b-b02b-c69cd0a4ce45" providerId="ADAL" clId="{37AA100B-E917-4A1E-8D79-D96F9EBBF0EB}" dt="2026-04-19T14:26:18.828" v="1343" actId="20577"/>
        <pc:sldMkLst>
          <pc:docMk/>
          <pc:sldMk cId="0" sldId="257"/>
        </pc:sldMkLst>
        <pc:spChg chg="mod">
          <ac:chgData name="Ana Maria Codrina Stanciu (2438025)" userId="8aa76712-79cb-494b-b02b-c69cd0a4ce45" providerId="ADAL" clId="{37AA100B-E917-4A1E-8D79-D96F9EBBF0EB}" dt="2026-04-19T14:26:18.828" v="1343" actId="20577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Ana Maria Codrina Stanciu (2438025)" userId="8aa76712-79cb-494b-b02b-c69cd0a4ce45" providerId="ADAL" clId="{37AA100B-E917-4A1E-8D79-D96F9EBBF0EB}" dt="2026-04-19T13:22:23.579" v="77" actId="20577"/>
        <pc:sldMkLst>
          <pc:docMk/>
          <pc:sldMk cId="0" sldId="258"/>
        </pc:sldMkLst>
        <pc:spChg chg="mod">
          <ac:chgData name="Ana Maria Codrina Stanciu (2438025)" userId="8aa76712-79cb-494b-b02b-c69cd0a4ce45" providerId="ADAL" clId="{37AA100B-E917-4A1E-8D79-D96F9EBBF0EB}" dt="2026-04-19T13:22:23.579" v="77" actId="20577"/>
          <ac:spMkLst>
            <pc:docMk/>
            <pc:sldMk cId="0" sldId="258"/>
            <ac:spMk id="2" creationId="{00000000-0000-0000-0000-000000000000}"/>
          </ac:spMkLst>
        </pc:spChg>
      </pc:sldChg>
      <pc:sldChg chg="modSp mod">
        <pc:chgData name="Ana Maria Codrina Stanciu (2438025)" userId="8aa76712-79cb-494b-b02b-c69cd0a4ce45" providerId="ADAL" clId="{37AA100B-E917-4A1E-8D79-D96F9EBBF0EB}" dt="2026-04-19T14:25:03.134" v="1324" actId="20577"/>
        <pc:sldMkLst>
          <pc:docMk/>
          <pc:sldMk cId="0" sldId="263"/>
        </pc:sldMkLst>
        <pc:graphicFrameChg chg="modGraphic">
          <ac:chgData name="Ana Maria Codrina Stanciu (2438025)" userId="8aa76712-79cb-494b-b02b-c69cd0a4ce45" providerId="ADAL" clId="{37AA100B-E917-4A1E-8D79-D96F9EBBF0EB}" dt="2026-04-19T14:25:03.134" v="1324" actId="20577"/>
          <ac:graphicFrameMkLst>
            <pc:docMk/>
            <pc:sldMk cId="0" sldId="263"/>
            <ac:graphicFrameMk id="22" creationId="{7586539E-3802-012F-D254-1952EB377CFD}"/>
          </ac:graphicFrameMkLst>
        </pc:graphicFrameChg>
      </pc:sldChg>
      <pc:sldChg chg="addSp delSp modSp new mod ord">
        <pc:chgData name="Ana Maria Codrina Stanciu (2438025)" userId="8aa76712-79cb-494b-b02b-c69cd0a4ce45" providerId="ADAL" clId="{37AA100B-E917-4A1E-8D79-D96F9EBBF0EB}" dt="2026-04-19T14:00:27.903" v="1046" actId="113"/>
        <pc:sldMkLst>
          <pc:docMk/>
          <pc:sldMk cId="3282785896" sldId="267"/>
        </pc:sldMkLst>
        <pc:spChg chg="add del mod">
          <ac:chgData name="Ana Maria Codrina Stanciu (2438025)" userId="8aa76712-79cb-494b-b02b-c69cd0a4ce45" providerId="ADAL" clId="{37AA100B-E917-4A1E-8D79-D96F9EBBF0EB}" dt="2026-04-19T13:20:13.199" v="41"/>
          <ac:spMkLst>
            <pc:docMk/>
            <pc:sldMk cId="3282785896" sldId="267"/>
            <ac:spMk id="2" creationId="{FFE3EE0A-E8D2-D16A-9E95-BA0F702FED89}"/>
          </ac:spMkLst>
        </pc:spChg>
        <pc:spChg chg="add mod">
          <ac:chgData name="Ana Maria Codrina Stanciu (2438025)" userId="8aa76712-79cb-494b-b02b-c69cd0a4ce45" providerId="ADAL" clId="{37AA100B-E917-4A1E-8D79-D96F9EBBF0EB}" dt="2026-04-19T13:36:01.690" v="584" actId="255"/>
          <ac:spMkLst>
            <pc:docMk/>
            <pc:sldMk cId="3282785896" sldId="267"/>
            <ac:spMk id="3" creationId="{476597E3-8EA2-3321-24A7-8392817C4289}"/>
          </ac:spMkLst>
        </pc:spChg>
        <pc:spChg chg="add mod">
          <ac:chgData name="Ana Maria Codrina Stanciu (2438025)" userId="8aa76712-79cb-494b-b02b-c69cd0a4ce45" providerId="ADAL" clId="{37AA100B-E917-4A1E-8D79-D96F9EBBF0EB}" dt="2026-04-19T13:36:13.109" v="586" actId="255"/>
          <ac:spMkLst>
            <pc:docMk/>
            <pc:sldMk cId="3282785896" sldId="267"/>
            <ac:spMk id="4" creationId="{CFA8C82F-B4ED-2A1D-9EBA-AAC7BCE38E90}"/>
          </ac:spMkLst>
        </pc:spChg>
        <pc:spChg chg="add mod">
          <ac:chgData name="Ana Maria Codrina Stanciu (2438025)" userId="8aa76712-79cb-494b-b02b-c69cd0a4ce45" providerId="ADAL" clId="{37AA100B-E917-4A1E-8D79-D96F9EBBF0EB}" dt="2026-04-19T13:56:37.637" v="804" actId="113"/>
          <ac:spMkLst>
            <pc:docMk/>
            <pc:sldMk cId="3282785896" sldId="267"/>
            <ac:spMk id="5" creationId="{C7E24822-2B8C-E626-052E-624192F33696}"/>
          </ac:spMkLst>
        </pc:spChg>
        <pc:spChg chg="add del mod">
          <ac:chgData name="Ana Maria Codrina Stanciu (2438025)" userId="8aa76712-79cb-494b-b02b-c69cd0a4ce45" providerId="ADAL" clId="{37AA100B-E917-4A1E-8D79-D96F9EBBF0EB}" dt="2026-04-19T13:56:31.822" v="803"/>
          <ac:spMkLst>
            <pc:docMk/>
            <pc:sldMk cId="3282785896" sldId="267"/>
            <ac:spMk id="6" creationId="{A251F9A7-2B0D-FBAF-8043-0DEE49F6F864}"/>
          </ac:spMkLst>
        </pc:spChg>
        <pc:spChg chg="add mod">
          <ac:chgData name="Ana Maria Codrina Stanciu (2438025)" userId="8aa76712-79cb-494b-b02b-c69cd0a4ce45" providerId="ADAL" clId="{37AA100B-E917-4A1E-8D79-D96F9EBBF0EB}" dt="2026-04-19T13:56:41.566" v="805" actId="113"/>
          <ac:spMkLst>
            <pc:docMk/>
            <pc:sldMk cId="3282785896" sldId="267"/>
            <ac:spMk id="7" creationId="{36124FCF-77B7-B991-8333-50B797ACCC6B}"/>
          </ac:spMkLst>
        </pc:spChg>
        <pc:spChg chg="add mod">
          <ac:chgData name="Ana Maria Codrina Stanciu (2438025)" userId="8aa76712-79cb-494b-b02b-c69cd0a4ce45" providerId="ADAL" clId="{37AA100B-E917-4A1E-8D79-D96F9EBBF0EB}" dt="2026-04-19T13:58:55.055" v="970" actId="113"/>
          <ac:spMkLst>
            <pc:docMk/>
            <pc:sldMk cId="3282785896" sldId="267"/>
            <ac:spMk id="8" creationId="{24CF08CD-228D-6EDE-3006-2C32D9438303}"/>
          </ac:spMkLst>
        </pc:spChg>
        <pc:spChg chg="add mod">
          <ac:chgData name="Ana Maria Codrina Stanciu (2438025)" userId="8aa76712-79cb-494b-b02b-c69cd0a4ce45" providerId="ADAL" clId="{37AA100B-E917-4A1E-8D79-D96F9EBBF0EB}" dt="2026-04-19T14:00:27.903" v="1046" actId="113"/>
          <ac:spMkLst>
            <pc:docMk/>
            <pc:sldMk cId="3282785896" sldId="267"/>
            <ac:spMk id="9" creationId="{13376FBE-C4A9-46E5-947B-E427FF46FB00}"/>
          </ac:spMkLst>
        </pc:spChg>
      </pc:sldChg>
      <pc:sldChg chg="addSp delSp modSp new mod ord">
        <pc:chgData name="Ana Maria Codrina Stanciu (2438025)" userId="8aa76712-79cb-494b-b02b-c69cd0a4ce45" providerId="ADAL" clId="{37AA100B-E917-4A1E-8D79-D96F9EBBF0EB}" dt="2026-04-19T14:06:39.031" v="1300" actId="20577"/>
        <pc:sldMkLst>
          <pc:docMk/>
          <pc:sldMk cId="352276603" sldId="268"/>
        </pc:sldMkLst>
        <pc:spChg chg="add del mod">
          <ac:chgData name="Ana Maria Codrina Stanciu (2438025)" userId="8aa76712-79cb-494b-b02b-c69cd0a4ce45" providerId="ADAL" clId="{37AA100B-E917-4A1E-8D79-D96F9EBBF0EB}" dt="2026-04-19T13:24:41.527" v="154" actId="478"/>
          <ac:spMkLst>
            <pc:docMk/>
            <pc:sldMk cId="352276603" sldId="268"/>
            <ac:spMk id="2" creationId="{1D8CCDED-CE22-8025-B0A9-093675EA8C3F}"/>
          </ac:spMkLst>
        </pc:spChg>
        <pc:spChg chg="add del mod">
          <ac:chgData name="Ana Maria Codrina Stanciu (2438025)" userId="8aa76712-79cb-494b-b02b-c69cd0a4ce45" providerId="ADAL" clId="{37AA100B-E917-4A1E-8D79-D96F9EBBF0EB}" dt="2026-04-19T13:26:33.330" v="279"/>
          <ac:spMkLst>
            <pc:docMk/>
            <pc:sldMk cId="352276603" sldId="268"/>
            <ac:spMk id="3" creationId="{90A1A54D-24F5-E0C0-68C2-506A12F928D6}"/>
          </ac:spMkLst>
        </pc:spChg>
        <pc:spChg chg="add mod">
          <ac:chgData name="Ana Maria Codrina Stanciu (2438025)" userId="8aa76712-79cb-494b-b02b-c69cd0a4ce45" providerId="ADAL" clId="{37AA100B-E917-4A1E-8D79-D96F9EBBF0EB}" dt="2026-04-19T14:06:39.031" v="1300" actId="20577"/>
          <ac:spMkLst>
            <pc:docMk/>
            <pc:sldMk cId="352276603" sldId="268"/>
            <ac:spMk id="4" creationId="{3A566F8B-2A3B-0577-C050-DAFAB0DB7200}"/>
          </ac:spMkLst>
        </pc:spChg>
      </pc:sldChg>
      <pc:sldChg chg="new del">
        <pc:chgData name="Ana Maria Codrina Stanciu (2438025)" userId="8aa76712-79cb-494b-b02b-c69cd0a4ce45" providerId="ADAL" clId="{37AA100B-E917-4A1E-8D79-D96F9EBBF0EB}" dt="2026-04-19T14:00:36.658" v="1047" actId="2696"/>
        <pc:sldMkLst>
          <pc:docMk/>
          <pc:sldMk cId="472193098" sldId="269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0.png"/><Relationship Id="rId7" Type="http://schemas.openxmlformats.org/officeDocument/2006/relationships/image" Target="../media/image22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0.png"/><Relationship Id="rId7" Type="http://schemas.openxmlformats.org/officeDocument/2006/relationships/image" Target="../media/image22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291E69-BDD5-439B-B287-D2A104A7CC09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77987DF-9B43-44FE-AB8D-559071DA6B52}">
      <dgm:prSet/>
      <dgm:spPr/>
      <dgm:t>
        <a:bodyPr/>
        <a:lstStyle/>
        <a:p>
          <a:r>
            <a:rPr lang="en-US"/>
            <a:t>- Cost of living affects spending</a:t>
          </a:r>
        </a:p>
      </dgm:t>
    </dgm:pt>
    <dgm:pt modelId="{2E3EC7F2-DDB0-4A33-84C9-7ED68D25A7D8}" type="parTrans" cxnId="{44F0DA1D-559B-42AD-81DD-142DF0F4551F}">
      <dgm:prSet/>
      <dgm:spPr/>
      <dgm:t>
        <a:bodyPr/>
        <a:lstStyle/>
        <a:p>
          <a:endParaRPr lang="en-US"/>
        </a:p>
      </dgm:t>
    </dgm:pt>
    <dgm:pt modelId="{60D62C51-5F8D-41A3-9B60-AEF4C9485F72}" type="sibTrans" cxnId="{44F0DA1D-559B-42AD-81DD-142DF0F4551F}">
      <dgm:prSet/>
      <dgm:spPr/>
      <dgm:t>
        <a:bodyPr/>
        <a:lstStyle/>
        <a:p>
          <a:endParaRPr lang="en-US"/>
        </a:p>
      </dgm:t>
    </dgm:pt>
    <dgm:pt modelId="{3BABCF7B-AC78-4CD5-B27C-7679FCE49E7A}">
      <dgm:prSet/>
      <dgm:spPr/>
      <dgm:t>
        <a:bodyPr/>
        <a:lstStyle/>
        <a:p>
          <a:r>
            <a:rPr lang="en-US"/>
            <a:t>- Demand for affordable beauty services</a:t>
          </a:r>
        </a:p>
      </dgm:t>
    </dgm:pt>
    <dgm:pt modelId="{746749D3-C1D8-4EFD-9289-57BC6D5DE4CF}" type="parTrans" cxnId="{51972932-EA6B-43C0-9CF2-CFFDD63EEAFC}">
      <dgm:prSet/>
      <dgm:spPr/>
      <dgm:t>
        <a:bodyPr/>
        <a:lstStyle/>
        <a:p>
          <a:endParaRPr lang="en-US"/>
        </a:p>
      </dgm:t>
    </dgm:pt>
    <dgm:pt modelId="{C4514BD7-A456-4E46-BD39-45ADFBE716B8}" type="sibTrans" cxnId="{51972932-EA6B-43C0-9CF2-CFFDD63EEAFC}">
      <dgm:prSet/>
      <dgm:spPr/>
      <dgm:t>
        <a:bodyPr/>
        <a:lstStyle/>
        <a:p>
          <a:endParaRPr lang="en-US"/>
        </a:p>
      </dgm:t>
    </dgm:pt>
    <dgm:pt modelId="{C54BE620-1B3F-466A-BB42-398080F76807}">
      <dgm:prSet/>
      <dgm:spPr/>
      <dgm:t>
        <a:bodyPr/>
        <a:lstStyle/>
        <a:p>
          <a:r>
            <a:rPr lang="en-US"/>
            <a:t>- Competitive pricing important</a:t>
          </a:r>
        </a:p>
      </dgm:t>
    </dgm:pt>
    <dgm:pt modelId="{4095FB37-9AF9-4A85-9AE7-6BE2AD2E1315}" type="parTrans" cxnId="{C6D73D7B-1F0E-4996-8422-6B9F6106C49B}">
      <dgm:prSet/>
      <dgm:spPr/>
      <dgm:t>
        <a:bodyPr/>
        <a:lstStyle/>
        <a:p>
          <a:endParaRPr lang="en-US"/>
        </a:p>
      </dgm:t>
    </dgm:pt>
    <dgm:pt modelId="{22F6F457-C4F4-4324-94D2-E1C6A3C5975C}" type="sibTrans" cxnId="{C6D73D7B-1F0E-4996-8422-6B9F6106C49B}">
      <dgm:prSet/>
      <dgm:spPr/>
      <dgm:t>
        <a:bodyPr/>
        <a:lstStyle/>
        <a:p>
          <a:endParaRPr lang="en-US"/>
        </a:p>
      </dgm:t>
    </dgm:pt>
    <dgm:pt modelId="{12876E3E-49D4-4F72-A255-20B38949C2B3}">
      <dgm:prSet/>
      <dgm:spPr/>
      <dgm:t>
        <a:bodyPr/>
        <a:lstStyle/>
        <a:p>
          <a:r>
            <a:rPr lang="en-US"/>
            <a:t>Use packages and competitive pricing</a:t>
          </a:r>
        </a:p>
      </dgm:t>
    </dgm:pt>
    <dgm:pt modelId="{BAC3404E-CFEC-4ED8-831C-1D086EA16757}" type="parTrans" cxnId="{C573A0C1-65D4-4B88-83C2-17E4955D9C00}">
      <dgm:prSet/>
      <dgm:spPr/>
      <dgm:t>
        <a:bodyPr/>
        <a:lstStyle/>
        <a:p>
          <a:endParaRPr lang="en-US"/>
        </a:p>
      </dgm:t>
    </dgm:pt>
    <dgm:pt modelId="{1E459501-7727-4827-877B-C60317154627}" type="sibTrans" cxnId="{C573A0C1-65D4-4B88-83C2-17E4955D9C00}">
      <dgm:prSet/>
      <dgm:spPr/>
      <dgm:t>
        <a:bodyPr/>
        <a:lstStyle/>
        <a:p>
          <a:endParaRPr lang="en-US"/>
        </a:p>
      </dgm:t>
    </dgm:pt>
    <dgm:pt modelId="{89776FC1-A254-4BE6-9F99-9DCD77D1F159}" type="pres">
      <dgm:prSet presAssocID="{CB291E69-BDD5-439B-B287-D2A104A7CC09}" presName="linear" presStyleCnt="0">
        <dgm:presLayoutVars>
          <dgm:dir/>
          <dgm:animLvl val="lvl"/>
          <dgm:resizeHandles val="exact"/>
        </dgm:presLayoutVars>
      </dgm:prSet>
      <dgm:spPr/>
    </dgm:pt>
    <dgm:pt modelId="{B40AB017-6C93-49E0-A878-A5C973274377}" type="pres">
      <dgm:prSet presAssocID="{477987DF-9B43-44FE-AB8D-559071DA6B52}" presName="parentLin" presStyleCnt="0"/>
      <dgm:spPr/>
    </dgm:pt>
    <dgm:pt modelId="{C1BBDF26-EA29-4311-BDA3-B0AB5B7C8A7F}" type="pres">
      <dgm:prSet presAssocID="{477987DF-9B43-44FE-AB8D-559071DA6B52}" presName="parentLeftMargin" presStyleLbl="node1" presStyleIdx="0" presStyleCnt="4"/>
      <dgm:spPr/>
    </dgm:pt>
    <dgm:pt modelId="{9771E932-9121-40A4-9B74-7E31B353BD22}" type="pres">
      <dgm:prSet presAssocID="{477987DF-9B43-44FE-AB8D-559071DA6B5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A51540F-5176-4AFA-97E9-A8410DC34750}" type="pres">
      <dgm:prSet presAssocID="{477987DF-9B43-44FE-AB8D-559071DA6B52}" presName="negativeSpace" presStyleCnt="0"/>
      <dgm:spPr/>
    </dgm:pt>
    <dgm:pt modelId="{3FD8691B-C9A2-4CAE-B9D9-CE925004BB41}" type="pres">
      <dgm:prSet presAssocID="{477987DF-9B43-44FE-AB8D-559071DA6B52}" presName="childText" presStyleLbl="conFgAcc1" presStyleIdx="0" presStyleCnt="4">
        <dgm:presLayoutVars>
          <dgm:bulletEnabled val="1"/>
        </dgm:presLayoutVars>
      </dgm:prSet>
      <dgm:spPr/>
    </dgm:pt>
    <dgm:pt modelId="{3BD2A0A2-9E30-4C35-B3AA-FAFEBE2904E2}" type="pres">
      <dgm:prSet presAssocID="{60D62C51-5F8D-41A3-9B60-AEF4C9485F72}" presName="spaceBetweenRectangles" presStyleCnt="0"/>
      <dgm:spPr/>
    </dgm:pt>
    <dgm:pt modelId="{015DF841-BB5D-4330-9B8C-77BC19BE6E80}" type="pres">
      <dgm:prSet presAssocID="{3BABCF7B-AC78-4CD5-B27C-7679FCE49E7A}" presName="parentLin" presStyleCnt="0"/>
      <dgm:spPr/>
    </dgm:pt>
    <dgm:pt modelId="{B9AF2AC4-D80D-4929-A69A-3713571F29BD}" type="pres">
      <dgm:prSet presAssocID="{3BABCF7B-AC78-4CD5-B27C-7679FCE49E7A}" presName="parentLeftMargin" presStyleLbl="node1" presStyleIdx="0" presStyleCnt="4"/>
      <dgm:spPr/>
    </dgm:pt>
    <dgm:pt modelId="{D29DF2F5-03F2-4A07-AD76-0BE669B4F091}" type="pres">
      <dgm:prSet presAssocID="{3BABCF7B-AC78-4CD5-B27C-7679FCE49E7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A5C7533-7830-4F13-90EA-95B358B94822}" type="pres">
      <dgm:prSet presAssocID="{3BABCF7B-AC78-4CD5-B27C-7679FCE49E7A}" presName="negativeSpace" presStyleCnt="0"/>
      <dgm:spPr/>
    </dgm:pt>
    <dgm:pt modelId="{870197F0-FD21-4734-8896-F34C977AFEEB}" type="pres">
      <dgm:prSet presAssocID="{3BABCF7B-AC78-4CD5-B27C-7679FCE49E7A}" presName="childText" presStyleLbl="conFgAcc1" presStyleIdx="1" presStyleCnt="4">
        <dgm:presLayoutVars>
          <dgm:bulletEnabled val="1"/>
        </dgm:presLayoutVars>
      </dgm:prSet>
      <dgm:spPr/>
    </dgm:pt>
    <dgm:pt modelId="{FFADD326-21A0-410B-B28A-985509596270}" type="pres">
      <dgm:prSet presAssocID="{C4514BD7-A456-4E46-BD39-45ADFBE716B8}" presName="spaceBetweenRectangles" presStyleCnt="0"/>
      <dgm:spPr/>
    </dgm:pt>
    <dgm:pt modelId="{C8774F0B-510C-43CD-93CF-20527369FC40}" type="pres">
      <dgm:prSet presAssocID="{C54BE620-1B3F-466A-BB42-398080F76807}" presName="parentLin" presStyleCnt="0"/>
      <dgm:spPr/>
    </dgm:pt>
    <dgm:pt modelId="{0BBCBCC8-1FEA-4D8A-B9DD-94C8C7A15014}" type="pres">
      <dgm:prSet presAssocID="{C54BE620-1B3F-466A-BB42-398080F76807}" presName="parentLeftMargin" presStyleLbl="node1" presStyleIdx="1" presStyleCnt="4"/>
      <dgm:spPr/>
    </dgm:pt>
    <dgm:pt modelId="{A7E5F8AA-9FD7-4B48-A3A6-97722A570580}" type="pres">
      <dgm:prSet presAssocID="{C54BE620-1B3F-466A-BB42-398080F7680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0DC4C1F-95E0-4764-8144-5E4AF5D9A144}" type="pres">
      <dgm:prSet presAssocID="{C54BE620-1B3F-466A-BB42-398080F76807}" presName="negativeSpace" presStyleCnt="0"/>
      <dgm:spPr/>
    </dgm:pt>
    <dgm:pt modelId="{26780EFC-247E-4FD0-B4F6-6C9A5889E98F}" type="pres">
      <dgm:prSet presAssocID="{C54BE620-1B3F-466A-BB42-398080F76807}" presName="childText" presStyleLbl="conFgAcc1" presStyleIdx="2" presStyleCnt="4">
        <dgm:presLayoutVars>
          <dgm:bulletEnabled val="1"/>
        </dgm:presLayoutVars>
      </dgm:prSet>
      <dgm:spPr/>
    </dgm:pt>
    <dgm:pt modelId="{0E3B635A-B105-4B60-A60D-1F22C58548E6}" type="pres">
      <dgm:prSet presAssocID="{22F6F457-C4F4-4324-94D2-E1C6A3C5975C}" presName="spaceBetweenRectangles" presStyleCnt="0"/>
      <dgm:spPr/>
    </dgm:pt>
    <dgm:pt modelId="{7AB2072F-020B-42AD-B64A-8DB5A710F58B}" type="pres">
      <dgm:prSet presAssocID="{12876E3E-49D4-4F72-A255-20B38949C2B3}" presName="parentLin" presStyleCnt="0"/>
      <dgm:spPr/>
    </dgm:pt>
    <dgm:pt modelId="{28BCD1E1-403E-411B-B65D-94925A9B73C3}" type="pres">
      <dgm:prSet presAssocID="{12876E3E-49D4-4F72-A255-20B38949C2B3}" presName="parentLeftMargin" presStyleLbl="node1" presStyleIdx="2" presStyleCnt="4"/>
      <dgm:spPr/>
    </dgm:pt>
    <dgm:pt modelId="{93C0B294-7AB4-4B62-8406-23EDE8CF01CE}" type="pres">
      <dgm:prSet presAssocID="{12876E3E-49D4-4F72-A255-20B38949C2B3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CC98503D-2C46-4A77-A604-798EC75A2208}" type="pres">
      <dgm:prSet presAssocID="{12876E3E-49D4-4F72-A255-20B38949C2B3}" presName="negativeSpace" presStyleCnt="0"/>
      <dgm:spPr/>
    </dgm:pt>
    <dgm:pt modelId="{B154E86E-D119-438D-9357-52D7DBF09A6D}" type="pres">
      <dgm:prSet presAssocID="{12876E3E-49D4-4F72-A255-20B38949C2B3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4CB0C81D-C57F-43E2-A6F5-604CA382DB57}" type="presOf" srcId="{C54BE620-1B3F-466A-BB42-398080F76807}" destId="{0BBCBCC8-1FEA-4D8A-B9DD-94C8C7A15014}" srcOrd="0" destOrd="0" presId="urn:microsoft.com/office/officeart/2005/8/layout/list1"/>
    <dgm:cxn modelId="{44F0DA1D-559B-42AD-81DD-142DF0F4551F}" srcId="{CB291E69-BDD5-439B-B287-D2A104A7CC09}" destId="{477987DF-9B43-44FE-AB8D-559071DA6B52}" srcOrd="0" destOrd="0" parTransId="{2E3EC7F2-DDB0-4A33-84C9-7ED68D25A7D8}" sibTransId="{60D62C51-5F8D-41A3-9B60-AEF4C9485F72}"/>
    <dgm:cxn modelId="{8BA38223-0A5E-410A-A5A1-5C95E77FBC74}" type="presOf" srcId="{12876E3E-49D4-4F72-A255-20B38949C2B3}" destId="{93C0B294-7AB4-4B62-8406-23EDE8CF01CE}" srcOrd="1" destOrd="0" presId="urn:microsoft.com/office/officeart/2005/8/layout/list1"/>
    <dgm:cxn modelId="{51972932-EA6B-43C0-9CF2-CFFDD63EEAFC}" srcId="{CB291E69-BDD5-439B-B287-D2A104A7CC09}" destId="{3BABCF7B-AC78-4CD5-B27C-7679FCE49E7A}" srcOrd="1" destOrd="0" parTransId="{746749D3-C1D8-4EFD-9289-57BC6D5DE4CF}" sibTransId="{C4514BD7-A456-4E46-BD39-45ADFBE716B8}"/>
    <dgm:cxn modelId="{40B6CC3A-F2BA-4B29-A30D-90BAC6AECDCE}" type="presOf" srcId="{477987DF-9B43-44FE-AB8D-559071DA6B52}" destId="{C1BBDF26-EA29-4311-BDA3-B0AB5B7C8A7F}" srcOrd="0" destOrd="0" presId="urn:microsoft.com/office/officeart/2005/8/layout/list1"/>
    <dgm:cxn modelId="{A7D4C46A-3036-41F9-8CDE-7A6B1D8E9656}" type="presOf" srcId="{CB291E69-BDD5-439B-B287-D2A104A7CC09}" destId="{89776FC1-A254-4BE6-9F99-9DCD77D1F159}" srcOrd="0" destOrd="0" presId="urn:microsoft.com/office/officeart/2005/8/layout/list1"/>
    <dgm:cxn modelId="{C6D73D7B-1F0E-4996-8422-6B9F6106C49B}" srcId="{CB291E69-BDD5-439B-B287-D2A104A7CC09}" destId="{C54BE620-1B3F-466A-BB42-398080F76807}" srcOrd="2" destOrd="0" parTransId="{4095FB37-9AF9-4A85-9AE7-6BE2AD2E1315}" sibTransId="{22F6F457-C4F4-4324-94D2-E1C6A3C5975C}"/>
    <dgm:cxn modelId="{A68C3E84-76B6-404D-AEE4-54334AAE149D}" type="presOf" srcId="{3BABCF7B-AC78-4CD5-B27C-7679FCE49E7A}" destId="{B9AF2AC4-D80D-4929-A69A-3713571F29BD}" srcOrd="0" destOrd="0" presId="urn:microsoft.com/office/officeart/2005/8/layout/list1"/>
    <dgm:cxn modelId="{87718587-5937-416D-9D17-0E2822DF7D7F}" type="presOf" srcId="{C54BE620-1B3F-466A-BB42-398080F76807}" destId="{A7E5F8AA-9FD7-4B48-A3A6-97722A570580}" srcOrd="1" destOrd="0" presId="urn:microsoft.com/office/officeart/2005/8/layout/list1"/>
    <dgm:cxn modelId="{CC1DBFAF-69C1-483A-B5C8-B42E44AA6454}" type="presOf" srcId="{12876E3E-49D4-4F72-A255-20B38949C2B3}" destId="{28BCD1E1-403E-411B-B65D-94925A9B73C3}" srcOrd="0" destOrd="0" presId="urn:microsoft.com/office/officeart/2005/8/layout/list1"/>
    <dgm:cxn modelId="{71727DC1-7DC0-4CF0-BD32-E5C5D0AC4B63}" type="presOf" srcId="{477987DF-9B43-44FE-AB8D-559071DA6B52}" destId="{9771E932-9121-40A4-9B74-7E31B353BD22}" srcOrd="1" destOrd="0" presId="urn:microsoft.com/office/officeart/2005/8/layout/list1"/>
    <dgm:cxn modelId="{C573A0C1-65D4-4B88-83C2-17E4955D9C00}" srcId="{CB291E69-BDD5-439B-B287-D2A104A7CC09}" destId="{12876E3E-49D4-4F72-A255-20B38949C2B3}" srcOrd="3" destOrd="0" parTransId="{BAC3404E-CFEC-4ED8-831C-1D086EA16757}" sibTransId="{1E459501-7727-4827-877B-C60317154627}"/>
    <dgm:cxn modelId="{C07B29E9-E975-40ED-8742-20E14781BD50}" type="presOf" srcId="{3BABCF7B-AC78-4CD5-B27C-7679FCE49E7A}" destId="{D29DF2F5-03F2-4A07-AD76-0BE669B4F091}" srcOrd="1" destOrd="0" presId="urn:microsoft.com/office/officeart/2005/8/layout/list1"/>
    <dgm:cxn modelId="{CCCF9E56-AE32-471F-9AC9-D4C259C62B41}" type="presParOf" srcId="{89776FC1-A254-4BE6-9F99-9DCD77D1F159}" destId="{B40AB017-6C93-49E0-A878-A5C973274377}" srcOrd="0" destOrd="0" presId="urn:microsoft.com/office/officeart/2005/8/layout/list1"/>
    <dgm:cxn modelId="{2A9C749F-DA9D-4944-8FDA-C9A2698AB6DF}" type="presParOf" srcId="{B40AB017-6C93-49E0-A878-A5C973274377}" destId="{C1BBDF26-EA29-4311-BDA3-B0AB5B7C8A7F}" srcOrd="0" destOrd="0" presId="urn:microsoft.com/office/officeart/2005/8/layout/list1"/>
    <dgm:cxn modelId="{2E599320-C7E2-45DD-A152-623FE56B6D8E}" type="presParOf" srcId="{B40AB017-6C93-49E0-A878-A5C973274377}" destId="{9771E932-9121-40A4-9B74-7E31B353BD22}" srcOrd="1" destOrd="0" presId="urn:microsoft.com/office/officeart/2005/8/layout/list1"/>
    <dgm:cxn modelId="{B27C5723-3641-4531-B6A3-FF6978382DB6}" type="presParOf" srcId="{89776FC1-A254-4BE6-9F99-9DCD77D1F159}" destId="{EA51540F-5176-4AFA-97E9-A8410DC34750}" srcOrd="1" destOrd="0" presId="urn:microsoft.com/office/officeart/2005/8/layout/list1"/>
    <dgm:cxn modelId="{3AA3B3A1-B72E-4CF1-B287-759EC4514AF6}" type="presParOf" srcId="{89776FC1-A254-4BE6-9F99-9DCD77D1F159}" destId="{3FD8691B-C9A2-4CAE-B9D9-CE925004BB41}" srcOrd="2" destOrd="0" presId="urn:microsoft.com/office/officeart/2005/8/layout/list1"/>
    <dgm:cxn modelId="{8915DC4B-6321-4B75-863E-E5525A1E8DF9}" type="presParOf" srcId="{89776FC1-A254-4BE6-9F99-9DCD77D1F159}" destId="{3BD2A0A2-9E30-4C35-B3AA-FAFEBE2904E2}" srcOrd="3" destOrd="0" presId="urn:microsoft.com/office/officeart/2005/8/layout/list1"/>
    <dgm:cxn modelId="{CCA811EA-66A7-482D-BEE9-3BAF19998DBA}" type="presParOf" srcId="{89776FC1-A254-4BE6-9F99-9DCD77D1F159}" destId="{015DF841-BB5D-4330-9B8C-77BC19BE6E80}" srcOrd="4" destOrd="0" presId="urn:microsoft.com/office/officeart/2005/8/layout/list1"/>
    <dgm:cxn modelId="{E3AF56C3-BEB1-4DFB-8503-680B13DC4B62}" type="presParOf" srcId="{015DF841-BB5D-4330-9B8C-77BC19BE6E80}" destId="{B9AF2AC4-D80D-4929-A69A-3713571F29BD}" srcOrd="0" destOrd="0" presId="urn:microsoft.com/office/officeart/2005/8/layout/list1"/>
    <dgm:cxn modelId="{55CE3862-CE9C-4F7B-AFA7-E0534ABEAB13}" type="presParOf" srcId="{015DF841-BB5D-4330-9B8C-77BC19BE6E80}" destId="{D29DF2F5-03F2-4A07-AD76-0BE669B4F091}" srcOrd="1" destOrd="0" presId="urn:microsoft.com/office/officeart/2005/8/layout/list1"/>
    <dgm:cxn modelId="{5D771FA4-A79C-47DA-8DFA-0074E884FE97}" type="presParOf" srcId="{89776FC1-A254-4BE6-9F99-9DCD77D1F159}" destId="{EA5C7533-7830-4F13-90EA-95B358B94822}" srcOrd="5" destOrd="0" presId="urn:microsoft.com/office/officeart/2005/8/layout/list1"/>
    <dgm:cxn modelId="{B7369042-28D5-4E8F-BA7E-F58736C6D9BD}" type="presParOf" srcId="{89776FC1-A254-4BE6-9F99-9DCD77D1F159}" destId="{870197F0-FD21-4734-8896-F34C977AFEEB}" srcOrd="6" destOrd="0" presId="urn:microsoft.com/office/officeart/2005/8/layout/list1"/>
    <dgm:cxn modelId="{88FB4A34-461C-48D1-B82D-0C30D7D5C852}" type="presParOf" srcId="{89776FC1-A254-4BE6-9F99-9DCD77D1F159}" destId="{FFADD326-21A0-410B-B28A-985509596270}" srcOrd="7" destOrd="0" presId="urn:microsoft.com/office/officeart/2005/8/layout/list1"/>
    <dgm:cxn modelId="{23704F93-DB8C-4B5B-9841-92F72C98911B}" type="presParOf" srcId="{89776FC1-A254-4BE6-9F99-9DCD77D1F159}" destId="{C8774F0B-510C-43CD-93CF-20527369FC40}" srcOrd="8" destOrd="0" presId="urn:microsoft.com/office/officeart/2005/8/layout/list1"/>
    <dgm:cxn modelId="{D5EEF72A-7C75-41DE-89FF-6A0903C06379}" type="presParOf" srcId="{C8774F0B-510C-43CD-93CF-20527369FC40}" destId="{0BBCBCC8-1FEA-4D8A-B9DD-94C8C7A15014}" srcOrd="0" destOrd="0" presId="urn:microsoft.com/office/officeart/2005/8/layout/list1"/>
    <dgm:cxn modelId="{0D6A797F-DF14-4681-92AD-F6D527B8BBFD}" type="presParOf" srcId="{C8774F0B-510C-43CD-93CF-20527369FC40}" destId="{A7E5F8AA-9FD7-4B48-A3A6-97722A570580}" srcOrd="1" destOrd="0" presId="urn:microsoft.com/office/officeart/2005/8/layout/list1"/>
    <dgm:cxn modelId="{E039274B-3574-4A32-ADC7-24E4FC144BAC}" type="presParOf" srcId="{89776FC1-A254-4BE6-9F99-9DCD77D1F159}" destId="{60DC4C1F-95E0-4764-8144-5E4AF5D9A144}" srcOrd="9" destOrd="0" presId="urn:microsoft.com/office/officeart/2005/8/layout/list1"/>
    <dgm:cxn modelId="{A90F0D53-270E-478B-B992-124CF6560D60}" type="presParOf" srcId="{89776FC1-A254-4BE6-9F99-9DCD77D1F159}" destId="{26780EFC-247E-4FD0-B4F6-6C9A5889E98F}" srcOrd="10" destOrd="0" presId="urn:microsoft.com/office/officeart/2005/8/layout/list1"/>
    <dgm:cxn modelId="{69BCA79A-3EF6-4657-BEB8-7E3995E6AFA4}" type="presParOf" srcId="{89776FC1-A254-4BE6-9F99-9DCD77D1F159}" destId="{0E3B635A-B105-4B60-A60D-1F22C58548E6}" srcOrd="11" destOrd="0" presId="urn:microsoft.com/office/officeart/2005/8/layout/list1"/>
    <dgm:cxn modelId="{588897BE-A8C3-4018-9007-6D02829D280D}" type="presParOf" srcId="{89776FC1-A254-4BE6-9F99-9DCD77D1F159}" destId="{7AB2072F-020B-42AD-B64A-8DB5A710F58B}" srcOrd="12" destOrd="0" presId="urn:microsoft.com/office/officeart/2005/8/layout/list1"/>
    <dgm:cxn modelId="{BD2CA741-7540-448E-B3BF-88C8AD421540}" type="presParOf" srcId="{7AB2072F-020B-42AD-B64A-8DB5A710F58B}" destId="{28BCD1E1-403E-411B-B65D-94925A9B73C3}" srcOrd="0" destOrd="0" presId="urn:microsoft.com/office/officeart/2005/8/layout/list1"/>
    <dgm:cxn modelId="{41D2069C-13A9-4B0F-A7CA-DFD11B42CAF9}" type="presParOf" srcId="{7AB2072F-020B-42AD-B64A-8DB5A710F58B}" destId="{93C0B294-7AB4-4B62-8406-23EDE8CF01CE}" srcOrd="1" destOrd="0" presId="urn:microsoft.com/office/officeart/2005/8/layout/list1"/>
    <dgm:cxn modelId="{87C44E22-474E-4AE1-96C1-F68D00324ECC}" type="presParOf" srcId="{89776FC1-A254-4BE6-9F99-9DCD77D1F159}" destId="{CC98503D-2C46-4A77-A604-798EC75A2208}" srcOrd="13" destOrd="0" presId="urn:microsoft.com/office/officeart/2005/8/layout/list1"/>
    <dgm:cxn modelId="{B66AAD58-3FB4-432E-987C-145AA5A1389A}" type="presParOf" srcId="{89776FC1-A254-4BE6-9F99-9DCD77D1F159}" destId="{B154E86E-D119-438D-9357-52D7DBF09A6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3918E5-9F6A-40AF-A47B-FE3B2A3F755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46D25F8-E591-4618-9A75-2B8914D7628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Promotions &amp; Loyalty:</a:t>
          </a:r>
        </a:p>
      </dgm:t>
    </dgm:pt>
    <dgm:pt modelId="{3E95441E-3A27-4F19-A022-E5F4500532C7}" type="parTrans" cxnId="{68028136-A9D5-48E7-8FD2-FD36FBF6A98F}">
      <dgm:prSet/>
      <dgm:spPr/>
      <dgm:t>
        <a:bodyPr/>
        <a:lstStyle/>
        <a:p>
          <a:endParaRPr lang="en-US"/>
        </a:p>
      </dgm:t>
    </dgm:pt>
    <dgm:pt modelId="{BB0CF333-3EEF-433B-B89F-52C204A4124F}" type="sibTrans" cxnId="{68028136-A9D5-48E7-8FD2-FD36FBF6A98F}">
      <dgm:prSet/>
      <dgm:spPr/>
      <dgm:t>
        <a:bodyPr/>
        <a:lstStyle/>
        <a:p>
          <a:endParaRPr lang="en-US"/>
        </a:p>
      </dgm:t>
    </dgm:pt>
    <dgm:pt modelId="{D589501D-08FE-4082-B1B3-A5D3E4ADCF8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First-time discounts</a:t>
          </a:r>
        </a:p>
      </dgm:t>
    </dgm:pt>
    <dgm:pt modelId="{248CB0EB-CA84-4C51-A1D9-ECA9653FB2A0}" type="parTrans" cxnId="{1793C080-30B6-47C0-9E6F-7AF56D32F76A}">
      <dgm:prSet/>
      <dgm:spPr/>
      <dgm:t>
        <a:bodyPr/>
        <a:lstStyle/>
        <a:p>
          <a:endParaRPr lang="en-US"/>
        </a:p>
      </dgm:t>
    </dgm:pt>
    <dgm:pt modelId="{2C39F2BF-E927-4A36-BD0E-1F19E4491A85}" type="sibTrans" cxnId="{1793C080-30B6-47C0-9E6F-7AF56D32F76A}">
      <dgm:prSet/>
      <dgm:spPr/>
      <dgm:t>
        <a:bodyPr/>
        <a:lstStyle/>
        <a:p>
          <a:endParaRPr lang="en-US"/>
        </a:p>
      </dgm:t>
    </dgm:pt>
    <dgm:pt modelId="{85198C69-BD8C-4E24-91D5-A5C2C27B354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Referral rewards</a:t>
          </a:r>
        </a:p>
      </dgm:t>
    </dgm:pt>
    <dgm:pt modelId="{11778DE2-B5B1-458C-8609-001371DBDDF2}" type="parTrans" cxnId="{8045F01A-210F-428F-8622-07AA82AC9CEC}">
      <dgm:prSet/>
      <dgm:spPr/>
      <dgm:t>
        <a:bodyPr/>
        <a:lstStyle/>
        <a:p>
          <a:endParaRPr lang="en-US"/>
        </a:p>
      </dgm:t>
    </dgm:pt>
    <dgm:pt modelId="{4A125E44-930B-4A19-B7DE-B698F9AABA4E}" type="sibTrans" cxnId="{8045F01A-210F-428F-8622-07AA82AC9CEC}">
      <dgm:prSet/>
      <dgm:spPr/>
      <dgm:t>
        <a:bodyPr/>
        <a:lstStyle/>
        <a:p>
          <a:endParaRPr lang="en-US"/>
        </a:p>
      </dgm:t>
    </dgm:pt>
    <dgm:pt modelId="{F18AE074-DEB7-4A42-85AE-2A514763ED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Loyalty packages</a:t>
          </a:r>
        </a:p>
      </dgm:t>
    </dgm:pt>
    <dgm:pt modelId="{9452B4EC-4568-4597-AB97-DB8B42693B22}" type="parTrans" cxnId="{0F448ABC-9ED4-4749-B62F-35F3FCFDD47B}">
      <dgm:prSet/>
      <dgm:spPr/>
      <dgm:t>
        <a:bodyPr/>
        <a:lstStyle/>
        <a:p>
          <a:endParaRPr lang="en-US"/>
        </a:p>
      </dgm:t>
    </dgm:pt>
    <dgm:pt modelId="{4F2D3C3C-E06B-4AC6-AD4D-FD091721B1AD}" type="sibTrans" cxnId="{0F448ABC-9ED4-4749-B62F-35F3FCFDD47B}">
      <dgm:prSet/>
      <dgm:spPr/>
      <dgm:t>
        <a:bodyPr/>
        <a:lstStyle/>
        <a:p>
          <a:endParaRPr lang="en-US"/>
        </a:p>
      </dgm:t>
    </dgm:pt>
    <dgm:pt modelId="{E6208F85-0C29-42EE-A904-9DEBB9BDEC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Increase repeat customers and retention</a:t>
          </a:r>
        </a:p>
      </dgm:t>
    </dgm:pt>
    <dgm:pt modelId="{0C4B6792-6F99-4B80-A9DB-02DE3573AC7E}" type="parTrans" cxnId="{91A8A166-0648-43BF-8A1D-D2B81FE0D219}">
      <dgm:prSet/>
      <dgm:spPr/>
      <dgm:t>
        <a:bodyPr/>
        <a:lstStyle/>
        <a:p>
          <a:endParaRPr lang="en-US"/>
        </a:p>
      </dgm:t>
    </dgm:pt>
    <dgm:pt modelId="{97B5BE91-522F-4F49-B6E0-8B113C65B6C6}" type="sibTrans" cxnId="{91A8A166-0648-43BF-8A1D-D2B81FE0D219}">
      <dgm:prSet/>
      <dgm:spPr/>
      <dgm:t>
        <a:bodyPr/>
        <a:lstStyle/>
        <a:p>
          <a:endParaRPr lang="en-US"/>
        </a:p>
      </dgm:t>
    </dgm:pt>
    <dgm:pt modelId="{E7A90E8E-75CA-4CE3-B96E-F4AEBCF98EB1}" type="pres">
      <dgm:prSet presAssocID="{143918E5-9F6A-40AF-A47B-FE3B2A3F7558}" presName="root" presStyleCnt="0">
        <dgm:presLayoutVars>
          <dgm:dir/>
          <dgm:resizeHandles val="exact"/>
        </dgm:presLayoutVars>
      </dgm:prSet>
      <dgm:spPr/>
    </dgm:pt>
    <dgm:pt modelId="{AD755F48-8AA4-4C52-8498-9DD4D0423B78}" type="pres">
      <dgm:prSet presAssocID="{246D25F8-E591-4618-9A75-2B8914D76283}" presName="compNode" presStyleCnt="0"/>
      <dgm:spPr/>
    </dgm:pt>
    <dgm:pt modelId="{CA2BFF85-1422-46E0-A5CD-B714B51D99C8}" type="pres">
      <dgm:prSet presAssocID="{246D25F8-E591-4618-9A75-2B8914D76283}" presName="bgRect" presStyleLbl="bgShp" presStyleIdx="0" presStyleCnt="5"/>
      <dgm:spPr/>
    </dgm:pt>
    <dgm:pt modelId="{5FD7106A-11D8-41F1-BD9F-B0167C701AA9}" type="pres">
      <dgm:prSet presAssocID="{246D25F8-E591-4618-9A75-2B8914D7628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bel"/>
        </a:ext>
      </dgm:extLst>
    </dgm:pt>
    <dgm:pt modelId="{9E3C4E25-69CC-4EEE-A140-E07CEB86C3C3}" type="pres">
      <dgm:prSet presAssocID="{246D25F8-E591-4618-9A75-2B8914D76283}" presName="spaceRect" presStyleCnt="0"/>
      <dgm:spPr/>
    </dgm:pt>
    <dgm:pt modelId="{85A8D86B-DFC6-4CC9-A961-AC31F3913F3C}" type="pres">
      <dgm:prSet presAssocID="{246D25F8-E591-4618-9A75-2B8914D76283}" presName="parTx" presStyleLbl="revTx" presStyleIdx="0" presStyleCnt="5">
        <dgm:presLayoutVars>
          <dgm:chMax val="0"/>
          <dgm:chPref val="0"/>
        </dgm:presLayoutVars>
      </dgm:prSet>
      <dgm:spPr/>
    </dgm:pt>
    <dgm:pt modelId="{ECF917AB-610E-4D3C-932A-C0E912508235}" type="pres">
      <dgm:prSet presAssocID="{BB0CF333-3EEF-433B-B89F-52C204A4124F}" presName="sibTrans" presStyleCnt="0"/>
      <dgm:spPr/>
    </dgm:pt>
    <dgm:pt modelId="{0B1BAF58-AE31-4333-839B-4F1D2BAE9A38}" type="pres">
      <dgm:prSet presAssocID="{D589501D-08FE-4082-B1B3-A5D3E4ADCF8D}" presName="compNode" presStyleCnt="0"/>
      <dgm:spPr/>
    </dgm:pt>
    <dgm:pt modelId="{879EF73D-A30E-4912-A0A7-A8C3E4DEE4CE}" type="pres">
      <dgm:prSet presAssocID="{D589501D-08FE-4082-B1B3-A5D3E4ADCF8D}" presName="bgRect" presStyleLbl="bgShp" presStyleIdx="1" presStyleCnt="5"/>
      <dgm:spPr/>
    </dgm:pt>
    <dgm:pt modelId="{B0EB4683-C3BE-4E99-9F69-35B1D34CB45D}" type="pres">
      <dgm:prSet presAssocID="{D589501D-08FE-4082-B1B3-A5D3E4ADCF8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A308D908-94D4-4EBF-9677-9160BDADE166}" type="pres">
      <dgm:prSet presAssocID="{D589501D-08FE-4082-B1B3-A5D3E4ADCF8D}" presName="spaceRect" presStyleCnt="0"/>
      <dgm:spPr/>
    </dgm:pt>
    <dgm:pt modelId="{F2E851ED-6343-4EBB-AF1C-2438A99A0B9F}" type="pres">
      <dgm:prSet presAssocID="{D589501D-08FE-4082-B1B3-A5D3E4ADCF8D}" presName="parTx" presStyleLbl="revTx" presStyleIdx="1" presStyleCnt="5">
        <dgm:presLayoutVars>
          <dgm:chMax val="0"/>
          <dgm:chPref val="0"/>
        </dgm:presLayoutVars>
      </dgm:prSet>
      <dgm:spPr/>
    </dgm:pt>
    <dgm:pt modelId="{3A0A71EF-D043-4052-9CCF-1F975CD7FEF8}" type="pres">
      <dgm:prSet presAssocID="{2C39F2BF-E927-4A36-BD0E-1F19E4491A85}" presName="sibTrans" presStyleCnt="0"/>
      <dgm:spPr/>
    </dgm:pt>
    <dgm:pt modelId="{A22B1638-F58C-41F2-B98E-708C62800367}" type="pres">
      <dgm:prSet presAssocID="{85198C69-BD8C-4E24-91D5-A5C2C27B3543}" presName="compNode" presStyleCnt="0"/>
      <dgm:spPr/>
    </dgm:pt>
    <dgm:pt modelId="{ADE730B8-F419-4EA2-939A-F6D65129A943}" type="pres">
      <dgm:prSet presAssocID="{85198C69-BD8C-4E24-91D5-A5C2C27B3543}" presName="bgRect" presStyleLbl="bgShp" presStyleIdx="2" presStyleCnt="5"/>
      <dgm:spPr/>
    </dgm:pt>
    <dgm:pt modelId="{797B2D8C-39C6-4E4D-95B5-6E76FCE03842}" type="pres">
      <dgm:prSet presAssocID="{85198C69-BD8C-4E24-91D5-A5C2C27B354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D84714DB-B868-4BB5-969B-58DCF67F18E9}" type="pres">
      <dgm:prSet presAssocID="{85198C69-BD8C-4E24-91D5-A5C2C27B3543}" presName="spaceRect" presStyleCnt="0"/>
      <dgm:spPr/>
    </dgm:pt>
    <dgm:pt modelId="{93063F68-45F0-4EA7-9ACB-DFC30D5B1CA1}" type="pres">
      <dgm:prSet presAssocID="{85198C69-BD8C-4E24-91D5-A5C2C27B3543}" presName="parTx" presStyleLbl="revTx" presStyleIdx="2" presStyleCnt="5">
        <dgm:presLayoutVars>
          <dgm:chMax val="0"/>
          <dgm:chPref val="0"/>
        </dgm:presLayoutVars>
      </dgm:prSet>
      <dgm:spPr/>
    </dgm:pt>
    <dgm:pt modelId="{D06CCC57-9F83-49A0-BE0B-25AFCED52B6D}" type="pres">
      <dgm:prSet presAssocID="{4A125E44-930B-4A19-B7DE-B698F9AABA4E}" presName="sibTrans" presStyleCnt="0"/>
      <dgm:spPr/>
    </dgm:pt>
    <dgm:pt modelId="{E32D2087-DD4D-442D-89E1-CD9926D4313C}" type="pres">
      <dgm:prSet presAssocID="{F18AE074-DEB7-4A42-85AE-2A514763EDF6}" presName="compNode" presStyleCnt="0"/>
      <dgm:spPr/>
    </dgm:pt>
    <dgm:pt modelId="{C276B240-72AC-4911-8CA2-3EE4B1E57D76}" type="pres">
      <dgm:prSet presAssocID="{F18AE074-DEB7-4A42-85AE-2A514763EDF6}" presName="bgRect" presStyleLbl="bgShp" presStyleIdx="3" presStyleCnt="5"/>
      <dgm:spPr/>
    </dgm:pt>
    <dgm:pt modelId="{50BFC2F5-5A50-4E6F-92C5-2F573D04C00D}" type="pres">
      <dgm:prSet presAssocID="{F18AE074-DEB7-4A42-85AE-2A514763EDF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5CDC2B1-8A07-47DE-BB53-53874F993AEE}" type="pres">
      <dgm:prSet presAssocID="{F18AE074-DEB7-4A42-85AE-2A514763EDF6}" presName="spaceRect" presStyleCnt="0"/>
      <dgm:spPr/>
    </dgm:pt>
    <dgm:pt modelId="{F1FC8057-5541-4BF7-B785-E12EA87D08E2}" type="pres">
      <dgm:prSet presAssocID="{F18AE074-DEB7-4A42-85AE-2A514763EDF6}" presName="parTx" presStyleLbl="revTx" presStyleIdx="3" presStyleCnt="5">
        <dgm:presLayoutVars>
          <dgm:chMax val="0"/>
          <dgm:chPref val="0"/>
        </dgm:presLayoutVars>
      </dgm:prSet>
      <dgm:spPr/>
    </dgm:pt>
    <dgm:pt modelId="{003E121B-2230-42A2-B13C-646C93E28D59}" type="pres">
      <dgm:prSet presAssocID="{4F2D3C3C-E06B-4AC6-AD4D-FD091721B1AD}" presName="sibTrans" presStyleCnt="0"/>
      <dgm:spPr/>
    </dgm:pt>
    <dgm:pt modelId="{B17F3404-C821-4987-9FA4-B3259536E1AD}" type="pres">
      <dgm:prSet presAssocID="{E6208F85-0C29-42EE-A904-9DEBB9BDEC2C}" presName="compNode" presStyleCnt="0"/>
      <dgm:spPr/>
    </dgm:pt>
    <dgm:pt modelId="{129673FE-69BC-45EE-83F8-F15547C2632C}" type="pres">
      <dgm:prSet presAssocID="{E6208F85-0C29-42EE-A904-9DEBB9BDEC2C}" presName="bgRect" presStyleLbl="bgShp" presStyleIdx="4" presStyleCnt="5"/>
      <dgm:spPr/>
    </dgm:pt>
    <dgm:pt modelId="{D1F5250B-919F-4381-949F-709FA34CCBBD}" type="pres">
      <dgm:prSet presAssocID="{E6208F85-0C29-42EE-A904-9DEBB9BDEC2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51BA7B3-279F-4431-A36E-9D1C403D7487}" type="pres">
      <dgm:prSet presAssocID="{E6208F85-0C29-42EE-A904-9DEBB9BDEC2C}" presName="spaceRect" presStyleCnt="0"/>
      <dgm:spPr/>
    </dgm:pt>
    <dgm:pt modelId="{11A312E8-84AC-4D60-ACBD-438A08308135}" type="pres">
      <dgm:prSet presAssocID="{E6208F85-0C29-42EE-A904-9DEBB9BDEC2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7665E06-8B9C-4EE7-8373-124D80590439}" type="presOf" srcId="{F18AE074-DEB7-4A42-85AE-2A514763EDF6}" destId="{F1FC8057-5541-4BF7-B785-E12EA87D08E2}" srcOrd="0" destOrd="0" presId="urn:microsoft.com/office/officeart/2018/2/layout/IconVerticalSolidList"/>
    <dgm:cxn modelId="{70B56C0B-9160-470C-A841-C0ADB854E2F0}" type="presOf" srcId="{246D25F8-E591-4618-9A75-2B8914D76283}" destId="{85A8D86B-DFC6-4CC9-A961-AC31F3913F3C}" srcOrd="0" destOrd="0" presId="urn:microsoft.com/office/officeart/2018/2/layout/IconVerticalSolidList"/>
    <dgm:cxn modelId="{8045F01A-210F-428F-8622-07AA82AC9CEC}" srcId="{143918E5-9F6A-40AF-A47B-FE3B2A3F7558}" destId="{85198C69-BD8C-4E24-91D5-A5C2C27B3543}" srcOrd="2" destOrd="0" parTransId="{11778DE2-B5B1-458C-8609-001371DBDDF2}" sibTransId="{4A125E44-930B-4A19-B7DE-B698F9AABA4E}"/>
    <dgm:cxn modelId="{68028136-A9D5-48E7-8FD2-FD36FBF6A98F}" srcId="{143918E5-9F6A-40AF-A47B-FE3B2A3F7558}" destId="{246D25F8-E591-4618-9A75-2B8914D76283}" srcOrd="0" destOrd="0" parTransId="{3E95441E-3A27-4F19-A022-E5F4500532C7}" sibTransId="{BB0CF333-3EEF-433B-B89F-52C204A4124F}"/>
    <dgm:cxn modelId="{91A8A166-0648-43BF-8A1D-D2B81FE0D219}" srcId="{143918E5-9F6A-40AF-A47B-FE3B2A3F7558}" destId="{E6208F85-0C29-42EE-A904-9DEBB9BDEC2C}" srcOrd="4" destOrd="0" parTransId="{0C4B6792-6F99-4B80-A9DB-02DE3573AC7E}" sibTransId="{97B5BE91-522F-4F49-B6E0-8B113C65B6C6}"/>
    <dgm:cxn modelId="{77E5107D-CF5C-49C2-93CF-36BA84A9FA46}" type="presOf" srcId="{143918E5-9F6A-40AF-A47B-FE3B2A3F7558}" destId="{E7A90E8E-75CA-4CE3-B96E-F4AEBCF98EB1}" srcOrd="0" destOrd="0" presId="urn:microsoft.com/office/officeart/2018/2/layout/IconVerticalSolidList"/>
    <dgm:cxn modelId="{1793C080-30B6-47C0-9E6F-7AF56D32F76A}" srcId="{143918E5-9F6A-40AF-A47B-FE3B2A3F7558}" destId="{D589501D-08FE-4082-B1B3-A5D3E4ADCF8D}" srcOrd="1" destOrd="0" parTransId="{248CB0EB-CA84-4C51-A1D9-ECA9653FB2A0}" sibTransId="{2C39F2BF-E927-4A36-BD0E-1F19E4491A85}"/>
    <dgm:cxn modelId="{3B4FD887-8496-481C-B996-D601DF72F21C}" type="presOf" srcId="{D589501D-08FE-4082-B1B3-A5D3E4ADCF8D}" destId="{F2E851ED-6343-4EBB-AF1C-2438A99A0B9F}" srcOrd="0" destOrd="0" presId="urn:microsoft.com/office/officeart/2018/2/layout/IconVerticalSolidList"/>
    <dgm:cxn modelId="{1F167493-198D-4F5B-A2B8-B7D8A0746F11}" type="presOf" srcId="{E6208F85-0C29-42EE-A904-9DEBB9BDEC2C}" destId="{11A312E8-84AC-4D60-ACBD-438A08308135}" srcOrd="0" destOrd="0" presId="urn:microsoft.com/office/officeart/2018/2/layout/IconVerticalSolidList"/>
    <dgm:cxn modelId="{612BC7AB-11FC-4288-A7A1-550B2096F481}" type="presOf" srcId="{85198C69-BD8C-4E24-91D5-A5C2C27B3543}" destId="{93063F68-45F0-4EA7-9ACB-DFC30D5B1CA1}" srcOrd="0" destOrd="0" presId="urn:microsoft.com/office/officeart/2018/2/layout/IconVerticalSolidList"/>
    <dgm:cxn modelId="{0F448ABC-9ED4-4749-B62F-35F3FCFDD47B}" srcId="{143918E5-9F6A-40AF-A47B-FE3B2A3F7558}" destId="{F18AE074-DEB7-4A42-85AE-2A514763EDF6}" srcOrd="3" destOrd="0" parTransId="{9452B4EC-4568-4597-AB97-DB8B42693B22}" sibTransId="{4F2D3C3C-E06B-4AC6-AD4D-FD091721B1AD}"/>
    <dgm:cxn modelId="{C5034851-1A6C-4B26-A1A5-E7590B18A7D6}" type="presParOf" srcId="{E7A90E8E-75CA-4CE3-B96E-F4AEBCF98EB1}" destId="{AD755F48-8AA4-4C52-8498-9DD4D0423B78}" srcOrd="0" destOrd="0" presId="urn:microsoft.com/office/officeart/2018/2/layout/IconVerticalSolidList"/>
    <dgm:cxn modelId="{F10CE018-6977-45F9-AAE6-2FAB56204465}" type="presParOf" srcId="{AD755F48-8AA4-4C52-8498-9DD4D0423B78}" destId="{CA2BFF85-1422-46E0-A5CD-B714B51D99C8}" srcOrd="0" destOrd="0" presId="urn:microsoft.com/office/officeart/2018/2/layout/IconVerticalSolidList"/>
    <dgm:cxn modelId="{48D73037-9E3D-41B3-9D4D-3B74474A3A2F}" type="presParOf" srcId="{AD755F48-8AA4-4C52-8498-9DD4D0423B78}" destId="{5FD7106A-11D8-41F1-BD9F-B0167C701AA9}" srcOrd="1" destOrd="0" presId="urn:microsoft.com/office/officeart/2018/2/layout/IconVerticalSolidList"/>
    <dgm:cxn modelId="{A20F9AF8-DD0B-4BF5-993A-EA3D97029698}" type="presParOf" srcId="{AD755F48-8AA4-4C52-8498-9DD4D0423B78}" destId="{9E3C4E25-69CC-4EEE-A140-E07CEB86C3C3}" srcOrd="2" destOrd="0" presId="urn:microsoft.com/office/officeart/2018/2/layout/IconVerticalSolidList"/>
    <dgm:cxn modelId="{56B52DA1-BBBA-4EEC-8C88-BDB6E59F56F5}" type="presParOf" srcId="{AD755F48-8AA4-4C52-8498-9DD4D0423B78}" destId="{85A8D86B-DFC6-4CC9-A961-AC31F3913F3C}" srcOrd="3" destOrd="0" presId="urn:microsoft.com/office/officeart/2018/2/layout/IconVerticalSolidList"/>
    <dgm:cxn modelId="{ACE6CB54-622D-4129-B59F-D2F2785D4D14}" type="presParOf" srcId="{E7A90E8E-75CA-4CE3-B96E-F4AEBCF98EB1}" destId="{ECF917AB-610E-4D3C-932A-C0E912508235}" srcOrd="1" destOrd="0" presId="urn:microsoft.com/office/officeart/2018/2/layout/IconVerticalSolidList"/>
    <dgm:cxn modelId="{32A11C5B-257A-4B51-8E57-DDCA02521B05}" type="presParOf" srcId="{E7A90E8E-75CA-4CE3-B96E-F4AEBCF98EB1}" destId="{0B1BAF58-AE31-4333-839B-4F1D2BAE9A38}" srcOrd="2" destOrd="0" presId="urn:microsoft.com/office/officeart/2018/2/layout/IconVerticalSolidList"/>
    <dgm:cxn modelId="{4C2D6B75-810B-427D-B667-E3AA848B1510}" type="presParOf" srcId="{0B1BAF58-AE31-4333-839B-4F1D2BAE9A38}" destId="{879EF73D-A30E-4912-A0A7-A8C3E4DEE4CE}" srcOrd="0" destOrd="0" presId="urn:microsoft.com/office/officeart/2018/2/layout/IconVerticalSolidList"/>
    <dgm:cxn modelId="{1133510A-061C-45C6-AE0D-A72DB66DC59C}" type="presParOf" srcId="{0B1BAF58-AE31-4333-839B-4F1D2BAE9A38}" destId="{B0EB4683-C3BE-4E99-9F69-35B1D34CB45D}" srcOrd="1" destOrd="0" presId="urn:microsoft.com/office/officeart/2018/2/layout/IconVerticalSolidList"/>
    <dgm:cxn modelId="{6C680889-16F2-4155-A3AF-798075A3A5A0}" type="presParOf" srcId="{0B1BAF58-AE31-4333-839B-4F1D2BAE9A38}" destId="{A308D908-94D4-4EBF-9677-9160BDADE166}" srcOrd="2" destOrd="0" presId="urn:microsoft.com/office/officeart/2018/2/layout/IconVerticalSolidList"/>
    <dgm:cxn modelId="{D53D7858-8BF9-4228-B3F1-90DB8E059BC9}" type="presParOf" srcId="{0B1BAF58-AE31-4333-839B-4F1D2BAE9A38}" destId="{F2E851ED-6343-4EBB-AF1C-2438A99A0B9F}" srcOrd="3" destOrd="0" presId="urn:microsoft.com/office/officeart/2018/2/layout/IconVerticalSolidList"/>
    <dgm:cxn modelId="{62B18040-9150-4F0E-AE14-8F0CCEE9A58C}" type="presParOf" srcId="{E7A90E8E-75CA-4CE3-B96E-F4AEBCF98EB1}" destId="{3A0A71EF-D043-4052-9CCF-1F975CD7FEF8}" srcOrd="3" destOrd="0" presId="urn:microsoft.com/office/officeart/2018/2/layout/IconVerticalSolidList"/>
    <dgm:cxn modelId="{6CE635D5-A07C-4AC0-91EB-5771EC83C4D1}" type="presParOf" srcId="{E7A90E8E-75CA-4CE3-B96E-F4AEBCF98EB1}" destId="{A22B1638-F58C-41F2-B98E-708C62800367}" srcOrd="4" destOrd="0" presId="urn:microsoft.com/office/officeart/2018/2/layout/IconVerticalSolidList"/>
    <dgm:cxn modelId="{C82135FF-D532-439B-85A7-E6D3F49CD131}" type="presParOf" srcId="{A22B1638-F58C-41F2-B98E-708C62800367}" destId="{ADE730B8-F419-4EA2-939A-F6D65129A943}" srcOrd="0" destOrd="0" presId="urn:microsoft.com/office/officeart/2018/2/layout/IconVerticalSolidList"/>
    <dgm:cxn modelId="{0ABFF6D2-EB30-4325-9AC8-84AB59E10A94}" type="presParOf" srcId="{A22B1638-F58C-41F2-B98E-708C62800367}" destId="{797B2D8C-39C6-4E4D-95B5-6E76FCE03842}" srcOrd="1" destOrd="0" presId="urn:microsoft.com/office/officeart/2018/2/layout/IconVerticalSolidList"/>
    <dgm:cxn modelId="{16F7813F-53F8-4089-8FB4-34217B437F91}" type="presParOf" srcId="{A22B1638-F58C-41F2-B98E-708C62800367}" destId="{D84714DB-B868-4BB5-969B-58DCF67F18E9}" srcOrd="2" destOrd="0" presId="urn:microsoft.com/office/officeart/2018/2/layout/IconVerticalSolidList"/>
    <dgm:cxn modelId="{8B779E01-1A64-4266-90E4-37136DD3C547}" type="presParOf" srcId="{A22B1638-F58C-41F2-B98E-708C62800367}" destId="{93063F68-45F0-4EA7-9ACB-DFC30D5B1CA1}" srcOrd="3" destOrd="0" presId="urn:microsoft.com/office/officeart/2018/2/layout/IconVerticalSolidList"/>
    <dgm:cxn modelId="{F7CD9FB1-8446-4C6B-BCD3-72638EA04AB2}" type="presParOf" srcId="{E7A90E8E-75CA-4CE3-B96E-F4AEBCF98EB1}" destId="{D06CCC57-9F83-49A0-BE0B-25AFCED52B6D}" srcOrd="5" destOrd="0" presId="urn:microsoft.com/office/officeart/2018/2/layout/IconVerticalSolidList"/>
    <dgm:cxn modelId="{5E54E3F1-49A1-4890-A43A-F6FA884534D8}" type="presParOf" srcId="{E7A90E8E-75CA-4CE3-B96E-F4AEBCF98EB1}" destId="{E32D2087-DD4D-442D-89E1-CD9926D4313C}" srcOrd="6" destOrd="0" presId="urn:microsoft.com/office/officeart/2018/2/layout/IconVerticalSolidList"/>
    <dgm:cxn modelId="{B84597C0-F667-4216-AA74-7F40F22868DF}" type="presParOf" srcId="{E32D2087-DD4D-442D-89E1-CD9926D4313C}" destId="{C276B240-72AC-4911-8CA2-3EE4B1E57D76}" srcOrd="0" destOrd="0" presId="urn:microsoft.com/office/officeart/2018/2/layout/IconVerticalSolidList"/>
    <dgm:cxn modelId="{5C08B7DF-BF78-4097-8CB8-A7B2708F4195}" type="presParOf" srcId="{E32D2087-DD4D-442D-89E1-CD9926D4313C}" destId="{50BFC2F5-5A50-4E6F-92C5-2F573D04C00D}" srcOrd="1" destOrd="0" presId="urn:microsoft.com/office/officeart/2018/2/layout/IconVerticalSolidList"/>
    <dgm:cxn modelId="{84C198AC-65FA-499B-9950-F79A6090720C}" type="presParOf" srcId="{E32D2087-DD4D-442D-89E1-CD9926D4313C}" destId="{45CDC2B1-8A07-47DE-BB53-53874F993AEE}" srcOrd="2" destOrd="0" presId="urn:microsoft.com/office/officeart/2018/2/layout/IconVerticalSolidList"/>
    <dgm:cxn modelId="{F2D80588-14C9-494B-8566-5404EF7C4E69}" type="presParOf" srcId="{E32D2087-DD4D-442D-89E1-CD9926D4313C}" destId="{F1FC8057-5541-4BF7-B785-E12EA87D08E2}" srcOrd="3" destOrd="0" presId="urn:microsoft.com/office/officeart/2018/2/layout/IconVerticalSolidList"/>
    <dgm:cxn modelId="{7DE09C18-F1DC-4485-8802-E628FD801AC1}" type="presParOf" srcId="{E7A90E8E-75CA-4CE3-B96E-F4AEBCF98EB1}" destId="{003E121B-2230-42A2-B13C-646C93E28D59}" srcOrd="7" destOrd="0" presId="urn:microsoft.com/office/officeart/2018/2/layout/IconVerticalSolidList"/>
    <dgm:cxn modelId="{8639C91A-AAA6-44D9-B571-1A16B7CF434E}" type="presParOf" srcId="{E7A90E8E-75CA-4CE3-B96E-F4AEBCF98EB1}" destId="{B17F3404-C821-4987-9FA4-B3259536E1AD}" srcOrd="8" destOrd="0" presId="urn:microsoft.com/office/officeart/2018/2/layout/IconVerticalSolidList"/>
    <dgm:cxn modelId="{258783EF-4FF5-4063-8EFA-69D2BD879F8C}" type="presParOf" srcId="{B17F3404-C821-4987-9FA4-B3259536E1AD}" destId="{129673FE-69BC-45EE-83F8-F15547C2632C}" srcOrd="0" destOrd="0" presId="urn:microsoft.com/office/officeart/2018/2/layout/IconVerticalSolidList"/>
    <dgm:cxn modelId="{D89D5A18-E4D6-4BDA-84F3-FACD6925DAD3}" type="presParOf" srcId="{B17F3404-C821-4987-9FA4-B3259536E1AD}" destId="{D1F5250B-919F-4381-949F-709FA34CCBBD}" srcOrd="1" destOrd="0" presId="urn:microsoft.com/office/officeart/2018/2/layout/IconVerticalSolidList"/>
    <dgm:cxn modelId="{4C4EBC83-5D90-442B-8024-E4587A9195DB}" type="presParOf" srcId="{B17F3404-C821-4987-9FA4-B3259536E1AD}" destId="{351BA7B3-279F-4431-A36E-9D1C403D7487}" srcOrd="2" destOrd="0" presId="urn:microsoft.com/office/officeart/2018/2/layout/IconVerticalSolidList"/>
    <dgm:cxn modelId="{B1EC3678-5CB4-41D8-BA54-1E332D7CF008}" type="presParOf" srcId="{B17F3404-C821-4987-9FA4-B3259536E1AD}" destId="{11A312E8-84AC-4D60-ACBD-438A083081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9424D2-6E81-4477-876F-7BAF7047499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054CFFC-D09F-47D7-AC88-E37F1CB1A23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Total Required: £15,000 – £25,000</a:t>
          </a:r>
        </a:p>
      </dgm:t>
    </dgm:pt>
    <dgm:pt modelId="{B6E98E37-1A61-47DB-BF98-2069955CAAED}" type="parTrans" cxnId="{46427738-B9CE-48DC-B1AD-1F72834F3BC4}">
      <dgm:prSet/>
      <dgm:spPr/>
      <dgm:t>
        <a:bodyPr/>
        <a:lstStyle/>
        <a:p>
          <a:endParaRPr lang="en-US"/>
        </a:p>
      </dgm:t>
    </dgm:pt>
    <dgm:pt modelId="{CD84A311-DBD1-4574-9511-A7D5984CD713}" type="sibTrans" cxnId="{46427738-B9CE-48DC-B1AD-1F72834F3BC4}">
      <dgm:prSet/>
      <dgm:spPr/>
      <dgm:t>
        <a:bodyPr/>
        <a:lstStyle/>
        <a:p>
          <a:endParaRPr lang="en-US"/>
        </a:p>
      </dgm:t>
    </dgm:pt>
    <dgm:pt modelId="{34909250-0946-4AEA-A6E4-C7BAAD65B73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Funding Sources: </a:t>
          </a:r>
        </a:p>
      </dgm:t>
    </dgm:pt>
    <dgm:pt modelId="{176B209B-17C8-4101-BFF8-43625637E3C8}" type="parTrans" cxnId="{CDB15B07-F500-4D00-BC43-AAD4FE496580}">
      <dgm:prSet/>
      <dgm:spPr/>
      <dgm:t>
        <a:bodyPr/>
        <a:lstStyle/>
        <a:p>
          <a:endParaRPr lang="en-US"/>
        </a:p>
      </dgm:t>
    </dgm:pt>
    <dgm:pt modelId="{5255EC13-6430-442A-9C90-90921D38458B}" type="sibTrans" cxnId="{CDB15B07-F500-4D00-BC43-AAD4FE496580}">
      <dgm:prSet/>
      <dgm:spPr/>
      <dgm:t>
        <a:bodyPr/>
        <a:lstStyle/>
        <a:p>
          <a:endParaRPr lang="en-US"/>
        </a:p>
      </dgm:t>
    </dgm:pt>
    <dgm:pt modelId="{8EB41AB7-7556-4141-8376-AA0343EE26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- Personal savings 5k</a:t>
          </a:r>
        </a:p>
      </dgm:t>
    </dgm:pt>
    <dgm:pt modelId="{4AE42FDF-469E-4427-A21E-C8DDC51B5501}" type="parTrans" cxnId="{24BCC91F-CA32-4E07-A12E-5F6F398414F7}">
      <dgm:prSet/>
      <dgm:spPr/>
      <dgm:t>
        <a:bodyPr/>
        <a:lstStyle/>
        <a:p>
          <a:endParaRPr lang="en-US"/>
        </a:p>
      </dgm:t>
    </dgm:pt>
    <dgm:pt modelId="{D6D0CE89-7A94-4729-8EFB-4E7C0B928D25}" type="sibTrans" cxnId="{24BCC91F-CA32-4E07-A12E-5F6F398414F7}">
      <dgm:prSet/>
      <dgm:spPr/>
      <dgm:t>
        <a:bodyPr/>
        <a:lstStyle/>
        <a:p>
          <a:endParaRPr lang="en-US"/>
        </a:p>
      </dgm:t>
    </dgm:pt>
    <dgm:pt modelId="{1DA112A1-3DC4-46A0-A008-EDCF28F70EF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- Small business loan 10K</a:t>
          </a:r>
        </a:p>
      </dgm:t>
    </dgm:pt>
    <dgm:pt modelId="{AED546E6-016A-4955-8487-5BBFF8DE3CE2}" type="parTrans" cxnId="{CBFF9298-BBBE-418B-9CC9-05117A5CE7D0}">
      <dgm:prSet/>
      <dgm:spPr/>
      <dgm:t>
        <a:bodyPr/>
        <a:lstStyle/>
        <a:p>
          <a:endParaRPr lang="en-US"/>
        </a:p>
      </dgm:t>
    </dgm:pt>
    <dgm:pt modelId="{025DE8D4-9518-4EC3-8314-553DB3E94362}" type="sibTrans" cxnId="{CBFF9298-BBBE-418B-9CC9-05117A5CE7D0}">
      <dgm:prSet/>
      <dgm:spPr/>
      <dgm:t>
        <a:bodyPr/>
        <a:lstStyle/>
        <a:p>
          <a:endParaRPr lang="en-US"/>
        </a:p>
      </dgm:t>
    </dgm:pt>
    <dgm:pt modelId="{8BD91AD7-4C6C-46F3-81FE-8852E131DD4A}" type="pres">
      <dgm:prSet presAssocID="{999424D2-6E81-4477-876F-7BAF70474993}" presName="root" presStyleCnt="0">
        <dgm:presLayoutVars>
          <dgm:dir/>
          <dgm:resizeHandles val="exact"/>
        </dgm:presLayoutVars>
      </dgm:prSet>
      <dgm:spPr/>
    </dgm:pt>
    <dgm:pt modelId="{9A2AA8C3-4567-496A-A47F-7BBFF0E701DB}" type="pres">
      <dgm:prSet presAssocID="{8054CFFC-D09F-47D7-AC88-E37F1CB1A23D}" presName="compNode" presStyleCnt="0"/>
      <dgm:spPr/>
    </dgm:pt>
    <dgm:pt modelId="{16910250-47A3-4922-B498-AB9AE7891125}" type="pres">
      <dgm:prSet presAssocID="{8054CFFC-D09F-47D7-AC88-E37F1CB1A23D}" presName="bgRect" presStyleLbl="bgShp" presStyleIdx="0" presStyleCnt="4"/>
      <dgm:spPr/>
    </dgm:pt>
    <dgm:pt modelId="{7927394A-68EA-4C01-A7E6-D36717725125}" type="pres">
      <dgm:prSet presAssocID="{8054CFFC-D09F-47D7-AC88-E37F1CB1A23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C3241964-D38D-4E69-BB6B-3DEC463ED6FB}" type="pres">
      <dgm:prSet presAssocID="{8054CFFC-D09F-47D7-AC88-E37F1CB1A23D}" presName="spaceRect" presStyleCnt="0"/>
      <dgm:spPr/>
    </dgm:pt>
    <dgm:pt modelId="{6D4D9BFA-DD6F-43F8-A5C3-F5E63A894ECE}" type="pres">
      <dgm:prSet presAssocID="{8054CFFC-D09F-47D7-AC88-E37F1CB1A23D}" presName="parTx" presStyleLbl="revTx" presStyleIdx="0" presStyleCnt="4">
        <dgm:presLayoutVars>
          <dgm:chMax val="0"/>
          <dgm:chPref val="0"/>
        </dgm:presLayoutVars>
      </dgm:prSet>
      <dgm:spPr/>
    </dgm:pt>
    <dgm:pt modelId="{003E611F-5078-4084-9F4F-45DC3508541E}" type="pres">
      <dgm:prSet presAssocID="{CD84A311-DBD1-4574-9511-A7D5984CD713}" presName="sibTrans" presStyleCnt="0"/>
      <dgm:spPr/>
    </dgm:pt>
    <dgm:pt modelId="{AA7989EE-2D5D-4CAF-9EB5-7F7B9D9ED05C}" type="pres">
      <dgm:prSet presAssocID="{34909250-0946-4AEA-A6E4-C7BAAD65B73B}" presName="compNode" presStyleCnt="0"/>
      <dgm:spPr/>
    </dgm:pt>
    <dgm:pt modelId="{B1FD45CA-4B1A-4235-99ED-7E05F5945909}" type="pres">
      <dgm:prSet presAssocID="{34909250-0946-4AEA-A6E4-C7BAAD65B73B}" presName="bgRect" presStyleLbl="bgShp" presStyleIdx="1" presStyleCnt="4"/>
      <dgm:spPr/>
    </dgm:pt>
    <dgm:pt modelId="{D0252D00-26D7-4DD0-86C0-980BE23C669D}" type="pres">
      <dgm:prSet presAssocID="{34909250-0946-4AEA-A6E4-C7BAAD65B73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58873F7-768F-48D7-A06B-E0CD5828FD3E}" type="pres">
      <dgm:prSet presAssocID="{34909250-0946-4AEA-A6E4-C7BAAD65B73B}" presName="spaceRect" presStyleCnt="0"/>
      <dgm:spPr/>
    </dgm:pt>
    <dgm:pt modelId="{DDBA6EA2-9494-42B3-B107-E229E9622BDE}" type="pres">
      <dgm:prSet presAssocID="{34909250-0946-4AEA-A6E4-C7BAAD65B73B}" presName="parTx" presStyleLbl="revTx" presStyleIdx="1" presStyleCnt="4">
        <dgm:presLayoutVars>
          <dgm:chMax val="0"/>
          <dgm:chPref val="0"/>
        </dgm:presLayoutVars>
      </dgm:prSet>
      <dgm:spPr/>
    </dgm:pt>
    <dgm:pt modelId="{E2B6115A-C55D-492C-903D-428DF9F7AAE8}" type="pres">
      <dgm:prSet presAssocID="{5255EC13-6430-442A-9C90-90921D38458B}" presName="sibTrans" presStyleCnt="0"/>
      <dgm:spPr/>
    </dgm:pt>
    <dgm:pt modelId="{69FD4D9D-C8F6-40C1-9027-784199D137FE}" type="pres">
      <dgm:prSet presAssocID="{8EB41AB7-7556-4141-8376-AA0343EE26CE}" presName="compNode" presStyleCnt="0"/>
      <dgm:spPr/>
    </dgm:pt>
    <dgm:pt modelId="{44DD0520-C9F8-48AA-BF90-D44BC20D41A0}" type="pres">
      <dgm:prSet presAssocID="{8EB41AB7-7556-4141-8376-AA0343EE26CE}" presName="bgRect" presStyleLbl="bgShp" presStyleIdx="2" presStyleCnt="4"/>
      <dgm:spPr/>
    </dgm:pt>
    <dgm:pt modelId="{9599EE75-0BF5-4555-AF0F-563BEBC6CE1B}" type="pres">
      <dgm:prSet presAssocID="{8EB41AB7-7556-4141-8376-AA0343EE26C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77DFA0A0-6104-427F-BAA4-EBC2C8CB6339}" type="pres">
      <dgm:prSet presAssocID="{8EB41AB7-7556-4141-8376-AA0343EE26CE}" presName="spaceRect" presStyleCnt="0"/>
      <dgm:spPr/>
    </dgm:pt>
    <dgm:pt modelId="{BA597909-4D17-4A3B-A645-F5FCDFF04560}" type="pres">
      <dgm:prSet presAssocID="{8EB41AB7-7556-4141-8376-AA0343EE26CE}" presName="parTx" presStyleLbl="revTx" presStyleIdx="2" presStyleCnt="4">
        <dgm:presLayoutVars>
          <dgm:chMax val="0"/>
          <dgm:chPref val="0"/>
        </dgm:presLayoutVars>
      </dgm:prSet>
      <dgm:spPr/>
    </dgm:pt>
    <dgm:pt modelId="{16F991DB-99C6-4C11-9A5E-583E7778A26B}" type="pres">
      <dgm:prSet presAssocID="{D6D0CE89-7A94-4729-8EFB-4E7C0B928D25}" presName="sibTrans" presStyleCnt="0"/>
      <dgm:spPr/>
    </dgm:pt>
    <dgm:pt modelId="{BE7B6522-1998-4750-A589-D78FB9BA7E42}" type="pres">
      <dgm:prSet presAssocID="{1DA112A1-3DC4-46A0-A008-EDCF28F70EF1}" presName="compNode" presStyleCnt="0"/>
      <dgm:spPr/>
    </dgm:pt>
    <dgm:pt modelId="{A8FF3257-46AD-4414-993A-FEB7804ED974}" type="pres">
      <dgm:prSet presAssocID="{1DA112A1-3DC4-46A0-A008-EDCF28F70EF1}" presName="bgRect" presStyleLbl="bgShp" presStyleIdx="3" presStyleCnt="4"/>
      <dgm:spPr/>
    </dgm:pt>
    <dgm:pt modelId="{8E220971-0834-486F-8FD9-359E4ECF2073}" type="pres">
      <dgm:prSet presAssocID="{1DA112A1-3DC4-46A0-A008-EDCF28F70EF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E209C77B-2EF4-4FA9-A801-8D24DDDEA840}" type="pres">
      <dgm:prSet presAssocID="{1DA112A1-3DC4-46A0-A008-EDCF28F70EF1}" presName="spaceRect" presStyleCnt="0"/>
      <dgm:spPr/>
    </dgm:pt>
    <dgm:pt modelId="{836F7490-79D1-4B8B-A6C5-E956726D9307}" type="pres">
      <dgm:prSet presAssocID="{1DA112A1-3DC4-46A0-A008-EDCF28F70EF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DB15B07-F500-4D00-BC43-AAD4FE496580}" srcId="{999424D2-6E81-4477-876F-7BAF70474993}" destId="{34909250-0946-4AEA-A6E4-C7BAAD65B73B}" srcOrd="1" destOrd="0" parTransId="{176B209B-17C8-4101-BFF8-43625637E3C8}" sibTransId="{5255EC13-6430-442A-9C90-90921D38458B}"/>
    <dgm:cxn modelId="{C63B3016-D6B1-4728-B752-F8477E0BBF42}" type="presOf" srcId="{999424D2-6E81-4477-876F-7BAF70474993}" destId="{8BD91AD7-4C6C-46F3-81FE-8852E131DD4A}" srcOrd="0" destOrd="0" presId="urn:microsoft.com/office/officeart/2018/2/layout/IconVerticalSolidList"/>
    <dgm:cxn modelId="{9968501D-2F54-41C9-A1CB-5315EA07860B}" type="presOf" srcId="{8054CFFC-D09F-47D7-AC88-E37F1CB1A23D}" destId="{6D4D9BFA-DD6F-43F8-A5C3-F5E63A894ECE}" srcOrd="0" destOrd="0" presId="urn:microsoft.com/office/officeart/2018/2/layout/IconVerticalSolidList"/>
    <dgm:cxn modelId="{24BCC91F-CA32-4E07-A12E-5F6F398414F7}" srcId="{999424D2-6E81-4477-876F-7BAF70474993}" destId="{8EB41AB7-7556-4141-8376-AA0343EE26CE}" srcOrd="2" destOrd="0" parTransId="{4AE42FDF-469E-4427-A21E-C8DDC51B5501}" sibTransId="{D6D0CE89-7A94-4729-8EFB-4E7C0B928D25}"/>
    <dgm:cxn modelId="{D18AF323-52E3-489B-B939-4FE3C1F03284}" type="presOf" srcId="{34909250-0946-4AEA-A6E4-C7BAAD65B73B}" destId="{DDBA6EA2-9494-42B3-B107-E229E9622BDE}" srcOrd="0" destOrd="0" presId="urn:microsoft.com/office/officeart/2018/2/layout/IconVerticalSolidList"/>
    <dgm:cxn modelId="{D4B62029-2379-477B-BFE5-D759C02E854F}" type="presOf" srcId="{1DA112A1-3DC4-46A0-A008-EDCF28F70EF1}" destId="{836F7490-79D1-4B8B-A6C5-E956726D9307}" srcOrd="0" destOrd="0" presId="urn:microsoft.com/office/officeart/2018/2/layout/IconVerticalSolidList"/>
    <dgm:cxn modelId="{953F4D2C-2B1B-420C-9FD7-4B799C76B544}" type="presOf" srcId="{8EB41AB7-7556-4141-8376-AA0343EE26CE}" destId="{BA597909-4D17-4A3B-A645-F5FCDFF04560}" srcOrd="0" destOrd="0" presId="urn:microsoft.com/office/officeart/2018/2/layout/IconVerticalSolidList"/>
    <dgm:cxn modelId="{46427738-B9CE-48DC-B1AD-1F72834F3BC4}" srcId="{999424D2-6E81-4477-876F-7BAF70474993}" destId="{8054CFFC-D09F-47D7-AC88-E37F1CB1A23D}" srcOrd="0" destOrd="0" parTransId="{B6E98E37-1A61-47DB-BF98-2069955CAAED}" sibTransId="{CD84A311-DBD1-4574-9511-A7D5984CD713}"/>
    <dgm:cxn modelId="{CBFF9298-BBBE-418B-9CC9-05117A5CE7D0}" srcId="{999424D2-6E81-4477-876F-7BAF70474993}" destId="{1DA112A1-3DC4-46A0-A008-EDCF28F70EF1}" srcOrd="3" destOrd="0" parTransId="{AED546E6-016A-4955-8487-5BBFF8DE3CE2}" sibTransId="{025DE8D4-9518-4EC3-8314-553DB3E94362}"/>
    <dgm:cxn modelId="{EFF4572A-578E-459A-9DDD-9D29C575CC10}" type="presParOf" srcId="{8BD91AD7-4C6C-46F3-81FE-8852E131DD4A}" destId="{9A2AA8C3-4567-496A-A47F-7BBFF0E701DB}" srcOrd="0" destOrd="0" presId="urn:microsoft.com/office/officeart/2018/2/layout/IconVerticalSolidList"/>
    <dgm:cxn modelId="{F3BAEC6B-212A-497E-ADC5-571AE0D2DD7A}" type="presParOf" srcId="{9A2AA8C3-4567-496A-A47F-7BBFF0E701DB}" destId="{16910250-47A3-4922-B498-AB9AE7891125}" srcOrd="0" destOrd="0" presId="urn:microsoft.com/office/officeart/2018/2/layout/IconVerticalSolidList"/>
    <dgm:cxn modelId="{98F8BD30-3F6E-4982-91BB-EAD4F8A6DDDB}" type="presParOf" srcId="{9A2AA8C3-4567-496A-A47F-7BBFF0E701DB}" destId="{7927394A-68EA-4C01-A7E6-D36717725125}" srcOrd="1" destOrd="0" presId="urn:microsoft.com/office/officeart/2018/2/layout/IconVerticalSolidList"/>
    <dgm:cxn modelId="{AA8E6E25-3BB8-426C-8975-E12459CE78BB}" type="presParOf" srcId="{9A2AA8C3-4567-496A-A47F-7BBFF0E701DB}" destId="{C3241964-D38D-4E69-BB6B-3DEC463ED6FB}" srcOrd="2" destOrd="0" presId="urn:microsoft.com/office/officeart/2018/2/layout/IconVerticalSolidList"/>
    <dgm:cxn modelId="{B7FE2C46-D86B-46E1-95F7-3ABEA8FF30AD}" type="presParOf" srcId="{9A2AA8C3-4567-496A-A47F-7BBFF0E701DB}" destId="{6D4D9BFA-DD6F-43F8-A5C3-F5E63A894ECE}" srcOrd="3" destOrd="0" presId="urn:microsoft.com/office/officeart/2018/2/layout/IconVerticalSolidList"/>
    <dgm:cxn modelId="{4691A5BE-B00B-4554-AD74-5AD50510DAB2}" type="presParOf" srcId="{8BD91AD7-4C6C-46F3-81FE-8852E131DD4A}" destId="{003E611F-5078-4084-9F4F-45DC3508541E}" srcOrd="1" destOrd="0" presId="urn:microsoft.com/office/officeart/2018/2/layout/IconVerticalSolidList"/>
    <dgm:cxn modelId="{6D954F3A-D1DC-4216-A16D-29B8823F4F9F}" type="presParOf" srcId="{8BD91AD7-4C6C-46F3-81FE-8852E131DD4A}" destId="{AA7989EE-2D5D-4CAF-9EB5-7F7B9D9ED05C}" srcOrd="2" destOrd="0" presId="urn:microsoft.com/office/officeart/2018/2/layout/IconVerticalSolidList"/>
    <dgm:cxn modelId="{2614221C-7968-4A31-AF42-CD74D22E6E54}" type="presParOf" srcId="{AA7989EE-2D5D-4CAF-9EB5-7F7B9D9ED05C}" destId="{B1FD45CA-4B1A-4235-99ED-7E05F5945909}" srcOrd="0" destOrd="0" presId="urn:microsoft.com/office/officeart/2018/2/layout/IconVerticalSolidList"/>
    <dgm:cxn modelId="{5EA4BA21-B7A6-40D8-B819-4FB448DEE8B5}" type="presParOf" srcId="{AA7989EE-2D5D-4CAF-9EB5-7F7B9D9ED05C}" destId="{D0252D00-26D7-4DD0-86C0-980BE23C669D}" srcOrd="1" destOrd="0" presId="urn:microsoft.com/office/officeart/2018/2/layout/IconVerticalSolidList"/>
    <dgm:cxn modelId="{D7B2EEE7-309D-4588-89D6-BCDB2731AF3F}" type="presParOf" srcId="{AA7989EE-2D5D-4CAF-9EB5-7F7B9D9ED05C}" destId="{458873F7-768F-48D7-A06B-E0CD5828FD3E}" srcOrd="2" destOrd="0" presId="urn:microsoft.com/office/officeart/2018/2/layout/IconVerticalSolidList"/>
    <dgm:cxn modelId="{8182FC1E-5CC1-4284-AFF3-B79F87C8A143}" type="presParOf" srcId="{AA7989EE-2D5D-4CAF-9EB5-7F7B9D9ED05C}" destId="{DDBA6EA2-9494-42B3-B107-E229E9622BDE}" srcOrd="3" destOrd="0" presId="urn:microsoft.com/office/officeart/2018/2/layout/IconVerticalSolidList"/>
    <dgm:cxn modelId="{035DC213-033D-43DC-AC6C-F37A0B16A0F4}" type="presParOf" srcId="{8BD91AD7-4C6C-46F3-81FE-8852E131DD4A}" destId="{E2B6115A-C55D-492C-903D-428DF9F7AAE8}" srcOrd="3" destOrd="0" presId="urn:microsoft.com/office/officeart/2018/2/layout/IconVerticalSolidList"/>
    <dgm:cxn modelId="{5E7381DC-CC9F-47BD-9CE9-346B7ACE7BC1}" type="presParOf" srcId="{8BD91AD7-4C6C-46F3-81FE-8852E131DD4A}" destId="{69FD4D9D-C8F6-40C1-9027-784199D137FE}" srcOrd="4" destOrd="0" presId="urn:microsoft.com/office/officeart/2018/2/layout/IconVerticalSolidList"/>
    <dgm:cxn modelId="{86FB6353-4B0F-4F07-B42C-A6AC62B23970}" type="presParOf" srcId="{69FD4D9D-C8F6-40C1-9027-784199D137FE}" destId="{44DD0520-C9F8-48AA-BF90-D44BC20D41A0}" srcOrd="0" destOrd="0" presId="urn:microsoft.com/office/officeart/2018/2/layout/IconVerticalSolidList"/>
    <dgm:cxn modelId="{2F9D631A-2FE3-4C79-AD4B-A70E7C73AE2B}" type="presParOf" srcId="{69FD4D9D-C8F6-40C1-9027-784199D137FE}" destId="{9599EE75-0BF5-4555-AF0F-563BEBC6CE1B}" srcOrd="1" destOrd="0" presId="urn:microsoft.com/office/officeart/2018/2/layout/IconVerticalSolidList"/>
    <dgm:cxn modelId="{D877C120-DFAA-4C76-BCDF-9CAA4DA71971}" type="presParOf" srcId="{69FD4D9D-C8F6-40C1-9027-784199D137FE}" destId="{77DFA0A0-6104-427F-BAA4-EBC2C8CB6339}" srcOrd="2" destOrd="0" presId="urn:microsoft.com/office/officeart/2018/2/layout/IconVerticalSolidList"/>
    <dgm:cxn modelId="{CF5FDCDF-2946-4A26-9DED-09E0B846E7C8}" type="presParOf" srcId="{69FD4D9D-C8F6-40C1-9027-784199D137FE}" destId="{BA597909-4D17-4A3B-A645-F5FCDFF04560}" srcOrd="3" destOrd="0" presId="urn:microsoft.com/office/officeart/2018/2/layout/IconVerticalSolidList"/>
    <dgm:cxn modelId="{A2D335EC-9D69-45BB-A79B-F3AE8CD8FD9A}" type="presParOf" srcId="{8BD91AD7-4C6C-46F3-81FE-8852E131DD4A}" destId="{16F991DB-99C6-4C11-9A5E-583E7778A26B}" srcOrd="5" destOrd="0" presId="urn:microsoft.com/office/officeart/2018/2/layout/IconVerticalSolidList"/>
    <dgm:cxn modelId="{A4B82E6F-52E7-4986-BF1A-5682C0225F6C}" type="presParOf" srcId="{8BD91AD7-4C6C-46F3-81FE-8852E131DD4A}" destId="{BE7B6522-1998-4750-A589-D78FB9BA7E42}" srcOrd="6" destOrd="0" presId="urn:microsoft.com/office/officeart/2018/2/layout/IconVerticalSolidList"/>
    <dgm:cxn modelId="{DAECE44A-7BD9-4FEA-925A-576BD46D7BCD}" type="presParOf" srcId="{BE7B6522-1998-4750-A589-D78FB9BA7E42}" destId="{A8FF3257-46AD-4414-993A-FEB7804ED974}" srcOrd="0" destOrd="0" presId="urn:microsoft.com/office/officeart/2018/2/layout/IconVerticalSolidList"/>
    <dgm:cxn modelId="{84E75073-AF03-4BD0-8E6E-787204A19BB5}" type="presParOf" srcId="{BE7B6522-1998-4750-A589-D78FB9BA7E42}" destId="{8E220971-0834-486F-8FD9-359E4ECF2073}" srcOrd="1" destOrd="0" presId="urn:microsoft.com/office/officeart/2018/2/layout/IconVerticalSolidList"/>
    <dgm:cxn modelId="{F2FAE454-A95B-45B1-9085-A34D2A7423EB}" type="presParOf" srcId="{BE7B6522-1998-4750-A589-D78FB9BA7E42}" destId="{E209C77B-2EF4-4FA9-A801-8D24DDDEA840}" srcOrd="2" destOrd="0" presId="urn:microsoft.com/office/officeart/2018/2/layout/IconVerticalSolidList"/>
    <dgm:cxn modelId="{7C5B6D65-1C37-403E-9A94-9E57AAC087D1}" type="presParOf" srcId="{BE7B6522-1998-4750-A589-D78FB9BA7E42}" destId="{836F7490-79D1-4B8B-A6C5-E956726D930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5C1F99-EB82-46BE-B882-DF35F6C24CA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64A1748-3D76-48D1-84A5-BF6A85FAD16B}">
      <dgm:prSet/>
      <dgm:spPr/>
      <dgm:t>
        <a:bodyPr/>
        <a:lstStyle/>
        <a:p>
          <a:pPr>
            <a:defRPr cap="all"/>
          </a:pPr>
          <a:r>
            <a:rPr lang="en-US" b="0" i="0"/>
            <a:t>- Laser equipment: £8,000–£15,000</a:t>
          </a:r>
          <a:endParaRPr lang="en-US"/>
        </a:p>
      </dgm:t>
    </dgm:pt>
    <dgm:pt modelId="{2EE7CF74-ED90-4DBB-8DA6-35992F56DC31}" type="parTrans" cxnId="{77318E4A-2488-46D1-A833-DB0AAA1057A5}">
      <dgm:prSet/>
      <dgm:spPr/>
      <dgm:t>
        <a:bodyPr/>
        <a:lstStyle/>
        <a:p>
          <a:endParaRPr lang="en-US"/>
        </a:p>
      </dgm:t>
    </dgm:pt>
    <dgm:pt modelId="{41008E2B-7215-4126-9134-774C95BBABA8}" type="sibTrans" cxnId="{77318E4A-2488-46D1-A833-DB0AAA1057A5}">
      <dgm:prSet/>
      <dgm:spPr/>
      <dgm:t>
        <a:bodyPr/>
        <a:lstStyle/>
        <a:p>
          <a:endParaRPr lang="en-US"/>
        </a:p>
      </dgm:t>
    </dgm:pt>
    <dgm:pt modelId="{92CB368E-9A11-41D4-ADD0-B61FAB639153}">
      <dgm:prSet/>
      <dgm:spPr/>
      <dgm:t>
        <a:bodyPr/>
        <a:lstStyle/>
        <a:p>
          <a:pPr>
            <a:defRPr cap="all"/>
          </a:pPr>
          <a:r>
            <a:rPr lang="en-US" b="0" i="0"/>
            <a:t>- Salon setup: £4,000–£7,000</a:t>
          </a:r>
          <a:endParaRPr lang="en-US"/>
        </a:p>
      </dgm:t>
    </dgm:pt>
    <dgm:pt modelId="{BFFC1C95-5F96-443E-9DA4-1B4D557D74A4}" type="parTrans" cxnId="{DDD7DC22-BF1F-4A58-8A3A-43CABA065C9B}">
      <dgm:prSet/>
      <dgm:spPr/>
      <dgm:t>
        <a:bodyPr/>
        <a:lstStyle/>
        <a:p>
          <a:endParaRPr lang="en-US"/>
        </a:p>
      </dgm:t>
    </dgm:pt>
    <dgm:pt modelId="{7AE7A202-ED32-4DB7-AD31-6DC5B861FD77}" type="sibTrans" cxnId="{DDD7DC22-BF1F-4A58-8A3A-43CABA065C9B}">
      <dgm:prSet/>
      <dgm:spPr/>
      <dgm:t>
        <a:bodyPr/>
        <a:lstStyle/>
        <a:p>
          <a:endParaRPr lang="en-US"/>
        </a:p>
      </dgm:t>
    </dgm:pt>
    <dgm:pt modelId="{B5339A73-CD66-4773-91DF-804BBB975893}">
      <dgm:prSet/>
      <dgm:spPr/>
      <dgm:t>
        <a:bodyPr/>
        <a:lstStyle/>
        <a:p>
          <a:pPr>
            <a:defRPr cap="all"/>
          </a:pPr>
          <a:r>
            <a:rPr lang="en-US" b="0" i="0"/>
            <a:t>- Marketing: £1,000–£2,000</a:t>
          </a:r>
          <a:endParaRPr lang="en-US"/>
        </a:p>
      </dgm:t>
    </dgm:pt>
    <dgm:pt modelId="{5F3C12EE-3DA4-475E-8F92-9C2E15672C1E}" type="parTrans" cxnId="{C1AE45E1-5F2A-4695-9BF0-FA6FAC3E244A}">
      <dgm:prSet/>
      <dgm:spPr/>
      <dgm:t>
        <a:bodyPr/>
        <a:lstStyle/>
        <a:p>
          <a:endParaRPr lang="en-US"/>
        </a:p>
      </dgm:t>
    </dgm:pt>
    <dgm:pt modelId="{A1FA6429-4A84-4A24-9020-65BBFC9033CD}" type="sibTrans" cxnId="{C1AE45E1-5F2A-4695-9BF0-FA6FAC3E244A}">
      <dgm:prSet/>
      <dgm:spPr/>
      <dgm:t>
        <a:bodyPr/>
        <a:lstStyle/>
        <a:p>
          <a:endParaRPr lang="en-US"/>
        </a:p>
      </dgm:t>
    </dgm:pt>
    <dgm:pt modelId="{B9DDE266-DAEA-49FB-AB90-C873A0AE3380}">
      <dgm:prSet/>
      <dgm:spPr/>
      <dgm:t>
        <a:bodyPr/>
        <a:lstStyle/>
        <a:p>
          <a:pPr>
            <a:defRPr cap="all"/>
          </a:pPr>
          <a:r>
            <a:rPr lang="en-US" b="0" i="0"/>
            <a:t>- Supplies: £1,000–£2,000</a:t>
          </a:r>
          <a:endParaRPr lang="en-US"/>
        </a:p>
      </dgm:t>
    </dgm:pt>
    <dgm:pt modelId="{FAF13491-9D28-488C-8580-20D69175DBE7}" type="parTrans" cxnId="{40AF9297-300C-4C9A-A5CD-6F73DC6B6A9E}">
      <dgm:prSet/>
      <dgm:spPr/>
      <dgm:t>
        <a:bodyPr/>
        <a:lstStyle/>
        <a:p>
          <a:endParaRPr lang="en-US"/>
        </a:p>
      </dgm:t>
    </dgm:pt>
    <dgm:pt modelId="{072AE1A9-B86E-46E6-9915-137F13812440}" type="sibTrans" cxnId="{40AF9297-300C-4C9A-A5CD-6F73DC6B6A9E}">
      <dgm:prSet/>
      <dgm:spPr/>
      <dgm:t>
        <a:bodyPr/>
        <a:lstStyle/>
        <a:p>
          <a:endParaRPr lang="en-US"/>
        </a:p>
      </dgm:t>
    </dgm:pt>
    <dgm:pt modelId="{A1443AEE-498A-4CBD-8214-3548B89F404F}" type="pres">
      <dgm:prSet presAssocID="{DC5C1F99-EB82-46BE-B882-DF35F6C24CAF}" presName="root" presStyleCnt="0">
        <dgm:presLayoutVars>
          <dgm:dir/>
          <dgm:resizeHandles val="exact"/>
        </dgm:presLayoutVars>
      </dgm:prSet>
      <dgm:spPr/>
    </dgm:pt>
    <dgm:pt modelId="{DD353165-E8BE-44A1-A70E-985FE624CA89}" type="pres">
      <dgm:prSet presAssocID="{264A1748-3D76-48D1-84A5-BF6A85FAD16B}" presName="compNode" presStyleCnt="0"/>
      <dgm:spPr/>
    </dgm:pt>
    <dgm:pt modelId="{1BC3AF00-3D20-4D92-A8FC-28CDE69398BA}" type="pres">
      <dgm:prSet presAssocID="{264A1748-3D76-48D1-84A5-BF6A85FAD16B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EF941D5-9EC8-41A7-8F32-25F0C84A2E9A}" type="pres">
      <dgm:prSet presAssocID="{264A1748-3D76-48D1-84A5-BF6A85FAD16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nner"/>
        </a:ext>
      </dgm:extLst>
    </dgm:pt>
    <dgm:pt modelId="{58CB4F2D-1E09-4CE0-8D7E-9E886F30B6F5}" type="pres">
      <dgm:prSet presAssocID="{264A1748-3D76-48D1-84A5-BF6A85FAD16B}" presName="spaceRect" presStyleCnt="0"/>
      <dgm:spPr/>
    </dgm:pt>
    <dgm:pt modelId="{355E4308-7384-4B03-9CF6-92ABA9098FAD}" type="pres">
      <dgm:prSet presAssocID="{264A1748-3D76-48D1-84A5-BF6A85FAD16B}" presName="textRect" presStyleLbl="revTx" presStyleIdx="0" presStyleCnt="4">
        <dgm:presLayoutVars>
          <dgm:chMax val="1"/>
          <dgm:chPref val="1"/>
        </dgm:presLayoutVars>
      </dgm:prSet>
      <dgm:spPr/>
    </dgm:pt>
    <dgm:pt modelId="{25B938EA-47D4-495A-9641-DEB6127D2D3F}" type="pres">
      <dgm:prSet presAssocID="{41008E2B-7215-4126-9134-774C95BBABA8}" presName="sibTrans" presStyleCnt="0"/>
      <dgm:spPr/>
    </dgm:pt>
    <dgm:pt modelId="{E5303110-B112-4CC4-AE69-280AA665A9A6}" type="pres">
      <dgm:prSet presAssocID="{92CB368E-9A11-41D4-ADD0-B61FAB639153}" presName="compNode" presStyleCnt="0"/>
      <dgm:spPr/>
    </dgm:pt>
    <dgm:pt modelId="{8ABB8F47-8D8D-4643-BF0D-5941F4464EFA}" type="pres">
      <dgm:prSet presAssocID="{92CB368E-9A11-41D4-ADD0-B61FAB639153}" presName="iconBgRect" presStyleLbl="bgShp" presStyleIdx="1" presStyleCnt="4" custLinFactNeighborX="-14069" custLinFactNeighborY="8278"/>
      <dgm:spPr>
        <a:prstGeom prst="round2DiagRect">
          <a:avLst>
            <a:gd name="adj1" fmla="val 29727"/>
            <a:gd name="adj2" fmla="val 0"/>
          </a:avLst>
        </a:prstGeom>
      </dgm:spPr>
    </dgm:pt>
    <dgm:pt modelId="{35A2CCA3-9705-4599-B81C-D7997560F9BD}" type="pres">
      <dgm:prSet presAssocID="{92CB368E-9A11-41D4-ADD0-B61FAB63915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lette"/>
        </a:ext>
      </dgm:extLst>
    </dgm:pt>
    <dgm:pt modelId="{540FA8E5-E822-4D6F-966A-2A2E28078B03}" type="pres">
      <dgm:prSet presAssocID="{92CB368E-9A11-41D4-ADD0-B61FAB639153}" presName="spaceRect" presStyleCnt="0"/>
      <dgm:spPr/>
    </dgm:pt>
    <dgm:pt modelId="{D59798CB-05B8-4535-AB45-2FAE9C7EA2CD}" type="pres">
      <dgm:prSet presAssocID="{92CB368E-9A11-41D4-ADD0-B61FAB639153}" presName="textRect" presStyleLbl="revTx" presStyleIdx="1" presStyleCnt="4">
        <dgm:presLayoutVars>
          <dgm:chMax val="1"/>
          <dgm:chPref val="1"/>
        </dgm:presLayoutVars>
      </dgm:prSet>
      <dgm:spPr/>
    </dgm:pt>
    <dgm:pt modelId="{43026F7B-B56C-4353-AA18-FFD18CD892C4}" type="pres">
      <dgm:prSet presAssocID="{7AE7A202-ED32-4DB7-AD31-6DC5B861FD77}" presName="sibTrans" presStyleCnt="0"/>
      <dgm:spPr/>
    </dgm:pt>
    <dgm:pt modelId="{03DD4752-414F-4613-8C64-4A342D4746C2}" type="pres">
      <dgm:prSet presAssocID="{B5339A73-CD66-4773-91DF-804BBB975893}" presName="compNode" presStyleCnt="0"/>
      <dgm:spPr/>
    </dgm:pt>
    <dgm:pt modelId="{221047F8-E780-4833-A0F9-17212D21C690}" type="pres">
      <dgm:prSet presAssocID="{B5339A73-CD66-4773-91DF-804BBB975893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59E465B6-03CB-48AB-83BE-08398F50DDBD}" type="pres">
      <dgm:prSet presAssocID="{B5339A73-CD66-4773-91DF-804BBB97589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8E862F5-17D3-411C-9E66-CA89192EA367}" type="pres">
      <dgm:prSet presAssocID="{B5339A73-CD66-4773-91DF-804BBB975893}" presName="spaceRect" presStyleCnt="0"/>
      <dgm:spPr/>
    </dgm:pt>
    <dgm:pt modelId="{AC4DDE5D-D850-4ACA-8419-68724C9E5F9A}" type="pres">
      <dgm:prSet presAssocID="{B5339A73-CD66-4773-91DF-804BBB975893}" presName="textRect" presStyleLbl="revTx" presStyleIdx="2" presStyleCnt="4">
        <dgm:presLayoutVars>
          <dgm:chMax val="1"/>
          <dgm:chPref val="1"/>
        </dgm:presLayoutVars>
      </dgm:prSet>
      <dgm:spPr/>
    </dgm:pt>
    <dgm:pt modelId="{F5657CD1-D6A8-47B5-9744-3B991656FCEB}" type="pres">
      <dgm:prSet presAssocID="{A1FA6429-4A84-4A24-9020-65BBFC9033CD}" presName="sibTrans" presStyleCnt="0"/>
      <dgm:spPr/>
    </dgm:pt>
    <dgm:pt modelId="{2A7BC70B-4D5A-4A06-9666-9CEF087BB402}" type="pres">
      <dgm:prSet presAssocID="{B9DDE266-DAEA-49FB-AB90-C873A0AE3380}" presName="compNode" presStyleCnt="0"/>
      <dgm:spPr/>
    </dgm:pt>
    <dgm:pt modelId="{F63F0B33-33FA-42A0-90FF-9BDA90304DDB}" type="pres">
      <dgm:prSet presAssocID="{B9DDE266-DAEA-49FB-AB90-C873A0AE3380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7EF651E-43E5-4F16-849A-29DEA93D9553}" type="pres">
      <dgm:prSet presAssocID="{B9DDE266-DAEA-49FB-AB90-C873A0AE338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6C31B9E4-01B7-4F72-943D-4EA59DF0ADF3}" type="pres">
      <dgm:prSet presAssocID="{B9DDE266-DAEA-49FB-AB90-C873A0AE3380}" presName="spaceRect" presStyleCnt="0"/>
      <dgm:spPr/>
    </dgm:pt>
    <dgm:pt modelId="{D67FE74E-F2EB-467D-AD4F-EA3B2346B0AE}" type="pres">
      <dgm:prSet presAssocID="{B9DDE266-DAEA-49FB-AB90-C873A0AE338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DD7DC22-BF1F-4A58-8A3A-43CABA065C9B}" srcId="{DC5C1F99-EB82-46BE-B882-DF35F6C24CAF}" destId="{92CB368E-9A11-41D4-ADD0-B61FAB639153}" srcOrd="1" destOrd="0" parTransId="{BFFC1C95-5F96-443E-9DA4-1B4D557D74A4}" sibTransId="{7AE7A202-ED32-4DB7-AD31-6DC5B861FD77}"/>
    <dgm:cxn modelId="{263DF533-A0FD-4420-97C9-7F96C89F3AA3}" type="presOf" srcId="{B5339A73-CD66-4773-91DF-804BBB975893}" destId="{AC4DDE5D-D850-4ACA-8419-68724C9E5F9A}" srcOrd="0" destOrd="0" presId="urn:microsoft.com/office/officeart/2018/5/layout/IconLeafLabelList"/>
    <dgm:cxn modelId="{77318E4A-2488-46D1-A833-DB0AAA1057A5}" srcId="{DC5C1F99-EB82-46BE-B882-DF35F6C24CAF}" destId="{264A1748-3D76-48D1-84A5-BF6A85FAD16B}" srcOrd="0" destOrd="0" parTransId="{2EE7CF74-ED90-4DBB-8DA6-35992F56DC31}" sibTransId="{41008E2B-7215-4126-9134-774C95BBABA8}"/>
    <dgm:cxn modelId="{40AF9297-300C-4C9A-A5CD-6F73DC6B6A9E}" srcId="{DC5C1F99-EB82-46BE-B882-DF35F6C24CAF}" destId="{B9DDE266-DAEA-49FB-AB90-C873A0AE3380}" srcOrd="3" destOrd="0" parTransId="{FAF13491-9D28-488C-8580-20D69175DBE7}" sibTransId="{072AE1A9-B86E-46E6-9915-137F13812440}"/>
    <dgm:cxn modelId="{541935AA-7405-4DA6-8035-A36EFE702CF7}" type="presOf" srcId="{264A1748-3D76-48D1-84A5-BF6A85FAD16B}" destId="{355E4308-7384-4B03-9CF6-92ABA9098FAD}" srcOrd="0" destOrd="0" presId="urn:microsoft.com/office/officeart/2018/5/layout/IconLeafLabelList"/>
    <dgm:cxn modelId="{99EB8EB3-B3DB-4C4F-A56F-FED8A6D4A5D0}" type="presOf" srcId="{B9DDE266-DAEA-49FB-AB90-C873A0AE3380}" destId="{D67FE74E-F2EB-467D-AD4F-EA3B2346B0AE}" srcOrd="0" destOrd="0" presId="urn:microsoft.com/office/officeart/2018/5/layout/IconLeafLabelList"/>
    <dgm:cxn modelId="{6CD470C2-AE2B-4088-BF95-51A6FA258C3D}" type="presOf" srcId="{DC5C1F99-EB82-46BE-B882-DF35F6C24CAF}" destId="{A1443AEE-498A-4CBD-8214-3548B89F404F}" srcOrd="0" destOrd="0" presId="urn:microsoft.com/office/officeart/2018/5/layout/IconLeafLabelList"/>
    <dgm:cxn modelId="{C32F2BE1-A4DE-4C9F-AC7F-B14ECC55D20C}" type="presOf" srcId="{92CB368E-9A11-41D4-ADD0-B61FAB639153}" destId="{D59798CB-05B8-4535-AB45-2FAE9C7EA2CD}" srcOrd="0" destOrd="0" presId="urn:microsoft.com/office/officeart/2018/5/layout/IconLeafLabelList"/>
    <dgm:cxn modelId="{C1AE45E1-5F2A-4695-9BF0-FA6FAC3E244A}" srcId="{DC5C1F99-EB82-46BE-B882-DF35F6C24CAF}" destId="{B5339A73-CD66-4773-91DF-804BBB975893}" srcOrd="2" destOrd="0" parTransId="{5F3C12EE-3DA4-475E-8F92-9C2E15672C1E}" sibTransId="{A1FA6429-4A84-4A24-9020-65BBFC9033CD}"/>
    <dgm:cxn modelId="{119CB361-ADDB-454C-ACBE-67363316A5A7}" type="presParOf" srcId="{A1443AEE-498A-4CBD-8214-3548B89F404F}" destId="{DD353165-E8BE-44A1-A70E-985FE624CA89}" srcOrd="0" destOrd="0" presId="urn:microsoft.com/office/officeart/2018/5/layout/IconLeafLabelList"/>
    <dgm:cxn modelId="{49F53E9B-EE91-43F3-B0F8-397C84220589}" type="presParOf" srcId="{DD353165-E8BE-44A1-A70E-985FE624CA89}" destId="{1BC3AF00-3D20-4D92-A8FC-28CDE69398BA}" srcOrd="0" destOrd="0" presId="urn:microsoft.com/office/officeart/2018/5/layout/IconLeafLabelList"/>
    <dgm:cxn modelId="{8A9DE63C-2ECF-4BD7-BC2D-98ABB18EE570}" type="presParOf" srcId="{DD353165-E8BE-44A1-A70E-985FE624CA89}" destId="{FEF941D5-9EC8-41A7-8F32-25F0C84A2E9A}" srcOrd="1" destOrd="0" presId="urn:microsoft.com/office/officeart/2018/5/layout/IconLeafLabelList"/>
    <dgm:cxn modelId="{DE6763C9-983B-456C-8C99-C6D784C27DEF}" type="presParOf" srcId="{DD353165-E8BE-44A1-A70E-985FE624CA89}" destId="{58CB4F2D-1E09-4CE0-8D7E-9E886F30B6F5}" srcOrd="2" destOrd="0" presId="urn:microsoft.com/office/officeart/2018/5/layout/IconLeafLabelList"/>
    <dgm:cxn modelId="{B8D6C0DA-C21D-4C50-9B7E-24D6AD9B620E}" type="presParOf" srcId="{DD353165-E8BE-44A1-A70E-985FE624CA89}" destId="{355E4308-7384-4B03-9CF6-92ABA9098FAD}" srcOrd="3" destOrd="0" presId="urn:microsoft.com/office/officeart/2018/5/layout/IconLeafLabelList"/>
    <dgm:cxn modelId="{506296B6-D80D-45D0-A310-1E44CEBEBCD7}" type="presParOf" srcId="{A1443AEE-498A-4CBD-8214-3548B89F404F}" destId="{25B938EA-47D4-495A-9641-DEB6127D2D3F}" srcOrd="1" destOrd="0" presId="urn:microsoft.com/office/officeart/2018/5/layout/IconLeafLabelList"/>
    <dgm:cxn modelId="{FF7E75EE-E670-40FF-80C4-AEC820AEF6D1}" type="presParOf" srcId="{A1443AEE-498A-4CBD-8214-3548B89F404F}" destId="{E5303110-B112-4CC4-AE69-280AA665A9A6}" srcOrd="2" destOrd="0" presId="urn:microsoft.com/office/officeart/2018/5/layout/IconLeafLabelList"/>
    <dgm:cxn modelId="{F21B47F3-AF7B-40F5-A427-DD7D7C43DF5C}" type="presParOf" srcId="{E5303110-B112-4CC4-AE69-280AA665A9A6}" destId="{8ABB8F47-8D8D-4643-BF0D-5941F4464EFA}" srcOrd="0" destOrd="0" presId="urn:microsoft.com/office/officeart/2018/5/layout/IconLeafLabelList"/>
    <dgm:cxn modelId="{2FBB6640-1802-4FFE-BAAA-F3166BB048A2}" type="presParOf" srcId="{E5303110-B112-4CC4-AE69-280AA665A9A6}" destId="{35A2CCA3-9705-4599-B81C-D7997560F9BD}" srcOrd="1" destOrd="0" presId="urn:microsoft.com/office/officeart/2018/5/layout/IconLeafLabelList"/>
    <dgm:cxn modelId="{61E306CC-8CDB-4735-9B73-C4FB92FFD223}" type="presParOf" srcId="{E5303110-B112-4CC4-AE69-280AA665A9A6}" destId="{540FA8E5-E822-4D6F-966A-2A2E28078B03}" srcOrd="2" destOrd="0" presId="urn:microsoft.com/office/officeart/2018/5/layout/IconLeafLabelList"/>
    <dgm:cxn modelId="{247D3E41-68C3-486D-A6F4-B05CDEBB5124}" type="presParOf" srcId="{E5303110-B112-4CC4-AE69-280AA665A9A6}" destId="{D59798CB-05B8-4535-AB45-2FAE9C7EA2CD}" srcOrd="3" destOrd="0" presId="urn:microsoft.com/office/officeart/2018/5/layout/IconLeafLabelList"/>
    <dgm:cxn modelId="{03D643F6-5C4C-400D-A590-0914872638C9}" type="presParOf" srcId="{A1443AEE-498A-4CBD-8214-3548B89F404F}" destId="{43026F7B-B56C-4353-AA18-FFD18CD892C4}" srcOrd="3" destOrd="0" presId="urn:microsoft.com/office/officeart/2018/5/layout/IconLeafLabelList"/>
    <dgm:cxn modelId="{0EA85402-8383-44F2-9268-B95DC30D827E}" type="presParOf" srcId="{A1443AEE-498A-4CBD-8214-3548B89F404F}" destId="{03DD4752-414F-4613-8C64-4A342D4746C2}" srcOrd="4" destOrd="0" presId="urn:microsoft.com/office/officeart/2018/5/layout/IconLeafLabelList"/>
    <dgm:cxn modelId="{D50D57D2-B018-474F-9AAD-B70AB7B97968}" type="presParOf" srcId="{03DD4752-414F-4613-8C64-4A342D4746C2}" destId="{221047F8-E780-4833-A0F9-17212D21C690}" srcOrd="0" destOrd="0" presId="urn:microsoft.com/office/officeart/2018/5/layout/IconLeafLabelList"/>
    <dgm:cxn modelId="{43272A4B-A3EE-4B48-88ED-E70C53C9BD8C}" type="presParOf" srcId="{03DD4752-414F-4613-8C64-4A342D4746C2}" destId="{59E465B6-03CB-48AB-83BE-08398F50DDBD}" srcOrd="1" destOrd="0" presId="urn:microsoft.com/office/officeart/2018/5/layout/IconLeafLabelList"/>
    <dgm:cxn modelId="{B8DBA7B9-AB3E-4536-BF50-0372D15B8247}" type="presParOf" srcId="{03DD4752-414F-4613-8C64-4A342D4746C2}" destId="{28E862F5-17D3-411C-9E66-CA89192EA367}" srcOrd="2" destOrd="0" presId="urn:microsoft.com/office/officeart/2018/5/layout/IconLeafLabelList"/>
    <dgm:cxn modelId="{D80C9C1B-2ED4-4BD0-A80A-01875E5E0AE9}" type="presParOf" srcId="{03DD4752-414F-4613-8C64-4A342D4746C2}" destId="{AC4DDE5D-D850-4ACA-8419-68724C9E5F9A}" srcOrd="3" destOrd="0" presId="urn:microsoft.com/office/officeart/2018/5/layout/IconLeafLabelList"/>
    <dgm:cxn modelId="{B3FCAE9B-573D-4156-8CA3-47B70292796B}" type="presParOf" srcId="{A1443AEE-498A-4CBD-8214-3548B89F404F}" destId="{F5657CD1-D6A8-47B5-9744-3B991656FCEB}" srcOrd="5" destOrd="0" presId="urn:microsoft.com/office/officeart/2018/5/layout/IconLeafLabelList"/>
    <dgm:cxn modelId="{1CBD0D0E-16EF-4D7C-865A-4243A139492A}" type="presParOf" srcId="{A1443AEE-498A-4CBD-8214-3548B89F404F}" destId="{2A7BC70B-4D5A-4A06-9666-9CEF087BB402}" srcOrd="6" destOrd="0" presId="urn:microsoft.com/office/officeart/2018/5/layout/IconLeafLabelList"/>
    <dgm:cxn modelId="{B3362BE1-CD9E-44A6-9B5D-F4A508807E97}" type="presParOf" srcId="{2A7BC70B-4D5A-4A06-9666-9CEF087BB402}" destId="{F63F0B33-33FA-42A0-90FF-9BDA90304DDB}" srcOrd="0" destOrd="0" presId="urn:microsoft.com/office/officeart/2018/5/layout/IconLeafLabelList"/>
    <dgm:cxn modelId="{F77ECCC5-950E-4394-A16C-D6700350BE7E}" type="presParOf" srcId="{2A7BC70B-4D5A-4A06-9666-9CEF087BB402}" destId="{C7EF651E-43E5-4F16-849A-29DEA93D9553}" srcOrd="1" destOrd="0" presId="urn:microsoft.com/office/officeart/2018/5/layout/IconLeafLabelList"/>
    <dgm:cxn modelId="{21B8515F-C50B-4ED3-A338-9D2FE75A7706}" type="presParOf" srcId="{2A7BC70B-4D5A-4A06-9666-9CEF087BB402}" destId="{6C31B9E4-01B7-4F72-943D-4EA59DF0ADF3}" srcOrd="2" destOrd="0" presId="urn:microsoft.com/office/officeart/2018/5/layout/IconLeafLabelList"/>
    <dgm:cxn modelId="{304CAE9B-4B17-42AE-9370-8434E50878E9}" type="presParOf" srcId="{2A7BC70B-4D5A-4A06-9666-9CEF087BB402}" destId="{D67FE74E-F2EB-467D-AD4F-EA3B2346B0A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21D50C7-71CB-4A20-A9CC-A836D83ED41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87691FE-6EEF-46EA-BFE3-EBC6AD616B9F}">
      <dgm:prSet/>
      <dgm:spPr/>
      <dgm:t>
        <a:bodyPr/>
        <a:lstStyle/>
        <a:p>
          <a:pPr>
            <a:defRPr cap="all"/>
          </a:pPr>
          <a:r>
            <a:rPr lang="en-US"/>
            <a:t>Strong potential in UK beauty industry</a:t>
          </a:r>
        </a:p>
      </dgm:t>
    </dgm:pt>
    <dgm:pt modelId="{64F73232-5D68-4A51-A080-EF02C6A51DDD}" type="parTrans" cxnId="{766B376E-C803-47EE-B8DF-384E0C475884}">
      <dgm:prSet/>
      <dgm:spPr/>
      <dgm:t>
        <a:bodyPr/>
        <a:lstStyle/>
        <a:p>
          <a:endParaRPr lang="en-US"/>
        </a:p>
      </dgm:t>
    </dgm:pt>
    <dgm:pt modelId="{70758045-7A6B-48D5-AE78-C4A859A74C9B}" type="sibTrans" cxnId="{766B376E-C803-47EE-B8DF-384E0C475884}">
      <dgm:prSet/>
      <dgm:spPr/>
      <dgm:t>
        <a:bodyPr/>
        <a:lstStyle/>
        <a:p>
          <a:endParaRPr lang="en-US"/>
        </a:p>
      </dgm:t>
    </dgm:pt>
    <dgm:pt modelId="{51971F19-64D2-4BC8-BFAB-108D82C37B66}">
      <dgm:prSet/>
      <dgm:spPr/>
      <dgm:t>
        <a:bodyPr/>
        <a:lstStyle/>
        <a:p>
          <a:pPr>
            <a:defRPr cap="all"/>
          </a:pPr>
          <a:r>
            <a:rPr lang="en-US"/>
            <a:t>- Advanced treatments</a:t>
          </a:r>
        </a:p>
      </dgm:t>
    </dgm:pt>
    <dgm:pt modelId="{C3FDD78A-0C8A-41F4-8DFD-F68F53C7CD4A}" type="parTrans" cxnId="{7B754E6F-43DB-4BCD-8219-E93CE12B9D60}">
      <dgm:prSet/>
      <dgm:spPr/>
      <dgm:t>
        <a:bodyPr/>
        <a:lstStyle/>
        <a:p>
          <a:endParaRPr lang="en-US"/>
        </a:p>
      </dgm:t>
    </dgm:pt>
    <dgm:pt modelId="{CD6DBF74-9B72-40AD-B064-8215BF6C8BA8}" type="sibTrans" cxnId="{7B754E6F-43DB-4BCD-8219-E93CE12B9D60}">
      <dgm:prSet/>
      <dgm:spPr/>
      <dgm:t>
        <a:bodyPr/>
        <a:lstStyle/>
        <a:p>
          <a:endParaRPr lang="en-US"/>
        </a:p>
      </dgm:t>
    </dgm:pt>
    <dgm:pt modelId="{1C31334A-316B-4B8B-8CF4-CA18E43CE5F7}">
      <dgm:prSet/>
      <dgm:spPr/>
      <dgm:t>
        <a:bodyPr/>
        <a:lstStyle/>
        <a:p>
          <a:pPr>
            <a:defRPr cap="all"/>
          </a:pPr>
          <a:r>
            <a:rPr lang="en-US"/>
            <a:t>- Strong marketing</a:t>
          </a:r>
        </a:p>
      </dgm:t>
    </dgm:pt>
    <dgm:pt modelId="{9EBF84A5-731B-496E-8F6C-EE09419DD4AC}" type="parTrans" cxnId="{1AD05DB4-09E2-4F50-9C4B-CF7AA76D28B4}">
      <dgm:prSet/>
      <dgm:spPr/>
      <dgm:t>
        <a:bodyPr/>
        <a:lstStyle/>
        <a:p>
          <a:endParaRPr lang="en-US"/>
        </a:p>
      </dgm:t>
    </dgm:pt>
    <dgm:pt modelId="{C4E73088-276B-4827-ABE9-84C694563457}" type="sibTrans" cxnId="{1AD05DB4-09E2-4F50-9C4B-CF7AA76D28B4}">
      <dgm:prSet/>
      <dgm:spPr/>
      <dgm:t>
        <a:bodyPr/>
        <a:lstStyle/>
        <a:p>
          <a:endParaRPr lang="en-US"/>
        </a:p>
      </dgm:t>
    </dgm:pt>
    <dgm:pt modelId="{5507BC2D-98F5-43AA-A52E-F4136A3293FF}">
      <dgm:prSet/>
      <dgm:spPr/>
      <dgm:t>
        <a:bodyPr/>
        <a:lstStyle/>
        <a:p>
          <a:pPr>
            <a:defRPr cap="all"/>
          </a:pPr>
          <a:r>
            <a:rPr lang="en-US"/>
            <a:t>- Customer-focused approach</a:t>
          </a:r>
        </a:p>
      </dgm:t>
    </dgm:pt>
    <dgm:pt modelId="{1D8FA2E9-D8BD-4AA4-BEA4-AD22FBA7C621}" type="parTrans" cxnId="{B2D97CC3-43A3-4AF4-A400-1D954F0DCE74}">
      <dgm:prSet/>
      <dgm:spPr/>
      <dgm:t>
        <a:bodyPr/>
        <a:lstStyle/>
        <a:p>
          <a:endParaRPr lang="en-US"/>
        </a:p>
      </dgm:t>
    </dgm:pt>
    <dgm:pt modelId="{ACF724B3-CA51-4D9A-93BC-DDE5F02E2179}" type="sibTrans" cxnId="{B2D97CC3-43A3-4AF4-A400-1D954F0DCE74}">
      <dgm:prSet/>
      <dgm:spPr/>
      <dgm:t>
        <a:bodyPr/>
        <a:lstStyle/>
        <a:p>
          <a:endParaRPr lang="en-US"/>
        </a:p>
      </dgm:t>
    </dgm:pt>
    <dgm:pt modelId="{9683C420-02B8-4818-B86C-0C75D6FEF05F}">
      <dgm:prSet/>
      <dgm:spPr/>
      <dgm:t>
        <a:bodyPr/>
        <a:lstStyle/>
        <a:p>
          <a:pPr>
            <a:defRPr cap="all"/>
          </a:pPr>
          <a:r>
            <a:rPr lang="en-US"/>
            <a:t>Goal: Build a trusted local beauty brand</a:t>
          </a:r>
        </a:p>
      </dgm:t>
    </dgm:pt>
    <dgm:pt modelId="{96DF8637-E238-42BF-8F86-387675DF7426}" type="parTrans" cxnId="{3597227C-B3EC-4783-A381-6074C48F3288}">
      <dgm:prSet/>
      <dgm:spPr/>
      <dgm:t>
        <a:bodyPr/>
        <a:lstStyle/>
        <a:p>
          <a:endParaRPr lang="en-US"/>
        </a:p>
      </dgm:t>
    </dgm:pt>
    <dgm:pt modelId="{C8C0411D-645F-4FB7-AF76-7F825103FD4C}" type="sibTrans" cxnId="{3597227C-B3EC-4783-A381-6074C48F3288}">
      <dgm:prSet/>
      <dgm:spPr/>
      <dgm:t>
        <a:bodyPr/>
        <a:lstStyle/>
        <a:p>
          <a:endParaRPr lang="en-US"/>
        </a:p>
      </dgm:t>
    </dgm:pt>
    <dgm:pt modelId="{37AC74C1-CDF8-4B37-BA22-344DD3267785}" type="pres">
      <dgm:prSet presAssocID="{821D50C7-71CB-4A20-A9CC-A836D83ED418}" presName="root" presStyleCnt="0">
        <dgm:presLayoutVars>
          <dgm:dir/>
          <dgm:resizeHandles val="exact"/>
        </dgm:presLayoutVars>
      </dgm:prSet>
      <dgm:spPr/>
    </dgm:pt>
    <dgm:pt modelId="{3AE502A5-AD84-4014-9A0E-7146BACD1CB2}" type="pres">
      <dgm:prSet presAssocID="{787691FE-6EEF-46EA-BFE3-EBC6AD616B9F}" presName="compNode" presStyleCnt="0"/>
      <dgm:spPr/>
    </dgm:pt>
    <dgm:pt modelId="{E088E54A-54F0-485E-9EED-43277F4FFCC4}" type="pres">
      <dgm:prSet presAssocID="{787691FE-6EEF-46EA-BFE3-EBC6AD616B9F}" presName="iconBgRect" presStyleLbl="bgShp" presStyleIdx="0" presStyleCnt="5"/>
      <dgm:spPr/>
    </dgm:pt>
    <dgm:pt modelId="{B61FDFC9-7D3C-49A0-AFDB-E43AFCD04F8F}" type="pres">
      <dgm:prSet presAssocID="{787691FE-6EEF-46EA-BFE3-EBC6AD616B9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1B7138A-1880-48DE-B6DD-2C5F1FCADD6A}" type="pres">
      <dgm:prSet presAssocID="{787691FE-6EEF-46EA-BFE3-EBC6AD616B9F}" presName="spaceRect" presStyleCnt="0"/>
      <dgm:spPr/>
    </dgm:pt>
    <dgm:pt modelId="{CE6A9709-8E99-44C1-976D-A97CBEBC3DD8}" type="pres">
      <dgm:prSet presAssocID="{787691FE-6EEF-46EA-BFE3-EBC6AD616B9F}" presName="textRect" presStyleLbl="revTx" presStyleIdx="0" presStyleCnt="5">
        <dgm:presLayoutVars>
          <dgm:chMax val="1"/>
          <dgm:chPref val="1"/>
        </dgm:presLayoutVars>
      </dgm:prSet>
      <dgm:spPr/>
    </dgm:pt>
    <dgm:pt modelId="{634EDAB9-048C-4A44-A56A-E970872965A7}" type="pres">
      <dgm:prSet presAssocID="{70758045-7A6B-48D5-AE78-C4A859A74C9B}" presName="sibTrans" presStyleCnt="0"/>
      <dgm:spPr/>
    </dgm:pt>
    <dgm:pt modelId="{544A9FA5-61EA-4B8C-A0A1-BFDC15A923F7}" type="pres">
      <dgm:prSet presAssocID="{51971F19-64D2-4BC8-BFAB-108D82C37B66}" presName="compNode" presStyleCnt="0"/>
      <dgm:spPr/>
    </dgm:pt>
    <dgm:pt modelId="{C52FDBC6-DCB0-41AE-ABAA-54B7C01C5367}" type="pres">
      <dgm:prSet presAssocID="{51971F19-64D2-4BC8-BFAB-108D82C37B66}" presName="iconBgRect" presStyleLbl="bgShp" presStyleIdx="1" presStyleCnt="5"/>
      <dgm:spPr/>
    </dgm:pt>
    <dgm:pt modelId="{7D2710B7-2F0A-4CC2-B11F-6352746ADFA7}" type="pres">
      <dgm:prSet presAssocID="{51971F19-64D2-4BC8-BFAB-108D82C37B6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AECE5EEE-6773-4D17-B4BD-ECF2BE842990}" type="pres">
      <dgm:prSet presAssocID="{51971F19-64D2-4BC8-BFAB-108D82C37B66}" presName="spaceRect" presStyleCnt="0"/>
      <dgm:spPr/>
    </dgm:pt>
    <dgm:pt modelId="{F35E6A1E-187B-4381-ABBA-3B77C09A7DC1}" type="pres">
      <dgm:prSet presAssocID="{51971F19-64D2-4BC8-BFAB-108D82C37B66}" presName="textRect" presStyleLbl="revTx" presStyleIdx="1" presStyleCnt="5">
        <dgm:presLayoutVars>
          <dgm:chMax val="1"/>
          <dgm:chPref val="1"/>
        </dgm:presLayoutVars>
      </dgm:prSet>
      <dgm:spPr/>
    </dgm:pt>
    <dgm:pt modelId="{004BD599-176F-444E-B37F-B64EE33326D4}" type="pres">
      <dgm:prSet presAssocID="{CD6DBF74-9B72-40AD-B064-8215BF6C8BA8}" presName="sibTrans" presStyleCnt="0"/>
      <dgm:spPr/>
    </dgm:pt>
    <dgm:pt modelId="{91F4D5D2-DEAA-450C-A4DA-BCBDA74CFC4C}" type="pres">
      <dgm:prSet presAssocID="{1C31334A-316B-4B8B-8CF4-CA18E43CE5F7}" presName="compNode" presStyleCnt="0"/>
      <dgm:spPr/>
    </dgm:pt>
    <dgm:pt modelId="{BF8C46DD-A5BF-4666-AFA5-3619C7A42136}" type="pres">
      <dgm:prSet presAssocID="{1C31334A-316B-4B8B-8CF4-CA18E43CE5F7}" presName="iconBgRect" presStyleLbl="bgShp" presStyleIdx="2" presStyleCnt="5"/>
      <dgm:spPr/>
    </dgm:pt>
    <dgm:pt modelId="{07C5131B-4538-44EC-B6D4-D38356F26A1B}" type="pres">
      <dgm:prSet presAssocID="{1C31334A-316B-4B8B-8CF4-CA18E43CE5F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50714D4A-BCD1-4A7C-A6B0-3054A46E80CE}" type="pres">
      <dgm:prSet presAssocID="{1C31334A-316B-4B8B-8CF4-CA18E43CE5F7}" presName="spaceRect" presStyleCnt="0"/>
      <dgm:spPr/>
    </dgm:pt>
    <dgm:pt modelId="{938B5AAD-ADDC-4704-8A29-520448DAEC13}" type="pres">
      <dgm:prSet presAssocID="{1C31334A-316B-4B8B-8CF4-CA18E43CE5F7}" presName="textRect" presStyleLbl="revTx" presStyleIdx="2" presStyleCnt="5">
        <dgm:presLayoutVars>
          <dgm:chMax val="1"/>
          <dgm:chPref val="1"/>
        </dgm:presLayoutVars>
      </dgm:prSet>
      <dgm:spPr/>
    </dgm:pt>
    <dgm:pt modelId="{C0EC0D07-0A3B-41C6-ADBA-A8FB13447218}" type="pres">
      <dgm:prSet presAssocID="{C4E73088-276B-4827-ABE9-84C694563457}" presName="sibTrans" presStyleCnt="0"/>
      <dgm:spPr/>
    </dgm:pt>
    <dgm:pt modelId="{F3CFDAF5-AFE1-4005-8DB3-7BC7C3FC6C53}" type="pres">
      <dgm:prSet presAssocID="{5507BC2D-98F5-43AA-A52E-F4136A3293FF}" presName="compNode" presStyleCnt="0"/>
      <dgm:spPr/>
    </dgm:pt>
    <dgm:pt modelId="{7AB69C6E-A698-4C7B-89CA-2B9649117E21}" type="pres">
      <dgm:prSet presAssocID="{5507BC2D-98F5-43AA-A52E-F4136A3293FF}" presName="iconBgRect" presStyleLbl="bgShp" presStyleIdx="3" presStyleCnt="5"/>
      <dgm:spPr/>
    </dgm:pt>
    <dgm:pt modelId="{060C741B-D072-4E52-AD26-1D8DCB275621}" type="pres">
      <dgm:prSet presAssocID="{5507BC2D-98F5-43AA-A52E-F4136A3293F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6745C68-2642-45DF-9743-008C2062A59A}" type="pres">
      <dgm:prSet presAssocID="{5507BC2D-98F5-43AA-A52E-F4136A3293FF}" presName="spaceRect" presStyleCnt="0"/>
      <dgm:spPr/>
    </dgm:pt>
    <dgm:pt modelId="{83D67536-EFC9-41AE-9616-BBE5A5D32658}" type="pres">
      <dgm:prSet presAssocID="{5507BC2D-98F5-43AA-A52E-F4136A3293FF}" presName="textRect" presStyleLbl="revTx" presStyleIdx="3" presStyleCnt="5">
        <dgm:presLayoutVars>
          <dgm:chMax val="1"/>
          <dgm:chPref val="1"/>
        </dgm:presLayoutVars>
      </dgm:prSet>
      <dgm:spPr/>
    </dgm:pt>
    <dgm:pt modelId="{D3AC3315-D44D-4FEC-9E3A-8106AD43D201}" type="pres">
      <dgm:prSet presAssocID="{ACF724B3-CA51-4D9A-93BC-DDE5F02E2179}" presName="sibTrans" presStyleCnt="0"/>
      <dgm:spPr/>
    </dgm:pt>
    <dgm:pt modelId="{6F235899-95AA-4E58-A162-687A0CA6D796}" type="pres">
      <dgm:prSet presAssocID="{9683C420-02B8-4818-B86C-0C75D6FEF05F}" presName="compNode" presStyleCnt="0"/>
      <dgm:spPr/>
    </dgm:pt>
    <dgm:pt modelId="{17CDA15D-D0D4-4F11-B2D0-B1DD7FCC7913}" type="pres">
      <dgm:prSet presAssocID="{9683C420-02B8-4818-B86C-0C75D6FEF05F}" presName="iconBgRect" presStyleLbl="bgShp" presStyleIdx="4" presStyleCnt="5"/>
      <dgm:spPr/>
    </dgm:pt>
    <dgm:pt modelId="{D3C4DE23-8F0F-40CB-B77B-0FB714CF75A9}" type="pres">
      <dgm:prSet presAssocID="{9683C420-02B8-4818-B86C-0C75D6FEF05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1301508-8345-4A59-A65F-BF3D205A1865}" type="pres">
      <dgm:prSet presAssocID="{9683C420-02B8-4818-B86C-0C75D6FEF05F}" presName="spaceRect" presStyleCnt="0"/>
      <dgm:spPr/>
    </dgm:pt>
    <dgm:pt modelId="{9891CD99-4E2F-4E97-A32C-7101D4690185}" type="pres">
      <dgm:prSet presAssocID="{9683C420-02B8-4818-B86C-0C75D6FEF05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440FE36-D7B2-4205-A404-E132DCBA9FE1}" type="presOf" srcId="{51971F19-64D2-4BC8-BFAB-108D82C37B66}" destId="{F35E6A1E-187B-4381-ABBA-3B77C09A7DC1}" srcOrd="0" destOrd="0" presId="urn:microsoft.com/office/officeart/2018/5/layout/IconCircleLabelList"/>
    <dgm:cxn modelId="{DC21FA5F-14E3-4404-BD83-17891DC0773D}" type="presOf" srcId="{5507BC2D-98F5-43AA-A52E-F4136A3293FF}" destId="{83D67536-EFC9-41AE-9616-BBE5A5D32658}" srcOrd="0" destOrd="0" presId="urn:microsoft.com/office/officeart/2018/5/layout/IconCircleLabelList"/>
    <dgm:cxn modelId="{CB20CF42-E33E-4FD4-A7FE-9A3E4C8B879E}" type="presOf" srcId="{9683C420-02B8-4818-B86C-0C75D6FEF05F}" destId="{9891CD99-4E2F-4E97-A32C-7101D4690185}" srcOrd="0" destOrd="0" presId="urn:microsoft.com/office/officeart/2018/5/layout/IconCircleLabelList"/>
    <dgm:cxn modelId="{766B376E-C803-47EE-B8DF-384E0C475884}" srcId="{821D50C7-71CB-4A20-A9CC-A836D83ED418}" destId="{787691FE-6EEF-46EA-BFE3-EBC6AD616B9F}" srcOrd="0" destOrd="0" parTransId="{64F73232-5D68-4A51-A080-EF02C6A51DDD}" sibTransId="{70758045-7A6B-48D5-AE78-C4A859A74C9B}"/>
    <dgm:cxn modelId="{7B754E6F-43DB-4BCD-8219-E93CE12B9D60}" srcId="{821D50C7-71CB-4A20-A9CC-A836D83ED418}" destId="{51971F19-64D2-4BC8-BFAB-108D82C37B66}" srcOrd="1" destOrd="0" parTransId="{C3FDD78A-0C8A-41F4-8DFD-F68F53C7CD4A}" sibTransId="{CD6DBF74-9B72-40AD-B064-8215BF6C8BA8}"/>
    <dgm:cxn modelId="{AF8A7D73-653E-4F24-9080-8BDFF4C08B54}" type="presOf" srcId="{787691FE-6EEF-46EA-BFE3-EBC6AD616B9F}" destId="{CE6A9709-8E99-44C1-976D-A97CBEBC3DD8}" srcOrd="0" destOrd="0" presId="urn:microsoft.com/office/officeart/2018/5/layout/IconCircleLabelList"/>
    <dgm:cxn modelId="{3597227C-B3EC-4783-A381-6074C48F3288}" srcId="{821D50C7-71CB-4A20-A9CC-A836D83ED418}" destId="{9683C420-02B8-4818-B86C-0C75D6FEF05F}" srcOrd="4" destOrd="0" parTransId="{96DF8637-E238-42BF-8F86-387675DF7426}" sibTransId="{C8C0411D-645F-4FB7-AF76-7F825103FD4C}"/>
    <dgm:cxn modelId="{1AD05DB4-09E2-4F50-9C4B-CF7AA76D28B4}" srcId="{821D50C7-71CB-4A20-A9CC-A836D83ED418}" destId="{1C31334A-316B-4B8B-8CF4-CA18E43CE5F7}" srcOrd="2" destOrd="0" parTransId="{9EBF84A5-731B-496E-8F6C-EE09419DD4AC}" sibTransId="{C4E73088-276B-4827-ABE9-84C694563457}"/>
    <dgm:cxn modelId="{B2D97CC3-43A3-4AF4-A400-1D954F0DCE74}" srcId="{821D50C7-71CB-4A20-A9CC-A836D83ED418}" destId="{5507BC2D-98F5-43AA-A52E-F4136A3293FF}" srcOrd="3" destOrd="0" parTransId="{1D8FA2E9-D8BD-4AA4-BEA4-AD22FBA7C621}" sibTransId="{ACF724B3-CA51-4D9A-93BC-DDE5F02E2179}"/>
    <dgm:cxn modelId="{0C168DDA-8C5B-448D-B87C-9B1257913944}" type="presOf" srcId="{821D50C7-71CB-4A20-A9CC-A836D83ED418}" destId="{37AC74C1-CDF8-4B37-BA22-344DD3267785}" srcOrd="0" destOrd="0" presId="urn:microsoft.com/office/officeart/2018/5/layout/IconCircleLabelList"/>
    <dgm:cxn modelId="{3EAF42E1-9842-4786-BB1A-0DAB7D061373}" type="presOf" srcId="{1C31334A-316B-4B8B-8CF4-CA18E43CE5F7}" destId="{938B5AAD-ADDC-4704-8A29-520448DAEC13}" srcOrd="0" destOrd="0" presId="urn:microsoft.com/office/officeart/2018/5/layout/IconCircleLabelList"/>
    <dgm:cxn modelId="{C4979DCD-E387-4BC3-89B3-D8D67C5D995C}" type="presParOf" srcId="{37AC74C1-CDF8-4B37-BA22-344DD3267785}" destId="{3AE502A5-AD84-4014-9A0E-7146BACD1CB2}" srcOrd="0" destOrd="0" presId="urn:microsoft.com/office/officeart/2018/5/layout/IconCircleLabelList"/>
    <dgm:cxn modelId="{516CCFE4-A7C3-42BB-B46D-32AD2DF6F0A1}" type="presParOf" srcId="{3AE502A5-AD84-4014-9A0E-7146BACD1CB2}" destId="{E088E54A-54F0-485E-9EED-43277F4FFCC4}" srcOrd="0" destOrd="0" presId="urn:microsoft.com/office/officeart/2018/5/layout/IconCircleLabelList"/>
    <dgm:cxn modelId="{C6C7903F-CAEA-432E-A6CF-4312E848BEDC}" type="presParOf" srcId="{3AE502A5-AD84-4014-9A0E-7146BACD1CB2}" destId="{B61FDFC9-7D3C-49A0-AFDB-E43AFCD04F8F}" srcOrd="1" destOrd="0" presId="urn:microsoft.com/office/officeart/2018/5/layout/IconCircleLabelList"/>
    <dgm:cxn modelId="{ED8A729E-121D-4550-A50D-C3F44DC33379}" type="presParOf" srcId="{3AE502A5-AD84-4014-9A0E-7146BACD1CB2}" destId="{91B7138A-1880-48DE-B6DD-2C5F1FCADD6A}" srcOrd="2" destOrd="0" presId="urn:microsoft.com/office/officeart/2018/5/layout/IconCircleLabelList"/>
    <dgm:cxn modelId="{9D9F4602-C8B7-472A-A9B5-27B806EEDCD2}" type="presParOf" srcId="{3AE502A5-AD84-4014-9A0E-7146BACD1CB2}" destId="{CE6A9709-8E99-44C1-976D-A97CBEBC3DD8}" srcOrd="3" destOrd="0" presId="urn:microsoft.com/office/officeart/2018/5/layout/IconCircleLabelList"/>
    <dgm:cxn modelId="{9B5C25FB-15C0-493C-B374-19790A60CEBC}" type="presParOf" srcId="{37AC74C1-CDF8-4B37-BA22-344DD3267785}" destId="{634EDAB9-048C-4A44-A56A-E970872965A7}" srcOrd="1" destOrd="0" presId="urn:microsoft.com/office/officeart/2018/5/layout/IconCircleLabelList"/>
    <dgm:cxn modelId="{BF5F990E-BD62-4DBB-AEB1-9FA9ED16CFF2}" type="presParOf" srcId="{37AC74C1-CDF8-4B37-BA22-344DD3267785}" destId="{544A9FA5-61EA-4B8C-A0A1-BFDC15A923F7}" srcOrd="2" destOrd="0" presId="urn:microsoft.com/office/officeart/2018/5/layout/IconCircleLabelList"/>
    <dgm:cxn modelId="{FCBC8351-96FD-4106-99C7-DE1AEFBC0EEF}" type="presParOf" srcId="{544A9FA5-61EA-4B8C-A0A1-BFDC15A923F7}" destId="{C52FDBC6-DCB0-41AE-ABAA-54B7C01C5367}" srcOrd="0" destOrd="0" presId="urn:microsoft.com/office/officeart/2018/5/layout/IconCircleLabelList"/>
    <dgm:cxn modelId="{358F1976-C155-4CB2-9F5D-4B6D7C2D60D7}" type="presParOf" srcId="{544A9FA5-61EA-4B8C-A0A1-BFDC15A923F7}" destId="{7D2710B7-2F0A-4CC2-B11F-6352746ADFA7}" srcOrd="1" destOrd="0" presId="urn:microsoft.com/office/officeart/2018/5/layout/IconCircleLabelList"/>
    <dgm:cxn modelId="{87D5597F-4C5F-4DDB-B221-AEDF091FA0E6}" type="presParOf" srcId="{544A9FA5-61EA-4B8C-A0A1-BFDC15A923F7}" destId="{AECE5EEE-6773-4D17-B4BD-ECF2BE842990}" srcOrd="2" destOrd="0" presId="urn:microsoft.com/office/officeart/2018/5/layout/IconCircleLabelList"/>
    <dgm:cxn modelId="{8C9E689C-3734-46DB-BE66-F60D2CC05804}" type="presParOf" srcId="{544A9FA5-61EA-4B8C-A0A1-BFDC15A923F7}" destId="{F35E6A1E-187B-4381-ABBA-3B77C09A7DC1}" srcOrd="3" destOrd="0" presId="urn:microsoft.com/office/officeart/2018/5/layout/IconCircleLabelList"/>
    <dgm:cxn modelId="{8B99B248-0CD7-4498-9ACD-5FE3F0BA5096}" type="presParOf" srcId="{37AC74C1-CDF8-4B37-BA22-344DD3267785}" destId="{004BD599-176F-444E-B37F-B64EE33326D4}" srcOrd="3" destOrd="0" presId="urn:microsoft.com/office/officeart/2018/5/layout/IconCircleLabelList"/>
    <dgm:cxn modelId="{6E1C9502-2E74-4EE3-94A1-89EC53D945E5}" type="presParOf" srcId="{37AC74C1-CDF8-4B37-BA22-344DD3267785}" destId="{91F4D5D2-DEAA-450C-A4DA-BCBDA74CFC4C}" srcOrd="4" destOrd="0" presId="urn:microsoft.com/office/officeart/2018/5/layout/IconCircleLabelList"/>
    <dgm:cxn modelId="{8E513B98-8BDF-4FB0-B263-C1F84A675FA1}" type="presParOf" srcId="{91F4D5D2-DEAA-450C-A4DA-BCBDA74CFC4C}" destId="{BF8C46DD-A5BF-4666-AFA5-3619C7A42136}" srcOrd="0" destOrd="0" presId="urn:microsoft.com/office/officeart/2018/5/layout/IconCircleLabelList"/>
    <dgm:cxn modelId="{67A48AD4-DE07-4592-B47E-6CC8D76D2638}" type="presParOf" srcId="{91F4D5D2-DEAA-450C-A4DA-BCBDA74CFC4C}" destId="{07C5131B-4538-44EC-B6D4-D38356F26A1B}" srcOrd="1" destOrd="0" presId="urn:microsoft.com/office/officeart/2018/5/layout/IconCircleLabelList"/>
    <dgm:cxn modelId="{95E51BBB-F3E3-41BB-984B-B8A70AA2FE5C}" type="presParOf" srcId="{91F4D5D2-DEAA-450C-A4DA-BCBDA74CFC4C}" destId="{50714D4A-BCD1-4A7C-A6B0-3054A46E80CE}" srcOrd="2" destOrd="0" presId="urn:microsoft.com/office/officeart/2018/5/layout/IconCircleLabelList"/>
    <dgm:cxn modelId="{18321FAF-8D72-4AFC-B97D-2DF37D5E4528}" type="presParOf" srcId="{91F4D5D2-DEAA-450C-A4DA-BCBDA74CFC4C}" destId="{938B5AAD-ADDC-4704-8A29-520448DAEC13}" srcOrd="3" destOrd="0" presId="urn:microsoft.com/office/officeart/2018/5/layout/IconCircleLabelList"/>
    <dgm:cxn modelId="{3D9BD281-E760-402D-94BD-C26F70F2C6EB}" type="presParOf" srcId="{37AC74C1-CDF8-4B37-BA22-344DD3267785}" destId="{C0EC0D07-0A3B-41C6-ADBA-A8FB13447218}" srcOrd="5" destOrd="0" presId="urn:microsoft.com/office/officeart/2018/5/layout/IconCircleLabelList"/>
    <dgm:cxn modelId="{A2FBA556-6AF3-4331-B67E-810E3C93E670}" type="presParOf" srcId="{37AC74C1-CDF8-4B37-BA22-344DD3267785}" destId="{F3CFDAF5-AFE1-4005-8DB3-7BC7C3FC6C53}" srcOrd="6" destOrd="0" presId="urn:microsoft.com/office/officeart/2018/5/layout/IconCircleLabelList"/>
    <dgm:cxn modelId="{39539942-9B09-42D5-82AE-6B13BD9A0303}" type="presParOf" srcId="{F3CFDAF5-AFE1-4005-8DB3-7BC7C3FC6C53}" destId="{7AB69C6E-A698-4C7B-89CA-2B9649117E21}" srcOrd="0" destOrd="0" presId="urn:microsoft.com/office/officeart/2018/5/layout/IconCircleLabelList"/>
    <dgm:cxn modelId="{75EBDE05-3163-4878-AA96-BE32673C5F94}" type="presParOf" srcId="{F3CFDAF5-AFE1-4005-8DB3-7BC7C3FC6C53}" destId="{060C741B-D072-4E52-AD26-1D8DCB275621}" srcOrd="1" destOrd="0" presId="urn:microsoft.com/office/officeart/2018/5/layout/IconCircleLabelList"/>
    <dgm:cxn modelId="{690C2AD9-40D4-4B97-9878-3267D1002675}" type="presParOf" srcId="{F3CFDAF5-AFE1-4005-8DB3-7BC7C3FC6C53}" destId="{16745C68-2642-45DF-9743-008C2062A59A}" srcOrd="2" destOrd="0" presId="urn:microsoft.com/office/officeart/2018/5/layout/IconCircleLabelList"/>
    <dgm:cxn modelId="{CD72BEA4-7612-4BCE-B8FB-F498D47B9CBE}" type="presParOf" srcId="{F3CFDAF5-AFE1-4005-8DB3-7BC7C3FC6C53}" destId="{83D67536-EFC9-41AE-9616-BBE5A5D32658}" srcOrd="3" destOrd="0" presId="urn:microsoft.com/office/officeart/2018/5/layout/IconCircleLabelList"/>
    <dgm:cxn modelId="{249C598C-046D-4F67-9DEB-8CD0FC63AEBE}" type="presParOf" srcId="{37AC74C1-CDF8-4B37-BA22-344DD3267785}" destId="{D3AC3315-D44D-4FEC-9E3A-8106AD43D201}" srcOrd="7" destOrd="0" presId="urn:microsoft.com/office/officeart/2018/5/layout/IconCircleLabelList"/>
    <dgm:cxn modelId="{284B312A-204F-4ACB-B82C-3FEB53E79882}" type="presParOf" srcId="{37AC74C1-CDF8-4B37-BA22-344DD3267785}" destId="{6F235899-95AA-4E58-A162-687A0CA6D796}" srcOrd="8" destOrd="0" presId="urn:microsoft.com/office/officeart/2018/5/layout/IconCircleLabelList"/>
    <dgm:cxn modelId="{532CD6A0-8F76-499B-95F7-DB6E3D92E901}" type="presParOf" srcId="{6F235899-95AA-4E58-A162-687A0CA6D796}" destId="{17CDA15D-D0D4-4F11-B2D0-B1DD7FCC7913}" srcOrd="0" destOrd="0" presId="urn:microsoft.com/office/officeart/2018/5/layout/IconCircleLabelList"/>
    <dgm:cxn modelId="{F650CC86-5967-491B-B262-C17F793168B1}" type="presParOf" srcId="{6F235899-95AA-4E58-A162-687A0CA6D796}" destId="{D3C4DE23-8F0F-40CB-B77B-0FB714CF75A9}" srcOrd="1" destOrd="0" presId="urn:microsoft.com/office/officeart/2018/5/layout/IconCircleLabelList"/>
    <dgm:cxn modelId="{3B692929-AEBB-4FA3-B281-E398CC62539B}" type="presParOf" srcId="{6F235899-95AA-4E58-A162-687A0CA6D796}" destId="{21301508-8345-4A59-A65F-BF3D205A1865}" srcOrd="2" destOrd="0" presId="urn:microsoft.com/office/officeart/2018/5/layout/IconCircleLabelList"/>
    <dgm:cxn modelId="{ADEF277F-BD6D-4877-AF05-785BAA2872EB}" type="presParOf" srcId="{6F235899-95AA-4E58-A162-687A0CA6D796}" destId="{9891CD99-4E2F-4E97-A32C-7101D469018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D8691B-C9A2-4CAE-B9D9-CE925004BB41}">
      <dsp:nvSpPr>
        <dsp:cNvPr id="0" name=""/>
        <dsp:cNvSpPr/>
      </dsp:nvSpPr>
      <dsp:spPr>
        <a:xfrm>
          <a:off x="0" y="392661"/>
          <a:ext cx="7219037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71E932-9121-40A4-9B74-7E31B353BD22}">
      <dsp:nvSpPr>
        <dsp:cNvPr id="0" name=""/>
        <dsp:cNvSpPr/>
      </dsp:nvSpPr>
      <dsp:spPr>
        <a:xfrm>
          <a:off x="360951" y="126981"/>
          <a:ext cx="5053325" cy="5313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1004" tIns="0" rIns="191004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Cost of living affects spending</a:t>
          </a:r>
        </a:p>
      </dsp:txBody>
      <dsp:txXfrm>
        <a:off x="386890" y="152920"/>
        <a:ext cx="5001447" cy="479482"/>
      </dsp:txXfrm>
    </dsp:sp>
    <dsp:sp modelId="{870197F0-FD21-4734-8896-F34C977AFEEB}">
      <dsp:nvSpPr>
        <dsp:cNvPr id="0" name=""/>
        <dsp:cNvSpPr/>
      </dsp:nvSpPr>
      <dsp:spPr>
        <a:xfrm>
          <a:off x="0" y="1209141"/>
          <a:ext cx="7219037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9DF2F5-03F2-4A07-AD76-0BE669B4F091}">
      <dsp:nvSpPr>
        <dsp:cNvPr id="0" name=""/>
        <dsp:cNvSpPr/>
      </dsp:nvSpPr>
      <dsp:spPr>
        <a:xfrm>
          <a:off x="360951" y="943461"/>
          <a:ext cx="5053325" cy="53136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1004" tIns="0" rIns="191004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Demand for affordable beauty services</a:t>
          </a:r>
        </a:p>
      </dsp:txBody>
      <dsp:txXfrm>
        <a:off x="386890" y="969400"/>
        <a:ext cx="5001447" cy="479482"/>
      </dsp:txXfrm>
    </dsp:sp>
    <dsp:sp modelId="{26780EFC-247E-4FD0-B4F6-6C9A5889E98F}">
      <dsp:nvSpPr>
        <dsp:cNvPr id="0" name=""/>
        <dsp:cNvSpPr/>
      </dsp:nvSpPr>
      <dsp:spPr>
        <a:xfrm>
          <a:off x="0" y="2025621"/>
          <a:ext cx="7219037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E5F8AA-9FD7-4B48-A3A6-97722A570580}">
      <dsp:nvSpPr>
        <dsp:cNvPr id="0" name=""/>
        <dsp:cNvSpPr/>
      </dsp:nvSpPr>
      <dsp:spPr>
        <a:xfrm>
          <a:off x="360951" y="1759941"/>
          <a:ext cx="5053325" cy="53136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1004" tIns="0" rIns="191004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Competitive pricing important</a:t>
          </a:r>
        </a:p>
      </dsp:txBody>
      <dsp:txXfrm>
        <a:off x="386890" y="1785880"/>
        <a:ext cx="5001447" cy="479482"/>
      </dsp:txXfrm>
    </dsp:sp>
    <dsp:sp modelId="{B154E86E-D119-438D-9357-52D7DBF09A6D}">
      <dsp:nvSpPr>
        <dsp:cNvPr id="0" name=""/>
        <dsp:cNvSpPr/>
      </dsp:nvSpPr>
      <dsp:spPr>
        <a:xfrm>
          <a:off x="0" y="2842101"/>
          <a:ext cx="7219037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C0B294-7AB4-4B62-8406-23EDE8CF01CE}">
      <dsp:nvSpPr>
        <dsp:cNvPr id="0" name=""/>
        <dsp:cNvSpPr/>
      </dsp:nvSpPr>
      <dsp:spPr>
        <a:xfrm>
          <a:off x="360951" y="2576421"/>
          <a:ext cx="5053325" cy="5313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1004" tIns="0" rIns="191004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Use packages and competitive pricing</a:t>
          </a:r>
        </a:p>
      </dsp:txBody>
      <dsp:txXfrm>
        <a:off x="386890" y="2602360"/>
        <a:ext cx="5001447" cy="4794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2BFF85-1422-46E0-A5CD-B714B51D99C8}">
      <dsp:nvSpPr>
        <dsp:cNvPr id="0" name=""/>
        <dsp:cNvSpPr/>
      </dsp:nvSpPr>
      <dsp:spPr>
        <a:xfrm>
          <a:off x="0" y="4098"/>
          <a:ext cx="4793456" cy="87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D7106A-11D8-41F1-BD9F-B0167C701AA9}">
      <dsp:nvSpPr>
        <dsp:cNvPr id="0" name=""/>
        <dsp:cNvSpPr/>
      </dsp:nvSpPr>
      <dsp:spPr>
        <a:xfrm>
          <a:off x="264107" y="200542"/>
          <a:ext cx="480194" cy="4801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A8D86B-DFC6-4CC9-A961-AC31F3913F3C}">
      <dsp:nvSpPr>
        <dsp:cNvPr id="0" name=""/>
        <dsp:cNvSpPr/>
      </dsp:nvSpPr>
      <dsp:spPr>
        <a:xfrm>
          <a:off x="1008409" y="4098"/>
          <a:ext cx="3785046" cy="87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01" tIns="92401" rIns="92401" bIns="9240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Promotions &amp; Loyalty:</a:t>
          </a:r>
        </a:p>
      </dsp:txBody>
      <dsp:txXfrm>
        <a:off x="1008409" y="4098"/>
        <a:ext cx="3785046" cy="873081"/>
      </dsp:txXfrm>
    </dsp:sp>
    <dsp:sp modelId="{879EF73D-A30E-4912-A0A7-A8C3E4DEE4CE}">
      <dsp:nvSpPr>
        <dsp:cNvPr id="0" name=""/>
        <dsp:cNvSpPr/>
      </dsp:nvSpPr>
      <dsp:spPr>
        <a:xfrm>
          <a:off x="0" y="1095450"/>
          <a:ext cx="4793456" cy="87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EB4683-C3BE-4E99-9F69-35B1D34CB45D}">
      <dsp:nvSpPr>
        <dsp:cNvPr id="0" name=""/>
        <dsp:cNvSpPr/>
      </dsp:nvSpPr>
      <dsp:spPr>
        <a:xfrm>
          <a:off x="264107" y="1291894"/>
          <a:ext cx="480194" cy="4801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851ED-6343-4EBB-AF1C-2438A99A0B9F}">
      <dsp:nvSpPr>
        <dsp:cNvPr id="0" name=""/>
        <dsp:cNvSpPr/>
      </dsp:nvSpPr>
      <dsp:spPr>
        <a:xfrm>
          <a:off x="1008409" y="1095450"/>
          <a:ext cx="3785046" cy="87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01" tIns="92401" rIns="92401" bIns="9240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- First-time discounts</a:t>
          </a:r>
        </a:p>
      </dsp:txBody>
      <dsp:txXfrm>
        <a:off x="1008409" y="1095450"/>
        <a:ext cx="3785046" cy="873081"/>
      </dsp:txXfrm>
    </dsp:sp>
    <dsp:sp modelId="{ADE730B8-F419-4EA2-939A-F6D65129A943}">
      <dsp:nvSpPr>
        <dsp:cNvPr id="0" name=""/>
        <dsp:cNvSpPr/>
      </dsp:nvSpPr>
      <dsp:spPr>
        <a:xfrm>
          <a:off x="0" y="2186802"/>
          <a:ext cx="4793456" cy="87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B2D8C-39C6-4E4D-95B5-6E76FCE03842}">
      <dsp:nvSpPr>
        <dsp:cNvPr id="0" name=""/>
        <dsp:cNvSpPr/>
      </dsp:nvSpPr>
      <dsp:spPr>
        <a:xfrm>
          <a:off x="264107" y="2383246"/>
          <a:ext cx="480194" cy="4801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063F68-45F0-4EA7-9ACB-DFC30D5B1CA1}">
      <dsp:nvSpPr>
        <dsp:cNvPr id="0" name=""/>
        <dsp:cNvSpPr/>
      </dsp:nvSpPr>
      <dsp:spPr>
        <a:xfrm>
          <a:off x="1008409" y="2186802"/>
          <a:ext cx="3785046" cy="87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01" tIns="92401" rIns="92401" bIns="9240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- Referral rewards</a:t>
          </a:r>
        </a:p>
      </dsp:txBody>
      <dsp:txXfrm>
        <a:off x="1008409" y="2186802"/>
        <a:ext cx="3785046" cy="873081"/>
      </dsp:txXfrm>
    </dsp:sp>
    <dsp:sp modelId="{C276B240-72AC-4911-8CA2-3EE4B1E57D76}">
      <dsp:nvSpPr>
        <dsp:cNvPr id="0" name=""/>
        <dsp:cNvSpPr/>
      </dsp:nvSpPr>
      <dsp:spPr>
        <a:xfrm>
          <a:off x="0" y="3278154"/>
          <a:ext cx="4793456" cy="87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BFC2F5-5A50-4E6F-92C5-2F573D04C00D}">
      <dsp:nvSpPr>
        <dsp:cNvPr id="0" name=""/>
        <dsp:cNvSpPr/>
      </dsp:nvSpPr>
      <dsp:spPr>
        <a:xfrm>
          <a:off x="264107" y="3474597"/>
          <a:ext cx="480194" cy="4801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C8057-5541-4BF7-B785-E12EA87D08E2}">
      <dsp:nvSpPr>
        <dsp:cNvPr id="0" name=""/>
        <dsp:cNvSpPr/>
      </dsp:nvSpPr>
      <dsp:spPr>
        <a:xfrm>
          <a:off x="1008409" y="3278154"/>
          <a:ext cx="3785046" cy="87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01" tIns="92401" rIns="92401" bIns="9240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- Loyalty packages</a:t>
          </a:r>
        </a:p>
      </dsp:txBody>
      <dsp:txXfrm>
        <a:off x="1008409" y="3278154"/>
        <a:ext cx="3785046" cy="873081"/>
      </dsp:txXfrm>
    </dsp:sp>
    <dsp:sp modelId="{129673FE-69BC-45EE-83F8-F15547C2632C}">
      <dsp:nvSpPr>
        <dsp:cNvPr id="0" name=""/>
        <dsp:cNvSpPr/>
      </dsp:nvSpPr>
      <dsp:spPr>
        <a:xfrm>
          <a:off x="0" y="4369506"/>
          <a:ext cx="4793456" cy="87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F5250B-919F-4381-949F-709FA34CCBBD}">
      <dsp:nvSpPr>
        <dsp:cNvPr id="0" name=""/>
        <dsp:cNvSpPr/>
      </dsp:nvSpPr>
      <dsp:spPr>
        <a:xfrm>
          <a:off x="264107" y="4565949"/>
          <a:ext cx="480194" cy="4801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A312E8-84AC-4D60-ACBD-438A08308135}">
      <dsp:nvSpPr>
        <dsp:cNvPr id="0" name=""/>
        <dsp:cNvSpPr/>
      </dsp:nvSpPr>
      <dsp:spPr>
        <a:xfrm>
          <a:off x="1008409" y="4369506"/>
          <a:ext cx="3785046" cy="87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01" tIns="92401" rIns="92401" bIns="9240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Increase repeat customers and retention</a:t>
          </a:r>
        </a:p>
      </dsp:txBody>
      <dsp:txXfrm>
        <a:off x="1008409" y="4369506"/>
        <a:ext cx="3785046" cy="8730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910250-47A3-4922-B498-AB9AE7891125}">
      <dsp:nvSpPr>
        <dsp:cNvPr id="0" name=""/>
        <dsp:cNvSpPr/>
      </dsp:nvSpPr>
      <dsp:spPr>
        <a:xfrm>
          <a:off x="0" y="2177"/>
          <a:ext cx="4793456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27394A-68EA-4C01-A7E6-D36717725125}">
      <dsp:nvSpPr>
        <dsp:cNvPr id="0" name=""/>
        <dsp:cNvSpPr/>
      </dsp:nvSpPr>
      <dsp:spPr>
        <a:xfrm>
          <a:off x="333853" y="250498"/>
          <a:ext cx="607006" cy="6070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4D9BFA-DD6F-43F8-A5C3-F5E63A894ECE}">
      <dsp:nvSpPr>
        <dsp:cNvPr id="0" name=""/>
        <dsp:cNvSpPr/>
      </dsp:nvSpPr>
      <dsp:spPr>
        <a:xfrm>
          <a:off x="1274714" y="2177"/>
          <a:ext cx="3518741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Total Required: £15,000 – £25,000</a:t>
          </a:r>
        </a:p>
      </dsp:txBody>
      <dsp:txXfrm>
        <a:off x="1274714" y="2177"/>
        <a:ext cx="3518741" cy="1103648"/>
      </dsp:txXfrm>
    </dsp:sp>
    <dsp:sp modelId="{B1FD45CA-4B1A-4235-99ED-7E05F5945909}">
      <dsp:nvSpPr>
        <dsp:cNvPr id="0" name=""/>
        <dsp:cNvSpPr/>
      </dsp:nvSpPr>
      <dsp:spPr>
        <a:xfrm>
          <a:off x="0" y="1381738"/>
          <a:ext cx="4793456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252D00-26D7-4DD0-86C0-980BE23C669D}">
      <dsp:nvSpPr>
        <dsp:cNvPr id="0" name=""/>
        <dsp:cNvSpPr/>
      </dsp:nvSpPr>
      <dsp:spPr>
        <a:xfrm>
          <a:off x="333853" y="1630059"/>
          <a:ext cx="607006" cy="6070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A6EA2-9494-42B3-B107-E229E9622BDE}">
      <dsp:nvSpPr>
        <dsp:cNvPr id="0" name=""/>
        <dsp:cNvSpPr/>
      </dsp:nvSpPr>
      <dsp:spPr>
        <a:xfrm>
          <a:off x="1274714" y="1381738"/>
          <a:ext cx="3518741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Funding Sources: </a:t>
          </a:r>
        </a:p>
      </dsp:txBody>
      <dsp:txXfrm>
        <a:off x="1274714" y="1381738"/>
        <a:ext cx="3518741" cy="1103648"/>
      </dsp:txXfrm>
    </dsp:sp>
    <dsp:sp modelId="{44DD0520-C9F8-48AA-BF90-D44BC20D41A0}">
      <dsp:nvSpPr>
        <dsp:cNvPr id="0" name=""/>
        <dsp:cNvSpPr/>
      </dsp:nvSpPr>
      <dsp:spPr>
        <a:xfrm>
          <a:off x="0" y="2761299"/>
          <a:ext cx="4793456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99EE75-0BF5-4555-AF0F-563BEBC6CE1B}">
      <dsp:nvSpPr>
        <dsp:cNvPr id="0" name=""/>
        <dsp:cNvSpPr/>
      </dsp:nvSpPr>
      <dsp:spPr>
        <a:xfrm>
          <a:off x="333853" y="3009620"/>
          <a:ext cx="607006" cy="6070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597909-4D17-4A3B-A645-F5FCDFF04560}">
      <dsp:nvSpPr>
        <dsp:cNvPr id="0" name=""/>
        <dsp:cNvSpPr/>
      </dsp:nvSpPr>
      <dsp:spPr>
        <a:xfrm>
          <a:off x="1274714" y="2761299"/>
          <a:ext cx="3518741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- Personal savings 5k</a:t>
          </a:r>
        </a:p>
      </dsp:txBody>
      <dsp:txXfrm>
        <a:off x="1274714" y="2761299"/>
        <a:ext cx="3518741" cy="1103648"/>
      </dsp:txXfrm>
    </dsp:sp>
    <dsp:sp modelId="{A8FF3257-46AD-4414-993A-FEB7804ED974}">
      <dsp:nvSpPr>
        <dsp:cNvPr id="0" name=""/>
        <dsp:cNvSpPr/>
      </dsp:nvSpPr>
      <dsp:spPr>
        <a:xfrm>
          <a:off x="0" y="4140860"/>
          <a:ext cx="4793456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220971-0834-486F-8FD9-359E4ECF2073}">
      <dsp:nvSpPr>
        <dsp:cNvPr id="0" name=""/>
        <dsp:cNvSpPr/>
      </dsp:nvSpPr>
      <dsp:spPr>
        <a:xfrm>
          <a:off x="333853" y="4389181"/>
          <a:ext cx="607006" cy="6070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F7490-79D1-4B8B-A6C5-E956726D9307}">
      <dsp:nvSpPr>
        <dsp:cNvPr id="0" name=""/>
        <dsp:cNvSpPr/>
      </dsp:nvSpPr>
      <dsp:spPr>
        <a:xfrm>
          <a:off x="1274714" y="4140860"/>
          <a:ext cx="3518741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- Small business loan 10K</a:t>
          </a:r>
        </a:p>
      </dsp:txBody>
      <dsp:txXfrm>
        <a:off x="1274714" y="4140860"/>
        <a:ext cx="3518741" cy="11036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C3AF00-3D20-4D92-A8FC-28CDE69398BA}">
      <dsp:nvSpPr>
        <dsp:cNvPr id="0" name=""/>
        <dsp:cNvSpPr/>
      </dsp:nvSpPr>
      <dsp:spPr>
        <a:xfrm>
          <a:off x="623249" y="65284"/>
          <a:ext cx="1212125" cy="1212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F941D5-9EC8-41A7-8F32-25F0C84A2E9A}">
      <dsp:nvSpPr>
        <dsp:cNvPr id="0" name=""/>
        <dsp:cNvSpPr/>
      </dsp:nvSpPr>
      <dsp:spPr>
        <a:xfrm>
          <a:off x="881571" y="323606"/>
          <a:ext cx="695481" cy="6954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5E4308-7384-4B03-9CF6-92ABA9098FAD}">
      <dsp:nvSpPr>
        <dsp:cNvPr id="0" name=""/>
        <dsp:cNvSpPr/>
      </dsp:nvSpPr>
      <dsp:spPr>
        <a:xfrm>
          <a:off x="235766" y="1654957"/>
          <a:ext cx="198709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/>
            <a:t>- Laser equipment: £8,000–£15,000</a:t>
          </a:r>
          <a:endParaRPr lang="en-US" sz="1700" kern="1200"/>
        </a:p>
      </dsp:txBody>
      <dsp:txXfrm>
        <a:off x="235766" y="1654957"/>
        <a:ext cx="1987091" cy="720000"/>
      </dsp:txXfrm>
    </dsp:sp>
    <dsp:sp modelId="{8ABB8F47-8D8D-4643-BF0D-5941F4464EFA}">
      <dsp:nvSpPr>
        <dsp:cNvPr id="0" name=""/>
        <dsp:cNvSpPr/>
      </dsp:nvSpPr>
      <dsp:spPr>
        <a:xfrm>
          <a:off x="2787547" y="165624"/>
          <a:ext cx="1212125" cy="1212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A2CCA3-9705-4599-B81C-D7997560F9BD}">
      <dsp:nvSpPr>
        <dsp:cNvPr id="0" name=""/>
        <dsp:cNvSpPr/>
      </dsp:nvSpPr>
      <dsp:spPr>
        <a:xfrm>
          <a:off x="3216403" y="323606"/>
          <a:ext cx="695481" cy="6954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798CB-05B8-4535-AB45-2FAE9C7EA2CD}">
      <dsp:nvSpPr>
        <dsp:cNvPr id="0" name=""/>
        <dsp:cNvSpPr/>
      </dsp:nvSpPr>
      <dsp:spPr>
        <a:xfrm>
          <a:off x="2570598" y="1654957"/>
          <a:ext cx="198709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/>
            <a:t>- Salon setup: £4,000–£7,000</a:t>
          </a:r>
          <a:endParaRPr lang="en-US" sz="1700" kern="1200"/>
        </a:p>
      </dsp:txBody>
      <dsp:txXfrm>
        <a:off x="2570598" y="1654957"/>
        <a:ext cx="1987091" cy="720000"/>
      </dsp:txXfrm>
    </dsp:sp>
    <dsp:sp modelId="{221047F8-E780-4833-A0F9-17212D21C690}">
      <dsp:nvSpPr>
        <dsp:cNvPr id="0" name=""/>
        <dsp:cNvSpPr/>
      </dsp:nvSpPr>
      <dsp:spPr>
        <a:xfrm>
          <a:off x="623249" y="2871729"/>
          <a:ext cx="1212125" cy="1212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E465B6-03CB-48AB-83BE-08398F50DDBD}">
      <dsp:nvSpPr>
        <dsp:cNvPr id="0" name=""/>
        <dsp:cNvSpPr/>
      </dsp:nvSpPr>
      <dsp:spPr>
        <a:xfrm>
          <a:off x="881571" y="3130051"/>
          <a:ext cx="695481" cy="6954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4DDE5D-D850-4ACA-8419-68724C9E5F9A}">
      <dsp:nvSpPr>
        <dsp:cNvPr id="0" name=""/>
        <dsp:cNvSpPr/>
      </dsp:nvSpPr>
      <dsp:spPr>
        <a:xfrm>
          <a:off x="235766" y="4461402"/>
          <a:ext cx="198709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/>
            <a:t>- Marketing: £1,000–£2,000</a:t>
          </a:r>
          <a:endParaRPr lang="en-US" sz="1700" kern="1200"/>
        </a:p>
      </dsp:txBody>
      <dsp:txXfrm>
        <a:off x="235766" y="4461402"/>
        <a:ext cx="1987091" cy="720000"/>
      </dsp:txXfrm>
    </dsp:sp>
    <dsp:sp modelId="{F63F0B33-33FA-42A0-90FF-9BDA90304DDB}">
      <dsp:nvSpPr>
        <dsp:cNvPr id="0" name=""/>
        <dsp:cNvSpPr/>
      </dsp:nvSpPr>
      <dsp:spPr>
        <a:xfrm>
          <a:off x="2958081" y="2871729"/>
          <a:ext cx="1212125" cy="12121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EF651E-43E5-4F16-849A-29DEA93D9553}">
      <dsp:nvSpPr>
        <dsp:cNvPr id="0" name=""/>
        <dsp:cNvSpPr/>
      </dsp:nvSpPr>
      <dsp:spPr>
        <a:xfrm>
          <a:off x="3216403" y="3130051"/>
          <a:ext cx="695481" cy="6954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7FE74E-F2EB-467D-AD4F-EA3B2346B0AE}">
      <dsp:nvSpPr>
        <dsp:cNvPr id="0" name=""/>
        <dsp:cNvSpPr/>
      </dsp:nvSpPr>
      <dsp:spPr>
        <a:xfrm>
          <a:off x="2570598" y="4461402"/>
          <a:ext cx="198709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/>
            <a:t>- Supplies: £1,000–£2,000</a:t>
          </a:r>
          <a:endParaRPr lang="en-US" sz="1700" kern="1200"/>
        </a:p>
      </dsp:txBody>
      <dsp:txXfrm>
        <a:off x="2570598" y="4461402"/>
        <a:ext cx="1987091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88E54A-54F0-485E-9EED-43277F4FFCC4}">
      <dsp:nvSpPr>
        <dsp:cNvPr id="0" name=""/>
        <dsp:cNvSpPr/>
      </dsp:nvSpPr>
      <dsp:spPr>
        <a:xfrm>
          <a:off x="279056" y="727454"/>
          <a:ext cx="872824" cy="87282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1FDFC9-7D3C-49A0-AFDB-E43AFCD04F8F}">
      <dsp:nvSpPr>
        <dsp:cNvPr id="0" name=""/>
        <dsp:cNvSpPr/>
      </dsp:nvSpPr>
      <dsp:spPr>
        <a:xfrm>
          <a:off x="465067" y="913466"/>
          <a:ext cx="500800" cy="500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6A9709-8E99-44C1-976D-A97CBEBC3DD8}">
      <dsp:nvSpPr>
        <dsp:cNvPr id="0" name=""/>
        <dsp:cNvSpPr/>
      </dsp:nvSpPr>
      <dsp:spPr>
        <a:xfrm>
          <a:off x="38" y="1872142"/>
          <a:ext cx="1430859" cy="57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Strong potential in UK beauty industry</a:t>
          </a:r>
        </a:p>
      </dsp:txBody>
      <dsp:txXfrm>
        <a:off x="38" y="1872142"/>
        <a:ext cx="1430859" cy="572343"/>
      </dsp:txXfrm>
    </dsp:sp>
    <dsp:sp modelId="{C52FDBC6-DCB0-41AE-ABAA-54B7C01C5367}">
      <dsp:nvSpPr>
        <dsp:cNvPr id="0" name=""/>
        <dsp:cNvSpPr/>
      </dsp:nvSpPr>
      <dsp:spPr>
        <a:xfrm>
          <a:off x="1960315" y="727454"/>
          <a:ext cx="872824" cy="87282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2710B7-2F0A-4CC2-B11F-6352746ADFA7}">
      <dsp:nvSpPr>
        <dsp:cNvPr id="0" name=""/>
        <dsp:cNvSpPr/>
      </dsp:nvSpPr>
      <dsp:spPr>
        <a:xfrm>
          <a:off x="2146327" y="913466"/>
          <a:ext cx="500800" cy="500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5E6A1E-187B-4381-ABBA-3B77C09A7DC1}">
      <dsp:nvSpPr>
        <dsp:cNvPr id="0" name=""/>
        <dsp:cNvSpPr/>
      </dsp:nvSpPr>
      <dsp:spPr>
        <a:xfrm>
          <a:off x="1681298" y="1872142"/>
          <a:ext cx="1430859" cy="57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Advanced treatments</a:t>
          </a:r>
        </a:p>
      </dsp:txBody>
      <dsp:txXfrm>
        <a:off x="1681298" y="1872142"/>
        <a:ext cx="1430859" cy="572343"/>
      </dsp:txXfrm>
    </dsp:sp>
    <dsp:sp modelId="{BF8C46DD-A5BF-4666-AFA5-3619C7A42136}">
      <dsp:nvSpPr>
        <dsp:cNvPr id="0" name=""/>
        <dsp:cNvSpPr/>
      </dsp:nvSpPr>
      <dsp:spPr>
        <a:xfrm>
          <a:off x="3641575" y="727454"/>
          <a:ext cx="872824" cy="87282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C5131B-4538-44EC-B6D4-D38356F26A1B}">
      <dsp:nvSpPr>
        <dsp:cNvPr id="0" name=""/>
        <dsp:cNvSpPr/>
      </dsp:nvSpPr>
      <dsp:spPr>
        <a:xfrm>
          <a:off x="3827587" y="913466"/>
          <a:ext cx="500800" cy="500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8B5AAD-ADDC-4704-8A29-520448DAEC13}">
      <dsp:nvSpPr>
        <dsp:cNvPr id="0" name=""/>
        <dsp:cNvSpPr/>
      </dsp:nvSpPr>
      <dsp:spPr>
        <a:xfrm>
          <a:off x="3362558" y="1872142"/>
          <a:ext cx="1430859" cy="57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Strong marketing</a:t>
          </a:r>
        </a:p>
      </dsp:txBody>
      <dsp:txXfrm>
        <a:off x="3362558" y="1872142"/>
        <a:ext cx="1430859" cy="572343"/>
      </dsp:txXfrm>
    </dsp:sp>
    <dsp:sp modelId="{7AB69C6E-A698-4C7B-89CA-2B9649117E21}">
      <dsp:nvSpPr>
        <dsp:cNvPr id="0" name=""/>
        <dsp:cNvSpPr/>
      </dsp:nvSpPr>
      <dsp:spPr>
        <a:xfrm>
          <a:off x="1119686" y="2802200"/>
          <a:ext cx="872824" cy="87282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0C741B-D072-4E52-AD26-1D8DCB275621}">
      <dsp:nvSpPr>
        <dsp:cNvPr id="0" name=""/>
        <dsp:cNvSpPr/>
      </dsp:nvSpPr>
      <dsp:spPr>
        <a:xfrm>
          <a:off x="1305697" y="2988212"/>
          <a:ext cx="500800" cy="5008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D67536-EFC9-41AE-9616-BBE5A5D32658}">
      <dsp:nvSpPr>
        <dsp:cNvPr id="0" name=""/>
        <dsp:cNvSpPr/>
      </dsp:nvSpPr>
      <dsp:spPr>
        <a:xfrm>
          <a:off x="840668" y="3946888"/>
          <a:ext cx="1430859" cy="57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Customer-focused approach</a:t>
          </a:r>
        </a:p>
      </dsp:txBody>
      <dsp:txXfrm>
        <a:off x="840668" y="3946888"/>
        <a:ext cx="1430859" cy="572343"/>
      </dsp:txXfrm>
    </dsp:sp>
    <dsp:sp modelId="{17CDA15D-D0D4-4F11-B2D0-B1DD7FCC7913}">
      <dsp:nvSpPr>
        <dsp:cNvPr id="0" name=""/>
        <dsp:cNvSpPr/>
      </dsp:nvSpPr>
      <dsp:spPr>
        <a:xfrm>
          <a:off x="2800945" y="2802200"/>
          <a:ext cx="872824" cy="87282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C4DE23-8F0F-40CB-B77B-0FB714CF75A9}">
      <dsp:nvSpPr>
        <dsp:cNvPr id="0" name=""/>
        <dsp:cNvSpPr/>
      </dsp:nvSpPr>
      <dsp:spPr>
        <a:xfrm>
          <a:off x="2986957" y="2988212"/>
          <a:ext cx="500800" cy="5008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91CD99-4E2F-4E97-A32C-7101D4690185}">
      <dsp:nvSpPr>
        <dsp:cNvPr id="0" name=""/>
        <dsp:cNvSpPr/>
      </dsp:nvSpPr>
      <dsp:spPr>
        <a:xfrm>
          <a:off x="2521928" y="3946888"/>
          <a:ext cx="1430859" cy="57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Goal: Build a trusted local beauty brand</a:t>
          </a:r>
        </a:p>
      </dsp:txBody>
      <dsp:txXfrm>
        <a:off x="2521928" y="3946888"/>
        <a:ext cx="1430859" cy="5723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835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185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223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906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85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911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978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868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246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208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6381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210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6427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9035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998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616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955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108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bloomwellness.be/o-reybets-casino-vale-a-pena-para-jogar-2026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Beauty_salon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iamart.com/proddetail/600-w-bv-laser-diode-laser-hair-removal-machine-2859003643355.htm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rsonalcareinsights.com/news/innosya-biotech-actives-paris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alcovid.commons.gc.cuny.edu/the-role-of-social-media-in-covid-19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" name="Rectangle 1047">
            <a:extLst>
              <a:ext uri="{FF2B5EF4-FFF2-40B4-BE49-F238E27FC236}">
                <a16:creationId xmlns:a16="http://schemas.microsoft.com/office/drawing/2014/main" id="{72C6E0B7-C37D-4D54-8F3E-8D9F9097F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9" name="Freeform: Shape 1048">
            <a:extLst>
              <a:ext uri="{FF2B5EF4-FFF2-40B4-BE49-F238E27FC236}">
                <a16:creationId xmlns:a16="http://schemas.microsoft.com/office/drawing/2014/main" id="{B7B653ED-BC47-4D34-B612-473D6AFAD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960868" y="1590205"/>
            <a:ext cx="6053670" cy="3677591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50" name="Freeform 5">
            <a:extLst>
              <a:ext uri="{FF2B5EF4-FFF2-40B4-BE49-F238E27FC236}">
                <a16:creationId xmlns:a16="http://schemas.microsoft.com/office/drawing/2014/main" id="{B93D812D-BB26-4FDD-A218-F6F71E737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51" name="Freeform 5">
            <a:extLst>
              <a:ext uri="{FF2B5EF4-FFF2-40B4-BE49-F238E27FC236}">
                <a16:creationId xmlns:a16="http://schemas.microsoft.com/office/drawing/2014/main" id="{EEA99C6C-BC37-4408-9F74-3DDB1060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620146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323" y="629265"/>
            <a:ext cx="4554582" cy="16223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E"/>
                </a:solidFill>
              </a:rPr>
              <a:t>Beauty by Anna</a:t>
            </a:r>
          </a:p>
        </p:txBody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924C0032-B592-45AB-AD23-5A4BD369B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53" name="Oval 1052">
            <a:extLst>
              <a:ext uri="{FF2B5EF4-FFF2-40B4-BE49-F238E27FC236}">
                <a16:creationId xmlns:a16="http://schemas.microsoft.com/office/drawing/2014/main" id="{89BF1F84-E7C7-42A7-911D-8E48AF671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314325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7" name="Oval 1046">
            <a:extLst>
              <a:ext uri="{FF2B5EF4-FFF2-40B4-BE49-F238E27FC236}">
                <a16:creationId xmlns:a16="http://schemas.microsoft.com/office/drawing/2014/main" id="{0C3CFCFE-6522-4333-8CB1-16DB80E7E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177165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23" y="2418735"/>
            <a:ext cx="4554582" cy="381174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E"/>
                </a:solidFill>
              </a:rPr>
              <a:t>Module : Enterprise &amp; Entrepreneurship</a:t>
            </a:r>
          </a:p>
          <a:p>
            <a:r>
              <a:rPr lang="en-GB" dirty="0">
                <a:solidFill>
                  <a:srgbClr val="FFFFFE"/>
                </a:solidFill>
              </a:rPr>
              <a:t>LCLM4006_LON</a:t>
            </a:r>
          </a:p>
          <a:p>
            <a:r>
              <a:rPr lang="en-GB" dirty="0">
                <a:solidFill>
                  <a:srgbClr val="FFFFFE"/>
                </a:solidFill>
              </a:rPr>
              <a:t>Assignment: Individual Business Plan Presentation </a:t>
            </a:r>
          </a:p>
          <a:p>
            <a:r>
              <a:rPr lang="en-GB" dirty="0">
                <a:solidFill>
                  <a:srgbClr val="FFFFFE"/>
                </a:solidFill>
              </a:rPr>
              <a:t>Lecturer: Dr Charles </a:t>
            </a:r>
            <a:r>
              <a:rPr lang="en-GB" dirty="0" err="1">
                <a:solidFill>
                  <a:srgbClr val="FFFFFE"/>
                </a:solidFill>
              </a:rPr>
              <a:t>Oham</a:t>
            </a:r>
            <a:endParaRPr lang="en-GB" dirty="0">
              <a:solidFill>
                <a:srgbClr val="FFFFFE"/>
              </a:solidFill>
            </a:endParaRPr>
          </a:p>
          <a:p>
            <a:r>
              <a:rPr lang="en-GB" dirty="0">
                <a:solidFill>
                  <a:srgbClr val="FFFFFE"/>
                </a:solidFill>
              </a:rPr>
              <a:t>Student</a:t>
            </a:r>
            <a:r>
              <a:rPr lang="en-GB">
                <a:solidFill>
                  <a:srgbClr val="FFFFFE"/>
                </a:solidFill>
              </a:rPr>
              <a:t>: Ana Maria </a:t>
            </a:r>
            <a:r>
              <a:rPr lang="en-GB" dirty="0">
                <a:solidFill>
                  <a:srgbClr val="FFFFFE"/>
                </a:solidFill>
              </a:rPr>
              <a:t>Stanciu</a:t>
            </a:r>
          </a:p>
          <a:p>
            <a:r>
              <a:rPr lang="en-GB" dirty="0">
                <a:solidFill>
                  <a:srgbClr val="FFFFFE"/>
                </a:solidFill>
              </a:rPr>
              <a:t>Student nr : 2438025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F5A11A-7CC7-43B6-7A85-759204AEF3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822" r="17237" b="1"/>
          <a:stretch>
            <a:fillRect/>
          </a:stretch>
        </p:blipFill>
        <p:spPr>
          <a:xfrm>
            <a:off x="6159180" y="1156289"/>
            <a:ext cx="2474538" cy="2710388"/>
          </a:xfrm>
          <a:prstGeom prst="rect">
            <a:avLst/>
          </a:prstGeom>
        </p:spPr>
      </p:pic>
      <p:pic>
        <p:nvPicPr>
          <p:cNvPr id="1030" name="Picture 6" descr="Study at University of Wales Trinity Saint David London">
            <a:extLst>
              <a:ext uri="{FF2B5EF4-FFF2-40B4-BE49-F238E27FC236}">
                <a16:creationId xmlns:a16="http://schemas.microsoft.com/office/drawing/2014/main" id="{E05FF31B-7F3E-FA0F-5E01-247B5801DD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47513" y="5182090"/>
            <a:ext cx="3093988" cy="1675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DFBE54E-A701-4039-AC57-CF06B37CC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D33A9890-FE1F-4F08-8EF4-FD2B43954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8966031-8618-61D7-8D4C-09B1FD7B3D2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3736" b="9092"/>
          <a:stretch>
            <a:fillRect/>
          </a:stretch>
        </p:blipFill>
        <p:spPr>
          <a:xfrm>
            <a:off x="355599" y="474134"/>
            <a:ext cx="8432801" cy="59097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Business Overview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2515798-C8A3-40E7-A830-82681C81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215" y="1820333"/>
            <a:ext cx="6619244" cy="4199467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Beauty by Anna is a UK-based beauty salon offering: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Laser hair removal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beauty </a:t>
            </a:r>
            <a:r>
              <a:rPr lang="en-GB" sz="1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facials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Hair extensions</a:t>
            </a:r>
          </a:p>
          <a:p>
            <a:pPr>
              <a:lnSpc>
                <a:spcPct val="90000"/>
              </a:lnSpc>
            </a:pPr>
            <a:endParaRPr lang="en-GB" sz="1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USP: (Unique selling Point)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Affordable luxury treatments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Modern hygienic environment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Personalised one to one service</a:t>
            </a:r>
          </a:p>
          <a:p>
            <a:pPr>
              <a:lnSpc>
                <a:spcPct val="90000"/>
              </a:lnSpc>
            </a:pPr>
            <a:endParaRPr lang="en-GB" sz="1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Structure:</a:t>
            </a:r>
          </a:p>
          <a:p>
            <a:pPr>
              <a:lnSpc>
                <a:spcPct val="90000"/>
              </a:lnSpc>
            </a:pPr>
            <a:r>
              <a:rPr lang="en-GB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Private Limited Company </a:t>
            </a:r>
            <a:r>
              <a:rPr lang="en-GB" sz="1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–A private limited company has several advantages ,including limited liability ,a separate legal identity and a more professional image.</a:t>
            </a:r>
          </a:p>
          <a:p>
            <a:pPr>
              <a:lnSpc>
                <a:spcPct val="90000"/>
              </a:lnSpc>
            </a:pPr>
            <a:endParaRPr lang="en-GB" sz="1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Management: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Owner, Manager and 3 beauty  Specialists.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732E57-9CCE-51A0-8C7E-6B1D8FD8CD3D}"/>
              </a:ext>
            </a:extLst>
          </p:cNvPr>
          <p:cNvSpPr txBox="1"/>
          <p:nvPr/>
        </p:nvSpPr>
        <p:spPr>
          <a:xfrm>
            <a:off x="6107859" y="6183812"/>
            <a:ext cx="26805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en.wikipedia.org/wiki/Beauty_sal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A566F8B-2A3B-0577-C050-DAFAB0DB7200}"/>
              </a:ext>
            </a:extLst>
          </p:cNvPr>
          <p:cNvSpPr txBox="1"/>
          <p:nvPr/>
        </p:nvSpPr>
        <p:spPr>
          <a:xfrm>
            <a:off x="534154" y="3429000"/>
            <a:ext cx="783124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Is a tool used to understand the external factors that can affect a business .It helps you look beyond your internal operations and consider the bigger pictures.</a:t>
            </a:r>
          </a:p>
        </p:txBody>
      </p:sp>
    </p:spTree>
    <p:extLst>
      <p:ext uri="{BB962C8B-B14F-4D97-AF65-F5344CB8AC3E}">
        <p14:creationId xmlns:p14="http://schemas.microsoft.com/office/powerpoint/2010/main" val="3522766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620146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323" y="629265"/>
            <a:ext cx="4554582" cy="16223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PESTEL –</a:t>
            </a:r>
            <a:br>
              <a:rPr lang="en-GB" dirty="0">
                <a:solidFill>
                  <a:srgbClr val="EBEBEB"/>
                </a:solidFill>
              </a:rPr>
            </a:br>
            <a:r>
              <a:rPr lang="en-GB" dirty="0">
                <a:solidFill>
                  <a:srgbClr val="EBEBEB"/>
                </a:solidFill>
              </a:rPr>
              <a:t> Technological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960868" y="1590205"/>
            <a:ext cx="6053670" cy="3677591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EEB599-3D0B-1051-E44B-472A807CEE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63669" y="650414"/>
            <a:ext cx="3093988" cy="557475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314325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177165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23" y="2418735"/>
            <a:ext cx="4554582" cy="381174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Growth in advanced beauty technology</a:t>
            </a: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High demand for laser treatments</a:t>
            </a: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Need for modern equipment</a:t>
            </a:r>
          </a:p>
          <a:p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Impact:</a:t>
            </a: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Investing in advanced laser systems improves safety and results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PESTEL – Economic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B46305-76AF-C501-E728-B8F6614BF1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7322860"/>
              </p:ext>
            </p:extLst>
          </p:nvPr>
        </p:nvGraphicFramePr>
        <p:xfrm>
          <a:off x="965200" y="2324100"/>
          <a:ext cx="7219037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r>
              <a:rPr dirty="0"/>
              <a:t>PESTEL – Social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215" y="2603500"/>
            <a:ext cx="3908984" cy="3416300"/>
          </a:xfrm>
        </p:spPr>
        <p:txBody>
          <a:bodyPr anchor="ctr"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- Rising self-care trends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- Beauty influenced by social media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- High demand among 18–50 women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Impact: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Strong focus on Instagram marketing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CDE77E-5434-0BCE-92DB-03F54967E5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273" r="12897" b="1"/>
          <a:stretch>
            <a:fillRect/>
          </a:stretch>
        </p:blipFill>
        <p:spPr>
          <a:xfrm>
            <a:off x="5099049" y="2775951"/>
            <a:ext cx="3258768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6597E3-8EA2-3321-24A7-8392817C4289}"/>
              </a:ext>
            </a:extLst>
          </p:cNvPr>
          <p:cNvSpPr txBox="1"/>
          <p:nvPr/>
        </p:nvSpPr>
        <p:spPr>
          <a:xfrm>
            <a:off x="3060071" y="2480650"/>
            <a:ext cx="356706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Swot Analysis-Beauty By Anna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A8C82F-B4ED-2A1D-9EBA-AAC7BCE38E90}"/>
              </a:ext>
            </a:extLst>
          </p:cNvPr>
          <p:cNvSpPr txBox="1"/>
          <p:nvPr/>
        </p:nvSpPr>
        <p:spPr>
          <a:xfrm>
            <a:off x="669955" y="3168713"/>
            <a:ext cx="7197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SWOT analysis is a simple business tool used to understand a business’s Strengths ,Weaknesses ,Opportunities and Threats.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E24822-2B8C-E626-052E-624192F33696}"/>
              </a:ext>
            </a:extLst>
          </p:cNvPr>
          <p:cNvSpPr txBox="1"/>
          <p:nvPr/>
        </p:nvSpPr>
        <p:spPr>
          <a:xfrm>
            <a:off x="669955" y="3829616"/>
            <a:ext cx="81752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-Offering high demand premium services like laser hair removal and professional facials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124FCF-77B7-B991-8333-50B797ACCC6B}"/>
              </a:ext>
            </a:extLst>
          </p:cNvPr>
          <p:cNvSpPr txBox="1"/>
          <p:nvPr/>
        </p:nvSpPr>
        <p:spPr>
          <a:xfrm>
            <a:off x="674482" y="4275076"/>
            <a:ext cx="72880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-Small team limits the number of clients you can serve per day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CF08CD-228D-6EDE-3006-2C32D9438303}"/>
              </a:ext>
            </a:extLst>
          </p:cNvPr>
          <p:cNvSpPr txBox="1"/>
          <p:nvPr/>
        </p:nvSpPr>
        <p:spPr>
          <a:xfrm>
            <a:off x="647322" y="4720536"/>
            <a:ext cx="71929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 Potential to offer packages or membership to repeat income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376FBE-C4A9-46E5-947B-E427FF46FB00}"/>
              </a:ext>
            </a:extLst>
          </p:cNvPr>
          <p:cNvSpPr txBox="1"/>
          <p:nvPr/>
        </p:nvSpPr>
        <p:spPr>
          <a:xfrm>
            <a:off x="674482" y="5111675"/>
            <a:ext cx="69304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-Negative online reviews or social media reputation damage</a:t>
            </a:r>
          </a:p>
        </p:txBody>
      </p:sp>
    </p:spTree>
    <p:extLst>
      <p:ext uri="{BB962C8B-B14F-4D97-AF65-F5344CB8AC3E}">
        <p14:creationId xmlns:p14="http://schemas.microsoft.com/office/powerpoint/2010/main" val="3282785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D21AE5-7D32-E6B3-9B79-AA5B2727CC1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36" r="23764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Marketing Strategy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215" y="2603500"/>
            <a:ext cx="6619244" cy="34163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Marketing:</a:t>
            </a:r>
          </a:p>
          <a:p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Instagram, Facebook, TikTok</a:t>
            </a:r>
          </a:p>
          <a:p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Before/after results</a:t>
            </a:r>
          </a:p>
          <a:p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Testimonials</a:t>
            </a:r>
          </a:p>
          <a:p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Influencer collaborations</a:t>
            </a:r>
          </a:p>
          <a:p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</a:p>
          <a:p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 brand awareness and trust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151D2A-5BC0-913C-E585-54CEE74ED479}"/>
              </a:ext>
            </a:extLst>
          </p:cNvPr>
          <p:cNvSpPr txBox="1"/>
          <p:nvPr/>
        </p:nvSpPr>
        <p:spPr>
          <a:xfrm>
            <a:off x="6293541" y="6657945"/>
            <a:ext cx="285045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ocialcovid.commons.gc.cuny.edu/the-role-of-social-media-in-covid-19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7"/>
            <a:ext cx="2206657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Marketing Strategy 2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D38BE4-A2CE-755B-E013-6F393BDB7E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0233622"/>
              </p:ext>
            </p:extLst>
          </p:nvPr>
        </p:nvGraphicFramePr>
        <p:xfrm>
          <a:off x="3895725" y="808038"/>
          <a:ext cx="4793456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7"/>
            <a:ext cx="2206657" cy="4833745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rgbClr val="EBEBEB"/>
                </a:solidFill>
              </a:rPr>
              <a:t>Funding Requirements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7586539E-3802-012F-D254-1952EB377C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9887202"/>
              </p:ext>
            </p:extLst>
          </p:nvPr>
        </p:nvGraphicFramePr>
        <p:xfrm>
          <a:off x="3895725" y="808038"/>
          <a:ext cx="4793456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7"/>
            <a:ext cx="2206657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Funding Allocation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88B5E5-17FC-CE80-0116-AC766AF396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9190787"/>
              </p:ext>
            </p:extLst>
          </p:nvPr>
        </p:nvGraphicFramePr>
        <p:xfrm>
          <a:off x="3895725" y="808038"/>
          <a:ext cx="4793456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EA23440D-009A-1562-2787-55AFCD49EE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5619" y="633743"/>
            <a:ext cx="5837090" cy="197880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3200" i="0" u="none" strike="noStrike" kern="1200" cap="none" normalizeH="0" baseline="0" dirty="0">
                <a:ln>
                  <a:noFill/>
                </a:ln>
                <a:effectLst/>
                <a:latin typeface="Arial Nova" panose="020F0502020204030204" pitchFamily="34" charset="0"/>
                <a:ea typeface="+mj-ea"/>
                <a:cs typeface="+mj-cs"/>
              </a:rPr>
              <a:t>Financial Plan (12-months</a:t>
            </a:r>
            <a:r>
              <a:rPr kumimoji="0" lang="en-US" altLang="en-US" sz="2000" b="1" i="0" u="none" strike="noStrike" kern="1200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 Nova" panose="020F0502020204030204" pitchFamily="34" charset="0"/>
                <a:ea typeface="+mj-ea"/>
                <a:cs typeface="+mj-cs"/>
              </a:rPr>
              <a:t>)</a:t>
            </a:r>
          </a:p>
          <a:p>
            <a:pPr marL="0" marR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5400" b="0" i="0" u="none" strike="noStrike" kern="1200" cap="none" normalizeH="0" baseline="0" dirty="0">
              <a:ln>
                <a:noFill/>
              </a:ln>
              <a:solidFill>
                <a:srgbClr val="EBEBEB"/>
              </a:solidFill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10F2568-A482-CDDE-6295-EFC229CD19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087975"/>
              </p:ext>
            </p:extLst>
          </p:nvPr>
        </p:nvGraphicFramePr>
        <p:xfrm>
          <a:off x="1050203" y="2734146"/>
          <a:ext cx="5413973" cy="29999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1619">
                  <a:extLst>
                    <a:ext uri="{9D8B030D-6E8A-4147-A177-3AD203B41FA5}">
                      <a16:colId xmlns:a16="http://schemas.microsoft.com/office/drawing/2014/main" val="744523891"/>
                    </a:ext>
                  </a:extLst>
                </a:gridCol>
                <a:gridCol w="697346">
                  <a:extLst>
                    <a:ext uri="{9D8B030D-6E8A-4147-A177-3AD203B41FA5}">
                      <a16:colId xmlns:a16="http://schemas.microsoft.com/office/drawing/2014/main" val="2699926547"/>
                    </a:ext>
                  </a:extLst>
                </a:gridCol>
                <a:gridCol w="797538">
                  <a:extLst>
                    <a:ext uri="{9D8B030D-6E8A-4147-A177-3AD203B41FA5}">
                      <a16:colId xmlns:a16="http://schemas.microsoft.com/office/drawing/2014/main" val="4028834664"/>
                    </a:ext>
                  </a:extLst>
                </a:gridCol>
                <a:gridCol w="697346">
                  <a:extLst>
                    <a:ext uri="{9D8B030D-6E8A-4147-A177-3AD203B41FA5}">
                      <a16:colId xmlns:a16="http://schemas.microsoft.com/office/drawing/2014/main" val="1752031928"/>
                    </a:ext>
                  </a:extLst>
                </a:gridCol>
                <a:gridCol w="837617">
                  <a:extLst>
                    <a:ext uri="{9D8B030D-6E8A-4147-A177-3AD203B41FA5}">
                      <a16:colId xmlns:a16="http://schemas.microsoft.com/office/drawing/2014/main" val="2530294806"/>
                    </a:ext>
                  </a:extLst>
                </a:gridCol>
                <a:gridCol w="1902507">
                  <a:extLst>
                    <a:ext uri="{9D8B030D-6E8A-4147-A177-3AD203B41FA5}">
                      <a16:colId xmlns:a16="http://schemas.microsoft.com/office/drawing/2014/main" val="1354436742"/>
                    </a:ext>
                  </a:extLst>
                </a:gridCol>
              </a:tblGrid>
              <a:tr h="3658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Month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Fixed costs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Variable Costs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Total Costs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Revenue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Profit/Loss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extLst>
                  <a:ext uri="{0D108BD9-81ED-4DB2-BD59-A6C34878D82A}">
                    <a16:rowId xmlns:a16="http://schemas.microsoft.com/office/drawing/2014/main" val="2287395151"/>
                  </a:ext>
                </a:extLst>
              </a:tr>
              <a:tr h="2195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Jan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£5,550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£700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£6,250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£3000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-£3,250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extLst>
                  <a:ext uri="{0D108BD9-81ED-4DB2-BD59-A6C34878D82A}">
                    <a16:rowId xmlns:a16="http://schemas.microsoft.com/office/drawing/2014/main" val="25768182"/>
                  </a:ext>
                </a:extLst>
              </a:tr>
              <a:tr h="2195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Feb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£5,550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£1,500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£7,050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£4,500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-£2,550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extLst>
                  <a:ext uri="{0D108BD9-81ED-4DB2-BD59-A6C34878D82A}">
                    <a16:rowId xmlns:a16="http://schemas.microsoft.com/office/drawing/2014/main" val="200033950"/>
                  </a:ext>
                </a:extLst>
              </a:tr>
              <a:tr h="2195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Mar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£5,550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£1,650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£7,200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£6,000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-£1,200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extLst>
                  <a:ext uri="{0D108BD9-81ED-4DB2-BD59-A6C34878D82A}">
                    <a16:rowId xmlns:a16="http://schemas.microsoft.com/office/drawing/2014/main" val="3095492812"/>
                  </a:ext>
                </a:extLst>
              </a:tr>
              <a:tr h="2195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Apr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£5,550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£2,100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£7,650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£8,000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£350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extLst>
                  <a:ext uri="{0D108BD9-81ED-4DB2-BD59-A6C34878D82A}">
                    <a16:rowId xmlns:a16="http://schemas.microsoft.com/office/drawing/2014/main" val="3303834933"/>
                  </a:ext>
                </a:extLst>
              </a:tr>
              <a:tr h="2195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May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£5,550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£2,100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£8,000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£8,600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£950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extLst>
                  <a:ext uri="{0D108BD9-81ED-4DB2-BD59-A6C34878D82A}">
                    <a16:rowId xmlns:a16="http://schemas.microsoft.com/office/drawing/2014/main" val="2511597375"/>
                  </a:ext>
                </a:extLst>
              </a:tr>
              <a:tr h="2195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Jun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£5,550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£2,450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£8,050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£9,500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£1,500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extLst>
                  <a:ext uri="{0D108BD9-81ED-4DB2-BD59-A6C34878D82A}">
                    <a16:rowId xmlns:a16="http://schemas.microsoft.com/office/drawing/2014/main" val="2142241109"/>
                  </a:ext>
                </a:extLst>
              </a:tr>
              <a:tr h="2195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Jul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£5,550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£2,500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£8,150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£10,200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£2,150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extLst>
                  <a:ext uri="{0D108BD9-81ED-4DB2-BD59-A6C34878D82A}">
                    <a16:rowId xmlns:a16="http://schemas.microsoft.com/office/drawing/2014/main" val="2318904185"/>
                  </a:ext>
                </a:extLst>
              </a:tr>
              <a:tr h="2195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Aug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£5,550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£2,600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£8,300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£10,800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£2,650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extLst>
                  <a:ext uri="{0D108BD9-81ED-4DB2-BD59-A6C34878D82A}">
                    <a16:rowId xmlns:a16="http://schemas.microsoft.com/office/drawing/2014/main" val="3984737104"/>
                  </a:ext>
                </a:extLst>
              </a:tr>
              <a:tr h="2195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Sep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£5,550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£2,750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£8,350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£11,500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£3,200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extLst>
                  <a:ext uri="{0D108BD9-81ED-4DB2-BD59-A6C34878D82A}">
                    <a16:rowId xmlns:a16="http://schemas.microsoft.com/office/drawing/2014/main" val="2799143344"/>
                  </a:ext>
                </a:extLst>
              </a:tr>
              <a:tr h="2195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Oct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£5,550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£2,800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£8,550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£12,000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£3,650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extLst>
                  <a:ext uri="{0D108BD9-81ED-4DB2-BD59-A6C34878D82A}">
                    <a16:rowId xmlns:a16="http://schemas.microsoft.com/office/drawing/2014/main" val="3603086214"/>
                  </a:ext>
                </a:extLst>
              </a:tr>
              <a:tr h="2195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Nov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£5,550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£3,000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£8,750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£13,500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£4,950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extLst>
                  <a:ext uri="{0D108BD9-81ED-4DB2-BD59-A6C34878D82A}">
                    <a16:rowId xmlns:a16="http://schemas.microsoft.com/office/drawing/2014/main" val="757595424"/>
                  </a:ext>
                </a:extLst>
              </a:tr>
              <a:tr h="2195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Dec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£5,550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£3,200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£8,850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£15,000</a:t>
                      </a:r>
                      <a:endParaRPr lang="en-GB" sz="9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900" dirty="0">
                          <a:effectLst/>
                        </a:rPr>
                        <a:t>£6,250</a:t>
                      </a:r>
                      <a:endParaRPr lang="en-GB" sz="9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58310" marR="58310" marT="0" marB="0"/>
                </a:tc>
                <a:extLst>
                  <a:ext uri="{0D108BD9-81ED-4DB2-BD59-A6C34878D82A}">
                    <a16:rowId xmlns:a16="http://schemas.microsoft.com/office/drawing/2014/main" val="35312104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22675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7"/>
            <a:ext cx="2206657" cy="4833745"/>
          </a:xfrm>
        </p:spPr>
        <p:txBody>
          <a:bodyPr>
            <a:normAutofit/>
          </a:bodyPr>
          <a:lstStyle/>
          <a:p>
            <a:r>
              <a:rPr lang="en-GB" sz="2700">
                <a:solidFill>
                  <a:srgbClr val="EBEBEB"/>
                </a:solidFill>
              </a:rPr>
              <a:t>Conclusion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6459CD-BC60-E666-6A91-34943BB779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8985141"/>
              </p:ext>
            </p:extLst>
          </p:nvPr>
        </p:nvGraphicFramePr>
        <p:xfrm>
          <a:off x="3895725" y="808038"/>
          <a:ext cx="4793456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195</TotalTime>
  <Words>592</Words>
  <Application>Microsoft Office PowerPoint</Application>
  <PresentationFormat>On-screen Show (4:3)</PresentationFormat>
  <Paragraphs>162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Arial Nova</vt:lpstr>
      <vt:lpstr>Cambria</vt:lpstr>
      <vt:lpstr>Century Gothic</vt:lpstr>
      <vt:lpstr>Wingdings 3</vt:lpstr>
      <vt:lpstr>Ion Boardroom</vt:lpstr>
      <vt:lpstr>Beauty by Anna</vt:lpstr>
      <vt:lpstr>Business Overview</vt:lpstr>
      <vt:lpstr>PowerPoint Presentation</vt:lpstr>
      <vt:lpstr>PESTEL –  Technological</vt:lpstr>
      <vt:lpstr>PESTEL – Economic</vt:lpstr>
      <vt:lpstr>PESTEL – Social</vt:lpstr>
      <vt:lpstr>PowerPoint Presentation</vt:lpstr>
      <vt:lpstr>Marketing Strategy 1</vt:lpstr>
      <vt:lpstr>Marketing Strategy 2</vt:lpstr>
      <vt:lpstr>Funding Requirements</vt:lpstr>
      <vt:lpstr>Funding Allocation</vt:lpstr>
      <vt:lpstr>PowerPoint Presentation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Ana Maria Codrina Stanciu (2438025)</cp:lastModifiedBy>
  <cp:revision>3</cp:revision>
  <dcterms:created xsi:type="dcterms:W3CDTF">2013-01-27T09:14:16Z</dcterms:created>
  <dcterms:modified xsi:type="dcterms:W3CDTF">2026-04-19T14:26:20Z</dcterms:modified>
  <cp:category/>
</cp:coreProperties>
</file>